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media/image28.jpeg" ContentType="image/jpeg"/>
  <Override PartName="/ppt/media/image1.png" ContentType="image/png"/>
  <Override PartName="/ppt/media/image58.png" ContentType="image/png"/>
  <Override PartName="/ppt/media/image2.png" ContentType="image/png"/>
  <Override PartName="/ppt/media/image59.png" ContentType="image/png"/>
  <Override PartName="/ppt/media/image3.png" ContentType="image/png"/>
  <Override PartName="/ppt/media/image4.png" ContentType="image/png"/>
  <Override PartName="/ppt/media/image7.png" ContentType="image/png"/>
  <Override PartName="/ppt/media/image5.jpeg" ContentType="image/jpeg"/>
  <Override PartName="/ppt/media/image11.png" ContentType="image/png"/>
  <Override PartName="/ppt/media/image57.jpeg" ContentType="image/jpeg"/>
  <Override PartName="/ppt/media/image6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29.jpeg" ContentType="image/jpeg"/>
  <Override PartName="/ppt/media/image12.png" ContentType="image/png"/>
  <Override PartName="/ppt/media/image18.jpeg" ContentType="image/jpeg"/>
  <Override PartName="/ppt/media/image13.png" ContentType="image/png"/>
  <Override PartName="/ppt/media/image14.jpeg" ContentType="image/jpeg"/>
  <Override PartName="/ppt/media/image15.png" ContentType="image/png"/>
  <Override PartName="/ppt/media/image16.png" ContentType="image/png"/>
  <Override PartName="/ppt/media/image17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jpeg" ContentType="image/jpeg"/>
  <Override PartName="/ppt/media/image37.png" ContentType="image/png"/>
  <Override PartName="/ppt/media/image27.png" ContentType="image/png"/>
  <Override PartName="/ppt/media/image30.jpeg" ContentType="image/jpeg"/>
  <Override PartName="/ppt/media/image32.png" ContentType="image/png"/>
  <Override PartName="/ppt/media/image31.jpeg" ContentType="image/jpeg"/>
  <Override PartName="/ppt/media/image42.png" ContentType="image/png"/>
  <Override PartName="/ppt/media/image33.jpeg" ContentType="image/jpeg"/>
  <Override PartName="/ppt/media/image62.png" ContentType="image/png"/>
  <Override PartName="/ppt/media/image34.png" ContentType="image/png"/>
  <Override PartName="/ppt/media/image35.png" ContentType="image/png"/>
  <Override PartName="/ppt/media/image36.png" ContentType="image/png"/>
  <Override PartName="/ppt/media/image38.png" ContentType="image/png"/>
  <Override PartName="/ppt/media/image39.png" ContentType="image/png"/>
  <Override PartName="/ppt/media/image40.png" ContentType="image/png"/>
  <Override PartName="/ppt/media/image41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46.png" ContentType="image/png"/>
  <Override PartName="/ppt/media/image47.png" ContentType="image/png"/>
  <Override PartName="/ppt/media/image48.png" ContentType="image/png"/>
  <Override PartName="/ppt/media/image49.png" ContentType="image/png"/>
  <Override PartName="/ppt/media/image50.png" ContentType="image/png"/>
  <Override PartName="/ppt/media/image51.png" ContentType="image/png"/>
  <Override PartName="/ppt/media/image52.png" ContentType="image/png"/>
  <Override PartName="/ppt/media/image53.png" ContentType="image/png"/>
  <Override PartName="/ppt/media/image54.png" ContentType="image/png"/>
  <Override PartName="/ppt/media/image55.png" ContentType="image/png"/>
  <Override PartName="/ppt/media/image56.png" ContentType="image/png"/>
  <Override PartName="/ppt/media/image60.png" ContentType="image/png"/>
  <Override PartName="/ppt/media/image61.png" ContentType="image/png"/>
  <Override PartName="/ppt/media/image63.png" ContentType="image/pn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3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</p:sldIdLst>
  <p:sldSz cx="10080625" cy="7559675"/>
  <p:notesSz cx="7099300" cy="102346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presProps" Target="presProps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0" lang="pt-BR" sz="2000" spc="-1" strike="noStrike">
                <a:solidFill>
                  <a:srgbClr val="000000"/>
                </a:solidFill>
                <a:latin typeface="Arial"/>
              </a:defRPr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Correção de saltos EM Salvador 2013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scatterChart>
        <c:scatterStyle val="line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Correção</c:v>
                </c:pt>
              </c:strCache>
            </c:strRef>
          </c:tx>
          <c:spPr>
            <a:solidFill>
              <a:srgbClr val="3333cc"/>
            </a:solidFill>
            <a:ln cap="rnd" w="19080">
              <a:solidFill>
                <a:srgbClr val="3333cc"/>
              </a:solidFill>
              <a:round/>
            </a:ln>
          </c:spPr>
          <c:marker>
            <c:symbol val="none"/>
          </c:marker>
          <c:dLbls>
            <c:txPr>
              <a:bodyPr wrap="squar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1</c:f>
              <c:numCache>
                <c:formatCode>General</c:formatCode>
                <c:ptCount val="44064"/>
                <c:pt idx="0">
                  <c:v>41456</c:v>
                </c:pt>
                <c:pt idx="1">
                  <c:v>41456.0034722222</c:v>
                </c:pt>
                <c:pt idx="2">
                  <c:v>41456.0069444444</c:v>
                </c:pt>
                <c:pt idx="3">
                  <c:v>41456.0104166667</c:v>
                </c:pt>
                <c:pt idx="4">
                  <c:v>41456.0138888889</c:v>
                </c:pt>
                <c:pt idx="5">
                  <c:v>41456.0173611111</c:v>
                </c:pt>
                <c:pt idx="6">
                  <c:v>41456.0208333333</c:v>
                </c:pt>
                <c:pt idx="7">
                  <c:v>41456.0243055556</c:v>
                </c:pt>
                <c:pt idx="8">
                  <c:v>41456.0277777778</c:v>
                </c:pt>
                <c:pt idx="9">
                  <c:v>41456.03125</c:v>
                </c:pt>
                <c:pt idx="10">
                  <c:v>41456.0347222222</c:v>
                </c:pt>
                <c:pt idx="11">
                  <c:v>41456.0381944444</c:v>
                </c:pt>
                <c:pt idx="12">
                  <c:v>41456.0416666667</c:v>
                </c:pt>
                <c:pt idx="13">
                  <c:v>41456.0451388889</c:v>
                </c:pt>
                <c:pt idx="14">
                  <c:v>41456.0486111111</c:v>
                </c:pt>
                <c:pt idx="15">
                  <c:v>41456.0520833333</c:v>
                </c:pt>
                <c:pt idx="16">
                  <c:v>41456.0555555556</c:v>
                </c:pt>
                <c:pt idx="17">
                  <c:v>41456.0590277778</c:v>
                </c:pt>
                <c:pt idx="18">
                  <c:v>41456.0625</c:v>
                </c:pt>
                <c:pt idx="19">
                  <c:v>41456.0659722222</c:v>
                </c:pt>
                <c:pt idx="20">
                  <c:v>41456.0694444444</c:v>
                </c:pt>
                <c:pt idx="21">
                  <c:v>41456.0729166667</c:v>
                </c:pt>
                <c:pt idx="22">
                  <c:v>41456.0763888889</c:v>
                </c:pt>
                <c:pt idx="23">
                  <c:v>41456.0798611111</c:v>
                </c:pt>
                <c:pt idx="24">
                  <c:v>41456.0833333333</c:v>
                </c:pt>
                <c:pt idx="25">
                  <c:v>41456.0868055556</c:v>
                </c:pt>
                <c:pt idx="26">
                  <c:v>41456.0902777778</c:v>
                </c:pt>
                <c:pt idx="27">
                  <c:v>41456.09375</c:v>
                </c:pt>
                <c:pt idx="28">
                  <c:v>41456.0972222222</c:v>
                </c:pt>
                <c:pt idx="29">
                  <c:v>41456.1006944444</c:v>
                </c:pt>
                <c:pt idx="30">
                  <c:v>41456.1041666667</c:v>
                </c:pt>
                <c:pt idx="31">
                  <c:v>41456.1076388889</c:v>
                </c:pt>
                <c:pt idx="32">
                  <c:v>41456.1111111111</c:v>
                </c:pt>
                <c:pt idx="33">
                  <c:v>41456.1145833333</c:v>
                </c:pt>
                <c:pt idx="34">
                  <c:v>41456.1180555556</c:v>
                </c:pt>
                <c:pt idx="35">
                  <c:v>41456.1215277778</c:v>
                </c:pt>
                <c:pt idx="36">
                  <c:v>41456.125</c:v>
                </c:pt>
                <c:pt idx="37">
                  <c:v>41456.1284722222</c:v>
                </c:pt>
                <c:pt idx="38">
                  <c:v>41456.1319444444</c:v>
                </c:pt>
                <c:pt idx="39">
                  <c:v>41456.1354166667</c:v>
                </c:pt>
                <c:pt idx="40">
                  <c:v>41456.1388888889</c:v>
                </c:pt>
                <c:pt idx="41">
                  <c:v>41456.1423611111</c:v>
                </c:pt>
                <c:pt idx="42">
                  <c:v>41456.1458333333</c:v>
                </c:pt>
                <c:pt idx="43">
                  <c:v>41456.1493055556</c:v>
                </c:pt>
                <c:pt idx="44">
                  <c:v>41456.1527777778</c:v>
                </c:pt>
                <c:pt idx="45">
                  <c:v>41456.15625</c:v>
                </c:pt>
                <c:pt idx="46">
                  <c:v>41456.1597222222</c:v>
                </c:pt>
                <c:pt idx="47">
                  <c:v>41456.1631944444</c:v>
                </c:pt>
                <c:pt idx="48">
                  <c:v>41456.1666666667</c:v>
                </c:pt>
                <c:pt idx="49">
                  <c:v>41456.1701388889</c:v>
                </c:pt>
                <c:pt idx="50">
                  <c:v>41456.1736111111</c:v>
                </c:pt>
                <c:pt idx="51">
                  <c:v>41456.1770833333</c:v>
                </c:pt>
                <c:pt idx="52">
                  <c:v>41456.1805555556</c:v>
                </c:pt>
                <c:pt idx="53">
                  <c:v>41456.1840277778</c:v>
                </c:pt>
                <c:pt idx="54">
                  <c:v>41456.1875</c:v>
                </c:pt>
                <c:pt idx="55">
                  <c:v>41456.1909722222</c:v>
                </c:pt>
                <c:pt idx="56">
                  <c:v>41456.1944444445</c:v>
                </c:pt>
                <c:pt idx="57">
                  <c:v>41456.1979166667</c:v>
                </c:pt>
                <c:pt idx="58">
                  <c:v>41456.2013888889</c:v>
                </c:pt>
                <c:pt idx="59">
                  <c:v>41456.2048611111</c:v>
                </c:pt>
                <c:pt idx="60">
                  <c:v>41456.2083333333</c:v>
                </c:pt>
                <c:pt idx="61">
                  <c:v>41456.2118055556</c:v>
                </c:pt>
                <c:pt idx="62">
                  <c:v>41456.2152777778</c:v>
                </c:pt>
                <c:pt idx="63">
                  <c:v>41456.21875</c:v>
                </c:pt>
                <c:pt idx="64">
                  <c:v>41456.2222222222</c:v>
                </c:pt>
                <c:pt idx="65">
                  <c:v>41456.2256944445</c:v>
                </c:pt>
                <c:pt idx="66">
                  <c:v>41456.2291666667</c:v>
                </c:pt>
                <c:pt idx="67">
                  <c:v>41456.2326388889</c:v>
                </c:pt>
                <c:pt idx="68">
                  <c:v>41456.2361111111</c:v>
                </c:pt>
                <c:pt idx="69">
                  <c:v>41456.2395833333</c:v>
                </c:pt>
                <c:pt idx="70">
                  <c:v>41456.2430555556</c:v>
                </c:pt>
                <c:pt idx="71">
                  <c:v>41456.2465277778</c:v>
                </c:pt>
                <c:pt idx="72">
                  <c:v>41456.25</c:v>
                </c:pt>
                <c:pt idx="73">
                  <c:v>41456.2534722222</c:v>
                </c:pt>
                <c:pt idx="74">
                  <c:v>41456.2569444445</c:v>
                </c:pt>
                <c:pt idx="75">
                  <c:v>41456.2604166667</c:v>
                </c:pt>
                <c:pt idx="76">
                  <c:v>41456.2638888889</c:v>
                </c:pt>
                <c:pt idx="77">
                  <c:v>41456.2673611111</c:v>
                </c:pt>
                <c:pt idx="78">
                  <c:v>41456.2708333333</c:v>
                </c:pt>
                <c:pt idx="79">
                  <c:v>41456.2743055556</c:v>
                </c:pt>
                <c:pt idx="80">
                  <c:v>41456.2777777778</c:v>
                </c:pt>
                <c:pt idx="81">
                  <c:v>41456.28125</c:v>
                </c:pt>
                <c:pt idx="82">
                  <c:v>41456.2847222222</c:v>
                </c:pt>
                <c:pt idx="83">
                  <c:v>41456.2881944444</c:v>
                </c:pt>
                <c:pt idx="84">
                  <c:v>41456.2916666667</c:v>
                </c:pt>
                <c:pt idx="85">
                  <c:v>41456.2951388889</c:v>
                </c:pt>
                <c:pt idx="86">
                  <c:v>41456.2986111111</c:v>
                </c:pt>
                <c:pt idx="87">
                  <c:v>41456.3020833333</c:v>
                </c:pt>
                <c:pt idx="88">
                  <c:v>41456.3055555556</c:v>
                </c:pt>
                <c:pt idx="89">
                  <c:v>41456.3090277778</c:v>
                </c:pt>
                <c:pt idx="90">
                  <c:v>41456.3125</c:v>
                </c:pt>
                <c:pt idx="91">
                  <c:v>41456.3159722222</c:v>
                </c:pt>
                <c:pt idx="92">
                  <c:v>41456.3194444444</c:v>
                </c:pt>
                <c:pt idx="93">
                  <c:v>41456.3229166667</c:v>
                </c:pt>
                <c:pt idx="94">
                  <c:v>41456.3263888889</c:v>
                </c:pt>
                <c:pt idx="95">
                  <c:v>41456.3298611111</c:v>
                </c:pt>
                <c:pt idx="96">
                  <c:v>41456.3333333333</c:v>
                </c:pt>
                <c:pt idx="97">
                  <c:v>41456.3368055556</c:v>
                </c:pt>
                <c:pt idx="98">
                  <c:v>41456.3402777778</c:v>
                </c:pt>
                <c:pt idx="99">
                  <c:v>41456.34375</c:v>
                </c:pt>
                <c:pt idx="100">
                  <c:v>41456.3472222222</c:v>
                </c:pt>
                <c:pt idx="101">
                  <c:v>41456.3506944444</c:v>
                </c:pt>
                <c:pt idx="102">
                  <c:v>41456.3541666667</c:v>
                </c:pt>
                <c:pt idx="103">
                  <c:v>41456.3576388889</c:v>
                </c:pt>
                <c:pt idx="104">
                  <c:v>41456.3611111111</c:v>
                </c:pt>
                <c:pt idx="105">
                  <c:v>41456.3645833333</c:v>
                </c:pt>
                <c:pt idx="106">
                  <c:v>41456.3680555556</c:v>
                </c:pt>
                <c:pt idx="107">
                  <c:v>41456.3715277778</c:v>
                </c:pt>
                <c:pt idx="108">
                  <c:v>41456.375</c:v>
                </c:pt>
                <c:pt idx="109">
                  <c:v>41456.3784722222</c:v>
                </c:pt>
                <c:pt idx="110">
                  <c:v>41456.3819444444</c:v>
                </c:pt>
                <c:pt idx="111">
                  <c:v>41456.3854166667</c:v>
                </c:pt>
                <c:pt idx="112">
                  <c:v>41456.3888888889</c:v>
                </c:pt>
                <c:pt idx="113">
                  <c:v>41456.3923611111</c:v>
                </c:pt>
                <c:pt idx="114">
                  <c:v>41456.3958333333</c:v>
                </c:pt>
                <c:pt idx="115">
                  <c:v>41456.3993055556</c:v>
                </c:pt>
                <c:pt idx="116">
                  <c:v>41456.4027777778</c:v>
                </c:pt>
                <c:pt idx="117">
                  <c:v>41456.40625</c:v>
                </c:pt>
                <c:pt idx="118">
                  <c:v>41456.4097222222</c:v>
                </c:pt>
                <c:pt idx="119">
                  <c:v>41456.4131944444</c:v>
                </c:pt>
                <c:pt idx="120">
                  <c:v>41456.4166666667</c:v>
                </c:pt>
                <c:pt idx="121">
                  <c:v>41456.4201388889</c:v>
                </c:pt>
                <c:pt idx="122">
                  <c:v>41456.4236111111</c:v>
                </c:pt>
                <c:pt idx="123">
                  <c:v>41456.4270833333</c:v>
                </c:pt>
                <c:pt idx="124">
                  <c:v>41456.4305555556</c:v>
                </c:pt>
                <c:pt idx="125">
                  <c:v>41456.4340277778</c:v>
                </c:pt>
                <c:pt idx="126">
                  <c:v>41456.4375</c:v>
                </c:pt>
                <c:pt idx="127">
                  <c:v>41456.4409722222</c:v>
                </c:pt>
                <c:pt idx="128">
                  <c:v>41456.4444444445</c:v>
                </c:pt>
                <c:pt idx="129">
                  <c:v>41456.4479166667</c:v>
                </c:pt>
                <c:pt idx="130">
                  <c:v>41456.4513888889</c:v>
                </c:pt>
                <c:pt idx="131">
                  <c:v>41456.4548611111</c:v>
                </c:pt>
                <c:pt idx="132">
                  <c:v>41456.4583333333</c:v>
                </c:pt>
                <c:pt idx="133">
                  <c:v>41456.4618055556</c:v>
                </c:pt>
                <c:pt idx="134">
                  <c:v>41456.4652777778</c:v>
                </c:pt>
                <c:pt idx="135">
                  <c:v>41456.46875</c:v>
                </c:pt>
                <c:pt idx="136">
                  <c:v>41456.4722222222</c:v>
                </c:pt>
                <c:pt idx="137">
                  <c:v>41456.4756944445</c:v>
                </c:pt>
                <c:pt idx="138">
                  <c:v>41456.4791666667</c:v>
                </c:pt>
                <c:pt idx="139">
                  <c:v>41456.4826388889</c:v>
                </c:pt>
                <c:pt idx="140">
                  <c:v>41456.4861111111</c:v>
                </c:pt>
                <c:pt idx="141">
                  <c:v>41456.4895833333</c:v>
                </c:pt>
                <c:pt idx="142">
                  <c:v>41456.4930555556</c:v>
                </c:pt>
                <c:pt idx="143">
                  <c:v>41456.4965277778</c:v>
                </c:pt>
                <c:pt idx="144">
                  <c:v>41456.5</c:v>
                </c:pt>
                <c:pt idx="145">
                  <c:v>41456.5034722222</c:v>
                </c:pt>
                <c:pt idx="146">
                  <c:v>41456.5069444445</c:v>
                </c:pt>
                <c:pt idx="147">
                  <c:v>41456.5104166667</c:v>
                </c:pt>
                <c:pt idx="148">
                  <c:v>41456.5138888889</c:v>
                </c:pt>
                <c:pt idx="149">
                  <c:v>41456.5173611111</c:v>
                </c:pt>
                <c:pt idx="150">
                  <c:v>41456.5208333333</c:v>
                </c:pt>
                <c:pt idx="151">
                  <c:v>41456.5243055556</c:v>
                </c:pt>
                <c:pt idx="152">
                  <c:v>41456.5277777778</c:v>
                </c:pt>
                <c:pt idx="153">
                  <c:v>41456.53125</c:v>
                </c:pt>
                <c:pt idx="154">
                  <c:v>41456.5347222222</c:v>
                </c:pt>
                <c:pt idx="155">
                  <c:v>41456.5381944444</c:v>
                </c:pt>
                <c:pt idx="156">
                  <c:v>41456.5416666667</c:v>
                </c:pt>
                <c:pt idx="157">
                  <c:v>41456.5451388889</c:v>
                </c:pt>
                <c:pt idx="158">
                  <c:v>41456.5486111111</c:v>
                </c:pt>
                <c:pt idx="159">
                  <c:v>41456.5520833333</c:v>
                </c:pt>
                <c:pt idx="160">
                  <c:v>41456.5555555556</c:v>
                </c:pt>
                <c:pt idx="161">
                  <c:v>41456.5590277778</c:v>
                </c:pt>
                <c:pt idx="162">
                  <c:v>41456.5625</c:v>
                </c:pt>
                <c:pt idx="163">
                  <c:v>41456.5659722222</c:v>
                </c:pt>
                <c:pt idx="164">
                  <c:v>41456.5694444444</c:v>
                </c:pt>
                <c:pt idx="165">
                  <c:v>41456.5729166667</c:v>
                </c:pt>
                <c:pt idx="166">
                  <c:v>41456.5763888889</c:v>
                </c:pt>
                <c:pt idx="167">
                  <c:v>41456.5798611111</c:v>
                </c:pt>
                <c:pt idx="168">
                  <c:v>41456.5833333333</c:v>
                </c:pt>
                <c:pt idx="169">
                  <c:v>41456.5868055556</c:v>
                </c:pt>
                <c:pt idx="170">
                  <c:v>41456.5902777778</c:v>
                </c:pt>
                <c:pt idx="171">
                  <c:v>41456.59375</c:v>
                </c:pt>
                <c:pt idx="172">
                  <c:v>41456.5972222222</c:v>
                </c:pt>
                <c:pt idx="173">
                  <c:v>41456.6006944444</c:v>
                </c:pt>
                <c:pt idx="174">
                  <c:v>41456.6041666667</c:v>
                </c:pt>
                <c:pt idx="175">
                  <c:v>41456.6076388889</c:v>
                </c:pt>
                <c:pt idx="176">
                  <c:v>41456.6111111111</c:v>
                </c:pt>
                <c:pt idx="177">
                  <c:v>41456.6145833333</c:v>
                </c:pt>
                <c:pt idx="178">
                  <c:v>41456.6180555556</c:v>
                </c:pt>
                <c:pt idx="179">
                  <c:v>41456.6215277778</c:v>
                </c:pt>
                <c:pt idx="180">
                  <c:v>41456.625</c:v>
                </c:pt>
                <c:pt idx="181">
                  <c:v>41456.6284722222</c:v>
                </c:pt>
                <c:pt idx="182">
                  <c:v>41456.6319444444</c:v>
                </c:pt>
                <c:pt idx="183">
                  <c:v>41456.6354166667</c:v>
                </c:pt>
                <c:pt idx="184">
                  <c:v>41456.6388888889</c:v>
                </c:pt>
                <c:pt idx="185">
                  <c:v>41456.6423611111</c:v>
                </c:pt>
                <c:pt idx="186">
                  <c:v>41456.6458333333</c:v>
                </c:pt>
                <c:pt idx="187">
                  <c:v>41456.6493055556</c:v>
                </c:pt>
                <c:pt idx="188">
                  <c:v>41456.6527777778</c:v>
                </c:pt>
                <c:pt idx="189">
                  <c:v>41456.65625</c:v>
                </c:pt>
                <c:pt idx="190">
                  <c:v>41456.6597222222</c:v>
                </c:pt>
                <c:pt idx="191">
                  <c:v>41456.6631944444</c:v>
                </c:pt>
                <c:pt idx="192">
                  <c:v>41456.6666666667</c:v>
                </c:pt>
                <c:pt idx="193">
                  <c:v>41456.6701388889</c:v>
                </c:pt>
                <c:pt idx="194">
                  <c:v>41456.6736111111</c:v>
                </c:pt>
                <c:pt idx="195">
                  <c:v>41456.6770833333</c:v>
                </c:pt>
                <c:pt idx="196">
                  <c:v>41456.6805555556</c:v>
                </c:pt>
                <c:pt idx="197">
                  <c:v>41456.6840277778</c:v>
                </c:pt>
                <c:pt idx="198">
                  <c:v>41456.6875</c:v>
                </c:pt>
                <c:pt idx="199">
                  <c:v>41456.6909722222</c:v>
                </c:pt>
                <c:pt idx="200">
                  <c:v>41456.6944444444</c:v>
                </c:pt>
                <c:pt idx="201">
                  <c:v>41456.6979166667</c:v>
                </c:pt>
                <c:pt idx="202">
                  <c:v>41456.7013888889</c:v>
                </c:pt>
                <c:pt idx="203">
                  <c:v>41456.7048611111</c:v>
                </c:pt>
                <c:pt idx="204">
                  <c:v>41456.7083333333</c:v>
                </c:pt>
                <c:pt idx="205">
                  <c:v>41456.7118055556</c:v>
                </c:pt>
                <c:pt idx="206">
                  <c:v>41456.7152777778</c:v>
                </c:pt>
                <c:pt idx="207">
                  <c:v>41456.71875</c:v>
                </c:pt>
                <c:pt idx="208">
                  <c:v>41456.7222222222</c:v>
                </c:pt>
                <c:pt idx="209">
                  <c:v>41456.7256944445</c:v>
                </c:pt>
                <c:pt idx="210">
                  <c:v>41456.7291666667</c:v>
                </c:pt>
                <c:pt idx="211">
                  <c:v>41456.7326388889</c:v>
                </c:pt>
                <c:pt idx="212">
                  <c:v>41456.7361111111</c:v>
                </c:pt>
                <c:pt idx="213">
                  <c:v>41456.7395833333</c:v>
                </c:pt>
                <c:pt idx="214">
                  <c:v>41456.7430555556</c:v>
                </c:pt>
                <c:pt idx="215">
                  <c:v>41456.7465277778</c:v>
                </c:pt>
                <c:pt idx="216">
                  <c:v>41456.75</c:v>
                </c:pt>
                <c:pt idx="217">
                  <c:v>41456.7534722222</c:v>
                </c:pt>
                <c:pt idx="218">
                  <c:v>41456.7569444445</c:v>
                </c:pt>
                <c:pt idx="219">
                  <c:v>41456.7604166667</c:v>
                </c:pt>
                <c:pt idx="220">
                  <c:v>41456.7638888889</c:v>
                </c:pt>
                <c:pt idx="221">
                  <c:v>41456.7673611111</c:v>
                </c:pt>
                <c:pt idx="222">
                  <c:v>41456.7708333333</c:v>
                </c:pt>
                <c:pt idx="223">
                  <c:v>41456.7743055556</c:v>
                </c:pt>
                <c:pt idx="224">
                  <c:v>41456.7777777778</c:v>
                </c:pt>
                <c:pt idx="225">
                  <c:v>41456.78125</c:v>
                </c:pt>
                <c:pt idx="226">
                  <c:v>41456.7847222222</c:v>
                </c:pt>
                <c:pt idx="227">
                  <c:v>41456.7881944445</c:v>
                </c:pt>
                <c:pt idx="228">
                  <c:v>41456.7916666667</c:v>
                </c:pt>
                <c:pt idx="229">
                  <c:v>41456.7951388889</c:v>
                </c:pt>
                <c:pt idx="230">
                  <c:v>41456.7986111111</c:v>
                </c:pt>
                <c:pt idx="231">
                  <c:v>41456.8020833333</c:v>
                </c:pt>
                <c:pt idx="232">
                  <c:v>41456.8055555556</c:v>
                </c:pt>
                <c:pt idx="233">
                  <c:v>41456.8090277778</c:v>
                </c:pt>
                <c:pt idx="234">
                  <c:v>41456.8125</c:v>
                </c:pt>
                <c:pt idx="235">
                  <c:v>41456.8159722222</c:v>
                </c:pt>
                <c:pt idx="236">
                  <c:v>41456.8194444444</c:v>
                </c:pt>
                <c:pt idx="237">
                  <c:v>41456.8229166667</c:v>
                </c:pt>
                <c:pt idx="238">
                  <c:v>41456.8263888889</c:v>
                </c:pt>
                <c:pt idx="239">
                  <c:v>41456.8298611111</c:v>
                </c:pt>
                <c:pt idx="240">
                  <c:v>41456.8333333333</c:v>
                </c:pt>
                <c:pt idx="241">
                  <c:v>41456.8368055556</c:v>
                </c:pt>
                <c:pt idx="242">
                  <c:v>41456.8402777778</c:v>
                </c:pt>
                <c:pt idx="243">
                  <c:v>41456.84375</c:v>
                </c:pt>
                <c:pt idx="244">
                  <c:v>41456.8472222222</c:v>
                </c:pt>
                <c:pt idx="245">
                  <c:v>41456.8506944444</c:v>
                </c:pt>
                <c:pt idx="246">
                  <c:v>41456.8541666667</c:v>
                </c:pt>
                <c:pt idx="247">
                  <c:v>41456.8576388889</c:v>
                </c:pt>
                <c:pt idx="248">
                  <c:v>41456.8611111111</c:v>
                </c:pt>
                <c:pt idx="249">
                  <c:v>41456.8645833333</c:v>
                </c:pt>
                <c:pt idx="250">
                  <c:v>41456.8680555556</c:v>
                </c:pt>
                <c:pt idx="251">
                  <c:v>41456.8715277778</c:v>
                </c:pt>
                <c:pt idx="252">
                  <c:v>41456.875</c:v>
                </c:pt>
                <c:pt idx="253">
                  <c:v>41456.8784722222</c:v>
                </c:pt>
                <c:pt idx="254">
                  <c:v>41456.8819444444</c:v>
                </c:pt>
                <c:pt idx="255">
                  <c:v>41456.8854166667</c:v>
                </c:pt>
                <c:pt idx="256">
                  <c:v>41456.8888888889</c:v>
                </c:pt>
                <c:pt idx="257">
                  <c:v>41456.8923611111</c:v>
                </c:pt>
                <c:pt idx="258">
                  <c:v>41456.8958333333</c:v>
                </c:pt>
                <c:pt idx="259">
                  <c:v>41456.8993055556</c:v>
                </c:pt>
                <c:pt idx="260">
                  <c:v>41456.9027777778</c:v>
                </c:pt>
                <c:pt idx="261">
                  <c:v>41456.90625</c:v>
                </c:pt>
                <c:pt idx="262">
                  <c:v>41456.9097222222</c:v>
                </c:pt>
                <c:pt idx="263">
                  <c:v>41456.9131944444</c:v>
                </c:pt>
                <c:pt idx="264">
                  <c:v>41456.9166666667</c:v>
                </c:pt>
                <c:pt idx="265">
                  <c:v>41456.9201388889</c:v>
                </c:pt>
                <c:pt idx="266">
                  <c:v>41456.9236111111</c:v>
                </c:pt>
                <c:pt idx="267">
                  <c:v>41456.9270833333</c:v>
                </c:pt>
                <c:pt idx="268">
                  <c:v>41456.9305555556</c:v>
                </c:pt>
                <c:pt idx="269">
                  <c:v>41456.9340277778</c:v>
                </c:pt>
                <c:pt idx="270">
                  <c:v>41456.9375</c:v>
                </c:pt>
                <c:pt idx="271">
                  <c:v>41456.9409722222</c:v>
                </c:pt>
                <c:pt idx="272">
                  <c:v>41456.9444444444</c:v>
                </c:pt>
                <c:pt idx="273">
                  <c:v>41456.9479166667</c:v>
                </c:pt>
                <c:pt idx="274">
                  <c:v>41456.9513888889</c:v>
                </c:pt>
                <c:pt idx="275">
                  <c:v>41456.9548611111</c:v>
                </c:pt>
                <c:pt idx="276">
                  <c:v>41456.9583333333</c:v>
                </c:pt>
                <c:pt idx="277">
                  <c:v>41456.9618055556</c:v>
                </c:pt>
                <c:pt idx="278">
                  <c:v>41456.9652777778</c:v>
                </c:pt>
                <c:pt idx="279">
                  <c:v>41456.96875</c:v>
                </c:pt>
                <c:pt idx="280">
                  <c:v>41456.9722222222</c:v>
                </c:pt>
                <c:pt idx="281">
                  <c:v>41456.9756944445</c:v>
                </c:pt>
                <c:pt idx="282">
                  <c:v>41456.9791666667</c:v>
                </c:pt>
                <c:pt idx="283">
                  <c:v>41456.9826388889</c:v>
                </c:pt>
                <c:pt idx="284">
                  <c:v>41456.9861111111</c:v>
                </c:pt>
                <c:pt idx="285">
                  <c:v>41456.9895833333</c:v>
                </c:pt>
                <c:pt idx="286">
                  <c:v>41456.9930555556</c:v>
                </c:pt>
                <c:pt idx="287">
                  <c:v>41456.9965277778</c:v>
                </c:pt>
                <c:pt idx="288">
                  <c:v>41457</c:v>
                </c:pt>
                <c:pt idx="289">
                  <c:v>41457.0034722222</c:v>
                </c:pt>
                <c:pt idx="290">
                  <c:v>41457.0069444445</c:v>
                </c:pt>
                <c:pt idx="291">
                  <c:v>41457.0104166667</c:v>
                </c:pt>
                <c:pt idx="292">
                  <c:v>41457.0138888889</c:v>
                </c:pt>
                <c:pt idx="293">
                  <c:v>41457.0173611111</c:v>
                </c:pt>
                <c:pt idx="294">
                  <c:v>41457.0208333333</c:v>
                </c:pt>
                <c:pt idx="295">
                  <c:v>41457.0243055556</c:v>
                </c:pt>
                <c:pt idx="296">
                  <c:v>41457.0277777778</c:v>
                </c:pt>
                <c:pt idx="297">
                  <c:v>41457.03125</c:v>
                </c:pt>
                <c:pt idx="298">
                  <c:v>41457.0347222222</c:v>
                </c:pt>
                <c:pt idx="299">
                  <c:v>41457.0381944445</c:v>
                </c:pt>
                <c:pt idx="300">
                  <c:v>41457.0416666667</c:v>
                </c:pt>
                <c:pt idx="301">
                  <c:v>41457.0451388889</c:v>
                </c:pt>
                <c:pt idx="302">
                  <c:v>41457.0486111111</c:v>
                </c:pt>
                <c:pt idx="303">
                  <c:v>41457.0520833333</c:v>
                </c:pt>
                <c:pt idx="304">
                  <c:v>41457.0555555556</c:v>
                </c:pt>
                <c:pt idx="305">
                  <c:v>41457.0590277778</c:v>
                </c:pt>
                <c:pt idx="306">
                  <c:v>41457.0625</c:v>
                </c:pt>
                <c:pt idx="307">
                  <c:v>41457.0659722222</c:v>
                </c:pt>
                <c:pt idx="308">
                  <c:v>41457.0694444444</c:v>
                </c:pt>
                <c:pt idx="309">
                  <c:v>41457.0729166667</c:v>
                </c:pt>
                <c:pt idx="310">
                  <c:v>41457.0763888889</c:v>
                </c:pt>
                <c:pt idx="311">
                  <c:v>41457.0798611111</c:v>
                </c:pt>
                <c:pt idx="312">
                  <c:v>41457.0833333333</c:v>
                </c:pt>
                <c:pt idx="313">
                  <c:v>41457.0868055556</c:v>
                </c:pt>
                <c:pt idx="314">
                  <c:v>41457.0902777778</c:v>
                </c:pt>
                <c:pt idx="315">
                  <c:v>41457.09375</c:v>
                </c:pt>
                <c:pt idx="316">
                  <c:v>41457.0972222222</c:v>
                </c:pt>
                <c:pt idx="317">
                  <c:v>41457.1006944444</c:v>
                </c:pt>
                <c:pt idx="318">
                  <c:v>41457.1041666667</c:v>
                </c:pt>
                <c:pt idx="319">
                  <c:v>41457.1076388889</c:v>
                </c:pt>
                <c:pt idx="320">
                  <c:v>41457.1111111111</c:v>
                </c:pt>
                <c:pt idx="321">
                  <c:v>41457.1145833333</c:v>
                </c:pt>
                <c:pt idx="322">
                  <c:v>41457.1180555556</c:v>
                </c:pt>
                <c:pt idx="323">
                  <c:v>41457.1215277778</c:v>
                </c:pt>
                <c:pt idx="324">
                  <c:v>41457.125</c:v>
                </c:pt>
                <c:pt idx="325">
                  <c:v>41457.1284722222</c:v>
                </c:pt>
                <c:pt idx="326">
                  <c:v>41457.1319444444</c:v>
                </c:pt>
                <c:pt idx="327">
                  <c:v>41457.1354166667</c:v>
                </c:pt>
                <c:pt idx="328">
                  <c:v>41457.1388888889</c:v>
                </c:pt>
                <c:pt idx="329">
                  <c:v>41457.1423611111</c:v>
                </c:pt>
                <c:pt idx="330">
                  <c:v>41457.1458333333</c:v>
                </c:pt>
                <c:pt idx="331">
                  <c:v>41457.1493055556</c:v>
                </c:pt>
                <c:pt idx="332">
                  <c:v>41457.1527777778</c:v>
                </c:pt>
                <c:pt idx="333">
                  <c:v>41457.15625</c:v>
                </c:pt>
                <c:pt idx="334">
                  <c:v>41457.1597222222</c:v>
                </c:pt>
                <c:pt idx="335">
                  <c:v>41457.1631944444</c:v>
                </c:pt>
                <c:pt idx="336">
                  <c:v>41457.1666666667</c:v>
                </c:pt>
                <c:pt idx="337">
                  <c:v>41457.1701388889</c:v>
                </c:pt>
                <c:pt idx="338">
                  <c:v>41457.1736111111</c:v>
                </c:pt>
                <c:pt idx="339">
                  <c:v>41457.1770833333</c:v>
                </c:pt>
                <c:pt idx="340">
                  <c:v>41457.1805555556</c:v>
                </c:pt>
                <c:pt idx="341">
                  <c:v>41457.1840277778</c:v>
                </c:pt>
                <c:pt idx="342">
                  <c:v>41457.1875</c:v>
                </c:pt>
                <c:pt idx="343">
                  <c:v>41457.1909722222</c:v>
                </c:pt>
                <c:pt idx="344">
                  <c:v>41457.1944444444</c:v>
                </c:pt>
                <c:pt idx="345">
                  <c:v>41457.1979166667</c:v>
                </c:pt>
                <c:pt idx="346">
                  <c:v>41457.2013888889</c:v>
                </c:pt>
                <c:pt idx="347">
                  <c:v>41457.2048611111</c:v>
                </c:pt>
                <c:pt idx="348">
                  <c:v>41457.2083333333</c:v>
                </c:pt>
                <c:pt idx="349">
                  <c:v>41457.2118055556</c:v>
                </c:pt>
                <c:pt idx="350">
                  <c:v>41457.2152777778</c:v>
                </c:pt>
                <c:pt idx="351">
                  <c:v>41457.21875</c:v>
                </c:pt>
                <c:pt idx="352">
                  <c:v>41457.2222222222</c:v>
                </c:pt>
                <c:pt idx="353">
                  <c:v>41457.2256944444</c:v>
                </c:pt>
                <c:pt idx="354">
                  <c:v>41457.2291666667</c:v>
                </c:pt>
                <c:pt idx="355">
                  <c:v>41457.2326388889</c:v>
                </c:pt>
                <c:pt idx="356">
                  <c:v>41457.2361111111</c:v>
                </c:pt>
                <c:pt idx="357">
                  <c:v>41457.2395833333</c:v>
                </c:pt>
                <c:pt idx="358">
                  <c:v>41457.2430555556</c:v>
                </c:pt>
                <c:pt idx="359">
                  <c:v>41457.2465277778</c:v>
                </c:pt>
                <c:pt idx="360">
                  <c:v>41457.25</c:v>
                </c:pt>
                <c:pt idx="361">
                  <c:v>41457.2534722222</c:v>
                </c:pt>
                <c:pt idx="362">
                  <c:v>41457.2569444445</c:v>
                </c:pt>
                <c:pt idx="363">
                  <c:v>41457.2604166667</c:v>
                </c:pt>
                <c:pt idx="364">
                  <c:v>41457.2638888889</c:v>
                </c:pt>
                <c:pt idx="365">
                  <c:v>41457.2673611111</c:v>
                </c:pt>
                <c:pt idx="366">
                  <c:v>41457.2708333333</c:v>
                </c:pt>
                <c:pt idx="367">
                  <c:v>41457.2743055556</c:v>
                </c:pt>
                <c:pt idx="368">
                  <c:v>41457.2777777778</c:v>
                </c:pt>
                <c:pt idx="369">
                  <c:v>41457.28125</c:v>
                </c:pt>
                <c:pt idx="370">
                  <c:v>41457.2847222222</c:v>
                </c:pt>
                <c:pt idx="371">
                  <c:v>41457.2881944445</c:v>
                </c:pt>
                <c:pt idx="372">
                  <c:v>41457.2916666667</c:v>
                </c:pt>
                <c:pt idx="373">
                  <c:v>41457.2951388889</c:v>
                </c:pt>
                <c:pt idx="374">
                  <c:v>41457.2986111111</c:v>
                </c:pt>
                <c:pt idx="375">
                  <c:v>41457.3020833333</c:v>
                </c:pt>
                <c:pt idx="376">
                  <c:v>41457.3055555556</c:v>
                </c:pt>
                <c:pt idx="377">
                  <c:v>41457.3090277778</c:v>
                </c:pt>
                <c:pt idx="378">
                  <c:v>41457.3125</c:v>
                </c:pt>
                <c:pt idx="379">
                  <c:v>41457.3159722222</c:v>
                </c:pt>
                <c:pt idx="380">
                  <c:v>41457.3194444445</c:v>
                </c:pt>
                <c:pt idx="381">
                  <c:v>41457.3229166667</c:v>
                </c:pt>
                <c:pt idx="382">
                  <c:v>41457.3263888889</c:v>
                </c:pt>
                <c:pt idx="383">
                  <c:v>41457.3298611111</c:v>
                </c:pt>
                <c:pt idx="384">
                  <c:v>41457.3333333333</c:v>
                </c:pt>
                <c:pt idx="385">
                  <c:v>41457.3368055556</c:v>
                </c:pt>
                <c:pt idx="386">
                  <c:v>41457.3402777778</c:v>
                </c:pt>
                <c:pt idx="387">
                  <c:v>41457.34375</c:v>
                </c:pt>
                <c:pt idx="388">
                  <c:v>41457.3472222222</c:v>
                </c:pt>
                <c:pt idx="389">
                  <c:v>41457.3506944444</c:v>
                </c:pt>
                <c:pt idx="390">
                  <c:v>41457.3541666667</c:v>
                </c:pt>
                <c:pt idx="391">
                  <c:v>41457.3576388889</c:v>
                </c:pt>
                <c:pt idx="392">
                  <c:v>41457.3611111111</c:v>
                </c:pt>
                <c:pt idx="393">
                  <c:v>41457.3645833333</c:v>
                </c:pt>
                <c:pt idx="394">
                  <c:v>41457.3680555556</c:v>
                </c:pt>
                <c:pt idx="395">
                  <c:v>41457.3715277778</c:v>
                </c:pt>
                <c:pt idx="396">
                  <c:v>41457.375</c:v>
                </c:pt>
                <c:pt idx="397">
                  <c:v>41457.3784722222</c:v>
                </c:pt>
                <c:pt idx="398">
                  <c:v>41457.3819444444</c:v>
                </c:pt>
                <c:pt idx="399">
                  <c:v>41457.3854166667</c:v>
                </c:pt>
                <c:pt idx="400">
                  <c:v>41457.3888888889</c:v>
                </c:pt>
                <c:pt idx="401">
                  <c:v>41457.3923611111</c:v>
                </c:pt>
                <c:pt idx="402">
                  <c:v>41457.3958333333</c:v>
                </c:pt>
                <c:pt idx="403">
                  <c:v>41457.3993055556</c:v>
                </c:pt>
                <c:pt idx="404">
                  <c:v>41457.4027777778</c:v>
                </c:pt>
                <c:pt idx="405">
                  <c:v>41457.40625</c:v>
                </c:pt>
                <c:pt idx="406">
                  <c:v>41457.4097222222</c:v>
                </c:pt>
                <c:pt idx="407">
                  <c:v>41457.4131944444</c:v>
                </c:pt>
                <c:pt idx="408">
                  <c:v>41457.4166666667</c:v>
                </c:pt>
                <c:pt idx="409">
                  <c:v>41457.4201388889</c:v>
                </c:pt>
                <c:pt idx="410">
                  <c:v>41457.4236111111</c:v>
                </c:pt>
                <c:pt idx="411">
                  <c:v>41457.4270833333</c:v>
                </c:pt>
                <c:pt idx="412">
                  <c:v>41457.4305555556</c:v>
                </c:pt>
                <c:pt idx="413">
                  <c:v>41457.4340277778</c:v>
                </c:pt>
                <c:pt idx="414">
                  <c:v>41457.4375</c:v>
                </c:pt>
                <c:pt idx="415">
                  <c:v>41457.4409722222</c:v>
                </c:pt>
                <c:pt idx="416">
                  <c:v>41457.4444444444</c:v>
                </c:pt>
                <c:pt idx="417">
                  <c:v>41457.4479166667</c:v>
                </c:pt>
                <c:pt idx="418">
                  <c:v>41457.4513888889</c:v>
                </c:pt>
                <c:pt idx="419">
                  <c:v>41457.4548611111</c:v>
                </c:pt>
                <c:pt idx="420">
                  <c:v>41457.4583333333</c:v>
                </c:pt>
                <c:pt idx="421">
                  <c:v>41457.4618055556</c:v>
                </c:pt>
                <c:pt idx="422">
                  <c:v>41457.4652777778</c:v>
                </c:pt>
                <c:pt idx="423">
                  <c:v>41457.46875</c:v>
                </c:pt>
                <c:pt idx="424">
                  <c:v>41457.4722222222</c:v>
                </c:pt>
                <c:pt idx="425">
                  <c:v>41457.4756944444</c:v>
                </c:pt>
                <c:pt idx="426">
                  <c:v>41457.4791666667</c:v>
                </c:pt>
                <c:pt idx="427">
                  <c:v>41457.4826388889</c:v>
                </c:pt>
                <c:pt idx="428">
                  <c:v>41457.4861111111</c:v>
                </c:pt>
                <c:pt idx="429">
                  <c:v>41457.4895833333</c:v>
                </c:pt>
                <c:pt idx="430">
                  <c:v>41457.4930555556</c:v>
                </c:pt>
                <c:pt idx="431">
                  <c:v>41457.4965277778</c:v>
                </c:pt>
                <c:pt idx="432">
                  <c:v>41457.5</c:v>
                </c:pt>
                <c:pt idx="433">
                  <c:v>41457.5034722222</c:v>
                </c:pt>
                <c:pt idx="434">
                  <c:v>41457.5069444444</c:v>
                </c:pt>
                <c:pt idx="435">
                  <c:v>41457.5104166667</c:v>
                </c:pt>
                <c:pt idx="436">
                  <c:v>41457.5138888889</c:v>
                </c:pt>
                <c:pt idx="437">
                  <c:v>41457.5173611111</c:v>
                </c:pt>
                <c:pt idx="438">
                  <c:v>41457.5208333333</c:v>
                </c:pt>
                <c:pt idx="439">
                  <c:v>41457.5243055556</c:v>
                </c:pt>
                <c:pt idx="440">
                  <c:v>41457.5277777778</c:v>
                </c:pt>
                <c:pt idx="441">
                  <c:v>41457.53125</c:v>
                </c:pt>
                <c:pt idx="442">
                  <c:v>41457.5347222222</c:v>
                </c:pt>
                <c:pt idx="443">
                  <c:v>41457.5381944445</c:v>
                </c:pt>
                <c:pt idx="444">
                  <c:v>41457.5416666667</c:v>
                </c:pt>
                <c:pt idx="445">
                  <c:v>41457.5451388889</c:v>
                </c:pt>
                <c:pt idx="446">
                  <c:v>41457.5486111111</c:v>
                </c:pt>
                <c:pt idx="447">
                  <c:v>41457.5520833333</c:v>
                </c:pt>
                <c:pt idx="448">
                  <c:v>41457.5555555556</c:v>
                </c:pt>
                <c:pt idx="449">
                  <c:v>41457.5590277778</c:v>
                </c:pt>
                <c:pt idx="450">
                  <c:v>41457.5625</c:v>
                </c:pt>
                <c:pt idx="451">
                  <c:v>41457.5659722222</c:v>
                </c:pt>
                <c:pt idx="452">
                  <c:v>41457.5694444445</c:v>
                </c:pt>
                <c:pt idx="453">
                  <c:v>41457.5729166667</c:v>
                </c:pt>
                <c:pt idx="454">
                  <c:v>41457.5763888889</c:v>
                </c:pt>
                <c:pt idx="455">
                  <c:v>41457.5798611111</c:v>
                </c:pt>
                <c:pt idx="456">
                  <c:v>41457.5833333333</c:v>
                </c:pt>
                <c:pt idx="457">
                  <c:v>41457.5868055556</c:v>
                </c:pt>
                <c:pt idx="458">
                  <c:v>41457.5902777778</c:v>
                </c:pt>
                <c:pt idx="459">
                  <c:v>41457.59375</c:v>
                </c:pt>
                <c:pt idx="460">
                  <c:v>41457.5972222222</c:v>
                </c:pt>
                <c:pt idx="461">
                  <c:v>41457.6006944444</c:v>
                </c:pt>
                <c:pt idx="462">
                  <c:v>41457.6041666667</c:v>
                </c:pt>
                <c:pt idx="463">
                  <c:v>41457.6076388889</c:v>
                </c:pt>
                <c:pt idx="464">
                  <c:v>41457.6111111111</c:v>
                </c:pt>
                <c:pt idx="465">
                  <c:v>41457.6145833333</c:v>
                </c:pt>
                <c:pt idx="466">
                  <c:v>41457.6180555556</c:v>
                </c:pt>
                <c:pt idx="467">
                  <c:v>41457.6215277778</c:v>
                </c:pt>
                <c:pt idx="468">
                  <c:v>41457.625</c:v>
                </c:pt>
                <c:pt idx="469">
                  <c:v>41457.6284722222</c:v>
                </c:pt>
                <c:pt idx="470">
                  <c:v>41457.6319444444</c:v>
                </c:pt>
                <c:pt idx="471">
                  <c:v>41457.6354166667</c:v>
                </c:pt>
                <c:pt idx="472">
                  <c:v>41457.6388888889</c:v>
                </c:pt>
                <c:pt idx="473">
                  <c:v>41457.6423611111</c:v>
                </c:pt>
                <c:pt idx="474">
                  <c:v>41457.6458333333</c:v>
                </c:pt>
                <c:pt idx="475">
                  <c:v>41457.6493055556</c:v>
                </c:pt>
                <c:pt idx="476">
                  <c:v>41457.6527777778</c:v>
                </c:pt>
                <c:pt idx="477">
                  <c:v>41457.65625</c:v>
                </c:pt>
                <c:pt idx="478">
                  <c:v>41457.6597222222</c:v>
                </c:pt>
                <c:pt idx="479">
                  <c:v>41457.6631944444</c:v>
                </c:pt>
                <c:pt idx="480">
                  <c:v>41457.6666666667</c:v>
                </c:pt>
                <c:pt idx="481">
                  <c:v>41457.6701388889</c:v>
                </c:pt>
                <c:pt idx="482">
                  <c:v>41457.6736111111</c:v>
                </c:pt>
                <c:pt idx="483">
                  <c:v>41457.6770833333</c:v>
                </c:pt>
                <c:pt idx="484">
                  <c:v>41457.6805555556</c:v>
                </c:pt>
                <c:pt idx="485">
                  <c:v>41457.6840277778</c:v>
                </c:pt>
                <c:pt idx="486">
                  <c:v>41457.6875</c:v>
                </c:pt>
                <c:pt idx="487">
                  <c:v>41457.6909722222</c:v>
                </c:pt>
                <c:pt idx="488">
                  <c:v>41457.6944444444</c:v>
                </c:pt>
                <c:pt idx="489">
                  <c:v>41457.6979166667</c:v>
                </c:pt>
                <c:pt idx="490">
                  <c:v>41457.7013888889</c:v>
                </c:pt>
                <c:pt idx="491">
                  <c:v>41457.7048611111</c:v>
                </c:pt>
                <c:pt idx="492">
                  <c:v>41457.7083333333</c:v>
                </c:pt>
                <c:pt idx="493">
                  <c:v>41457.7118055556</c:v>
                </c:pt>
                <c:pt idx="494">
                  <c:v>41457.7152777778</c:v>
                </c:pt>
                <c:pt idx="495">
                  <c:v>41457.71875</c:v>
                </c:pt>
                <c:pt idx="496">
                  <c:v>41457.7222222222</c:v>
                </c:pt>
                <c:pt idx="497">
                  <c:v>41457.7256944444</c:v>
                </c:pt>
                <c:pt idx="498">
                  <c:v>41457.7291666667</c:v>
                </c:pt>
                <c:pt idx="499">
                  <c:v>41457.7326388889</c:v>
                </c:pt>
                <c:pt idx="500">
                  <c:v>41457.7361111111</c:v>
                </c:pt>
                <c:pt idx="501">
                  <c:v>41457.7395833333</c:v>
                </c:pt>
                <c:pt idx="502">
                  <c:v>41457.7430555556</c:v>
                </c:pt>
                <c:pt idx="503">
                  <c:v>41457.7465277778</c:v>
                </c:pt>
                <c:pt idx="504">
                  <c:v>41457.75</c:v>
                </c:pt>
                <c:pt idx="505">
                  <c:v>41457.7534722222</c:v>
                </c:pt>
                <c:pt idx="506">
                  <c:v>41457.7569444444</c:v>
                </c:pt>
                <c:pt idx="507">
                  <c:v>41457.7604166667</c:v>
                </c:pt>
                <c:pt idx="508">
                  <c:v>41457.7638888889</c:v>
                </c:pt>
                <c:pt idx="509">
                  <c:v>41457.7673611111</c:v>
                </c:pt>
                <c:pt idx="510">
                  <c:v>41457.7708333333</c:v>
                </c:pt>
                <c:pt idx="511">
                  <c:v>41457.7743055556</c:v>
                </c:pt>
                <c:pt idx="512">
                  <c:v>41457.7777777778</c:v>
                </c:pt>
                <c:pt idx="513">
                  <c:v>41457.78125</c:v>
                </c:pt>
                <c:pt idx="514">
                  <c:v>41457.7847222222</c:v>
                </c:pt>
                <c:pt idx="515">
                  <c:v>41457.7881944445</c:v>
                </c:pt>
                <c:pt idx="516">
                  <c:v>41457.7916666667</c:v>
                </c:pt>
                <c:pt idx="517">
                  <c:v>41457.7951388889</c:v>
                </c:pt>
                <c:pt idx="518">
                  <c:v>41457.7986111111</c:v>
                </c:pt>
                <c:pt idx="519">
                  <c:v>41457.8020833333</c:v>
                </c:pt>
                <c:pt idx="520">
                  <c:v>41457.8055555556</c:v>
                </c:pt>
                <c:pt idx="521">
                  <c:v>41457.8090277778</c:v>
                </c:pt>
                <c:pt idx="522">
                  <c:v>41457.8125</c:v>
                </c:pt>
                <c:pt idx="523">
                  <c:v>41457.8159722222</c:v>
                </c:pt>
                <c:pt idx="524">
                  <c:v>41457.8194444445</c:v>
                </c:pt>
                <c:pt idx="525">
                  <c:v>41457.8229166667</c:v>
                </c:pt>
                <c:pt idx="526">
                  <c:v>41457.8263888889</c:v>
                </c:pt>
                <c:pt idx="527">
                  <c:v>41457.8298611111</c:v>
                </c:pt>
                <c:pt idx="528">
                  <c:v>41457.8333333333</c:v>
                </c:pt>
                <c:pt idx="529">
                  <c:v>41457.8368055556</c:v>
                </c:pt>
                <c:pt idx="530">
                  <c:v>41457.8402777778</c:v>
                </c:pt>
                <c:pt idx="531">
                  <c:v>41457.84375</c:v>
                </c:pt>
                <c:pt idx="532">
                  <c:v>41457.8472222222</c:v>
                </c:pt>
                <c:pt idx="533">
                  <c:v>41457.8506944445</c:v>
                </c:pt>
                <c:pt idx="534">
                  <c:v>41457.8541666667</c:v>
                </c:pt>
                <c:pt idx="535">
                  <c:v>41457.8576388889</c:v>
                </c:pt>
                <c:pt idx="536">
                  <c:v>41457.8611111111</c:v>
                </c:pt>
                <c:pt idx="537">
                  <c:v>41457.8645833333</c:v>
                </c:pt>
                <c:pt idx="538">
                  <c:v>41457.8680555556</c:v>
                </c:pt>
                <c:pt idx="539">
                  <c:v>41457.8715277778</c:v>
                </c:pt>
                <c:pt idx="540">
                  <c:v>41457.875</c:v>
                </c:pt>
                <c:pt idx="541">
                  <c:v>41457.8784722222</c:v>
                </c:pt>
                <c:pt idx="542">
                  <c:v>41457.8819444444</c:v>
                </c:pt>
                <c:pt idx="543">
                  <c:v>41457.8854166667</c:v>
                </c:pt>
                <c:pt idx="544">
                  <c:v>41457.8888888889</c:v>
                </c:pt>
                <c:pt idx="545">
                  <c:v>41457.8923611111</c:v>
                </c:pt>
                <c:pt idx="546">
                  <c:v>41457.8958333333</c:v>
                </c:pt>
                <c:pt idx="547">
                  <c:v>41457.8993055556</c:v>
                </c:pt>
                <c:pt idx="548">
                  <c:v>41457.9027777778</c:v>
                </c:pt>
                <c:pt idx="549">
                  <c:v>41457.90625</c:v>
                </c:pt>
                <c:pt idx="550">
                  <c:v>41457.9097222222</c:v>
                </c:pt>
                <c:pt idx="551">
                  <c:v>41457.9131944444</c:v>
                </c:pt>
                <c:pt idx="552">
                  <c:v>41457.9166666667</c:v>
                </c:pt>
                <c:pt idx="553">
                  <c:v>41457.9201388889</c:v>
                </c:pt>
                <c:pt idx="554">
                  <c:v>41457.9236111111</c:v>
                </c:pt>
                <c:pt idx="555">
                  <c:v>41457.9270833333</c:v>
                </c:pt>
                <c:pt idx="556">
                  <c:v>41457.9305555556</c:v>
                </c:pt>
                <c:pt idx="557">
                  <c:v>41457.9340277778</c:v>
                </c:pt>
                <c:pt idx="558">
                  <c:v>41457.9375</c:v>
                </c:pt>
                <c:pt idx="559">
                  <c:v>41457.9409722222</c:v>
                </c:pt>
                <c:pt idx="560">
                  <c:v>41457.9444444444</c:v>
                </c:pt>
                <c:pt idx="561">
                  <c:v>41457.9479166667</c:v>
                </c:pt>
                <c:pt idx="562">
                  <c:v>41457.9513888889</c:v>
                </c:pt>
                <c:pt idx="563">
                  <c:v>41457.9548611111</c:v>
                </c:pt>
                <c:pt idx="564">
                  <c:v>41457.9583333333</c:v>
                </c:pt>
                <c:pt idx="565">
                  <c:v>41457.9618055556</c:v>
                </c:pt>
                <c:pt idx="566">
                  <c:v>41457.9652777778</c:v>
                </c:pt>
                <c:pt idx="567">
                  <c:v>41457.96875</c:v>
                </c:pt>
                <c:pt idx="568">
                  <c:v>41457.9722222222</c:v>
                </c:pt>
                <c:pt idx="569">
                  <c:v>41457.9756944444</c:v>
                </c:pt>
                <c:pt idx="570">
                  <c:v>41457.9791666667</c:v>
                </c:pt>
                <c:pt idx="571">
                  <c:v>41457.9826388889</c:v>
                </c:pt>
                <c:pt idx="572">
                  <c:v>41457.9861111111</c:v>
                </c:pt>
                <c:pt idx="573">
                  <c:v>41457.9895833333</c:v>
                </c:pt>
                <c:pt idx="574">
                  <c:v>41457.9930555556</c:v>
                </c:pt>
                <c:pt idx="575">
                  <c:v>41457.9965277778</c:v>
                </c:pt>
                <c:pt idx="576">
                  <c:v>41458</c:v>
                </c:pt>
                <c:pt idx="577">
                  <c:v>41458.0034722222</c:v>
                </c:pt>
                <c:pt idx="578">
                  <c:v>41458.0069444444</c:v>
                </c:pt>
                <c:pt idx="579">
                  <c:v>41458.0104166667</c:v>
                </c:pt>
                <c:pt idx="580">
                  <c:v>41458.0138888889</c:v>
                </c:pt>
                <c:pt idx="581">
                  <c:v>41458.0173611111</c:v>
                </c:pt>
                <c:pt idx="582">
                  <c:v>41458.0208333333</c:v>
                </c:pt>
                <c:pt idx="583">
                  <c:v>41458.0243055556</c:v>
                </c:pt>
                <c:pt idx="584">
                  <c:v>41458.0277777778</c:v>
                </c:pt>
                <c:pt idx="585">
                  <c:v>41458.03125</c:v>
                </c:pt>
                <c:pt idx="586">
                  <c:v>41458.0347222222</c:v>
                </c:pt>
                <c:pt idx="587">
                  <c:v>41458.0381944444</c:v>
                </c:pt>
                <c:pt idx="588">
                  <c:v>41458.0416666667</c:v>
                </c:pt>
                <c:pt idx="589">
                  <c:v>41458.0451388889</c:v>
                </c:pt>
                <c:pt idx="590">
                  <c:v>41458.0486111111</c:v>
                </c:pt>
                <c:pt idx="591">
                  <c:v>41458.0520833333</c:v>
                </c:pt>
                <c:pt idx="592">
                  <c:v>41458.0555555556</c:v>
                </c:pt>
                <c:pt idx="593">
                  <c:v>41458.0590277778</c:v>
                </c:pt>
                <c:pt idx="594">
                  <c:v>41458.0625</c:v>
                </c:pt>
                <c:pt idx="595">
                  <c:v>41458.0659722222</c:v>
                </c:pt>
                <c:pt idx="596">
                  <c:v>41458.0694444445</c:v>
                </c:pt>
                <c:pt idx="597">
                  <c:v>41458.0729166667</c:v>
                </c:pt>
                <c:pt idx="598">
                  <c:v>41458.0763888889</c:v>
                </c:pt>
                <c:pt idx="599">
                  <c:v>41458.0798611111</c:v>
                </c:pt>
                <c:pt idx="600">
                  <c:v>41458.0833333333</c:v>
                </c:pt>
                <c:pt idx="601">
                  <c:v>41458.0868055556</c:v>
                </c:pt>
                <c:pt idx="602">
                  <c:v>41458.0902777778</c:v>
                </c:pt>
                <c:pt idx="603">
                  <c:v>41458.09375</c:v>
                </c:pt>
                <c:pt idx="604">
                  <c:v>41458.0972222222</c:v>
                </c:pt>
                <c:pt idx="605">
                  <c:v>41458.1006944445</c:v>
                </c:pt>
                <c:pt idx="606">
                  <c:v>41458.1041666667</c:v>
                </c:pt>
                <c:pt idx="607">
                  <c:v>41458.1076388889</c:v>
                </c:pt>
                <c:pt idx="608">
                  <c:v>41458.1111111111</c:v>
                </c:pt>
                <c:pt idx="609">
                  <c:v>41458.1145833333</c:v>
                </c:pt>
                <c:pt idx="610">
                  <c:v>41458.1180555556</c:v>
                </c:pt>
                <c:pt idx="611">
                  <c:v>41458.1215277778</c:v>
                </c:pt>
                <c:pt idx="612">
                  <c:v>41458.125</c:v>
                </c:pt>
                <c:pt idx="613">
                  <c:v>41458.1284722222</c:v>
                </c:pt>
                <c:pt idx="614">
                  <c:v>41458.1319444445</c:v>
                </c:pt>
                <c:pt idx="615">
                  <c:v>41458.1354166667</c:v>
                </c:pt>
                <c:pt idx="616">
                  <c:v>41458.1388888889</c:v>
                </c:pt>
                <c:pt idx="617">
                  <c:v>41458.1423611111</c:v>
                </c:pt>
                <c:pt idx="618">
                  <c:v>41458.1458333333</c:v>
                </c:pt>
                <c:pt idx="619">
                  <c:v>41458.1493055556</c:v>
                </c:pt>
                <c:pt idx="620">
                  <c:v>41458.1527777778</c:v>
                </c:pt>
                <c:pt idx="621">
                  <c:v>41458.15625</c:v>
                </c:pt>
                <c:pt idx="622">
                  <c:v>41458.1597222222</c:v>
                </c:pt>
                <c:pt idx="623">
                  <c:v>41458.1631944444</c:v>
                </c:pt>
                <c:pt idx="624">
                  <c:v>41458.1666666667</c:v>
                </c:pt>
                <c:pt idx="625">
                  <c:v>41458.1701388889</c:v>
                </c:pt>
                <c:pt idx="626">
                  <c:v>41458.1736111111</c:v>
                </c:pt>
                <c:pt idx="627">
                  <c:v>41458.1770833333</c:v>
                </c:pt>
                <c:pt idx="628">
                  <c:v>41458.1805555556</c:v>
                </c:pt>
                <c:pt idx="629">
                  <c:v>41458.1840277778</c:v>
                </c:pt>
                <c:pt idx="630">
                  <c:v>41458.1875</c:v>
                </c:pt>
                <c:pt idx="631">
                  <c:v>41458.1909722222</c:v>
                </c:pt>
                <c:pt idx="632">
                  <c:v>41458.1944444444</c:v>
                </c:pt>
                <c:pt idx="633">
                  <c:v>41458.1979166667</c:v>
                </c:pt>
                <c:pt idx="634">
                  <c:v>41458.2013888889</c:v>
                </c:pt>
                <c:pt idx="635">
                  <c:v>41458.2048611111</c:v>
                </c:pt>
                <c:pt idx="636">
                  <c:v>41458.2083333333</c:v>
                </c:pt>
                <c:pt idx="637">
                  <c:v>41458.2118055556</c:v>
                </c:pt>
                <c:pt idx="638">
                  <c:v>41458.2152777778</c:v>
                </c:pt>
                <c:pt idx="639">
                  <c:v>41458.21875</c:v>
                </c:pt>
                <c:pt idx="640">
                  <c:v>41458.2222222222</c:v>
                </c:pt>
                <c:pt idx="641">
                  <c:v>41458.2256944444</c:v>
                </c:pt>
                <c:pt idx="642">
                  <c:v>41458.2291666667</c:v>
                </c:pt>
                <c:pt idx="643">
                  <c:v>41458.2326388889</c:v>
                </c:pt>
                <c:pt idx="644">
                  <c:v>41458.2361111111</c:v>
                </c:pt>
                <c:pt idx="645">
                  <c:v>41458.2395833333</c:v>
                </c:pt>
                <c:pt idx="646">
                  <c:v>41458.2430555556</c:v>
                </c:pt>
                <c:pt idx="647">
                  <c:v>41458.2465277778</c:v>
                </c:pt>
                <c:pt idx="648">
                  <c:v>41458.25</c:v>
                </c:pt>
                <c:pt idx="649">
                  <c:v>41458.2534722222</c:v>
                </c:pt>
                <c:pt idx="650">
                  <c:v>41458.2569444444</c:v>
                </c:pt>
                <c:pt idx="651">
                  <c:v>41458.2604166667</c:v>
                </c:pt>
                <c:pt idx="652">
                  <c:v>41458.2638888889</c:v>
                </c:pt>
                <c:pt idx="653">
                  <c:v>41458.2673611111</c:v>
                </c:pt>
                <c:pt idx="654">
                  <c:v>41458.2708333333</c:v>
                </c:pt>
                <c:pt idx="655">
                  <c:v>41458.2743055556</c:v>
                </c:pt>
                <c:pt idx="656">
                  <c:v>41458.2777777778</c:v>
                </c:pt>
                <c:pt idx="657">
                  <c:v>41458.28125</c:v>
                </c:pt>
                <c:pt idx="658">
                  <c:v>41458.2847222222</c:v>
                </c:pt>
                <c:pt idx="659">
                  <c:v>41458.2881944444</c:v>
                </c:pt>
                <c:pt idx="660">
                  <c:v>41458.2916666667</c:v>
                </c:pt>
                <c:pt idx="661">
                  <c:v>41458.2951388889</c:v>
                </c:pt>
                <c:pt idx="662">
                  <c:v>41458.2986111111</c:v>
                </c:pt>
                <c:pt idx="663">
                  <c:v>41458.3020833333</c:v>
                </c:pt>
                <c:pt idx="664">
                  <c:v>41458.3055555556</c:v>
                </c:pt>
                <c:pt idx="665">
                  <c:v>41458.3090277778</c:v>
                </c:pt>
                <c:pt idx="666">
                  <c:v>41458.3125</c:v>
                </c:pt>
                <c:pt idx="667">
                  <c:v>41458.3159722222</c:v>
                </c:pt>
                <c:pt idx="668">
                  <c:v>41458.3194444445</c:v>
                </c:pt>
                <c:pt idx="669">
                  <c:v>41458.3229166667</c:v>
                </c:pt>
                <c:pt idx="670">
                  <c:v>41458.3263888889</c:v>
                </c:pt>
                <c:pt idx="671">
                  <c:v>41458.3298611111</c:v>
                </c:pt>
                <c:pt idx="672">
                  <c:v>41458.3333333333</c:v>
                </c:pt>
                <c:pt idx="673">
                  <c:v>41458.3368055556</c:v>
                </c:pt>
                <c:pt idx="674">
                  <c:v>41458.3402777778</c:v>
                </c:pt>
                <c:pt idx="675">
                  <c:v>41458.34375</c:v>
                </c:pt>
                <c:pt idx="676">
                  <c:v>41458.3472222222</c:v>
                </c:pt>
                <c:pt idx="677">
                  <c:v>41458.3506944445</c:v>
                </c:pt>
                <c:pt idx="678">
                  <c:v>41458.3541666667</c:v>
                </c:pt>
                <c:pt idx="679">
                  <c:v>41458.3576388889</c:v>
                </c:pt>
                <c:pt idx="680">
                  <c:v>41458.3611111111</c:v>
                </c:pt>
                <c:pt idx="681">
                  <c:v>41458.3645833333</c:v>
                </c:pt>
                <c:pt idx="682">
                  <c:v>41458.3680555556</c:v>
                </c:pt>
                <c:pt idx="683">
                  <c:v>41458.3715277778</c:v>
                </c:pt>
                <c:pt idx="684">
                  <c:v>41458.375</c:v>
                </c:pt>
                <c:pt idx="685">
                  <c:v>41458.3784722222</c:v>
                </c:pt>
                <c:pt idx="686">
                  <c:v>41458.3819444445</c:v>
                </c:pt>
                <c:pt idx="687">
                  <c:v>41458.3854166667</c:v>
                </c:pt>
                <c:pt idx="688">
                  <c:v>41458.3888888889</c:v>
                </c:pt>
                <c:pt idx="689">
                  <c:v>41458.3923611111</c:v>
                </c:pt>
                <c:pt idx="690">
                  <c:v>41458.3958333333</c:v>
                </c:pt>
                <c:pt idx="691">
                  <c:v>41458.3993055556</c:v>
                </c:pt>
                <c:pt idx="692">
                  <c:v>41458.4027777778</c:v>
                </c:pt>
                <c:pt idx="693">
                  <c:v>41458.40625</c:v>
                </c:pt>
                <c:pt idx="694">
                  <c:v>41458.4097222222</c:v>
                </c:pt>
                <c:pt idx="695">
                  <c:v>41458.4131944444</c:v>
                </c:pt>
                <c:pt idx="696">
                  <c:v>41458.4166666667</c:v>
                </c:pt>
                <c:pt idx="697">
                  <c:v>41458.4201388889</c:v>
                </c:pt>
                <c:pt idx="698">
                  <c:v>41458.4236111111</c:v>
                </c:pt>
                <c:pt idx="699">
                  <c:v>41458.4270833333</c:v>
                </c:pt>
                <c:pt idx="700">
                  <c:v>41458.4305555556</c:v>
                </c:pt>
                <c:pt idx="701">
                  <c:v>41458.4340277778</c:v>
                </c:pt>
                <c:pt idx="702">
                  <c:v>41458.4375</c:v>
                </c:pt>
                <c:pt idx="703">
                  <c:v>41458.4409722222</c:v>
                </c:pt>
                <c:pt idx="704">
                  <c:v>41458.4444444444</c:v>
                </c:pt>
                <c:pt idx="705">
                  <c:v>41458.4479166667</c:v>
                </c:pt>
                <c:pt idx="706">
                  <c:v>41458.4513888889</c:v>
                </c:pt>
                <c:pt idx="707">
                  <c:v>41458.4548611111</c:v>
                </c:pt>
                <c:pt idx="708">
                  <c:v>41458.4583333333</c:v>
                </c:pt>
                <c:pt idx="709">
                  <c:v>41458.4618055556</c:v>
                </c:pt>
                <c:pt idx="710">
                  <c:v>41458.4652777778</c:v>
                </c:pt>
                <c:pt idx="711">
                  <c:v>41458.46875</c:v>
                </c:pt>
                <c:pt idx="712">
                  <c:v>41458.4722222222</c:v>
                </c:pt>
                <c:pt idx="713">
                  <c:v>41458.4756944444</c:v>
                </c:pt>
                <c:pt idx="714">
                  <c:v>41458.4791666667</c:v>
                </c:pt>
                <c:pt idx="715">
                  <c:v>41458.4826388889</c:v>
                </c:pt>
                <c:pt idx="716">
                  <c:v>41458.4861111111</c:v>
                </c:pt>
                <c:pt idx="717">
                  <c:v>41458.4895833333</c:v>
                </c:pt>
                <c:pt idx="718">
                  <c:v>41458.4930555556</c:v>
                </c:pt>
                <c:pt idx="719">
                  <c:v>41458.4965277778</c:v>
                </c:pt>
                <c:pt idx="720">
                  <c:v>41458.5</c:v>
                </c:pt>
                <c:pt idx="721">
                  <c:v>41458.5034722222</c:v>
                </c:pt>
                <c:pt idx="722">
                  <c:v>41458.5069444444</c:v>
                </c:pt>
                <c:pt idx="723">
                  <c:v>41458.5104166667</c:v>
                </c:pt>
                <c:pt idx="724">
                  <c:v>41458.5138888889</c:v>
                </c:pt>
                <c:pt idx="725">
                  <c:v>41458.5173611111</c:v>
                </c:pt>
                <c:pt idx="726">
                  <c:v>41458.5208333333</c:v>
                </c:pt>
                <c:pt idx="727">
                  <c:v>41458.5243055556</c:v>
                </c:pt>
                <c:pt idx="728">
                  <c:v>41458.5277777778</c:v>
                </c:pt>
                <c:pt idx="729">
                  <c:v>41458.53125</c:v>
                </c:pt>
                <c:pt idx="730">
                  <c:v>41458.5347222222</c:v>
                </c:pt>
                <c:pt idx="731">
                  <c:v>41458.5381944444</c:v>
                </c:pt>
                <c:pt idx="732">
                  <c:v>41458.5416666667</c:v>
                </c:pt>
                <c:pt idx="733">
                  <c:v>41458.5451388889</c:v>
                </c:pt>
                <c:pt idx="734">
                  <c:v>41458.5486111111</c:v>
                </c:pt>
                <c:pt idx="735">
                  <c:v>41458.5520833333</c:v>
                </c:pt>
                <c:pt idx="736">
                  <c:v>41458.5555555556</c:v>
                </c:pt>
                <c:pt idx="737">
                  <c:v>41458.5590277778</c:v>
                </c:pt>
                <c:pt idx="738">
                  <c:v>41458.5625</c:v>
                </c:pt>
                <c:pt idx="739">
                  <c:v>41458.5659722222</c:v>
                </c:pt>
                <c:pt idx="740">
                  <c:v>41458.5694444444</c:v>
                </c:pt>
                <c:pt idx="741">
                  <c:v>41458.5729166667</c:v>
                </c:pt>
                <c:pt idx="742">
                  <c:v>41458.5763888889</c:v>
                </c:pt>
                <c:pt idx="743">
                  <c:v>41458.5798611111</c:v>
                </c:pt>
                <c:pt idx="744">
                  <c:v>41458.5833333333</c:v>
                </c:pt>
                <c:pt idx="745">
                  <c:v>41458.5868055556</c:v>
                </c:pt>
                <c:pt idx="746">
                  <c:v>41458.5902777778</c:v>
                </c:pt>
                <c:pt idx="747">
                  <c:v>41458.59375</c:v>
                </c:pt>
                <c:pt idx="748">
                  <c:v>41458.5972222222</c:v>
                </c:pt>
                <c:pt idx="749">
                  <c:v>41458.6006944445</c:v>
                </c:pt>
                <c:pt idx="750">
                  <c:v>41458.6041666667</c:v>
                </c:pt>
                <c:pt idx="751">
                  <c:v>41458.6076388889</c:v>
                </c:pt>
                <c:pt idx="752">
                  <c:v>41458.6111111111</c:v>
                </c:pt>
                <c:pt idx="753">
                  <c:v>41458.6145833333</c:v>
                </c:pt>
                <c:pt idx="754">
                  <c:v>41458.6180555556</c:v>
                </c:pt>
                <c:pt idx="755">
                  <c:v>41458.6215277778</c:v>
                </c:pt>
                <c:pt idx="756">
                  <c:v>41458.625</c:v>
                </c:pt>
                <c:pt idx="757">
                  <c:v>41458.6284722222</c:v>
                </c:pt>
                <c:pt idx="758">
                  <c:v>41458.6319444445</c:v>
                </c:pt>
                <c:pt idx="759">
                  <c:v>41458.6354166667</c:v>
                </c:pt>
                <c:pt idx="760">
                  <c:v>41458.6388888889</c:v>
                </c:pt>
                <c:pt idx="761">
                  <c:v>41458.6423611111</c:v>
                </c:pt>
                <c:pt idx="762">
                  <c:v>41458.6458333333</c:v>
                </c:pt>
                <c:pt idx="763">
                  <c:v>41458.6493055556</c:v>
                </c:pt>
                <c:pt idx="764">
                  <c:v>41458.6527777778</c:v>
                </c:pt>
                <c:pt idx="765">
                  <c:v>41458.65625</c:v>
                </c:pt>
                <c:pt idx="766">
                  <c:v>41458.6597222222</c:v>
                </c:pt>
                <c:pt idx="767">
                  <c:v>41458.6631944445</c:v>
                </c:pt>
                <c:pt idx="768">
                  <c:v>41458.6666666667</c:v>
                </c:pt>
                <c:pt idx="769">
                  <c:v>41458.6701388889</c:v>
                </c:pt>
                <c:pt idx="770">
                  <c:v>41458.6736111111</c:v>
                </c:pt>
                <c:pt idx="771">
                  <c:v>41458.6770833333</c:v>
                </c:pt>
                <c:pt idx="772">
                  <c:v>41458.6805555556</c:v>
                </c:pt>
                <c:pt idx="773">
                  <c:v>41458.6840277778</c:v>
                </c:pt>
                <c:pt idx="774">
                  <c:v>41458.6875</c:v>
                </c:pt>
                <c:pt idx="775">
                  <c:v>41458.6909722222</c:v>
                </c:pt>
                <c:pt idx="776">
                  <c:v>41458.6944444444</c:v>
                </c:pt>
                <c:pt idx="777">
                  <c:v>41458.6979166667</c:v>
                </c:pt>
                <c:pt idx="778">
                  <c:v>41458.7013888889</c:v>
                </c:pt>
                <c:pt idx="779">
                  <c:v>41458.7048611111</c:v>
                </c:pt>
                <c:pt idx="780">
                  <c:v>41458.7083333333</c:v>
                </c:pt>
                <c:pt idx="781">
                  <c:v>41458.7118055556</c:v>
                </c:pt>
                <c:pt idx="782">
                  <c:v>41458.7152777778</c:v>
                </c:pt>
                <c:pt idx="783">
                  <c:v>41458.71875</c:v>
                </c:pt>
                <c:pt idx="784">
                  <c:v>41458.7222222222</c:v>
                </c:pt>
                <c:pt idx="785">
                  <c:v>41458.7256944444</c:v>
                </c:pt>
                <c:pt idx="786">
                  <c:v>41458.7291666667</c:v>
                </c:pt>
                <c:pt idx="787">
                  <c:v>41458.7326388889</c:v>
                </c:pt>
                <c:pt idx="788">
                  <c:v>41458.7361111111</c:v>
                </c:pt>
                <c:pt idx="789">
                  <c:v>41458.7395833333</c:v>
                </c:pt>
                <c:pt idx="790">
                  <c:v>41458.7430555556</c:v>
                </c:pt>
                <c:pt idx="791">
                  <c:v>41458.7465277778</c:v>
                </c:pt>
                <c:pt idx="792">
                  <c:v>41458.75</c:v>
                </c:pt>
                <c:pt idx="793">
                  <c:v>41458.7534722222</c:v>
                </c:pt>
                <c:pt idx="794">
                  <c:v>41458.7569444444</c:v>
                </c:pt>
                <c:pt idx="795">
                  <c:v>41458.7604166667</c:v>
                </c:pt>
                <c:pt idx="796">
                  <c:v>41458.7638888889</c:v>
                </c:pt>
                <c:pt idx="797">
                  <c:v>41458.7673611111</c:v>
                </c:pt>
                <c:pt idx="798">
                  <c:v>41458.7708333333</c:v>
                </c:pt>
                <c:pt idx="799">
                  <c:v>41458.7743055556</c:v>
                </c:pt>
                <c:pt idx="800">
                  <c:v>41458.7777777778</c:v>
                </c:pt>
                <c:pt idx="801">
                  <c:v>41458.78125</c:v>
                </c:pt>
                <c:pt idx="802">
                  <c:v>41458.7847222222</c:v>
                </c:pt>
                <c:pt idx="803">
                  <c:v>41458.7881944444</c:v>
                </c:pt>
                <c:pt idx="804">
                  <c:v>41458.7916666667</c:v>
                </c:pt>
                <c:pt idx="805">
                  <c:v>41458.7951388889</c:v>
                </c:pt>
                <c:pt idx="806">
                  <c:v>41458.7986111111</c:v>
                </c:pt>
                <c:pt idx="807">
                  <c:v>41458.8020833333</c:v>
                </c:pt>
                <c:pt idx="808">
                  <c:v>41458.8055555556</c:v>
                </c:pt>
                <c:pt idx="809">
                  <c:v>41458.8090277778</c:v>
                </c:pt>
                <c:pt idx="810">
                  <c:v>41458.8125</c:v>
                </c:pt>
                <c:pt idx="811">
                  <c:v>41458.8159722222</c:v>
                </c:pt>
                <c:pt idx="812">
                  <c:v>41458.8194444444</c:v>
                </c:pt>
                <c:pt idx="813">
                  <c:v>41458.8229166667</c:v>
                </c:pt>
                <c:pt idx="814">
                  <c:v>41458.8263888889</c:v>
                </c:pt>
                <c:pt idx="815">
                  <c:v>41458.8298611111</c:v>
                </c:pt>
                <c:pt idx="816">
                  <c:v>41458.8333333333</c:v>
                </c:pt>
                <c:pt idx="817">
                  <c:v>41458.8368055556</c:v>
                </c:pt>
                <c:pt idx="818">
                  <c:v>41458.8402777778</c:v>
                </c:pt>
                <c:pt idx="819">
                  <c:v>41458.84375</c:v>
                </c:pt>
                <c:pt idx="820">
                  <c:v>41458.8472222222</c:v>
                </c:pt>
                <c:pt idx="821">
                  <c:v>41458.8506944445</c:v>
                </c:pt>
                <c:pt idx="822">
                  <c:v>41458.8541666667</c:v>
                </c:pt>
                <c:pt idx="823">
                  <c:v>41458.8576388889</c:v>
                </c:pt>
                <c:pt idx="824">
                  <c:v>41458.8611111111</c:v>
                </c:pt>
                <c:pt idx="825">
                  <c:v>41458.8645833333</c:v>
                </c:pt>
                <c:pt idx="826">
                  <c:v>41458.8680555556</c:v>
                </c:pt>
                <c:pt idx="827">
                  <c:v>41458.8715277778</c:v>
                </c:pt>
                <c:pt idx="828">
                  <c:v>41458.875</c:v>
                </c:pt>
                <c:pt idx="829">
                  <c:v>41458.8784722222</c:v>
                </c:pt>
                <c:pt idx="830">
                  <c:v>41458.8819444445</c:v>
                </c:pt>
                <c:pt idx="831">
                  <c:v>41458.8854166667</c:v>
                </c:pt>
                <c:pt idx="832">
                  <c:v>41458.8888888889</c:v>
                </c:pt>
                <c:pt idx="833">
                  <c:v>41458.8923611111</c:v>
                </c:pt>
                <c:pt idx="834">
                  <c:v>41458.8958333333</c:v>
                </c:pt>
                <c:pt idx="835">
                  <c:v>41458.8993055556</c:v>
                </c:pt>
                <c:pt idx="836">
                  <c:v>41458.9027777778</c:v>
                </c:pt>
                <c:pt idx="837">
                  <c:v>41458.90625</c:v>
                </c:pt>
                <c:pt idx="838">
                  <c:v>41458.9097222222</c:v>
                </c:pt>
                <c:pt idx="839">
                  <c:v>41458.9131944445</c:v>
                </c:pt>
                <c:pt idx="840">
                  <c:v>41458.9166666667</c:v>
                </c:pt>
                <c:pt idx="841">
                  <c:v>41458.9201388889</c:v>
                </c:pt>
                <c:pt idx="842">
                  <c:v>41458.9236111111</c:v>
                </c:pt>
                <c:pt idx="843">
                  <c:v>41458.9270833333</c:v>
                </c:pt>
                <c:pt idx="844">
                  <c:v>41458.9305555556</c:v>
                </c:pt>
                <c:pt idx="845">
                  <c:v>41458.9340277778</c:v>
                </c:pt>
                <c:pt idx="846">
                  <c:v>41458.9375</c:v>
                </c:pt>
                <c:pt idx="847">
                  <c:v>41458.9409722222</c:v>
                </c:pt>
                <c:pt idx="848">
                  <c:v>41458.9444444444</c:v>
                </c:pt>
                <c:pt idx="849">
                  <c:v>41458.9479166667</c:v>
                </c:pt>
                <c:pt idx="850">
                  <c:v>41458.9513888889</c:v>
                </c:pt>
                <c:pt idx="851">
                  <c:v>41458.9548611111</c:v>
                </c:pt>
                <c:pt idx="852">
                  <c:v>41458.9583333333</c:v>
                </c:pt>
                <c:pt idx="853">
                  <c:v>41458.9618055556</c:v>
                </c:pt>
                <c:pt idx="854">
                  <c:v>41458.9652777778</c:v>
                </c:pt>
                <c:pt idx="855">
                  <c:v>41458.96875</c:v>
                </c:pt>
                <c:pt idx="856">
                  <c:v>41458.9722222222</c:v>
                </c:pt>
                <c:pt idx="857">
                  <c:v>41458.9756944444</c:v>
                </c:pt>
                <c:pt idx="858">
                  <c:v>41458.9791666667</c:v>
                </c:pt>
                <c:pt idx="859">
                  <c:v>41458.9826388889</c:v>
                </c:pt>
                <c:pt idx="860">
                  <c:v>41458.9861111111</c:v>
                </c:pt>
                <c:pt idx="861">
                  <c:v>41458.9895833333</c:v>
                </c:pt>
                <c:pt idx="862">
                  <c:v>41458.9930555556</c:v>
                </c:pt>
                <c:pt idx="863">
                  <c:v>41458.9965277778</c:v>
                </c:pt>
                <c:pt idx="864">
                  <c:v>41459</c:v>
                </c:pt>
                <c:pt idx="865">
                  <c:v>41459.0034722222</c:v>
                </c:pt>
                <c:pt idx="866">
                  <c:v>41459.0069444444</c:v>
                </c:pt>
                <c:pt idx="867">
                  <c:v>41459.0104166667</c:v>
                </c:pt>
                <c:pt idx="868">
                  <c:v>41459.0138888889</c:v>
                </c:pt>
                <c:pt idx="869">
                  <c:v>41459.0173611111</c:v>
                </c:pt>
                <c:pt idx="870">
                  <c:v>41459.0208333333</c:v>
                </c:pt>
                <c:pt idx="871">
                  <c:v>41459.0243055556</c:v>
                </c:pt>
                <c:pt idx="872">
                  <c:v>41459.0277777778</c:v>
                </c:pt>
                <c:pt idx="873">
                  <c:v>41459.03125</c:v>
                </c:pt>
                <c:pt idx="874">
                  <c:v>41459.0347222222</c:v>
                </c:pt>
                <c:pt idx="875">
                  <c:v>41459.0381944444</c:v>
                </c:pt>
                <c:pt idx="876">
                  <c:v>41459.0416666667</c:v>
                </c:pt>
                <c:pt idx="877">
                  <c:v>41459.0451388889</c:v>
                </c:pt>
                <c:pt idx="878">
                  <c:v>41459.0486111111</c:v>
                </c:pt>
                <c:pt idx="879">
                  <c:v>41459.0520833333</c:v>
                </c:pt>
                <c:pt idx="880">
                  <c:v>41459.0555555556</c:v>
                </c:pt>
                <c:pt idx="881">
                  <c:v>41459.0590277778</c:v>
                </c:pt>
                <c:pt idx="882">
                  <c:v>41459.0625</c:v>
                </c:pt>
                <c:pt idx="883">
                  <c:v>41459.0659722222</c:v>
                </c:pt>
                <c:pt idx="884">
                  <c:v>41459.0694444444</c:v>
                </c:pt>
                <c:pt idx="885">
                  <c:v>41459.0729166667</c:v>
                </c:pt>
                <c:pt idx="886">
                  <c:v>41459.0763888889</c:v>
                </c:pt>
                <c:pt idx="887">
                  <c:v>41459.0798611111</c:v>
                </c:pt>
                <c:pt idx="888">
                  <c:v>41459.0833333333</c:v>
                </c:pt>
                <c:pt idx="889">
                  <c:v>41459.0868055556</c:v>
                </c:pt>
                <c:pt idx="890">
                  <c:v>41459.0902777778</c:v>
                </c:pt>
                <c:pt idx="891">
                  <c:v>41459.09375</c:v>
                </c:pt>
                <c:pt idx="892">
                  <c:v>41459.0972222222</c:v>
                </c:pt>
                <c:pt idx="893">
                  <c:v>41459.1006944444</c:v>
                </c:pt>
                <c:pt idx="894">
                  <c:v>41459.1041666667</c:v>
                </c:pt>
                <c:pt idx="895">
                  <c:v>41459.1076388889</c:v>
                </c:pt>
                <c:pt idx="896">
                  <c:v>41459.1111111111</c:v>
                </c:pt>
                <c:pt idx="897">
                  <c:v>41459.1145833333</c:v>
                </c:pt>
                <c:pt idx="898">
                  <c:v>41459.1180555556</c:v>
                </c:pt>
                <c:pt idx="899">
                  <c:v>41459.1215277778</c:v>
                </c:pt>
                <c:pt idx="900">
                  <c:v>41459.125</c:v>
                </c:pt>
                <c:pt idx="901">
                  <c:v>41459.1284722222</c:v>
                </c:pt>
                <c:pt idx="902">
                  <c:v>41459.1319444445</c:v>
                </c:pt>
                <c:pt idx="903">
                  <c:v>41459.1354166667</c:v>
                </c:pt>
                <c:pt idx="904">
                  <c:v>41459.1388888889</c:v>
                </c:pt>
                <c:pt idx="905">
                  <c:v>41459.1423611111</c:v>
                </c:pt>
                <c:pt idx="906">
                  <c:v>41459.1458333333</c:v>
                </c:pt>
                <c:pt idx="907">
                  <c:v>41459.1493055556</c:v>
                </c:pt>
                <c:pt idx="908">
                  <c:v>41459.1527777778</c:v>
                </c:pt>
                <c:pt idx="909">
                  <c:v>41459.15625</c:v>
                </c:pt>
                <c:pt idx="910">
                  <c:v>41459.1597222222</c:v>
                </c:pt>
                <c:pt idx="911">
                  <c:v>41459.1631944445</c:v>
                </c:pt>
                <c:pt idx="912">
                  <c:v>41459.1666666667</c:v>
                </c:pt>
                <c:pt idx="913">
                  <c:v>41459.1701388889</c:v>
                </c:pt>
                <c:pt idx="914">
                  <c:v>41459.1736111111</c:v>
                </c:pt>
                <c:pt idx="915">
                  <c:v>41459.1770833333</c:v>
                </c:pt>
                <c:pt idx="916">
                  <c:v>41459.1805555556</c:v>
                </c:pt>
                <c:pt idx="917">
                  <c:v>41459.1840277778</c:v>
                </c:pt>
                <c:pt idx="918">
                  <c:v>41459.1875</c:v>
                </c:pt>
                <c:pt idx="919">
                  <c:v>41459.1909722222</c:v>
                </c:pt>
                <c:pt idx="920">
                  <c:v>41459.1944444445</c:v>
                </c:pt>
                <c:pt idx="921">
                  <c:v>41459.1979166667</c:v>
                </c:pt>
                <c:pt idx="922">
                  <c:v>41459.2013888889</c:v>
                </c:pt>
                <c:pt idx="923">
                  <c:v>41459.2048611111</c:v>
                </c:pt>
                <c:pt idx="924">
                  <c:v>41459.2083333333</c:v>
                </c:pt>
                <c:pt idx="925">
                  <c:v>41459.2118055556</c:v>
                </c:pt>
                <c:pt idx="926">
                  <c:v>41459.2152777778</c:v>
                </c:pt>
                <c:pt idx="927">
                  <c:v>41459.21875</c:v>
                </c:pt>
                <c:pt idx="928">
                  <c:v>41459.2222222222</c:v>
                </c:pt>
                <c:pt idx="929">
                  <c:v>41459.2256944444</c:v>
                </c:pt>
                <c:pt idx="930">
                  <c:v>41459.2291666667</c:v>
                </c:pt>
                <c:pt idx="931">
                  <c:v>41459.2326388889</c:v>
                </c:pt>
                <c:pt idx="932">
                  <c:v>41459.2361111111</c:v>
                </c:pt>
                <c:pt idx="933">
                  <c:v>41459.2395833333</c:v>
                </c:pt>
                <c:pt idx="934">
                  <c:v>41459.2430555556</c:v>
                </c:pt>
                <c:pt idx="935">
                  <c:v>41459.2465277778</c:v>
                </c:pt>
                <c:pt idx="936">
                  <c:v>41459.25</c:v>
                </c:pt>
                <c:pt idx="937">
                  <c:v>41459.2534722222</c:v>
                </c:pt>
                <c:pt idx="938">
                  <c:v>41459.2569444444</c:v>
                </c:pt>
                <c:pt idx="939">
                  <c:v>41459.2604166667</c:v>
                </c:pt>
                <c:pt idx="940">
                  <c:v>41459.2638888889</c:v>
                </c:pt>
                <c:pt idx="941">
                  <c:v>41459.2673611111</c:v>
                </c:pt>
                <c:pt idx="942">
                  <c:v>41459.2708333333</c:v>
                </c:pt>
                <c:pt idx="943">
                  <c:v>41459.2743055556</c:v>
                </c:pt>
                <c:pt idx="944">
                  <c:v>41459.2777777778</c:v>
                </c:pt>
                <c:pt idx="945">
                  <c:v>41459.28125</c:v>
                </c:pt>
                <c:pt idx="946">
                  <c:v>41459.2847222222</c:v>
                </c:pt>
                <c:pt idx="947">
                  <c:v>41459.2881944444</c:v>
                </c:pt>
                <c:pt idx="948">
                  <c:v>41459.2916666667</c:v>
                </c:pt>
                <c:pt idx="949">
                  <c:v>41459.2951388889</c:v>
                </c:pt>
                <c:pt idx="950">
                  <c:v>41459.2986111111</c:v>
                </c:pt>
                <c:pt idx="951">
                  <c:v>41459.3020833333</c:v>
                </c:pt>
                <c:pt idx="952">
                  <c:v>41459.3055555556</c:v>
                </c:pt>
                <c:pt idx="953">
                  <c:v>41459.3090277778</c:v>
                </c:pt>
                <c:pt idx="954">
                  <c:v>41459.3125</c:v>
                </c:pt>
                <c:pt idx="955">
                  <c:v>41459.3159722222</c:v>
                </c:pt>
                <c:pt idx="956">
                  <c:v>41459.3194444444</c:v>
                </c:pt>
                <c:pt idx="957">
                  <c:v>41459.3229166667</c:v>
                </c:pt>
                <c:pt idx="958">
                  <c:v>41459.3263888889</c:v>
                </c:pt>
                <c:pt idx="959">
                  <c:v>41459.3298611111</c:v>
                </c:pt>
                <c:pt idx="960">
                  <c:v>41459.3333333333</c:v>
                </c:pt>
                <c:pt idx="961">
                  <c:v>41459.3368055556</c:v>
                </c:pt>
                <c:pt idx="962">
                  <c:v>41459.3402777778</c:v>
                </c:pt>
                <c:pt idx="963">
                  <c:v>41459.34375</c:v>
                </c:pt>
                <c:pt idx="964">
                  <c:v>41459.3472222222</c:v>
                </c:pt>
                <c:pt idx="965">
                  <c:v>41459.3506944444</c:v>
                </c:pt>
                <c:pt idx="966">
                  <c:v>41459.3541666667</c:v>
                </c:pt>
                <c:pt idx="967">
                  <c:v>41459.3576388889</c:v>
                </c:pt>
                <c:pt idx="968">
                  <c:v>41459.3611111111</c:v>
                </c:pt>
                <c:pt idx="969">
                  <c:v>41459.3645833333</c:v>
                </c:pt>
                <c:pt idx="970">
                  <c:v>41459.3680555556</c:v>
                </c:pt>
                <c:pt idx="971">
                  <c:v>41459.3715277778</c:v>
                </c:pt>
                <c:pt idx="972">
                  <c:v>41459.375</c:v>
                </c:pt>
                <c:pt idx="973">
                  <c:v>41459.3784722222</c:v>
                </c:pt>
                <c:pt idx="974">
                  <c:v>41459.3819444444</c:v>
                </c:pt>
                <c:pt idx="975">
                  <c:v>41459.3854166667</c:v>
                </c:pt>
                <c:pt idx="976">
                  <c:v>41459.3888888889</c:v>
                </c:pt>
                <c:pt idx="977">
                  <c:v>41459.3923611111</c:v>
                </c:pt>
                <c:pt idx="978">
                  <c:v>41459.3958333333</c:v>
                </c:pt>
                <c:pt idx="979">
                  <c:v>41459.3993055556</c:v>
                </c:pt>
                <c:pt idx="980">
                  <c:v>41459.4027777778</c:v>
                </c:pt>
                <c:pt idx="981">
                  <c:v>41459.40625</c:v>
                </c:pt>
                <c:pt idx="982">
                  <c:v>41459.4097222222</c:v>
                </c:pt>
                <c:pt idx="983">
                  <c:v>41459.4131944445</c:v>
                </c:pt>
                <c:pt idx="984">
                  <c:v>41459.4166666667</c:v>
                </c:pt>
                <c:pt idx="985">
                  <c:v>41459.4201388889</c:v>
                </c:pt>
                <c:pt idx="986">
                  <c:v>41459.4236111111</c:v>
                </c:pt>
                <c:pt idx="987">
                  <c:v>41459.4270833333</c:v>
                </c:pt>
                <c:pt idx="988">
                  <c:v>41459.4305555556</c:v>
                </c:pt>
                <c:pt idx="989">
                  <c:v>41459.4340277778</c:v>
                </c:pt>
                <c:pt idx="990">
                  <c:v>41459.4375</c:v>
                </c:pt>
                <c:pt idx="991">
                  <c:v>41459.4409722222</c:v>
                </c:pt>
                <c:pt idx="992">
                  <c:v>41459.4444444445</c:v>
                </c:pt>
                <c:pt idx="993">
                  <c:v>41459.4479166667</c:v>
                </c:pt>
                <c:pt idx="994">
                  <c:v>41459.4513888889</c:v>
                </c:pt>
                <c:pt idx="995">
                  <c:v>41459.4548611111</c:v>
                </c:pt>
                <c:pt idx="996">
                  <c:v>41459.4583333333</c:v>
                </c:pt>
                <c:pt idx="997">
                  <c:v>41459.4618055556</c:v>
                </c:pt>
                <c:pt idx="998">
                  <c:v>41459.4652777778</c:v>
                </c:pt>
                <c:pt idx="999">
                  <c:v>41459.46875</c:v>
                </c:pt>
                <c:pt idx="1000">
                  <c:v>41459.4722222222</c:v>
                </c:pt>
                <c:pt idx="1001">
                  <c:v>41459.4756944444</c:v>
                </c:pt>
                <c:pt idx="1002">
                  <c:v>41459.4791666667</c:v>
                </c:pt>
                <c:pt idx="1003">
                  <c:v>41459.4826388889</c:v>
                </c:pt>
                <c:pt idx="1004">
                  <c:v>41459.4861111111</c:v>
                </c:pt>
                <c:pt idx="1005">
                  <c:v>41459.4895833333</c:v>
                </c:pt>
                <c:pt idx="1006">
                  <c:v>41459.4930555556</c:v>
                </c:pt>
                <c:pt idx="1007">
                  <c:v>41459.4965277778</c:v>
                </c:pt>
                <c:pt idx="1008">
                  <c:v>41459.5</c:v>
                </c:pt>
                <c:pt idx="1009">
                  <c:v>41459.5034722222</c:v>
                </c:pt>
                <c:pt idx="1010">
                  <c:v>41459.5069444444</c:v>
                </c:pt>
                <c:pt idx="1011">
                  <c:v>41459.5104166667</c:v>
                </c:pt>
                <c:pt idx="1012">
                  <c:v>41459.5138888889</c:v>
                </c:pt>
                <c:pt idx="1013">
                  <c:v>41459.5173611111</c:v>
                </c:pt>
                <c:pt idx="1014">
                  <c:v>41459.5208333333</c:v>
                </c:pt>
                <c:pt idx="1015">
                  <c:v>41459.5243055556</c:v>
                </c:pt>
                <c:pt idx="1016">
                  <c:v>41459.5277777778</c:v>
                </c:pt>
                <c:pt idx="1017">
                  <c:v>41459.53125</c:v>
                </c:pt>
                <c:pt idx="1018">
                  <c:v>41459.5347222222</c:v>
                </c:pt>
                <c:pt idx="1019">
                  <c:v>41459.5381944444</c:v>
                </c:pt>
                <c:pt idx="1020">
                  <c:v>41459.5416666667</c:v>
                </c:pt>
                <c:pt idx="1021">
                  <c:v>41459.5451388889</c:v>
                </c:pt>
                <c:pt idx="1022">
                  <c:v>41459.5486111111</c:v>
                </c:pt>
                <c:pt idx="1023">
                  <c:v>41459.5520833333</c:v>
                </c:pt>
                <c:pt idx="1024">
                  <c:v>41459.5555555556</c:v>
                </c:pt>
                <c:pt idx="1025">
                  <c:v>41459.5590277778</c:v>
                </c:pt>
                <c:pt idx="1026">
                  <c:v>41459.5625</c:v>
                </c:pt>
                <c:pt idx="1027">
                  <c:v>41459.5659722222</c:v>
                </c:pt>
                <c:pt idx="1028">
                  <c:v>41459.5694444444</c:v>
                </c:pt>
                <c:pt idx="1029">
                  <c:v>41459.5729166667</c:v>
                </c:pt>
                <c:pt idx="1030">
                  <c:v>41459.5763888889</c:v>
                </c:pt>
                <c:pt idx="1031">
                  <c:v>41459.5798611111</c:v>
                </c:pt>
                <c:pt idx="1032">
                  <c:v>41459.5833333333</c:v>
                </c:pt>
                <c:pt idx="1033">
                  <c:v>41459.5868055556</c:v>
                </c:pt>
                <c:pt idx="1034">
                  <c:v>41459.5902777778</c:v>
                </c:pt>
                <c:pt idx="1035">
                  <c:v>41459.59375</c:v>
                </c:pt>
                <c:pt idx="1036">
                  <c:v>41459.5972222222</c:v>
                </c:pt>
                <c:pt idx="1037">
                  <c:v>41459.6006944444</c:v>
                </c:pt>
                <c:pt idx="1038">
                  <c:v>41459.6041666667</c:v>
                </c:pt>
                <c:pt idx="1039">
                  <c:v>41459.6076388889</c:v>
                </c:pt>
                <c:pt idx="1040">
                  <c:v>41459.6111111111</c:v>
                </c:pt>
                <c:pt idx="1041">
                  <c:v>41459.6145833333</c:v>
                </c:pt>
                <c:pt idx="1042">
                  <c:v>41459.6180555556</c:v>
                </c:pt>
                <c:pt idx="1043">
                  <c:v>41459.6215277778</c:v>
                </c:pt>
                <c:pt idx="1044">
                  <c:v>41459.625</c:v>
                </c:pt>
                <c:pt idx="1045">
                  <c:v>41459.6284722222</c:v>
                </c:pt>
                <c:pt idx="1046">
                  <c:v>41459.6319444444</c:v>
                </c:pt>
                <c:pt idx="1047">
                  <c:v>41459.6354166667</c:v>
                </c:pt>
                <c:pt idx="1048">
                  <c:v>41459.6388888889</c:v>
                </c:pt>
                <c:pt idx="1049">
                  <c:v>41459.6423611111</c:v>
                </c:pt>
                <c:pt idx="1050">
                  <c:v>41459.6458333333</c:v>
                </c:pt>
                <c:pt idx="1051">
                  <c:v>41459.6493055556</c:v>
                </c:pt>
                <c:pt idx="1052">
                  <c:v>41459.6527777778</c:v>
                </c:pt>
                <c:pt idx="1053">
                  <c:v>41459.65625</c:v>
                </c:pt>
                <c:pt idx="1054">
                  <c:v>41459.6597222222</c:v>
                </c:pt>
                <c:pt idx="1055">
                  <c:v>41459.6631944445</c:v>
                </c:pt>
                <c:pt idx="1056">
                  <c:v>41459.6666666667</c:v>
                </c:pt>
                <c:pt idx="1057">
                  <c:v>41459.6701388889</c:v>
                </c:pt>
                <c:pt idx="1058">
                  <c:v>41459.6736111111</c:v>
                </c:pt>
                <c:pt idx="1059">
                  <c:v>41459.6770833333</c:v>
                </c:pt>
                <c:pt idx="1060">
                  <c:v>41459.6805555556</c:v>
                </c:pt>
                <c:pt idx="1061">
                  <c:v>41459.6840277778</c:v>
                </c:pt>
                <c:pt idx="1062">
                  <c:v>41459.6875</c:v>
                </c:pt>
                <c:pt idx="1063">
                  <c:v>41459.6909722222</c:v>
                </c:pt>
                <c:pt idx="1064">
                  <c:v>41459.6944444445</c:v>
                </c:pt>
                <c:pt idx="1065">
                  <c:v>41459.6979166667</c:v>
                </c:pt>
                <c:pt idx="1066">
                  <c:v>41459.7013888889</c:v>
                </c:pt>
                <c:pt idx="1067">
                  <c:v>41459.7048611111</c:v>
                </c:pt>
                <c:pt idx="1068">
                  <c:v>41459.7083333333</c:v>
                </c:pt>
                <c:pt idx="1069">
                  <c:v>41459.7118055556</c:v>
                </c:pt>
                <c:pt idx="1070">
                  <c:v>41459.7152777778</c:v>
                </c:pt>
                <c:pt idx="1071">
                  <c:v>41459.71875</c:v>
                </c:pt>
                <c:pt idx="1072">
                  <c:v>41459.7222222222</c:v>
                </c:pt>
                <c:pt idx="1073">
                  <c:v>41459.7256944445</c:v>
                </c:pt>
                <c:pt idx="1074">
                  <c:v>41459.7291666667</c:v>
                </c:pt>
                <c:pt idx="1075">
                  <c:v>41459.7326388889</c:v>
                </c:pt>
                <c:pt idx="1076">
                  <c:v>41459.7361111111</c:v>
                </c:pt>
                <c:pt idx="1077">
                  <c:v>41459.7395833333</c:v>
                </c:pt>
                <c:pt idx="1078">
                  <c:v>41459.7430555556</c:v>
                </c:pt>
                <c:pt idx="1079">
                  <c:v>41459.7465277778</c:v>
                </c:pt>
                <c:pt idx="1080">
                  <c:v>41459.75</c:v>
                </c:pt>
                <c:pt idx="1081">
                  <c:v>41459.7534722222</c:v>
                </c:pt>
                <c:pt idx="1082">
                  <c:v>41459.7569444444</c:v>
                </c:pt>
                <c:pt idx="1083">
                  <c:v>41459.7604166667</c:v>
                </c:pt>
                <c:pt idx="1084">
                  <c:v>41459.7638888889</c:v>
                </c:pt>
                <c:pt idx="1085">
                  <c:v>41459.7673611111</c:v>
                </c:pt>
                <c:pt idx="1086">
                  <c:v>41459.7708333333</c:v>
                </c:pt>
                <c:pt idx="1087">
                  <c:v>41459.7743055556</c:v>
                </c:pt>
                <c:pt idx="1088">
                  <c:v>41459.7777777778</c:v>
                </c:pt>
                <c:pt idx="1089">
                  <c:v>41459.78125</c:v>
                </c:pt>
                <c:pt idx="1090">
                  <c:v>41459.7847222222</c:v>
                </c:pt>
                <c:pt idx="1091">
                  <c:v>41459.7881944444</c:v>
                </c:pt>
                <c:pt idx="1092">
                  <c:v>41459.7916666667</c:v>
                </c:pt>
                <c:pt idx="1093">
                  <c:v>41459.7951388889</c:v>
                </c:pt>
                <c:pt idx="1094">
                  <c:v>41459.7986111111</c:v>
                </c:pt>
                <c:pt idx="1095">
                  <c:v>41459.8020833333</c:v>
                </c:pt>
                <c:pt idx="1096">
                  <c:v>41459.8055555556</c:v>
                </c:pt>
                <c:pt idx="1097">
                  <c:v>41459.8090277778</c:v>
                </c:pt>
                <c:pt idx="1098">
                  <c:v>41459.8125</c:v>
                </c:pt>
                <c:pt idx="1099">
                  <c:v>41459.8159722222</c:v>
                </c:pt>
                <c:pt idx="1100">
                  <c:v>41459.8194444444</c:v>
                </c:pt>
                <c:pt idx="1101">
                  <c:v>41459.8229166667</c:v>
                </c:pt>
                <c:pt idx="1102">
                  <c:v>41459.8263888889</c:v>
                </c:pt>
                <c:pt idx="1103">
                  <c:v>41459.8298611111</c:v>
                </c:pt>
                <c:pt idx="1104">
                  <c:v>41459.8333333333</c:v>
                </c:pt>
                <c:pt idx="1105">
                  <c:v>41459.8368055556</c:v>
                </c:pt>
                <c:pt idx="1106">
                  <c:v>41459.8402777778</c:v>
                </c:pt>
                <c:pt idx="1107">
                  <c:v>41459.84375</c:v>
                </c:pt>
                <c:pt idx="1108">
                  <c:v>41459.8472222222</c:v>
                </c:pt>
                <c:pt idx="1109">
                  <c:v>41459.8506944444</c:v>
                </c:pt>
                <c:pt idx="1110">
                  <c:v>41459.8541666667</c:v>
                </c:pt>
                <c:pt idx="1111">
                  <c:v>41459.8576388889</c:v>
                </c:pt>
                <c:pt idx="1112">
                  <c:v>41459.8611111111</c:v>
                </c:pt>
                <c:pt idx="1113">
                  <c:v>41459.8645833333</c:v>
                </c:pt>
                <c:pt idx="1114">
                  <c:v>41459.8680555556</c:v>
                </c:pt>
                <c:pt idx="1115">
                  <c:v>41459.8715277778</c:v>
                </c:pt>
                <c:pt idx="1116">
                  <c:v>41459.875</c:v>
                </c:pt>
                <c:pt idx="1117">
                  <c:v>41459.8784722222</c:v>
                </c:pt>
                <c:pt idx="1118">
                  <c:v>41459.8819444444</c:v>
                </c:pt>
                <c:pt idx="1119">
                  <c:v>41459.8854166667</c:v>
                </c:pt>
                <c:pt idx="1120">
                  <c:v>41459.8888888889</c:v>
                </c:pt>
                <c:pt idx="1121">
                  <c:v>41459.8923611111</c:v>
                </c:pt>
                <c:pt idx="1122">
                  <c:v>41459.8958333333</c:v>
                </c:pt>
                <c:pt idx="1123">
                  <c:v>41459.8993055556</c:v>
                </c:pt>
                <c:pt idx="1124">
                  <c:v>41459.9027777778</c:v>
                </c:pt>
                <c:pt idx="1125">
                  <c:v>41459.90625</c:v>
                </c:pt>
                <c:pt idx="1126">
                  <c:v>41459.9097222222</c:v>
                </c:pt>
                <c:pt idx="1127">
                  <c:v>41459.9131944444</c:v>
                </c:pt>
                <c:pt idx="1128">
                  <c:v>41459.9166666667</c:v>
                </c:pt>
                <c:pt idx="1129">
                  <c:v>41459.9201388889</c:v>
                </c:pt>
                <c:pt idx="1130">
                  <c:v>41459.9236111111</c:v>
                </c:pt>
                <c:pt idx="1131">
                  <c:v>41459.9270833333</c:v>
                </c:pt>
                <c:pt idx="1132">
                  <c:v>41459.9305555556</c:v>
                </c:pt>
                <c:pt idx="1133">
                  <c:v>41459.9340277778</c:v>
                </c:pt>
                <c:pt idx="1134">
                  <c:v>41459.9375</c:v>
                </c:pt>
                <c:pt idx="1135">
                  <c:v>41459.9409722222</c:v>
                </c:pt>
                <c:pt idx="1136">
                  <c:v>41459.9444444445</c:v>
                </c:pt>
                <c:pt idx="1137">
                  <c:v>41459.9479166667</c:v>
                </c:pt>
                <c:pt idx="1138">
                  <c:v>41459.9513888889</c:v>
                </c:pt>
                <c:pt idx="1139">
                  <c:v>41459.9548611111</c:v>
                </c:pt>
                <c:pt idx="1140">
                  <c:v>41459.9583333333</c:v>
                </c:pt>
                <c:pt idx="1141">
                  <c:v>41459.9618055556</c:v>
                </c:pt>
                <c:pt idx="1142">
                  <c:v>41459.9652777778</c:v>
                </c:pt>
                <c:pt idx="1143">
                  <c:v>41459.96875</c:v>
                </c:pt>
                <c:pt idx="1144">
                  <c:v>41459.9722222222</c:v>
                </c:pt>
                <c:pt idx="1145">
                  <c:v>41459.9756944445</c:v>
                </c:pt>
                <c:pt idx="1146">
                  <c:v>41459.9791666667</c:v>
                </c:pt>
                <c:pt idx="1147">
                  <c:v>41459.9826388889</c:v>
                </c:pt>
                <c:pt idx="1148">
                  <c:v>41459.9861111111</c:v>
                </c:pt>
                <c:pt idx="1149">
                  <c:v>41459.9895833333</c:v>
                </c:pt>
                <c:pt idx="1150">
                  <c:v>41459.9930555556</c:v>
                </c:pt>
                <c:pt idx="1151">
                  <c:v>41459.9965277778</c:v>
                </c:pt>
                <c:pt idx="1152">
                  <c:v>41460</c:v>
                </c:pt>
                <c:pt idx="1153">
                  <c:v>41460.0034722222</c:v>
                </c:pt>
                <c:pt idx="1154">
                  <c:v>41460.0069444445</c:v>
                </c:pt>
                <c:pt idx="1155">
                  <c:v>41460.0104166667</c:v>
                </c:pt>
                <c:pt idx="1156">
                  <c:v>41460.0138888889</c:v>
                </c:pt>
                <c:pt idx="1157">
                  <c:v>41460.0173611111</c:v>
                </c:pt>
                <c:pt idx="1158">
                  <c:v>41460.0208333333</c:v>
                </c:pt>
                <c:pt idx="1159">
                  <c:v>41460.0243055556</c:v>
                </c:pt>
                <c:pt idx="1160">
                  <c:v>41460.0277777778</c:v>
                </c:pt>
                <c:pt idx="1161">
                  <c:v>41460.03125</c:v>
                </c:pt>
                <c:pt idx="1162">
                  <c:v>41460.0347222222</c:v>
                </c:pt>
                <c:pt idx="1163">
                  <c:v>41460.0381944444</c:v>
                </c:pt>
                <c:pt idx="1164">
                  <c:v>41460.0416666667</c:v>
                </c:pt>
                <c:pt idx="1165">
                  <c:v>41460.0451388889</c:v>
                </c:pt>
                <c:pt idx="1166">
                  <c:v>41460.0486111111</c:v>
                </c:pt>
                <c:pt idx="1167">
                  <c:v>41460.0520833333</c:v>
                </c:pt>
                <c:pt idx="1168">
                  <c:v>41460.0555555556</c:v>
                </c:pt>
                <c:pt idx="1169">
                  <c:v>41460.0590277778</c:v>
                </c:pt>
                <c:pt idx="1170">
                  <c:v>41460.0625</c:v>
                </c:pt>
                <c:pt idx="1171">
                  <c:v>41460.0659722222</c:v>
                </c:pt>
                <c:pt idx="1172">
                  <c:v>41460.0694444444</c:v>
                </c:pt>
                <c:pt idx="1173">
                  <c:v>41460.0729166667</c:v>
                </c:pt>
                <c:pt idx="1174">
                  <c:v>41460.0763888889</c:v>
                </c:pt>
                <c:pt idx="1175">
                  <c:v>41460.0798611111</c:v>
                </c:pt>
                <c:pt idx="1176">
                  <c:v>41460.0833333333</c:v>
                </c:pt>
                <c:pt idx="1177">
                  <c:v>41460.0868055556</c:v>
                </c:pt>
                <c:pt idx="1178">
                  <c:v>41460.0902777778</c:v>
                </c:pt>
                <c:pt idx="1179">
                  <c:v>41460.09375</c:v>
                </c:pt>
                <c:pt idx="1180">
                  <c:v>41460.0972222222</c:v>
                </c:pt>
                <c:pt idx="1181">
                  <c:v>41460.1006944444</c:v>
                </c:pt>
                <c:pt idx="1182">
                  <c:v>41460.1041666667</c:v>
                </c:pt>
                <c:pt idx="1183">
                  <c:v>41460.1076388889</c:v>
                </c:pt>
                <c:pt idx="1184">
                  <c:v>41460.1111111111</c:v>
                </c:pt>
                <c:pt idx="1185">
                  <c:v>41460.1145833333</c:v>
                </c:pt>
                <c:pt idx="1186">
                  <c:v>41460.1180555556</c:v>
                </c:pt>
                <c:pt idx="1187">
                  <c:v>41460.1215277778</c:v>
                </c:pt>
                <c:pt idx="1188">
                  <c:v>41460.125</c:v>
                </c:pt>
                <c:pt idx="1189">
                  <c:v>41460.1284722222</c:v>
                </c:pt>
                <c:pt idx="1190">
                  <c:v>41460.1319444444</c:v>
                </c:pt>
                <c:pt idx="1191">
                  <c:v>41460.1354166667</c:v>
                </c:pt>
                <c:pt idx="1192">
                  <c:v>41460.1388888889</c:v>
                </c:pt>
                <c:pt idx="1193">
                  <c:v>41460.1423611111</c:v>
                </c:pt>
                <c:pt idx="1194">
                  <c:v>41460.1458333333</c:v>
                </c:pt>
                <c:pt idx="1195">
                  <c:v>41460.1493055556</c:v>
                </c:pt>
                <c:pt idx="1196">
                  <c:v>41460.1527777778</c:v>
                </c:pt>
                <c:pt idx="1197">
                  <c:v>41460.15625</c:v>
                </c:pt>
                <c:pt idx="1198">
                  <c:v>41460.1597222222</c:v>
                </c:pt>
                <c:pt idx="1199">
                  <c:v>41460.1631944444</c:v>
                </c:pt>
                <c:pt idx="1200">
                  <c:v>41460.1666666667</c:v>
                </c:pt>
                <c:pt idx="1201">
                  <c:v>41460.1701388889</c:v>
                </c:pt>
                <c:pt idx="1202">
                  <c:v>41460.1736111111</c:v>
                </c:pt>
                <c:pt idx="1203">
                  <c:v>41460.1770833333</c:v>
                </c:pt>
                <c:pt idx="1204">
                  <c:v>41460.1805555556</c:v>
                </c:pt>
                <c:pt idx="1205">
                  <c:v>41460.1840277778</c:v>
                </c:pt>
                <c:pt idx="1206">
                  <c:v>41460.1875</c:v>
                </c:pt>
                <c:pt idx="1207">
                  <c:v>41460.1909722222</c:v>
                </c:pt>
                <c:pt idx="1208">
                  <c:v>41460.1944444445</c:v>
                </c:pt>
                <c:pt idx="1209">
                  <c:v>41460.1979166667</c:v>
                </c:pt>
                <c:pt idx="1210">
                  <c:v>41460.2013888889</c:v>
                </c:pt>
                <c:pt idx="1211">
                  <c:v>41460.2048611111</c:v>
                </c:pt>
                <c:pt idx="1212">
                  <c:v>41460.2083333333</c:v>
                </c:pt>
                <c:pt idx="1213">
                  <c:v>41460.2118055556</c:v>
                </c:pt>
                <c:pt idx="1214">
                  <c:v>41460.2152777778</c:v>
                </c:pt>
                <c:pt idx="1215">
                  <c:v>41460.21875</c:v>
                </c:pt>
                <c:pt idx="1216">
                  <c:v>41460.2222222222</c:v>
                </c:pt>
                <c:pt idx="1217">
                  <c:v>41460.2256944445</c:v>
                </c:pt>
                <c:pt idx="1218">
                  <c:v>41460.2291666667</c:v>
                </c:pt>
                <c:pt idx="1219">
                  <c:v>41460.2326388889</c:v>
                </c:pt>
                <c:pt idx="1220">
                  <c:v>41460.2361111111</c:v>
                </c:pt>
                <c:pt idx="1221">
                  <c:v>41460.2395833333</c:v>
                </c:pt>
                <c:pt idx="1222">
                  <c:v>41460.2430555556</c:v>
                </c:pt>
                <c:pt idx="1223">
                  <c:v>41460.2465277778</c:v>
                </c:pt>
                <c:pt idx="1224">
                  <c:v>41460.25</c:v>
                </c:pt>
                <c:pt idx="1225">
                  <c:v>41460.2534722222</c:v>
                </c:pt>
                <c:pt idx="1226">
                  <c:v>41460.2569444445</c:v>
                </c:pt>
                <c:pt idx="1227">
                  <c:v>41460.2604166667</c:v>
                </c:pt>
                <c:pt idx="1228">
                  <c:v>41460.2638888889</c:v>
                </c:pt>
                <c:pt idx="1229">
                  <c:v>41460.2673611111</c:v>
                </c:pt>
                <c:pt idx="1230">
                  <c:v>41460.2708333333</c:v>
                </c:pt>
                <c:pt idx="1231">
                  <c:v>41460.2743055556</c:v>
                </c:pt>
                <c:pt idx="1232">
                  <c:v>41460.2777777778</c:v>
                </c:pt>
                <c:pt idx="1233">
                  <c:v>41460.28125</c:v>
                </c:pt>
                <c:pt idx="1234">
                  <c:v>41460.2847222222</c:v>
                </c:pt>
                <c:pt idx="1235">
                  <c:v>41460.2881944444</c:v>
                </c:pt>
                <c:pt idx="1236">
                  <c:v>41460.2916666667</c:v>
                </c:pt>
                <c:pt idx="1237">
                  <c:v>41460.2951388889</c:v>
                </c:pt>
                <c:pt idx="1238">
                  <c:v>41460.2986111111</c:v>
                </c:pt>
                <c:pt idx="1239">
                  <c:v>41460.3020833333</c:v>
                </c:pt>
                <c:pt idx="1240">
                  <c:v>41460.3055555556</c:v>
                </c:pt>
                <c:pt idx="1241">
                  <c:v>41460.3090277778</c:v>
                </c:pt>
                <c:pt idx="1242">
                  <c:v>41460.3125</c:v>
                </c:pt>
                <c:pt idx="1243">
                  <c:v>41460.3159722222</c:v>
                </c:pt>
                <c:pt idx="1244">
                  <c:v>41460.3194444444</c:v>
                </c:pt>
                <c:pt idx="1245">
                  <c:v>41460.3229166667</c:v>
                </c:pt>
                <c:pt idx="1246">
                  <c:v>41460.3263888889</c:v>
                </c:pt>
                <c:pt idx="1247">
                  <c:v>41460.3298611111</c:v>
                </c:pt>
                <c:pt idx="1248">
                  <c:v>41460.3333333333</c:v>
                </c:pt>
                <c:pt idx="1249">
                  <c:v>41460.3368055556</c:v>
                </c:pt>
                <c:pt idx="1250">
                  <c:v>41460.3402777778</c:v>
                </c:pt>
                <c:pt idx="1251">
                  <c:v>41460.34375</c:v>
                </c:pt>
                <c:pt idx="1252">
                  <c:v>41460.3472222222</c:v>
                </c:pt>
                <c:pt idx="1253">
                  <c:v>41460.3506944444</c:v>
                </c:pt>
                <c:pt idx="1254">
                  <c:v>41460.3541666667</c:v>
                </c:pt>
                <c:pt idx="1255">
                  <c:v>41460.3576388889</c:v>
                </c:pt>
                <c:pt idx="1256">
                  <c:v>41460.3611111111</c:v>
                </c:pt>
                <c:pt idx="1257">
                  <c:v>41460.3645833333</c:v>
                </c:pt>
                <c:pt idx="1258">
                  <c:v>41460.3680555556</c:v>
                </c:pt>
                <c:pt idx="1259">
                  <c:v>41460.3715277778</c:v>
                </c:pt>
                <c:pt idx="1260">
                  <c:v>41460.375</c:v>
                </c:pt>
                <c:pt idx="1261">
                  <c:v>41460.3784722222</c:v>
                </c:pt>
                <c:pt idx="1262">
                  <c:v>41460.3819444444</c:v>
                </c:pt>
                <c:pt idx="1263">
                  <c:v>41460.3854166667</c:v>
                </c:pt>
                <c:pt idx="1264">
                  <c:v>41460.3888888889</c:v>
                </c:pt>
                <c:pt idx="1265">
                  <c:v>41460.3923611111</c:v>
                </c:pt>
                <c:pt idx="1266">
                  <c:v>41460.3958333333</c:v>
                </c:pt>
                <c:pt idx="1267">
                  <c:v>41460.3993055556</c:v>
                </c:pt>
                <c:pt idx="1268">
                  <c:v>41460.4027777778</c:v>
                </c:pt>
                <c:pt idx="1269">
                  <c:v>41460.40625</c:v>
                </c:pt>
                <c:pt idx="1270">
                  <c:v>41460.4097222222</c:v>
                </c:pt>
                <c:pt idx="1271">
                  <c:v>41460.4131944444</c:v>
                </c:pt>
                <c:pt idx="1272">
                  <c:v>41460.4166666667</c:v>
                </c:pt>
                <c:pt idx="1273">
                  <c:v>41460.4201388889</c:v>
                </c:pt>
                <c:pt idx="1274">
                  <c:v>41460.4236111111</c:v>
                </c:pt>
                <c:pt idx="1275">
                  <c:v>41460.4270833333</c:v>
                </c:pt>
                <c:pt idx="1276">
                  <c:v>41460.4305555556</c:v>
                </c:pt>
                <c:pt idx="1277">
                  <c:v>41460.4340277778</c:v>
                </c:pt>
                <c:pt idx="1278">
                  <c:v>41460.4375</c:v>
                </c:pt>
                <c:pt idx="1279">
                  <c:v>41460.4409722222</c:v>
                </c:pt>
                <c:pt idx="1280">
                  <c:v>41460.4444444444</c:v>
                </c:pt>
                <c:pt idx="1281">
                  <c:v>41460.4479166667</c:v>
                </c:pt>
                <c:pt idx="1282">
                  <c:v>41460.4513888889</c:v>
                </c:pt>
                <c:pt idx="1283">
                  <c:v>41460.4548611111</c:v>
                </c:pt>
                <c:pt idx="1284">
                  <c:v>41460.4583333333</c:v>
                </c:pt>
                <c:pt idx="1285">
                  <c:v>41460.4618055556</c:v>
                </c:pt>
                <c:pt idx="1286">
                  <c:v>41460.4652777778</c:v>
                </c:pt>
                <c:pt idx="1287">
                  <c:v>41460.46875</c:v>
                </c:pt>
                <c:pt idx="1288">
                  <c:v>41460.4722222222</c:v>
                </c:pt>
                <c:pt idx="1289">
                  <c:v>41460.4756944445</c:v>
                </c:pt>
                <c:pt idx="1290">
                  <c:v>41460.4791666667</c:v>
                </c:pt>
                <c:pt idx="1291">
                  <c:v>41460.4826388889</c:v>
                </c:pt>
                <c:pt idx="1292">
                  <c:v>41460.4861111111</c:v>
                </c:pt>
                <c:pt idx="1293">
                  <c:v>41460.4895833333</c:v>
                </c:pt>
                <c:pt idx="1294">
                  <c:v>41460.4930555556</c:v>
                </c:pt>
                <c:pt idx="1295">
                  <c:v>41460.4965277778</c:v>
                </c:pt>
                <c:pt idx="1296">
                  <c:v>41460.5</c:v>
                </c:pt>
                <c:pt idx="1297">
                  <c:v>41460.5034722222</c:v>
                </c:pt>
                <c:pt idx="1298">
                  <c:v>41460.5069444445</c:v>
                </c:pt>
                <c:pt idx="1299">
                  <c:v>41460.5104166667</c:v>
                </c:pt>
                <c:pt idx="1300">
                  <c:v>41460.5138888889</c:v>
                </c:pt>
                <c:pt idx="1301">
                  <c:v>41460.5173611111</c:v>
                </c:pt>
                <c:pt idx="1302">
                  <c:v>41460.5208333333</c:v>
                </c:pt>
                <c:pt idx="1303">
                  <c:v>41460.5243055556</c:v>
                </c:pt>
                <c:pt idx="1304">
                  <c:v>41460.5277777778</c:v>
                </c:pt>
                <c:pt idx="1305">
                  <c:v>41460.53125</c:v>
                </c:pt>
                <c:pt idx="1306">
                  <c:v>41460.5347222222</c:v>
                </c:pt>
                <c:pt idx="1307">
                  <c:v>41460.5381944445</c:v>
                </c:pt>
                <c:pt idx="1308">
                  <c:v>41460.5416666667</c:v>
                </c:pt>
                <c:pt idx="1309">
                  <c:v>41460.5451388889</c:v>
                </c:pt>
                <c:pt idx="1310">
                  <c:v>41460.5486111111</c:v>
                </c:pt>
                <c:pt idx="1311">
                  <c:v>41460.5520833333</c:v>
                </c:pt>
                <c:pt idx="1312">
                  <c:v>41460.5555555556</c:v>
                </c:pt>
                <c:pt idx="1313">
                  <c:v>41460.5590277778</c:v>
                </c:pt>
                <c:pt idx="1314">
                  <c:v>41460.5625</c:v>
                </c:pt>
                <c:pt idx="1315">
                  <c:v>41460.5659722222</c:v>
                </c:pt>
                <c:pt idx="1316">
                  <c:v>41460.5694444444</c:v>
                </c:pt>
                <c:pt idx="1317">
                  <c:v>41460.5729166667</c:v>
                </c:pt>
                <c:pt idx="1318">
                  <c:v>41460.5763888889</c:v>
                </c:pt>
                <c:pt idx="1319">
                  <c:v>41460.5798611111</c:v>
                </c:pt>
                <c:pt idx="1320">
                  <c:v>41460.5833333333</c:v>
                </c:pt>
                <c:pt idx="1321">
                  <c:v>41460.5868055556</c:v>
                </c:pt>
                <c:pt idx="1322">
                  <c:v>41460.5902777778</c:v>
                </c:pt>
                <c:pt idx="1323">
                  <c:v>41460.59375</c:v>
                </c:pt>
                <c:pt idx="1324">
                  <c:v>41460.5972222222</c:v>
                </c:pt>
                <c:pt idx="1325">
                  <c:v>41460.6006944444</c:v>
                </c:pt>
                <c:pt idx="1326">
                  <c:v>41460.6041666667</c:v>
                </c:pt>
                <c:pt idx="1327">
                  <c:v>41460.6076388889</c:v>
                </c:pt>
                <c:pt idx="1328">
                  <c:v>41460.6111111111</c:v>
                </c:pt>
                <c:pt idx="1329">
                  <c:v>41460.6145833333</c:v>
                </c:pt>
                <c:pt idx="1330">
                  <c:v>41460.6180555556</c:v>
                </c:pt>
                <c:pt idx="1331">
                  <c:v>41460.6215277778</c:v>
                </c:pt>
                <c:pt idx="1332">
                  <c:v>41460.625</c:v>
                </c:pt>
                <c:pt idx="1333">
                  <c:v>41460.6284722222</c:v>
                </c:pt>
                <c:pt idx="1334">
                  <c:v>41460.6319444444</c:v>
                </c:pt>
                <c:pt idx="1335">
                  <c:v>41460.6354166667</c:v>
                </c:pt>
                <c:pt idx="1336">
                  <c:v>41460.6388888889</c:v>
                </c:pt>
                <c:pt idx="1337">
                  <c:v>41460.6423611111</c:v>
                </c:pt>
                <c:pt idx="1338">
                  <c:v>41460.6458333333</c:v>
                </c:pt>
                <c:pt idx="1339">
                  <c:v>41460.6493055556</c:v>
                </c:pt>
                <c:pt idx="1340">
                  <c:v>41460.6527777778</c:v>
                </c:pt>
                <c:pt idx="1341">
                  <c:v>41460.65625</c:v>
                </c:pt>
                <c:pt idx="1342">
                  <c:v>41460.6597222222</c:v>
                </c:pt>
                <c:pt idx="1343">
                  <c:v>41460.6631944444</c:v>
                </c:pt>
                <c:pt idx="1344">
                  <c:v>41460.6666666667</c:v>
                </c:pt>
                <c:pt idx="1345">
                  <c:v>41460.6701388889</c:v>
                </c:pt>
                <c:pt idx="1346">
                  <c:v>41460.6736111111</c:v>
                </c:pt>
                <c:pt idx="1347">
                  <c:v>41460.6770833333</c:v>
                </c:pt>
                <c:pt idx="1348">
                  <c:v>41460.6805555556</c:v>
                </c:pt>
                <c:pt idx="1349">
                  <c:v>41460.6840277778</c:v>
                </c:pt>
                <c:pt idx="1350">
                  <c:v>41460.6875</c:v>
                </c:pt>
                <c:pt idx="1351">
                  <c:v>41460.6909722222</c:v>
                </c:pt>
                <c:pt idx="1352">
                  <c:v>41460.6944444444</c:v>
                </c:pt>
                <c:pt idx="1353">
                  <c:v>41460.6979166667</c:v>
                </c:pt>
                <c:pt idx="1354">
                  <c:v>41460.7013888889</c:v>
                </c:pt>
                <c:pt idx="1355">
                  <c:v>41460.7048611111</c:v>
                </c:pt>
                <c:pt idx="1356">
                  <c:v>41460.7083333333</c:v>
                </c:pt>
                <c:pt idx="1357">
                  <c:v>41460.7118055556</c:v>
                </c:pt>
                <c:pt idx="1358">
                  <c:v>41460.7152777778</c:v>
                </c:pt>
                <c:pt idx="1359">
                  <c:v>41460.71875</c:v>
                </c:pt>
                <c:pt idx="1360">
                  <c:v>41460.7222222222</c:v>
                </c:pt>
                <c:pt idx="1361">
                  <c:v>41460.7256944445</c:v>
                </c:pt>
                <c:pt idx="1362">
                  <c:v>41460.7291666667</c:v>
                </c:pt>
                <c:pt idx="1363">
                  <c:v>41460.7326388889</c:v>
                </c:pt>
                <c:pt idx="1364">
                  <c:v>41460.7361111111</c:v>
                </c:pt>
                <c:pt idx="1365">
                  <c:v>41460.7395833333</c:v>
                </c:pt>
                <c:pt idx="1366">
                  <c:v>41460.7430555556</c:v>
                </c:pt>
                <c:pt idx="1367">
                  <c:v>41460.7465277778</c:v>
                </c:pt>
                <c:pt idx="1368">
                  <c:v>41460.75</c:v>
                </c:pt>
                <c:pt idx="1369">
                  <c:v>41460.7534722222</c:v>
                </c:pt>
                <c:pt idx="1370">
                  <c:v>41460.7569444445</c:v>
                </c:pt>
                <c:pt idx="1371">
                  <c:v>41460.7604166667</c:v>
                </c:pt>
                <c:pt idx="1372">
                  <c:v>41460.7638888889</c:v>
                </c:pt>
                <c:pt idx="1373">
                  <c:v>41460.7673611111</c:v>
                </c:pt>
                <c:pt idx="1374">
                  <c:v>41460.7708333333</c:v>
                </c:pt>
                <c:pt idx="1375">
                  <c:v>41460.7743055556</c:v>
                </c:pt>
                <c:pt idx="1376">
                  <c:v>41460.7777777778</c:v>
                </c:pt>
                <c:pt idx="1377">
                  <c:v>41460.78125</c:v>
                </c:pt>
                <c:pt idx="1378">
                  <c:v>41460.7847222222</c:v>
                </c:pt>
                <c:pt idx="1379">
                  <c:v>41460.7881944445</c:v>
                </c:pt>
                <c:pt idx="1380">
                  <c:v>41460.7916666667</c:v>
                </c:pt>
                <c:pt idx="1381">
                  <c:v>41460.7951388889</c:v>
                </c:pt>
                <c:pt idx="1382">
                  <c:v>41460.7986111111</c:v>
                </c:pt>
                <c:pt idx="1383">
                  <c:v>41460.8020833333</c:v>
                </c:pt>
                <c:pt idx="1384">
                  <c:v>41460.8055555556</c:v>
                </c:pt>
                <c:pt idx="1385">
                  <c:v>41460.8090277778</c:v>
                </c:pt>
                <c:pt idx="1386">
                  <c:v>41460.8125</c:v>
                </c:pt>
                <c:pt idx="1387">
                  <c:v>41460.8159722222</c:v>
                </c:pt>
                <c:pt idx="1388">
                  <c:v>41460.8194444444</c:v>
                </c:pt>
                <c:pt idx="1389">
                  <c:v>41460.8229166667</c:v>
                </c:pt>
                <c:pt idx="1390">
                  <c:v>41460.8263888889</c:v>
                </c:pt>
                <c:pt idx="1391">
                  <c:v>41460.8298611111</c:v>
                </c:pt>
                <c:pt idx="1392">
                  <c:v>41460.8333333333</c:v>
                </c:pt>
                <c:pt idx="1393">
                  <c:v>41460.8368055556</c:v>
                </c:pt>
                <c:pt idx="1394">
                  <c:v>41460.8402777778</c:v>
                </c:pt>
                <c:pt idx="1395">
                  <c:v>41460.84375</c:v>
                </c:pt>
                <c:pt idx="1396">
                  <c:v>41460.8472222222</c:v>
                </c:pt>
                <c:pt idx="1397">
                  <c:v>41460.8506944444</c:v>
                </c:pt>
                <c:pt idx="1398">
                  <c:v>41460.8541666667</c:v>
                </c:pt>
                <c:pt idx="1399">
                  <c:v>41460.8576388889</c:v>
                </c:pt>
                <c:pt idx="1400">
                  <c:v>41460.8611111111</c:v>
                </c:pt>
                <c:pt idx="1401">
                  <c:v>41460.8645833333</c:v>
                </c:pt>
                <c:pt idx="1402">
                  <c:v>41460.8680555556</c:v>
                </c:pt>
                <c:pt idx="1403">
                  <c:v>41460.8715277778</c:v>
                </c:pt>
                <c:pt idx="1404">
                  <c:v>41460.875</c:v>
                </c:pt>
                <c:pt idx="1405">
                  <c:v>41460.8784722222</c:v>
                </c:pt>
                <c:pt idx="1406">
                  <c:v>41460.8819444444</c:v>
                </c:pt>
                <c:pt idx="1407">
                  <c:v>41460.8854166667</c:v>
                </c:pt>
                <c:pt idx="1408">
                  <c:v>41460.8888888889</c:v>
                </c:pt>
                <c:pt idx="1409">
                  <c:v>41460.8923611111</c:v>
                </c:pt>
                <c:pt idx="1410">
                  <c:v>41460.8958333333</c:v>
                </c:pt>
                <c:pt idx="1411">
                  <c:v>41460.8993055556</c:v>
                </c:pt>
                <c:pt idx="1412">
                  <c:v>41460.9027777778</c:v>
                </c:pt>
                <c:pt idx="1413">
                  <c:v>41460.90625</c:v>
                </c:pt>
                <c:pt idx="1414">
                  <c:v>41460.9097222222</c:v>
                </c:pt>
                <c:pt idx="1415">
                  <c:v>41460.9131944444</c:v>
                </c:pt>
                <c:pt idx="1416">
                  <c:v>41460.9166666667</c:v>
                </c:pt>
                <c:pt idx="1417">
                  <c:v>41460.9201388889</c:v>
                </c:pt>
                <c:pt idx="1418">
                  <c:v>41460.9236111111</c:v>
                </c:pt>
                <c:pt idx="1419">
                  <c:v>41460.9270833333</c:v>
                </c:pt>
                <c:pt idx="1420">
                  <c:v>41460.9305555556</c:v>
                </c:pt>
                <c:pt idx="1421">
                  <c:v>41460.9340277778</c:v>
                </c:pt>
                <c:pt idx="1422">
                  <c:v>41460.9375</c:v>
                </c:pt>
                <c:pt idx="1423">
                  <c:v>41460.9409722222</c:v>
                </c:pt>
                <c:pt idx="1424">
                  <c:v>41460.9444444444</c:v>
                </c:pt>
                <c:pt idx="1425">
                  <c:v>41460.9479166667</c:v>
                </c:pt>
                <c:pt idx="1426">
                  <c:v>41460.9513888889</c:v>
                </c:pt>
                <c:pt idx="1427">
                  <c:v>41460.9548611111</c:v>
                </c:pt>
                <c:pt idx="1428">
                  <c:v>41460.9583333333</c:v>
                </c:pt>
                <c:pt idx="1429">
                  <c:v>41460.9618055556</c:v>
                </c:pt>
                <c:pt idx="1430">
                  <c:v>41460.9652777778</c:v>
                </c:pt>
                <c:pt idx="1431">
                  <c:v>41460.96875</c:v>
                </c:pt>
                <c:pt idx="1432">
                  <c:v>41460.9722222222</c:v>
                </c:pt>
                <c:pt idx="1433">
                  <c:v>41460.9756944444</c:v>
                </c:pt>
                <c:pt idx="1434">
                  <c:v>41460.9791666667</c:v>
                </c:pt>
                <c:pt idx="1435">
                  <c:v>41460.9826388889</c:v>
                </c:pt>
                <c:pt idx="1436">
                  <c:v>41460.9861111111</c:v>
                </c:pt>
                <c:pt idx="1437">
                  <c:v>41460.9895833333</c:v>
                </c:pt>
                <c:pt idx="1438">
                  <c:v>41460.9930555556</c:v>
                </c:pt>
                <c:pt idx="1439">
                  <c:v>41460.9965277778</c:v>
                </c:pt>
                <c:pt idx="1440">
                  <c:v>41461</c:v>
                </c:pt>
                <c:pt idx="1441">
                  <c:v>41461.0034722222</c:v>
                </c:pt>
                <c:pt idx="1442">
                  <c:v>41461.0069444445</c:v>
                </c:pt>
                <c:pt idx="1443">
                  <c:v>41461.0104166667</c:v>
                </c:pt>
                <c:pt idx="1444">
                  <c:v>41461.0138888889</c:v>
                </c:pt>
                <c:pt idx="1445">
                  <c:v>41461.0173611111</c:v>
                </c:pt>
                <c:pt idx="1446">
                  <c:v>41461.0208333333</c:v>
                </c:pt>
                <c:pt idx="1447">
                  <c:v>41461.0243055556</c:v>
                </c:pt>
                <c:pt idx="1448">
                  <c:v>41461.0277777778</c:v>
                </c:pt>
                <c:pt idx="1449">
                  <c:v>41461.03125</c:v>
                </c:pt>
                <c:pt idx="1450">
                  <c:v>41461.0347222222</c:v>
                </c:pt>
                <c:pt idx="1451">
                  <c:v>41461.0381944445</c:v>
                </c:pt>
                <c:pt idx="1452">
                  <c:v>41461.0416666667</c:v>
                </c:pt>
                <c:pt idx="1453">
                  <c:v>41461.0451388889</c:v>
                </c:pt>
                <c:pt idx="1454">
                  <c:v>41461.0486111111</c:v>
                </c:pt>
                <c:pt idx="1455">
                  <c:v>41461.0520833333</c:v>
                </c:pt>
                <c:pt idx="1456">
                  <c:v>41461.0555555556</c:v>
                </c:pt>
                <c:pt idx="1457">
                  <c:v>41461.0590277778</c:v>
                </c:pt>
                <c:pt idx="1458">
                  <c:v>41461.0625</c:v>
                </c:pt>
                <c:pt idx="1459">
                  <c:v>41461.0659722222</c:v>
                </c:pt>
                <c:pt idx="1460">
                  <c:v>41461.0694444445</c:v>
                </c:pt>
                <c:pt idx="1461">
                  <c:v>41461.0729166667</c:v>
                </c:pt>
                <c:pt idx="1462">
                  <c:v>41461.0763888889</c:v>
                </c:pt>
                <c:pt idx="1463">
                  <c:v>41461.0798611111</c:v>
                </c:pt>
                <c:pt idx="1464">
                  <c:v>41461.0833333333</c:v>
                </c:pt>
                <c:pt idx="1465">
                  <c:v>41461.0868055556</c:v>
                </c:pt>
                <c:pt idx="1466">
                  <c:v>41461.0902777778</c:v>
                </c:pt>
                <c:pt idx="1467">
                  <c:v>41461.09375</c:v>
                </c:pt>
                <c:pt idx="1468">
                  <c:v>41461.0972222222</c:v>
                </c:pt>
                <c:pt idx="1469">
                  <c:v>41461.1006944444</c:v>
                </c:pt>
                <c:pt idx="1470">
                  <c:v>41461.1041666667</c:v>
                </c:pt>
                <c:pt idx="1471">
                  <c:v>41461.1076388889</c:v>
                </c:pt>
                <c:pt idx="1472">
                  <c:v>41461.1111111111</c:v>
                </c:pt>
                <c:pt idx="1473">
                  <c:v>41461.1145833333</c:v>
                </c:pt>
                <c:pt idx="1474">
                  <c:v>41461.1180555556</c:v>
                </c:pt>
                <c:pt idx="1475">
                  <c:v>41461.1215277778</c:v>
                </c:pt>
                <c:pt idx="1476">
                  <c:v>41461.125</c:v>
                </c:pt>
                <c:pt idx="1477">
                  <c:v>41461.1284722222</c:v>
                </c:pt>
                <c:pt idx="1478">
                  <c:v>41461.1319444444</c:v>
                </c:pt>
                <c:pt idx="1479">
                  <c:v>41461.1354166667</c:v>
                </c:pt>
                <c:pt idx="1480">
                  <c:v>41461.1388888889</c:v>
                </c:pt>
                <c:pt idx="1481">
                  <c:v>41461.1423611111</c:v>
                </c:pt>
                <c:pt idx="1482">
                  <c:v>41461.1458333333</c:v>
                </c:pt>
                <c:pt idx="1483">
                  <c:v>41461.1493055556</c:v>
                </c:pt>
                <c:pt idx="1484">
                  <c:v>41461.1527777778</c:v>
                </c:pt>
                <c:pt idx="1485">
                  <c:v>41461.15625</c:v>
                </c:pt>
                <c:pt idx="1486">
                  <c:v>41461.1597222222</c:v>
                </c:pt>
                <c:pt idx="1487">
                  <c:v>41461.1631944444</c:v>
                </c:pt>
                <c:pt idx="1488">
                  <c:v>41461.1666666667</c:v>
                </c:pt>
                <c:pt idx="1489">
                  <c:v>41461.1701388889</c:v>
                </c:pt>
                <c:pt idx="1490">
                  <c:v>41461.1736111111</c:v>
                </c:pt>
                <c:pt idx="1491">
                  <c:v>41461.1770833333</c:v>
                </c:pt>
                <c:pt idx="1492">
                  <c:v>41461.1805555556</c:v>
                </c:pt>
                <c:pt idx="1493">
                  <c:v>41461.1840277778</c:v>
                </c:pt>
                <c:pt idx="1494">
                  <c:v>41461.1875</c:v>
                </c:pt>
                <c:pt idx="1495">
                  <c:v>41461.1909722222</c:v>
                </c:pt>
                <c:pt idx="1496">
                  <c:v>41461.1944444444</c:v>
                </c:pt>
                <c:pt idx="1497">
                  <c:v>41461.1979166667</c:v>
                </c:pt>
                <c:pt idx="1498">
                  <c:v>41461.2013888889</c:v>
                </c:pt>
                <c:pt idx="1499">
                  <c:v>41461.2048611111</c:v>
                </c:pt>
                <c:pt idx="1500">
                  <c:v>41461.2083333333</c:v>
                </c:pt>
                <c:pt idx="1501">
                  <c:v>41461.2118055556</c:v>
                </c:pt>
                <c:pt idx="1502">
                  <c:v>41461.2152777778</c:v>
                </c:pt>
                <c:pt idx="1503">
                  <c:v>41461.21875</c:v>
                </c:pt>
                <c:pt idx="1504">
                  <c:v>41461.2222222222</c:v>
                </c:pt>
                <c:pt idx="1505">
                  <c:v>41461.2256944444</c:v>
                </c:pt>
                <c:pt idx="1506">
                  <c:v>41461.2291666667</c:v>
                </c:pt>
                <c:pt idx="1507">
                  <c:v>41461.2326388889</c:v>
                </c:pt>
                <c:pt idx="1508">
                  <c:v>41461.2361111111</c:v>
                </c:pt>
                <c:pt idx="1509">
                  <c:v>41461.2395833333</c:v>
                </c:pt>
                <c:pt idx="1510">
                  <c:v>41461.2430555556</c:v>
                </c:pt>
                <c:pt idx="1511">
                  <c:v>41461.2465277778</c:v>
                </c:pt>
                <c:pt idx="1512">
                  <c:v>41461.25</c:v>
                </c:pt>
                <c:pt idx="1513">
                  <c:v>41461.2534722222</c:v>
                </c:pt>
                <c:pt idx="1514">
                  <c:v>41461.2569444445</c:v>
                </c:pt>
                <c:pt idx="1515">
                  <c:v>41461.2604166667</c:v>
                </c:pt>
                <c:pt idx="1516">
                  <c:v>41461.2638888889</c:v>
                </c:pt>
                <c:pt idx="1517">
                  <c:v>41461.2673611111</c:v>
                </c:pt>
                <c:pt idx="1518">
                  <c:v>41461.2708333333</c:v>
                </c:pt>
                <c:pt idx="1519">
                  <c:v>41461.2743055556</c:v>
                </c:pt>
                <c:pt idx="1520">
                  <c:v>41461.2777777778</c:v>
                </c:pt>
                <c:pt idx="1521">
                  <c:v>41461.28125</c:v>
                </c:pt>
                <c:pt idx="1522">
                  <c:v>41461.2847222222</c:v>
                </c:pt>
                <c:pt idx="1523">
                  <c:v>41461.2881944445</c:v>
                </c:pt>
                <c:pt idx="1524">
                  <c:v>41461.2916666667</c:v>
                </c:pt>
                <c:pt idx="1525">
                  <c:v>41461.2951388889</c:v>
                </c:pt>
                <c:pt idx="1526">
                  <c:v>41461.2986111111</c:v>
                </c:pt>
                <c:pt idx="1527">
                  <c:v>41461.3020833333</c:v>
                </c:pt>
                <c:pt idx="1528">
                  <c:v>41461.3055555556</c:v>
                </c:pt>
                <c:pt idx="1529">
                  <c:v>41461.3090277778</c:v>
                </c:pt>
                <c:pt idx="1530">
                  <c:v>41461.3125</c:v>
                </c:pt>
                <c:pt idx="1531">
                  <c:v>41461.3159722222</c:v>
                </c:pt>
                <c:pt idx="1532">
                  <c:v>41461.3194444445</c:v>
                </c:pt>
                <c:pt idx="1533">
                  <c:v>41461.3229166667</c:v>
                </c:pt>
                <c:pt idx="1534">
                  <c:v>41461.3263888889</c:v>
                </c:pt>
                <c:pt idx="1535">
                  <c:v>41461.3298611111</c:v>
                </c:pt>
                <c:pt idx="1536">
                  <c:v>41461.3333333333</c:v>
                </c:pt>
                <c:pt idx="1537">
                  <c:v>41461.3368055556</c:v>
                </c:pt>
                <c:pt idx="1538">
                  <c:v>41461.3402777778</c:v>
                </c:pt>
                <c:pt idx="1539">
                  <c:v>41461.34375</c:v>
                </c:pt>
                <c:pt idx="1540">
                  <c:v>41461.3472222222</c:v>
                </c:pt>
                <c:pt idx="1541">
                  <c:v>41461.3506944444</c:v>
                </c:pt>
                <c:pt idx="1542">
                  <c:v>41461.3541666667</c:v>
                </c:pt>
                <c:pt idx="1543">
                  <c:v>41461.3576388889</c:v>
                </c:pt>
                <c:pt idx="1544">
                  <c:v>41461.3611111111</c:v>
                </c:pt>
                <c:pt idx="1545">
                  <c:v>41461.3645833333</c:v>
                </c:pt>
                <c:pt idx="1546">
                  <c:v>41461.3680555556</c:v>
                </c:pt>
                <c:pt idx="1547">
                  <c:v>41461.3715277778</c:v>
                </c:pt>
                <c:pt idx="1548">
                  <c:v>41461.375</c:v>
                </c:pt>
                <c:pt idx="1549">
                  <c:v>41461.3784722222</c:v>
                </c:pt>
                <c:pt idx="1550">
                  <c:v>41461.3819444444</c:v>
                </c:pt>
                <c:pt idx="1551">
                  <c:v>41461.3854166667</c:v>
                </c:pt>
                <c:pt idx="1552">
                  <c:v>41461.3888888889</c:v>
                </c:pt>
                <c:pt idx="1553">
                  <c:v>41461.3923611111</c:v>
                </c:pt>
                <c:pt idx="1554">
                  <c:v>41461.3958333333</c:v>
                </c:pt>
                <c:pt idx="1555">
                  <c:v>41461.3993055556</c:v>
                </c:pt>
                <c:pt idx="1556">
                  <c:v>41461.4027777778</c:v>
                </c:pt>
                <c:pt idx="1557">
                  <c:v>41461.40625</c:v>
                </c:pt>
                <c:pt idx="1558">
                  <c:v>41461.4097222222</c:v>
                </c:pt>
                <c:pt idx="1559">
                  <c:v>41461.4131944444</c:v>
                </c:pt>
                <c:pt idx="1560">
                  <c:v>41461.4166666667</c:v>
                </c:pt>
                <c:pt idx="1561">
                  <c:v>41461.4201388889</c:v>
                </c:pt>
                <c:pt idx="1562">
                  <c:v>41461.4236111111</c:v>
                </c:pt>
                <c:pt idx="1563">
                  <c:v>41461.4270833333</c:v>
                </c:pt>
                <c:pt idx="1564">
                  <c:v>41461.4305555556</c:v>
                </c:pt>
                <c:pt idx="1565">
                  <c:v>41461.4340277778</c:v>
                </c:pt>
                <c:pt idx="1566">
                  <c:v>41461.4375</c:v>
                </c:pt>
                <c:pt idx="1567">
                  <c:v>41461.4409722222</c:v>
                </c:pt>
                <c:pt idx="1568">
                  <c:v>41461.4444444444</c:v>
                </c:pt>
                <c:pt idx="1569">
                  <c:v>41461.4479166667</c:v>
                </c:pt>
                <c:pt idx="1570">
                  <c:v>41461.4513888889</c:v>
                </c:pt>
                <c:pt idx="1571">
                  <c:v>41461.4548611111</c:v>
                </c:pt>
                <c:pt idx="1572">
                  <c:v>41461.4583333333</c:v>
                </c:pt>
                <c:pt idx="1573">
                  <c:v>41461.4618055556</c:v>
                </c:pt>
                <c:pt idx="1574">
                  <c:v>41461.4652777778</c:v>
                </c:pt>
                <c:pt idx="1575">
                  <c:v>41461.46875</c:v>
                </c:pt>
                <c:pt idx="1576">
                  <c:v>41461.4722222222</c:v>
                </c:pt>
                <c:pt idx="1577">
                  <c:v>41461.4756944444</c:v>
                </c:pt>
                <c:pt idx="1578">
                  <c:v>41461.4791666667</c:v>
                </c:pt>
                <c:pt idx="1579">
                  <c:v>41461.4826388889</c:v>
                </c:pt>
                <c:pt idx="1580">
                  <c:v>41461.4861111111</c:v>
                </c:pt>
                <c:pt idx="1581">
                  <c:v>41461.4895833333</c:v>
                </c:pt>
                <c:pt idx="1582">
                  <c:v>41461.4930555556</c:v>
                </c:pt>
                <c:pt idx="1583">
                  <c:v>41461.4965277778</c:v>
                </c:pt>
                <c:pt idx="1584">
                  <c:v>41461.5</c:v>
                </c:pt>
                <c:pt idx="1585">
                  <c:v>41461.5034722222</c:v>
                </c:pt>
                <c:pt idx="1586">
                  <c:v>41461.5069444444</c:v>
                </c:pt>
                <c:pt idx="1587">
                  <c:v>41461.5104166667</c:v>
                </c:pt>
                <c:pt idx="1588">
                  <c:v>41461.5138888889</c:v>
                </c:pt>
                <c:pt idx="1589">
                  <c:v>41461.5173611111</c:v>
                </c:pt>
                <c:pt idx="1590">
                  <c:v>41461.5208333333</c:v>
                </c:pt>
                <c:pt idx="1591">
                  <c:v>41461.5243055556</c:v>
                </c:pt>
                <c:pt idx="1592">
                  <c:v>41461.5277777778</c:v>
                </c:pt>
                <c:pt idx="1593">
                  <c:v>41461.53125</c:v>
                </c:pt>
                <c:pt idx="1594">
                  <c:v>41461.5347222222</c:v>
                </c:pt>
                <c:pt idx="1595">
                  <c:v>41461.5381944445</c:v>
                </c:pt>
                <c:pt idx="1596">
                  <c:v>41461.5416666667</c:v>
                </c:pt>
                <c:pt idx="1597">
                  <c:v>41461.5451388889</c:v>
                </c:pt>
                <c:pt idx="1598">
                  <c:v>41461.5486111111</c:v>
                </c:pt>
                <c:pt idx="1599">
                  <c:v>41461.5520833333</c:v>
                </c:pt>
                <c:pt idx="1600">
                  <c:v>41461.5555555556</c:v>
                </c:pt>
                <c:pt idx="1601">
                  <c:v>41461.5590277778</c:v>
                </c:pt>
                <c:pt idx="1602">
                  <c:v>41461.5625</c:v>
                </c:pt>
                <c:pt idx="1603">
                  <c:v>41461.5659722222</c:v>
                </c:pt>
                <c:pt idx="1604">
                  <c:v>41461.5694444445</c:v>
                </c:pt>
                <c:pt idx="1605">
                  <c:v>41461.5729166667</c:v>
                </c:pt>
                <c:pt idx="1606">
                  <c:v>41461.5763888889</c:v>
                </c:pt>
                <c:pt idx="1607">
                  <c:v>41461.5798611111</c:v>
                </c:pt>
                <c:pt idx="1608">
                  <c:v>41461.5833333333</c:v>
                </c:pt>
                <c:pt idx="1609">
                  <c:v>41461.5868055556</c:v>
                </c:pt>
                <c:pt idx="1610">
                  <c:v>41461.5902777778</c:v>
                </c:pt>
                <c:pt idx="1611">
                  <c:v>41461.59375</c:v>
                </c:pt>
                <c:pt idx="1612">
                  <c:v>41461.5972222222</c:v>
                </c:pt>
                <c:pt idx="1613">
                  <c:v>41461.6006944445</c:v>
                </c:pt>
                <c:pt idx="1614">
                  <c:v>41461.6041666667</c:v>
                </c:pt>
                <c:pt idx="1615">
                  <c:v>41461.6076388889</c:v>
                </c:pt>
                <c:pt idx="1616">
                  <c:v>41461.6111111111</c:v>
                </c:pt>
                <c:pt idx="1617">
                  <c:v>41461.6145833333</c:v>
                </c:pt>
                <c:pt idx="1618">
                  <c:v>41461.6180555556</c:v>
                </c:pt>
                <c:pt idx="1619">
                  <c:v>41461.6215277778</c:v>
                </c:pt>
                <c:pt idx="1620">
                  <c:v>41461.625</c:v>
                </c:pt>
                <c:pt idx="1621">
                  <c:v>41461.6284722222</c:v>
                </c:pt>
                <c:pt idx="1622">
                  <c:v>41461.6319444444</c:v>
                </c:pt>
                <c:pt idx="1623">
                  <c:v>41461.6354166667</c:v>
                </c:pt>
                <c:pt idx="1624">
                  <c:v>41461.6388888889</c:v>
                </c:pt>
                <c:pt idx="1625">
                  <c:v>41461.6423611111</c:v>
                </c:pt>
                <c:pt idx="1626">
                  <c:v>41461.6458333333</c:v>
                </c:pt>
                <c:pt idx="1627">
                  <c:v>41461.6493055556</c:v>
                </c:pt>
                <c:pt idx="1628">
                  <c:v>41461.6527777778</c:v>
                </c:pt>
                <c:pt idx="1629">
                  <c:v>41461.65625</c:v>
                </c:pt>
                <c:pt idx="1630">
                  <c:v>41461.6597222222</c:v>
                </c:pt>
                <c:pt idx="1631">
                  <c:v>41461.6631944444</c:v>
                </c:pt>
                <c:pt idx="1632">
                  <c:v>41461.6666666667</c:v>
                </c:pt>
                <c:pt idx="1633">
                  <c:v>41461.6701388889</c:v>
                </c:pt>
                <c:pt idx="1634">
                  <c:v>41461.6736111111</c:v>
                </c:pt>
                <c:pt idx="1635">
                  <c:v>41461.6770833333</c:v>
                </c:pt>
                <c:pt idx="1636">
                  <c:v>41461.6805555556</c:v>
                </c:pt>
                <c:pt idx="1637">
                  <c:v>41461.6840277778</c:v>
                </c:pt>
                <c:pt idx="1638">
                  <c:v>41461.6875</c:v>
                </c:pt>
                <c:pt idx="1639">
                  <c:v>41461.6909722222</c:v>
                </c:pt>
                <c:pt idx="1640">
                  <c:v>41461.6944444444</c:v>
                </c:pt>
                <c:pt idx="1641">
                  <c:v>41461.6979166667</c:v>
                </c:pt>
                <c:pt idx="1642">
                  <c:v>41461.7013888889</c:v>
                </c:pt>
                <c:pt idx="1643">
                  <c:v>41461.7048611111</c:v>
                </c:pt>
                <c:pt idx="1644">
                  <c:v>41461.7083333333</c:v>
                </c:pt>
                <c:pt idx="1645">
                  <c:v>41461.7118055556</c:v>
                </c:pt>
                <c:pt idx="1646">
                  <c:v>41461.7152777778</c:v>
                </c:pt>
                <c:pt idx="1647">
                  <c:v>41461.71875</c:v>
                </c:pt>
                <c:pt idx="1648">
                  <c:v>41461.7222222222</c:v>
                </c:pt>
                <c:pt idx="1649">
                  <c:v>41461.7256944444</c:v>
                </c:pt>
                <c:pt idx="1650">
                  <c:v>41461.7291666667</c:v>
                </c:pt>
                <c:pt idx="1651">
                  <c:v>41461.7326388889</c:v>
                </c:pt>
                <c:pt idx="1652">
                  <c:v>41461.7361111111</c:v>
                </c:pt>
                <c:pt idx="1653">
                  <c:v>41461.7395833333</c:v>
                </c:pt>
                <c:pt idx="1654">
                  <c:v>41461.7430555556</c:v>
                </c:pt>
                <c:pt idx="1655">
                  <c:v>41461.7465277778</c:v>
                </c:pt>
                <c:pt idx="1656">
                  <c:v>41461.75</c:v>
                </c:pt>
                <c:pt idx="1657">
                  <c:v>41461.7534722222</c:v>
                </c:pt>
                <c:pt idx="1658">
                  <c:v>41461.7569444444</c:v>
                </c:pt>
                <c:pt idx="1659">
                  <c:v>41461.7604166667</c:v>
                </c:pt>
                <c:pt idx="1660">
                  <c:v>41461.7638888889</c:v>
                </c:pt>
                <c:pt idx="1661">
                  <c:v>41461.7673611111</c:v>
                </c:pt>
                <c:pt idx="1662">
                  <c:v>41461.7708333333</c:v>
                </c:pt>
                <c:pt idx="1663">
                  <c:v>41461.7743055556</c:v>
                </c:pt>
                <c:pt idx="1664">
                  <c:v>41461.7777777778</c:v>
                </c:pt>
                <c:pt idx="1665">
                  <c:v>41461.78125</c:v>
                </c:pt>
                <c:pt idx="1666">
                  <c:v>41461.7847222222</c:v>
                </c:pt>
                <c:pt idx="1667">
                  <c:v>41461.7881944444</c:v>
                </c:pt>
                <c:pt idx="1668">
                  <c:v>41461.7916666667</c:v>
                </c:pt>
                <c:pt idx="1669">
                  <c:v>41461.7951388889</c:v>
                </c:pt>
                <c:pt idx="1670">
                  <c:v>41461.7986111111</c:v>
                </c:pt>
                <c:pt idx="1671">
                  <c:v>41461.8020833333</c:v>
                </c:pt>
                <c:pt idx="1672">
                  <c:v>41461.8055555556</c:v>
                </c:pt>
                <c:pt idx="1673">
                  <c:v>41461.8090277778</c:v>
                </c:pt>
                <c:pt idx="1674">
                  <c:v>41461.8125</c:v>
                </c:pt>
                <c:pt idx="1675">
                  <c:v>41461.8159722222</c:v>
                </c:pt>
                <c:pt idx="1676">
                  <c:v>41461.8194444445</c:v>
                </c:pt>
                <c:pt idx="1677">
                  <c:v>41461.8229166667</c:v>
                </c:pt>
                <c:pt idx="1678">
                  <c:v>41461.8263888889</c:v>
                </c:pt>
                <c:pt idx="1679">
                  <c:v>41461.8298611111</c:v>
                </c:pt>
                <c:pt idx="1680">
                  <c:v>41461.8333333333</c:v>
                </c:pt>
                <c:pt idx="1681">
                  <c:v>41461.8368055556</c:v>
                </c:pt>
                <c:pt idx="1682">
                  <c:v>41461.8402777778</c:v>
                </c:pt>
                <c:pt idx="1683">
                  <c:v>41461.84375</c:v>
                </c:pt>
                <c:pt idx="1684">
                  <c:v>41461.8472222222</c:v>
                </c:pt>
                <c:pt idx="1685">
                  <c:v>41461.8506944445</c:v>
                </c:pt>
                <c:pt idx="1686">
                  <c:v>41461.8541666667</c:v>
                </c:pt>
                <c:pt idx="1687">
                  <c:v>41461.8576388889</c:v>
                </c:pt>
                <c:pt idx="1688">
                  <c:v>41461.8611111111</c:v>
                </c:pt>
                <c:pt idx="1689">
                  <c:v>41461.8645833333</c:v>
                </c:pt>
                <c:pt idx="1690">
                  <c:v>41461.8680555556</c:v>
                </c:pt>
                <c:pt idx="1691">
                  <c:v>41461.8715277778</c:v>
                </c:pt>
                <c:pt idx="1692">
                  <c:v>41461.875</c:v>
                </c:pt>
                <c:pt idx="1693">
                  <c:v>41461.8784722222</c:v>
                </c:pt>
                <c:pt idx="1694">
                  <c:v>41461.8819444444</c:v>
                </c:pt>
                <c:pt idx="1695">
                  <c:v>41461.8854166667</c:v>
                </c:pt>
                <c:pt idx="1696">
                  <c:v>41461.8888888889</c:v>
                </c:pt>
                <c:pt idx="1697">
                  <c:v>41461.8923611111</c:v>
                </c:pt>
                <c:pt idx="1698">
                  <c:v>41461.8958333333</c:v>
                </c:pt>
                <c:pt idx="1699">
                  <c:v>41461.8993055556</c:v>
                </c:pt>
                <c:pt idx="1700">
                  <c:v>41461.9027777778</c:v>
                </c:pt>
                <c:pt idx="1701">
                  <c:v>41461.90625</c:v>
                </c:pt>
                <c:pt idx="1702">
                  <c:v>41461.9097222222</c:v>
                </c:pt>
                <c:pt idx="1703">
                  <c:v>41461.9131944444</c:v>
                </c:pt>
                <c:pt idx="1704">
                  <c:v>41461.9166666667</c:v>
                </c:pt>
                <c:pt idx="1705">
                  <c:v>41461.9201388889</c:v>
                </c:pt>
                <c:pt idx="1706">
                  <c:v>41461.9236111111</c:v>
                </c:pt>
                <c:pt idx="1707">
                  <c:v>41461.9270833333</c:v>
                </c:pt>
                <c:pt idx="1708">
                  <c:v>41461.9305555556</c:v>
                </c:pt>
                <c:pt idx="1709">
                  <c:v>41461.9340277778</c:v>
                </c:pt>
                <c:pt idx="1710">
                  <c:v>41461.9375</c:v>
                </c:pt>
                <c:pt idx="1711">
                  <c:v>41461.9409722222</c:v>
                </c:pt>
                <c:pt idx="1712">
                  <c:v>41461.9444444444</c:v>
                </c:pt>
                <c:pt idx="1713">
                  <c:v>41461.9479166667</c:v>
                </c:pt>
                <c:pt idx="1714">
                  <c:v>41461.9513888889</c:v>
                </c:pt>
                <c:pt idx="1715">
                  <c:v>41461.9548611111</c:v>
                </c:pt>
                <c:pt idx="1716">
                  <c:v>41461.9583333333</c:v>
                </c:pt>
                <c:pt idx="1717">
                  <c:v>41461.9618055556</c:v>
                </c:pt>
                <c:pt idx="1718">
                  <c:v>41461.9652777778</c:v>
                </c:pt>
                <c:pt idx="1719">
                  <c:v>41461.96875</c:v>
                </c:pt>
                <c:pt idx="1720">
                  <c:v>41461.9722222222</c:v>
                </c:pt>
                <c:pt idx="1721">
                  <c:v>41461.9756944444</c:v>
                </c:pt>
                <c:pt idx="1722">
                  <c:v>41461.9791666667</c:v>
                </c:pt>
                <c:pt idx="1723">
                  <c:v>41461.9826388889</c:v>
                </c:pt>
                <c:pt idx="1724">
                  <c:v>41461.9861111111</c:v>
                </c:pt>
                <c:pt idx="1725">
                  <c:v>41461.9895833333</c:v>
                </c:pt>
                <c:pt idx="1726">
                  <c:v>41461.9930555556</c:v>
                </c:pt>
                <c:pt idx="1727">
                  <c:v>41461.9965277778</c:v>
                </c:pt>
                <c:pt idx="1728">
                  <c:v>41462</c:v>
                </c:pt>
                <c:pt idx="1729">
                  <c:v>41462.0034722222</c:v>
                </c:pt>
                <c:pt idx="1730">
                  <c:v>41462.0069444444</c:v>
                </c:pt>
                <c:pt idx="1731">
                  <c:v>41462.0104166667</c:v>
                </c:pt>
                <c:pt idx="1732">
                  <c:v>41462.0138888889</c:v>
                </c:pt>
                <c:pt idx="1733">
                  <c:v>41462.0173611111</c:v>
                </c:pt>
                <c:pt idx="1734">
                  <c:v>41462.0208333333</c:v>
                </c:pt>
                <c:pt idx="1735">
                  <c:v>41462.0243055556</c:v>
                </c:pt>
                <c:pt idx="1736">
                  <c:v>41462.0277777778</c:v>
                </c:pt>
                <c:pt idx="1737">
                  <c:v>41462.03125</c:v>
                </c:pt>
                <c:pt idx="1738">
                  <c:v>41462.0347222222</c:v>
                </c:pt>
                <c:pt idx="1739">
                  <c:v>41462.0381944444</c:v>
                </c:pt>
                <c:pt idx="1740">
                  <c:v>41462.0416666667</c:v>
                </c:pt>
                <c:pt idx="1741">
                  <c:v>41462.0451388889</c:v>
                </c:pt>
                <c:pt idx="1742">
                  <c:v>41462.0486111111</c:v>
                </c:pt>
                <c:pt idx="1743">
                  <c:v>41462.0520833333</c:v>
                </c:pt>
                <c:pt idx="1744">
                  <c:v>41462.0555555556</c:v>
                </c:pt>
                <c:pt idx="1745">
                  <c:v>41462.0590277778</c:v>
                </c:pt>
                <c:pt idx="1746">
                  <c:v>41462.0625</c:v>
                </c:pt>
                <c:pt idx="1747">
                  <c:v>41462.0659722222</c:v>
                </c:pt>
                <c:pt idx="1748">
                  <c:v>41462.0694444445</c:v>
                </c:pt>
                <c:pt idx="1749">
                  <c:v>41462.0729166667</c:v>
                </c:pt>
                <c:pt idx="1750">
                  <c:v>41462.0763888889</c:v>
                </c:pt>
                <c:pt idx="1751">
                  <c:v>41462.0798611111</c:v>
                </c:pt>
                <c:pt idx="1752">
                  <c:v>41462.0833333333</c:v>
                </c:pt>
                <c:pt idx="1753">
                  <c:v>41462.0868055556</c:v>
                </c:pt>
                <c:pt idx="1754">
                  <c:v>41462.0902777778</c:v>
                </c:pt>
                <c:pt idx="1755">
                  <c:v>41462.09375</c:v>
                </c:pt>
                <c:pt idx="1756">
                  <c:v>41462.0972222222</c:v>
                </c:pt>
                <c:pt idx="1757">
                  <c:v>41462.1006944445</c:v>
                </c:pt>
                <c:pt idx="1758">
                  <c:v>41462.1041666667</c:v>
                </c:pt>
                <c:pt idx="1759">
                  <c:v>41462.1076388889</c:v>
                </c:pt>
                <c:pt idx="1760">
                  <c:v>41462.1111111111</c:v>
                </c:pt>
                <c:pt idx="1761">
                  <c:v>41462.1145833333</c:v>
                </c:pt>
                <c:pt idx="1762">
                  <c:v>41462.1180555556</c:v>
                </c:pt>
                <c:pt idx="1763">
                  <c:v>41462.1215277778</c:v>
                </c:pt>
                <c:pt idx="1764">
                  <c:v>41462.125</c:v>
                </c:pt>
                <c:pt idx="1765">
                  <c:v>41462.1284722222</c:v>
                </c:pt>
                <c:pt idx="1766">
                  <c:v>41462.1319444445</c:v>
                </c:pt>
                <c:pt idx="1767">
                  <c:v>41462.1354166667</c:v>
                </c:pt>
                <c:pt idx="1768">
                  <c:v>41462.1388888889</c:v>
                </c:pt>
                <c:pt idx="1769">
                  <c:v>41462.1423611111</c:v>
                </c:pt>
                <c:pt idx="1770">
                  <c:v>41462.1458333333</c:v>
                </c:pt>
                <c:pt idx="1771">
                  <c:v>41462.1493055556</c:v>
                </c:pt>
                <c:pt idx="1772">
                  <c:v>41462.1527777778</c:v>
                </c:pt>
                <c:pt idx="1773">
                  <c:v>41462.15625</c:v>
                </c:pt>
                <c:pt idx="1774">
                  <c:v>41462.1597222222</c:v>
                </c:pt>
                <c:pt idx="1775">
                  <c:v>41462.1631944444</c:v>
                </c:pt>
                <c:pt idx="1776">
                  <c:v>41462.1666666667</c:v>
                </c:pt>
                <c:pt idx="1777">
                  <c:v>41462.1701388889</c:v>
                </c:pt>
                <c:pt idx="1778">
                  <c:v>41462.1736111111</c:v>
                </c:pt>
                <c:pt idx="1779">
                  <c:v>41462.1770833333</c:v>
                </c:pt>
                <c:pt idx="1780">
                  <c:v>41462.1805555556</c:v>
                </c:pt>
                <c:pt idx="1781">
                  <c:v>41462.1840277778</c:v>
                </c:pt>
                <c:pt idx="1782">
                  <c:v>41462.1875</c:v>
                </c:pt>
                <c:pt idx="1783">
                  <c:v>41462.1909722222</c:v>
                </c:pt>
                <c:pt idx="1784">
                  <c:v>41462.1944444444</c:v>
                </c:pt>
                <c:pt idx="1785">
                  <c:v>41462.1979166667</c:v>
                </c:pt>
                <c:pt idx="1786">
                  <c:v>41462.2013888889</c:v>
                </c:pt>
                <c:pt idx="1787">
                  <c:v>41462.2048611111</c:v>
                </c:pt>
                <c:pt idx="1788">
                  <c:v>41462.2083333333</c:v>
                </c:pt>
                <c:pt idx="1789">
                  <c:v>41462.2118055556</c:v>
                </c:pt>
                <c:pt idx="1790">
                  <c:v>41462.2152777778</c:v>
                </c:pt>
                <c:pt idx="1791">
                  <c:v>41462.21875</c:v>
                </c:pt>
                <c:pt idx="1792">
                  <c:v>41462.2222222222</c:v>
                </c:pt>
                <c:pt idx="1793">
                  <c:v>41462.2256944444</c:v>
                </c:pt>
                <c:pt idx="1794">
                  <c:v>41462.2291666667</c:v>
                </c:pt>
                <c:pt idx="1795">
                  <c:v>41462.2326388889</c:v>
                </c:pt>
                <c:pt idx="1796">
                  <c:v>41462.2361111111</c:v>
                </c:pt>
                <c:pt idx="1797">
                  <c:v>41462.2395833333</c:v>
                </c:pt>
                <c:pt idx="1798">
                  <c:v>41462.2430555556</c:v>
                </c:pt>
                <c:pt idx="1799">
                  <c:v>41462.2465277778</c:v>
                </c:pt>
                <c:pt idx="1800">
                  <c:v>41462.25</c:v>
                </c:pt>
                <c:pt idx="1801">
                  <c:v>41462.2534722222</c:v>
                </c:pt>
                <c:pt idx="1802">
                  <c:v>41462.2569444444</c:v>
                </c:pt>
                <c:pt idx="1803">
                  <c:v>41462.2604166667</c:v>
                </c:pt>
                <c:pt idx="1804">
                  <c:v>41462.2638888889</c:v>
                </c:pt>
                <c:pt idx="1805">
                  <c:v>41462.2673611111</c:v>
                </c:pt>
                <c:pt idx="1806">
                  <c:v>41462.2708333333</c:v>
                </c:pt>
                <c:pt idx="1807">
                  <c:v>41462.2743055556</c:v>
                </c:pt>
                <c:pt idx="1808">
                  <c:v>41462.2777777778</c:v>
                </c:pt>
                <c:pt idx="1809">
                  <c:v>41462.28125</c:v>
                </c:pt>
                <c:pt idx="1810">
                  <c:v>41462.2847222222</c:v>
                </c:pt>
                <c:pt idx="1811">
                  <c:v>41462.2881944444</c:v>
                </c:pt>
                <c:pt idx="1812">
                  <c:v>41462.2916666667</c:v>
                </c:pt>
                <c:pt idx="1813">
                  <c:v>41462.2951388889</c:v>
                </c:pt>
                <c:pt idx="1814">
                  <c:v>41462.2986111111</c:v>
                </c:pt>
                <c:pt idx="1815">
                  <c:v>41462.3020833333</c:v>
                </c:pt>
                <c:pt idx="1816">
                  <c:v>41462.3055555556</c:v>
                </c:pt>
                <c:pt idx="1817">
                  <c:v>41462.3090277778</c:v>
                </c:pt>
                <c:pt idx="1818">
                  <c:v>41462.3125</c:v>
                </c:pt>
                <c:pt idx="1819">
                  <c:v>41462.3159722222</c:v>
                </c:pt>
                <c:pt idx="1820">
                  <c:v>41462.3194444444</c:v>
                </c:pt>
                <c:pt idx="1821">
                  <c:v>41462.3229166667</c:v>
                </c:pt>
                <c:pt idx="1822">
                  <c:v>41462.3263888889</c:v>
                </c:pt>
                <c:pt idx="1823">
                  <c:v>41462.3298611111</c:v>
                </c:pt>
                <c:pt idx="1824">
                  <c:v>41462.3333333333</c:v>
                </c:pt>
                <c:pt idx="1825">
                  <c:v>41462.3368055556</c:v>
                </c:pt>
                <c:pt idx="1826">
                  <c:v>41462.3402777778</c:v>
                </c:pt>
                <c:pt idx="1827">
                  <c:v>41462.34375</c:v>
                </c:pt>
                <c:pt idx="1828">
                  <c:v>41462.3472222222</c:v>
                </c:pt>
                <c:pt idx="1829">
                  <c:v>41462.3506944445</c:v>
                </c:pt>
                <c:pt idx="1830">
                  <c:v>41462.3541666667</c:v>
                </c:pt>
                <c:pt idx="1831">
                  <c:v>41462.3576388889</c:v>
                </c:pt>
                <c:pt idx="1832">
                  <c:v>41462.3611111111</c:v>
                </c:pt>
                <c:pt idx="1833">
                  <c:v>41462.3645833333</c:v>
                </c:pt>
                <c:pt idx="1834">
                  <c:v>41462.3680555556</c:v>
                </c:pt>
                <c:pt idx="1835">
                  <c:v>41462.3715277778</c:v>
                </c:pt>
                <c:pt idx="1836">
                  <c:v>41462.375</c:v>
                </c:pt>
                <c:pt idx="1837">
                  <c:v>41462.3784722222</c:v>
                </c:pt>
                <c:pt idx="1838">
                  <c:v>41462.3819444445</c:v>
                </c:pt>
                <c:pt idx="1839">
                  <c:v>41462.3854166667</c:v>
                </c:pt>
                <c:pt idx="1840">
                  <c:v>41462.3888888889</c:v>
                </c:pt>
                <c:pt idx="1841">
                  <c:v>41462.3923611111</c:v>
                </c:pt>
                <c:pt idx="1842">
                  <c:v>41462.3958333333</c:v>
                </c:pt>
                <c:pt idx="1843">
                  <c:v>41462.3993055556</c:v>
                </c:pt>
                <c:pt idx="1844">
                  <c:v>41462.4027777778</c:v>
                </c:pt>
                <c:pt idx="1845">
                  <c:v>41462.40625</c:v>
                </c:pt>
                <c:pt idx="1846">
                  <c:v>41462.4097222222</c:v>
                </c:pt>
                <c:pt idx="1847">
                  <c:v>41462.4131944445</c:v>
                </c:pt>
                <c:pt idx="1848">
                  <c:v>41462.4166666667</c:v>
                </c:pt>
                <c:pt idx="1849">
                  <c:v>41462.4201388889</c:v>
                </c:pt>
                <c:pt idx="1850">
                  <c:v>41462.4236111111</c:v>
                </c:pt>
                <c:pt idx="1851">
                  <c:v>41462.4270833333</c:v>
                </c:pt>
                <c:pt idx="1852">
                  <c:v>41462.4305555556</c:v>
                </c:pt>
                <c:pt idx="1853">
                  <c:v>41462.4340277778</c:v>
                </c:pt>
                <c:pt idx="1854">
                  <c:v>41462.4375</c:v>
                </c:pt>
                <c:pt idx="1855">
                  <c:v>41462.4409722222</c:v>
                </c:pt>
                <c:pt idx="1856">
                  <c:v>41462.4444444444</c:v>
                </c:pt>
                <c:pt idx="1857">
                  <c:v>41462.4479166667</c:v>
                </c:pt>
                <c:pt idx="1858">
                  <c:v>41462.4513888889</c:v>
                </c:pt>
                <c:pt idx="1859">
                  <c:v>41462.4548611111</c:v>
                </c:pt>
                <c:pt idx="1860">
                  <c:v>41462.4583333333</c:v>
                </c:pt>
                <c:pt idx="1861">
                  <c:v>41462.4618055556</c:v>
                </c:pt>
                <c:pt idx="1862">
                  <c:v>41462.4652777778</c:v>
                </c:pt>
                <c:pt idx="1863">
                  <c:v>41462.46875</c:v>
                </c:pt>
                <c:pt idx="1864">
                  <c:v>41462.4722222222</c:v>
                </c:pt>
                <c:pt idx="1865">
                  <c:v>41462.4756944444</c:v>
                </c:pt>
                <c:pt idx="1866">
                  <c:v>41462.4791666667</c:v>
                </c:pt>
                <c:pt idx="1867">
                  <c:v>41462.4826388889</c:v>
                </c:pt>
                <c:pt idx="1868">
                  <c:v>41462.4861111111</c:v>
                </c:pt>
                <c:pt idx="1869">
                  <c:v>41462.4895833333</c:v>
                </c:pt>
                <c:pt idx="1870">
                  <c:v>41462.4930555556</c:v>
                </c:pt>
                <c:pt idx="1871">
                  <c:v>41462.4965277778</c:v>
                </c:pt>
                <c:pt idx="1872">
                  <c:v>41462.5</c:v>
                </c:pt>
                <c:pt idx="1873">
                  <c:v>41462.5034722222</c:v>
                </c:pt>
                <c:pt idx="1874">
                  <c:v>41462.5069444444</c:v>
                </c:pt>
                <c:pt idx="1875">
                  <c:v>41462.5104166667</c:v>
                </c:pt>
                <c:pt idx="1876">
                  <c:v>41462.5138888889</c:v>
                </c:pt>
                <c:pt idx="1877">
                  <c:v>41462.5173611111</c:v>
                </c:pt>
                <c:pt idx="1878">
                  <c:v>41462.5208333333</c:v>
                </c:pt>
                <c:pt idx="1879">
                  <c:v>41462.5243055556</c:v>
                </c:pt>
                <c:pt idx="1880">
                  <c:v>41462.5277777778</c:v>
                </c:pt>
                <c:pt idx="1881">
                  <c:v>41462.53125</c:v>
                </c:pt>
                <c:pt idx="1882">
                  <c:v>41462.5347222222</c:v>
                </c:pt>
                <c:pt idx="1883">
                  <c:v>41462.5381944444</c:v>
                </c:pt>
                <c:pt idx="1884">
                  <c:v>41462.5416666667</c:v>
                </c:pt>
                <c:pt idx="1885">
                  <c:v>41462.5451388889</c:v>
                </c:pt>
                <c:pt idx="1886">
                  <c:v>41462.5486111111</c:v>
                </c:pt>
                <c:pt idx="1887">
                  <c:v>41462.5520833333</c:v>
                </c:pt>
                <c:pt idx="1888">
                  <c:v>41462.5555555556</c:v>
                </c:pt>
                <c:pt idx="1889">
                  <c:v>41462.5590277778</c:v>
                </c:pt>
                <c:pt idx="1890">
                  <c:v>41462.5625</c:v>
                </c:pt>
                <c:pt idx="1891">
                  <c:v>41462.5659722222</c:v>
                </c:pt>
                <c:pt idx="1892">
                  <c:v>41462.5694444444</c:v>
                </c:pt>
                <c:pt idx="1893">
                  <c:v>41462.5729166667</c:v>
                </c:pt>
                <c:pt idx="1894">
                  <c:v>41462.5763888889</c:v>
                </c:pt>
                <c:pt idx="1895">
                  <c:v>41462.5798611111</c:v>
                </c:pt>
                <c:pt idx="1896">
                  <c:v>41462.5833333333</c:v>
                </c:pt>
                <c:pt idx="1897">
                  <c:v>41462.5868055556</c:v>
                </c:pt>
                <c:pt idx="1898">
                  <c:v>41462.5902777778</c:v>
                </c:pt>
                <c:pt idx="1899">
                  <c:v>41462.59375</c:v>
                </c:pt>
                <c:pt idx="1900">
                  <c:v>41462.5972222222</c:v>
                </c:pt>
                <c:pt idx="1901">
                  <c:v>41462.6006944445</c:v>
                </c:pt>
                <c:pt idx="1902">
                  <c:v>41462.6041666667</c:v>
                </c:pt>
                <c:pt idx="1903">
                  <c:v>41462.6076388889</c:v>
                </c:pt>
                <c:pt idx="1904">
                  <c:v>41462.6111111111</c:v>
                </c:pt>
                <c:pt idx="1905">
                  <c:v>41462.6145833333</c:v>
                </c:pt>
                <c:pt idx="1906">
                  <c:v>41462.6180555556</c:v>
                </c:pt>
                <c:pt idx="1907">
                  <c:v>41462.6215277778</c:v>
                </c:pt>
                <c:pt idx="1908">
                  <c:v>41462.625</c:v>
                </c:pt>
                <c:pt idx="1909">
                  <c:v>41462.6284722222</c:v>
                </c:pt>
                <c:pt idx="1910">
                  <c:v>41462.6319444445</c:v>
                </c:pt>
                <c:pt idx="1911">
                  <c:v>41462.6354166667</c:v>
                </c:pt>
                <c:pt idx="1912">
                  <c:v>41462.6388888889</c:v>
                </c:pt>
                <c:pt idx="1913">
                  <c:v>41462.6423611111</c:v>
                </c:pt>
                <c:pt idx="1914">
                  <c:v>41462.6458333333</c:v>
                </c:pt>
                <c:pt idx="1915">
                  <c:v>41462.6493055556</c:v>
                </c:pt>
                <c:pt idx="1916">
                  <c:v>41462.6527777778</c:v>
                </c:pt>
                <c:pt idx="1917">
                  <c:v>41462.65625</c:v>
                </c:pt>
                <c:pt idx="1918">
                  <c:v>41462.6597222222</c:v>
                </c:pt>
                <c:pt idx="1919">
                  <c:v>41462.6631944445</c:v>
                </c:pt>
                <c:pt idx="1920">
                  <c:v>41462.6666666667</c:v>
                </c:pt>
                <c:pt idx="1921">
                  <c:v>41462.6701388889</c:v>
                </c:pt>
                <c:pt idx="1922">
                  <c:v>41462.6736111111</c:v>
                </c:pt>
                <c:pt idx="1923">
                  <c:v>41462.6770833333</c:v>
                </c:pt>
                <c:pt idx="1924">
                  <c:v>41462.6805555556</c:v>
                </c:pt>
                <c:pt idx="1925">
                  <c:v>41462.6840277778</c:v>
                </c:pt>
                <c:pt idx="1926">
                  <c:v>41462.6875</c:v>
                </c:pt>
                <c:pt idx="1927">
                  <c:v>41462.6909722222</c:v>
                </c:pt>
                <c:pt idx="1928">
                  <c:v>41462.6944444444</c:v>
                </c:pt>
                <c:pt idx="1929">
                  <c:v>41462.6979166667</c:v>
                </c:pt>
                <c:pt idx="1930">
                  <c:v>41462.7013888889</c:v>
                </c:pt>
                <c:pt idx="1931">
                  <c:v>41462.7048611111</c:v>
                </c:pt>
                <c:pt idx="1932">
                  <c:v>41462.7083333333</c:v>
                </c:pt>
                <c:pt idx="1933">
                  <c:v>41462.7118055556</c:v>
                </c:pt>
                <c:pt idx="1934">
                  <c:v>41462.7152777778</c:v>
                </c:pt>
                <c:pt idx="1935">
                  <c:v>41462.71875</c:v>
                </c:pt>
                <c:pt idx="1936">
                  <c:v>41462.7222222222</c:v>
                </c:pt>
                <c:pt idx="1937">
                  <c:v>41462.7256944444</c:v>
                </c:pt>
                <c:pt idx="1938">
                  <c:v>41462.7291666667</c:v>
                </c:pt>
                <c:pt idx="1939">
                  <c:v>41462.7326388889</c:v>
                </c:pt>
                <c:pt idx="1940">
                  <c:v>41462.7361111111</c:v>
                </c:pt>
                <c:pt idx="1941">
                  <c:v>41462.7395833333</c:v>
                </c:pt>
                <c:pt idx="1942">
                  <c:v>41462.7430555556</c:v>
                </c:pt>
                <c:pt idx="1943">
                  <c:v>41462.7465277778</c:v>
                </c:pt>
                <c:pt idx="1944">
                  <c:v>41462.75</c:v>
                </c:pt>
                <c:pt idx="1945">
                  <c:v>41462.7534722222</c:v>
                </c:pt>
                <c:pt idx="1946">
                  <c:v>41462.7569444444</c:v>
                </c:pt>
                <c:pt idx="1947">
                  <c:v>41462.7604166667</c:v>
                </c:pt>
                <c:pt idx="1948">
                  <c:v>41462.7638888889</c:v>
                </c:pt>
                <c:pt idx="1949">
                  <c:v>41462.7673611111</c:v>
                </c:pt>
                <c:pt idx="1950">
                  <c:v>41462.7708333333</c:v>
                </c:pt>
                <c:pt idx="1951">
                  <c:v>41462.7743055556</c:v>
                </c:pt>
                <c:pt idx="1952">
                  <c:v>41462.7777777778</c:v>
                </c:pt>
                <c:pt idx="1953">
                  <c:v>41462.78125</c:v>
                </c:pt>
                <c:pt idx="1954">
                  <c:v>41462.7847222222</c:v>
                </c:pt>
                <c:pt idx="1955">
                  <c:v>41462.7881944444</c:v>
                </c:pt>
                <c:pt idx="1956">
                  <c:v>41462.7916666667</c:v>
                </c:pt>
                <c:pt idx="1957">
                  <c:v>41462.7951388889</c:v>
                </c:pt>
                <c:pt idx="1958">
                  <c:v>41462.7986111111</c:v>
                </c:pt>
                <c:pt idx="1959">
                  <c:v>41462.8020833333</c:v>
                </c:pt>
                <c:pt idx="1960">
                  <c:v>41462.8055555556</c:v>
                </c:pt>
                <c:pt idx="1961">
                  <c:v>41462.8090277778</c:v>
                </c:pt>
                <c:pt idx="1962">
                  <c:v>41462.8125</c:v>
                </c:pt>
                <c:pt idx="1963">
                  <c:v>41462.8159722222</c:v>
                </c:pt>
                <c:pt idx="1964">
                  <c:v>41462.8194444444</c:v>
                </c:pt>
                <c:pt idx="1965">
                  <c:v>41462.8229166667</c:v>
                </c:pt>
                <c:pt idx="1966">
                  <c:v>41462.8263888889</c:v>
                </c:pt>
                <c:pt idx="1967">
                  <c:v>41462.8298611111</c:v>
                </c:pt>
                <c:pt idx="1968">
                  <c:v>41462.8333333333</c:v>
                </c:pt>
                <c:pt idx="1969">
                  <c:v>41462.8368055556</c:v>
                </c:pt>
                <c:pt idx="1970">
                  <c:v>41462.8402777778</c:v>
                </c:pt>
                <c:pt idx="1971">
                  <c:v>41462.84375</c:v>
                </c:pt>
                <c:pt idx="1972">
                  <c:v>41462.8472222222</c:v>
                </c:pt>
                <c:pt idx="1973">
                  <c:v>41462.8506944444</c:v>
                </c:pt>
                <c:pt idx="1974">
                  <c:v>41462.8541666667</c:v>
                </c:pt>
                <c:pt idx="1975">
                  <c:v>41462.8576388889</c:v>
                </c:pt>
                <c:pt idx="1976">
                  <c:v>41462.8611111111</c:v>
                </c:pt>
                <c:pt idx="1977">
                  <c:v>41462.8645833333</c:v>
                </c:pt>
                <c:pt idx="1978">
                  <c:v>41462.8680555556</c:v>
                </c:pt>
                <c:pt idx="1979">
                  <c:v>41462.8715277778</c:v>
                </c:pt>
                <c:pt idx="1980">
                  <c:v>41462.875</c:v>
                </c:pt>
                <c:pt idx="1981">
                  <c:v>41462.8784722222</c:v>
                </c:pt>
                <c:pt idx="1982">
                  <c:v>41462.8819444445</c:v>
                </c:pt>
                <c:pt idx="1983">
                  <c:v>41462.8854166667</c:v>
                </c:pt>
                <c:pt idx="1984">
                  <c:v>41462.8888888889</c:v>
                </c:pt>
                <c:pt idx="1985">
                  <c:v>41462.8923611111</c:v>
                </c:pt>
                <c:pt idx="1986">
                  <c:v>41462.8958333333</c:v>
                </c:pt>
                <c:pt idx="1987">
                  <c:v>41462.8993055556</c:v>
                </c:pt>
                <c:pt idx="1988">
                  <c:v>41462.9027777778</c:v>
                </c:pt>
                <c:pt idx="1989">
                  <c:v>41462.90625</c:v>
                </c:pt>
                <c:pt idx="1990">
                  <c:v>41462.9097222222</c:v>
                </c:pt>
                <c:pt idx="1991">
                  <c:v>41462.9131944445</c:v>
                </c:pt>
                <c:pt idx="1992">
                  <c:v>41462.9166666667</c:v>
                </c:pt>
                <c:pt idx="1993">
                  <c:v>41462.9201388889</c:v>
                </c:pt>
                <c:pt idx="1994">
                  <c:v>41462.9236111111</c:v>
                </c:pt>
                <c:pt idx="1995">
                  <c:v>41462.9270833333</c:v>
                </c:pt>
                <c:pt idx="1996">
                  <c:v>41462.9305555556</c:v>
                </c:pt>
                <c:pt idx="1997">
                  <c:v>41462.9340277778</c:v>
                </c:pt>
                <c:pt idx="1998">
                  <c:v>41462.9375</c:v>
                </c:pt>
                <c:pt idx="1999">
                  <c:v>41462.9409722222</c:v>
                </c:pt>
                <c:pt idx="2000">
                  <c:v>41462.9444444445</c:v>
                </c:pt>
                <c:pt idx="2001">
                  <c:v>41462.9479166667</c:v>
                </c:pt>
                <c:pt idx="2002">
                  <c:v>41462.9513888889</c:v>
                </c:pt>
                <c:pt idx="2003">
                  <c:v>41462.9548611111</c:v>
                </c:pt>
                <c:pt idx="2004">
                  <c:v>41462.9583333333</c:v>
                </c:pt>
                <c:pt idx="2005">
                  <c:v>41462.9618055556</c:v>
                </c:pt>
                <c:pt idx="2006">
                  <c:v>41462.9652777778</c:v>
                </c:pt>
                <c:pt idx="2007">
                  <c:v>41462.96875</c:v>
                </c:pt>
                <c:pt idx="2008">
                  <c:v>41462.9722222222</c:v>
                </c:pt>
                <c:pt idx="2009">
                  <c:v>41462.9756944444</c:v>
                </c:pt>
                <c:pt idx="2010">
                  <c:v>41462.9791666667</c:v>
                </c:pt>
                <c:pt idx="2011">
                  <c:v>41462.9826388889</c:v>
                </c:pt>
                <c:pt idx="2012">
                  <c:v>41462.9861111111</c:v>
                </c:pt>
                <c:pt idx="2013">
                  <c:v>41462.9895833333</c:v>
                </c:pt>
                <c:pt idx="2014">
                  <c:v>41462.9930555556</c:v>
                </c:pt>
                <c:pt idx="2015">
                  <c:v>41462.9965277778</c:v>
                </c:pt>
                <c:pt idx="2016">
                  <c:v>41463</c:v>
                </c:pt>
                <c:pt idx="2017">
                  <c:v>41463.0034722222</c:v>
                </c:pt>
                <c:pt idx="2018">
                  <c:v>41463.0069444444</c:v>
                </c:pt>
                <c:pt idx="2019">
                  <c:v>41463.0104166667</c:v>
                </c:pt>
                <c:pt idx="2020">
                  <c:v>41463.0138888889</c:v>
                </c:pt>
                <c:pt idx="2021">
                  <c:v>41463.0173611111</c:v>
                </c:pt>
                <c:pt idx="2022">
                  <c:v>41463.0208333333</c:v>
                </c:pt>
                <c:pt idx="2023">
                  <c:v>41463.0243055556</c:v>
                </c:pt>
                <c:pt idx="2024">
                  <c:v>41463.0277777778</c:v>
                </c:pt>
                <c:pt idx="2025">
                  <c:v>41463.03125</c:v>
                </c:pt>
                <c:pt idx="2026">
                  <c:v>41463.0347222222</c:v>
                </c:pt>
                <c:pt idx="2027">
                  <c:v>41463.0381944444</c:v>
                </c:pt>
                <c:pt idx="2028">
                  <c:v>41463.0416666667</c:v>
                </c:pt>
                <c:pt idx="2029">
                  <c:v>41463.0451388889</c:v>
                </c:pt>
                <c:pt idx="2030">
                  <c:v>41463.0486111111</c:v>
                </c:pt>
                <c:pt idx="2031">
                  <c:v>41463.0520833333</c:v>
                </c:pt>
                <c:pt idx="2032">
                  <c:v>41463.0555555556</c:v>
                </c:pt>
                <c:pt idx="2033">
                  <c:v>41463.0590277778</c:v>
                </c:pt>
                <c:pt idx="2034">
                  <c:v>41463.0625</c:v>
                </c:pt>
                <c:pt idx="2035">
                  <c:v>41463.0659722222</c:v>
                </c:pt>
                <c:pt idx="2036">
                  <c:v>41463.0694444444</c:v>
                </c:pt>
                <c:pt idx="2037">
                  <c:v>41463.0729166667</c:v>
                </c:pt>
                <c:pt idx="2038">
                  <c:v>41463.0763888889</c:v>
                </c:pt>
                <c:pt idx="2039">
                  <c:v>41463.0798611111</c:v>
                </c:pt>
                <c:pt idx="2040">
                  <c:v>41463.0833333333</c:v>
                </c:pt>
                <c:pt idx="2041">
                  <c:v>41463.0868055556</c:v>
                </c:pt>
                <c:pt idx="2042">
                  <c:v>41463.0902777778</c:v>
                </c:pt>
                <c:pt idx="2043">
                  <c:v>41463.09375</c:v>
                </c:pt>
                <c:pt idx="2044">
                  <c:v>41463.0972222222</c:v>
                </c:pt>
                <c:pt idx="2045">
                  <c:v>41463.1006944444</c:v>
                </c:pt>
                <c:pt idx="2046">
                  <c:v>41463.1041666667</c:v>
                </c:pt>
                <c:pt idx="2047">
                  <c:v>41463.1076388889</c:v>
                </c:pt>
                <c:pt idx="2048">
                  <c:v>41463.1111111111</c:v>
                </c:pt>
                <c:pt idx="2049">
                  <c:v>41463.1145833333</c:v>
                </c:pt>
                <c:pt idx="2050">
                  <c:v>41463.1180555556</c:v>
                </c:pt>
                <c:pt idx="2051">
                  <c:v>41463.1215277778</c:v>
                </c:pt>
                <c:pt idx="2052">
                  <c:v>41463.125</c:v>
                </c:pt>
                <c:pt idx="2053">
                  <c:v>41463.1284722222</c:v>
                </c:pt>
                <c:pt idx="2054">
                  <c:v>41463.1319444445</c:v>
                </c:pt>
                <c:pt idx="2055">
                  <c:v>41463.1354166667</c:v>
                </c:pt>
                <c:pt idx="2056">
                  <c:v>41463.1388888889</c:v>
                </c:pt>
                <c:pt idx="2057">
                  <c:v>41463.1423611111</c:v>
                </c:pt>
                <c:pt idx="2058">
                  <c:v>41463.1458333333</c:v>
                </c:pt>
                <c:pt idx="2059">
                  <c:v>41463.1493055556</c:v>
                </c:pt>
                <c:pt idx="2060">
                  <c:v>41463.1527777778</c:v>
                </c:pt>
                <c:pt idx="2061">
                  <c:v>41463.15625</c:v>
                </c:pt>
                <c:pt idx="2062">
                  <c:v>41463.1597222222</c:v>
                </c:pt>
                <c:pt idx="2063">
                  <c:v>41463.1631944445</c:v>
                </c:pt>
                <c:pt idx="2064">
                  <c:v>41463.1666666667</c:v>
                </c:pt>
                <c:pt idx="2065">
                  <c:v>41463.1701388889</c:v>
                </c:pt>
                <c:pt idx="2066">
                  <c:v>41463.1736111111</c:v>
                </c:pt>
                <c:pt idx="2067">
                  <c:v>41463.1770833333</c:v>
                </c:pt>
                <c:pt idx="2068">
                  <c:v>41463.1805555556</c:v>
                </c:pt>
                <c:pt idx="2069">
                  <c:v>41463.1840277778</c:v>
                </c:pt>
                <c:pt idx="2070">
                  <c:v>41463.1875</c:v>
                </c:pt>
                <c:pt idx="2071">
                  <c:v>41463.1909722222</c:v>
                </c:pt>
                <c:pt idx="2072">
                  <c:v>41463.1944444445</c:v>
                </c:pt>
                <c:pt idx="2073">
                  <c:v>41463.1979166667</c:v>
                </c:pt>
                <c:pt idx="2074">
                  <c:v>41463.2013888889</c:v>
                </c:pt>
                <c:pt idx="2075">
                  <c:v>41463.2048611111</c:v>
                </c:pt>
                <c:pt idx="2076">
                  <c:v>41463.2083333333</c:v>
                </c:pt>
                <c:pt idx="2077">
                  <c:v>41463.2118055556</c:v>
                </c:pt>
                <c:pt idx="2078">
                  <c:v>41463.2152777778</c:v>
                </c:pt>
                <c:pt idx="2079">
                  <c:v>41463.21875</c:v>
                </c:pt>
                <c:pt idx="2080">
                  <c:v>41463.2222222222</c:v>
                </c:pt>
                <c:pt idx="2081">
                  <c:v>41463.2256944444</c:v>
                </c:pt>
                <c:pt idx="2082">
                  <c:v>41463.2291666667</c:v>
                </c:pt>
                <c:pt idx="2083">
                  <c:v>41463.2326388889</c:v>
                </c:pt>
                <c:pt idx="2084">
                  <c:v>41463.2361111111</c:v>
                </c:pt>
                <c:pt idx="2085">
                  <c:v>41463.2395833333</c:v>
                </c:pt>
                <c:pt idx="2086">
                  <c:v>41463.2430555556</c:v>
                </c:pt>
                <c:pt idx="2087">
                  <c:v>41463.2465277778</c:v>
                </c:pt>
                <c:pt idx="2088">
                  <c:v>41463.25</c:v>
                </c:pt>
                <c:pt idx="2089">
                  <c:v>41463.2534722222</c:v>
                </c:pt>
                <c:pt idx="2090">
                  <c:v>41463.2569444444</c:v>
                </c:pt>
                <c:pt idx="2091">
                  <c:v>41463.2604166667</c:v>
                </c:pt>
                <c:pt idx="2092">
                  <c:v>41463.2638888889</c:v>
                </c:pt>
                <c:pt idx="2093">
                  <c:v>41463.2673611111</c:v>
                </c:pt>
                <c:pt idx="2094">
                  <c:v>41463.2708333333</c:v>
                </c:pt>
                <c:pt idx="2095">
                  <c:v>41463.2743055556</c:v>
                </c:pt>
                <c:pt idx="2096">
                  <c:v>41463.2777777778</c:v>
                </c:pt>
                <c:pt idx="2097">
                  <c:v>41463.28125</c:v>
                </c:pt>
                <c:pt idx="2098">
                  <c:v>41463.2847222222</c:v>
                </c:pt>
                <c:pt idx="2099">
                  <c:v>41463.2881944444</c:v>
                </c:pt>
                <c:pt idx="2100">
                  <c:v>41463.2916666667</c:v>
                </c:pt>
                <c:pt idx="2101">
                  <c:v>41463.2951388889</c:v>
                </c:pt>
                <c:pt idx="2102">
                  <c:v>41463.2986111111</c:v>
                </c:pt>
                <c:pt idx="2103">
                  <c:v>41463.3020833333</c:v>
                </c:pt>
                <c:pt idx="2104">
                  <c:v>41463.3055555556</c:v>
                </c:pt>
                <c:pt idx="2105">
                  <c:v>41463.3090277778</c:v>
                </c:pt>
                <c:pt idx="2106">
                  <c:v>41463.3125</c:v>
                </c:pt>
                <c:pt idx="2107">
                  <c:v>41463.3159722222</c:v>
                </c:pt>
                <c:pt idx="2108">
                  <c:v>41463.3194444444</c:v>
                </c:pt>
                <c:pt idx="2109">
                  <c:v>41463.3229166667</c:v>
                </c:pt>
                <c:pt idx="2110">
                  <c:v>41463.3263888889</c:v>
                </c:pt>
                <c:pt idx="2111">
                  <c:v>41463.3298611111</c:v>
                </c:pt>
                <c:pt idx="2112">
                  <c:v>41463.3333333333</c:v>
                </c:pt>
                <c:pt idx="2113">
                  <c:v>41463.3368055556</c:v>
                </c:pt>
                <c:pt idx="2114">
                  <c:v>41463.3402777778</c:v>
                </c:pt>
                <c:pt idx="2115">
                  <c:v>41463.34375</c:v>
                </c:pt>
                <c:pt idx="2116">
                  <c:v>41463.3472222222</c:v>
                </c:pt>
                <c:pt idx="2117">
                  <c:v>41463.3506944444</c:v>
                </c:pt>
                <c:pt idx="2118">
                  <c:v>41463.3541666667</c:v>
                </c:pt>
                <c:pt idx="2119">
                  <c:v>41463.3576388889</c:v>
                </c:pt>
                <c:pt idx="2120">
                  <c:v>41463.3611111111</c:v>
                </c:pt>
                <c:pt idx="2121">
                  <c:v>41463.3645833333</c:v>
                </c:pt>
                <c:pt idx="2122">
                  <c:v>41463.3680555556</c:v>
                </c:pt>
                <c:pt idx="2123">
                  <c:v>41463.3715277778</c:v>
                </c:pt>
                <c:pt idx="2124">
                  <c:v>41463.375</c:v>
                </c:pt>
                <c:pt idx="2125">
                  <c:v>41463.3784722222</c:v>
                </c:pt>
                <c:pt idx="2126">
                  <c:v>41463.3819444444</c:v>
                </c:pt>
                <c:pt idx="2127">
                  <c:v>41463.3854166667</c:v>
                </c:pt>
                <c:pt idx="2128">
                  <c:v>41463.3888888889</c:v>
                </c:pt>
                <c:pt idx="2129">
                  <c:v>41463.3923611111</c:v>
                </c:pt>
                <c:pt idx="2130">
                  <c:v>41463.3958333333</c:v>
                </c:pt>
                <c:pt idx="2131">
                  <c:v>41463.3993055556</c:v>
                </c:pt>
                <c:pt idx="2132">
                  <c:v>41463.4027777778</c:v>
                </c:pt>
                <c:pt idx="2133">
                  <c:v>41463.40625</c:v>
                </c:pt>
                <c:pt idx="2134">
                  <c:v>41463.4097222222</c:v>
                </c:pt>
                <c:pt idx="2135">
                  <c:v>41463.4131944445</c:v>
                </c:pt>
                <c:pt idx="2136">
                  <c:v>41463.4166666667</c:v>
                </c:pt>
                <c:pt idx="2137">
                  <c:v>41463.4201388889</c:v>
                </c:pt>
                <c:pt idx="2138">
                  <c:v>41463.4236111111</c:v>
                </c:pt>
                <c:pt idx="2139">
                  <c:v>41463.4270833333</c:v>
                </c:pt>
                <c:pt idx="2140">
                  <c:v>41463.4305555556</c:v>
                </c:pt>
                <c:pt idx="2141">
                  <c:v>41463.4340277778</c:v>
                </c:pt>
                <c:pt idx="2142">
                  <c:v>41463.4375</c:v>
                </c:pt>
                <c:pt idx="2143">
                  <c:v>41463.4409722222</c:v>
                </c:pt>
                <c:pt idx="2144">
                  <c:v>41463.4444444445</c:v>
                </c:pt>
                <c:pt idx="2145">
                  <c:v>41463.4479166667</c:v>
                </c:pt>
                <c:pt idx="2146">
                  <c:v>41463.4513888889</c:v>
                </c:pt>
                <c:pt idx="2147">
                  <c:v>41463.4548611111</c:v>
                </c:pt>
                <c:pt idx="2148">
                  <c:v>41463.4583333333</c:v>
                </c:pt>
                <c:pt idx="2149">
                  <c:v>41463.4618055556</c:v>
                </c:pt>
                <c:pt idx="2150">
                  <c:v>41463.4652777778</c:v>
                </c:pt>
                <c:pt idx="2151">
                  <c:v>41463.46875</c:v>
                </c:pt>
                <c:pt idx="2152">
                  <c:v>41463.4722222222</c:v>
                </c:pt>
                <c:pt idx="2153">
                  <c:v>41463.4756944445</c:v>
                </c:pt>
                <c:pt idx="2154">
                  <c:v>41463.4791666667</c:v>
                </c:pt>
                <c:pt idx="2155">
                  <c:v>41463.4826388889</c:v>
                </c:pt>
                <c:pt idx="2156">
                  <c:v>41463.4861111111</c:v>
                </c:pt>
                <c:pt idx="2157">
                  <c:v>41463.4895833333</c:v>
                </c:pt>
                <c:pt idx="2158">
                  <c:v>41463.4930555556</c:v>
                </c:pt>
                <c:pt idx="2159">
                  <c:v>41463.4965277778</c:v>
                </c:pt>
                <c:pt idx="2160">
                  <c:v>41463.5</c:v>
                </c:pt>
                <c:pt idx="2161">
                  <c:v>41463.5034722222</c:v>
                </c:pt>
                <c:pt idx="2162">
                  <c:v>41463.5069444444</c:v>
                </c:pt>
                <c:pt idx="2163">
                  <c:v>41463.5104166667</c:v>
                </c:pt>
                <c:pt idx="2164">
                  <c:v>41463.5138888889</c:v>
                </c:pt>
                <c:pt idx="2165">
                  <c:v>41463.5173611111</c:v>
                </c:pt>
                <c:pt idx="2166">
                  <c:v>41463.5208333333</c:v>
                </c:pt>
                <c:pt idx="2167">
                  <c:v>41463.5243055556</c:v>
                </c:pt>
                <c:pt idx="2168">
                  <c:v>41463.5277777778</c:v>
                </c:pt>
                <c:pt idx="2169">
                  <c:v>41463.53125</c:v>
                </c:pt>
                <c:pt idx="2170">
                  <c:v>41463.5347222222</c:v>
                </c:pt>
                <c:pt idx="2171">
                  <c:v>41463.5381944444</c:v>
                </c:pt>
                <c:pt idx="2172">
                  <c:v>41463.5416666667</c:v>
                </c:pt>
                <c:pt idx="2173">
                  <c:v>41463.5451388889</c:v>
                </c:pt>
                <c:pt idx="2174">
                  <c:v>41463.5486111111</c:v>
                </c:pt>
                <c:pt idx="2175">
                  <c:v>41463.5520833333</c:v>
                </c:pt>
                <c:pt idx="2176">
                  <c:v>41463.5555555556</c:v>
                </c:pt>
                <c:pt idx="2177">
                  <c:v>41463.5590277778</c:v>
                </c:pt>
                <c:pt idx="2178">
                  <c:v>41463.5625</c:v>
                </c:pt>
                <c:pt idx="2179">
                  <c:v>41463.5659722222</c:v>
                </c:pt>
                <c:pt idx="2180">
                  <c:v>41463.5694444444</c:v>
                </c:pt>
                <c:pt idx="2181">
                  <c:v>41463.5729166667</c:v>
                </c:pt>
                <c:pt idx="2182">
                  <c:v>41463.5763888889</c:v>
                </c:pt>
                <c:pt idx="2183">
                  <c:v>41463.5798611111</c:v>
                </c:pt>
                <c:pt idx="2184">
                  <c:v>41463.5833333333</c:v>
                </c:pt>
                <c:pt idx="2185">
                  <c:v>41463.5868055556</c:v>
                </c:pt>
                <c:pt idx="2186">
                  <c:v>41463.5902777778</c:v>
                </c:pt>
                <c:pt idx="2187">
                  <c:v>41463.59375</c:v>
                </c:pt>
                <c:pt idx="2188">
                  <c:v>41463.5972222222</c:v>
                </c:pt>
                <c:pt idx="2189">
                  <c:v>41463.6006944444</c:v>
                </c:pt>
                <c:pt idx="2190">
                  <c:v>41463.6041666667</c:v>
                </c:pt>
                <c:pt idx="2191">
                  <c:v>41463.6076388889</c:v>
                </c:pt>
                <c:pt idx="2192">
                  <c:v>41463.6111111111</c:v>
                </c:pt>
                <c:pt idx="2193">
                  <c:v>41463.6145833333</c:v>
                </c:pt>
                <c:pt idx="2194">
                  <c:v>41463.6180555556</c:v>
                </c:pt>
                <c:pt idx="2195">
                  <c:v>41463.6215277778</c:v>
                </c:pt>
                <c:pt idx="2196">
                  <c:v>41463.625</c:v>
                </c:pt>
                <c:pt idx="2197">
                  <c:v>41463.6284722222</c:v>
                </c:pt>
                <c:pt idx="2198">
                  <c:v>41463.6319444444</c:v>
                </c:pt>
                <c:pt idx="2199">
                  <c:v>41463.6354166667</c:v>
                </c:pt>
                <c:pt idx="2200">
                  <c:v>41463.6388888889</c:v>
                </c:pt>
                <c:pt idx="2201">
                  <c:v>41463.6423611111</c:v>
                </c:pt>
                <c:pt idx="2202">
                  <c:v>41463.6458333333</c:v>
                </c:pt>
                <c:pt idx="2203">
                  <c:v>41463.6493055556</c:v>
                </c:pt>
                <c:pt idx="2204">
                  <c:v>41463.6527777778</c:v>
                </c:pt>
                <c:pt idx="2205">
                  <c:v>41463.65625</c:v>
                </c:pt>
                <c:pt idx="2206">
                  <c:v>41463.6597222222</c:v>
                </c:pt>
                <c:pt idx="2207">
                  <c:v>41463.6631944444</c:v>
                </c:pt>
                <c:pt idx="2208">
                  <c:v>41463.6666666667</c:v>
                </c:pt>
                <c:pt idx="2209">
                  <c:v>41463.6701388889</c:v>
                </c:pt>
                <c:pt idx="2210">
                  <c:v>41463.6736111111</c:v>
                </c:pt>
                <c:pt idx="2211">
                  <c:v>41463.6770833333</c:v>
                </c:pt>
                <c:pt idx="2212">
                  <c:v>41463.6805555556</c:v>
                </c:pt>
                <c:pt idx="2213">
                  <c:v>41463.6840277778</c:v>
                </c:pt>
                <c:pt idx="2214">
                  <c:v>41463.6875</c:v>
                </c:pt>
                <c:pt idx="2215">
                  <c:v>41463.6909722222</c:v>
                </c:pt>
                <c:pt idx="2216">
                  <c:v>41463.6944444445</c:v>
                </c:pt>
                <c:pt idx="2217">
                  <c:v>41463.6979166667</c:v>
                </c:pt>
                <c:pt idx="2218">
                  <c:v>41463.7013888889</c:v>
                </c:pt>
                <c:pt idx="2219">
                  <c:v>41463.7048611111</c:v>
                </c:pt>
                <c:pt idx="2220">
                  <c:v>41463.7083333333</c:v>
                </c:pt>
                <c:pt idx="2221">
                  <c:v>41463.7118055556</c:v>
                </c:pt>
                <c:pt idx="2222">
                  <c:v>41463.7152777778</c:v>
                </c:pt>
                <c:pt idx="2223">
                  <c:v>41463.71875</c:v>
                </c:pt>
                <c:pt idx="2224">
                  <c:v>41463.7222222222</c:v>
                </c:pt>
                <c:pt idx="2225">
                  <c:v>41463.7256944445</c:v>
                </c:pt>
                <c:pt idx="2226">
                  <c:v>41463.7291666667</c:v>
                </c:pt>
                <c:pt idx="2227">
                  <c:v>41463.7326388889</c:v>
                </c:pt>
                <c:pt idx="2228">
                  <c:v>41463.7361111111</c:v>
                </c:pt>
                <c:pt idx="2229">
                  <c:v>41463.7395833333</c:v>
                </c:pt>
                <c:pt idx="2230">
                  <c:v>41463.7430555556</c:v>
                </c:pt>
                <c:pt idx="2231">
                  <c:v>41463.7465277778</c:v>
                </c:pt>
                <c:pt idx="2232">
                  <c:v>41463.75</c:v>
                </c:pt>
                <c:pt idx="2233">
                  <c:v>41463.7534722222</c:v>
                </c:pt>
                <c:pt idx="2234">
                  <c:v>41463.7569444444</c:v>
                </c:pt>
                <c:pt idx="2235">
                  <c:v>41463.7604166667</c:v>
                </c:pt>
                <c:pt idx="2236">
                  <c:v>41463.7638888889</c:v>
                </c:pt>
                <c:pt idx="2237">
                  <c:v>41463.7673611111</c:v>
                </c:pt>
                <c:pt idx="2238">
                  <c:v>41463.7708333333</c:v>
                </c:pt>
                <c:pt idx="2239">
                  <c:v>41463.7743055556</c:v>
                </c:pt>
                <c:pt idx="2240">
                  <c:v>41463.7777777778</c:v>
                </c:pt>
                <c:pt idx="2241">
                  <c:v>41463.78125</c:v>
                </c:pt>
                <c:pt idx="2242">
                  <c:v>41463.7847222222</c:v>
                </c:pt>
                <c:pt idx="2243">
                  <c:v>41463.7881944444</c:v>
                </c:pt>
                <c:pt idx="2244">
                  <c:v>41463.7916666667</c:v>
                </c:pt>
                <c:pt idx="2245">
                  <c:v>41463.7951388889</c:v>
                </c:pt>
                <c:pt idx="2246">
                  <c:v>41463.7986111111</c:v>
                </c:pt>
                <c:pt idx="2247">
                  <c:v>41463.8020833333</c:v>
                </c:pt>
                <c:pt idx="2248">
                  <c:v>41463.8055555556</c:v>
                </c:pt>
                <c:pt idx="2249">
                  <c:v>41463.8090277778</c:v>
                </c:pt>
                <c:pt idx="2250">
                  <c:v>41463.8125</c:v>
                </c:pt>
                <c:pt idx="2251">
                  <c:v>41463.8159722222</c:v>
                </c:pt>
                <c:pt idx="2252">
                  <c:v>41463.8194444444</c:v>
                </c:pt>
                <c:pt idx="2253">
                  <c:v>41463.8229166667</c:v>
                </c:pt>
                <c:pt idx="2254">
                  <c:v>41463.8263888889</c:v>
                </c:pt>
                <c:pt idx="2255">
                  <c:v>41463.8298611111</c:v>
                </c:pt>
                <c:pt idx="2256">
                  <c:v>41463.8333333333</c:v>
                </c:pt>
                <c:pt idx="2257">
                  <c:v>41463.8368055556</c:v>
                </c:pt>
                <c:pt idx="2258">
                  <c:v>41463.8402777778</c:v>
                </c:pt>
                <c:pt idx="2259">
                  <c:v>41463.84375</c:v>
                </c:pt>
                <c:pt idx="2260">
                  <c:v>41463.8472222222</c:v>
                </c:pt>
                <c:pt idx="2261">
                  <c:v>41463.8506944444</c:v>
                </c:pt>
                <c:pt idx="2262">
                  <c:v>41463.8541666667</c:v>
                </c:pt>
                <c:pt idx="2263">
                  <c:v>41463.8576388889</c:v>
                </c:pt>
                <c:pt idx="2264">
                  <c:v>41463.8611111111</c:v>
                </c:pt>
                <c:pt idx="2265">
                  <c:v>41463.8645833333</c:v>
                </c:pt>
                <c:pt idx="2266">
                  <c:v>41463.8680555556</c:v>
                </c:pt>
                <c:pt idx="2267">
                  <c:v>41463.8715277778</c:v>
                </c:pt>
                <c:pt idx="2268">
                  <c:v>41463.875</c:v>
                </c:pt>
                <c:pt idx="2269">
                  <c:v>41463.8784722222</c:v>
                </c:pt>
                <c:pt idx="2270">
                  <c:v>41463.8819444444</c:v>
                </c:pt>
                <c:pt idx="2271">
                  <c:v>41463.8854166667</c:v>
                </c:pt>
                <c:pt idx="2272">
                  <c:v>41463.8888888889</c:v>
                </c:pt>
                <c:pt idx="2273">
                  <c:v>41463.8923611111</c:v>
                </c:pt>
                <c:pt idx="2274">
                  <c:v>41463.8958333333</c:v>
                </c:pt>
                <c:pt idx="2275">
                  <c:v>41463.8993055556</c:v>
                </c:pt>
                <c:pt idx="2276">
                  <c:v>41463.9027777778</c:v>
                </c:pt>
                <c:pt idx="2277">
                  <c:v>41463.90625</c:v>
                </c:pt>
                <c:pt idx="2278">
                  <c:v>41463.9097222222</c:v>
                </c:pt>
                <c:pt idx="2279">
                  <c:v>41463.9131944444</c:v>
                </c:pt>
                <c:pt idx="2280">
                  <c:v>41463.9166666667</c:v>
                </c:pt>
                <c:pt idx="2281">
                  <c:v>41463.9201388889</c:v>
                </c:pt>
                <c:pt idx="2282">
                  <c:v>41463.9236111111</c:v>
                </c:pt>
                <c:pt idx="2283">
                  <c:v>41463.9270833333</c:v>
                </c:pt>
                <c:pt idx="2284">
                  <c:v>41463.9305555556</c:v>
                </c:pt>
                <c:pt idx="2285">
                  <c:v>41463.9340277778</c:v>
                </c:pt>
                <c:pt idx="2286">
                  <c:v>41463.9375</c:v>
                </c:pt>
                <c:pt idx="2287">
                  <c:v>41463.9409722222</c:v>
                </c:pt>
                <c:pt idx="2288">
                  <c:v>41463.9444444445</c:v>
                </c:pt>
                <c:pt idx="2289">
                  <c:v>41463.9479166667</c:v>
                </c:pt>
                <c:pt idx="2290">
                  <c:v>41463.9513888889</c:v>
                </c:pt>
                <c:pt idx="2291">
                  <c:v>41463.9548611111</c:v>
                </c:pt>
                <c:pt idx="2292">
                  <c:v>41463.9583333333</c:v>
                </c:pt>
                <c:pt idx="2293">
                  <c:v>41463.9618055556</c:v>
                </c:pt>
                <c:pt idx="2294">
                  <c:v>41463.9652777778</c:v>
                </c:pt>
                <c:pt idx="2295">
                  <c:v>41463.96875</c:v>
                </c:pt>
                <c:pt idx="2296">
                  <c:v>41463.9722222222</c:v>
                </c:pt>
                <c:pt idx="2297">
                  <c:v>41463.9756944445</c:v>
                </c:pt>
                <c:pt idx="2298">
                  <c:v>41463.9791666667</c:v>
                </c:pt>
                <c:pt idx="2299">
                  <c:v>41463.9826388889</c:v>
                </c:pt>
                <c:pt idx="2300">
                  <c:v>41463.9861111111</c:v>
                </c:pt>
                <c:pt idx="2301">
                  <c:v>41463.9895833333</c:v>
                </c:pt>
                <c:pt idx="2302">
                  <c:v>41463.9930555556</c:v>
                </c:pt>
                <c:pt idx="2303">
                  <c:v>41463.9965277778</c:v>
                </c:pt>
                <c:pt idx="2304">
                  <c:v>41464</c:v>
                </c:pt>
                <c:pt idx="2305">
                  <c:v>41464.0034722222</c:v>
                </c:pt>
                <c:pt idx="2306">
                  <c:v>41464.0069444445</c:v>
                </c:pt>
                <c:pt idx="2307">
                  <c:v>41464.0104166667</c:v>
                </c:pt>
                <c:pt idx="2308">
                  <c:v>41464.0138888889</c:v>
                </c:pt>
                <c:pt idx="2309">
                  <c:v>41464.0173611111</c:v>
                </c:pt>
                <c:pt idx="2310">
                  <c:v>41464.0208333333</c:v>
                </c:pt>
                <c:pt idx="2311">
                  <c:v>41464.0243055556</c:v>
                </c:pt>
                <c:pt idx="2312">
                  <c:v>41464.0277777778</c:v>
                </c:pt>
                <c:pt idx="2313">
                  <c:v>41464.03125</c:v>
                </c:pt>
                <c:pt idx="2314">
                  <c:v>41464.0347222222</c:v>
                </c:pt>
                <c:pt idx="2315">
                  <c:v>41464.0381944444</c:v>
                </c:pt>
                <c:pt idx="2316">
                  <c:v>41464.0416666667</c:v>
                </c:pt>
                <c:pt idx="2317">
                  <c:v>41464.0451388889</c:v>
                </c:pt>
                <c:pt idx="2318">
                  <c:v>41464.0486111111</c:v>
                </c:pt>
                <c:pt idx="2319">
                  <c:v>41464.0520833333</c:v>
                </c:pt>
                <c:pt idx="2320">
                  <c:v>41464.0555555556</c:v>
                </c:pt>
                <c:pt idx="2321">
                  <c:v>41464.0590277778</c:v>
                </c:pt>
                <c:pt idx="2322">
                  <c:v>41464.0625</c:v>
                </c:pt>
                <c:pt idx="2323">
                  <c:v>41464.0659722222</c:v>
                </c:pt>
                <c:pt idx="2324">
                  <c:v>41464.0694444444</c:v>
                </c:pt>
                <c:pt idx="2325">
                  <c:v>41464.0729166667</c:v>
                </c:pt>
                <c:pt idx="2326">
                  <c:v>41464.0763888889</c:v>
                </c:pt>
                <c:pt idx="2327">
                  <c:v>41464.0798611111</c:v>
                </c:pt>
                <c:pt idx="2328">
                  <c:v>41464.0833333333</c:v>
                </c:pt>
                <c:pt idx="2329">
                  <c:v>41464.0868055556</c:v>
                </c:pt>
                <c:pt idx="2330">
                  <c:v>41464.0902777778</c:v>
                </c:pt>
                <c:pt idx="2331">
                  <c:v>41464.09375</c:v>
                </c:pt>
                <c:pt idx="2332">
                  <c:v>41464.0972222222</c:v>
                </c:pt>
                <c:pt idx="2333">
                  <c:v>41464.1006944444</c:v>
                </c:pt>
                <c:pt idx="2334">
                  <c:v>41464.1041666667</c:v>
                </c:pt>
                <c:pt idx="2335">
                  <c:v>41464.1076388889</c:v>
                </c:pt>
                <c:pt idx="2336">
                  <c:v>41464.1111111111</c:v>
                </c:pt>
                <c:pt idx="2337">
                  <c:v>41464.1145833333</c:v>
                </c:pt>
                <c:pt idx="2338">
                  <c:v>41464.1180555556</c:v>
                </c:pt>
                <c:pt idx="2339">
                  <c:v>41464.1215277778</c:v>
                </c:pt>
                <c:pt idx="2340">
                  <c:v>41464.125</c:v>
                </c:pt>
                <c:pt idx="2341">
                  <c:v>41464.1284722222</c:v>
                </c:pt>
                <c:pt idx="2342">
                  <c:v>41464.1319444444</c:v>
                </c:pt>
                <c:pt idx="2343">
                  <c:v>41464.1354166667</c:v>
                </c:pt>
                <c:pt idx="2344">
                  <c:v>41464.1388888889</c:v>
                </c:pt>
                <c:pt idx="2345">
                  <c:v>41464.1423611111</c:v>
                </c:pt>
                <c:pt idx="2346">
                  <c:v>41464.1458333333</c:v>
                </c:pt>
                <c:pt idx="2347">
                  <c:v>41464.1493055556</c:v>
                </c:pt>
                <c:pt idx="2348">
                  <c:v>41464.1527777778</c:v>
                </c:pt>
                <c:pt idx="2349">
                  <c:v>41464.15625</c:v>
                </c:pt>
                <c:pt idx="2350">
                  <c:v>41464.1597222222</c:v>
                </c:pt>
                <c:pt idx="2351">
                  <c:v>41464.1631944444</c:v>
                </c:pt>
                <c:pt idx="2352">
                  <c:v>41464.1666666667</c:v>
                </c:pt>
                <c:pt idx="2353">
                  <c:v>41464.1701388889</c:v>
                </c:pt>
                <c:pt idx="2354">
                  <c:v>41464.1736111111</c:v>
                </c:pt>
                <c:pt idx="2355">
                  <c:v>41464.1770833333</c:v>
                </c:pt>
                <c:pt idx="2356">
                  <c:v>41464.1805555556</c:v>
                </c:pt>
                <c:pt idx="2357">
                  <c:v>41464.1840277778</c:v>
                </c:pt>
                <c:pt idx="2358">
                  <c:v>41464.1875</c:v>
                </c:pt>
                <c:pt idx="2359">
                  <c:v>41464.1909722222</c:v>
                </c:pt>
                <c:pt idx="2360">
                  <c:v>41464.1944444444</c:v>
                </c:pt>
                <c:pt idx="2361">
                  <c:v>41464.1979166667</c:v>
                </c:pt>
                <c:pt idx="2362">
                  <c:v>41464.2013888889</c:v>
                </c:pt>
                <c:pt idx="2363">
                  <c:v>41464.2048611111</c:v>
                </c:pt>
                <c:pt idx="2364">
                  <c:v>41464.2083333333</c:v>
                </c:pt>
                <c:pt idx="2365">
                  <c:v>41464.2118055556</c:v>
                </c:pt>
                <c:pt idx="2366">
                  <c:v>41464.2152777778</c:v>
                </c:pt>
                <c:pt idx="2367">
                  <c:v>41464.21875</c:v>
                </c:pt>
                <c:pt idx="2368">
                  <c:v>41464.2222222222</c:v>
                </c:pt>
                <c:pt idx="2369">
                  <c:v>41464.2256944445</c:v>
                </c:pt>
                <c:pt idx="2370">
                  <c:v>41464.2291666667</c:v>
                </c:pt>
                <c:pt idx="2371">
                  <c:v>41464.2326388889</c:v>
                </c:pt>
                <c:pt idx="2372">
                  <c:v>41464.2361111111</c:v>
                </c:pt>
                <c:pt idx="2373">
                  <c:v>41464.2395833333</c:v>
                </c:pt>
                <c:pt idx="2374">
                  <c:v>41464.2430555556</c:v>
                </c:pt>
                <c:pt idx="2375">
                  <c:v>41464.2465277778</c:v>
                </c:pt>
                <c:pt idx="2376">
                  <c:v>41464.25</c:v>
                </c:pt>
                <c:pt idx="2377">
                  <c:v>41464.2534722222</c:v>
                </c:pt>
                <c:pt idx="2378">
                  <c:v>41464.2569444445</c:v>
                </c:pt>
                <c:pt idx="2379">
                  <c:v>41464.2604166667</c:v>
                </c:pt>
                <c:pt idx="2380">
                  <c:v>41464.2638888889</c:v>
                </c:pt>
                <c:pt idx="2381">
                  <c:v>41464.2673611111</c:v>
                </c:pt>
                <c:pt idx="2382">
                  <c:v>41464.2708333333</c:v>
                </c:pt>
                <c:pt idx="2383">
                  <c:v>41464.2743055556</c:v>
                </c:pt>
                <c:pt idx="2384">
                  <c:v>41464.2777777778</c:v>
                </c:pt>
                <c:pt idx="2385">
                  <c:v>41464.28125</c:v>
                </c:pt>
                <c:pt idx="2386">
                  <c:v>41464.2847222222</c:v>
                </c:pt>
                <c:pt idx="2387">
                  <c:v>41464.2881944445</c:v>
                </c:pt>
                <c:pt idx="2388">
                  <c:v>41464.2916666667</c:v>
                </c:pt>
                <c:pt idx="2389">
                  <c:v>41464.2951388889</c:v>
                </c:pt>
                <c:pt idx="2390">
                  <c:v>41464.2986111111</c:v>
                </c:pt>
                <c:pt idx="2391">
                  <c:v>41464.3020833333</c:v>
                </c:pt>
                <c:pt idx="2392">
                  <c:v>41464.3055555556</c:v>
                </c:pt>
                <c:pt idx="2393">
                  <c:v>41464.3090277778</c:v>
                </c:pt>
                <c:pt idx="2394">
                  <c:v>41464.3125</c:v>
                </c:pt>
                <c:pt idx="2395">
                  <c:v>41464.3159722222</c:v>
                </c:pt>
                <c:pt idx="2396">
                  <c:v>41464.3194444444</c:v>
                </c:pt>
                <c:pt idx="2397">
                  <c:v>41464.3229166667</c:v>
                </c:pt>
                <c:pt idx="2398">
                  <c:v>41464.3263888889</c:v>
                </c:pt>
                <c:pt idx="2399">
                  <c:v>41464.3298611111</c:v>
                </c:pt>
                <c:pt idx="2400">
                  <c:v>41464.3333333333</c:v>
                </c:pt>
                <c:pt idx="2401">
                  <c:v>41464.3368055556</c:v>
                </c:pt>
                <c:pt idx="2402">
                  <c:v>41464.3402777778</c:v>
                </c:pt>
                <c:pt idx="2403">
                  <c:v>41464.34375</c:v>
                </c:pt>
                <c:pt idx="2404">
                  <c:v>41464.3472222222</c:v>
                </c:pt>
                <c:pt idx="2405">
                  <c:v>41464.3506944444</c:v>
                </c:pt>
                <c:pt idx="2406">
                  <c:v>41464.3541666667</c:v>
                </c:pt>
                <c:pt idx="2407">
                  <c:v>41464.3576388889</c:v>
                </c:pt>
                <c:pt idx="2408">
                  <c:v>41464.3611111111</c:v>
                </c:pt>
                <c:pt idx="2409">
                  <c:v>41464.3645833333</c:v>
                </c:pt>
                <c:pt idx="2410">
                  <c:v>41464.3680555556</c:v>
                </c:pt>
                <c:pt idx="2411">
                  <c:v>41464.3715277778</c:v>
                </c:pt>
                <c:pt idx="2412">
                  <c:v>41464.375</c:v>
                </c:pt>
                <c:pt idx="2413">
                  <c:v>41464.3784722222</c:v>
                </c:pt>
                <c:pt idx="2414">
                  <c:v>41464.3819444444</c:v>
                </c:pt>
                <c:pt idx="2415">
                  <c:v>41464.3854166667</c:v>
                </c:pt>
                <c:pt idx="2416">
                  <c:v>41464.3888888889</c:v>
                </c:pt>
                <c:pt idx="2417">
                  <c:v>41464.3923611111</c:v>
                </c:pt>
                <c:pt idx="2418">
                  <c:v>41464.3958333333</c:v>
                </c:pt>
                <c:pt idx="2419">
                  <c:v>41464.3993055556</c:v>
                </c:pt>
                <c:pt idx="2420">
                  <c:v>41464.4027777778</c:v>
                </c:pt>
                <c:pt idx="2421">
                  <c:v>41464.40625</c:v>
                </c:pt>
                <c:pt idx="2422">
                  <c:v>41464.4097222222</c:v>
                </c:pt>
                <c:pt idx="2423">
                  <c:v>41464.4131944444</c:v>
                </c:pt>
                <c:pt idx="2424">
                  <c:v>41464.4166666667</c:v>
                </c:pt>
                <c:pt idx="2425">
                  <c:v>41464.4201388889</c:v>
                </c:pt>
                <c:pt idx="2426">
                  <c:v>41464.4236111111</c:v>
                </c:pt>
                <c:pt idx="2427">
                  <c:v>41464.4270833333</c:v>
                </c:pt>
                <c:pt idx="2428">
                  <c:v>41464.4305555556</c:v>
                </c:pt>
                <c:pt idx="2429">
                  <c:v>41464.4340277778</c:v>
                </c:pt>
                <c:pt idx="2430">
                  <c:v>41464.4375</c:v>
                </c:pt>
                <c:pt idx="2431">
                  <c:v>41464.4409722222</c:v>
                </c:pt>
                <c:pt idx="2432">
                  <c:v>41464.4444444444</c:v>
                </c:pt>
                <c:pt idx="2433">
                  <c:v>41464.4479166667</c:v>
                </c:pt>
                <c:pt idx="2434">
                  <c:v>41464.4513888889</c:v>
                </c:pt>
                <c:pt idx="2435">
                  <c:v>41464.4548611111</c:v>
                </c:pt>
                <c:pt idx="2436">
                  <c:v>41464.4583333333</c:v>
                </c:pt>
                <c:pt idx="2437">
                  <c:v>41464.4618055556</c:v>
                </c:pt>
                <c:pt idx="2438">
                  <c:v>41464.4652777778</c:v>
                </c:pt>
                <c:pt idx="2439">
                  <c:v>41464.46875</c:v>
                </c:pt>
                <c:pt idx="2440">
                  <c:v>41464.4722222222</c:v>
                </c:pt>
                <c:pt idx="2441">
                  <c:v>41464.4756944445</c:v>
                </c:pt>
                <c:pt idx="2442">
                  <c:v>41464.4791666667</c:v>
                </c:pt>
                <c:pt idx="2443">
                  <c:v>41464.4826388889</c:v>
                </c:pt>
                <c:pt idx="2444">
                  <c:v>41464.4861111111</c:v>
                </c:pt>
                <c:pt idx="2445">
                  <c:v>41464.4895833333</c:v>
                </c:pt>
                <c:pt idx="2446">
                  <c:v>41464.4930555556</c:v>
                </c:pt>
                <c:pt idx="2447">
                  <c:v>41464.4965277778</c:v>
                </c:pt>
                <c:pt idx="2448">
                  <c:v>41464.5</c:v>
                </c:pt>
                <c:pt idx="2449">
                  <c:v>41464.5034722222</c:v>
                </c:pt>
                <c:pt idx="2450">
                  <c:v>41464.5069444445</c:v>
                </c:pt>
                <c:pt idx="2451">
                  <c:v>41464.5104166667</c:v>
                </c:pt>
                <c:pt idx="2452">
                  <c:v>41464.5138888889</c:v>
                </c:pt>
                <c:pt idx="2453">
                  <c:v>41464.5173611111</c:v>
                </c:pt>
                <c:pt idx="2454">
                  <c:v>41464.5208333333</c:v>
                </c:pt>
                <c:pt idx="2455">
                  <c:v>41464.5243055556</c:v>
                </c:pt>
                <c:pt idx="2456">
                  <c:v>41464.5277777778</c:v>
                </c:pt>
                <c:pt idx="2457">
                  <c:v>41464.53125</c:v>
                </c:pt>
                <c:pt idx="2458">
                  <c:v>41464.5347222222</c:v>
                </c:pt>
                <c:pt idx="2459">
                  <c:v>41464.5381944445</c:v>
                </c:pt>
                <c:pt idx="2460">
                  <c:v>41464.5416666667</c:v>
                </c:pt>
                <c:pt idx="2461">
                  <c:v>41464.5451388889</c:v>
                </c:pt>
                <c:pt idx="2462">
                  <c:v>41464.5486111111</c:v>
                </c:pt>
                <c:pt idx="2463">
                  <c:v>41464.5520833333</c:v>
                </c:pt>
                <c:pt idx="2464">
                  <c:v>41464.5555555556</c:v>
                </c:pt>
                <c:pt idx="2465">
                  <c:v>41464.5590277778</c:v>
                </c:pt>
                <c:pt idx="2466">
                  <c:v>41464.5625</c:v>
                </c:pt>
                <c:pt idx="2467">
                  <c:v>41464.5659722222</c:v>
                </c:pt>
                <c:pt idx="2468">
                  <c:v>41464.5694444444</c:v>
                </c:pt>
                <c:pt idx="2469">
                  <c:v>41464.5729166667</c:v>
                </c:pt>
                <c:pt idx="2470">
                  <c:v>41464.5763888889</c:v>
                </c:pt>
                <c:pt idx="2471">
                  <c:v>41464.5798611111</c:v>
                </c:pt>
                <c:pt idx="2472">
                  <c:v>41464.5833333333</c:v>
                </c:pt>
                <c:pt idx="2473">
                  <c:v>41464.5868055556</c:v>
                </c:pt>
                <c:pt idx="2474">
                  <c:v>41464.5902777778</c:v>
                </c:pt>
                <c:pt idx="2475">
                  <c:v>41464.59375</c:v>
                </c:pt>
                <c:pt idx="2476">
                  <c:v>41464.5972222222</c:v>
                </c:pt>
                <c:pt idx="2477">
                  <c:v>41464.6006944444</c:v>
                </c:pt>
                <c:pt idx="2478">
                  <c:v>41464.6041666667</c:v>
                </c:pt>
                <c:pt idx="2479">
                  <c:v>41464.6076388889</c:v>
                </c:pt>
                <c:pt idx="2480">
                  <c:v>41464.6111111111</c:v>
                </c:pt>
                <c:pt idx="2481">
                  <c:v>41464.6145833333</c:v>
                </c:pt>
                <c:pt idx="2482">
                  <c:v>41464.6180555556</c:v>
                </c:pt>
                <c:pt idx="2483">
                  <c:v>41464.6215277778</c:v>
                </c:pt>
                <c:pt idx="2484">
                  <c:v>41464.625</c:v>
                </c:pt>
                <c:pt idx="2485">
                  <c:v>41464.6284722222</c:v>
                </c:pt>
                <c:pt idx="2486">
                  <c:v>41464.6319444444</c:v>
                </c:pt>
                <c:pt idx="2487">
                  <c:v>41464.6354166667</c:v>
                </c:pt>
                <c:pt idx="2488">
                  <c:v>41464.6388888889</c:v>
                </c:pt>
                <c:pt idx="2489">
                  <c:v>41464.6423611111</c:v>
                </c:pt>
                <c:pt idx="2490">
                  <c:v>41464.6458333333</c:v>
                </c:pt>
                <c:pt idx="2491">
                  <c:v>41464.6493055556</c:v>
                </c:pt>
                <c:pt idx="2492">
                  <c:v>41464.6527777778</c:v>
                </c:pt>
                <c:pt idx="2493">
                  <c:v>41464.65625</c:v>
                </c:pt>
                <c:pt idx="2494">
                  <c:v>41464.6597222222</c:v>
                </c:pt>
                <c:pt idx="2495">
                  <c:v>41464.6631944444</c:v>
                </c:pt>
                <c:pt idx="2496">
                  <c:v>41464.6666666667</c:v>
                </c:pt>
                <c:pt idx="2497">
                  <c:v>41464.6701388889</c:v>
                </c:pt>
                <c:pt idx="2498">
                  <c:v>41464.6736111111</c:v>
                </c:pt>
                <c:pt idx="2499">
                  <c:v>41464.6770833333</c:v>
                </c:pt>
                <c:pt idx="2500">
                  <c:v>41464.6805555556</c:v>
                </c:pt>
                <c:pt idx="2501">
                  <c:v>41464.6840277778</c:v>
                </c:pt>
                <c:pt idx="2502">
                  <c:v>41464.6875</c:v>
                </c:pt>
                <c:pt idx="2503">
                  <c:v>41464.6909722222</c:v>
                </c:pt>
                <c:pt idx="2504">
                  <c:v>41464.6944444444</c:v>
                </c:pt>
                <c:pt idx="2505">
                  <c:v>41464.6979166667</c:v>
                </c:pt>
                <c:pt idx="2506">
                  <c:v>41464.7013888889</c:v>
                </c:pt>
                <c:pt idx="2507">
                  <c:v>41464.7048611111</c:v>
                </c:pt>
                <c:pt idx="2508">
                  <c:v>41464.7083333333</c:v>
                </c:pt>
                <c:pt idx="2509">
                  <c:v>41464.7118055556</c:v>
                </c:pt>
                <c:pt idx="2510">
                  <c:v>41464.7152777778</c:v>
                </c:pt>
                <c:pt idx="2511">
                  <c:v>41464.71875</c:v>
                </c:pt>
                <c:pt idx="2512">
                  <c:v>41464.7222222222</c:v>
                </c:pt>
                <c:pt idx="2513">
                  <c:v>41464.7256944444</c:v>
                </c:pt>
                <c:pt idx="2514">
                  <c:v>41464.7291666667</c:v>
                </c:pt>
                <c:pt idx="2515">
                  <c:v>41464.7326388889</c:v>
                </c:pt>
                <c:pt idx="2516">
                  <c:v>41464.7361111111</c:v>
                </c:pt>
                <c:pt idx="2517">
                  <c:v>41464.7395833333</c:v>
                </c:pt>
                <c:pt idx="2518">
                  <c:v>41464.7430555556</c:v>
                </c:pt>
                <c:pt idx="2519">
                  <c:v>41464.7465277778</c:v>
                </c:pt>
                <c:pt idx="2520">
                  <c:v>41464.75</c:v>
                </c:pt>
                <c:pt idx="2521">
                  <c:v>41464.7534722222</c:v>
                </c:pt>
                <c:pt idx="2522">
                  <c:v>41464.7569444445</c:v>
                </c:pt>
                <c:pt idx="2523">
                  <c:v>41464.7604166667</c:v>
                </c:pt>
                <c:pt idx="2524">
                  <c:v>41464.7638888889</c:v>
                </c:pt>
                <c:pt idx="2525">
                  <c:v>41464.7673611111</c:v>
                </c:pt>
                <c:pt idx="2526">
                  <c:v>41464.7708333333</c:v>
                </c:pt>
                <c:pt idx="2527">
                  <c:v>41464.7743055556</c:v>
                </c:pt>
                <c:pt idx="2528">
                  <c:v>41464.7777777778</c:v>
                </c:pt>
                <c:pt idx="2529">
                  <c:v>41464.78125</c:v>
                </c:pt>
                <c:pt idx="2530">
                  <c:v>41464.7847222222</c:v>
                </c:pt>
                <c:pt idx="2531">
                  <c:v>41464.7881944445</c:v>
                </c:pt>
                <c:pt idx="2532">
                  <c:v>41464.7916666667</c:v>
                </c:pt>
                <c:pt idx="2533">
                  <c:v>41464.7951388889</c:v>
                </c:pt>
                <c:pt idx="2534">
                  <c:v>41464.7986111111</c:v>
                </c:pt>
                <c:pt idx="2535">
                  <c:v>41464.8020833333</c:v>
                </c:pt>
                <c:pt idx="2536">
                  <c:v>41464.8055555556</c:v>
                </c:pt>
                <c:pt idx="2537">
                  <c:v>41464.8090277778</c:v>
                </c:pt>
                <c:pt idx="2538">
                  <c:v>41464.8125</c:v>
                </c:pt>
                <c:pt idx="2539">
                  <c:v>41464.8159722222</c:v>
                </c:pt>
                <c:pt idx="2540">
                  <c:v>41464.8194444445</c:v>
                </c:pt>
                <c:pt idx="2541">
                  <c:v>41464.8229166667</c:v>
                </c:pt>
                <c:pt idx="2542">
                  <c:v>41464.8263888889</c:v>
                </c:pt>
                <c:pt idx="2543">
                  <c:v>41464.8298611111</c:v>
                </c:pt>
                <c:pt idx="2544">
                  <c:v>41464.8333333333</c:v>
                </c:pt>
                <c:pt idx="2545">
                  <c:v>41464.8368055556</c:v>
                </c:pt>
                <c:pt idx="2546">
                  <c:v>41464.8402777778</c:v>
                </c:pt>
                <c:pt idx="2547">
                  <c:v>41464.84375</c:v>
                </c:pt>
                <c:pt idx="2548">
                  <c:v>41464.8472222222</c:v>
                </c:pt>
                <c:pt idx="2549">
                  <c:v>41464.8506944444</c:v>
                </c:pt>
                <c:pt idx="2550">
                  <c:v>41464.8541666667</c:v>
                </c:pt>
                <c:pt idx="2551">
                  <c:v>41464.8576388889</c:v>
                </c:pt>
                <c:pt idx="2552">
                  <c:v>41464.8611111111</c:v>
                </c:pt>
                <c:pt idx="2553">
                  <c:v>41464.8645833333</c:v>
                </c:pt>
                <c:pt idx="2554">
                  <c:v>41464.8680555556</c:v>
                </c:pt>
                <c:pt idx="2555">
                  <c:v>41464.8715277778</c:v>
                </c:pt>
                <c:pt idx="2556">
                  <c:v>41464.875</c:v>
                </c:pt>
                <c:pt idx="2557">
                  <c:v>41464.8784722222</c:v>
                </c:pt>
                <c:pt idx="2558">
                  <c:v>41464.8819444444</c:v>
                </c:pt>
                <c:pt idx="2559">
                  <c:v>41464.8854166667</c:v>
                </c:pt>
                <c:pt idx="2560">
                  <c:v>41464.8888888889</c:v>
                </c:pt>
                <c:pt idx="2561">
                  <c:v>41464.8923611111</c:v>
                </c:pt>
                <c:pt idx="2562">
                  <c:v>41464.8958333333</c:v>
                </c:pt>
                <c:pt idx="2563">
                  <c:v>41464.8993055556</c:v>
                </c:pt>
                <c:pt idx="2564">
                  <c:v>41464.9027777778</c:v>
                </c:pt>
                <c:pt idx="2565">
                  <c:v>41464.90625</c:v>
                </c:pt>
                <c:pt idx="2566">
                  <c:v>41464.9097222222</c:v>
                </c:pt>
                <c:pt idx="2567">
                  <c:v>41464.9131944444</c:v>
                </c:pt>
                <c:pt idx="2568">
                  <c:v>41464.9166666667</c:v>
                </c:pt>
                <c:pt idx="2569">
                  <c:v>41464.9201388889</c:v>
                </c:pt>
                <c:pt idx="2570">
                  <c:v>41464.9236111111</c:v>
                </c:pt>
                <c:pt idx="2571">
                  <c:v>41464.9270833333</c:v>
                </c:pt>
                <c:pt idx="2572">
                  <c:v>41464.9305555556</c:v>
                </c:pt>
                <c:pt idx="2573">
                  <c:v>41464.9340277778</c:v>
                </c:pt>
                <c:pt idx="2574">
                  <c:v>41464.9375</c:v>
                </c:pt>
                <c:pt idx="2575">
                  <c:v>41464.9409722222</c:v>
                </c:pt>
                <c:pt idx="2576">
                  <c:v>41464.9444444444</c:v>
                </c:pt>
                <c:pt idx="2577">
                  <c:v>41464.9479166667</c:v>
                </c:pt>
                <c:pt idx="2578">
                  <c:v>41464.9513888889</c:v>
                </c:pt>
                <c:pt idx="2579">
                  <c:v>41464.9548611111</c:v>
                </c:pt>
                <c:pt idx="2580">
                  <c:v>41464.9583333333</c:v>
                </c:pt>
                <c:pt idx="2581">
                  <c:v>41464.9618055556</c:v>
                </c:pt>
                <c:pt idx="2582">
                  <c:v>41464.9652777778</c:v>
                </c:pt>
                <c:pt idx="2583">
                  <c:v>41464.96875</c:v>
                </c:pt>
                <c:pt idx="2584">
                  <c:v>41464.9722222222</c:v>
                </c:pt>
                <c:pt idx="2585">
                  <c:v>41464.9756944444</c:v>
                </c:pt>
                <c:pt idx="2586">
                  <c:v>41464.9791666667</c:v>
                </c:pt>
                <c:pt idx="2587">
                  <c:v>41464.9826388889</c:v>
                </c:pt>
                <c:pt idx="2588">
                  <c:v>41464.9861111111</c:v>
                </c:pt>
                <c:pt idx="2589">
                  <c:v>41464.9895833333</c:v>
                </c:pt>
                <c:pt idx="2590">
                  <c:v>41464.9930555556</c:v>
                </c:pt>
                <c:pt idx="2591">
                  <c:v>41464.9965277778</c:v>
                </c:pt>
                <c:pt idx="2592">
                  <c:v>41465</c:v>
                </c:pt>
                <c:pt idx="2593">
                  <c:v>41465.0034722222</c:v>
                </c:pt>
                <c:pt idx="2594">
                  <c:v>41465.0069444445</c:v>
                </c:pt>
                <c:pt idx="2595">
                  <c:v>41465.0104166667</c:v>
                </c:pt>
                <c:pt idx="2596">
                  <c:v>41465.0138888889</c:v>
                </c:pt>
                <c:pt idx="2597">
                  <c:v>41465.0173611111</c:v>
                </c:pt>
                <c:pt idx="2598">
                  <c:v>41465.0208333333</c:v>
                </c:pt>
                <c:pt idx="2599">
                  <c:v>41465.0243055556</c:v>
                </c:pt>
                <c:pt idx="2600">
                  <c:v>41465.0277777778</c:v>
                </c:pt>
                <c:pt idx="2601">
                  <c:v>41465.03125</c:v>
                </c:pt>
                <c:pt idx="2602">
                  <c:v>41465.0347222222</c:v>
                </c:pt>
                <c:pt idx="2603">
                  <c:v>41465.0381944445</c:v>
                </c:pt>
                <c:pt idx="2604">
                  <c:v>41465.0416666667</c:v>
                </c:pt>
                <c:pt idx="2605">
                  <c:v>41465.0451388889</c:v>
                </c:pt>
                <c:pt idx="2606">
                  <c:v>41465.0486111111</c:v>
                </c:pt>
                <c:pt idx="2607">
                  <c:v>41465.0520833333</c:v>
                </c:pt>
                <c:pt idx="2608">
                  <c:v>41465.0555555556</c:v>
                </c:pt>
                <c:pt idx="2609">
                  <c:v>41465.0590277778</c:v>
                </c:pt>
                <c:pt idx="2610">
                  <c:v>41465.0625</c:v>
                </c:pt>
                <c:pt idx="2611">
                  <c:v>41465.0659722222</c:v>
                </c:pt>
                <c:pt idx="2612">
                  <c:v>41465.0694444445</c:v>
                </c:pt>
                <c:pt idx="2613">
                  <c:v>41465.0729166667</c:v>
                </c:pt>
                <c:pt idx="2614">
                  <c:v>41465.0763888889</c:v>
                </c:pt>
                <c:pt idx="2615">
                  <c:v>41465.0798611111</c:v>
                </c:pt>
                <c:pt idx="2616">
                  <c:v>41465.0833333333</c:v>
                </c:pt>
                <c:pt idx="2617">
                  <c:v>41465.0868055556</c:v>
                </c:pt>
                <c:pt idx="2618">
                  <c:v>41465.0902777778</c:v>
                </c:pt>
                <c:pt idx="2619">
                  <c:v>41465.09375</c:v>
                </c:pt>
                <c:pt idx="2620">
                  <c:v>41465.0972222222</c:v>
                </c:pt>
                <c:pt idx="2621">
                  <c:v>41465.1006944444</c:v>
                </c:pt>
                <c:pt idx="2622">
                  <c:v>41465.1041666667</c:v>
                </c:pt>
                <c:pt idx="2623">
                  <c:v>41465.1076388889</c:v>
                </c:pt>
                <c:pt idx="2624">
                  <c:v>41465.1111111111</c:v>
                </c:pt>
                <c:pt idx="2625">
                  <c:v>41465.1145833333</c:v>
                </c:pt>
                <c:pt idx="2626">
                  <c:v>41465.1180555556</c:v>
                </c:pt>
                <c:pt idx="2627">
                  <c:v>41465.1215277778</c:v>
                </c:pt>
                <c:pt idx="2628">
                  <c:v>41465.125</c:v>
                </c:pt>
                <c:pt idx="2629">
                  <c:v>41465.1284722222</c:v>
                </c:pt>
                <c:pt idx="2630">
                  <c:v>41465.1319444444</c:v>
                </c:pt>
                <c:pt idx="2631">
                  <c:v>41465.1354166667</c:v>
                </c:pt>
                <c:pt idx="2632">
                  <c:v>41465.1388888889</c:v>
                </c:pt>
                <c:pt idx="2633">
                  <c:v>41465.1423611111</c:v>
                </c:pt>
                <c:pt idx="2634">
                  <c:v>41465.1458333333</c:v>
                </c:pt>
                <c:pt idx="2635">
                  <c:v>41465.1493055556</c:v>
                </c:pt>
                <c:pt idx="2636">
                  <c:v>41465.1527777778</c:v>
                </c:pt>
                <c:pt idx="2637">
                  <c:v>41465.15625</c:v>
                </c:pt>
                <c:pt idx="2638">
                  <c:v>41465.1597222222</c:v>
                </c:pt>
                <c:pt idx="2639">
                  <c:v>41465.1631944444</c:v>
                </c:pt>
                <c:pt idx="2640">
                  <c:v>41465.1666666667</c:v>
                </c:pt>
                <c:pt idx="2641">
                  <c:v>41465.1701388889</c:v>
                </c:pt>
                <c:pt idx="2642">
                  <c:v>41465.1736111111</c:v>
                </c:pt>
                <c:pt idx="2643">
                  <c:v>41465.1770833333</c:v>
                </c:pt>
                <c:pt idx="2644">
                  <c:v>41465.1805555556</c:v>
                </c:pt>
                <c:pt idx="2645">
                  <c:v>41465.1840277778</c:v>
                </c:pt>
                <c:pt idx="2646">
                  <c:v>41465.1875</c:v>
                </c:pt>
                <c:pt idx="2647">
                  <c:v>41465.1909722222</c:v>
                </c:pt>
                <c:pt idx="2648">
                  <c:v>41465.1944444444</c:v>
                </c:pt>
                <c:pt idx="2649">
                  <c:v>41465.1979166667</c:v>
                </c:pt>
                <c:pt idx="2650">
                  <c:v>41465.2013888889</c:v>
                </c:pt>
                <c:pt idx="2651">
                  <c:v>41465.2048611111</c:v>
                </c:pt>
                <c:pt idx="2652">
                  <c:v>41465.2083333333</c:v>
                </c:pt>
                <c:pt idx="2653">
                  <c:v>41465.2118055556</c:v>
                </c:pt>
                <c:pt idx="2654">
                  <c:v>41465.2152777778</c:v>
                </c:pt>
                <c:pt idx="2655">
                  <c:v>41465.21875</c:v>
                </c:pt>
                <c:pt idx="2656">
                  <c:v>41465.2222222222</c:v>
                </c:pt>
                <c:pt idx="2657">
                  <c:v>41465.2256944444</c:v>
                </c:pt>
                <c:pt idx="2658">
                  <c:v>41465.2291666667</c:v>
                </c:pt>
                <c:pt idx="2659">
                  <c:v>41465.2326388889</c:v>
                </c:pt>
                <c:pt idx="2660">
                  <c:v>41465.2361111111</c:v>
                </c:pt>
                <c:pt idx="2661">
                  <c:v>41465.2395833333</c:v>
                </c:pt>
                <c:pt idx="2662">
                  <c:v>41465.2430555556</c:v>
                </c:pt>
                <c:pt idx="2663">
                  <c:v>41465.2465277778</c:v>
                </c:pt>
                <c:pt idx="2664">
                  <c:v>41465.25</c:v>
                </c:pt>
                <c:pt idx="2665">
                  <c:v>41465.2534722222</c:v>
                </c:pt>
                <c:pt idx="2666">
                  <c:v>41465.2569444444</c:v>
                </c:pt>
                <c:pt idx="2667">
                  <c:v>41465.2604166667</c:v>
                </c:pt>
                <c:pt idx="2668">
                  <c:v>41465.2638888889</c:v>
                </c:pt>
                <c:pt idx="2669">
                  <c:v>41465.2673611111</c:v>
                </c:pt>
                <c:pt idx="2670">
                  <c:v>41465.2708333333</c:v>
                </c:pt>
                <c:pt idx="2671">
                  <c:v>41465.2743055556</c:v>
                </c:pt>
                <c:pt idx="2672">
                  <c:v>41465.2777777778</c:v>
                </c:pt>
                <c:pt idx="2673">
                  <c:v>41465.28125</c:v>
                </c:pt>
                <c:pt idx="2674">
                  <c:v>41465.2847222222</c:v>
                </c:pt>
                <c:pt idx="2675">
                  <c:v>41465.2881944445</c:v>
                </c:pt>
                <c:pt idx="2676">
                  <c:v>41465.2916666667</c:v>
                </c:pt>
                <c:pt idx="2677">
                  <c:v>41465.2951388889</c:v>
                </c:pt>
                <c:pt idx="2678">
                  <c:v>41465.2986111111</c:v>
                </c:pt>
                <c:pt idx="2679">
                  <c:v>41465.3020833333</c:v>
                </c:pt>
                <c:pt idx="2680">
                  <c:v>41465.3055555556</c:v>
                </c:pt>
                <c:pt idx="2681">
                  <c:v>41465.3090277778</c:v>
                </c:pt>
                <c:pt idx="2682">
                  <c:v>41465.3125</c:v>
                </c:pt>
                <c:pt idx="2683">
                  <c:v>41465.3159722222</c:v>
                </c:pt>
                <c:pt idx="2684">
                  <c:v>41465.3194444445</c:v>
                </c:pt>
                <c:pt idx="2685">
                  <c:v>41465.3229166667</c:v>
                </c:pt>
                <c:pt idx="2686">
                  <c:v>41465.3263888889</c:v>
                </c:pt>
                <c:pt idx="2687">
                  <c:v>41465.3298611111</c:v>
                </c:pt>
                <c:pt idx="2688">
                  <c:v>41465.3333333333</c:v>
                </c:pt>
                <c:pt idx="2689">
                  <c:v>41465.3368055556</c:v>
                </c:pt>
                <c:pt idx="2690">
                  <c:v>41465.3402777778</c:v>
                </c:pt>
                <c:pt idx="2691">
                  <c:v>41465.34375</c:v>
                </c:pt>
                <c:pt idx="2692">
                  <c:v>41465.3472222222</c:v>
                </c:pt>
                <c:pt idx="2693">
                  <c:v>41465.3506944445</c:v>
                </c:pt>
                <c:pt idx="2694">
                  <c:v>41465.3541666667</c:v>
                </c:pt>
                <c:pt idx="2695">
                  <c:v>41465.3576388889</c:v>
                </c:pt>
                <c:pt idx="2696">
                  <c:v>41465.3611111111</c:v>
                </c:pt>
                <c:pt idx="2697">
                  <c:v>41465.3645833333</c:v>
                </c:pt>
                <c:pt idx="2698">
                  <c:v>41465.3680555556</c:v>
                </c:pt>
                <c:pt idx="2699">
                  <c:v>41465.3715277778</c:v>
                </c:pt>
                <c:pt idx="2700">
                  <c:v>41465.375</c:v>
                </c:pt>
                <c:pt idx="2701">
                  <c:v>41465.3784722222</c:v>
                </c:pt>
                <c:pt idx="2702">
                  <c:v>41465.3819444444</c:v>
                </c:pt>
                <c:pt idx="2703">
                  <c:v>41465.3854166667</c:v>
                </c:pt>
                <c:pt idx="2704">
                  <c:v>41465.3888888889</c:v>
                </c:pt>
                <c:pt idx="2705">
                  <c:v>41465.3923611111</c:v>
                </c:pt>
                <c:pt idx="2706">
                  <c:v>41465.3958333333</c:v>
                </c:pt>
                <c:pt idx="2707">
                  <c:v>41465.3993055556</c:v>
                </c:pt>
                <c:pt idx="2708">
                  <c:v>41465.4027777778</c:v>
                </c:pt>
                <c:pt idx="2709">
                  <c:v>41465.40625</c:v>
                </c:pt>
                <c:pt idx="2710">
                  <c:v>41465.4097222222</c:v>
                </c:pt>
                <c:pt idx="2711">
                  <c:v>41465.4131944444</c:v>
                </c:pt>
                <c:pt idx="2712">
                  <c:v>41465.4166666667</c:v>
                </c:pt>
                <c:pt idx="2713">
                  <c:v>41465.4201388889</c:v>
                </c:pt>
                <c:pt idx="2714">
                  <c:v>41465.4236111111</c:v>
                </c:pt>
                <c:pt idx="2715">
                  <c:v>41465.4270833333</c:v>
                </c:pt>
                <c:pt idx="2716">
                  <c:v>41465.4305555556</c:v>
                </c:pt>
                <c:pt idx="2717">
                  <c:v>41465.4340277778</c:v>
                </c:pt>
                <c:pt idx="2718">
                  <c:v>41465.4375</c:v>
                </c:pt>
                <c:pt idx="2719">
                  <c:v>41465.4409722222</c:v>
                </c:pt>
                <c:pt idx="2720">
                  <c:v>41465.4444444444</c:v>
                </c:pt>
                <c:pt idx="2721">
                  <c:v>41465.4479166667</c:v>
                </c:pt>
                <c:pt idx="2722">
                  <c:v>41465.4513888889</c:v>
                </c:pt>
                <c:pt idx="2723">
                  <c:v>41465.4548611111</c:v>
                </c:pt>
                <c:pt idx="2724">
                  <c:v>41465.4583333333</c:v>
                </c:pt>
                <c:pt idx="2725">
                  <c:v>41465.4618055556</c:v>
                </c:pt>
                <c:pt idx="2726">
                  <c:v>41465.4652777778</c:v>
                </c:pt>
                <c:pt idx="2727">
                  <c:v>41465.46875</c:v>
                </c:pt>
                <c:pt idx="2728">
                  <c:v>41465.4722222222</c:v>
                </c:pt>
                <c:pt idx="2729">
                  <c:v>41465.4756944444</c:v>
                </c:pt>
                <c:pt idx="2730">
                  <c:v>41465.4791666667</c:v>
                </c:pt>
                <c:pt idx="2731">
                  <c:v>41465.4826388889</c:v>
                </c:pt>
                <c:pt idx="2732">
                  <c:v>41465.4861111111</c:v>
                </c:pt>
                <c:pt idx="2733">
                  <c:v>41465.4895833333</c:v>
                </c:pt>
                <c:pt idx="2734">
                  <c:v>41465.4930555556</c:v>
                </c:pt>
                <c:pt idx="2735">
                  <c:v>41465.4965277778</c:v>
                </c:pt>
                <c:pt idx="2736">
                  <c:v>41465.5</c:v>
                </c:pt>
                <c:pt idx="2737">
                  <c:v>41465.5034722222</c:v>
                </c:pt>
                <c:pt idx="2738">
                  <c:v>41465.5069444444</c:v>
                </c:pt>
                <c:pt idx="2739">
                  <c:v>41465.5104166667</c:v>
                </c:pt>
                <c:pt idx="2740">
                  <c:v>41465.5138888889</c:v>
                </c:pt>
                <c:pt idx="2741">
                  <c:v>41465.5173611111</c:v>
                </c:pt>
                <c:pt idx="2742">
                  <c:v>41465.5208333333</c:v>
                </c:pt>
                <c:pt idx="2743">
                  <c:v>41465.5243055556</c:v>
                </c:pt>
                <c:pt idx="2744">
                  <c:v>41465.5277777778</c:v>
                </c:pt>
                <c:pt idx="2745">
                  <c:v>41465.53125</c:v>
                </c:pt>
                <c:pt idx="2746">
                  <c:v>41465.5347222222</c:v>
                </c:pt>
                <c:pt idx="2747">
                  <c:v>41465.5381944445</c:v>
                </c:pt>
                <c:pt idx="2748">
                  <c:v>41465.5416666667</c:v>
                </c:pt>
                <c:pt idx="2749">
                  <c:v>41465.5451388889</c:v>
                </c:pt>
                <c:pt idx="2750">
                  <c:v>41465.5486111111</c:v>
                </c:pt>
                <c:pt idx="2751">
                  <c:v>41465.5520833333</c:v>
                </c:pt>
                <c:pt idx="2752">
                  <c:v>41465.5555555556</c:v>
                </c:pt>
                <c:pt idx="2753">
                  <c:v>41465.5590277778</c:v>
                </c:pt>
                <c:pt idx="2754">
                  <c:v>41465.5625</c:v>
                </c:pt>
                <c:pt idx="2755">
                  <c:v>41465.5659722222</c:v>
                </c:pt>
                <c:pt idx="2756">
                  <c:v>41465.5694444445</c:v>
                </c:pt>
                <c:pt idx="2757">
                  <c:v>41465.5729166667</c:v>
                </c:pt>
                <c:pt idx="2758">
                  <c:v>41465.5763888889</c:v>
                </c:pt>
                <c:pt idx="2759">
                  <c:v>41465.5798611111</c:v>
                </c:pt>
                <c:pt idx="2760">
                  <c:v>41465.5833333333</c:v>
                </c:pt>
                <c:pt idx="2761">
                  <c:v>41465.5868055556</c:v>
                </c:pt>
                <c:pt idx="2762">
                  <c:v>41465.5902777778</c:v>
                </c:pt>
                <c:pt idx="2763">
                  <c:v>41465.59375</c:v>
                </c:pt>
                <c:pt idx="2764">
                  <c:v>41465.5972222222</c:v>
                </c:pt>
                <c:pt idx="2765">
                  <c:v>41465.6006944445</c:v>
                </c:pt>
                <c:pt idx="2766">
                  <c:v>41465.6041666667</c:v>
                </c:pt>
                <c:pt idx="2767">
                  <c:v>41465.6076388889</c:v>
                </c:pt>
                <c:pt idx="2768">
                  <c:v>41465.6111111111</c:v>
                </c:pt>
                <c:pt idx="2769">
                  <c:v>41465.6145833333</c:v>
                </c:pt>
                <c:pt idx="2770">
                  <c:v>41465.6180555556</c:v>
                </c:pt>
                <c:pt idx="2771">
                  <c:v>41465.6215277778</c:v>
                </c:pt>
                <c:pt idx="2772">
                  <c:v>41465.625</c:v>
                </c:pt>
                <c:pt idx="2773">
                  <c:v>41465.6284722222</c:v>
                </c:pt>
                <c:pt idx="2774">
                  <c:v>41465.6319444444</c:v>
                </c:pt>
                <c:pt idx="2775">
                  <c:v>41465.6354166667</c:v>
                </c:pt>
                <c:pt idx="2776">
                  <c:v>41465.6388888889</c:v>
                </c:pt>
                <c:pt idx="2777">
                  <c:v>41465.6423611111</c:v>
                </c:pt>
                <c:pt idx="2778">
                  <c:v>41465.6458333333</c:v>
                </c:pt>
                <c:pt idx="2779">
                  <c:v>41465.6493055556</c:v>
                </c:pt>
                <c:pt idx="2780">
                  <c:v>41465.6527777778</c:v>
                </c:pt>
                <c:pt idx="2781">
                  <c:v>41465.65625</c:v>
                </c:pt>
                <c:pt idx="2782">
                  <c:v>41465.6597222222</c:v>
                </c:pt>
                <c:pt idx="2783">
                  <c:v>41465.6631944444</c:v>
                </c:pt>
                <c:pt idx="2784">
                  <c:v>41465.6666666667</c:v>
                </c:pt>
                <c:pt idx="2785">
                  <c:v>41465.6701388889</c:v>
                </c:pt>
                <c:pt idx="2786">
                  <c:v>41465.6736111111</c:v>
                </c:pt>
                <c:pt idx="2787">
                  <c:v>41465.6770833333</c:v>
                </c:pt>
                <c:pt idx="2788">
                  <c:v>41465.6805555556</c:v>
                </c:pt>
                <c:pt idx="2789">
                  <c:v>41465.6840277778</c:v>
                </c:pt>
                <c:pt idx="2790">
                  <c:v>41465.6875</c:v>
                </c:pt>
                <c:pt idx="2791">
                  <c:v>41465.6909722222</c:v>
                </c:pt>
                <c:pt idx="2792">
                  <c:v>41465.6944444444</c:v>
                </c:pt>
                <c:pt idx="2793">
                  <c:v>41465.6979166667</c:v>
                </c:pt>
                <c:pt idx="2794">
                  <c:v>41465.7013888889</c:v>
                </c:pt>
                <c:pt idx="2795">
                  <c:v>41465.7048611111</c:v>
                </c:pt>
                <c:pt idx="2796">
                  <c:v>41465.7083333333</c:v>
                </c:pt>
                <c:pt idx="2797">
                  <c:v>41465.7118055556</c:v>
                </c:pt>
                <c:pt idx="2798">
                  <c:v>41465.7152777778</c:v>
                </c:pt>
                <c:pt idx="2799">
                  <c:v>41465.71875</c:v>
                </c:pt>
                <c:pt idx="2800">
                  <c:v>41465.7222222222</c:v>
                </c:pt>
                <c:pt idx="2801">
                  <c:v>41465.7256944444</c:v>
                </c:pt>
                <c:pt idx="2802">
                  <c:v>41465.7291666667</c:v>
                </c:pt>
                <c:pt idx="2803">
                  <c:v>41465.7326388889</c:v>
                </c:pt>
                <c:pt idx="2804">
                  <c:v>41465.7361111111</c:v>
                </c:pt>
                <c:pt idx="2805">
                  <c:v>41465.7395833333</c:v>
                </c:pt>
                <c:pt idx="2806">
                  <c:v>41465.7430555556</c:v>
                </c:pt>
                <c:pt idx="2807">
                  <c:v>41465.7465277778</c:v>
                </c:pt>
                <c:pt idx="2808">
                  <c:v>41465.75</c:v>
                </c:pt>
                <c:pt idx="2809">
                  <c:v>41465.7534722222</c:v>
                </c:pt>
                <c:pt idx="2810">
                  <c:v>41465.7569444444</c:v>
                </c:pt>
                <c:pt idx="2811">
                  <c:v>41465.7604166667</c:v>
                </c:pt>
                <c:pt idx="2812">
                  <c:v>41465.7638888889</c:v>
                </c:pt>
                <c:pt idx="2813">
                  <c:v>41465.7673611111</c:v>
                </c:pt>
                <c:pt idx="2814">
                  <c:v>41465.7708333333</c:v>
                </c:pt>
                <c:pt idx="2815">
                  <c:v>41465.7743055556</c:v>
                </c:pt>
                <c:pt idx="2816">
                  <c:v>41465.7777777778</c:v>
                </c:pt>
                <c:pt idx="2817">
                  <c:v>41465.78125</c:v>
                </c:pt>
                <c:pt idx="2818">
                  <c:v>41465.7847222222</c:v>
                </c:pt>
                <c:pt idx="2819">
                  <c:v>41465.7881944444</c:v>
                </c:pt>
                <c:pt idx="2820">
                  <c:v>41465.7916666667</c:v>
                </c:pt>
                <c:pt idx="2821">
                  <c:v>41465.7951388889</c:v>
                </c:pt>
                <c:pt idx="2822">
                  <c:v>41465.7986111111</c:v>
                </c:pt>
                <c:pt idx="2823">
                  <c:v>41465.8020833333</c:v>
                </c:pt>
                <c:pt idx="2824">
                  <c:v>41465.8055555556</c:v>
                </c:pt>
                <c:pt idx="2825">
                  <c:v>41465.8090277778</c:v>
                </c:pt>
                <c:pt idx="2826">
                  <c:v>41465.8125</c:v>
                </c:pt>
                <c:pt idx="2827">
                  <c:v>41465.8159722222</c:v>
                </c:pt>
                <c:pt idx="2828">
                  <c:v>41465.8194444445</c:v>
                </c:pt>
                <c:pt idx="2829">
                  <c:v>41465.8229166667</c:v>
                </c:pt>
                <c:pt idx="2830">
                  <c:v>41465.8263888889</c:v>
                </c:pt>
                <c:pt idx="2831">
                  <c:v>41465.8298611111</c:v>
                </c:pt>
                <c:pt idx="2832">
                  <c:v>41465.8333333333</c:v>
                </c:pt>
                <c:pt idx="2833">
                  <c:v>41465.8368055556</c:v>
                </c:pt>
                <c:pt idx="2834">
                  <c:v>41465.8402777778</c:v>
                </c:pt>
                <c:pt idx="2835">
                  <c:v>41465.84375</c:v>
                </c:pt>
                <c:pt idx="2836">
                  <c:v>41465.8472222222</c:v>
                </c:pt>
                <c:pt idx="2837">
                  <c:v>41465.8506944445</c:v>
                </c:pt>
                <c:pt idx="2838">
                  <c:v>41465.8541666667</c:v>
                </c:pt>
                <c:pt idx="2839">
                  <c:v>41465.8576388889</c:v>
                </c:pt>
                <c:pt idx="2840">
                  <c:v>41465.8611111111</c:v>
                </c:pt>
                <c:pt idx="2841">
                  <c:v>41465.8645833333</c:v>
                </c:pt>
                <c:pt idx="2842">
                  <c:v>41465.8680555556</c:v>
                </c:pt>
                <c:pt idx="2843">
                  <c:v>41465.8715277778</c:v>
                </c:pt>
                <c:pt idx="2844">
                  <c:v>41465.875</c:v>
                </c:pt>
                <c:pt idx="2845">
                  <c:v>41465.8784722222</c:v>
                </c:pt>
                <c:pt idx="2846">
                  <c:v>41465.8819444445</c:v>
                </c:pt>
                <c:pt idx="2847">
                  <c:v>41465.8854166667</c:v>
                </c:pt>
                <c:pt idx="2848">
                  <c:v>41465.8888888889</c:v>
                </c:pt>
                <c:pt idx="2849">
                  <c:v>41465.8923611111</c:v>
                </c:pt>
                <c:pt idx="2850">
                  <c:v>41465.8958333333</c:v>
                </c:pt>
                <c:pt idx="2851">
                  <c:v>41465.8993055556</c:v>
                </c:pt>
                <c:pt idx="2852">
                  <c:v>41465.9027777778</c:v>
                </c:pt>
                <c:pt idx="2853">
                  <c:v>41465.90625</c:v>
                </c:pt>
                <c:pt idx="2854">
                  <c:v>41465.9097222222</c:v>
                </c:pt>
                <c:pt idx="2855">
                  <c:v>41465.9131944444</c:v>
                </c:pt>
                <c:pt idx="2856">
                  <c:v>41465.9166666667</c:v>
                </c:pt>
                <c:pt idx="2857">
                  <c:v>41465.9201388889</c:v>
                </c:pt>
                <c:pt idx="2858">
                  <c:v>41465.9236111111</c:v>
                </c:pt>
                <c:pt idx="2859">
                  <c:v>41465.9270833333</c:v>
                </c:pt>
                <c:pt idx="2860">
                  <c:v>41465.9305555556</c:v>
                </c:pt>
                <c:pt idx="2861">
                  <c:v>41465.9340277778</c:v>
                </c:pt>
                <c:pt idx="2862">
                  <c:v>41465.9375</c:v>
                </c:pt>
                <c:pt idx="2863">
                  <c:v>41465.9409722222</c:v>
                </c:pt>
                <c:pt idx="2864">
                  <c:v>41465.9444444444</c:v>
                </c:pt>
                <c:pt idx="2865">
                  <c:v>41465.9479166667</c:v>
                </c:pt>
                <c:pt idx="2866">
                  <c:v>41465.9513888889</c:v>
                </c:pt>
                <c:pt idx="2867">
                  <c:v>41465.9548611111</c:v>
                </c:pt>
                <c:pt idx="2868">
                  <c:v>41465.9583333333</c:v>
                </c:pt>
                <c:pt idx="2869">
                  <c:v>41465.9618055556</c:v>
                </c:pt>
                <c:pt idx="2870">
                  <c:v>41465.9652777778</c:v>
                </c:pt>
                <c:pt idx="2871">
                  <c:v>41465.96875</c:v>
                </c:pt>
                <c:pt idx="2872">
                  <c:v>41465.9722222222</c:v>
                </c:pt>
                <c:pt idx="2873">
                  <c:v>41465.9756944444</c:v>
                </c:pt>
                <c:pt idx="2874">
                  <c:v>41465.9791666667</c:v>
                </c:pt>
                <c:pt idx="2875">
                  <c:v>41465.9826388889</c:v>
                </c:pt>
                <c:pt idx="2876">
                  <c:v>41465.9861111111</c:v>
                </c:pt>
                <c:pt idx="2877">
                  <c:v>41465.9895833333</c:v>
                </c:pt>
                <c:pt idx="2878">
                  <c:v>41465.9930555556</c:v>
                </c:pt>
                <c:pt idx="2879">
                  <c:v>41465.9965277778</c:v>
                </c:pt>
                <c:pt idx="2880">
                  <c:v>41466</c:v>
                </c:pt>
                <c:pt idx="2881">
                  <c:v>41466.0034722222</c:v>
                </c:pt>
                <c:pt idx="2882">
                  <c:v>41466.0069444444</c:v>
                </c:pt>
                <c:pt idx="2883">
                  <c:v>41466.0104166667</c:v>
                </c:pt>
                <c:pt idx="2884">
                  <c:v>41466.0138888889</c:v>
                </c:pt>
                <c:pt idx="2885">
                  <c:v>41466.0173611111</c:v>
                </c:pt>
                <c:pt idx="2886">
                  <c:v>41466.0208333333</c:v>
                </c:pt>
                <c:pt idx="2887">
                  <c:v>41466.0243055556</c:v>
                </c:pt>
                <c:pt idx="2888">
                  <c:v>41466.0277777778</c:v>
                </c:pt>
                <c:pt idx="2889">
                  <c:v>41466.03125</c:v>
                </c:pt>
                <c:pt idx="2890">
                  <c:v>41466.0347222222</c:v>
                </c:pt>
                <c:pt idx="2891">
                  <c:v>41466.0381944444</c:v>
                </c:pt>
                <c:pt idx="2892">
                  <c:v>41466.0416666667</c:v>
                </c:pt>
                <c:pt idx="2893">
                  <c:v>41466.0451388889</c:v>
                </c:pt>
                <c:pt idx="2894">
                  <c:v>41466.0486111111</c:v>
                </c:pt>
                <c:pt idx="2895">
                  <c:v>41466.0520833333</c:v>
                </c:pt>
                <c:pt idx="2896">
                  <c:v>41466.0555555556</c:v>
                </c:pt>
                <c:pt idx="2897">
                  <c:v>41466.0590277778</c:v>
                </c:pt>
                <c:pt idx="2898">
                  <c:v>41466.0625</c:v>
                </c:pt>
                <c:pt idx="2899">
                  <c:v>41466.0659722222</c:v>
                </c:pt>
                <c:pt idx="2900">
                  <c:v>41466.0694444444</c:v>
                </c:pt>
                <c:pt idx="2901">
                  <c:v>41466.0729166667</c:v>
                </c:pt>
                <c:pt idx="2902">
                  <c:v>41466.0763888889</c:v>
                </c:pt>
                <c:pt idx="2903">
                  <c:v>41466.0798611111</c:v>
                </c:pt>
                <c:pt idx="2904">
                  <c:v>41466.0833333333</c:v>
                </c:pt>
                <c:pt idx="2905">
                  <c:v>41466.0868055556</c:v>
                </c:pt>
                <c:pt idx="2906">
                  <c:v>41466.0902777778</c:v>
                </c:pt>
                <c:pt idx="2907">
                  <c:v>41466.09375</c:v>
                </c:pt>
                <c:pt idx="2908">
                  <c:v>41466.0972222222</c:v>
                </c:pt>
                <c:pt idx="2909">
                  <c:v>41466.1006944445</c:v>
                </c:pt>
                <c:pt idx="2910">
                  <c:v>41466.1041666667</c:v>
                </c:pt>
                <c:pt idx="2911">
                  <c:v>41466.1076388889</c:v>
                </c:pt>
                <c:pt idx="2912">
                  <c:v>41466.1111111111</c:v>
                </c:pt>
                <c:pt idx="2913">
                  <c:v>41466.1145833333</c:v>
                </c:pt>
                <c:pt idx="2914">
                  <c:v>41466.1180555556</c:v>
                </c:pt>
                <c:pt idx="2915">
                  <c:v>41466.1215277778</c:v>
                </c:pt>
                <c:pt idx="2916">
                  <c:v>41466.125</c:v>
                </c:pt>
                <c:pt idx="2917">
                  <c:v>41466.1284722222</c:v>
                </c:pt>
                <c:pt idx="2918">
                  <c:v>41466.1319444445</c:v>
                </c:pt>
                <c:pt idx="2919">
                  <c:v>41466.1354166667</c:v>
                </c:pt>
                <c:pt idx="2920">
                  <c:v>41466.1388888889</c:v>
                </c:pt>
                <c:pt idx="2921">
                  <c:v>41466.1423611111</c:v>
                </c:pt>
                <c:pt idx="2922">
                  <c:v>41466.1458333333</c:v>
                </c:pt>
                <c:pt idx="2923">
                  <c:v>41466.1493055556</c:v>
                </c:pt>
                <c:pt idx="2924">
                  <c:v>41466.1527777778</c:v>
                </c:pt>
                <c:pt idx="2925">
                  <c:v>41466.15625</c:v>
                </c:pt>
                <c:pt idx="2926">
                  <c:v>41466.1597222222</c:v>
                </c:pt>
                <c:pt idx="2927">
                  <c:v>41466.1631944444</c:v>
                </c:pt>
                <c:pt idx="2928">
                  <c:v>41466.1666666667</c:v>
                </c:pt>
                <c:pt idx="2929">
                  <c:v>41466.1701388889</c:v>
                </c:pt>
                <c:pt idx="2930">
                  <c:v>41466.1736111111</c:v>
                </c:pt>
                <c:pt idx="2931">
                  <c:v>41466.1770833333</c:v>
                </c:pt>
                <c:pt idx="2932">
                  <c:v>41466.1805555556</c:v>
                </c:pt>
                <c:pt idx="2933">
                  <c:v>41466.1840277778</c:v>
                </c:pt>
                <c:pt idx="2934">
                  <c:v>41466.1875</c:v>
                </c:pt>
                <c:pt idx="2935">
                  <c:v>41466.1909722222</c:v>
                </c:pt>
                <c:pt idx="2936">
                  <c:v>41466.1944444444</c:v>
                </c:pt>
                <c:pt idx="2937">
                  <c:v>41466.1979166667</c:v>
                </c:pt>
                <c:pt idx="2938">
                  <c:v>41466.2013888889</c:v>
                </c:pt>
                <c:pt idx="2939">
                  <c:v>41466.2048611111</c:v>
                </c:pt>
                <c:pt idx="2940">
                  <c:v>41466.2083333333</c:v>
                </c:pt>
                <c:pt idx="2941">
                  <c:v>41466.2118055556</c:v>
                </c:pt>
                <c:pt idx="2942">
                  <c:v>41466.2152777778</c:v>
                </c:pt>
                <c:pt idx="2943">
                  <c:v>41466.21875</c:v>
                </c:pt>
                <c:pt idx="2944">
                  <c:v>41466.2222222222</c:v>
                </c:pt>
                <c:pt idx="2945">
                  <c:v>41466.2256944444</c:v>
                </c:pt>
                <c:pt idx="2946">
                  <c:v>41466.2291666667</c:v>
                </c:pt>
                <c:pt idx="2947">
                  <c:v>41466.2326388889</c:v>
                </c:pt>
                <c:pt idx="2948">
                  <c:v>41466.2361111111</c:v>
                </c:pt>
                <c:pt idx="2949">
                  <c:v>41466.2395833333</c:v>
                </c:pt>
                <c:pt idx="2950">
                  <c:v>41466.2430555556</c:v>
                </c:pt>
                <c:pt idx="2951">
                  <c:v>41466.2465277778</c:v>
                </c:pt>
                <c:pt idx="2952">
                  <c:v>41466.25</c:v>
                </c:pt>
                <c:pt idx="2953">
                  <c:v>41466.2534722222</c:v>
                </c:pt>
                <c:pt idx="2954">
                  <c:v>41466.2569444444</c:v>
                </c:pt>
                <c:pt idx="2955">
                  <c:v>41466.2604166667</c:v>
                </c:pt>
                <c:pt idx="2956">
                  <c:v>41466.2638888889</c:v>
                </c:pt>
                <c:pt idx="2957">
                  <c:v>41466.2673611111</c:v>
                </c:pt>
                <c:pt idx="2958">
                  <c:v>41466.2708333333</c:v>
                </c:pt>
                <c:pt idx="2959">
                  <c:v>41466.2743055556</c:v>
                </c:pt>
                <c:pt idx="2960">
                  <c:v>41466.2777777778</c:v>
                </c:pt>
                <c:pt idx="2961">
                  <c:v>41466.28125</c:v>
                </c:pt>
                <c:pt idx="2962">
                  <c:v>41466.2847222222</c:v>
                </c:pt>
                <c:pt idx="2963">
                  <c:v>41466.2881944444</c:v>
                </c:pt>
                <c:pt idx="2964">
                  <c:v>41466.2916666667</c:v>
                </c:pt>
                <c:pt idx="2965">
                  <c:v>41466.2951388889</c:v>
                </c:pt>
                <c:pt idx="2966">
                  <c:v>41466.2986111111</c:v>
                </c:pt>
                <c:pt idx="2967">
                  <c:v>41466.3020833333</c:v>
                </c:pt>
                <c:pt idx="2968">
                  <c:v>41466.3055555556</c:v>
                </c:pt>
                <c:pt idx="2969">
                  <c:v>41466.3090277778</c:v>
                </c:pt>
                <c:pt idx="2970">
                  <c:v>41466.3125</c:v>
                </c:pt>
                <c:pt idx="2971">
                  <c:v>41466.3159722222</c:v>
                </c:pt>
                <c:pt idx="2972">
                  <c:v>41466.3194444444</c:v>
                </c:pt>
                <c:pt idx="2973">
                  <c:v>41466.3229166667</c:v>
                </c:pt>
                <c:pt idx="2974">
                  <c:v>41466.3263888889</c:v>
                </c:pt>
                <c:pt idx="2975">
                  <c:v>41466.3298611111</c:v>
                </c:pt>
                <c:pt idx="2976">
                  <c:v>41466.3333333333</c:v>
                </c:pt>
                <c:pt idx="2977">
                  <c:v>41466.3368055556</c:v>
                </c:pt>
                <c:pt idx="2978">
                  <c:v>41466.3402777778</c:v>
                </c:pt>
                <c:pt idx="2979">
                  <c:v>41466.34375</c:v>
                </c:pt>
                <c:pt idx="2980">
                  <c:v>41466.3472222222</c:v>
                </c:pt>
                <c:pt idx="2981">
                  <c:v>41466.3506944445</c:v>
                </c:pt>
                <c:pt idx="2982">
                  <c:v>41466.3541666667</c:v>
                </c:pt>
                <c:pt idx="2983">
                  <c:v>41466.3576388889</c:v>
                </c:pt>
                <c:pt idx="2984">
                  <c:v>41466.3611111111</c:v>
                </c:pt>
                <c:pt idx="2985">
                  <c:v>41466.3645833333</c:v>
                </c:pt>
                <c:pt idx="2986">
                  <c:v>41466.3680555556</c:v>
                </c:pt>
                <c:pt idx="2987">
                  <c:v>41466.3715277778</c:v>
                </c:pt>
                <c:pt idx="2988">
                  <c:v>41466.375</c:v>
                </c:pt>
                <c:pt idx="2989">
                  <c:v>41466.3784722222</c:v>
                </c:pt>
                <c:pt idx="2990">
                  <c:v>41466.3819444445</c:v>
                </c:pt>
                <c:pt idx="2991">
                  <c:v>41466.3854166667</c:v>
                </c:pt>
                <c:pt idx="2992">
                  <c:v>41466.3888888889</c:v>
                </c:pt>
                <c:pt idx="2993">
                  <c:v>41466.3923611111</c:v>
                </c:pt>
                <c:pt idx="2994">
                  <c:v>41466.3958333333</c:v>
                </c:pt>
                <c:pt idx="2995">
                  <c:v>41466.3993055556</c:v>
                </c:pt>
                <c:pt idx="2996">
                  <c:v>41466.4027777778</c:v>
                </c:pt>
                <c:pt idx="2997">
                  <c:v>41466.40625</c:v>
                </c:pt>
                <c:pt idx="2998">
                  <c:v>41466.4097222222</c:v>
                </c:pt>
                <c:pt idx="2999">
                  <c:v>41466.4131944445</c:v>
                </c:pt>
                <c:pt idx="3000">
                  <c:v>41466.4166666667</c:v>
                </c:pt>
                <c:pt idx="3001">
                  <c:v>41466.4201388889</c:v>
                </c:pt>
                <c:pt idx="3002">
                  <c:v>41466.4236111111</c:v>
                </c:pt>
                <c:pt idx="3003">
                  <c:v>41466.4270833333</c:v>
                </c:pt>
                <c:pt idx="3004">
                  <c:v>41466.4305555556</c:v>
                </c:pt>
                <c:pt idx="3005">
                  <c:v>41466.4340277778</c:v>
                </c:pt>
                <c:pt idx="3006">
                  <c:v>41466.4375</c:v>
                </c:pt>
                <c:pt idx="3007">
                  <c:v>41466.4409722222</c:v>
                </c:pt>
                <c:pt idx="3008">
                  <c:v>41466.4444444444</c:v>
                </c:pt>
                <c:pt idx="3009">
                  <c:v>41466.4479166667</c:v>
                </c:pt>
                <c:pt idx="3010">
                  <c:v>41466.4513888889</c:v>
                </c:pt>
                <c:pt idx="3011">
                  <c:v>41466.4548611111</c:v>
                </c:pt>
                <c:pt idx="3012">
                  <c:v>41466.4583333333</c:v>
                </c:pt>
                <c:pt idx="3013">
                  <c:v>41466.4618055556</c:v>
                </c:pt>
                <c:pt idx="3014">
                  <c:v>41466.4652777778</c:v>
                </c:pt>
                <c:pt idx="3015">
                  <c:v>41466.46875</c:v>
                </c:pt>
                <c:pt idx="3016">
                  <c:v>41466.4722222222</c:v>
                </c:pt>
                <c:pt idx="3017">
                  <c:v>41466.4756944444</c:v>
                </c:pt>
                <c:pt idx="3018">
                  <c:v>41466.4791666667</c:v>
                </c:pt>
                <c:pt idx="3019">
                  <c:v>41466.4826388889</c:v>
                </c:pt>
                <c:pt idx="3020">
                  <c:v>41466.4861111111</c:v>
                </c:pt>
                <c:pt idx="3021">
                  <c:v>41466.4895833333</c:v>
                </c:pt>
                <c:pt idx="3022">
                  <c:v>41466.4930555556</c:v>
                </c:pt>
                <c:pt idx="3023">
                  <c:v>41466.4965277778</c:v>
                </c:pt>
                <c:pt idx="3024">
                  <c:v>41466.5</c:v>
                </c:pt>
                <c:pt idx="3025">
                  <c:v>41466.5034722222</c:v>
                </c:pt>
                <c:pt idx="3026">
                  <c:v>41466.5069444444</c:v>
                </c:pt>
                <c:pt idx="3027">
                  <c:v>41466.5104166667</c:v>
                </c:pt>
                <c:pt idx="3028">
                  <c:v>41466.5138888889</c:v>
                </c:pt>
                <c:pt idx="3029">
                  <c:v>41466.5173611111</c:v>
                </c:pt>
                <c:pt idx="3030">
                  <c:v>41466.5208333333</c:v>
                </c:pt>
                <c:pt idx="3031">
                  <c:v>41466.5243055556</c:v>
                </c:pt>
                <c:pt idx="3032">
                  <c:v>41466.5277777778</c:v>
                </c:pt>
                <c:pt idx="3033">
                  <c:v>41466.53125</c:v>
                </c:pt>
                <c:pt idx="3034">
                  <c:v>41466.5347222222</c:v>
                </c:pt>
                <c:pt idx="3035">
                  <c:v>41466.5381944444</c:v>
                </c:pt>
                <c:pt idx="3036">
                  <c:v>41466.5416666667</c:v>
                </c:pt>
                <c:pt idx="3037">
                  <c:v>41466.5451388889</c:v>
                </c:pt>
                <c:pt idx="3038">
                  <c:v>41466.5486111111</c:v>
                </c:pt>
                <c:pt idx="3039">
                  <c:v>41466.5520833333</c:v>
                </c:pt>
                <c:pt idx="3040">
                  <c:v>41466.5555555556</c:v>
                </c:pt>
                <c:pt idx="3041">
                  <c:v>41466.5590277778</c:v>
                </c:pt>
                <c:pt idx="3042">
                  <c:v>41466.5625</c:v>
                </c:pt>
                <c:pt idx="3043">
                  <c:v>41466.5659722222</c:v>
                </c:pt>
                <c:pt idx="3044">
                  <c:v>41466.5694444444</c:v>
                </c:pt>
                <c:pt idx="3045">
                  <c:v>41466.5729166667</c:v>
                </c:pt>
                <c:pt idx="3046">
                  <c:v>41466.5763888889</c:v>
                </c:pt>
                <c:pt idx="3047">
                  <c:v>41466.5798611111</c:v>
                </c:pt>
                <c:pt idx="3048">
                  <c:v>41466.5833333333</c:v>
                </c:pt>
                <c:pt idx="3049">
                  <c:v>41466.5868055556</c:v>
                </c:pt>
                <c:pt idx="3050">
                  <c:v>41466.5902777778</c:v>
                </c:pt>
                <c:pt idx="3051">
                  <c:v>41466.59375</c:v>
                </c:pt>
                <c:pt idx="3052">
                  <c:v>41466.5972222222</c:v>
                </c:pt>
                <c:pt idx="3053">
                  <c:v>41466.6006944444</c:v>
                </c:pt>
                <c:pt idx="3054">
                  <c:v>41466.6041666667</c:v>
                </c:pt>
                <c:pt idx="3055">
                  <c:v>41466.6076388889</c:v>
                </c:pt>
                <c:pt idx="3056">
                  <c:v>41466.6111111111</c:v>
                </c:pt>
                <c:pt idx="3057">
                  <c:v>41466.6145833333</c:v>
                </c:pt>
                <c:pt idx="3058">
                  <c:v>41466.6180555556</c:v>
                </c:pt>
                <c:pt idx="3059">
                  <c:v>41466.6215277778</c:v>
                </c:pt>
                <c:pt idx="3060">
                  <c:v>41466.625</c:v>
                </c:pt>
                <c:pt idx="3061">
                  <c:v>41466.6284722222</c:v>
                </c:pt>
                <c:pt idx="3062">
                  <c:v>41466.6319444445</c:v>
                </c:pt>
                <c:pt idx="3063">
                  <c:v>41466.6354166667</c:v>
                </c:pt>
                <c:pt idx="3064">
                  <c:v>41466.6388888889</c:v>
                </c:pt>
                <c:pt idx="3065">
                  <c:v>41466.6423611111</c:v>
                </c:pt>
                <c:pt idx="3066">
                  <c:v>41466.6458333333</c:v>
                </c:pt>
                <c:pt idx="3067">
                  <c:v>41466.6493055556</c:v>
                </c:pt>
                <c:pt idx="3068">
                  <c:v>41466.6527777778</c:v>
                </c:pt>
                <c:pt idx="3069">
                  <c:v>41466.65625</c:v>
                </c:pt>
                <c:pt idx="3070">
                  <c:v>41466.6597222222</c:v>
                </c:pt>
                <c:pt idx="3071">
                  <c:v>41466.6631944445</c:v>
                </c:pt>
                <c:pt idx="3072">
                  <c:v>41466.6666666667</c:v>
                </c:pt>
                <c:pt idx="3073">
                  <c:v>41466.6701388889</c:v>
                </c:pt>
                <c:pt idx="3074">
                  <c:v>41466.6736111111</c:v>
                </c:pt>
                <c:pt idx="3075">
                  <c:v>41466.6770833333</c:v>
                </c:pt>
                <c:pt idx="3076">
                  <c:v>41466.6805555556</c:v>
                </c:pt>
                <c:pt idx="3077">
                  <c:v>41466.6840277778</c:v>
                </c:pt>
                <c:pt idx="3078">
                  <c:v>41466.6875</c:v>
                </c:pt>
                <c:pt idx="3079">
                  <c:v>41466.6909722222</c:v>
                </c:pt>
                <c:pt idx="3080">
                  <c:v>41466.6944444445</c:v>
                </c:pt>
                <c:pt idx="3081">
                  <c:v>41466.6979166667</c:v>
                </c:pt>
                <c:pt idx="3082">
                  <c:v>41466.7013888889</c:v>
                </c:pt>
                <c:pt idx="3083">
                  <c:v>41466.7048611111</c:v>
                </c:pt>
                <c:pt idx="3084">
                  <c:v>41466.7083333333</c:v>
                </c:pt>
                <c:pt idx="3085">
                  <c:v>41466.7118055556</c:v>
                </c:pt>
                <c:pt idx="3086">
                  <c:v>41466.7152777778</c:v>
                </c:pt>
                <c:pt idx="3087">
                  <c:v>41466.71875</c:v>
                </c:pt>
                <c:pt idx="3088">
                  <c:v>41466.7222222222</c:v>
                </c:pt>
                <c:pt idx="3089">
                  <c:v>41466.7256944444</c:v>
                </c:pt>
                <c:pt idx="3090">
                  <c:v>41466.7291666667</c:v>
                </c:pt>
                <c:pt idx="3091">
                  <c:v>41466.7326388889</c:v>
                </c:pt>
                <c:pt idx="3092">
                  <c:v>41466.7361111111</c:v>
                </c:pt>
                <c:pt idx="3093">
                  <c:v>41466.7395833333</c:v>
                </c:pt>
                <c:pt idx="3094">
                  <c:v>41466.7430555556</c:v>
                </c:pt>
                <c:pt idx="3095">
                  <c:v>41466.7465277778</c:v>
                </c:pt>
                <c:pt idx="3096">
                  <c:v>41466.75</c:v>
                </c:pt>
                <c:pt idx="3097">
                  <c:v>41466.7534722222</c:v>
                </c:pt>
                <c:pt idx="3098">
                  <c:v>41466.7569444444</c:v>
                </c:pt>
                <c:pt idx="3099">
                  <c:v>41466.7604166667</c:v>
                </c:pt>
                <c:pt idx="3100">
                  <c:v>41466.7638888889</c:v>
                </c:pt>
                <c:pt idx="3101">
                  <c:v>41466.7673611111</c:v>
                </c:pt>
                <c:pt idx="3102">
                  <c:v>41466.7708333333</c:v>
                </c:pt>
                <c:pt idx="3103">
                  <c:v>41466.7743055556</c:v>
                </c:pt>
                <c:pt idx="3104">
                  <c:v>41466.7777777778</c:v>
                </c:pt>
                <c:pt idx="3105">
                  <c:v>41466.78125</c:v>
                </c:pt>
                <c:pt idx="3106">
                  <c:v>41466.7847222222</c:v>
                </c:pt>
                <c:pt idx="3107">
                  <c:v>41466.7881944444</c:v>
                </c:pt>
                <c:pt idx="3108">
                  <c:v>41466.7916666667</c:v>
                </c:pt>
                <c:pt idx="3109">
                  <c:v>41466.7951388889</c:v>
                </c:pt>
                <c:pt idx="3110">
                  <c:v>41466.7986111111</c:v>
                </c:pt>
                <c:pt idx="3111">
                  <c:v>41466.8020833333</c:v>
                </c:pt>
                <c:pt idx="3112">
                  <c:v>41466.8055555556</c:v>
                </c:pt>
                <c:pt idx="3113">
                  <c:v>41466.8090277778</c:v>
                </c:pt>
                <c:pt idx="3114">
                  <c:v>41466.8125</c:v>
                </c:pt>
                <c:pt idx="3115">
                  <c:v>41466.8159722222</c:v>
                </c:pt>
                <c:pt idx="3116">
                  <c:v>41466.8194444444</c:v>
                </c:pt>
                <c:pt idx="3117">
                  <c:v>41466.8229166667</c:v>
                </c:pt>
                <c:pt idx="3118">
                  <c:v>41466.8263888889</c:v>
                </c:pt>
                <c:pt idx="3119">
                  <c:v>41466.8298611111</c:v>
                </c:pt>
                <c:pt idx="3120">
                  <c:v>41466.8333333333</c:v>
                </c:pt>
                <c:pt idx="3121">
                  <c:v>41466.8368055556</c:v>
                </c:pt>
                <c:pt idx="3122">
                  <c:v>41466.8402777778</c:v>
                </c:pt>
                <c:pt idx="3123">
                  <c:v>41466.84375</c:v>
                </c:pt>
                <c:pt idx="3124">
                  <c:v>41466.8472222222</c:v>
                </c:pt>
                <c:pt idx="3125">
                  <c:v>41466.8506944444</c:v>
                </c:pt>
                <c:pt idx="3126">
                  <c:v>41466.8541666667</c:v>
                </c:pt>
                <c:pt idx="3127">
                  <c:v>41466.8576388889</c:v>
                </c:pt>
                <c:pt idx="3128">
                  <c:v>41466.8611111111</c:v>
                </c:pt>
                <c:pt idx="3129">
                  <c:v>41466.8645833333</c:v>
                </c:pt>
                <c:pt idx="3130">
                  <c:v>41466.8680555556</c:v>
                </c:pt>
                <c:pt idx="3131">
                  <c:v>41466.8715277778</c:v>
                </c:pt>
                <c:pt idx="3132">
                  <c:v>41466.875</c:v>
                </c:pt>
                <c:pt idx="3133">
                  <c:v>41466.8784722222</c:v>
                </c:pt>
                <c:pt idx="3134">
                  <c:v>41466.8819444445</c:v>
                </c:pt>
                <c:pt idx="3135">
                  <c:v>41466.8854166667</c:v>
                </c:pt>
                <c:pt idx="3136">
                  <c:v>41466.8888888889</c:v>
                </c:pt>
                <c:pt idx="3137">
                  <c:v>41466.8923611111</c:v>
                </c:pt>
                <c:pt idx="3138">
                  <c:v>41466.8958333333</c:v>
                </c:pt>
                <c:pt idx="3139">
                  <c:v>41466.8993055556</c:v>
                </c:pt>
                <c:pt idx="3140">
                  <c:v>41466.9027777778</c:v>
                </c:pt>
                <c:pt idx="3141">
                  <c:v>41466.90625</c:v>
                </c:pt>
                <c:pt idx="3142">
                  <c:v>41466.9097222222</c:v>
                </c:pt>
                <c:pt idx="3143">
                  <c:v>41466.9131944445</c:v>
                </c:pt>
                <c:pt idx="3144">
                  <c:v>41466.9166666667</c:v>
                </c:pt>
                <c:pt idx="3145">
                  <c:v>41466.9201388889</c:v>
                </c:pt>
                <c:pt idx="3146">
                  <c:v>41466.9236111111</c:v>
                </c:pt>
                <c:pt idx="3147">
                  <c:v>41466.9270833333</c:v>
                </c:pt>
                <c:pt idx="3148">
                  <c:v>41466.9305555556</c:v>
                </c:pt>
                <c:pt idx="3149">
                  <c:v>41466.9340277778</c:v>
                </c:pt>
                <c:pt idx="3150">
                  <c:v>41466.9375</c:v>
                </c:pt>
                <c:pt idx="3151">
                  <c:v>41466.9409722222</c:v>
                </c:pt>
                <c:pt idx="3152">
                  <c:v>41466.9444444445</c:v>
                </c:pt>
                <c:pt idx="3153">
                  <c:v>41466.9479166667</c:v>
                </c:pt>
                <c:pt idx="3154">
                  <c:v>41466.9513888889</c:v>
                </c:pt>
                <c:pt idx="3155">
                  <c:v>41466.9548611111</c:v>
                </c:pt>
                <c:pt idx="3156">
                  <c:v>41466.9583333333</c:v>
                </c:pt>
                <c:pt idx="3157">
                  <c:v>41466.9618055556</c:v>
                </c:pt>
                <c:pt idx="3158">
                  <c:v>41466.9652777778</c:v>
                </c:pt>
                <c:pt idx="3159">
                  <c:v>41466.96875</c:v>
                </c:pt>
                <c:pt idx="3160">
                  <c:v>41466.9722222222</c:v>
                </c:pt>
                <c:pt idx="3161">
                  <c:v>41466.9756944444</c:v>
                </c:pt>
                <c:pt idx="3162">
                  <c:v>41466.9791666667</c:v>
                </c:pt>
                <c:pt idx="3163">
                  <c:v>41466.9826388889</c:v>
                </c:pt>
                <c:pt idx="3164">
                  <c:v>41466.9861111111</c:v>
                </c:pt>
                <c:pt idx="3165">
                  <c:v>41466.9895833333</c:v>
                </c:pt>
                <c:pt idx="3166">
                  <c:v>41466.9930555556</c:v>
                </c:pt>
                <c:pt idx="3167">
                  <c:v>41466.9965277778</c:v>
                </c:pt>
                <c:pt idx="3168">
                  <c:v>41467</c:v>
                </c:pt>
                <c:pt idx="3169">
                  <c:v>41467.0034722222</c:v>
                </c:pt>
                <c:pt idx="3170">
                  <c:v>41467.0069444444</c:v>
                </c:pt>
                <c:pt idx="3171">
                  <c:v>41467.0104166667</c:v>
                </c:pt>
                <c:pt idx="3172">
                  <c:v>41467.0138888889</c:v>
                </c:pt>
                <c:pt idx="3173">
                  <c:v>41467.0173611111</c:v>
                </c:pt>
                <c:pt idx="3174">
                  <c:v>41467.0208333333</c:v>
                </c:pt>
                <c:pt idx="3175">
                  <c:v>41467.0243055556</c:v>
                </c:pt>
                <c:pt idx="3176">
                  <c:v>41467.0277777778</c:v>
                </c:pt>
                <c:pt idx="3177">
                  <c:v>41467.03125</c:v>
                </c:pt>
                <c:pt idx="3178">
                  <c:v>41467.0347222222</c:v>
                </c:pt>
                <c:pt idx="3179">
                  <c:v>41467.0381944444</c:v>
                </c:pt>
                <c:pt idx="3180">
                  <c:v>41467.0416666667</c:v>
                </c:pt>
                <c:pt idx="3181">
                  <c:v>41467.0451388889</c:v>
                </c:pt>
                <c:pt idx="3182">
                  <c:v>41467.0486111111</c:v>
                </c:pt>
                <c:pt idx="3183">
                  <c:v>41467.0520833333</c:v>
                </c:pt>
                <c:pt idx="3184">
                  <c:v>41467.0555555556</c:v>
                </c:pt>
                <c:pt idx="3185">
                  <c:v>41467.0590277778</c:v>
                </c:pt>
                <c:pt idx="3186">
                  <c:v>41467.0625</c:v>
                </c:pt>
                <c:pt idx="3187">
                  <c:v>41467.0659722222</c:v>
                </c:pt>
                <c:pt idx="3188">
                  <c:v>41467.0694444444</c:v>
                </c:pt>
                <c:pt idx="3189">
                  <c:v>41467.0729166667</c:v>
                </c:pt>
                <c:pt idx="3190">
                  <c:v>41467.0763888889</c:v>
                </c:pt>
                <c:pt idx="3191">
                  <c:v>41467.0798611111</c:v>
                </c:pt>
                <c:pt idx="3192">
                  <c:v>41467.0833333333</c:v>
                </c:pt>
                <c:pt idx="3193">
                  <c:v>41467.0868055556</c:v>
                </c:pt>
                <c:pt idx="3194">
                  <c:v>41467.0902777778</c:v>
                </c:pt>
                <c:pt idx="3195">
                  <c:v>41467.09375</c:v>
                </c:pt>
                <c:pt idx="3196">
                  <c:v>41467.0972222222</c:v>
                </c:pt>
                <c:pt idx="3197">
                  <c:v>41467.1006944444</c:v>
                </c:pt>
                <c:pt idx="3198">
                  <c:v>41467.1041666667</c:v>
                </c:pt>
                <c:pt idx="3199">
                  <c:v>41467.1076388889</c:v>
                </c:pt>
                <c:pt idx="3200">
                  <c:v>41467.1111111111</c:v>
                </c:pt>
                <c:pt idx="3201">
                  <c:v>41467.1145833333</c:v>
                </c:pt>
                <c:pt idx="3202">
                  <c:v>41467.1180555556</c:v>
                </c:pt>
                <c:pt idx="3203">
                  <c:v>41467.1215277778</c:v>
                </c:pt>
                <c:pt idx="3204">
                  <c:v>41467.125</c:v>
                </c:pt>
                <c:pt idx="3205">
                  <c:v>41467.1284722222</c:v>
                </c:pt>
                <c:pt idx="3206">
                  <c:v>41467.1319444444</c:v>
                </c:pt>
                <c:pt idx="3207">
                  <c:v>41467.1354166667</c:v>
                </c:pt>
                <c:pt idx="3208">
                  <c:v>41467.1388888889</c:v>
                </c:pt>
                <c:pt idx="3209">
                  <c:v>41467.1423611111</c:v>
                </c:pt>
                <c:pt idx="3210">
                  <c:v>41467.1458333333</c:v>
                </c:pt>
                <c:pt idx="3211">
                  <c:v>41467.1493055556</c:v>
                </c:pt>
                <c:pt idx="3212">
                  <c:v>41467.1527777778</c:v>
                </c:pt>
                <c:pt idx="3213">
                  <c:v>41467.15625</c:v>
                </c:pt>
                <c:pt idx="3214">
                  <c:v>41467.1597222222</c:v>
                </c:pt>
                <c:pt idx="3215">
                  <c:v>41467.1631944445</c:v>
                </c:pt>
                <c:pt idx="3216">
                  <c:v>41467.1666666667</c:v>
                </c:pt>
                <c:pt idx="3217">
                  <c:v>41467.1701388889</c:v>
                </c:pt>
                <c:pt idx="3218">
                  <c:v>41467.1736111111</c:v>
                </c:pt>
                <c:pt idx="3219">
                  <c:v>41467.1770833333</c:v>
                </c:pt>
                <c:pt idx="3220">
                  <c:v>41467.1805555556</c:v>
                </c:pt>
                <c:pt idx="3221">
                  <c:v>41467.1840277778</c:v>
                </c:pt>
                <c:pt idx="3222">
                  <c:v>41467.1875</c:v>
                </c:pt>
                <c:pt idx="3223">
                  <c:v>41467.1909722222</c:v>
                </c:pt>
                <c:pt idx="3224">
                  <c:v>41467.1944444445</c:v>
                </c:pt>
                <c:pt idx="3225">
                  <c:v>41467.1979166667</c:v>
                </c:pt>
                <c:pt idx="3226">
                  <c:v>41467.2013888889</c:v>
                </c:pt>
                <c:pt idx="3227">
                  <c:v>41467.2048611111</c:v>
                </c:pt>
                <c:pt idx="3228">
                  <c:v>41467.2083333333</c:v>
                </c:pt>
                <c:pt idx="3229">
                  <c:v>41467.2118055556</c:v>
                </c:pt>
                <c:pt idx="3230">
                  <c:v>41467.2152777778</c:v>
                </c:pt>
                <c:pt idx="3231">
                  <c:v>41467.21875</c:v>
                </c:pt>
                <c:pt idx="3232">
                  <c:v>41467.2222222222</c:v>
                </c:pt>
                <c:pt idx="3233">
                  <c:v>41467.2256944445</c:v>
                </c:pt>
                <c:pt idx="3234">
                  <c:v>41467.2291666667</c:v>
                </c:pt>
                <c:pt idx="3235">
                  <c:v>41467.2326388889</c:v>
                </c:pt>
                <c:pt idx="3236">
                  <c:v>41467.2361111111</c:v>
                </c:pt>
                <c:pt idx="3237">
                  <c:v>41467.2395833333</c:v>
                </c:pt>
                <c:pt idx="3238">
                  <c:v>41467.2430555556</c:v>
                </c:pt>
                <c:pt idx="3239">
                  <c:v>41467.2465277778</c:v>
                </c:pt>
                <c:pt idx="3240">
                  <c:v>41467.25</c:v>
                </c:pt>
                <c:pt idx="3241">
                  <c:v>41467.2534722222</c:v>
                </c:pt>
                <c:pt idx="3242">
                  <c:v>41467.2569444444</c:v>
                </c:pt>
                <c:pt idx="3243">
                  <c:v>41467.2604166667</c:v>
                </c:pt>
                <c:pt idx="3244">
                  <c:v>41467.2638888889</c:v>
                </c:pt>
                <c:pt idx="3245">
                  <c:v>41467.2673611111</c:v>
                </c:pt>
                <c:pt idx="3246">
                  <c:v>41467.2708333333</c:v>
                </c:pt>
                <c:pt idx="3247">
                  <c:v>41467.2743055556</c:v>
                </c:pt>
                <c:pt idx="3248">
                  <c:v>41467.2777777778</c:v>
                </c:pt>
                <c:pt idx="3249">
                  <c:v>41467.28125</c:v>
                </c:pt>
                <c:pt idx="3250">
                  <c:v>41467.2847222222</c:v>
                </c:pt>
                <c:pt idx="3251">
                  <c:v>41467.2881944444</c:v>
                </c:pt>
                <c:pt idx="3252">
                  <c:v>41467.2916666667</c:v>
                </c:pt>
                <c:pt idx="3253">
                  <c:v>41467.2951388889</c:v>
                </c:pt>
                <c:pt idx="3254">
                  <c:v>41467.2986111111</c:v>
                </c:pt>
                <c:pt idx="3255">
                  <c:v>41467.3020833333</c:v>
                </c:pt>
                <c:pt idx="3256">
                  <c:v>41467.3055555556</c:v>
                </c:pt>
                <c:pt idx="3257">
                  <c:v>41467.3090277778</c:v>
                </c:pt>
                <c:pt idx="3258">
                  <c:v>41467.3125</c:v>
                </c:pt>
                <c:pt idx="3259">
                  <c:v>41467.3159722222</c:v>
                </c:pt>
                <c:pt idx="3260">
                  <c:v>41467.3194444444</c:v>
                </c:pt>
                <c:pt idx="3261">
                  <c:v>41467.3229166667</c:v>
                </c:pt>
                <c:pt idx="3262">
                  <c:v>41467.3263888889</c:v>
                </c:pt>
                <c:pt idx="3263">
                  <c:v>41467.3298611111</c:v>
                </c:pt>
                <c:pt idx="3264">
                  <c:v>41467.3333333333</c:v>
                </c:pt>
                <c:pt idx="3265">
                  <c:v>41467.3368055556</c:v>
                </c:pt>
                <c:pt idx="3266">
                  <c:v>41467.3402777778</c:v>
                </c:pt>
                <c:pt idx="3267">
                  <c:v>41467.34375</c:v>
                </c:pt>
                <c:pt idx="3268">
                  <c:v>41467.3472222222</c:v>
                </c:pt>
                <c:pt idx="3269">
                  <c:v>41467.3506944444</c:v>
                </c:pt>
                <c:pt idx="3270">
                  <c:v>41467.3541666667</c:v>
                </c:pt>
                <c:pt idx="3271">
                  <c:v>41467.3576388889</c:v>
                </c:pt>
                <c:pt idx="3272">
                  <c:v>41467.3611111111</c:v>
                </c:pt>
                <c:pt idx="3273">
                  <c:v>41467.3645833333</c:v>
                </c:pt>
                <c:pt idx="3274">
                  <c:v>41467.3680555556</c:v>
                </c:pt>
                <c:pt idx="3275">
                  <c:v>41467.3715277778</c:v>
                </c:pt>
                <c:pt idx="3276">
                  <c:v>41467.375</c:v>
                </c:pt>
                <c:pt idx="3277">
                  <c:v>41467.3784722222</c:v>
                </c:pt>
                <c:pt idx="3278">
                  <c:v>41467.3819444444</c:v>
                </c:pt>
                <c:pt idx="3279">
                  <c:v>41467.3854166667</c:v>
                </c:pt>
                <c:pt idx="3280">
                  <c:v>41467.3888888889</c:v>
                </c:pt>
                <c:pt idx="3281">
                  <c:v>41467.3923611111</c:v>
                </c:pt>
                <c:pt idx="3282">
                  <c:v>41467.3958333333</c:v>
                </c:pt>
                <c:pt idx="3283">
                  <c:v>41467.3993055556</c:v>
                </c:pt>
                <c:pt idx="3284">
                  <c:v>41467.4027777778</c:v>
                </c:pt>
                <c:pt idx="3285">
                  <c:v>41467.40625</c:v>
                </c:pt>
                <c:pt idx="3286">
                  <c:v>41467.4097222222</c:v>
                </c:pt>
                <c:pt idx="3287">
                  <c:v>41467.4131944445</c:v>
                </c:pt>
                <c:pt idx="3288">
                  <c:v>41467.4166666667</c:v>
                </c:pt>
                <c:pt idx="3289">
                  <c:v>41467.4201388889</c:v>
                </c:pt>
                <c:pt idx="3290">
                  <c:v>41467.4236111111</c:v>
                </c:pt>
                <c:pt idx="3291">
                  <c:v>41467.4270833333</c:v>
                </c:pt>
                <c:pt idx="3292">
                  <c:v>41467.4305555556</c:v>
                </c:pt>
                <c:pt idx="3293">
                  <c:v>41467.4340277778</c:v>
                </c:pt>
                <c:pt idx="3294">
                  <c:v>41467.4375</c:v>
                </c:pt>
                <c:pt idx="3295">
                  <c:v>41467.4409722222</c:v>
                </c:pt>
                <c:pt idx="3296">
                  <c:v>41467.4444444445</c:v>
                </c:pt>
                <c:pt idx="3297">
                  <c:v>41467.4479166667</c:v>
                </c:pt>
                <c:pt idx="3298">
                  <c:v>41467.4513888889</c:v>
                </c:pt>
                <c:pt idx="3299">
                  <c:v>41467.4548611111</c:v>
                </c:pt>
                <c:pt idx="3300">
                  <c:v>41467.4583333333</c:v>
                </c:pt>
                <c:pt idx="3301">
                  <c:v>41467.4618055556</c:v>
                </c:pt>
                <c:pt idx="3302">
                  <c:v>41467.4652777778</c:v>
                </c:pt>
                <c:pt idx="3303">
                  <c:v>41467.46875</c:v>
                </c:pt>
                <c:pt idx="3304">
                  <c:v>41467.4722222222</c:v>
                </c:pt>
                <c:pt idx="3305">
                  <c:v>41467.4756944445</c:v>
                </c:pt>
                <c:pt idx="3306">
                  <c:v>41467.4791666667</c:v>
                </c:pt>
                <c:pt idx="3307">
                  <c:v>41467.4826388889</c:v>
                </c:pt>
                <c:pt idx="3308">
                  <c:v>41467.4861111111</c:v>
                </c:pt>
                <c:pt idx="3309">
                  <c:v>41467.4895833333</c:v>
                </c:pt>
                <c:pt idx="3310">
                  <c:v>41467.4930555556</c:v>
                </c:pt>
                <c:pt idx="3311">
                  <c:v>41467.4965277778</c:v>
                </c:pt>
                <c:pt idx="3312">
                  <c:v>41467.5</c:v>
                </c:pt>
                <c:pt idx="3313">
                  <c:v>41467.5034722222</c:v>
                </c:pt>
                <c:pt idx="3314">
                  <c:v>41467.5069444444</c:v>
                </c:pt>
                <c:pt idx="3315">
                  <c:v>41467.5104166667</c:v>
                </c:pt>
                <c:pt idx="3316">
                  <c:v>41467.5138888889</c:v>
                </c:pt>
                <c:pt idx="3317">
                  <c:v>41467.5173611111</c:v>
                </c:pt>
                <c:pt idx="3318">
                  <c:v>41467.5208333333</c:v>
                </c:pt>
                <c:pt idx="3319">
                  <c:v>41467.5243055556</c:v>
                </c:pt>
                <c:pt idx="3320">
                  <c:v>41467.5277777778</c:v>
                </c:pt>
                <c:pt idx="3321">
                  <c:v>41467.53125</c:v>
                </c:pt>
                <c:pt idx="3322">
                  <c:v>41467.5347222222</c:v>
                </c:pt>
                <c:pt idx="3323">
                  <c:v>41467.5381944444</c:v>
                </c:pt>
                <c:pt idx="3324">
                  <c:v>41467.5416666667</c:v>
                </c:pt>
                <c:pt idx="3325">
                  <c:v>41467.5451388889</c:v>
                </c:pt>
                <c:pt idx="3326">
                  <c:v>41467.5486111111</c:v>
                </c:pt>
                <c:pt idx="3327">
                  <c:v>41467.5520833333</c:v>
                </c:pt>
                <c:pt idx="3328">
                  <c:v>41467.5555555556</c:v>
                </c:pt>
                <c:pt idx="3329">
                  <c:v>41467.5590277778</c:v>
                </c:pt>
                <c:pt idx="3330">
                  <c:v>41467.5625</c:v>
                </c:pt>
                <c:pt idx="3331">
                  <c:v>41467.5659722222</c:v>
                </c:pt>
                <c:pt idx="3332">
                  <c:v>41467.5694444444</c:v>
                </c:pt>
                <c:pt idx="3333">
                  <c:v>41467.5729166667</c:v>
                </c:pt>
                <c:pt idx="3334">
                  <c:v>41467.5763888889</c:v>
                </c:pt>
                <c:pt idx="3335">
                  <c:v>41467.5798611111</c:v>
                </c:pt>
                <c:pt idx="3336">
                  <c:v>41467.5833333333</c:v>
                </c:pt>
                <c:pt idx="3337">
                  <c:v>41467.5868055556</c:v>
                </c:pt>
                <c:pt idx="3338">
                  <c:v>41467.5902777778</c:v>
                </c:pt>
                <c:pt idx="3339">
                  <c:v>41467.59375</c:v>
                </c:pt>
                <c:pt idx="3340">
                  <c:v>41467.5972222222</c:v>
                </c:pt>
                <c:pt idx="3341">
                  <c:v>41467.6006944444</c:v>
                </c:pt>
                <c:pt idx="3342">
                  <c:v>41467.6041666667</c:v>
                </c:pt>
                <c:pt idx="3343">
                  <c:v>41467.6076388889</c:v>
                </c:pt>
                <c:pt idx="3344">
                  <c:v>41467.6111111111</c:v>
                </c:pt>
                <c:pt idx="3345">
                  <c:v>41467.6145833333</c:v>
                </c:pt>
                <c:pt idx="3346">
                  <c:v>41467.6180555556</c:v>
                </c:pt>
                <c:pt idx="3347">
                  <c:v>41467.6215277778</c:v>
                </c:pt>
                <c:pt idx="3348">
                  <c:v>41467.625</c:v>
                </c:pt>
                <c:pt idx="3349">
                  <c:v>41467.6284722222</c:v>
                </c:pt>
                <c:pt idx="3350">
                  <c:v>41467.6319444444</c:v>
                </c:pt>
                <c:pt idx="3351">
                  <c:v>41467.6354166667</c:v>
                </c:pt>
                <c:pt idx="3352">
                  <c:v>41467.6388888889</c:v>
                </c:pt>
                <c:pt idx="3353">
                  <c:v>41467.6423611111</c:v>
                </c:pt>
                <c:pt idx="3354">
                  <c:v>41467.6458333333</c:v>
                </c:pt>
                <c:pt idx="3355">
                  <c:v>41467.6493055556</c:v>
                </c:pt>
                <c:pt idx="3356">
                  <c:v>41467.6527777778</c:v>
                </c:pt>
                <c:pt idx="3357">
                  <c:v>41467.65625</c:v>
                </c:pt>
                <c:pt idx="3358">
                  <c:v>41467.6597222222</c:v>
                </c:pt>
                <c:pt idx="3359">
                  <c:v>41467.6631944444</c:v>
                </c:pt>
                <c:pt idx="3360">
                  <c:v>41467.6666666667</c:v>
                </c:pt>
                <c:pt idx="3361">
                  <c:v>41467.6701388889</c:v>
                </c:pt>
                <c:pt idx="3362">
                  <c:v>41467.6736111111</c:v>
                </c:pt>
                <c:pt idx="3363">
                  <c:v>41467.6770833333</c:v>
                </c:pt>
                <c:pt idx="3364">
                  <c:v>41467.6805555556</c:v>
                </c:pt>
                <c:pt idx="3365">
                  <c:v>41467.6840277778</c:v>
                </c:pt>
                <c:pt idx="3366">
                  <c:v>41467.6875</c:v>
                </c:pt>
                <c:pt idx="3367">
                  <c:v>41467.6909722222</c:v>
                </c:pt>
                <c:pt idx="3368">
                  <c:v>41467.6944444445</c:v>
                </c:pt>
                <c:pt idx="3369">
                  <c:v>41467.6979166667</c:v>
                </c:pt>
                <c:pt idx="3370">
                  <c:v>41467.7013888889</c:v>
                </c:pt>
                <c:pt idx="3371">
                  <c:v>41467.7048611111</c:v>
                </c:pt>
                <c:pt idx="3372">
                  <c:v>41467.7083333333</c:v>
                </c:pt>
                <c:pt idx="3373">
                  <c:v>41467.7118055556</c:v>
                </c:pt>
                <c:pt idx="3374">
                  <c:v>41467.7152777778</c:v>
                </c:pt>
                <c:pt idx="3375">
                  <c:v>41467.71875</c:v>
                </c:pt>
                <c:pt idx="3376">
                  <c:v>41467.7222222222</c:v>
                </c:pt>
                <c:pt idx="3377">
                  <c:v>41467.7256944445</c:v>
                </c:pt>
                <c:pt idx="3378">
                  <c:v>41467.7291666667</c:v>
                </c:pt>
                <c:pt idx="3379">
                  <c:v>41467.7326388889</c:v>
                </c:pt>
                <c:pt idx="3380">
                  <c:v>41467.7361111111</c:v>
                </c:pt>
                <c:pt idx="3381">
                  <c:v>41467.7395833333</c:v>
                </c:pt>
                <c:pt idx="3382">
                  <c:v>41467.7430555556</c:v>
                </c:pt>
                <c:pt idx="3383">
                  <c:v>41467.7465277778</c:v>
                </c:pt>
                <c:pt idx="3384">
                  <c:v>41467.75</c:v>
                </c:pt>
                <c:pt idx="3385">
                  <c:v>41467.7534722222</c:v>
                </c:pt>
                <c:pt idx="3386">
                  <c:v>41467.7569444445</c:v>
                </c:pt>
                <c:pt idx="3387">
                  <c:v>41467.7604166667</c:v>
                </c:pt>
                <c:pt idx="3388">
                  <c:v>41467.7638888889</c:v>
                </c:pt>
                <c:pt idx="3389">
                  <c:v>41467.7673611111</c:v>
                </c:pt>
                <c:pt idx="3390">
                  <c:v>41467.7708333333</c:v>
                </c:pt>
                <c:pt idx="3391">
                  <c:v>41467.7743055556</c:v>
                </c:pt>
                <c:pt idx="3392">
                  <c:v>41467.7777777778</c:v>
                </c:pt>
                <c:pt idx="3393">
                  <c:v>41467.78125</c:v>
                </c:pt>
                <c:pt idx="3394">
                  <c:v>41467.7847222222</c:v>
                </c:pt>
                <c:pt idx="3395">
                  <c:v>41467.7881944444</c:v>
                </c:pt>
                <c:pt idx="3396">
                  <c:v>41467.7916666667</c:v>
                </c:pt>
                <c:pt idx="3397">
                  <c:v>41467.7951388889</c:v>
                </c:pt>
                <c:pt idx="3398">
                  <c:v>41467.7986111111</c:v>
                </c:pt>
                <c:pt idx="3399">
                  <c:v>41467.8020833333</c:v>
                </c:pt>
                <c:pt idx="3400">
                  <c:v>41467.8055555556</c:v>
                </c:pt>
                <c:pt idx="3401">
                  <c:v>41467.8090277778</c:v>
                </c:pt>
                <c:pt idx="3402">
                  <c:v>41467.8125</c:v>
                </c:pt>
                <c:pt idx="3403">
                  <c:v>41467.8159722222</c:v>
                </c:pt>
                <c:pt idx="3404">
                  <c:v>41467.8194444444</c:v>
                </c:pt>
                <c:pt idx="3405">
                  <c:v>41467.8229166667</c:v>
                </c:pt>
                <c:pt idx="3406">
                  <c:v>41467.8263888889</c:v>
                </c:pt>
                <c:pt idx="3407">
                  <c:v>41467.8298611111</c:v>
                </c:pt>
                <c:pt idx="3408">
                  <c:v>41467.8333333333</c:v>
                </c:pt>
                <c:pt idx="3409">
                  <c:v>41467.8368055556</c:v>
                </c:pt>
                <c:pt idx="3410">
                  <c:v>41467.8402777778</c:v>
                </c:pt>
                <c:pt idx="3411">
                  <c:v>41467.84375</c:v>
                </c:pt>
                <c:pt idx="3412">
                  <c:v>41467.8472222222</c:v>
                </c:pt>
                <c:pt idx="3413">
                  <c:v>41467.8506944444</c:v>
                </c:pt>
                <c:pt idx="3414">
                  <c:v>41467.8541666667</c:v>
                </c:pt>
                <c:pt idx="3415">
                  <c:v>41467.8576388889</c:v>
                </c:pt>
                <c:pt idx="3416">
                  <c:v>41467.8611111111</c:v>
                </c:pt>
                <c:pt idx="3417">
                  <c:v>41467.8645833333</c:v>
                </c:pt>
                <c:pt idx="3418">
                  <c:v>41467.8680555556</c:v>
                </c:pt>
                <c:pt idx="3419">
                  <c:v>41467.8715277778</c:v>
                </c:pt>
                <c:pt idx="3420">
                  <c:v>41467.875</c:v>
                </c:pt>
                <c:pt idx="3421">
                  <c:v>41467.8784722222</c:v>
                </c:pt>
                <c:pt idx="3422">
                  <c:v>41467.8819444444</c:v>
                </c:pt>
                <c:pt idx="3423">
                  <c:v>41467.8854166667</c:v>
                </c:pt>
                <c:pt idx="3424">
                  <c:v>41467.8888888889</c:v>
                </c:pt>
                <c:pt idx="3425">
                  <c:v>41467.8923611111</c:v>
                </c:pt>
                <c:pt idx="3426">
                  <c:v>41467.8958333333</c:v>
                </c:pt>
                <c:pt idx="3427">
                  <c:v>41467.8993055556</c:v>
                </c:pt>
                <c:pt idx="3428">
                  <c:v>41467.9027777778</c:v>
                </c:pt>
                <c:pt idx="3429">
                  <c:v>41467.90625</c:v>
                </c:pt>
                <c:pt idx="3430">
                  <c:v>41467.9097222222</c:v>
                </c:pt>
                <c:pt idx="3431">
                  <c:v>41467.9131944444</c:v>
                </c:pt>
                <c:pt idx="3432">
                  <c:v>41467.9166666667</c:v>
                </c:pt>
                <c:pt idx="3433">
                  <c:v>41467.9201388889</c:v>
                </c:pt>
                <c:pt idx="3434">
                  <c:v>41467.9236111111</c:v>
                </c:pt>
                <c:pt idx="3435">
                  <c:v>41467.9270833333</c:v>
                </c:pt>
                <c:pt idx="3436">
                  <c:v>41467.9305555556</c:v>
                </c:pt>
                <c:pt idx="3437">
                  <c:v>41467.9340277778</c:v>
                </c:pt>
                <c:pt idx="3438">
                  <c:v>41467.9375</c:v>
                </c:pt>
                <c:pt idx="3439">
                  <c:v>41467.9409722222</c:v>
                </c:pt>
                <c:pt idx="3440">
                  <c:v>41467.9444444445</c:v>
                </c:pt>
                <c:pt idx="3441">
                  <c:v>41467.9479166667</c:v>
                </c:pt>
                <c:pt idx="3442">
                  <c:v>41467.9513888889</c:v>
                </c:pt>
                <c:pt idx="3443">
                  <c:v>41467.9548611111</c:v>
                </c:pt>
                <c:pt idx="3444">
                  <c:v>41467.9583333333</c:v>
                </c:pt>
                <c:pt idx="3445">
                  <c:v>41467.9618055556</c:v>
                </c:pt>
                <c:pt idx="3446">
                  <c:v>41467.9652777778</c:v>
                </c:pt>
                <c:pt idx="3447">
                  <c:v>41467.96875</c:v>
                </c:pt>
                <c:pt idx="3448">
                  <c:v>41467.9722222222</c:v>
                </c:pt>
                <c:pt idx="3449">
                  <c:v>41467.9756944445</c:v>
                </c:pt>
                <c:pt idx="3450">
                  <c:v>41467.9791666667</c:v>
                </c:pt>
                <c:pt idx="3451">
                  <c:v>41467.9826388889</c:v>
                </c:pt>
                <c:pt idx="3452">
                  <c:v>41467.9861111111</c:v>
                </c:pt>
                <c:pt idx="3453">
                  <c:v>41467.9895833333</c:v>
                </c:pt>
                <c:pt idx="3454">
                  <c:v>41467.9930555556</c:v>
                </c:pt>
                <c:pt idx="3455">
                  <c:v>41467.9965277778</c:v>
                </c:pt>
                <c:pt idx="3456">
                  <c:v>41468</c:v>
                </c:pt>
                <c:pt idx="3457">
                  <c:v>41468.0034722222</c:v>
                </c:pt>
                <c:pt idx="3458">
                  <c:v>41468.0069444445</c:v>
                </c:pt>
                <c:pt idx="3459">
                  <c:v>41468.0104166667</c:v>
                </c:pt>
                <c:pt idx="3460">
                  <c:v>41468.0138888889</c:v>
                </c:pt>
                <c:pt idx="3461">
                  <c:v>41468.0173611111</c:v>
                </c:pt>
                <c:pt idx="3462">
                  <c:v>41468.0208333333</c:v>
                </c:pt>
                <c:pt idx="3463">
                  <c:v>41468.0243055556</c:v>
                </c:pt>
                <c:pt idx="3464">
                  <c:v>41468.0277777778</c:v>
                </c:pt>
                <c:pt idx="3465">
                  <c:v>41468.03125</c:v>
                </c:pt>
                <c:pt idx="3466">
                  <c:v>41468.0347222222</c:v>
                </c:pt>
                <c:pt idx="3467">
                  <c:v>41468.0381944444</c:v>
                </c:pt>
                <c:pt idx="3468">
                  <c:v>41468.0416666667</c:v>
                </c:pt>
                <c:pt idx="3469">
                  <c:v>41468.0451388889</c:v>
                </c:pt>
                <c:pt idx="3470">
                  <c:v>41468.0486111111</c:v>
                </c:pt>
                <c:pt idx="3471">
                  <c:v>41468.0520833333</c:v>
                </c:pt>
                <c:pt idx="3472">
                  <c:v>41468.0555555556</c:v>
                </c:pt>
                <c:pt idx="3473">
                  <c:v>41468.0590277778</c:v>
                </c:pt>
                <c:pt idx="3474">
                  <c:v>41468.0625</c:v>
                </c:pt>
                <c:pt idx="3475">
                  <c:v>41468.0659722222</c:v>
                </c:pt>
                <c:pt idx="3476">
                  <c:v>41468.0694444444</c:v>
                </c:pt>
                <c:pt idx="3477">
                  <c:v>41468.0729166667</c:v>
                </c:pt>
                <c:pt idx="3478">
                  <c:v>41468.0763888889</c:v>
                </c:pt>
                <c:pt idx="3479">
                  <c:v>41468.0798611111</c:v>
                </c:pt>
                <c:pt idx="3480">
                  <c:v>41468.0833333333</c:v>
                </c:pt>
                <c:pt idx="3481">
                  <c:v>41468.0868055556</c:v>
                </c:pt>
                <c:pt idx="3482">
                  <c:v>41468.0902777778</c:v>
                </c:pt>
                <c:pt idx="3483">
                  <c:v>41468.09375</c:v>
                </c:pt>
                <c:pt idx="3484">
                  <c:v>41468.0972222222</c:v>
                </c:pt>
                <c:pt idx="3485">
                  <c:v>41468.1006944444</c:v>
                </c:pt>
                <c:pt idx="3486">
                  <c:v>41468.1041666667</c:v>
                </c:pt>
                <c:pt idx="3487">
                  <c:v>41468.1076388889</c:v>
                </c:pt>
                <c:pt idx="3488">
                  <c:v>41468.1111111111</c:v>
                </c:pt>
                <c:pt idx="3489">
                  <c:v>41468.1145833333</c:v>
                </c:pt>
                <c:pt idx="3490">
                  <c:v>41468.1180555556</c:v>
                </c:pt>
                <c:pt idx="3491">
                  <c:v>41468.1215277778</c:v>
                </c:pt>
                <c:pt idx="3492">
                  <c:v>41468.125</c:v>
                </c:pt>
                <c:pt idx="3493">
                  <c:v>41468.1284722222</c:v>
                </c:pt>
                <c:pt idx="3494">
                  <c:v>41468.1319444444</c:v>
                </c:pt>
                <c:pt idx="3495">
                  <c:v>41468.1354166667</c:v>
                </c:pt>
                <c:pt idx="3496">
                  <c:v>41468.1388888889</c:v>
                </c:pt>
                <c:pt idx="3497">
                  <c:v>41468.1423611111</c:v>
                </c:pt>
                <c:pt idx="3498">
                  <c:v>41468.1458333333</c:v>
                </c:pt>
                <c:pt idx="3499">
                  <c:v>41468.1493055556</c:v>
                </c:pt>
                <c:pt idx="3500">
                  <c:v>41468.1527777778</c:v>
                </c:pt>
                <c:pt idx="3501">
                  <c:v>41468.15625</c:v>
                </c:pt>
                <c:pt idx="3502">
                  <c:v>41468.1597222222</c:v>
                </c:pt>
                <c:pt idx="3503">
                  <c:v>41468.1631944444</c:v>
                </c:pt>
                <c:pt idx="3504">
                  <c:v>41468.1666666667</c:v>
                </c:pt>
                <c:pt idx="3505">
                  <c:v>41468.1701388889</c:v>
                </c:pt>
                <c:pt idx="3506">
                  <c:v>41468.1736111111</c:v>
                </c:pt>
                <c:pt idx="3507">
                  <c:v>41468.1770833333</c:v>
                </c:pt>
                <c:pt idx="3508">
                  <c:v>41468.1805555556</c:v>
                </c:pt>
                <c:pt idx="3509">
                  <c:v>41468.1840277778</c:v>
                </c:pt>
                <c:pt idx="3510">
                  <c:v>41468.1875</c:v>
                </c:pt>
                <c:pt idx="3511">
                  <c:v>41468.1909722222</c:v>
                </c:pt>
                <c:pt idx="3512">
                  <c:v>41468.1944444444</c:v>
                </c:pt>
                <c:pt idx="3513">
                  <c:v>41468.1979166667</c:v>
                </c:pt>
                <c:pt idx="3514">
                  <c:v>41468.2013888889</c:v>
                </c:pt>
                <c:pt idx="3515">
                  <c:v>41468.2048611111</c:v>
                </c:pt>
                <c:pt idx="3516">
                  <c:v>41468.2083333333</c:v>
                </c:pt>
                <c:pt idx="3517">
                  <c:v>41468.2118055556</c:v>
                </c:pt>
                <c:pt idx="3518">
                  <c:v>41468.2152777778</c:v>
                </c:pt>
                <c:pt idx="3519">
                  <c:v>41468.21875</c:v>
                </c:pt>
                <c:pt idx="3520">
                  <c:v>41468.2222222222</c:v>
                </c:pt>
                <c:pt idx="3521">
                  <c:v>41468.2256944445</c:v>
                </c:pt>
                <c:pt idx="3522">
                  <c:v>41468.2291666667</c:v>
                </c:pt>
                <c:pt idx="3523">
                  <c:v>41468.2326388889</c:v>
                </c:pt>
                <c:pt idx="3524">
                  <c:v>41468.2361111111</c:v>
                </c:pt>
                <c:pt idx="3525">
                  <c:v>41468.2395833333</c:v>
                </c:pt>
                <c:pt idx="3526">
                  <c:v>41468.2430555556</c:v>
                </c:pt>
                <c:pt idx="3527">
                  <c:v>41468.2465277778</c:v>
                </c:pt>
                <c:pt idx="3528">
                  <c:v>41468.25</c:v>
                </c:pt>
                <c:pt idx="3529">
                  <c:v>41468.2534722222</c:v>
                </c:pt>
                <c:pt idx="3530">
                  <c:v>41468.2569444445</c:v>
                </c:pt>
                <c:pt idx="3531">
                  <c:v>41468.2604166667</c:v>
                </c:pt>
                <c:pt idx="3532">
                  <c:v>41468.2638888889</c:v>
                </c:pt>
                <c:pt idx="3533">
                  <c:v>41468.2673611111</c:v>
                </c:pt>
                <c:pt idx="3534">
                  <c:v>41468.2708333333</c:v>
                </c:pt>
                <c:pt idx="3535">
                  <c:v>41468.2743055556</c:v>
                </c:pt>
                <c:pt idx="3536">
                  <c:v>41468.2777777778</c:v>
                </c:pt>
                <c:pt idx="3537">
                  <c:v>41468.28125</c:v>
                </c:pt>
                <c:pt idx="3538">
                  <c:v>41468.2847222222</c:v>
                </c:pt>
                <c:pt idx="3539">
                  <c:v>41468.2881944445</c:v>
                </c:pt>
                <c:pt idx="3540">
                  <c:v>41468.2916666667</c:v>
                </c:pt>
                <c:pt idx="3541">
                  <c:v>41468.2951388889</c:v>
                </c:pt>
                <c:pt idx="3542">
                  <c:v>41468.2986111111</c:v>
                </c:pt>
                <c:pt idx="3543">
                  <c:v>41468.3020833333</c:v>
                </c:pt>
                <c:pt idx="3544">
                  <c:v>41468.3055555556</c:v>
                </c:pt>
                <c:pt idx="3545">
                  <c:v>41468.3090277778</c:v>
                </c:pt>
                <c:pt idx="3546">
                  <c:v>41468.3125</c:v>
                </c:pt>
                <c:pt idx="3547">
                  <c:v>41468.3159722222</c:v>
                </c:pt>
                <c:pt idx="3548">
                  <c:v>41468.3194444444</c:v>
                </c:pt>
                <c:pt idx="3549">
                  <c:v>41468.3229166667</c:v>
                </c:pt>
                <c:pt idx="3550">
                  <c:v>41468.3263888889</c:v>
                </c:pt>
                <c:pt idx="3551">
                  <c:v>41468.3298611111</c:v>
                </c:pt>
                <c:pt idx="3552">
                  <c:v>41468.3333333333</c:v>
                </c:pt>
                <c:pt idx="3553">
                  <c:v>41468.3368055556</c:v>
                </c:pt>
                <c:pt idx="3554">
                  <c:v>41468.3402777778</c:v>
                </c:pt>
                <c:pt idx="3555">
                  <c:v>41468.34375</c:v>
                </c:pt>
                <c:pt idx="3556">
                  <c:v>41468.3472222222</c:v>
                </c:pt>
                <c:pt idx="3557">
                  <c:v>41468.3506944444</c:v>
                </c:pt>
                <c:pt idx="3558">
                  <c:v>41468.3541666667</c:v>
                </c:pt>
                <c:pt idx="3559">
                  <c:v>41468.3576388889</c:v>
                </c:pt>
                <c:pt idx="3560">
                  <c:v>41468.3611111111</c:v>
                </c:pt>
                <c:pt idx="3561">
                  <c:v>41468.3645833333</c:v>
                </c:pt>
                <c:pt idx="3562">
                  <c:v>41468.3680555556</c:v>
                </c:pt>
                <c:pt idx="3563">
                  <c:v>41468.3715277778</c:v>
                </c:pt>
                <c:pt idx="3564">
                  <c:v>41468.375</c:v>
                </c:pt>
                <c:pt idx="3565">
                  <c:v>41468.3784722222</c:v>
                </c:pt>
                <c:pt idx="3566">
                  <c:v>41468.3819444444</c:v>
                </c:pt>
                <c:pt idx="3567">
                  <c:v>41468.3854166667</c:v>
                </c:pt>
                <c:pt idx="3568">
                  <c:v>41468.3888888889</c:v>
                </c:pt>
                <c:pt idx="3569">
                  <c:v>41468.3923611111</c:v>
                </c:pt>
                <c:pt idx="3570">
                  <c:v>41468.3958333333</c:v>
                </c:pt>
                <c:pt idx="3571">
                  <c:v>41468.3993055556</c:v>
                </c:pt>
                <c:pt idx="3572">
                  <c:v>41468.4027777778</c:v>
                </c:pt>
                <c:pt idx="3573">
                  <c:v>41468.40625</c:v>
                </c:pt>
                <c:pt idx="3574">
                  <c:v>41468.4097222222</c:v>
                </c:pt>
                <c:pt idx="3575">
                  <c:v>41468.4131944444</c:v>
                </c:pt>
                <c:pt idx="3576">
                  <c:v>41468.4166666667</c:v>
                </c:pt>
                <c:pt idx="3577">
                  <c:v>41468.4201388889</c:v>
                </c:pt>
                <c:pt idx="3578">
                  <c:v>41468.4236111111</c:v>
                </c:pt>
                <c:pt idx="3579">
                  <c:v>41468.4270833333</c:v>
                </c:pt>
                <c:pt idx="3580">
                  <c:v>41468.4305555556</c:v>
                </c:pt>
                <c:pt idx="3581">
                  <c:v>41468.4340277778</c:v>
                </c:pt>
                <c:pt idx="3582">
                  <c:v>41468.4375</c:v>
                </c:pt>
                <c:pt idx="3583">
                  <c:v>41468.4409722222</c:v>
                </c:pt>
                <c:pt idx="3584">
                  <c:v>41468.4444444444</c:v>
                </c:pt>
                <c:pt idx="3585">
                  <c:v>41468.4479166667</c:v>
                </c:pt>
                <c:pt idx="3586">
                  <c:v>41468.4513888889</c:v>
                </c:pt>
                <c:pt idx="3587">
                  <c:v>41468.4548611111</c:v>
                </c:pt>
                <c:pt idx="3588">
                  <c:v>41468.4583333333</c:v>
                </c:pt>
                <c:pt idx="3589">
                  <c:v>41468.4618055556</c:v>
                </c:pt>
                <c:pt idx="3590">
                  <c:v>41468.4652777778</c:v>
                </c:pt>
                <c:pt idx="3591">
                  <c:v>41468.46875</c:v>
                </c:pt>
                <c:pt idx="3592">
                  <c:v>41468.4722222222</c:v>
                </c:pt>
                <c:pt idx="3593">
                  <c:v>41468.4756944444</c:v>
                </c:pt>
                <c:pt idx="3594">
                  <c:v>41468.4791666667</c:v>
                </c:pt>
                <c:pt idx="3595">
                  <c:v>41468.4826388889</c:v>
                </c:pt>
                <c:pt idx="3596">
                  <c:v>41468.4861111111</c:v>
                </c:pt>
                <c:pt idx="3597">
                  <c:v>41468.4895833333</c:v>
                </c:pt>
                <c:pt idx="3598">
                  <c:v>41468.4930555556</c:v>
                </c:pt>
                <c:pt idx="3599">
                  <c:v>41468.4965277778</c:v>
                </c:pt>
                <c:pt idx="3600">
                  <c:v>41468.5</c:v>
                </c:pt>
                <c:pt idx="3601">
                  <c:v>41468.5034722222</c:v>
                </c:pt>
                <c:pt idx="3602">
                  <c:v>41468.5069444445</c:v>
                </c:pt>
                <c:pt idx="3603">
                  <c:v>41468.5104166667</c:v>
                </c:pt>
                <c:pt idx="3604">
                  <c:v>41468.5138888889</c:v>
                </c:pt>
                <c:pt idx="3605">
                  <c:v>41468.5173611111</c:v>
                </c:pt>
                <c:pt idx="3606">
                  <c:v>41468.5208333333</c:v>
                </c:pt>
                <c:pt idx="3607">
                  <c:v>41468.5243055556</c:v>
                </c:pt>
                <c:pt idx="3608">
                  <c:v>41468.5277777778</c:v>
                </c:pt>
                <c:pt idx="3609">
                  <c:v>41468.53125</c:v>
                </c:pt>
                <c:pt idx="3610">
                  <c:v>41468.5347222222</c:v>
                </c:pt>
                <c:pt idx="3611">
                  <c:v>41468.5381944445</c:v>
                </c:pt>
                <c:pt idx="3612">
                  <c:v>41468.5416666667</c:v>
                </c:pt>
                <c:pt idx="3613">
                  <c:v>41468.5451388889</c:v>
                </c:pt>
                <c:pt idx="3614">
                  <c:v>41468.5486111111</c:v>
                </c:pt>
                <c:pt idx="3615">
                  <c:v>41468.5520833333</c:v>
                </c:pt>
                <c:pt idx="3616">
                  <c:v>41468.5555555556</c:v>
                </c:pt>
                <c:pt idx="3617">
                  <c:v>41468.5590277778</c:v>
                </c:pt>
                <c:pt idx="3618">
                  <c:v>41468.5625</c:v>
                </c:pt>
                <c:pt idx="3619">
                  <c:v>41468.5659722222</c:v>
                </c:pt>
                <c:pt idx="3620">
                  <c:v>41468.5694444444</c:v>
                </c:pt>
                <c:pt idx="3621">
                  <c:v>41468.5729166667</c:v>
                </c:pt>
                <c:pt idx="3622">
                  <c:v>41468.5763888889</c:v>
                </c:pt>
                <c:pt idx="3623">
                  <c:v>41468.5798611111</c:v>
                </c:pt>
                <c:pt idx="3624">
                  <c:v>41468.5833333333</c:v>
                </c:pt>
                <c:pt idx="3625">
                  <c:v>41468.5868055556</c:v>
                </c:pt>
                <c:pt idx="3626">
                  <c:v>41468.5902777778</c:v>
                </c:pt>
                <c:pt idx="3627">
                  <c:v>41468.59375</c:v>
                </c:pt>
                <c:pt idx="3628">
                  <c:v>41468.5972222222</c:v>
                </c:pt>
                <c:pt idx="3629">
                  <c:v>41468.6006944444</c:v>
                </c:pt>
                <c:pt idx="3630">
                  <c:v>41468.6041666667</c:v>
                </c:pt>
                <c:pt idx="3631">
                  <c:v>41468.6076388889</c:v>
                </c:pt>
                <c:pt idx="3632">
                  <c:v>41468.6111111111</c:v>
                </c:pt>
                <c:pt idx="3633">
                  <c:v>41468.6145833333</c:v>
                </c:pt>
                <c:pt idx="3634">
                  <c:v>41468.6180555556</c:v>
                </c:pt>
                <c:pt idx="3635">
                  <c:v>41468.6215277778</c:v>
                </c:pt>
                <c:pt idx="3636">
                  <c:v>41468.625</c:v>
                </c:pt>
                <c:pt idx="3637">
                  <c:v>41468.6284722222</c:v>
                </c:pt>
                <c:pt idx="3638">
                  <c:v>41468.6319444444</c:v>
                </c:pt>
                <c:pt idx="3639">
                  <c:v>41468.6354166667</c:v>
                </c:pt>
                <c:pt idx="3640">
                  <c:v>41468.6388888889</c:v>
                </c:pt>
                <c:pt idx="3641">
                  <c:v>41468.6423611111</c:v>
                </c:pt>
                <c:pt idx="3642">
                  <c:v>41468.6458333333</c:v>
                </c:pt>
                <c:pt idx="3643">
                  <c:v>41468.6493055556</c:v>
                </c:pt>
                <c:pt idx="3644">
                  <c:v>41468.6527777778</c:v>
                </c:pt>
                <c:pt idx="3645">
                  <c:v>41468.65625</c:v>
                </c:pt>
                <c:pt idx="3646">
                  <c:v>41468.6597222222</c:v>
                </c:pt>
                <c:pt idx="3647">
                  <c:v>41468.6631944444</c:v>
                </c:pt>
                <c:pt idx="3648">
                  <c:v>41468.6666666667</c:v>
                </c:pt>
                <c:pt idx="3649">
                  <c:v>41468.6701388889</c:v>
                </c:pt>
                <c:pt idx="3650">
                  <c:v>41468.6736111111</c:v>
                </c:pt>
                <c:pt idx="3651">
                  <c:v>41468.6770833333</c:v>
                </c:pt>
                <c:pt idx="3652">
                  <c:v>41468.6805555556</c:v>
                </c:pt>
                <c:pt idx="3653">
                  <c:v>41468.6840277778</c:v>
                </c:pt>
                <c:pt idx="3654">
                  <c:v>41468.6875</c:v>
                </c:pt>
                <c:pt idx="3655">
                  <c:v>41468.6909722222</c:v>
                </c:pt>
                <c:pt idx="3656">
                  <c:v>41468.6944444444</c:v>
                </c:pt>
                <c:pt idx="3657">
                  <c:v>41468.6979166667</c:v>
                </c:pt>
                <c:pt idx="3658">
                  <c:v>41468.7013888889</c:v>
                </c:pt>
                <c:pt idx="3659">
                  <c:v>41468.7048611111</c:v>
                </c:pt>
                <c:pt idx="3660">
                  <c:v>41468.7083333333</c:v>
                </c:pt>
                <c:pt idx="3661">
                  <c:v>41468.7118055556</c:v>
                </c:pt>
                <c:pt idx="3662">
                  <c:v>41468.7152777778</c:v>
                </c:pt>
                <c:pt idx="3663">
                  <c:v>41468.71875</c:v>
                </c:pt>
                <c:pt idx="3664">
                  <c:v>41468.7222222222</c:v>
                </c:pt>
                <c:pt idx="3665">
                  <c:v>41468.7256944444</c:v>
                </c:pt>
                <c:pt idx="3666">
                  <c:v>41468.7291666667</c:v>
                </c:pt>
                <c:pt idx="3667">
                  <c:v>41468.7326388889</c:v>
                </c:pt>
                <c:pt idx="3668">
                  <c:v>41468.7361111111</c:v>
                </c:pt>
                <c:pt idx="3669">
                  <c:v>41468.7395833333</c:v>
                </c:pt>
                <c:pt idx="3670">
                  <c:v>41468.7430555556</c:v>
                </c:pt>
                <c:pt idx="3671">
                  <c:v>41468.7465277778</c:v>
                </c:pt>
                <c:pt idx="3672">
                  <c:v>41468.75</c:v>
                </c:pt>
                <c:pt idx="3673">
                  <c:v>41468.7534722222</c:v>
                </c:pt>
                <c:pt idx="3674">
                  <c:v>41468.7569444445</c:v>
                </c:pt>
                <c:pt idx="3675">
                  <c:v>41468.7604166667</c:v>
                </c:pt>
                <c:pt idx="3676">
                  <c:v>41468.7638888889</c:v>
                </c:pt>
                <c:pt idx="3677">
                  <c:v>41468.7673611111</c:v>
                </c:pt>
                <c:pt idx="3678">
                  <c:v>41468.7708333333</c:v>
                </c:pt>
                <c:pt idx="3679">
                  <c:v>41468.7743055556</c:v>
                </c:pt>
                <c:pt idx="3680">
                  <c:v>41468.7777777778</c:v>
                </c:pt>
                <c:pt idx="3681">
                  <c:v>41468.78125</c:v>
                </c:pt>
                <c:pt idx="3682">
                  <c:v>41468.7847222222</c:v>
                </c:pt>
                <c:pt idx="3683">
                  <c:v>41468.7881944445</c:v>
                </c:pt>
                <c:pt idx="3684">
                  <c:v>41468.7916666667</c:v>
                </c:pt>
                <c:pt idx="3685">
                  <c:v>41468.7951388889</c:v>
                </c:pt>
                <c:pt idx="3686">
                  <c:v>41468.7986111111</c:v>
                </c:pt>
                <c:pt idx="3687">
                  <c:v>41468.8020833333</c:v>
                </c:pt>
                <c:pt idx="3688">
                  <c:v>41468.8055555556</c:v>
                </c:pt>
                <c:pt idx="3689">
                  <c:v>41468.8090277778</c:v>
                </c:pt>
                <c:pt idx="3690">
                  <c:v>41468.8125</c:v>
                </c:pt>
                <c:pt idx="3691">
                  <c:v>41468.8159722222</c:v>
                </c:pt>
                <c:pt idx="3692">
                  <c:v>41468.8194444445</c:v>
                </c:pt>
                <c:pt idx="3693">
                  <c:v>41468.8229166667</c:v>
                </c:pt>
                <c:pt idx="3694">
                  <c:v>41468.8263888889</c:v>
                </c:pt>
                <c:pt idx="3695">
                  <c:v>41468.8298611111</c:v>
                </c:pt>
                <c:pt idx="3696">
                  <c:v>41468.8333333333</c:v>
                </c:pt>
                <c:pt idx="3697">
                  <c:v>41468.8368055556</c:v>
                </c:pt>
                <c:pt idx="3698">
                  <c:v>41468.8402777778</c:v>
                </c:pt>
                <c:pt idx="3699">
                  <c:v>41468.84375</c:v>
                </c:pt>
                <c:pt idx="3700">
                  <c:v>41468.8472222222</c:v>
                </c:pt>
                <c:pt idx="3701">
                  <c:v>41468.8506944444</c:v>
                </c:pt>
                <c:pt idx="3702">
                  <c:v>41468.8541666667</c:v>
                </c:pt>
                <c:pt idx="3703">
                  <c:v>41468.8576388889</c:v>
                </c:pt>
                <c:pt idx="3704">
                  <c:v>41468.8611111111</c:v>
                </c:pt>
                <c:pt idx="3705">
                  <c:v>41468.8645833333</c:v>
                </c:pt>
                <c:pt idx="3706">
                  <c:v>41468.8680555556</c:v>
                </c:pt>
                <c:pt idx="3707">
                  <c:v>41468.8715277778</c:v>
                </c:pt>
                <c:pt idx="3708">
                  <c:v>41468.875</c:v>
                </c:pt>
                <c:pt idx="3709">
                  <c:v>41468.8784722222</c:v>
                </c:pt>
                <c:pt idx="3710">
                  <c:v>41468.8819444444</c:v>
                </c:pt>
                <c:pt idx="3711">
                  <c:v>41468.8854166667</c:v>
                </c:pt>
                <c:pt idx="3712">
                  <c:v>41468.8888888889</c:v>
                </c:pt>
                <c:pt idx="3713">
                  <c:v>41468.8923611111</c:v>
                </c:pt>
                <c:pt idx="3714">
                  <c:v>41468.8958333333</c:v>
                </c:pt>
                <c:pt idx="3715">
                  <c:v>41468.8993055556</c:v>
                </c:pt>
                <c:pt idx="3716">
                  <c:v>41468.9027777778</c:v>
                </c:pt>
                <c:pt idx="3717">
                  <c:v>41468.90625</c:v>
                </c:pt>
                <c:pt idx="3718">
                  <c:v>41468.9097222222</c:v>
                </c:pt>
                <c:pt idx="3719">
                  <c:v>41468.9131944444</c:v>
                </c:pt>
                <c:pt idx="3720">
                  <c:v>41468.9166666667</c:v>
                </c:pt>
                <c:pt idx="3721">
                  <c:v>41468.9201388889</c:v>
                </c:pt>
                <c:pt idx="3722">
                  <c:v>41468.9236111111</c:v>
                </c:pt>
                <c:pt idx="3723">
                  <c:v>41468.9270833333</c:v>
                </c:pt>
                <c:pt idx="3724">
                  <c:v>41468.9305555556</c:v>
                </c:pt>
                <c:pt idx="3725">
                  <c:v>41468.9340277778</c:v>
                </c:pt>
                <c:pt idx="3726">
                  <c:v>41468.9375</c:v>
                </c:pt>
                <c:pt idx="3727">
                  <c:v>41468.9409722222</c:v>
                </c:pt>
                <c:pt idx="3728">
                  <c:v>41468.9444444444</c:v>
                </c:pt>
                <c:pt idx="3729">
                  <c:v>41468.9479166667</c:v>
                </c:pt>
                <c:pt idx="3730">
                  <c:v>41468.9513888889</c:v>
                </c:pt>
                <c:pt idx="3731">
                  <c:v>41468.9548611111</c:v>
                </c:pt>
                <c:pt idx="3732">
                  <c:v>41468.9583333333</c:v>
                </c:pt>
                <c:pt idx="3733">
                  <c:v>41468.9618055556</c:v>
                </c:pt>
                <c:pt idx="3734">
                  <c:v>41468.9652777778</c:v>
                </c:pt>
                <c:pt idx="3735">
                  <c:v>41468.96875</c:v>
                </c:pt>
                <c:pt idx="3736">
                  <c:v>41468.9722222222</c:v>
                </c:pt>
                <c:pt idx="3737">
                  <c:v>41468.9756944444</c:v>
                </c:pt>
                <c:pt idx="3738">
                  <c:v>41468.9791666667</c:v>
                </c:pt>
                <c:pt idx="3739">
                  <c:v>41468.9826388889</c:v>
                </c:pt>
                <c:pt idx="3740">
                  <c:v>41468.9861111111</c:v>
                </c:pt>
                <c:pt idx="3741">
                  <c:v>41468.9895833333</c:v>
                </c:pt>
                <c:pt idx="3742">
                  <c:v>41468.9930555556</c:v>
                </c:pt>
                <c:pt idx="3743">
                  <c:v>41468.9965277778</c:v>
                </c:pt>
                <c:pt idx="3744">
                  <c:v>41469</c:v>
                </c:pt>
                <c:pt idx="3745">
                  <c:v>41469.0034722222</c:v>
                </c:pt>
                <c:pt idx="3746">
                  <c:v>41469.0069444444</c:v>
                </c:pt>
                <c:pt idx="3747">
                  <c:v>41469.0104166667</c:v>
                </c:pt>
                <c:pt idx="3748">
                  <c:v>41469.0138888889</c:v>
                </c:pt>
                <c:pt idx="3749">
                  <c:v>41469.0173611111</c:v>
                </c:pt>
                <c:pt idx="3750">
                  <c:v>41469.0208333333</c:v>
                </c:pt>
                <c:pt idx="3751">
                  <c:v>41469.0243055556</c:v>
                </c:pt>
                <c:pt idx="3752">
                  <c:v>41469.0277777778</c:v>
                </c:pt>
                <c:pt idx="3753">
                  <c:v>41469.03125</c:v>
                </c:pt>
                <c:pt idx="3754">
                  <c:v>41469.0347222222</c:v>
                </c:pt>
                <c:pt idx="3755">
                  <c:v>41469.0381944445</c:v>
                </c:pt>
                <c:pt idx="3756">
                  <c:v>41469.0416666667</c:v>
                </c:pt>
                <c:pt idx="3757">
                  <c:v>41469.0451388889</c:v>
                </c:pt>
                <c:pt idx="3758">
                  <c:v>41469.0486111111</c:v>
                </c:pt>
                <c:pt idx="3759">
                  <c:v>41469.0520833333</c:v>
                </c:pt>
                <c:pt idx="3760">
                  <c:v>41469.0555555556</c:v>
                </c:pt>
                <c:pt idx="3761">
                  <c:v>41469.0590277778</c:v>
                </c:pt>
                <c:pt idx="3762">
                  <c:v>41469.0625</c:v>
                </c:pt>
                <c:pt idx="3763">
                  <c:v>41469.0659722222</c:v>
                </c:pt>
                <c:pt idx="3764">
                  <c:v>41469.0694444445</c:v>
                </c:pt>
                <c:pt idx="3765">
                  <c:v>41469.0729166667</c:v>
                </c:pt>
                <c:pt idx="3766">
                  <c:v>41469.0763888889</c:v>
                </c:pt>
                <c:pt idx="3767">
                  <c:v>41469.0798611111</c:v>
                </c:pt>
                <c:pt idx="3768">
                  <c:v>41469.0833333333</c:v>
                </c:pt>
                <c:pt idx="3769">
                  <c:v>41469.0868055556</c:v>
                </c:pt>
                <c:pt idx="3770">
                  <c:v>41469.0902777778</c:v>
                </c:pt>
                <c:pt idx="3771">
                  <c:v>41469.09375</c:v>
                </c:pt>
                <c:pt idx="3772">
                  <c:v>41469.0972222222</c:v>
                </c:pt>
                <c:pt idx="3773">
                  <c:v>41469.1006944445</c:v>
                </c:pt>
                <c:pt idx="3774">
                  <c:v>41469.1041666667</c:v>
                </c:pt>
                <c:pt idx="3775">
                  <c:v>41469.1076388889</c:v>
                </c:pt>
                <c:pt idx="3776">
                  <c:v>41469.1111111111</c:v>
                </c:pt>
                <c:pt idx="3777">
                  <c:v>41469.1145833333</c:v>
                </c:pt>
                <c:pt idx="3778">
                  <c:v>41469.1180555556</c:v>
                </c:pt>
                <c:pt idx="3779">
                  <c:v>41469.1215277778</c:v>
                </c:pt>
                <c:pt idx="3780">
                  <c:v>41469.125</c:v>
                </c:pt>
                <c:pt idx="3781">
                  <c:v>41469.1284722222</c:v>
                </c:pt>
                <c:pt idx="3782">
                  <c:v>41469.1319444444</c:v>
                </c:pt>
                <c:pt idx="3783">
                  <c:v>41469.1354166667</c:v>
                </c:pt>
                <c:pt idx="3784">
                  <c:v>41469.1388888889</c:v>
                </c:pt>
                <c:pt idx="3785">
                  <c:v>41469.1423611111</c:v>
                </c:pt>
                <c:pt idx="3786">
                  <c:v>41469.1458333333</c:v>
                </c:pt>
                <c:pt idx="3787">
                  <c:v>41469.1493055556</c:v>
                </c:pt>
                <c:pt idx="3788">
                  <c:v>41469.1527777778</c:v>
                </c:pt>
                <c:pt idx="3789">
                  <c:v>41469.15625</c:v>
                </c:pt>
                <c:pt idx="3790">
                  <c:v>41469.1597222222</c:v>
                </c:pt>
                <c:pt idx="3791">
                  <c:v>41469.1631944444</c:v>
                </c:pt>
                <c:pt idx="3792">
                  <c:v>41469.1666666667</c:v>
                </c:pt>
                <c:pt idx="3793">
                  <c:v>41469.1701388889</c:v>
                </c:pt>
                <c:pt idx="3794">
                  <c:v>41469.1736111111</c:v>
                </c:pt>
                <c:pt idx="3795">
                  <c:v>41469.1770833333</c:v>
                </c:pt>
                <c:pt idx="3796">
                  <c:v>41469.1805555556</c:v>
                </c:pt>
                <c:pt idx="3797">
                  <c:v>41469.1840277778</c:v>
                </c:pt>
                <c:pt idx="3798">
                  <c:v>41469.1875</c:v>
                </c:pt>
                <c:pt idx="3799">
                  <c:v>41469.1909722222</c:v>
                </c:pt>
                <c:pt idx="3800">
                  <c:v>41469.1944444444</c:v>
                </c:pt>
                <c:pt idx="3801">
                  <c:v>41469.1979166667</c:v>
                </c:pt>
                <c:pt idx="3802">
                  <c:v>41469.2013888889</c:v>
                </c:pt>
                <c:pt idx="3803">
                  <c:v>41469.2048611111</c:v>
                </c:pt>
                <c:pt idx="3804">
                  <c:v>41469.2083333333</c:v>
                </c:pt>
                <c:pt idx="3805">
                  <c:v>41469.2118055556</c:v>
                </c:pt>
                <c:pt idx="3806">
                  <c:v>41469.2152777778</c:v>
                </c:pt>
                <c:pt idx="3807">
                  <c:v>41469.21875</c:v>
                </c:pt>
                <c:pt idx="3808">
                  <c:v>41469.2222222222</c:v>
                </c:pt>
                <c:pt idx="3809">
                  <c:v>41469.2256944444</c:v>
                </c:pt>
                <c:pt idx="3810">
                  <c:v>41469.2291666667</c:v>
                </c:pt>
                <c:pt idx="3811">
                  <c:v>41469.2326388889</c:v>
                </c:pt>
                <c:pt idx="3812">
                  <c:v>41469.2361111111</c:v>
                </c:pt>
                <c:pt idx="3813">
                  <c:v>41469.2395833333</c:v>
                </c:pt>
                <c:pt idx="3814">
                  <c:v>41469.2430555556</c:v>
                </c:pt>
                <c:pt idx="3815">
                  <c:v>41469.2465277778</c:v>
                </c:pt>
                <c:pt idx="3816">
                  <c:v>41469.25</c:v>
                </c:pt>
                <c:pt idx="3817">
                  <c:v>41469.2534722222</c:v>
                </c:pt>
                <c:pt idx="3818">
                  <c:v>41469.2569444444</c:v>
                </c:pt>
                <c:pt idx="3819">
                  <c:v>41469.2604166667</c:v>
                </c:pt>
                <c:pt idx="3820">
                  <c:v>41469.2638888889</c:v>
                </c:pt>
                <c:pt idx="3821">
                  <c:v>41469.2673611111</c:v>
                </c:pt>
                <c:pt idx="3822">
                  <c:v>41469.2708333333</c:v>
                </c:pt>
                <c:pt idx="3823">
                  <c:v>41469.2743055556</c:v>
                </c:pt>
                <c:pt idx="3824">
                  <c:v>41469.2777777778</c:v>
                </c:pt>
                <c:pt idx="3825">
                  <c:v>41469.28125</c:v>
                </c:pt>
                <c:pt idx="3826">
                  <c:v>41469.2847222222</c:v>
                </c:pt>
                <c:pt idx="3827">
                  <c:v>41469.2881944445</c:v>
                </c:pt>
                <c:pt idx="3828">
                  <c:v>41469.2916666667</c:v>
                </c:pt>
                <c:pt idx="3829">
                  <c:v>41469.2951388889</c:v>
                </c:pt>
                <c:pt idx="3830">
                  <c:v>41469.2986111111</c:v>
                </c:pt>
                <c:pt idx="3831">
                  <c:v>41469.3020833333</c:v>
                </c:pt>
                <c:pt idx="3832">
                  <c:v>41469.3055555556</c:v>
                </c:pt>
                <c:pt idx="3833">
                  <c:v>41469.3090277778</c:v>
                </c:pt>
                <c:pt idx="3834">
                  <c:v>41469.3125</c:v>
                </c:pt>
                <c:pt idx="3835">
                  <c:v>41469.3159722222</c:v>
                </c:pt>
                <c:pt idx="3836">
                  <c:v>41469.3194444445</c:v>
                </c:pt>
                <c:pt idx="3837">
                  <c:v>41469.3229166667</c:v>
                </c:pt>
                <c:pt idx="3838">
                  <c:v>41469.3263888889</c:v>
                </c:pt>
                <c:pt idx="3839">
                  <c:v>41469.3298611111</c:v>
                </c:pt>
                <c:pt idx="3840">
                  <c:v>41469.3333333333</c:v>
                </c:pt>
                <c:pt idx="3841">
                  <c:v>41469.3368055556</c:v>
                </c:pt>
                <c:pt idx="3842">
                  <c:v>41469.3402777778</c:v>
                </c:pt>
                <c:pt idx="3843">
                  <c:v>41469.34375</c:v>
                </c:pt>
                <c:pt idx="3844">
                  <c:v>41469.3472222222</c:v>
                </c:pt>
                <c:pt idx="3845">
                  <c:v>41469.3506944445</c:v>
                </c:pt>
                <c:pt idx="3846">
                  <c:v>41469.3541666667</c:v>
                </c:pt>
                <c:pt idx="3847">
                  <c:v>41469.3576388889</c:v>
                </c:pt>
                <c:pt idx="3848">
                  <c:v>41469.3611111111</c:v>
                </c:pt>
                <c:pt idx="3849">
                  <c:v>41469.3645833333</c:v>
                </c:pt>
                <c:pt idx="3850">
                  <c:v>41469.3680555556</c:v>
                </c:pt>
                <c:pt idx="3851">
                  <c:v>41469.3715277778</c:v>
                </c:pt>
                <c:pt idx="3852">
                  <c:v>41469.375</c:v>
                </c:pt>
                <c:pt idx="3853">
                  <c:v>41469.3784722222</c:v>
                </c:pt>
                <c:pt idx="3854">
                  <c:v>41469.3819444444</c:v>
                </c:pt>
                <c:pt idx="3855">
                  <c:v>41469.3854166667</c:v>
                </c:pt>
                <c:pt idx="3856">
                  <c:v>41469.3888888889</c:v>
                </c:pt>
                <c:pt idx="3857">
                  <c:v>41469.3923611111</c:v>
                </c:pt>
                <c:pt idx="3858">
                  <c:v>41469.3958333333</c:v>
                </c:pt>
                <c:pt idx="3859">
                  <c:v>41469.3993055556</c:v>
                </c:pt>
                <c:pt idx="3860">
                  <c:v>41469.4027777778</c:v>
                </c:pt>
                <c:pt idx="3861">
                  <c:v>41469.40625</c:v>
                </c:pt>
                <c:pt idx="3862">
                  <c:v>41469.4097222222</c:v>
                </c:pt>
                <c:pt idx="3863">
                  <c:v>41469.4131944444</c:v>
                </c:pt>
                <c:pt idx="3864">
                  <c:v>41469.4166666667</c:v>
                </c:pt>
                <c:pt idx="3865">
                  <c:v>41469.4201388889</c:v>
                </c:pt>
                <c:pt idx="3866">
                  <c:v>41469.4236111111</c:v>
                </c:pt>
                <c:pt idx="3867">
                  <c:v>41469.4270833333</c:v>
                </c:pt>
                <c:pt idx="3868">
                  <c:v>41469.4305555556</c:v>
                </c:pt>
                <c:pt idx="3869">
                  <c:v>41469.4340277778</c:v>
                </c:pt>
                <c:pt idx="3870">
                  <c:v>41469.4375</c:v>
                </c:pt>
                <c:pt idx="3871">
                  <c:v>41469.4409722222</c:v>
                </c:pt>
                <c:pt idx="3872">
                  <c:v>41469.4444444444</c:v>
                </c:pt>
                <c:pt idx="3873">
                  <c:v>41469.4479166667</c:v>
                </c:pt>
                <c:pt idx="3874">
                  <c:v>41469.4513888889</c:v>
                </c:pt>
                <c:pt idx="3875">
                  <c:v>41469.4548611111</c:v>
                </c:pt>
                <c:pt idx="3876">
                  <c:v>41469.4583333333</c:v>
                </c:pt>
                <c:pt idx="3877">
                  <c:v>41469.4618055556</c:v>
                </c:pt>
                <c:pt idx="3878">
                  <c:v>41469.4652777778</c:v>
                </c:pt>
                <c:pt idx="3879">
                  <c:v>41469.46875</c:v>
                </c:pt>
                <c:pt idx="3880">
                  <c:v>41469.4722222222</c:v>
                </c:pt>
                <c:pt idx="3881">
                  <c:v>41469.4756944444</c:v>
                </c:pt>
                <c:pt idx="3882">
                  <c:v>41469.4791666667</c:v>
                </c:pt>
                <c:pt idx="3883">
                  <c:v>41469.4826388889</c:v>
                </c:pt>
                <c:pt idx="3884">
                  <c:v>41469.4861111111</c:v>
                </c:pt>
                <c:pt idx="3885">
                  <c:v>41469.4895833333</c:v>
                </c:pt>
                <c:pt idx="3886">
                  <c:v>41469.4930555556</c:v>
                </c:pt>
                <c:pt idx="3887">
                  <c:v>41469.4965277778</c:v>
                </c:pt>
                <c:pt idx="3888">
                  <c:v>41469.5</c:v>
                </c:pt>
                <c:pt idx="3889">
                  <c:v>41469.5034722222</c:v>
                </c:pt>
                <c:pt idx="3890">
                  <c:v>41469.5069444444</c:v>
                </c:pt>
                <c:pt idx="3891">
                  <c:v>41469.5104166667</c:v>
                </c:pt>
                <c:pt idx="3892">
                  <c:v>41469.5138888889</c:v>
                </c:pt>
                <c:pt idx="3893">
                  <c:v>41469.5173611111</c:v>
                </c:pt>
                <c:pt idx="3894">
                  <c:v>41469.5208333333</c:v>
                </c:pt>
                <c:pt idx="3895">
                  <c:v>41469.5243055556</c:v>
                </c:pt>
                <c:pt idx="3896">
                  <c:v>41469.5277777778</c:v>
                </c:pt>
                <c:pt idx="3897">
                  <c:v>41469.53125</c:v>
                </c:pt>
                <c:pt idx="3898">
                  <c:v>41469.5347222222</c:v>
                </c:pt>
                <c:pt idx="3899">
                  <c:v>41469.5381944444</c:v>
                </c:pt>
                <c:pt idx="3900">
                  <c:v>41469.5416666667</c:v>
                </c:pt>
                <c:pt idx="3901">
                  <c:v>41469.5451388889</c:v>
                </c:pt>
                <c:pt idx="3902">
                  <c:v>41469.5486111111</c:v>
                </c:pt>
                <c:pt idx="3903">
                  <c:v>41469.5520833333</c:v>
                </c:pt>
                <c:pt idx="3904">
                  <c:v>41469.5555555556</c:v>
                </c:pt>
                <c:pt idx="3905">
                  <c:v>41469.5590277778</c:v>
                </c:pt>
                <c:pt idx="3906">
                  <c:v>41469.5625</c:v>
                </c:pt>
                <c:pt idx="3907">
                  <c:v>41469.5659722222</c:v>
                </c:pt>
                <c:pt idx="3908">
                  <c:v>41469.5694444445</c:v>
                </c:pt>
                <c:pt idx="3909">
                  <c:v>41469.5729166667</c:v>
                </c:pt>
                <c:pt idx="3910">
                  <c:v>41469.5763888889</c:v>
                </c:pt>
                <c:pt idx="3911">
                  <c:v>41469.5798611111</c:v>
                </c:pt>
                <c:pt idx="3912">
                  <c:v>41469.5833333333</c:v>
                </c:pt>
                <c:pt idx="3913">
                  <c:v>41469.5868055556</c:v>
                </c:pt>
                <c:pt idx="3914">
                  <c:v>41469.5902777778</c:v>
                </c:pt>
                <c:pt idx="3915">
                  <c:v>41469.59375</c:v>
                </c:pt>
                <c:pt idx="3916">
                  <c:v>41469.5972222222</c:v>
                </c:pt>
                <c:pt idx="3917">
                  <c:v>41469.6006944445</c:v>
                </c:pt>
                <c:pt idx="3918">
                  <c:v>41469.6041666667</c:v>
                </c:pt>
                <c:pt idx="3919">
                  <c:v>41469.6076388889</c:v>
                </c:pt>
                <c:pt idx="3920">
                  <c:v>41469.6111111111</c:v>
                </c:pt>
                <c:pt idx="3921">
                  <c:v>41469.6145833333</c:v>
                </c:pt>
                <c:pt idx="3922">
                  <c:v>41469.6180555556</c:v>
                </c:pt>
                <c:pt idx="3923">
                  <c:v>41469.6215277778</c:v>
                </c:pt>
                <c:pt idx="3924">
                  <c:v>41469.625</c:v>
                </c:pt>
                <c:pt idx="3925">
                  <c:v>41469.6284722222</c:v>
                </c:pt>
                <c:pt idx="3926">
                  <c:v>41469.6319444445</c:v>
                </c:pt>
                <c:pt idx="3927">
                  <c:v>41469.6354166667</c:v>
                </c:pt>
                <c:pt idx="3928">
                  <c:v>41469.6388888889</c:v>
                </c:pt>
                <c:pt idx="3929">
                  <c:v>41469.6423611111</c:v>
                </c:pt>
                <c:pt idx="3930">
                  <c:v>41469.6458333333</c:v>
                </c:pt>
                <c:pt idx="3931">
                  <c:v>41469.6493055556</c:v>
                </c:pt>
                <c:pt idx="3932">
                  <c:v>41469.6527777778</c:v>
                </c:pt>
                <c:pt idx="3933">
                  <c:v>41469.65625</c:v>
                </c:pt>
                <c:pt idx="3934">
                  <c:v>41469.6597222222</c:v>
                </c:pt>
                <c:pt idx="3935">
                  <c:v>41469.6631944444</c:v>
                </c:pt>
                <c:pt idx="3936">
                  <c:v>41469.6666666667</c:v>
                </c:pt>
                <c:pt idx="3937">
                  <c:v>41469.6701388889</c:v>
                </c:pt>
                <c:pt idx="3938">
                  <c:v>41469.6736111111</c:v>
                </c:pt>
                <c:pt idx="3939">
                  <c:v>41469.6770833333</c:v>
                </c:pt>
                <c:pt idx="3940">
                  <c:v>41469.6805555556</c:v>
                </c:pt>
                <c:pt idx="3941">
                  <c:v>41469.6840277778</c:v>
                </c:pt>
                <c:pt idx="3942">
                  <c:v>41469.6875</c:v>
                </c:pt>
                <c:pt idx="3943">
                  <c:v>41469.6909722222</c:v>
                </c:pt>
                <c:pt idx="3944">
                  <c:v>41469.6944444444</c:v>
                </c:pt>
                <c:pt idx="3945">
                  <c:v>41469.6979166667</c:v>
                </c:pt>
                <c:pt idx="3946">
                  <c:v>41469.7013888889</c:v>
                </c:pt>
                <c:pt idx="3947">
                  <c:v>41469.7048611111</c:v>
                </c:pt>
                <c:pt idx="3948">
                  <c:v>41469.7083333333</c:v>
                </c:pt>
                <c:pt idx="3949">
                  <c:v>41469.7118055556</c:v>
                </c:pt>
                <c:pt idx="3950">
                  <c:v>41469.7152777778</c:v>
                </c:pt>
                <c:pt idx="3951">
                  <c:v>41469.71875</c:v>
                </c:pt>
                <c:pt idx="3952">
                  <c:v>41469.7222222222</c:v>
                </c:pt>
                <c:pt idx="3953">
                  <c:v>41469.7256944444</c:v>
                </c:pt>
                <c:pt idx="3954">
                  <c:v>41469.7291666667</c:v>
                </c:pt>
                <c:pt idx="3955">
                  <c:v>41469.7326388889</c:v>
                </c:pt>
                <c:pt idx="3956">
                  <c:v>41469.7361111111</c:v>
                </c:pt>
                <c:pt idx="3957">
                  <c:v>41469.7395833333</c:v>
                </c:pt>
                <c:pt idx="3958">
                  <c:v>41469.7430555556</c:v>
                </c:pt>
                <c:pt idx="3959">
                  <c:v>41469.7465277778</c:v>
                </c:pt>
                <c:pt idx="3960">
                  <c:v>41469.75</c:v>
                </c:pt>
                <c:pt idx="3961">
                  <c:v>41469.7534722222</c:v>
                </c:pt>
                <c:pt idx="3962">
                  <c:v>41469.7569444444</c:v>
                </c:pt>
                <c:pt idx="3963">
                  <c:v>41469.7604166667</c:v>
                </c:pt>
                <c:pt idx="3964">
                  <c:v>41469.7638888889</c:v>
                </c:pt>
                <c:pt idx="3965">
                  <c:v>41469.7673611111</c:v>
                </c:pt>
                <c:pt idx="3966">
                  <c:v>41469.7708333333</c:v>
                </c:pt>
                <c:pt idx="3967">
                  <c:v>41469.7743055556</c:v>
                </c:pt>
                <c:pt idx="3968">
                  <c:v>41469.7777777778</c:v>
                </c:pt>
                <c:pt idx="3969">
                  <c:v>41469.78125</c:v>
                </c:pt>
                <c:pt idx="3970">
                  <c:v>41469.7847222222</c:v>
                </c:pt>
                <c:pt idx="3971">
                  <c:v>41469.7881944444</c:v>
                </c:pt>
                <c:pt idx="3972">
                  <c:v>41469.7916666667</c:v>
                </c:pt>
                <c:pt idx="3973">
                  <c:v>41469.7951388889</c:v>
                </c:pt>
                <c:pt idx="3974">
                  <c:v>41469.7986111111</c:v>
                </c:pt>
                <c:pt idx="3975">
                  <c:v>41469.8020833333</c:v>
                </c:pt>
                <c:pt idx="3976">
                  <c:v>41469.8055555556</c:v>
                </c:pt>
                <c:pt idx="3977">
                  <c:v>41469.8090277778</c:v>
                </c:pt>
                <c:pt idx="3978">
                  <c:v>41469.8125</c:v>
                </c:pt>
                <c:pt idx="3979">
                  <c:v>41469.8159722222</c:v>
                </c:pt>
                <c:pt idx="3980">
                  <c:v>41469.8194444445</c:v>
                </c:pt>
                <c:pt idx="3981">
                  <c:v>41469.8229166667</c:v>
                </c:pt>
                <c:pt idx="3982">
                  <c:v>41469.8263888889</c:v>
                </c:pt>
                <c:pt idx="3983">
                  <c:v>41469.8298611111</c:v>
                </c:pt>
                <c:pt idx="3984">
                  <c:v>41469.8333333333</c:v>
                </c:pt>
                <c:pt idx="3985">
                  <c:v>41469.8368055556</c:v>
                </c:pt>
                <c:pt idx="3986">
                  <c:v>41469.8402777778</c:v>
                </c:pt>
                <c:pt idx="3987">
                  <c:v>41469.84375</c:v>
                </c:pt>
                <c:pt idx="3988">
                  <c:v>41469.8472222222</c:v>
                </c:pt>
                <c:pt idx="3989">
                  <c:v>41469.8506944445</c:v>
                </c:pt>
                <c:pt idx="3990">
                  <c:v>41469.8541666667</c:v>
                </c:pt>
                <c:pt idx="3991">
                  <c:v>41469.8576388889</c:v>
                </c:pt>
                <c:pt idx="3992">
                  <c:v>41469.8611111111</c:v>
                </c:pt>
                <c:pt idx="3993">
                  <c:v>41469.8645833333</c:v>
                </c:pt>
                <c:pt idx="3994">
                  <c:v>41469.8680555556</c:v>
                </c:pt>
                <c:pt idx="3995">
                  <c:v>41469.8715277778</c:v>
                </c:pt>
                <c:pt idx="3996">
                  <c:v>41469.875</c:v>
                </c:pt>
                <c:pt idx="3997">
                  <c:v>41469.8784722222</c:v>
                </c:pt>
                <c:pt idx="3998">
                  <c:v>41469.8819444445</c:v>
                </c:pt>
                <c:pt idx="3999">
                  <c:v>41469.8854166667</c:v>
                </c:pt>
                <c:pt idx="4000">
                  <c:v>41469.8888888889</c:v>
                </c:pt>
                <c:pt idx="4001">
                  <c:v>41469.8923611111</c:v>
                </c:pt>
                <c:pt idx="4002">
                  <c:v>41469.8958333333</c:v>
                </c:pt>
                <c:pt idx="4003">
                  <c:v>41469.8993055556</c:v>
                </c:pt>
                <c:pt idx="4004">
                  <c:v>41469.9027777778</c:v>
                </c:pt>
                <c:pt idx="4005">
                  <c:v>41469.90625</c:v>
                </c:pt>
                <c:pt idx="4006">
                  <c:v>41469.9097222222</c:v>
                </c:pt>
                <c:pt idx="4007">
                  <c:v>41469.9131944444</c:v>
                </c:pt>
                <c:pt idx="4008">
                  <c:v>41469.9166666667</c:v>
                </c:pt>
                <c:pt idx="4009">
                  <c:v>41469.9201388889</c:v>
                </c:pt>
                <c:pt idx="4010">
                  <c:v>41469.9236111111</c:v>
                </c:pt>
                <c:pt idx="4011">
                  <c:v>41469.9270833333</c:v>
                </c:pt>
                <c:pt idx="4012">
                  <c:v>41469.9305555556</c:v>
                </c:pt>
                <c:pt idx="4013">
                  <c:v>41469.9340277778</c:v>
                </c:pt>
                <c:pt idx="4014">
                  <c:v>41469.9375</c:v>
                </c:pt>
                <c:pt idx="4015">
                  <c:v>41469.9409722222</c:v>
                </c:pt>
                <c:pt idx="4016">
                  <c:v>41469.9444444444</c:v>
                </c:pt>
                <c:pt idx="4017">
                  <c:v>41469.9479166667</c:v>
                </c:pt>
                <c:pt idx="4018">
                  <c:v>41469.9513888889</c:v>
                </c:pt>
                <c:pt idx="4019">
                  <c:v>41469.9548611111</c:v>
                </c:pt>
                <c:pt idx="4020">
                  <c:v>41469.9583333333</c:v>
                </c:pt>
                <c:pt idx="4021">
                  <c:v>41469.9618055556</c:v>
                </c:pt>
                <c:pt idx="4022">
                  <c:v>41469.9652777778</c:v>
                </c:pt>
                <c:pt idx="4023">
                  <c:v>41469.96875</c:v>
                </c:pt>
                <c:pt idx="4024">
                  <c:v>41469.9722222222</c:v>
                </c:pt>
                <c:pt idx="4025">
                  <c:v>41469.9756944444</c:v>
                </c:pt>
                <c:pt idx="4026">
                  <c:v>41469.9791666667</c:v>
                </c:pt>
                <c:pt idx="4027">
                  <c:v>41469.9826388889</c:v>
                </c:pt>
                <c:pt idx="4028">
                  <c:v>41469.9861111111</c:v>
                </c:pt>
                <c:pt idx="4029">
                  <c:v>41469.9895833333</c:v>
                </c:pt>
                <c:pt idx="4030">
                  <c:v>41469.9930555556</c:v>
                </c:pt>
                <c:pt idx="4031">
                  <c:v>41469.9965277778</c:v>
                </c:pt>
                <c:pt idx="4032">
                  <c:v>41470</c:v>
                </c:pt>
                <c:pt idx="4033">
                  <c:v>41470.0034722222</c:v>
                </c:pt>
                <c:pt idx="4034">
                  <c:v>41470.0069444444</c:v>
                </c:pt>
                <c:pt idx="4035">
                  <c:v>41470.0104166667</c:v>
                </c:pt>
                <c:pt idx="4036">
                  <c:v>41470.0138888889</c:v>
                </c:pt>
                <c:pt idx="4037">
                  <c:v>41470.0173611111</c:v>
                </c:pt>
                <c:pt idx="4038">
                  <c:v>41470.0208333333</c:v>
                </c:pt>
                <c:pt idx="4039">
                  <c:v>41470.0243055556</c:v>
                </c:pt>
                <c:pt idx="4040">
                  <c:v>41470.0277777778</c:v>
                </c:pt>
                <c:pt idx="4041">
                  <c:v>41470.03125</c:v>
                </c:pt>
                <c:pt idx="4042">
                  <c:v>41470.0347222222</c:v>
                </c:pt>
                <c:pt idx="4043">
                  <c:v>41470.0381944444</c:v>
                </c:pt>
                <c:pt idx="4044">
                  <c:v>41470.0416666667</c:v>
                </c:pt>
                <c:pt idx="4045">
                  <c:v>41470.0451388889</c:v>
                </c:pt>
                <c:pt idx="4046">
                  <c:v>41470.0486111111</c:v>
                </c:pt>
                <c:pt idx="4047">
                  <c:v>41470.0520833333</c:v>
                </c:pt>
                <c:pt idx="4048">
                  <c:v>41470.0555555556</c:v>
                </c:pt>
                <c:pt idx="4049">
                  <c:v>41470.0590277778</c:v>
                </c:pt>
                <c:pt idx="4050">
                  <c:v>41470.0625</c:v>
                </c:pt>
                <c:pt idx="4051">
                  <c:v>41470.0659722222</c:v>
                </c:pt>
                <c:pt idx="4052">
                  <c:v>41470.0694444444</c:v>
                </c:pt>
                <c:pt idx="4053">
                  <c:v>41470.0729166667</c:v>
                </c:pt>
                <c:pt idx="4054">
                  <c:v>41470.0763888889</c:v>
                </c:pt>
                <c:pt idx="4055">
                  <c:v>41470.0798611111</c:v>
                </c:pt>
                <c:pt idx="4056">
                  <c:v>41470.0833333333</c:v>
                </c:pt>
                <c:pt idx="4057">
                  <c:v>41470.0868055556</c:v>
                </c:pt>
                <c:pt idx="4058">
                  <c:v>41470.0902777778</c:v>
                </c:pt>
                <c:pt idx="4059">
                  <c:v>41470.09375</c:v>
                </c:pt>
                <c:pt idx="4060">
                  <c:v>41470.0972222222</c:v>
                </c:pt>
                <c:pt idx="4061">
                  <c:v>41470.1006944445</c:v>
                </c:pt>
                <c:pt idx="4062">
                  <c:v>41470.1041666667</c:v>
                </c:pt>
                <c:pt idx="4063">
                  <c:v>41470.1076388889</c:v>
                </c:pt>
                <c:pt idx="4064">
                  <c:v>41470.1111111111</c:v>
                </c:pt>
                <c:pt idx="4065">
                  <c:v>41470.1145833333</c:v>
                </c:pt>
                <c:pt idx="4066">
                  <c:v>41470.1180555556</c:v>
                </c:pt>
                <c:pt idx="4067">
                  <c:v>41470.1215277778</c:v>
                </c:pt>
                <c:pt idx="4068">
                  <c:v>41470.125</c:v>
                </c:pt>
                <c:pt idx="4069">
                  <c:v>41470.1284722222</c:v>
                </c:pt>
                <c:pt idx="4070">
                  <c:v>41470.1319444445</c:v>
                </c:pt>
                <c:pt idx="4071">
                  <c:v>41470.1354166667</c:v>
                </c:pt>
                <c:pt idx="4072">
                  <c:v>41470.1388888889</c:v>
                </c:pt>
                <c:pt idx="4073">
                  <c:v>41470.1423611111</c:v>
                </c:pt>
                <c:pt idx="4074">
                  <c:v>41470.1458333333</c:v>
                </c:pt>
                <c:pt idx="4075">
                  <c:v>41470.1493055556</c:v>
                </c:pt>
                <c:pt idx="4076">
                  <c:v>41470.1527777778</c:v>
                </c:pt>
                <c:pt idx="4077">
                  <c:v>41470.15625</c:v>
                </c:pt>
                <c:pt idx="4078">
                  <c:v>41470.1597222222</c:v>
                </c:pt>
                <c:pt idx="4079">
                  <c:v>41470.1631944445</c:v>
                </c:pt>
                <c:pt idx="4080">
                  <c:v>41470.1666666667</c:v>
                </c:pt>
                <c:pt idx="4081">
                  <c:v>41470.1701388889</c:v>
                </c:pt>
                <c:pt idx="4082">
                  <c:v>41470.1736111111</c:v>
                </c:pt>
                <c:pt idx="4083">
                  <c:v>41470.1770833333</c:v>
                </c:pt>
                <c:pt idx="4084">
                  <c:v>41470.1805555556</c:v>
                </c:pt>
                <c:pt idx="4085">
                  <c:v>41470.1840277778</c:v>
                </c:pt>
                <c:pt idx="4086">
                  <c:v>41470.1875</c:v>
                </c:pt>
                <c:pt idx="4087">
                  <c:v>41470.1909722222</c:v>
                </c:pt>
                <c:pt idx="4088">
                  <c:v>41470.1944444444</c:v>
                </c:pt>
                <c:pt idx="4089">
                  <c:v>41470.1979166667</c:v>
                </c:pt>
                <c:pt idx="4090">
                  <c:v>41470.2013888889</c:v>
                </c:pt>
                <c:pt idx="4091">
                  <c:v>41470.2048611111</c:v>
                </c:pt>
                <c:pt idx="4092">
                  <c:v>41470.2083333333</c:v>
                </c:pt>
                <c:pt idx="4093">
                  <c:v>41470.2118055556</c:v>
                </c:pt>
                <c:pt idx="4094">
                  <c:v>41470.2152777778</c:v>
                </c:pt>
                <c:pt idx="4095">
                  <c:v>41470.21875</c:v>
                </c:pt>
                <c:pt idx="4096">
                  <c:v>41470.2222222222</c:v>
                </c:pt>
                <c:pt idx="4097">
                  <c:v>41470.2256944444</c:v>
                </c:pt>
                <c:pt idx="4098">
                  <c:v>41470.2291666667</c:v>
                </c:pt>
                <c:pt idx="4099">
                  <c:v>41470.2326388889</c:v>
                </c:pt>
                <c:pt idx="4100">
                  <c:v>41470.2361111111</c:v>
                </c:pt>
                <c:pt idx="4101">
                  <c:v>41470.2395833333</c:v>
                </c:pt>
                <c:pt idx="4102">
                  <c:v>41470.2430555556</c:v>
                </c:pt>
                <c:pt idx="4103">
                  <c:v>41470.2465277778</c:v>
                </c:pt>
                <c:pt idx="4104">
                  <c:v>41470.25</c:v>
                </c:pt>
                <c:pt idx="4105">
                  <c:v>41470.2534722222</c:v>
                </c:pt>
                <c:pt idx="4106">
                  <c:v>41470.2569444444</c:v>
                </c:pt>
                <c:pt idx="4107">
                  <c:v>41470.2604166667</c:v>
                </c:pt>
                <c:pt idx="4108">
                  <c:v>41470.2638888889</c:v>
                </c:pt>
                <c:pt idx="4109">
                  <c:v>41470.2673611111</c:v>
                </c:pt>
                <c:pt idx="4110">
                  <c:v>41470.2708333333</c:v>
                </c:pt>
                <c:pt idx="4111">
                  <c:v>41470.2743055556</c:v>
                </c:pt>
                <c:pt idx="4112">
                  <c:v>41470.2777777778</c:v>
                </c:pt>
                <c:pt idx="4113">
                  <c:v>41470.28125</c:v>
                </c:pt>
                <c:pt idx="4114">
                  <c:v>41470.2847222222</c:v>
                </c:pt>
                <c:pt idx="4115">
                  <c:v>41470.2881944444</c:v>
                </c:pt>
                <c:pt idx="4116">
                  <c:v>41470.2916666667</c:v>
                </c:pt>
                <c:pt idx="4117">
                  <c:v>41470.2951388889</c:v>
                </c:pt>
                <c:pt idx="4118">
                  <c:v>41470.2986111111</c:v>
                </c:pt>
                <c:pt idx="4119">
                  <c:v>41470.3020833333</c:v>
                </c:pt>
                <c:pt idx="4120">
                  <c:v>41470.3055555556</c:v>
                </c:pt>
                <c:pt idx="4121">
                  <c:v>41470.3090277778</c:v>
                </c:pt>
                <c:pt idx="4122">
                  <c:v>41470.3125</c:v>
                </c:pt>
                <c:pt idx="4123">
                  <c:v>41470.3159722222</c:v>
                </c:pt>
                <c:pt idx="4124">
                  <c:v>41470.3194444444</c:v>
                </c:pt>
                <c:pt idx="4125">
                  <c:v>41470.3229166667</c:v>
                </c:pt>
                <c:pt idx="4126">
                  <c:v>41470.3263888889</c:v>
                </c:pt>
                <c:pt idx="4127">
                  <c:v>41470.3298611111</c:v>
                </c:pt>
                <c:pt idx="4128">
                  <c:v>41470.3333333333</c:v>
                </c:pt>
                <c:pt idx="4129">
                  <c:v>41470.3368055556</c:v>
                </c:pt>
                <c:pt idx="4130">
                  <c:v>41470.3402777778</c:v>
                </c:pt>
                <c:pt idx="4131">
                  <c:v>41470.34375</c:v>
                </c:pt>
                <c:pt idx="4132">
                  <c:v>41470.3472222222</c:v>
                </c:pt>
                <c:pt idx="4133">
                  <c:v>41470.3506944444</c:v>
                </c:pt>
                <c:pt idx="4134">
                  <c:v>41470.3541666667</c:v>
                </c:pt>
                <c:pt idx="4135">
                  <c:v>41470.3576388889</c:v>
                </c:pt>
                <c:pt idx="4136">
                  <c:v>41470.3611111111</c:v>
                </c:pt>
                <c:pt idx="4137">
                  <c:v>41470.3645833333</c:v>
                </c:pt>
                <c:pt idx="4138">
                  <c:v>41470.3680555556</c:v>
                </c:pt>
                <c:pt idx="4139">
                  <c:v>41470.3715277778</c:v>
                </c:pt>
                <c:pt idx="4140">
                  <c:v>41470.375</c:v>
                </c:pt>
                <c:pt idx="4141">
                  <c:v>41470.3784722222</c:v>
                </c:pt>
                <c:pt idx="4142">
                  <c:v>41470.3819444445</c:v>
                </c:pt>
                <c:pt idx="4143">
                  <c:v>41470.3854166667</c:v>
                </c:pt>
                <c:pt idx="4144">
                  <c:v>41470.3888888889</c:v>
                </c:pt>
                <c:pt idx="4145">
                  <c:v>41470.3923611111</c:v>
                </c:pt>
                <c:pt idx="4146">
                  <c:v>41470.3958333333</c:v>
                </c:pt>
                <c:pt idx="4147">
                  <c:v>41470.3993055556</c:v>
                </c:pt>
                <c:pt idx="4148">
                  <c:v>41470.4027777778</c:v>
                </c:pt>
                <c:pt idx="4149">
                  <c:v>41470.40625</c:v>
                </c:pt>
                <c:pt idx="4150">
                  <c:v>41470.4097222222</c:v>
                </c:pt>
                <c:pt idx="4151">
                  <c:v>41470.4131944445</c:v>
                </c:pt>
                <c:pt idx="4152">
                  <c:v>41470.4166666667</c:v>
                </c:pt>
                <c:pt idx="4153">
                  <c:v>41470.4201388889</c:v>
                </c:pt>
                <c:pt idx="4154">
                  <c:v>41470.4236111111</c:v>
                </c:pt>
                <c:pt idx="4155">
                  <c:v>41470.4270833333</c:v>
                </c:pt>
                <c:pt idx="4156">
                  <c:v>41470.4305555556</c:v>
                </c:pt>
                <c:pt idx="4157">
                  <c:v>41470.4340277778</c:v>
                </c:pt>
                <c:pt idx="4158">
                  <c:v>41470.4375</c:v>
                </c:pt>
                <c:pt idx="4159">
                  <c:v>41470.4409722222</c:v>
                </c:pt>
                <c:pt idx="4160">
                  <c:v>41470.4444444444</c:v>
                </c:pt>
                <c:pt idx="4161">
                  <c:v>41470.4479166667</c:v>
                </c:pt>
                <c:pt idx="4162">
                  <c:v>41470.4513888889</c:v>
                </c:pt>
                <c:pt idx="4163">
                  <c:v>41470.4548611111</c:v>
                </c:pt>
                <c:pt idx="4164">
                  <c:v>41470.4583333333</c:v>
                </c:pt>
                <c:pt idx="4165">
                  <c:v>41470.4618055556</c:v>
                </c:pt>
                <c:pt idx="4166">
                  <c:v>41470.4652777778</c:v>
                </c:pt>
                <c:pt idx="4167">
                  <c:v>41470.46875</c:v>
                </c:pt>
                <c:pt idx="4168">
                  <c:v>41470.4722222222</c:v>
                </c:pt>
                <c:pt idx="4169">
                  <c:v>41470.4756944444</c:v>
                </c:pt>
                <c:pt idx="4170">
                  <c:v>41470.4791666667</c:v>
                </c:pt>
                <c:pt idx="4171">
                  <c:v>41470.4826388889</c:v>
                </c:pt>
                <c:pt idx="4172">
                  <c:v>41470.4861111111</c:v>
                </c:pt>
                <c:pt idx="4173">
                  <c:v>41470.4895833333</c:v>
                </c:pt>
                <c:pt idx="4174">
                  <c:v>41470.4930555556</c:v>
                </c:pt>
                <c:pt idx="4175">
                  <c:v>41470.4965277778</c:v>
                </c:pt>
                <c:pt idx="4176">
                  <c:v>41470.5</c:v>
                </c:pt>
                <c:pt idx="4177">
                  <c:v>41470.5034722222</c:v>
                </c:pt>
                <c:pt idx="4178">
                  <c:v>41470.5069444444</c:v>
                </c:pt>
                <c:pt idx="4179">
                  <c:v>41470.5104166667</c:v>
                </c:pt>
                <c:pt idx="4180">
                  <c:v>41470.5138888889</c:v>
                </c:pt>
                <c:pt idx="4181">
                  <c:v>41470.5173611111</c:v>
                </c:pt>
                <c:pt idx="4182">
                  <c:v>41470.5208333333</c:v>
                </c:pt>
                <c:pt idx="4183">
                  <c:v>41470.5243055556</c:v>
                </c:pt>
                <c:pt idx="4184">
                  <c:v>41470.5277777778</c:v>
                </c:pt>
                <c:pt idx="4185">
                  <c:v>41470.53125</c:v>
                </c:pt>
                <c:pt idx="4186">
                  <c:v>41470.5347222222</c:v>
                </c:pt>
                <c:pt idx="4187">
                  <c:v>41470.5381944444</c:v>
                </c:pt>
                <c:pt idx="4188">
                  <c:v>41470.5416666667</c:v>
                </c:pt>
                <c:pt idx="4189">
                  <c:v>41470.5451388889</c:v>
                </c:pt>
                <c:pt idx="4190">
                  <c:v>41470.5486111111</c:v>
                </c:pt>
                <c:pt idx="4191">
                  <c:v>41470.5520833333</c:v>
                </c:pt>
                <c:pt idx="4192">
                  <c:v>41470.5555555556</c:v>
                </c:pt>
                <c:pt idx="4193">
                  <c:v>41470.5590277778</c:v>
                </c:pt>
                <c:pt idx="4194">
                  <c:v>41470.5625</c:v>
                </c:pt>
                <c:pt idx="4195">
                  <c:v>41470.5659722222</c:v>
                </c:pt>
                <c:pt idx="4196">
                  <c:v>41470.5694444444</c:v>
                </c:pt>
                <c:pt idx="4197">
                  <c:v>41470.5729166667</c:v>
                </c:pt>
                <c:pt idx="4198">
                  <c:v>41470.5763888889</c:v>
                </c:pt>
                <c:pt idx="4199">
                  <c:v>41470.5798611111</c:v>
                </c:pt>
                <c:pt idx="4200">
                  <c:v>41470.5833333333</c:v>
                </c:pt>
                <c:pt idx="4201">
                  <c:v>41470.5868055556</c:v>
                </c:pt>
                <c:pt idx="4202">
                  <c:v>41470.5902777778</c:v>
                </c:pt>
                <c:pt idx="4203">
                  <c:v>41470.59375</c:v>
                </c:pt>
                <c:pt idx="4204">
                  <c:v>41470.5972222222</c:v>
                </c:pt>
                <c:pt idx="4205">
                  <c:v>41470.6006944444</c:v>
                </c:pt>
                <c:pt idx="4206">
                  <c:v>41470.6041666667</c:v>
                </c:pt>
                <c:pt idx="4207">
                  <c:v>41470.6076388889</c:v>
                </c:pt>
                <c:pt idx="4208">
                  <c:v>41470.6111111111</c:v>
                </c:pt>
                <c:pt idx="4209">
                  <c:v>41470.6145833333</c:v>
                </c:pt>
                <c:pt idx="4210">
                  <c:v>41470.6180555556</c:v>
                </c:pt>
                <c:pt idx="4211">
                  <c:v>41470.6215277778</c:v>
                </c:pt>
                <c:pt idx="4212">
                  <c:v>41470.625</c:v>
                </c:pt>
                <c:pt idx="4213">
                  <c:v>41470.6284722222</c:v>
                </c:pt>
                <c:pt idx="4214">
                  <c:v>41470.6319444445</c:v>
                </c:pt>
                <c:pt idx="4215">
                  <c:v>41470.6354166667</c:v>
                </c:pt>
                <c:pt idx="4216">
                  <c:v>41470.6388888889</c:v>
                </c:pt>
                <c:pt idx="4217">
                  <c:v>41470.6423611111</c:v>
                </c:pt>
                <c:pt idx="4218">
                  <c:v>41470.6458333333</c:v>
                </c:pt>
                <c:pt idx="4219">
                  <c:v>41470.6493055556</c:v>
                </c:pt>
                <c:pt idx="4220">
                  <c:v>41470.6527777778</c:v>
                </c:pt>
                <c:pt idx="4221">
                  <c:v>41470.65625</c:v>
                </c:pt>
                <c:pt idx="4222">
                  <c:v>41470.6597222222</c:v>
                </c:pt>
                <c:pt idx="4223">
                  <c:v>41470.6631944445</c:v>
                </c:pt>
                <c:pt idx="4224">
                  <c:v>41470.6666666667</c:v>
                </c:pt>
                <c:pt idx="4225">
                  <c:v>41470.6701388889</c:v>
                </c:pt>
                <c:pt idx="4226">
                  <c:v>41470.6736111111</c:v>
                </c:pt>
                <c:pt idx="4227">
                  <c:v>41470.6770833333</c:v>
                </c:pt>
                <c:pt idx="4228">
                  <c:v>41470.6805555556</c:v>
                </c:pt>
                <c:pt idx="4229">
                  <c:v>41470.6840277778</c:v>
                </c:pt>
                <c:pt idx="4230">
                  <c:v>41470.6875</c:v>
                </c:pt>
                <c:pt idx="4231">
                  <c:v>41470.6909722222</c:v>
                </c:pt>
                <c:pt idx="4232">
                  <c:v>41470.6944444445</c:v>
                </c:pt>
                <c:pt idx="4233">
                  <c:v>41470.6979166667</c:v>
                </c:pt>
                <c:pt idx="4234">
                  <c:v>41470.7013888889</c:v>
                </c:pt>
                <c:pt idx="4235">
                  <c:v>41470.7048611111</c:v>
                </c:pt>
                <c:pt idx="4236">
                  <c:v>41470.7083333333</c:v>
                </c:pt>
                <c:pt idx="4237">
                  <c:v>41470.7118055556</c:v>
                </c:pt>
                <c:pt idx="4238">
                  <c:v>41470.7152777778</c:v>
                </c:pt>
                <c:pt idx="4239">
                  <c:v>41470.71875</c:v>
                </c:pt>
                <c:pt idx="4240">
                  <c:v>41470.7222222222</c:v>
                </c:pt>
                <c:pt idx="4241">
                  <c:v>41470.7256944444</c:v>
                </c:pt>
                <c:pt idx="4242">
                  <c:v>41470.7291666667</c:v>
                </c:pt>
                <c:pt idx="4243">
                  <c:v>41470.7326388889</c:v>
                </c:pt>
                <c:pt idx="4244">
                  <c:v>41470.7361111111</c:v>
                </c:pt>
                <c:pt idx="4245">
                  <c:v>41470.7395833333</c:v>
                </c:pt>
                <c:pt idx="4246">
                  <c:v>41470.7430555556</c:v>
                </c:pt>
                <c:pt idx="4247">
                  <c:v>41470.7465277778</c:v>
                </c:pt>
                <c:pt idx="4248">
                  <c:v>41470.75</c:v>
                </c:pt>
                <c:pt idx="4249">
                  <c:v>41470.7534722222</c:v>
                </c:pt>
                <c:pt idx="4250">
                  <c:v>41470.7569444444</c:v>
                </c:pt>
                <c:pt idx="4251">
                  <c:v>41470.7604166667</c:v>
                </c:pt>
                <c:pt idx="4252">
                  <c:v>41470.7638888889</c:v>
                </c:pt>
                <c:pt idx="4253">
                  <c:v>41470.7673611111</c:v>
                </c:pt>
                <c:pt idx="4254">
                  <c:v>41470.7708333333</c:v>
                </c:pt>
                <c:pt idx="4255">
                  <c:v>41470.7743055556</c:v>
                </c:pt>
                <c:pt idx="4256">
                  <c:v>41470.7777777778</c:v>
                </c:pt>
                <c:pt idx="4257">
                  <c:v>41470.78125</c:v>
                </c:pt>
                <c:pt idx="4258">
                  <c:v>41470.7847222222</c:v>
                </c:pt>
                <c:pt idx="4259">
                  <c:v>41470.7881944444</c:v>
                </c:pt>
                <c:pt idx="4260">
                  <c:v>41470.7916666667</c:v>
                </c:pt>
                <c:pt idx="4261">
                  <c:v>41470.7951388889</c:v>
                </c:pt>
                <c:pt idx="4262">
                  <c:v>41470.7986111111</c:v>
                </c:pt>
                <c:pt idx="4263">
                  <c:v>41470.8020833333</c:v>
                </c:pt>
                <c:pt idx="4264">
                  <c:v>41470.8055555556</c:v>
                </c:pt>
                <c:pt idx="4265">
                  <c:v>41470.8090277778</c:v>
                </c:pt>
                <c:pt idx="4266">
                  <c:v>41470.8125</c:v>
                </c:pt>
                <c:pt idx="4267">
                  <c:v>41470.8159722222</c:v>
                </c:pt>
                <c:pt idx="4268">
                  <c:v>41470.8194444444</c:v>
                </c:pt>
                <c:pt idx="4269">
                  <c:v>41470.8229166667</c:v>
                </c:pt>
                <c:pt idx="4270">
                  <c:v>41470.8263888889</c:v>
                </c:pt>
                <c:pt idx="4271">
                  <c:v>41470.8298611111</c:v>
                </c:pt>
                <c:pt idx="4272">
                  <c:v>41470.8333333333</c:v>
                </c:pt>
                <c:pt idx="4273">
                  <c:v>41470.8368055556</c:v>
                </c:pt>
                <c:pt idx="4274">
                  <c:v>41470.8402777778</c:v>
                </c:pt>
                <c:pt idx="4275">
                  <c:v>41470.84375</c:v>
                </c:pt>
                <c:pt idx="4276">
                  <c:v>41470.8472222222</c:v>
                </c:pt>
                <c:pt idx="4277">
                  <c:v>41470.8506944444</c:v>
                </c:pt>
                <c:pt idx="4278">
                  <c:v>41470.8541666667</c:v>
                </c:pt>
                <c:pt idx="4279">
                  <c:v>41470.8576388889</c:v>
                </c:pt>
                <c:pt idx="4280">
                  <c:v>41470.8611111111</c:v>
                </c:pt>
                <c:pt idx="4281">
                  <c:v>41470.8645833333</c:v>
                </c:pt>
                <c:pt idx="4282">
                  <c:v>41470.8680555556</c:v>
                </c:pt>
                <c:pt idx="4283">
                  <c:v>41470.8715277778</c:v>
                </c:pt>
                <c:pt idx="4284">
                  <c:v>41470.875</c:v>
                </c:pt>
                <c:pt idx="4285">
                  <c:v>41470.8784722222</c:v>
                </c:pt>
                <c:pt idx="4286">
                  <c:v>41470.8819444444</c:v>
                </c:pt>
                <c:pt idx="4287">
                  <c:v>41470.8854166667</c:v>
                </c:pt>
                <c:pt idx="4288">
                  <c:v>41470.8888888889</c:v>
                </c:pt>
                <c:pt idx="4289">
                  <c:v>41470.8923611111</c:v>
                </c:pt>
                <c:pt idx="4290">
                  <c:v>41470.8958333333</c:v>
                </c:pt>
                <c:pt idx="4291">
                  <c:v>41470.8993055556</c:v>
                </c:pt>
                <c:pt idx="4292">
                  <c:v>41470.9027777778</c:v>
                </c:pt>
                <c:pt idx="4293">
                  <c:v>41470.90625</c:v>
                </c:pt>
                <c:pt idx="4294">
                  <c:v>41470.9097222222</c:v>
                </c:pt>
                <c:pt idx="4295">
                  <c:v>41470.9131944445</c:v>
                </c:pt>
                <c:pt idx="4296">
                  <c:v>41470.9166666667</c:v>
                </c:pt>
                <c:pt idx="4297">
                  <c:v>41470.9201388889</c:v>
                </c:pt>
                <c:pt idx="4298">
                  <c:v>41470.9236111111</c:v>
                </c:pt>
                <c:pt idx="4299">
                  <c:v>41470.9270833333</c:v>
                </c:pt>
                <c:pt idx="4300">
                  <c:v>41470.9305555556</c:v>
                </c:pt>
                <c:pt idx="4301">
                  <c:v>41470.9340277778</c:v>
                </c:pt>
                <c:pt idx="4302">
                  <c:v>41470.9375</c:v>
                </c:pt>
                <c:pt idx="4303">
                  <c:v>41470.9409722222</c:v>
                </c:pt>
                <c:pt idx="4304">
                  <c:v>41470.9444444445</c:v>
                </c:pt>
                <c:pt idx="4305">
                  <c:v>41470.9479166667</c:v>
                </c:pt>
                <c:pt idx="4306">
                  <c:v>41470.9513888889</c:v>
                </c:pt>
                <c:pt idx="4307">
                  <c:v>41470.9548611111</c:v>
                </c:pt>
                <c:pt idx="4308">
                  <c:v>41470.9583333333</c:v>
                </c:pt>
                <c:pt idx="4309">
                  <c:v>41470.9618055556</c:v>
                </c:pt>
                <c:pt idx="4310">
                  <c:v>41470.9652777778</c:v>
                </c:pt>
                <c:pt idx="4311">
                  <c:v>41470.96875</c:v>
                </c:pt>
                <c:pt idx="4312">
                  <c:v>41470.9722222222</c:v>
                </c:pt>
                <c:pt idx="4313">
                  <c:v>41470.9756944445</c:v>
                </c:pt>
                <c:pt idx="4314">
                  <c:v>41470.9791666667</c:v>
                </c:pt>
                <c:pt idx="4315">
                  <c:v>41470.9826388889</c:v>
                </c:pt>
                <c:pt idx="4316">
                  <c:v>41470.9861111111</c:v>
                </c:pt>
                <c:pt idx="4317">
                  <c:v>41470.9895833333</c:v>
                </c:pt>
                <c:pt idx="4318">
                  <c:v>41470.9930555556</c:v>
                </c:pt>
                <c:pt idx="4319">
                  <c:v>41470.9965277778</c:v>
                </c:pt>
                <c:pt idx="4320">
                  <c:v>41471</c:v>
                </c:pt>
                <c:pt idx="4321">
                  <c:v>41471.0034722222</c:v>
                </c:pt>
                <c:pt idx="4322">
                  <c:v>41471.0069444444</c:v>
                </c:pt>
                <c:pt idx="4323">
                  <c:v>41471.0104166667</c:v>
                </c:pt>
                <c:pt idx="4324">
                  <c:v>41471.0138888889</c:v>
                </c:pt>
                <c:pt idx="4325">
                  <c:v>41471.0173611111</c:v>
                </c:pt>
                <c:pt idx="4326">
                  <c:v>41471.0208333333</c:v>
                </c:pt>
                <c:pt idx="4327">
                  <c:v>41471.0243055556</c:v>
                </c:pt>
                <c:pt idx="4328">
                  <c:v>41471.0277777778</c:v>
                </c:pt>
                <c:pt idx="4329">
                  <c:v>41471.03125</c:v>
                </c:pt>
                <c:pt idx="4330">
                  <c:v>41471.0347222222</c:v>
                </c:pt>
                <c:pt idx="4331">
                  <c:v>41471.0381944444</c:v>
                </c:pt>
                <c:pt idx="4332">
                  <c:v>41471.0416666667</c:v>
                </c:pt>
                <c:pt idx="4333">
                  <c:v>41471.0451388889</c:v>
                </c:pt>
                <c:pt idx="4334">
                  <c:v>41471.0486111111</c:v>
                </c:pt>
                <c:pt idx="4335">
                  <c:v>41471.0520833333</c:v>
                </c:pt>
                <c:pt idx="4336">
                  <c:v>41471.0555555556</c:v>
                </c:pt>
                <c:pt idx="4337">
                  <c:v>41471.0590277778</c:v>
                </c:pt>
                <c:pt idx="4338">
                  <c:v>41471.0625</c:v>
                </c:pt>
                <c:pt idx="4339">
                  <c:v>41471.0659722222</c:v>
                </c:pt>
                <c:pt idx="4340">
                  <c:v>41471.0694444444</c:v>
                </c:pt>
                <c:pt idx="4341">
                  <c:v>41471.0729166667</c:v>
                </c:pt>
                <c:pt idx="4342">
                  <c:v>41471.0763888889</c:v>
                </c:pt>
                <c:pt idx="4343">
                  <c:v>41471.0798611111</c:v>
                </c:pt>
                <c:pt idx="4344">
                  <c:v>41471.0833333333</c:v>
                </c:pt>
                <c:pt idx="4345">
                  <c:v>41471.0868055556</c:v>
                </c:pt>
                <c:pt idx="4346">
                  <c:v>41471.0902777778</c:v>
                </c:pt>
                <c:pt idx="4347">
                  <c:v>41471.09375</c:v>
                </c:pt>
                <c:pt idx="4348">
                  <c:v>41471.0972222222</c:v>
                </c:pt>
                <c:pt idx="4349">
                  <c:v>41471.1006944444</c:v>
                </c:pt>
                <c:pt idx="4350">
                  <c:v>41471.1041666667</c:v>
                </c:pt>
                <c:pt idx="4351">
                  <c:v>41471.1076388889</c:v>
                </c:pt>
                <c:pt idx="4352">
                  <c:v>41471.1111111111</c:v>
                </c:pt>
                <c:pt idx="4353">
                  <c:v>41471.1145833333</c:v>
                </c:pt>
                <c:pt idx="4354">
                  <c:v>41471.1180555556</c:v>
                </c:pt>
                <c:pt idx="4355">
                  <c:v>41471.1215277778</c:v>
                </c:pt>
                <c:pt idx="4356">
                  <c:v>41471.125</c:v>
                </c:pt>
                <c:pt idx="4357">
                  <c:v>41471.1284722222</c:v>
                </c:pt>
                <c:pt idx="4358">
                  <c:v>41471.1319444444</c:v>
                </c:pt>
                <c:pt idx="4359">
                  <c:v>41471.1354166667</c:v>
                </c:pt>
                <c:pt idx="4360">
                  <c:v>41471.1388888889</c:v>
                </c:pt>
                <c:pt idx="4361">
                  <c:v>41471.1423611111</c:v>
                </c:pt>
                <c:pt idx="4362">
                  <c:v>41471.1458333333</c:v>
                </c:pt>
                <c:pt idx="4363">
                  <c:v>41471.1493055556</c:v>
                </c:pt>
                <c:pt idx="4364">
                  <c:v>41471.1527777778</c:v>
                </c:pt>
                <c:pt idx="4365">
                  <c:v>41471.15625</c:v>
                </c:pt>
                <c:pt idx="4366">
                  <c:v>41471.1597222222</c:v>
                </c:pt>
                <c:pt idx="4367">
                  <c:v>41471.1631944445</c:v>
                </c:pt>
                <c:pt idx="4368">
                  <c:v>41471.1666666667</c:v>
                </c:pt>
                <c:pt idx="4369">
                  <c:v>41471.1701388889</c:v>
                </c:pt>
                <c:pt idx="4370">
                  <c:v>41471.1736111111</c:v>
                </c:pt>
                <c:pt idx="4371">
                  <c:v>41471.1770833333</c:v>
                </c:pt>
                <c:pt idx="4372">
                  <c:v>41471.1805555556</c:v>
                </c:pt>
                <c:pt idx="4373">
                  <c:v>41471.1840277778</c:v>
                </c:pt>
                <c:pt idx="4374">
                  <c:v>41471.1875</c:v>
                </c:pt>
                <c:pt idx="4375">
                  <c:v>41471.1909722222</c:v>
                </c:pt>
                <c:pt idx="4376">
                  <c:v>41471.1944444445</c:v>
                </c:pt>
                <c:pt idx="4377">
                  <c:v>41471.1979166667</c:v>
                </c:pt>
                <c:pt idx="4378">
                  <c:v>41471.2013888889</c:v>
                </c:pt>
                <c:pt idx="4379">
                  <c:v>41471.2048611111</c:v>
                </c:pt>
                <c:pt idx="4380">
                  <c:v>41471.2083333333</c:v>
                </c:pt>
                <c:pt idx="4381">
                  <c:v>41471.2118055556</c:v>
                </c:pt>
                <c:pt idx="4382">
                  <c:v>41471.2152777778</c:v>
                </c:pt>
                <c:pt idx="4383">
                  <c:v>41471.21875</c:v>
                </c:pt>
                <c:pt idx="4384">
                  <c:v>41471.2222222222</c:v>
                </c:pt>
                <c:pt idx="4385">
                  <c:v>41471.2256944445</c:v>
                </c:pt>
                <c:pt idx="4386">
                  <c:v>41471.2291666667</c:v>
                </c:pt>
                <c:pt idx="4387">
                  <c:v>41471.2326388889</c:v>
                </c:pt>
                <c:pt idx="4388">
                  <c:v>41471.2361111111</c:v>
                </c:pt>
                <c:pt idx="4389">
                  <c:v>41471.2395833333</c:v>
                </c:pt>
                <c:pt idx="4390">
                  <c:v>41471.2430555556</c:v>
                </c:pt>
                <c:pt idx="4391">
                  <c:v>41471.2465277778</c:v>
                </c:pt>
                <c:pt idx="4392">
                  <c:v>41471.25</c:v>
                </c:pt>
                <c:pt idx="4393">
                  <c:v>41471.2534722222</c:v>
                </c:pt>
                <c:pt idx="4394">
                  <c:v>41471.2569444444</c:v>
                </c:pt>
                <c:pt idx="4395">
                  <c:v>41471.2604166667</c:v>
                </c:pt>
                <c:pt idx="4396">
                  <c:v>41471.2638888889</c:v>
                </c:pt>
                <c:pt idx="4397">
                  <c:v>41471.2673611111</c:v>
                </c:pt>
                <c:pt idx="4398">
                  <c:v>41471.2708333333</c:v>
                </c:pt>
                <c:pt idx="4399">
                  <c:v>41471.2743055556</c:v>
                </c:pt>
                <c:pt idx="4400">
                  <c:v>41471.2777777778</c:v>
                </c:pt>
                <c:pt idx="4401">
                  <c:v>41471.28125</c:v>
                </c:pt>
                <c:pt idx="4402">
                  <c:v>41471.2847222222</c:v>
                </c:pt>
                <c:pt idx="4403">
                  <c:v>41471.2881944444</c:v>
                </c:pt>
                <c:pt idx="4404">
                  <c:v>41471.2916666667</c:v>
                </c:pt>
                <c:pt idx="4405">
                  <c:v>41471.2951388889</c:v>
                </c:pt>
                <c:pt idx="4406">
                  <c:v>41471.2986111111</c:v>
                </c:pt>
                <c:pt idx="4407">
                  <c:v>41471.3020833333</c:v>
                </c:pt>
                <c:pt idx="4408">
                  <c:v>41471.3055555556</c:v>
                </c:pt>
                <c:pt idx="4409">
                  <c:v>41471.3090277778</c:v>
                </c:pt>
                <c:pt idx="4410">
                  <c:v>41471.3125</c:v>
                </c:pt>
                <c:pt idx="4411">
                  <c:v>41471.3159722222</c:v>
                </c:pt>
                <c:pt idx="4412">
                  <c:v>41471.3194444444</c:v>
                </c:pt>
                <c:pt idx="4413">
                  <c:v>41471.3229166667</c:v>
                </c:pt>
                <c:pt idx="4414">
                  <c:v>41471.3263888889</c:v>
                </c:pt>
                <c:pt idx="4415">
                  <c:v>41471.3298611111</c:v>
                </c:pt>
                <c:pt idx="4416">
                  <c:v>41471.3333333333</c:v>
                </c:pt>
                <c:pt idx="4417">
                  <c:v>41471.3368055556</c:v>
                </c:pt>
                <c:pt idx="4418">
                  <c:v>41471.3402777778</c:v>
                </c:pt>
                <c:pt idx="4419">
                  <c:v>41471.34375</c:v>
                </c:pt>
                <c:pt idx="4420">
                  <c:v>41471.3472222222</c:v>
                </c:pt>
                <c:pt idx="4421">
                  <c:v>41471.3506944444</c:v>
                </c:pt>
                <c:pt idx="4422">
                  <c:v>41471.3541666667</c:v>
                </c:pt>
                <c:pt idx="4423">
                  <c:v>41471.3576388889</c:v>
                </c:pt>
                <c:pt idx="4424">
                  <c:v>41471.3611111111</c:v>
                </c:pt>
                <c:pt idx="4425">
                  <c:v>41471.3645833333</c:v>
                </c:pt>
                <c:pt idx="4426">
                  <c:v>41471.3680555556</c:v>
                </c:pt>
                <c:pt idx="4427">
                  <c:v>41471.3715277778</c:v>
                </c:pt>
                <c:pt idx="4428">
                  <c:v>41471.375</c:v>
                </c:pt>
                <c:pt idx="4429">
                  <c:v>41471.3784722222</c:v>
                </c:pt>
                <c:pt idx="4430">
                  <c:v>41471.3819444444</c:v>
                </c:pt>
                <c:pt idx="4431">
                  <c:v>41471.3854166667</c:v>
                </c:pt>
                <c:pt idx="4432">
                  <c:v>41471.3888888889</c:v>
                </c:pt>
                <c:pt idx="4433">
                  <c:v>41471.3923611111</c:v>
                </c:pt>
                <c:pt idx="4434">
                  <c:v>41471.3958333333</c:v>
                </c:pt>
                <c:pt idx="4435">
                  <c:v>41471.3993055556</c:v>
                </c:pt>
                <c:pt idx="4436">
                  <c:v>41471.4027777778</c:v>
                </c:pt>
                <c:pt idx="4437">
                  <c:v>41471.40625</c:v>
                </c:pt>
                <c:pt idx="4438">
                  <c:v>41471.4097222222</c:v>
                </c:pt>
                <c:pt idx="4439">
                  <c:v>41471.4131944444</c:v>
                </c:pt>
                <c:pt idx="4440">
                  <c:v>41471.4166666667</c:v>
                </c:pt>
                <c:pt idx="4441">
                  <c:v>41471.4201388889</c:v>
                </c:pt>
                <c:pt idx="4442">
                  <c:v>41471.4236111111</c:v>
                </c:pt>
                <c:pt idx="4443">
                  <c:v>41471.4270833333</c:v>
                </c:pt>
                <c:pt idx="4444">
                  <c:v>41471.4305555556</c:v>
                </c:pt>
                <c:pt idx="4445">
                  <c:v>41471.4340277778</c:v>
                </c:pt>
                <c:pt idx="4446">
                  <c:v>41471.4375</c:v>
                </c:pt>
                <c:pt idx="4447">
                  <c:v>41471.4409722222</c:v>
                </c:pt>
                <c:pt idx="4448">
                  <c:v>41471.4444444445</c:v>
                </c:pt>
                <c:pt idx="4449">
                  <c:v>41471.4479166667</c:v>
                </c:pt>
                <c:pt idx="4450">
                  <c:v>41471.4513888889</c:v>
                </c:pt>
                <c:pt idx="4451">
                  <c:v>41471.4548611111</c:v>
                </c:pt>
                <c:pt idx="4452">
                  <c:v>41471.4583333333</c:v>
                </c:pt>
                <c:pt idx="4453">
                  <c:v>41471.4618055556</c:v>
                </c:pt>
                <c:pt idx="4454">
                  <c:v>41471.4652777778</c:v>
                </c:pt>
                <c:pt idx="4455">
                  <c:v>41471.46875</c:v>
                </c:pt>
                <c:pt idx="4456">
                  <c:v>41471.4722222222</c:v>
                </c:pt>
                <c:pt idx="4457">
                  <c:v>41471.4756944445</c:v>
                </c:pt>
                <c:pt idx="4458">
                  <c:v>41471.4791666667</c:v>
                </c:pt>
                <c:pt idx="4459">
                  <c:v>41471.4826388889</c:v>
                </c:pt>
                <c:pt idx="4460">
                  <c:v>41471.4861111111</c:v>
                </c:pt>
                <c:pt idx="4461">
                  <c:v>41471.4895833333</c:v>
                </c:pt>
                <c:pt idx="4462">
                  <c:v>41471.4930555556</c:v>
                </c:pt>
                <c:pt idx="4463">
                  <c:v>41471.4965277778</c:v>
                </c:pt>
                <c:pt idx="4464">
                  <c:v>41471.5</c:v>
                </c:pt>
                <c:pt idx="4465">
                  <c:v>41471.5034722222</c:v>
                </c:pt>
                <c:pt idx="4466">
                  <c:v>41471.5069444445</c:v>
                </c:pt>
                <c:pt idx="4467">
                  <c:v>41471.5104166667</c:v>
                </c:pt>
                <c:pt idx="4468">
                  <c:v>41471.5138888889</c:v>
                </c:pt>
                <c:pt idx="4469">
                  <c:v>41471.5173611111</c:v>
                </c:pt>
                <c:pt idx="4470">
                  <c:v>41471.5208333333</c:v>
                </c:pt>
                <c:pt idx="4471">
                  <c:v>41471.5243055556</c:v>
                </c:pt>
                <c:pt idx="4472">
                  <c:v>41471.5277777778</c:v>
                </c:pt>
                <c:pt idx="4473">
                  <c:v>41471.53125</c:v>
                </c:pt>
                <c:pt idx="4474">
                  <c:v>41471.5347222222</c:v>
                </c:pt>
                <c:pt idx="4475">
                  <c:v>41471.5381944444</c:v>
                </c:pt>
                <c:pt idx="4476">
                  <c:v>41471.5416666667</c:v>
                </c:pt>
                <c:pt idx="4477">
                  <c:v>41471.5451388889</c:v>
                </c:pt>
                <c:pt idx="4478">
                  <c:v>41471.5486111111</c:v>
                </c:pt>
                <c:pt idx="4479">
                  <c:v>41471.5520833333</c:v>
                </c:pt>
                <c:pt idx="4480">
                  <c:v>41471.5555555556</c:v>
                </c:pt>
                <c:pt idx="4481">
                  <c:v>41471.5590277778</c:v>
                </c:pt>
                <c:pt idx="4482">
                  <c:v>41471.5625</c:v>
                </c:pt>
                <c:pt idx="4483">
                  <c:v>41471.5659722222</c:v>
                </c:pt>
                <c:pt idx="4484">
                  <c:v>41471.5694444444</c:v>
                </c:pt>
                <c:pt idx="4485">
                  <c:v>41471.5729166667</c:v>
                </c:pt>
                <c:pt idx="4486">
                  <c:v>41471.5763888889</c:v>
                </c:pt>
                <c:pt idx="4487">
                  <c:v>41471.5798611111</c:v>
                </c:pt>
                <c:pt idx="4488">
                  <c:v>41471.5833333333</c:v>
                </c:pt>
                <c:pt idx="4489">
                  <c:v>41471.5868055556</c:v>
                </c:pt>
                <c:pt idx="4490">
                  <c:v>41471.5902777778</c:v>
                </c:pt>
                <c:pt idx="4491">
                  <c:v>41471.59375</c:v>
                </c:pt>
                <c:pt idx="4492">
                  <c:v>41471.5972222222</c:v>
                </c:pt>
                <c:pt idx="4493">
                  <c:v>41471.6006944444</c:v>
                </c:pt>
                <c:pt idx="4494">
                  <c:v>41471.6041666667</c:v>
                </c:pt>
                <c:pt idx="4495">
                  <c:v>41471.6076388889</c:v>
                </c:pt>
                <c:pt idx="4496">
                  <c:v>41471.6111111111</c:v>
                </c:pt>
                <c:pt idx="4497">
                  <c:v>41471.6145833333</c:v>
                </c:pt>
                <c:pt idx="4498">
                  <c:v>41471.6180555556</c:v>
                </c:pt>
                <c:pt idx="4499">
                  <c:v>41471.6215277778</c:v>
                </c:pt>
                <c:pt idx="4500">
                  <c:v>41471.625</c:v>
                </c:pt>
                <c:pt idx="4501">
                  <c:v>41471.6284722222</c:v>
                </c:pt>
                <c:pt idx="4502">
                  <c:v>41471.6319444444</c:v>
                </c:pt>
                <c:pt idx="4503">
                  <c:v>41471.6354166667</c:v>
                </c:pt>
                <c:pt idx="4504">
                  <c:v>41471.6388888889</c:v>
                </c:pt>
                <c:pt idx="4505">
                  <c:v>41471.6423611111</c:v>
                </c:pt>
                <c:pt idx="4506">
                  <c:v>41471.6458333333</c:v>
                </c:pt>
                <c:pt idx="4507">
                  <c:v>41471.6493055556</c:v>
                </c:pt>
                <c:pt idx="4508">
                  <c:v>41471.6527777778</c:v>
                </c:pt>
                <c:pt idx="4509">
                  <c:v>41471.65625</c:v>
                </c:pt>
                <c:pt idx="4510">
                  <c:v>41471.6597222222</c:v>
                </c:pt>
                <c:pt idx="4511">
                  <c:v>41471.6631944444</c:v>
                </c:pt>
                <c:pt idx="4512">
                  <c:v>41471.6666666667</c:v>
                </c:pt>
                <c:pt idx="4513">
                  <c:v>41471.6701388889</c:v>
                </c:pt>
                <c:pt idx="4514">
                  <c:v>41471.6736111111</c:v>
                </c:pt>
                <c:pt idx="4515">
                  <c:v>41471.6770833333</c:v>
                </c:pt>
                <c:pt idx="4516">
                  <c:v>41471.6805555556</c:v>
                </c:pt>
                <c:pt idx="4517">
                  <c:v>41471.6840277778</c:v>
                </c:pt>
                <c:pt idx="4518">
                  <c:v>41471.6875</c:v>
                </c:pt>
                <c:pt idx="4519">
                  <c:v>41471.6909722222</c:v>
                </c:pt>
                <c:pt idx="4520">
                  <c:v>41471.6944444445</c:v>
                </c:pt>
                <c:pt idx="4521">
                  <c:v>41471.6979166667</c:v>
                </c:pt>
                <c:pt idx="4522">
                  <c:v>41471.7013888889</c:v>
                </c:pt>
                <c:pt idx="4523">
                  <c:v>41471.7048611111</c:v>
                </c:pt>
                <c:pt idx="4524">
                  <c:v>41471.7083333333</c:v>
                </c:pt>
                <c:pt idx="4525">
                  <c:v>41471.7118055556</c:v>
                </c:pt>
                <c:pt idx="4526">
                  <c:v>41471.7152777778</c:v>
                </c:pt>
                <c:pt idx="4527">
                  <c:v>41471.71875</c:v>
                </c:pt>
                <c:pt idx="4528">
                  <c:v>41471.7222222222</c:v>
                </c:pt>
                <c:pt idx="4529">
                  <c:v>41471.7256944445</c:v>
                </c:pt>
                <c:pt idx="4530">
                  <c:v>41471.7291666667</c:v>
                </c:pt>
                <c:pt idx="4531">
                  <c:v>41471.7326388889</c:v>
                </c:pt>
                <c:pt idx="4532">
                  <c:v>41471.7361111111</c:v>
                </c:pt>
                <c:pt idx="4533">
                  <c:v>41471.7395833333</c:v>
                </c:pt>
                <c:pt idx="4534">
                  <c:v>41471.7430555556</c:v>
                </c:pt>
                <c:pt idx="4535">
                  <c:v>41471.7465277778</c:v>
                </c:pt>
                <c:pt idx="4536">
                  <c:v>41471.75</c:v>
                </c:pt>
                <c:pt idx="4537">
                  <c:v>41471.7534722222</c:v>
                </c:pt>
                <c:pt idx="4538">
                  <c:v>41471.7569444445</c:v>
                </c:pt>
                <c:pt idx="4539">
                  <c:v>41471.7604166667</c:v>
                </c:pt>
                <c:pt idx="4540">
                  <c:v>41471.7638888889</c:v>
                </c:pt>
                <c:pt idx="4541">
                  <c:v>41471.7673611111</c:v>
                </c:pt>
                <c:pt idx="4542">
                  <c:v>41471.7708333333</c:v>
                </c:pt>
                <c:pt idx="4543">
                  <c:v>41471.7743055556</c:v>
                </c:pt>
                <c:pt idx="4544">
                  <c:v>41471.7777777778</c:v>
                </c:pt>
                <c:pt idx="4545">
                  <c:v>41471.78125</c:v>
                </c:pt>
                <c:pt idx="4546">
                  <c:v>41471.7847222222</c:v>
                </c:pt>
                <c:pt idx="4547">
                  <c:v>41471.7881944444</c:v>
                </c:pt>
                <c:pt idx="4548">
                  <c:v>41471.7916666667</c:v>
                </c:pt>
                <c:pt idx="4549">
                  <c:v>41471.7951388889</c:v>
                </c:pt>
                <c:pt idx="4550">
                  <c:v>41471.7986111111</c:v>
                </c:pt>
                <c:pt idx="4551">
                  <c:v>41471.8020833333</c:v>
                </c:pt>
                <c:pt idx="4552">
                  <c:v>41471.8055555556</c:v>
                </c:pt>
                <c:pt idx="4553">
                  <c:v>41471.8090277778</c:v>
                </c:pt>
                <c:pt idx="4554">
                  <c:v>41471.8125</c:v>
                </c:pt>
                <c:pt idx="4555">
                  <c:v>41471.8159722222</c:v>
                </c:pt>
                <c:pt idx="4556">
                  <c:v>41471.8194444444</c:v>
                </c:pt>
                <c:pt idx="4557">
                  <c:v>41471.8229166667</c:v>
                </c:pt>
                <c:pt idx="4558">
                  <c:v>41471.8263888889</c:v>
                </c:pt>
                <c:pt idx="4559">
                  <c:v>41471.8298611111</c:v>
                </c:pt>
                <c:pt idx="4560">
                  <c:v>41471.8333333333</c:v>
                </c:pt>
                <c:pt idx="4561">
                  <c:v>41471.8368055556</c:v>
                </c:pt>
                <c:pt idx="4562">
                  <c:v>41471.8402777778</c:v>
                </c:pt>
                <c:pt idx="4563">
                  <c:v>41471.84375</c:v>
                </c:pt>
                <c:pt idx="4564">
                  <c:v>41471.8472222222</c:v>
                </c:pt>
                <c:pt idx="4565">
                  <c:v>41471.8506944444</c:v>
                </c:pt>
                <c:pt idx="4566">
                  <c:v>41471.8541666667</c:v>
                </c:pt>
                <c:pt idx="4567">
                  <c:v>41471.8576388889</c:v>
                </c:pt>
                <c:pt idx="4568">
                  <c:v>41471.8611111111</c:v>
                </c:pt>
                <c:pt idx="4569">
                  <c:v>41471.8645833333</c:v>
                </c:pt>
                <c:pt idx="4570">
                  <c:v>41471.8680555556</c:v>
                </c:pt>
                <c:pt idx="4571">
                  <c:v>41471.8715277778</c:v>
                </c:pt>
                <c:pt idx="4572">
                  <c:v>41471.875</c:v>
                </c:pt>
                <c:pt idx="4573">
                  <c:v>41471.8784722222</c:v>
                </c:pt>
                <c:pt idx="4574">
                  <c:v>41471.8819444444</c:v>
                </c:pt>
                <c:pt idx="4575">
                  <c:v>41471.8854166667</c:v>
                </c:pt>
                <c:pt idx="4576">
                  <c:v>41471.8888888889</c:v>
                </c:pt>
                <c:pt idx="4577">
                  <c:v>41471.8923611111</c:v>
                </c:pt>
                <c:pt idx="4578">
                  <c:v>41471.8958333333</c:v>
                </c:pt>
                <c:pt idx="4579">
                  <c:v>41471.8993055556</c:v>
                </c:pt>
                <c:pt idx="4580">
                  <c:v>41471.9027777778</c:v>
                </c:pt>
                <c:pt idx="4581">
                  <c:v>41471.90625</c:v>
                </c:pt>
                <c:pt idx="4582">
                  <c:v>41471.9097222222</c:v>
                </c:pt>
                <c:pt idx="4583">
                  <c:v>41471.9131944444</c:v>
                </c:pt>
                <c:pt idx="4584">
                  <c:v>41471.9166666667</c:v>
                </c:pt>
                <c:pt idx="4585">
                  <c:v>41471.9201388889</c:v>
                </c:pt>
                <c:pt idx="4586">
                  <c:v>41471.9236111111</c:v>
                </c:pt>
                <c:pt idx="4587">
                  <c:v>41471.9270833333</c:v>
                </c:pt>
                <c:pt idx="4588">
                  <c:v>41471.9305555556</c:v>
                </c:pt>
                <c:pt idx="4589">
                  <c:v>41471.9340277778</c:v>
                </c:pt>
                <c:pt idx="4590">
                  <c:v>41471.9375</c:v>
                </c:pt>
                <c:pt idx="4591">
                  <c:v>41471.9409722222</c:v>
                </c:pt>
                <c:pt idx="4592">
                  <c:v>41471.9444444444</c:v>
                </c:pt>
                <c:pt idx="4593">
                  <c:v>41471.9479166667</c:v>
                </c:pt>
                <c:pt idx="4594">
                  <c:v>41471.9513888889</c:v>
                </c:pt>
                <c:pt idx="4595">
                  <c:v>41471.9548611111</c:v>
                </c:pt>
                <c:pt idx="4596">
                  <c:v>41471.9583333333</c:v>
                </c:pt>
                <c:pt idx="4597">
                  <c:v>41471.9618055556</c:v>
                </c:pt>
                <c:pt idx="4598">
                  <c:v>41471.9652777778</c:v>
                </c:pt>
                <c:pt idx="4599">
                  <c:v>41471.96875</c:v>
                </c:pt>
                <c:pt idx="4600">
                  <c:v>41471.9722222222</c:v>
                </c:pt>
                <c:pt idx="4601">
                  <c:v>41471.9756944445</c:v>
                </c:pt>
                <c:pt idx="4602">
                  <c:v>41471.9791666667</c:v>
                </c:pt>
                <c:pt idx="4603">
                  <c:v>41471.9826388889</c:v>
                </c:pt>
                <c:pt idx="4604">
                  <c:v>41471.9861111111</c:v>
                </c:pt>
                <c:pt idx="4605">
                  <c:v>41471.9895833333</c:v>
                </c:pt>
                <c:pt idx="4606">
                  <c:v>41471.9930555556</c:v>
                </c:pt>
                <c:pt idx="4607">
                  <c:v>41471.9965277778</c:v>
                </c:pt>
                <c:pt idx="4608">
                  <c:v>41472</c:v>
                </c:pt>
                <c:pt idx="4609">
                  <c:v>41472.0034722222</c:v>
                </c:pt>
                <c:pt idx="4610">
                  <c:v>41472.0069444445</c:v>
                </c:pt>
                <c:pt idx="4611">
                  <c:v>41472.0104166667</c:v>
                </c:pt>
                <c:pt idx="4612">
                  <c:v>41472.0138888889</c:v>
                </c:pt>
                <c:pt idx="4613">
                  <c:v>41472.0173611111</c:v>
                </c:pt>
                <c:pt idx="4614">
                  <c:v>41472.0208333333</c:v>
                </c:pt>
                <c:pt idx="4615">
                  <c:v>41472.0243055556</c:v>
                </c:pt>
                <c:pt idx="4616">
                  <c:v>41472.0277777778</c:v>
                </c:pt>
                <c:pt idx="4617">
                  <c:v>41472.03125</c:v>
                </c:pt>
                <c:pt idx="4618">
                  <c:v>41472.0347222222</c:v>
                </c:pt>
                <c:pt idx="4619">
                  <c:v>41472.0381944445</c:v>
                </c:pt>
                <c:pt idx="4620">
                  <c:v>41472.0416666667</c:v>
                </c:pt>
                <c:pt idx="4621">
                  <c:v>41472.0451388889</c:v>
                </c:pt>
                <c:pt idx="4622">
                  <c:v>41472.0486111111</c:v>
                </c:pt>
                <c:pt idx="4623">
                  <c:v>41472.0520833333</c:v>
                </c:pt>
                <c:pt idx="4624">
                  <c:v>41472.0555555556</c:v>
                </c:pt>
                <c:pt idx="4625">
                  <c:v>41472.0590277778</c:v>
                </c:pt>
                <c:pt idx="4626">
                  <c:v>41472.0625</c:v>
                </c:pt>
                <c:pt idx="4627">
                  <c:v>41472.0659722222</c:v>
                </c:pt>
                <c:pt idx="4628">
                  <c:v>41472.0694444444</c:v>
                </c:pt>
                <c:pt idx="4629">
                  <c:v>41472.0729166667</c:v>
                </c:pt>
                <c:pt idx="4630">
                  <c:v>41472.0763888889</c:v>
                </c:pt>
                <c:pt idx="4631">
                  <c:v>41472.0798611111</c:v>
                </c:pt>
                <c:pt idx="4632">
                  <c:v>41472.0833333333</c:v>
                </c:pt>
                <c:pt idx="4633">
                  <c:v>41472.0868055556</c:v>
                </c:pt>
                <c:pt idx="4634">
                  <c:v>41472.0902777778</c:v>
                </c:pt>
                <c:pt idx="4635">
                  <c:v>41472.09375</c:v>
                </c:pt>
                <c:pt idx="4636">
                  <c:v>41472.0972222222</c:v>
                </c:pt>
                <c:pt idx="4637">
                  <c:v>41472.1006944444</c:v>
                </c:pt>
                <c:pt idx="4638">
                  <c:v>41472.1041666667</c:v>
                </c:pt>
                <c:pt idx="4639">
                  <c:v>41472.1076388889</c:v>
                </c:pt>
                <c:pt idx="4640">
                  <c:v>41472.1111111111</c:v>
                </c:pt>
                <c:pt idx="4641">
                  <c:v>41472.1145833333</c:v>
                </c:pt>
                <c:pt idx="4642">
                  <c:v>41472.1180555556</c:v>
                </c:pt>
                <c:pt idx="4643">
                  <c:v>41472.1215277778</c:v>
                </c:pt>
                <c:pt idx="4644">
                  <c:v>41472.125</c:v>
                </c:pt>
                <c:pt idx="4645">
                  <c:v>41472.1284722222</c:v>
                </c:pt>
                <c:pt idx="4646">
                  <c:v>41472.1319444444</c:v>
                </c:pt>
                <c:pt idx="4647">
                  <c:v>41472.1354166667</c:v>
                </c:pt>
                <c:pt idx="4648">
                  <c:v>41472.1388888889</c:v>
                </c:pt>
                <c:pt idx="4649">
                  <c:v>41472.1423611111</c:v>
                </c:pt>
                <c:pt idx="4650">
                  <c:v>41472.1458333333</c:v>
                </c:pt>
                <c:pt idx="4651">
                  <c:v>41472.1493055556</c:v>
                </c:pt>
                <c:pt idx="4652">
                  <c:v>41472.1527777778</c:v>
                </c:pt>
                <c:pt idx="4653">
                  <c:v>41472.15625</c:v>
                </c:pt>
                <c:pt idx="4654">
                  <c:v>41472.1597222222</c:v>
                </c:pt>
                <c:pt idx="4655">
                  <c:v>41472.1631944444</c:v>
                </c:pt>
                <c:pt idx="4656">
                  <c:v>41472.1666666667</c:v>
                </c:pt>
                <c:pt idx="4657">
                  <c:v>41472.1701388889</c:v>
                </c:pt>
                <c:pt idx="4658">
                  <c:v>41472.1736111111</c:v>
                </c:pt>
                <c:pt idx="4659">
                  <c:v>41472.1770833333</c:v>
                </c:pt>
                <c:pt idx="4660">
                  <c:v>41472.1805555556</c:v>
                </c:pt>
                <c:pt idx="4661">
                  <c:v>41472.1840277778</c:v>
                </c:pt>
                <c:pt idx="4662">
                  <c:v>41472.1875</c:v>
                </c:pt>
                <c:pt idx="4663">
                  <c:v>41472.1909722222</c:v>
                </c:pt>
                <c:pt idx="4664">
                  <c:v>41472.1944444444</c:v>
                </c:pt>
                <c:pt idx="4665">
                  <c:v>41472.1979166667</c:v>
                </c:pt>
                <c:pt idx="4666">
                  <c:v>41472.2013888889</c:v>
                </c:pt>
                <c:pt idx="4667">
                  <c:v>41472.2048611111</c:v>
                </c:pt>
                <c:pt idx="4668">
                  <c:v>41472.2083333333</c:v>
                </c:pt>
                <c:pt idx="4669">
                  <c:v>41472.2118055556</c:v>
                </c:pt>
                <c:pt idx="4670">
                  <c:v>41472.2152777778</c:v>
                </c:pt>
                <c:pt idx="4671">
                  <c:v>41472.21875</c:v>
                </c:pt>
                <c:pt idx="4672">
                  <c:v>41472.2222222222</c:v>
                </c:pt>
                <c:pt idx="4673">
                  <c:v>41472.2256944445</c:v>
                </c:pt>
                <c:pt idx="4674">
                  <c:v>41472.2291666667</c:v>
                </c:pt>
                <c:pt idx="4675">
                  <c:v>41472.2326388889</c:v>
                </c:pt>
                <c:pt idx="4676">
                  <c:v>41472.2361111111</c:v>
                </c:pt>
                <c:pt idx="4677">
                  <c:v>41472.2395833333</c:v>
                </c:pt>
                <c:pt idx="4678">
                  <c:v>41472.2430555556</c:v>
                </c:pt>
                <c:pt idx="4679">
                  <c:v>41472.2465277778</c:v>
                </c:pt>
                <c:pt idx="4680">
                  <c:v>41472.25</c:v>
                </c:pt>
                <c:pt idx="4681">
                  <c:v>41472.2534722222</c:v>
                </c:pt>
                <c:pt idx="4682">
                  <c:v>41472.2569444445</c:v>
                </c:pt>
                <c:pt idx="4683">
                  <c:v>41472.2604166667</c:v>
                </c:pt>
                <c:pt idx="4684">
                  <c:v>41472.2638888889</c:v>
                </c:pt>
                <c:pt idx="4685">
                  <c:v>41472.2673611111</c:v>
                </c:pt>
                <c:pt idx="4686">
                  <c:v>41472.2708333333</c:v>
                </c:pt>
                <c:pt idx="4687">
                  <c:v>41472.2743055556</c:v>
                </c:pt>
                <c:pt idx="4688">
                  <c:v>41472.2777777778</c:v>
                </c:pt>
                <c:pt idx="4689">
                  <c:v>41472.28125</c:v>
                </c:pt>
                <c:pt idx="4690">
                  <c:v>41472.2847222222</c:v>
                </c:pt>
                <c:pt idx="4691">
                  <c:v>41472.2881944445</c:v>
                </c:pt>
                <c:pt idx="4692">
                  <c:v>41472.2916666667</c:v>
                </c:pt>
                <c:pt idx="4693">
                  <c:v>41472.2951388889</c:v>
                </c:pt>
                <c:pt idx="4694">
                  <c:v>41472.2986111111</c:v>
                </c:pt>
                <c:pt idx="4695">
                  <c:v>41472.3020833333</c:v>
                </c:pt>
                <c:pt idx="4696">
                  <c:v>41472.3055555556</c:v>
                </c:pt>
                <c:pt idx="4697">
                  <c:v>41472.3090277778</c:v>
                </c:pt>
                <c:pt idx="4698">
                  <c:v>41472.3125</c:v>
                </c:pt>
                <c:pt idx="4699">
                  <c:v>41472.3159722222</c:v>
                </c:pt>
                <c:pt idx="4700">
                  <c:v>41472.3194444444</c:v>
                </c:pt>
                <c:pt idx="4701">
                  <c:v>41472.3229166667</c:v>
                </c:pt>
                <c:pt idx="4702">
                  <c:v>41472.3263888889</c:v>
                </c:pt>
                <c:pt idx="4703">
                  <c:v>41472.3298611111</c:v>
                </c:pt>
                <c:pt idx="4704">
                  <c:v>41472.3333333333</c:v>
                </c:pt>
                <c:pt idx="4705">
                  <c:v>41472.3368055556</c:v>
                </c:pt>
                <c:pt idx="4706">
                  <c:v>41472.3402777778</c:v>
                </c:pt>
                <c:pt idx="4707">
                  <c:v>41472.34375</c:v>
                </c:pt>
                <c:pt idx="4708">
                  <c:v>41472.3472222222</c:v>
                </c:pt>
                <c:pt idx="4709">
                  <c:v>41472.3506944444</c:v>
                </c:pt>
                <c:pt idx="4710">
                  <c:v>41472.3541666667</c:v>
                </c:pt>
                <c:pt idx="4711">
                  <c:v>41472.3576388889</c:v>
                </c:pt>
                <c:pt idx="4712">
                  <c:v>41472.3611111111</c:v>
                </c:pt>
                <c:pt idx="4713">
                  <c:v>41472.3645833333</c:v>
                </c:pt>
                <c:pt idx="4714">
                  <c:v>41472.3680555556</c:v>
                </c:pt>
                <c:pt idx="4715">
                  <c:v>41472.3715277778</c:v>
                </c:pt>
                <c:pt idx="4716">
                  <c:v>41472.375</c:v>
                </c:pt>
                <c:pt idx="4717">
                  <c:v>41472.3784722222</c:v>
                </c:pt>
                <c:pt idx="4718">
                  <c:v>41472.3819444444</c:v>
                </c:pt>
                <c:pt idx="4719">
                  <c:v>41472.3854166667</c:v>
                </c:pt>
                <c:pt idx="4720">
                  <c:v>41472.3888888889</c:v>
                </c:pt>
                <c:pt idx="4721">
                  <c:v>41472.3923611111</c:v>
                </c:pt>
                <c:pt idx="4722">
                  <c:v>41472.3958333333</c:v>
                </c:pt>
                <c:pt idx="4723">
                  <c:v>41472.3993055556</c:v>
                </c:pt>
                <c:pt idx="4724">
                  <c:v>41472.4027777778</c:v>
                </c:pt>
                <c:pt idx="4725">
                  <c:v>41472.40625</c:v>
                </c:pt>
                <c:pt idx="4726">
                  <c:v>41472.4097222222</c:v>
                </c:pt>
                <c:pt idx="4727">
                  <c:v>41472.4131944444</c:v>
                </c:pt>
                <c:pt idx="4728">
                  <c:v>41472.4166666667</c:v>
                </c:pt>
                <c:pt idx="4729">
                  <c:v>41472.4201388889</c:v>
                </c:pt>
                <c:pt idx="4730">
                  <c:v>41472.4236111111</c:v>
                </c:pt>
                <c:pt idx="4731">
                  <c:v>41472.4270833333</c:v>
                </c:pt>
                <c:pt idx="4732">
                  <c:v>41472.4305555556</c:v>
                </c:pt>
                <c:pt idx="4733">
                  <c:v>41472.4340277778</c:v>
                </c:pt>
                <c:pt idx="4734">
                  <c:v>41472.4375</c:v>
                </c:pt>
                <c:pt idx="4735">
                  <c:v>41472.4409722222</c:v>
                </c:pt>
                <c:pt idx="4736">
                  <c:v>41472.4444444444</c:v>
                </c:pt>
                <c:pt idx="4737">
                  <c:v>41472.4479166667</c:v>
                </c:pt>
                <c:pt idx="4738">
                  <c:v>41472.4513888889</c:v>
                </c:pt>
                <c:pt idx="4739">
                  <c:v>41472.4548611111</c:v>
                </c:pt>
                <c:pt idx="4740">
                  <c:v>41472.4583333333</c:v>
                </c:pt>
                <c:pt idx="4741">
                  <c:v>41472.4618055556</c:v>
                </c:pt>
                <c:pt idx="4742">
                  <c:v>41472.4652777778</c:v>
                </c:pt>
                <c:pt idx="4743">
                  <c:v>41472.46875</c:v>
                </c:pt>
                <c:pt idx="4744">
                  <c:v>41472.4722222222</c:v>
                </c:pt>
                <c:pt idx="4745">
                  <c:v>41472.4756944444</c:v>
                </c:pt>
                <c:pt idx="4746">
                  <c:v>41472.4791666667</c:v>
                </c:pt>
                <c:pt idx="4747">
                  <c:v>41472.4826388889</c:v>
                </c:pt>
                <c:pt idx="4748">
                  <c:v>41472.4861111111</c:v>
                </c:pt>
                <c:pt idx="4749">
                  <c:v>41472.4895833333</c:v>
                </c:pt>
                <c:pt idx="4750">
                  <c:v>41472.4930555556</c:v>
                </c:pt>
                <c:pt idx="4751">
                  <c:v>41472.4965277778</c:v>
                </c:pt>
                <c:pt idx="4752">
                  <c:v>41472.5</c:v>
                </c:pt>
                <c:pt idx="4753">
                  <c:v>41472.5034722222</c:v>
                </c:pt>
                <c:pt idx="4754">
                  <c:v>41472.5069444445</c:v>
                </c:pt>
                <c:pt idx="4755">
                  <c:v>41472.5104166667</c:v>
                </c:pt>
                <c:pt idx="4756">
                  <c:v>41472.5138888889</c:v>
                </c:pt>
                <c:pt idx="4757">
                  <c:v>41472.5173611111</c:v>
                </c:pt>
                <c:pt idx="4758">
                  <c:v>41472.5208333333</c:v>
                </c:pt>
                <c:pt idx="4759">
                  <c:v>41472.5243055556</c:v>
                </c:pt>
                <c:pt idx="4760">
                  <c:v>41472.5277777778</c:v>
                </c:pt>
                <c:pt idx="4761">
                  <c:v>41472.53125</c:v>
                </c:pt>
                <c:pt idx="4762">
                  <c:v>41472.5347222222</c:v>
                </c:pt>
                <c:pt idx="4763">
                  <c:v>41472.5381944445</c:v>
                </c:pt>
                <c:pt idx="4764">
                  <c:v>41472.5416666667</c:v>
                </c:pt>
                <c:pt idx="4765">
                  <c:v>41472.5451388889</c:v>
                </c:pt>
                <c:pt idx="4766">
                  <c:v>41472.5486111111</c:v>
                </c:pt>
                <c:pt idx="4767">
                  <c:v>41472.5520833333</c:v>
                </c:pt>
                <c:pt idx="4768">
                  <c:v>41472.5555555556</c:v>
                </c:pt>
                <c:pt idx="4769">
                  <c:v>41472.5590277778</c:v>
                </c:pt>
                <c:pt idx="4770">
                  <c:v>41472.5625</c:v>
                </c:pt>
                <c:pt idx="4771">
                  <c:v>41472.5659722222</c:v>
                </c:pt>
                <c:pt idx="4772">
                  <c:v>41472.5694444445</c:v>
                </c:pt>
                <c:pt idx="4773">
                  <c:v>41472.5729166667</c:v>
                </c:pt>
                <c:pt idx="4774">
                  <c:v>41472.5763888889</c:v>
                </c:pt>
                <c:pt idx="4775">
                  <c:v>41472.5798611111</c:v>
                </c:pt>
                <c:pt idx="4776">
                  <c:v>41472.5833333333</c:v>
                </c:pt>
                <c:pt idx="4777">
                  <c:v>41472.5868055556</c:v>
                </c:pt>
                <c:pt idx="4778">
                  <c:v>41472.5902777778</c:v>
                </c:pt>
                <c:pt idx="4779">
                  <c:v>41472.59375</c:v>
                </c:pt>
                <c:pt idx="4780">
                  <c:v>41472.5972222222</c:v>
                </c:pt>
                <c:pt idx="4781">
                  <c:v>41472.6006944444</c:v>
                </c:pt>
                <c:pt idx="4782">
                  <c:v>41472.6041666667</c:v>
                </c:pt>
                <c:pt idx="4783">
                  <c:v>41472.6076388889</c:v>
                </c:pt>
                <c:pt idx="4784">
                  <c:v>41472.6111111111</c:v>
                </c:pt>
                <c:pt idx="4785">
                  <c:v>41472.6145833333</c:v>
                </c:pt>
                <c:pt idx="4786">
                  <c:v>41472.6180555556</c:v>
                </c:pt>
                <c:pt idx="4787">
                  <c:v>41472.6215277778</c:v>
                </c:pt>
                <c:pt idx="4788">
                  <c:v>41472.625</c:v>
                </c:pt>
                <c:pt idx="4789">
                  <c:v>41472.6284722222</c:v>
                </c:pt>
                <c:pt idx="4790">
                  <c:v>41472.6319444444</c:v>
                </c:pt>
                <c:pt idx="4791">
                  <c:v>41472.6354166667</c:v>
                </c:pt>
                <c:pt idx="4792">
                  <c:v>41472.6388888889</c:v>
                </c:pt>
                <c:pt idx="4793">
                  <c:v>41472.6423611111</c:v>
                </c:pt>
                <c:pt idx="4794">
                  <c:v>41472.6458333333</c:v>
                </c:pt>
                <c:pt idx="4795">
                  <c:v>41472.6493055556</c:v>
                </c:pt>
                <c:pt idx="4796">
                  <c:v>41472.6527777778</c:v>
                </c:pt>
                <c:pt idx="4797">
                  <c:v>41472.65625</c:v>
                </c:pt>
                <c:pt idx="4798">
                  <c:v>41472.6597222222</c:v>
                </c:pt>
                <c:pt idx="4799">
                  <c:v>41472.6631944444</c:v>
                </c:pt>
                <c:pt idx="4800">
                  <c:v>41472.6666666667</c:v>
                </c:pt>
                <c:pt idx="4801">
                  <c:v>41472.6701388889</c:v>
                </c:pt>
                <c:pt idx="4802">
                  <c:v>41472.6736111111</c:v>
                </c:pt>
                <c:pt idx="4803">
                  <c:v>41472.6770833333</c:v>
                </c:pt>
                <c:pt idx="4804">
                  <c:v>41472.6805555556</c:v>
                </c:pt>
                <c:pt idx="4805">
                  <c:v>41472.6840277778</c:v>
                </c:pt>
                <c:pt idx="4806">
                  <c:v>41472.6875</c:v>
                </c:pt>
                <c:pt idx="4807">
                  <c:v>41472.6909722222</c:v>
                </c:pt>
                <c:pt idx="4808">
                  <c:v>41472.6944444444</c:v>
                </c:pt>
                <c:pt idx="4809">
                  <c:v>41472.6979166667</c:v>
                </c:pt>
                <c:pt idx="4810">
                  <c:v>41472.7013888889</c:v>
                </c:pt>
                <c:pt idx="4811">
                  <c:v>41472.7048611111</c:v>
                </c:pt>
                <c:pt idx="4812">
                  <c:v>41472.7083333333</c:v>
                </c:pt>
                <c:pt idx="4813">
                  <c:v>41472.7118055556</c:v>
                </c:pt>
                <c:pt idx="4814">
                  <c:v>41472.7152777778</c:v>
                </c:pt>
                <c:pt idx="4815">
                  <c:v>41472.71875</c:v>
                </c:pt>
                <c:pt idx="4816">
                  <c:v>41472.7222222222</c:v>
                </c:pt>
                <c:pt idx="4817">
                  <c:v>41472.7256944444</c:v>
                </c:pt>
                <c:pt idx="4818">
                  <c:v>41472.7291666667</c:v>
                </c:pt>
                <c:pt idx="4819">
                  <c:v>41472.7326388889</c:v>
                </c:pt>
                <c:pt idx="4820">
                  <c:v>41472.7361111111</c:v>
                </c:pt>
                <c:pt idx="4821">
                  <c:v>41472.7395833333</c:v>
                </c:pt>
                <c:pt idx="4822">
                  <c:v>41472.7430555556</c:v>
                </c:pt>
                <c:pt idx="4823">
                  <c:v>41472.7465277778</c:v>
                </c:pt>
                <c:pt idx="4824">
                  <c:v>41472.75</c:v>
                </c:pt>
                <c:pt idx="4825">
                  <c:v>41472.7534722222</c:v>
                </c:pt>
                <c:pt idx="4826">
                  <c:v>41472.7569444444</c:v>
                </c:pt>
                <c:pt idx="4827">
                  <c:v>41472.7604166667</c:v>
                </c:pt>
                <c:pt idx="4828">
                  <c:v>41472.7638888889</c:v>
                </c:pt>
                <c:pt idx="4829">
                  <c:v>41472.7673611111</c:v>
                </c:pt>
                <c:pt idx="4830">
                  <c:v>41472.7708333333</c:v>
                </c:pt>
                <c:pt idx="4831">
                  <c:v>41472.7743055556</c:v>
                </c:pt>
                <c:pt idx="4832">
                  <c:v>41472.7777777778</c:v>
                </c:pt>
                <c:pt idx="4833">
                  <c:v>41472.78125</c:v>
                </c:pt>
                <c:pt idx="4834">
                  <c:v>41472.7847222222</c:v>
                </c:pt>
                <c:pt idx="4835">
                  <c:v>41472.7881944445</c:v>
                </c:pt>
                <c:pt idx="4836">
                  <c:v>41472.7916666667</c:v>
                </c:pt>
                <c:pt idx="4837">
                  <c:v>41472.7951388889</c:v>
                </c:pt>
                <c:pt idx="4838">
                  <c:v>41472.7986111111</c:v>
                </c:pt>
                <c:pt idx="4839">
                  <c:v>41472.8020833333</c:v>
                </c:pt>
                <c:pt idx="4840">
                  <c:v>41472.8055555556</c:v>
                </c:pt>
                <c:pt idx="4841">
                  <c:v>41472.8090277778</c:v>
                </c:pt>
                <c:pt idx="4842">
                  <c:v>41472.8125</c:v>
                </c:pt>
                <c:pt idx="4843">
                  <c:v>41472.8159722222</c:v>
                </c:pt>
                <c:pt idx="4844">
                  <c:v>41472.8194444445</c:v>
                </c:pt>
                <c:pt idx="4845">
                  <c:v>41472.8229166667</c:v>
                </c:pt>
                <c:pt idx="4846">
                  <c:v>41472.8263888889</c:v>
                </c:pt>
                <c:pt idx="4847">
                  <c:v>41472.8298611111</c:v>
                </c:pt>
                <c:pt idx="4848">
                  <c:v>41472.8333333333</c:v>
                </c:pt>
                <c:pt idx="4849">
                  <c:v>41472.8368055556</c:v>
                </c:pt>
                <c:pt idx="4850">
                  <c:v>41472.8402777778</c:v>
                </c:pt>
                <c:pt idx="4851">
                  <c:v>41472.84375</c:v>
                </c:pt>
                <c:pt idx="4852">
                  <c:v>41472.8472222222</c:v>
                </c:pt>
                <c:pt idx="4853">
                  <c:v>41472.8506944444</c:v>
                </c:pt>
                <c:pt idx="4854">
                  <c:v>41472.8541666667</c:v>
                </c:pt>
                <c:pt idx="4855">
                  <c:v>41472.8576388889</c:v>
                </c:pt>
                <c:pt idx="4856">
                  <c:v>41472.8611111111</c:v>
                </c:pt>
                <c:pt idx="4857">
                  <c:v>41472.8645833333</c:v>
                </c:pt>
                <c:pt idx="4858">
                  <c:v>41472.8680555556</c:v>
                </c:pt>
                <c:pt idx="4859">
                  <c:v>41472.8715277778</c:v>
                </c:pt>
                <c:pt idx="4860">
                  <c:v>41472.875</c:v>
                </c:pt>
                <c:pt idx="4861">
                  <c:v>41472.8784722222</c:v>
                </c:pt>
                <c:pt idx="4862">
                  <c:v>41472.8819444444</c:v>
                </c:pt>
                <c:pt idx="4863">
                  <c:v>41472.8854166667</c:v>
                </c:pt>
                <c:pt idx="4864">
                  <c:v>41472.8888888889</c:v>
                </c:pt>
                <c:pt idx="4865">
                  <c:v>41472.8923611111</c:v>
                </c:pt>
                <c:pt idx="4866">
                  <c:v>41472.8958333333</c:v>
                </c:pt>
                <c:pt idx="4867">
                  <c:v>41472.8993055556</c:v>
                </c:pt>
                <c:pt idx="4868">
                  <c:v>41472.9027777778</c:v>
                </c:pt>
                <c:pt idx="4869">
                  <c:v>41472.90625</c:v>
                </c:pt>
                <c:pt idx="4870">
                  <c:v>41472.9097222222</c:v>
                </c:pt>
                <c:pt idx="4871">
                  <c:v>41472.9131944444</c:v>
                </c:pt>
                <c:pt idx="4872">
                  <c:v>41472.9166666667</c:v>
                </c:pt>
                <c:pt idx="4873">
                  <c:v>41472.9201388889</c:v>
                </c:pt>
                <c:pt idx="4874">
                  <c:v>41472.9236111111</c:v>
                </c:pt>
                <c:pt idx="4875">
                  <c:v>41472.9270833333</c:v>
                </c:pt>
                <c:pt idx="4876">
                  <c:v>41472.9305555556</c:v>
                </c:pt>
                <c:pt idx="4877">
                  <c:v>41472.9340277778</c:v>
                </c:pt>
                <c:pt idx="4878">
                  <c:v>41472.9375</c:v>
                </c:pt>
                <c:pt idx="4879">
                  <c:v>41472.9409722222</c:v>
                </c:pt>
                <c:pt idx="4880">
                  <c:v>41472.9444444444</c:v>
                </c:pt>
                <c:pt idx="4881">
                  <c:v>41472.9479166667</c:v>
                </c:pt>
                <c:pt idx="4882">
                  <c:v>41472.9513888889</c:v>
                </c:pt>
                <c:pt idx="4883">
                  <c:v>41472.9548611111</c:v>
                </c:pt>
                <c:pt idx="4884">
                  <c:v>41472.9583333333</c:v>
                </c:pt>
                <c:pt idx="4885">
                  <c:v>41472.9618055556</c:v>
                </c:pt>
                <c:pt idx="4886">
                  <c:v>41472.9652777778</c:v>
                </c:pt>
                <c:pt idx="4887">
                  <c:v>41472.96875</c:v>
                </c:pt>
                <c:pt idx="4888">
                  <c:v>41472.9722222222</c:v>
                </c:pt>
                <c:pt idx="4889">
                  <c:v>41472.9756944444</c:v>
                </c:pt>
                <c:pt idx="4890">
                  <c:v>41472.9791666667</c:v>
                </c:pt>
                <c:pt idx="4891">
                  <c:v>41472.9826388889</c:v>
                </c:pt>
                <c:pt idx="4892">
                  <c:v>41472.9861111111</c:v>
                </c:pt>
                <c:pt idx="4893">
                  <c:v>41472.9895833333</c:v>
                </c:pt>
                <c:pt idx="4894">
                  <c:v>41472.9930555556</c:v>
                </c:pt>
                <c:pt idx="4895">
                  <c:v>41472.9965277778</c:v>
                </c:pt>
                <c:pt idx="4896">
                  <c:v>41473</c:v>
                </c:pt>
                <c:pt idx="4897">
                  <c:v>41473.0034722222</c:v>
                </c:pt>
                <c:pt idx="4898">
                  <c:v>41473.0069444444</c:v>
                </c:pt>
                <c:pt idx="4899">
                  <c:v>41473.0104166667</c:v>
                </c:pt>
                <c:pt idx="4900">
                  <c:v>41473.0138888889</c:v>
                </c:pt>
                <c:pt idx="4901">
                  <c:v>41473.0173611111</c:v>
                </c:pt>
                <c:pt idx="4902">
                  <c:v>41473.0208333333</c:v>
                </c:pt>
                <c:pt idx="4903">
                  <c:v>41473.0243055556</c:v>
                </c:pt>
                <c:pt idx="4904">
                  <c:v>41473.0277777778</c:v>
                </c:pt>
                <c:pt idx="4905">
                  <c:v>41473.03125</c:v>
                </c:pt>
                <c:pt idx="4906">
                  <c:v>41473.0347222222</c:v>
                </c:pt>
                <c:pt idx="4907">
                  <c:v>41473.0381944445</c:v>
                </c:pt>
                <c:pt idx="4908">
                  <c:v>41473.0416666667</c:v>
                </c:pt>
                <c:pt idx="4909">
                  <c:v>41473.0451388889</c:v>
                </c:pt>
                <c:pt idx="4910">
                  <c:v>41473.0486111111</c:v>
                </c:pt>
                <c:pt idx="4911">
                  <c:v>41473.0520833333</c:v>
                </c:pt>
                <c:pt idx="4912">
                  <c:v>41473.0555555556</c:v>
                </c:pt>
                <c:pt idx="4913">
                  <c:v>41473.0590277778</c:v>
                </c:pt>
                <c:pt idx="4914">
                  <c:v>41473.0625</c:v>
                </c:pt>
                <c:pt idx="4915">
                  <c:v>41473.0659722222</c:v>
                </c:pt>
                <c:pt idx="4916">
                  <c:v>41473.0694444445</c:v>
                </c:pt>
                <c:pt idx="4917">
                  <c:v>41473.0729166667</c:v>
                </c:pt>
                <c:pt idx="4918">
                  <c:v>41473.0763888889</c:v>
                </c:pt>
                <c:pt idx="4919">
                  <c:v>41473.0798611111</c:v>
                </c:pt>
                <c:pt idx="4920">
                  <c:v>41473.0833333333</c:v>
                </c:pt>
                <c:pt idx="4921">
                  <c:v>41473.0868055556</c:v>
                </c:pt>
                <c:pt idx="4922">
                  <c:v>41473.0902777778</c:v>
                </c:pt>
                <c:pt idx="4923">
                  <c:v>41473.09375</c:v>
                </c:pt>
                <c:pt idx="4924">
                  <c:v>41473.0972222222</c:v>
                </c:pt>
                <c:pt idx="4925">
                  <c:v>41473.1006944445</c:v>
                </c:pt>
                <c:pt idx="4926">
                  <c:v>41473.1041666667</c:v>
                </c:pt>
                <c:pt idx="4927">
                  <c:v>41473.1076388889</c:v>
                </c:pt>
                <c:pt idx="4928">
                  <c:v>41473.1111111111</c:v>
                </c:pt>
                <c:pt idx="4929">
                  <c:v>41473.1145833333</c:v>
                </c:pt>
                <c:pt idx="4930">
                  <c:v>41473.1180555556</c:v>
                </c:pt>
                <c:pt idx="4931">
                  <c:v>41473.1215277778</c:v>
                </c:pt>
                <c:pt idx="4932">
                  <c:v>41473.125</c:v>
                </c:pt>
                <c:pt idx="4933">
                  <c:v>41473.1284722222</c:v>
                </c:pt>
                <c:pt idx="4934">
                  <c:v>41473.1319444444</c:v>
                </c:pt>
                <c:pt idx="4935">
                  <c:v>41473.1354166667</c:v>
                </c:pt>
                <c:pt idx="4936">
                  <c:v>41473.1388888889</c:v>
                </c:pt>
                <c:pt idx="4937">
                  <c:v>41473.1423611111</c:v>
                </c:pt>
                <c:pt idx="4938">
                  <c:v>41473.1458333333</c:v>
                </c:pt>
                <c:pt idx="4939">
                  <c:v>41473.1493055556</c:v>
                </c:pt>
                <c:pt idx="4940">
                  <c:v>41473.1527777778</c:v>
                </c:pt>
                <c:pt idx="4941">
                  <c:v>41473.15625</c:v>
                </c:pt>
                <c:pt idx="4942">
                  <c:v>41473.1597222222</c:v>
                </c:pt>
                <c:pt idx="4943">
                  <c:v>41473.1631944444</c:v>
                </c:pt>
                <c:pt idx="4944">
                  <c:v>41473.1666666667</c:v>
                </c:pt>
                <c:pt idx="4945">
                  <c:v>41473.1701388889</c:v>
                </c:pt>
                <c:pt idx="4946">
                  <c:v>41473.1736111111</c:v>
                </c:pt>
                <c:pt idx="4947">
                  <c:v>41473.1770833333</c:v>
                </c:pt>
                <c:pt idx="4948">
                  <c:v>41473.1805555556</c:v>
                </c:pt>
                <c:pt idx="4949">
                  <c:v>41473.1840277778</c:v>
                </c:pt>
                <c:pt idx="4950">
                  <c:v>41473.1875</c:v>
                </c:pt>
                <c:pt idx="4951">
                  <c:v>41473.1909722222</c:v>
                </c:pt>
                <c:pt idx="4952">
                  <c:v>41473.1944444444</c:v>
                </c:pt>
                <c:pt idx="4953">
                  <c:v>41473.1979166667</c:v>
                </c:pt>
                <c:pt idx="4954">
                  <c:v>41473.2013888889</c:v>
                </c:pt>
                <c:pt idx="4955">
                  <c:v>41473.2048611111</c:v>
                </c:pt>
                <c:pt idx="4956">
                  <c:v>41473.2083333333</c:v>
                </c:pt>
                <c:pt idx="4957">
                  <c:v>41473.2118055556</c:v>
                </c:pt>
                <c:pt idx="4958">
                  <c:v>41473.2152777778</c:v>
                </c:pt>
                <c:pt idx="4959">
                  <c:v>41473.21875</c:v>
                </c:pt>
                <c:pt idx="4960">
                  <c:v>41473.2222222222</c:v>
                </c:pt>
                <c:pt idx="4961">
                  <c:v>41473.2256944444</c:v>
                </c:pt>
                <c:pt idx="4962">
                  <c:v>41473.2291666667</c:v>
                </c:pt>
                <c:pt idx="4963">
                  <c:v>41473.2326388889</c:v>
                </c:pt>
                <c:pt idx="4964">
                  <c:v>41473.2361111111</c:v>
                </c:pt>
                <c:pt idx="4965">
                  <c:v>41473.2395833333</c:v>
                </c:pt>
                <c:pt idx="4966">
                  <c:v>41473.2430555556</c:v>
                </c:pt>
                <c:pt idx="4967">
                  <c:v>41473.2465277778</c:v>
                </c:pt>
                <c:pt idx="4968">
                  <c:v>41473.25</c:v>
                </c:pt>
                <c:pt idx="4969">
                  <c:v>41473.2534722222</c:v>
                </c:pt>
                <c:pt idx="4970">
                  <c:v>41473.2569444444</c:v>
                </c:pt>
                <c:pt idx="4971">
                  <c:v>41473.2604166667</c:v>
                </c:pt>
                <c:pt idx="4972">
                  <c:v>41473.2638888889</c:v>
                </c:pt>
                <c:pt idx="4973">
                  <c:v>41473.2673611111</c:v>
                </c:pt>
                <c:pt idx="4974">
                  <c:v>41473.2708333333</c:v>
                </c:pt>
                <c:pt idx="4975">
                  <c:v>41473.2743055556</c:v>
                </c:pt>
                <c:pt idx="4976">
                  <c:v>41473.2777777778</c:v>
                </c:pt>
                <c:pt idx="4977">
                  <c:v>41473.28125</c:v>
                </c:pt>
                <c:pt idx="4978">
                  <c:v>41473.2847222222</c:v>
                </c:pt>
                <c:pt idx="4979">
                  <c:v>41473.2881944444</c:v>
                </c:pt>
                <c:pt idx="4980">
                  <c:v>41473.2916666667</c:v>
                </c:pt>
                <c:pt idx="4981">
                  <c:v>41473.2951388889</c:v>
                </c:pt>
                <c:pt idx="4982">
                  <c:v>41473.2986111111</c:v>
                </c:pt>
                <c:pt idx="4983">
                  <c:v>41473.3020833333</c:v>
                </c:pt>
                <c:pt idx="4984">
                  <c:v>41473.3055555556</c:v>
                </c:pt>
                <c:pt idx="4985">
                  <c:v>41473.3090277778</c:v>
                </c:pt>
                <c:pt idx="4986">
                  <c:v>41473.3125</c:v>
                </c:pt>
                <c:pt idx="4987">
                  <c:v>41473.3159722222</c:v>
                </c:pt>
                <c:pt idx="4988">
                  <c:v>41473.3194444445</c:v>
                </c:pt>
                <c:pt idx="4989">
                  <c:v>41473.3229166667</c:v>
                </c:pt>
                <c:pt idx="4990">
                  <c:v>41473.3263888889</c:v>
                </c:pt>
                <c:pt idx="4991">
                  <c:v>41473.3298611111</c:v>
                </c:pt>
                <c:pt idx="4992">
                  <c:v>41473.3333333333</c:v>
                </c:pt>
                <c:pt idx="4993">
                  <c:v>41473.3368055556</c:v>
                </c:pt>
                <c:pt idx="4994">
                  <c:v>41473.3402777778</c:v>
                </c:pt>
                <c:pt idx="4995">
                  <c:v>41473.34375</c:v>
                </c:pt>
                <c:pt idx="4996">
                  <c:v>41473.3472222222</c:v>
                </c:pt>
                <c:pt idx="4997">
                  <c:v>41473.3506944445</c:v>
                </c:pt>
                <c:pt idx="4998">
                  <c:v>41473.3541666667</c:v>
                </c:pt>
                <c:pt idx="4999">
                  <c:v>41473.3576388889</c:v>
                </c:pt>
                <c:pt idx="5000">
                  <c:v>41473.3611111111</c:v>
                </c:pt>
                <c:pt idx="5001">
                  <c:v>41473.3645833333</c:v>
                </c:pt>
                <c:pt idx="5002">
                  <c:v>41473.3680555556</c:v>
                </c:pt>
                <c:pt idx="5003">
                  <c:v>41473.3715277778</c:v>
                </c:pt>
                <c:pt idx="5004">
                  <c:v>41473.375</c:v>
                </c:pt>
                <c:pt idx="5005">
                  <c:v>41473.3784722222</c:v>
                </c:pt>
                <c:pt idx="5006">
                  <c:v>41473.3819444445</c:v>
                </c:pt>
                <c:pt idx="5007">
                  <c:v>41473.3854166667</c:v>
                </c:pt>
                <c:pt idx="5008">
                  <c:v>41473.3888888889</c:v>
                </c:pt>
                <c:pt idx="5009">
                  <c:v>41473.3923611111</c:v>
                </c:pt>
                <c:pt idx="5010">
                  <c:v>41473.3958333333</c:v>
                </c:pt>
                <c:pt idx="5011">
                  <c:v>41473.3993055556</c:v>
                </c:pt>
                <c:pt idx="5012">
                  <c:v>41473.4027777778</c:v>
                </c:pt>
                <c:pt idx="5013">
                  <c:v>41473.40625</c:v>
                </c:pt>
                <c:pt idx="5014">
                  <c:v>41473.4097222222</c:v>
                </c:pt>
                <c:pt idx="5015">
                  <c:v>41473.4131944444</c:v>
                </c:pt>
                <c:pt idx="5016">
                  <c:v>41473.4166666667</c:v>
                </c:pt>
                <c:pt idx="5017">
                  <c:v>41473.4201388889</c:v>
                </c:pt>
                <c:pt idx="5018">
                  <c:v>41473.4236111111</c:v>
                </c:pt>
                <c:pt idx="5019">
                  <c:v>41473.4270833333</c:v>
                </c:pt>
                <c:pt idx="5020">
                  <c:v>41473.4305555556</c:v>
                </c:pt>
                <c:pt idx="5021">
                  <c:v>41473.4340277778</c:v>
                </c:pt>
                <c:pt idx="5022">
                  <c:v>41473.4375</c:v>
                </c:pt>
                <c:pt idx="5023">
                  <c:v>41473.4409722222</c:v>
                </c:pt>
                <c:pt idx="5024">
                  <c:v>41473.4444444444</c:v>
                </c:pt>
                <c:pt idx="5025">
                  <c:v>41473.4479166667</c:v>
                </c:pt>
                <c:pt idx="5026">
                  <c:v>41473.4513888889</c:v>
                </c:pt>
                <c:pt idx="5027">
                  <c:v>41473.4548611111</c:v>
                </c:pt>
                <c:pt idx="5028">
                  <c:v>41473.4583333333</c:v>
                </c:pt>
                <c:pt idx="5029">
                  <c:v>41473.4618055556</c:v>
                </c:pt>
                <c:pt idx="5030">
                  <c:v>41473.4652777778</c:v>
                </c:pt>
                <c:pt idx="5031">
                  <c:v>41473.46875</c:v>
                </c:pt>
                <c:pt idx="5032">
                  <c:v>41473.4722222222</c:v>
                </c:pt>
                <c:pt idx="5033">
                  <c:v>41473.4756944444</c:v>
                </c:pt>
                <c:pt idx="5034">
                  <c:v>41473.4791666667</c:v>
                </c:pt>
                <c:pt idx="5035">
                  <c:v>41473.4826388889</c:v>
                </c:pt>
                <c:pt idx="5036">
                  <c:v>41473.4861111111</c:v>
                </c:pt>
                <c:pt idx="5037">
                  <c:v>41473.4895833333</c:v>
                </c:pt>
                <c:pt idx="5038">
                  <c:v>41473.4930555556</c:v>
                </c:pt>
                <c:pt idx="5039">
                  <c:v>41473.4965277778</c:v>
                </c:pt>
                <c:pt idx="5040">
                  <c:v>41473.5</c:v>
                </c:pt>
                <c:pt idx="5041">
                  <c:v>41473.5034722222</c:v>
                </c:pt>
                <c:pt idx="5042">
                  <c:v>41473.5069444444</c:v>
                </c:pt>
                <c:pt idx="5043">
                  <c:v>41473.5104166667</c:v>
                </c:pt>
                <c:pt idx="5044">
                  <c:v>41473.5138888889</c:v>
                </c:pt>
                <c:pt idx="5045">
                  <c:v>41473.5173611111</c:v>
                </c:pt>
                <c:pt idx="5046">
                  <c:v>41473.5208333333</c:v>
                </c:pt>
                <c:pt idx="5047">
                  <c:v>41473.5243055556</c:v>
                </c:pt>
                <c:pt idx="5048">
                  <c:v>41473.5277777778</c:v>
                </c:pt>
                <c:pt idx="5049">
                  <c:v>41473.53125</c:v>
                </c:pt>
                <c:pt idx="5050">
                  <c:v>41473.5347222222</c:v>
                </c:pt>
                <c:pt idx="5051">
                  <c:v>41473.5381944444</c:v>
                </c:pt>
                <c:pt idx="5052">
                  <c:v>41473.5416666667</c:v>
                </c:pt>
                <c:pt idx="5053">
                  <c:v>41473.5451388889</c:v>
                </c:pt>
                <c:pt idx="5054">
                  <c:v>41473.5486111111</c:v>
                </c:pt>
                <c:pt idx="5055">
                  <c:v>41473.5520833333</c:v>
                </c:pt>
                <c:pt idx="5056">
                  <c:v>41473.5555555556</c:v>
                </c:pt>
                <c:pt idx="5057">
                  <c:v>41473.5590277778</c:v>
                </c:pt>
                <c:pt idx="5058">
                  <c:v>41473.5625</c:v>
                </c:pt>
                <c:pt idx="5059">
                  <c:v>41473.5659722222</c:v>
                </c:pt>
                <c:pt idx="5060">
                  <c:v>41473.5694444445</c:v>
                </c:pt>
                <c:pt idx="5061">
                  <c:v>41473.5729166667</c:v>
                </c:pt>
                <c:pt idx="5062">
                  <c:v>41473.5763888889</c:v>
                </c:pt>
                <c:pt idx="5063">
                  <c:v>41473.5798611111</c:v>
                </c:pt>
                <c:pt idx="5064">
                  <c:v>41473.5833333333</c:v>
                </c:pt>
                <c:pt idx="5065">
                  <c:v>41473.5868055556</c:v>
                </c:pt>
                <c:pt idx="5066">
                  <c:v>41473.5902777778</c:v>
                </c:pt>
                <c:pt idx="5067">
                  <c:v>41473.59375</c:v>
                </c:pt>
                <c:pt idx="5068">
                  <c:v>41473.5972222222</c:v>
                </c:pt>
                <c:pt idx="5069">
                  <c:v>41473.6006944445</c:v>
                </c:pt>
                <c:pt idx="5070">
                  <c:v>41473.6041666667</c:v>
                </c:pt>
                <c:pt idx="5071">
                  <c:v>41473.6076388889</c:v>
                </c:pt>
                <c:pt idx="5072">
                  <c:v>41473.6111111111</c:v>
                </c:pt>
                <c:pt idx="5073">
                  <c:v>41473.6145833333</c:v>
                </c:pt>
                <c:pt idx="5074">
                  <c:v>41473.6180555556</c:v>
                </c:pt>
                <c:pt idx="5075">
                  <c:v>41473.6215277778</c:v>
                </c:pt>
                <c:pt idx="5076">
                  <c:v>41473.625</c:v>
                </c:pt>
                <c:pt idx="5077">
                  <c:v>41473.6284722222</c:v>
                </c:pt>
                <c:pt idx="5078">
                  <c:v>41473.6319444445</c:v>
                </c:pt>
                <c:pt idx="5079">
                  <c:v>41473.6354166667</c:v>
                </c:pt>
                <c:pt idx="5080">
                  <c:v>41473.6388888889</c:v>
                </c:pt>
                <c:pt idx="5081">
                  <c:v>41473.6423611111</c:v>
                </c:pt>
                <c:pt idx="5082">
                  <c:v>41473.6458333333</c:v>
                </c:pt>
                <c:pt idx="5083">
                  <c:v>41473.6493055556</c:v>
                </c:pt>
                <c:pt idx="5084">
                  <c:v>41473.6527777778</c:v>
                </c:pt>
                <c:pt idx="5085">
                  <c:v>41473.65625</c:v>
                </c:pt>
                <c:pt idx="5086">
                  <c:v>41473.6597222222</c:v>
                </c:pt>
                <c:pt idx="5087">
                  <c:v>41473.6631944444</c:v>
                </c:pt>
                <c:pt idx="5088">
                  <c:v>41473.6666666667</c:v>
                </c:pt>
                <c:pt idx="5089">
                  <c:v>41473.6701388889</c:v>
                </c:pt>
                <c:pt idx="5090">
                  <c:v>41473.6736111111</c:v>
                </c:pt>
                <c:pt idx="5091">
                  <c:v>41473.6770833333</c:v>
                </c:pt>
                <c:pt idx="5092">
                  <c:v>41473.6805555556</c:v>
                </c:pt>
                <c:pt idx="5093">
                  <c:v>41473.6840277778</c:v>
                </c:pt>
                <c:pt idx="5094">
                  <c:v>41473.6875</c:v>
                </c:pt>
                <c:pt idx="5095">
                  <c:v>41473.6909722222</c:v>
                </c:pt>
                <c:pt idx="5096">
                  <c:v>41473.6944444444</c:v>
                </c:pt>
                <c:pt idx="5097">
                  <c:v>41473.6979166667</c:v>
                </c:pt>
                <c:pt idx="5098">
                  <c:v>41473.7013888889</c:v>
                </c:pt>
                <c:pt idx="5099">
                  <c:v>41473.7048611111</c:v>
                </c:pt>
                <c:pt idx="5100">
                  <c:v>41473.7083333333</c:v>
                </c:pt>
                <c:pt idx="5101">
                  <c:v>41473.7118055556</c:v>
                </c:pt>
                <c:pt idx="5102">
                  <c:v>41473.7152777778</c:v>
                </c:pt>
                <c:pt idx="5103">
                  <c:v>41473.71875</c:v>
                </c:pt>
                <c:pt idx="5104">
                  <c:v>41473.7222222222</c:v>
                </c:pt>
                <c:pt idx="5105">
                  <c:v>41473.7256944444</c:v>
                </c:pt>
                <c:pt idx="5106">
                  <c:v>41473.7291666667</c:v>
                </c:pt>
                <c:pt idx="5107">
                  <c:v>41473.7326388889</c:v>
                </c:pt>
                <c:pt idx="5108">
                  <c:v>41473.7361111111</c:v>
                </c:pt>
                <c:pt idx="5109">
                  <c:v>41473.7395833333</c:v>
                </c:pt>
                <c:pt idx="5110">
                  <c:v>41473.7430555556</c:v>
                </c:pt>
                <c:pt idx="5111">
                  <c:v>41473.7465277778</c:v>
                </c:pt>
                <c:pt idx="5112">
                  <c:v>41473.75</c:v>
                </c:pt>
                <c:pt idx="5113">
                  <c:v>41473.7534722222</c:v>
                </c:pt>
                <c:pt idx="5114">
                  <c:v>41473.7569444444</c:v>
                </c:pt>
                <c:pt idx="5115">
                  <c:v>41473.7604166667</c:v>
                </c:pt>
                <c:pt idx="5116">
                  <c:v>41473.7638888889</c:v>
                </c:pt>
                <c:pt idx="5117">
                  <c:v>41473.7673611111</c:v>
                </c:pt>
                <c:pt idx="5118">
                  <c:v>41473.7708333333</c:v>
                </c:pt>
                <c:pt idx="5119">
                  <c:v>41473.7743055556</c:v>
                </c:pt>
                <c:pt idx="5120">
                  <c:v>41473.7777777778</c:v>
                </c:pt>
                <c:pt idx="5121">
                  <c:v>41473.78125</c:v>
                </c:pt>
                <c:pt idx="5122">
                  <c:v>41473.7847222222</c:v>
                </c:pt>
                <c:pt idx="5123">
                  <c:v>41473.7881944444</c:v>
                </c:pt>
                <c:pt idx="5124">
                  <c:v>41473.7916666667</c:v>
                </c:pt>
                <c:pt idx="5125">
                  <c:v>41473.7951388889</c:v>
                </c:pt>
                <c:pt idx="5126">
                  <c:v>41473.7986111111</c:v>
                </c:pt>
                <c:pt idx="5127">
                  <c:v>41473.8020833333</c:v>
                </c:pt>
                <c:pt idx="5128">
                  <c:v>41473.8055555556</c:v>
                </c:pt>
                <c:pt idx="5129">
                  <c:v>41473.8090277778</c:v>
                </c:pt>
                <c:pt idx="5130">
                  <c:v>41473.8125</c:v>
                </c:pt>
                <c:pt idx="5131">
                  <c:v>41473.8159722222</c:v>
                </c:pt>
                <c:pt idx="5132">
                  <c:v>41473.8194444444</c:v>
                </c:pt>
                <c:pt idx="5133">
                  <c:v>41473.8229166667</c:v>
                </c:pt>
                <c:pt idx="5134">
                  <c:v>41473.8263888889</c:v>
                </c:pt>
                <c:pt idx="5135">
                  <c:v>41473.8298611111</c:v>
                </c:pt>
                <c:pt idx="5136">
                  <c:v>41473.8333333333</c:v>
                </c:pt>
                <c:pt idx="5137">
                  <c:v>41473.8368055556</c:v>
                </c:pt>
                <c:pt idx="5138">
                  <c:v>41473.8402777778</c:v>
                </c:pt>
                <c:pt idx="5139">
                  <c:v>41473.84375</c:v>
                </c:pt>
                <c:pt idx="5140">
                  <c:v>41473.8472222222</c:v>
                </c:pt>
                <c:pt idx="5141">
                  <c:v>41473.8506944445</c:v>
                </c:pt>
                <c:pt idx="5142">
                  <c:v>41473.8541666667</c:v>
                </c:pt>
                <c:pt idx="5143">
                  <c:v>41473.8576388889</c:v>
                </c:pt>
                <c:pt idx="5144">
                  <c:v>41473.8611111111</c:v>
                </c:pt>
                <c:pt idx="5145">
                  <c:v>41473.8645833333</c:v>
                </c:pt>
                <c:pt idx="5146">
                  <c:v>41473.8680555556</c:v>
                </c:pt>
                <c:pt idx="5147">
                  <c:v>41473.8715277778</c:v>
                </c:pt>
                <c:pt idx="5148">
                  <c:v>41473.875</c:v>
                </c:pt>
                <c:pt idx="5149">
                  <c:v>41473.8784722222</c:v>
                </c:pt>
                <c:pt idx="5150">
                  <c:v>41473.8819444445</c:v>
                </c:pt>
                <c:pt idx="5151">
                  <c:v>41473.8854166667</c:v>
                </c:pt>
                <c:pt idx="5152">
                  <c:v>41473.8888888889</c:v>
                </c:pt>
                <c:pt idx="5153">
                  <c:v>41473.8923611111</c:v>
                </c:pt>
                <c:pt idx="5154">
                  <c:v>41473.8958333333</c:v>
                </c:pt>
                <c:pt idx="5155">
                  <c:v>41473.8993055556</c:v>
                </c:pt>
                <c:pt idx="5156">
                  <c:v>41473.9027777778</c:v>
                </c:pt>
                <c:pt idx="5157">
                  <c:v>41473.90625</c:v>
                </c:pt>
                <c:pt idx="5158">
                  <c:v>41473.9097222222</c:v>
                </c:pt>
                <c:pt idx="5159">
                  <c:v>41473.9131944445</c:v>
                </c:pt>
                <c:pt idx="5160">
                  <c:v>41473.9166666667</c:v>
                </c:pt>
                <c:pt idx="5161">
                  <c:v>41473.9201388889</c:v>
                </c:pt>
                <c:pt idx="5162">
                  <c:v>41473.9236111111</c:v>
                </c:pt>
                <c:pt idx="5163">
                  <c:v>41473.9270833333</c:v>
                </c:pt>
                <c:pt idx="5164">
                  <c:v>41473.9305555556</c:v>
                </c:pt>
                <c:pt idx="5165">
                  <c:v>41473.9340277778</c:v>
                </c:pt>
                <c:pt idx="5166">
                  <c:v>41473.9375</c:v>
                </c:pt>
                <c:pt idx="5167">
                  <c:v>41473.9409722222</c:v>
                </c:pt>
                <c:pt idx="5168">
                  <c:v>41473.9444444444</c:v>
                </c:pt>
                <c:pt idx="5169">
                  <c:v>41473.9479166667</c:v>
                </c:pt>
                <c:pt idx="5170">
                  <c:v>41473.9513888889</c:v>
                </c:pt>
                <c:pt idx="5171">
                  <c:v>41473.9548611111</c:v>
                </c:pt>
                <c:pt idx="5172">
                  <c:v>41473.9583333333</c:v>
                </c:pt>
                <c:pt idx="5173">
                  <c:v>41473.9618055556</c:v>
                </c:pt>
                <c:pt idx="5174">
                  <c:v>41473.9652777778</c:v>
                </c:pt>
                <c:pt idx="5175">
                  <c:v>41473.96875</c:v>
                </c:pt>
                <c:pt idx="5176">
                  <c:v>41473.9722222222</c:v>
                </c:pt>
                <c:pt idx="5177">
                  <c:v>41473.9756944444</c:v>
                </c:pt>
                <c:pt idx="5178">
                  <c:v>41473.9791666667</c:v>
                </c:pt>
                <c:pt idx="5179">
                  <c:v>41473.9826388889</c:v>
                </c:pt>
                <c:pt idx="5180">
                  <c:v>41473.9861111111</c:v>
                </c:pt>
                <c:pt idx="5181">
                  <c:v>41473.9895833333</c:v>
                </c:pt>
                <c:pt idx="5182">
                  <c:v>41473.9930555556</c:v>
                </c:pt>
                <c:pt idx="5183">
                  <c:v>41473.9965277778</c:v>
                </c:pt>
                <c:pt idx="5184">
                  <c:v>41474</c:v>
                </c:pt>
                <c:pt idx="5185">
                  <c:v>41474.0034722222</c:v>
                </c:pt>
                <c:pt idx="5186">
                  <c:v>41474.0069444444</c:v>
                </c:pt>
                <c:pt idx="5187">
                  <c:v>41474.0104166667</c:v>
                </c:pt>
                <c:pt idx="5188">
                  <c:v>41474.0138888889</c:v>
                </c:pt>
                <c:pt idx="5189">
                  <c:v>41474.0173611111</c:v>
                </c:pt>
                <c:pt idx="5190">
                  <c:v>41474.0208333333</c:v>
                </c:pt>
                <c:pt idx="5191">
                  <c:v>41474.0243055556</c:v>
                </c:pt>
                <c:pt idx="5192">
                  <c:v>41474.0277777778</c:v>
                </c:pt>
                <c:pt idx="5193">
                  <c:v>41474.03125</c:v>
                </c:pt>
                <c:pt idx="5194">
                  <c:v>41474.0347222222</c:v>
                </c:pt>
                <c:pt idx="5195">
                  <c:v>41474.0381944444</c:v>
                </c:pt>
                <c:pt idx="5196">
                  <c:v>41474.0416666667</c:v>
                </c:pt>
                <c:pt idx="5197">
                  <c:v>41474.0451388889</c:v>
                </c:pt>
                <c:pt idx="5198">
                  <c:v>41474.0486111111</c:v>
                </c:pt>
                <c:pt idx="5199">
                  <c:v>41474.0520833333</c:v>
                </c:pt>
                <c:pt idx="5200">
                  <c:v>41474.0555555556</c:v>
                </c:pt>
                <c:pt idx="5201">
                  <c:v>41474.0590277778</c:v>
                </c:pt>
                <c:pt idx="5202">
                  <c:v>41474.0625</c:v>
                </c:pt>
                <c:pt idx="5203">
                  <c:v>41474.0659722222</c:v>
                </c:pt>
                <c:pt idx="5204">
                  <c:v>41474.0694444444</c:v>
                </c:pt>
                <c:pt idx="5205">
                  <c:v>41474.0729166667</c:v>
                </c:pt>
                <c:pt idx="5206">
                  <c:v>41474.0763888889</c:v>
                </c:pt>
                <c:pt idx="5207">
                  <c:v>41474.0798611111</c:v>
                </c:pt>
                <c:pt idx="5208">
                  <c:v>41474.0833333333</c:v>
                </c:pt>
                <c:pt idx="5209">
                  <c:v>41474.0868055556</c:v>
                </c:pt>
                <c:pt idx="5210">
                  <c:v>41474.0902777778</c:v>
                </c:pt>
                <c:pt idx="5211">
                  <c:v>41474.09375</c:v>
                </c:pt>
                <c:pt idx="5212">
                  <c:v>41474.0972222222</c:v>
                </c:pt>
                <c:pt idx="5213">
                  <c:v>41474.1006944445</c:v>
                </c:pt>
                <c:pt idx="5214">
                  <c:v>41474.1041666667</c:v>
                </c:pt>
                <c:pt idx="5215">
                  <c:v>41474.1076388889</c:v>
                </c:pt>
                <c:pt idx="5216">
                  <c:v>41474.1111111111</c:v>
                </c:pt>
                <c:pt idx="5217">
                  <c:v>41474.1145833333</c:v>
                </c:pt>
                <c:pt idx="5218">
                  <c:v>41474.1180555556</c:v>
                </c:pt>
                <c:pt idx="5219">
                  <c:v>41474.1215277778</c:v>
                </c:pt>
                <c:pt idx="5220">
                  <c:v>41474.125</c:v>
                </c:pt>
                <c:pt idx="5221">
                  <c:v>41474.1284722222</c:v>
                </c:pt>
                <c:pt idx="5222">
                  <c:v>41474.1319444445</c:v>
                </c:pt>
                <c:pt idx="5223">
                  <c:v>41474.1354166667</c:v>
                </c:pt>
                <c:pt idx="5224">
                  <c:v>41474.1388888889</c:v>
                </c:pt>
                <c:pt idx="5225">
                  <c:v>41474.1423611111</c:v>
                </c:pt>
                <c:pt idx="5226">
                  <c:v>41474.1458333333</c:v>
                </c:pt>
                <c:pt idx="5227">
                  <c:v>41474.1493055556</c:v>
                </c:pt>
                <c:pt idx="5228">
                  <c:v>41474.1527777778</c:v>
                </c:pt>
                <c:pt idx="5229">
                  <c:v>41474.15625</c:v>
                </c:pt>
                <c:pt idx="5230">
                  <c:v>41474.1597222222</c:v>
                </c:pt>
                <c:pt idx="5231">
                  <c:v>41474.1631944445</c:v>
                </c:pt>
                <c:pt idx="5232">
                  <c:v>41474.1666666667</c:v>
                </c:pt>
                <c:pt idx="5233">
                  <c:v>41474.1701388889</c:v>
                </c:pt>
                <c:pt idx="5234">
                  <c:v>41474.1736111111</c:v>
                </c:pt>
                <c:pt idx="5235">
                  <c:v>41474.1770833333</c:v>
                </c:pt>
                <c:pt idx="5236">
                  <c:v>41474.1805555556</c:v>
                </c:pt>
                <c:pt idx="5237">
                  <c:v>41474.1840277778</c:v>
                </c:pt>
                <c:pt idx="5238">
                  <c:v>41474.1875</c:v>
                </c:pt>
                <c:pt idx="5239">
                  <c:v>41474.1909722222</c:v>
                </c:pt>
                <c:pt idx="5240">
                  <c:v>41474.1944444444</c:v>
                </c:pt>
                <c:pt idx="5241">
                  <c:v>41474.1979166667</c:v>
                </c:pt>
                <c:pt idx="5242">
                  <c:v>41474.2013888889</c:v>
                </c:pt>
                <c:pt idx="5243">
                  <c:v>41474.2048611111</c:v>
                </c:pt>
                <c:pt idx="5244">
                  <c:v>41474.2083333333</c:v>
                </c:pt>
                <c:pt idx="5245">
                  <c:v>41474.2118055556</c:v>
                </c:pt>
                <c:pt idx="5246">
                  <c:v>41474.2152777778</c:v>
                </c:pt>
                <c:pt idx="5247">
                  <c:v>41474.21875</c:v>
                </c:pt>
                <c:pt idx="5248">
                  <c:v>41474.2222222222</c:v>
                </c:pt>
                <c:pt idx="5249">
                  <c:v>41474.2256944444</c:v>
                </c:pt>
                <c:pt idx="5250">
                  <c:v>41474.2291666667</c:v>
                </c:pt>
                <c:pt idx="5251">
                  <c:v>41474.2326388889</c:v>
                </c:pt>
                <c:pt idx="5252">
                  <c:v>41474.2361111111</c:v>
                </c:pt>
                <c:pt idx="5253">
                  <c:v>41474.2395833333</c:v>
                </c:pt>
                <c:pt idx="5254">
                  <c:v>41474.2430555556</c:v>
                </c:pt>
                <c:pt idx="5255">
                  <c:v>41474.2465277778</c:v>
                </c:pt>
                <c:pt idx="5256">
                  <c:v>41474.25</c:v>
                </c:pt>
                <c:pt idx="5257">
                  <c:v>41474.2534722222</c:v>
                </c:pt>
                <c:pt idx="5258">
                  <c:v>41474.2569444444</c:v>
                </c:pt>
                <c:pt idx="5259">
                  <c:v>41474.2604166667</c:v>
                </c:pt>
                <c:pt idx="5260">
                  <c:v>41474.2638888889</c:v>
                </c:pt>
                <c:pt idx="5261">
                  <c:v>41474.2673611111</c:v>
                </c:pt>
                <c:pt idx="5262">
                  <c:v>41474.2708333333</c:v>
                </c:pt>
                <c:pt idx="5263">
                  <c:v>41474.2743055556</c:v>
                </c:pt>
                <c:pt idx="5264">
                  <c:v>41474.2777777778</c:v>
                </c:pt>
                <c:pt idx="5265">
                  <c:v>41474.28125</c:v>
                </c:pt>
                <c:pt idx="5266">
                  <c:v>41474.2847222222</c:v>
                </c:pt>
                <c:pt idx="5267">
                  <c:v>41474.2881944444</c:v>
                </c:pt>
                <c:pt idx="5268">
                  <c:v>41474.2916666667</c:v>
                </c:pt>
                <c:pt idx="5269">
                  <c:v>41474.2951388889</c:v>
                </c:pt>
                <c:pt idx="5270">
                  <c:v>41474.2986111111</c:v>
                </c:pt>
                <c:pt idx="5271">
                  <c:v>41474.3020833333</c:v>
                </c:pt>
                <c:pt idx="5272">
                  <c:v>41474.3055555556</c:v>
                </c:pt>
                <c:pt idx="5273">
                  <c:v>41474.3090277778</c:v>
                </c:pt>
                <c:pt idx="5274">
                  <c:v>41474.3125</c:v>
                </c:pt>
                <c:pt idx="5275">
                  <c:v>41474.3159722222</c:v>
                </c:pt>
                <c:pt idx="5276">
                  <c:v>41474.3194444444</c:v>
                </c:pt>
                <c:pt idx="5277">
                  <c:v>41474.3229166667</c:v>
                </c:pt>
                <c:pt idx="5278">
                  <c:v>41474.3263888889</c:v>
                </c:pt>
                <c:pt idx="5279">
                  <c:v>41474.3298611111</c:v>
                </c:pt>
                <c:pt idx="5280">
                  <c:v>41474.3333333333</c:v>
                </c:pt>
                <c:pt idx="5281">
                  <c:v>41474.3368055556</c:v>
                </c:pt>
                <c:pt idx="5282">
                  <c:v>41474.3402777778</c:v>
                </c:pt>
                <c:pt idx="5283">
                  <c:v>41474.34375</c:v>
                </c:pt>
                <c:pt idx="5284">
                  <c:v>41474.3472222222</c:v>
                </c:pt>
                <c:pt idx="5285">
                  <c:v>41474.3506944444</c:v>
                </c:pt>
                <c:pt idx="5286">
                  <c:v>41474.3541666667</c:v>
                </c:pt>
                <c:pt idx="5287">
                  <c:v>41474.3576388889</c:v>
                </c:pt>
                <c:pt idx="5288">
                  <c:v>41474.3611111111</c:v>
                </c:pt>
                <c:pt idx="5289">
                  <c:v>41474.3645833333</c:v>
                </c:pt>
                <c:pt idx="5290">
                  <c:v>41474.3680555556</c:v>
                </c:pt>
                <c:pt idx="5291">
                  <c:v>41474.3715277778</c:v>
                </c:pt>
                <c:pt idx="5292">
                  <c:v>41474.375</c:v>
                </c:pt>
                <c:pt idx="5293">
                  <c:v>41474.3784722222</c:v>
                </c:pt>
                <c:pt idx="5294">
                  <c:v>41474.3819444445</c:v>
                </c:pt>
                <c:pt idx="5295">
                  <c:v>41474.3854166667</c:v>
                </c:pt>
                <c:pt idx="5296">
                  <c:v>41474.3888888889</c:v>
                </c:pt>
                <c:pt idx="5297">
                  <c:v>41474.3923611111</c:v>
                </c:pt>
                <c:pt idx="5298">
                  <c:v>41474.3958333333</c:v>
                </c:pt>
                <c:pt idx="5299">
                  <c:v>41474.3993055556</c:v>
                </c:pt>
                <c:pt idx="5300">
                  <c:v>41474.4027777778</c:v>
                </c:pt>
                <c:pt idx="5301">
                  <c:v>41474.40625</c:v>
                </c:pt>
                <c:pt idx="5302">
                  <c:v>41474.4097222222</c:v>
                </c:pt>
                <c:pt idx="5303">
                  <c:v>41474.4131944445</c:v>
                </c:pt>
                <c:pt idx="5304">
                  <c:v>41474.4166666667</c:v>
                </c:pt>
                <c:pt idx="5305">
                  <c:v>41474.4201388889</c:v>
                </c:pt>
                <c:pt idx="5306">
                  <c:v>41474.4236111111</c:v>
                </c:pt>
                <c:pt idx="5307">
                  <c:v>41474.4270833333</c:v>
                </c:pt>
                <c:pt idx="5308">
                  <c:v>41474.4305555556</c:v>
                </c:pt>
                <c:pt idx="5309">
                  <c:v>41474.4340277778</c:v>
                </c:pt>
                <c:pt idx="5310">
                  <c:v>41474.4375</c:v>
                </c:pt>
                <c:pt idx="5311">
                  <c:v>41474.4409722222</c:v>
                </c:pt>
                <c:pt idx="5312">
                  <c:v>41474.4444444445</c:v>
                </c:pt>
                <c:pt idx="5313">
                  <c:v>41474.4479166667</c:v>
                </c:pt>
                <c:pt idx="5314">
                  <c:v>41474.4513888889</c:v>
                </c:pt>
                <c:pt idx="5315">
                  <c:v>41474.4548611111</c:v>
                </c:pt>
                <c:pt idx="5316">
                  <c:v>41474.4583333333</c:v>
                </c:pt>
                <c:pt idx="5317">
                  <c:v>41474.4618055556</c:v>
                </c:pt>
                <c:pt idx="5318">
                  <c:v>41474.4652777778</c:v>
                </c:pt>
                <c:pt idx="5319">
                  <c:v>41474.46875</c:v>
                </c:pt>
                <c:pt idx="5320">
                  <c:v>41474.4722222222</c:v>
                </c:pt>
                <c:pt idx="5321">
                  <c:v>41474.4756944444</c:v>
                </c:pt>
                <c:pt idx="5322">
                  <c:v>41474.4791666667</c:v>
                </c:pt>
                <c:pt idx="5323">
                  <c:v>41474.4826388889</c:v>
                </c:pt>
                <c:pt idx="5324">
                  <c:v>41474.4861111111</c:v>
                </c:pt>
                <c:pt idx="5325">
                  <c:v>41474.4895833333</c:v>
                </c:pt>
                <c:pt idx="5326">
                  <c:v>41474.4930555556</c:v>
                </c:pt>
                <c:pt idx="5327">
                  <c:v>41474.4965277778</c:v>
                </c:pt>
                <c:pt idx="5328">
                  <c:v>41474.5</c:v>
                </c:pt>
                <c:pt idx="5329">
                  <c:v>41474.5034722222</c:v>
                </c:pt>
                <c:pt idx="5330">
                  <c:v>41474.5069444444</c:v>
                </c:pt>
                <c:pt idx="5331">
                  <c:v>41474.5104166667</c:v>
                </c:pt>
                <c:pt idx="5332">
                  <c:v>41474.5138888889</c:v>
                </c:pt>
                <c:pt idx="5333">
                  <c:v>41474.5173611111</c:v>
                </c:pt>
                <c:pt idx="5334">
                  <c:v>41474.5208333333</c:v>
                </c:pt>
                <c:pt idx="5335">
                  <c:v>41474.5243055556</c:v>
                </c:pt>
                <c:pt idx="5336">
                  <c:v>41474.5277777778</c:v>
                </c:pt>
                <c:pt idx="5337">
                  <c:v>41474.53125</c:v>
                </c:pt>
                <c:pt idx="5338">
                  <c:v>41474.5347222222</c:v>
                </c:pt>
                <c:pt idx="5339">
                  <c:v>41474.5381944444</c:v>
                </c:pt>
                <c:pt idx="5340">
                  <c:v>41474.5416666667</c:v>
                </c:pt>
                <c:pt idx="5341">
                  <c:v>41474.5451388889</c:v>
                </c:pt>
                <c:pt idx="5342">
                  <c:v>41474.5486111111</c:v>
                </c:pt>
                <c:pt idx="5343">
                  <c:v>41474.5520833333</c:v>
                </c:pt>
                <c:pt idx="5344">
                  <c:v>41474.5555555556</c:v>
                </c:pt>
                <c:pt idx="5345">
                  <c:v>41474.5590277778</c:v>
                </c:pt>
                <c:pt idx="5346">
                  <c:v>41474.5625</c:v>
                </c:pt>
                <c:pt idx="5347">
                  <c:v>41474.5659722222</c:v>
                </c:pt>
                <c:pt idx="5348">
                  <c:v>41474.5694444444</c:v>
                </c:pt>
                <c:pt idx="5349">
                  <c:v>41474.5729166667</c:v>
                </c:pt>
                <c:pt idx="5350">
                  <c:v>41474.5763888889</c:v>
                </c:pt>
                <c:pt idx="5351">
                  <c:v>41474.5798611111</c:v>
                </c:pt>
                <c:pt idx="5352">
                  <c:v>41474.5833333333</c:v>
                </c:pt>
                <c:pt idx="5353">
                  <c:v>41474.5868055556</c:v>
                </c:pt>
                <c:pt idx="5354">
                  <c:v>41474.5902777778</c:v>
                </c:pt>
                <c:pt idx="5355">
                  <c:v>41474.59375</c:v>
                </c:pt>
                <c:pt idx="5356">
                  <c:v>41474.5972222222</c:v>
                </c:pt>
                <c:pt idx="5357">
                  <c:v>41474.6006944444</c:v>
                </c:pt>
                <c:pt idx="5358">
                  <c:v>41474.6041666667</c:v>
                </c:pt>
                <c:pt idx="5359">
                  <c:v>41474.6076388889</c:v>
                </c:pt>
                <c:pt idx="5360">
                  <c:v>41474.6111111111</c:v>
                </c:pt>
                <c:pt idx="5361">
                  <c:v>41474.6145833333</c:v>
                </c:pt>
                <c:pt idx="5362">
                  <c:v>41474.6180555556</c:v>
                </c:pt>
                <c:pt idx="5363">
                  <c:v>41474.6215277778</c:v>
                </c:pt>
                <c:pt idx="5364">
                  <c:v>41474.625</c:v>
                </c:pt>
                <c:pt idx="5365">
                  <c:v>41474.6284722222</c:v>
                </c:pt>
                <c:pt idx="5366">
                  <c:v>41474.6319444444</c:v>
                </c:pt>
                <c:pt idx="5367">
                  <c:v>41474.6354166667</c:v>
                </c:pt>
                <c:pt idx="5368">
                  <c:v>41474.6388888889</c:v>
                </c:pt>
                <c:pt idx="5369">
                  <c:v>41474.6423611111</c:v>
                </c:pt>
                <c:pt idx="5370">
                  <c:v>41474.6458333333</c:v>
                </c:pt>
                <c:pt idx="5371">
                  <c:v>41474.6493055556</c:v>
                </c:pt>
                <c:pt idx="5372">
                  <c:v>41474.6527777778</c:v>
                </c:pt>
                <c:pt idx="5373">
                  <c:v>41474.65625</c:v>
                </c:pt>
                <c:pt idx="5374">
                  <c:v>41474.6597222222</c:v>
                </c:pt>
                <c:pt idx="5375">
                  <c:v>41474.6631944445</c:v>
                </c:pt>
                <c:pt idx="5376">
                  <c:v>41474.6666666667</c:v>
                </c:pt>
                <c:pt idx="5377">
                  <c:v>41474.6701388889</c:v>
                </c:pt>
                <c:pt idx="5378">
                  <c:v>41474.6736111111</c:v>
                </c:pt>
                <c:pt idx="5379">
                  <c:v>41474.6770833333</c:v>
                </c:pt>
                <c:pt idx="5380">
                  <c:v>41474.6805555556</c:v>
                </c:pt>
                <c:pt idx="5381">
                  <c:v>41474.6840277778</c:v>
                </c:pt>
                <c:pt idx="5382">
                  <c:v>41474.6875</c:v>
                </c:pt>
                <c:pt idx="5383">
                  <c:v>41474.6909722222</c:v>
                </c:pt>
                <c:pt idx="5384">
                  <c:v>41474.6944444445</c:v>
                </c:pt>
                <c:pt idx="5385">
                  <c:v>41474.6979166667</c:v>
                </c:pt>
                <c:pt idx="5386">
                  <c:v>41474.7013888889</c:v>
                </c:pt>
                <c:pt idx="5387">
                  <c:v>41474.7048611111</c:v>
                </c:pt>
                <c:pt idx="5388">
                  <c:v>41474.7083333333</c:v>
                </c:pt>
                <c:pt idx="5389">
                  <c:v>41474.7118055556</c:v>
                </c:pt>
                <c:pt idx="5390">
                  <c:v>41474.7152777778</c:v>
                </c:pt>
                <c:pt idx="5391">
                  <c:v>41474.71875</c:v>
                </c:pt>
                <c:pt idx="5392">
                  <c:v>41474.7222222222</c:v>
                </c:pt>
                <c:pt idx="5393">
                  <c:v>41474.7256944444</c:v>
                </c:pt>
                <c:pt idx="5394">
                  <c:v>41474.7291666667</c:v>
                </c:pt>
                <c:pt idx="5395">
                  <c:v>41474.7326388889</c:v>
                </c:pt>
                <c:pt idx="5396">
                  <c:v>41474.7361111111</c:v>
                </c:pt>
                <c:pt idx="5397">
                  <c:v>41474.7395833333</c:v>
                </c:pt>
                <c:pt idx="5398">
                  <c:v>41474.7430555556</c:v>
                </c:pt>
                <c:pt idx="5399">
                  <c:v>41474.7465277778</c:v>
                </c:pt>
                <c:pt idx="5400">
                  <c:v>41474.75</c:v>
                </c:pt>
                <c:pt idx="5401">
                  <c:v>41474.7534722222</c:v>
                </c:pt>
                <c:pt idx="5402">
                  <c:v>41474.7569444444</c:v>
                </c:pt>
                <c:pt idx="5403">
                  <c:v>41474.7604166667</c:v>
                </c:pt>
                <c:pt idx="5404">
                  <c:v>41474.7638888889</c:v>
                </c:pt>
                <c:pt idx="5405">
                  <c:v>41474.7673611111</c:v>
                </c:pt>
                <c:pt idx="5406">
                  <c:v>41474.7708333333</c:v>
                </c:pt>
                <c:pt idx="5407">
                  <c:v>41474.7743055556</c:v>
                </c:pt>
                <c:pt idx="5408">
                  <c:v>41474.7777777778</c:v>
                </c:pt>
                <c:pt idx="5409">
                  <c:v>41474.78125</c:v>
                </c:pt>
                <c:pt idx="5410">
                  <c:v>41474.7847222222</c:v>
                </c:pt>
                <c:pt idx="5411">
                  <c:v>41474.7881944444</c:v>
                </c:pt>
                <c:pt idx="5412">
                  <c:v>41474.7916666667</c:v>
                </c:pt>
                <c:pt idx="5413">
                  <c:v>41474.7951388889</c:v>
                </c:pt>
                <c:pt idx="5414">
                  <c:v>41474.7986111111</c:v>
                </c:pt>
                <c:pt idx="5415">
                  <c:v>41474.8020833333</c:v>
                </c:pt>
                <c:pt idx="5416">
                  <c:v>41474.8055555556</c:v>
                </c:pt>
                <c:pt idx="5417">
                  <c:v>41474.8090277778</c:v>
                </c:pt>
                <c:pt idx="5418">
                  <c:v>41474.8125</c:v>
                </c:pt>
                <c:pt idx="5419">
                  <c:v>41474.8159722222</c:v>
                </c:pt>
                <c:pt idx="5420">
                  <c:v>41474.8194444444</c:v>
                </c:pt>
                <c:pt idx="5421">
                  <c:v>41474.8229166667</c:v>
                </c:pt>
                <c:pt idx="5422">
                  <c:v>41474.8263888889</c:v>
                </c:pt>
                <c:pt idx="5423">
                  <c:v>41474.8298611111</c:v>
                </c:pt>
                <c:pt idx="5424">
                  <c:v>41474.8333333333</c:v>
                </c:pt>
                <c:pt idx="5425">
                  <c:v>41474.8368055556</c:v>
                </c:pt>
                <c:pt idx="5426">
                  <c:v>41474.8402777778</c:v>
                </c:pt>
                <c:pt idx="5427">
                  <c:v>41474.84375</c:v>
                </c:pt>
                <c:pt idx="5428">
                  <c:v>41474.8472222222</c:v>
                </c:pt>
                <c:pt idx="5429">
                  <c:v>41474.8506944444</c:v>
                </c:pt>
                <c:pt idx="5430">
                  <c:v>41474.8541666667</c:v>
                </c:pt>
                <c:pt idx="5431">
                  <c:v>41474.8576388889</c:v>
                </c:pt>
                <c:pt idx="5432">
                  <c:v>41474.8611111111</c:v>
                </c:pt>
                <c:pt idx="5433">
                  <c:v>41474.8645833333</c:v>
                </c:pt>
                <c:pt idx="5434">
                  <c:v>41474.8680555556</c:v>
                </c:pt>
                <c:pt idx="5435">
                  <c:v>41474.8715277778</c:v>
                </c:pt>
                <c:pt idx="5436">
                  <c:v>41474.875</c:v>
                </c:pt>
                <c:pt idx="5437">
                  <c:v>41474.8784722222</c:v>
                </c:pt>
                <c:pt idx="5438">
                  <c:v>41474.8819444444</c:v>
                </c:pt>
                <c:pt idx="5439">
                  <c:v>41474.8854166667</c:v>
                </c:pt>
                <c:pt idx="5440">
                  <c:v>41474.8888888889</c:v>
                </c:pt>
                <c:pt idx="5441">
                  <c:v>41474.8923611111</c:v>
                </c:pt>
                <c:pt idx="5442">
                  <c:v>41474.8958333333</c:v>
                </c:pt>
                <c:pt idx="5443">
                  <c:v>41474.8993055556</c:v>
                </c:pt>
                <c:pt idx="5444">
                  <c:v>41474.9027777778</c:v>
                </c:pt>
                <c:pt idx="5445">
                  <c:v>41474.90625</c:v>
                </c:pt>
                <c:pt idx="5446">
                  <c:v>41474.9097222222</c:v>
                </c:pt>
                <c:pt idx="5447">
                  <c:v>41474.9131944445</c:v>
                </c:pt>
                <c:pt idx="5448">
                  <c:v>41474.9166666667</c:v>
                </c:pt>
                <c:pt idx="5449">
                  <c:v>41474.9201388889</c:v>
                </c:pt>
                <c:pt idx="5450">
                  <c:v>41474.9236111111</c:v>
                </c:pt>
                <c:pt idx="5451">
                  <c:v>41474.9270833333</c:v>
                </c:pt>
                <c:pt idx="5452">
                  <c:v>41474.9305555556</c:v>
                </c:pt>
                <c:pt idx="5453">
                  <c:v>41474.9340277778</c:v>
                </c:pt>
                <c:pt idx="5454">
                  <c:v>41474.9375</c:v>
                </c:pt>
                <c:pt idx="5455">
                  <c:v>41474.9409722222</c:v>
                </c:pt>
                <c:pt idx="5456">
                  <c:v>41474.9444444445</c:v>
                </c:pt>
                <c:pt idx="5457">
                  <c:v>41474.9479166667</c:v>
                </c:pt>
                <c:pt idx="5458">
                  <c:v>41474.9513888889</c:v>
                </c:pt>
                <c:pt idx="5459">
                  <c:v>41474.9548611111</c:v>
                </c:pt>
                <c:pt idx="5460">
                  <c:v>41474.9583333333</c:v>
                </c:pt>
                <c:pt idx="5461">
                  <c:v>41474.9618055556</c:v>
                </c:pt>
                <c:pt idx="5462">
                  <c:v>41474.9652777778</c:v>
                </c:pt>
                <c:pt idx="5463">
                  <c:v>41474.96875</c:v>
                </c:pt>
                <c:pt idx="5464">
                  <c:v>41474.9722222222</c:v>
                </c:pt>
                <c:pt idx="5465">
                  <c:v>41474.9756944445</c:v>
                </c:pt>
                <c:pt idx="5466">
                  <c:v>41474.9791666667</c:v>
                </c:pt>
                <c:pt idx="5467">
                  <c:v>41474.9826388889</c:v>
                </c:pt>
                <c:pt idx="5468">
                  <c:v>41474.9861111111</c:v>
                </c:pt>
                <c:pt idx="5469">
                  <c:v>41474.9895833333</c:v>
                </c:pt>
                <c:pt idx="5470">
                  <c:v>41474.9930555556</c:v>
                </c:pt>
                <c:pt idx="5471">
                  <c:v>41474.9965277778</c:v>
                </c:pt>
                <c:pt idx="5472">
                  <c:v>41475</c:v>
                </c:pt>
                <c:pt idx="5473">
                  <c:v>41475.0034722222</c:v>
                </c:pt>
                <c:pt idx="5474">
                  <c:v>41475.0069444444</c:v>
                </c:pt>
                <c:pt idx="5475">
                  <c:v>41475.0104166667</c:v>
                </c:pt>
                <c:pt idx="5476">
                  <c:v>41475.0138888889</c:v>
                </c:pt>
                <c:pt idx="5477">
                  <c:v>41475.0173611111</c:v>
                </c:pt>
                <c:pt idx="5478">
                  <c:v>41475.0208333333</c:v>
                </c:pt>
                <c:pt idx="5479">
                  <c:v>41475.0243055556</c:v>
                </c:pt>
                <c:pt idx="5480">
                  <c:v>41475.0277777778</c:v>
                </c:pt>
                <c:pt idx="5481">
                  <c:v>41475.03125</c:v>
                </c:pt>
                <c:pt idx="5482">
                  <c:v>41475.0347222222</c:v>
                </c:pt>
                <c:pt idx="5483">
                  <c:v>41475.0381944444</c:v>
                </c:pt>
                <c:pt idx="5484">
                  <c:v>41475.0416666667</c:v>
                </c:pt>
                <c:pt idx="5485">
                  <c:v>41475.0451388889</c:v>
                </c:pt>
                <c:pt idx="5486">
                  <c:v>41475.0486111111</c:v>
                </c:pt>
                <c:pt idx="5487">
                  <c:v>41475.0520833333</c:v>
                </c:pt>
                <c:pt idx="5488">
                  <c:v>41475.0555555556</c:v>
                </c:pt>
                <c:pt idx="5489">
                  <c:v>41475.0590277778</c:v>
                </c:pt>
                <c:pt idx="5490">
                  <c:v>41475.0625</c:v>
                </c:pt>
                <c:pt idx="5491">
                  <c:v>41475.0659722222</c:v>
                </c:pt>
                <c:pt idx="5492">
                  <c:v>41475.0694444444</c:v>
                </c:pt>
                <c:pt idx="5493">
                  <c:v>41475.0729166667</c:v>
                </c:pt>
                <c:pt idx="5494">
                  <c:v>41475.0763888889</c:v>
                </c:pt>
                <c:pt idx="5495">
                  <c:v>41475.0798611111</c:v>
                </c:pt>
                <c:pt idx="5496">
                  <c:v>41475.0833333333</c:v>
                </c:pt>
                <c:pt idx="5497">
                  <c:v>41475.0868055556</c:v>
                </c:pt>
                <c:pt idx="5498">
                  <c:v>41475.0902777778</c:v>
                </c:pt>
                <c:pt idx="5499">
                  <c:v>41475.09375</c:v>
                </c:pt>
                <c:pt idx="5500">
                  <c:v>41475.0972222222</c:v>
                </c:pt>
                <c:pt idx="5501">
                  <c:v>41475.1006944444</c:v>
                </c:pt>
                <c:pt idx="5502">
                  <c:v>41475.1041666667</c:v>
                </c:pt>
                <c:pt idx="5503">
                  <c:v>41475.1076388889</c:v>
                </c:pt>
                <c:pt idx="5504">
                  <c:v>41475.1111111111</c:v>
                </c:pt>
                <c:pt idx="5505">
                  <c:v>41475.1145833333</c:v>
                </c:pt>
                <c:pt idx="5506">
                  <c:v>41475.1180555556</c:v>
                </c:pt>
                <c:pt idx="5507">
                  <c:v>41475.1215277778</c:v>
                </c:pt>
                <c:pt idx="5508">
                  <c:v>41475.125</c:v>
                </c:pt>
                <c:pt idx="5509">
                  <c:v>41475.1284722222</c:v>
                </c:pt>
                <c:pt idx="5510">
                  <c:v>41475.1319444444</c:v>
                </c:pt>
                <c:pt idx="5511">
                  <c:v>41475.1354166667</c:v>
                </c:pt>
                <c:pt idx="5512">
                  <c:v>41475.1388888889</c:v>
                </c:pt>
                <c:pt idx="5513">
                  <c:v>41475.1423611111</c:v>
                </c:pt>
                <c:pt idx="5514">
                  <c:v>41475.1458333333</c:v>
                </c:pt>
                <c:pt idx="5515">
                  <c:v>41475.1493055556</c:v>
                </c:pt>
                <c:pt idx="5516">
                  <c:v>41475.1527777778</c:v>
                </c:pt>
                <c:pt idx="5517">
                  <c:v>41475.15625</c:v>
                </c:pt>
                <c:pt idx="5518">
                  <c:v>41475.1597222222</c:v>
                </c:pt>
                <c:pt idx="5519">
                  <c:v>41475.1631944444</c:v>
                </c:pt>
                <c:pt idx="5520">
                  <c:v>41475.1666666667</c:v>
                </c:pt>
                <c:pt idx="5521">
                  <c:v>41475.1701388889</c:v>
                </c:pt>
                <c:pt idx="5522">
                  <c:v>41475.1736111111</c:v>
                </c:pt>
                <c:pt idx="5523">
                  <c:v>41475.1770833333</c:v>
                </c:pt>
                <c:pt idx="5524">
                  <c:v>41475.1805555556</c:v>
                </c:pt>
                <c:pt idx="5525">
                  <c:v>41475.1840277778</c:v>
                </c:pt>
                <c:pt idx="5526">
                  <c:v>41475.1875</c:v>
                </c:pt>
                <c:pt idx="5527">
                  <c:v>41475.1909722222</c:v>
                </c:pt>
                <c:pt idx="5528">
                  <c:v>41475.1944444445</c:v>
                </c:pt>
                <c:pt idx="5529">
                  <c:v>41475.1979166667</c:v>
                </c:pt>
                <c:pt idx="5530">
                  <c:v>41475.2013888889</c:v>
                </c:pt>
                <c:pt idx="5531">
                  <c:v>41475.2048611111</c:v>
                </c:pt>
                <c:pt idx="5532">
                  <c:v>41475.2083333333</c:v>
                </c:pt>
                <c:pt idx="5533">
                  <c:v>41475.2118055556</c:v>
                </c:pt>
                <c:pt idx="5534">
                  <c:v>41475.2152777778</c:v>
                </c:pt>
                <c:pt idx="5535">
                  <c:v>41475.21875</c:v>
                </c:pt>
                <c:pt idx="5536">
                  <c:v>41475.2222222222</c:v>
                </c:pt>
                <c:pt idx="5537">
                  <c:v>41475.2256944445</c:v>
                </c:pt>
                <c:pt idx="5538">
                  <c:v>41475.2291666667</c:v>
                </c:pt>
                <c:pt idx="5539">
                  <c:v>41475.2326388889</c:v>
                </c:pt>
                <c:pt idx="5540">
                  <c:v>41475.2361111111</c:v>
                </c:pt>
                <c:pt idx="5541">
                  <c:v>41475.2395833333</c:v>
                </c:pt>
                <c:pt idx="5542">
                  <c:v>41475.2430555556</c:v>
                </c:pt>
                <c:pt idx="5543">
                  <c:v>41475.2465277778</c:v>
                </c:pt>
                <c:pt idx="5544">
                  <c:v>41475.25</c:v>
                </c:pt>
                <c:pt idx="5545">
                  <c:v>41475.2534722222</c:v>
                </c:pt>
                <c:pt idx="5546">
                  <c:v>41475.2569444445</c:v>
                </c:pt>
                <c:pt idx="5547">
                  <c:v>41475.2604166667</c:v>
                </c:pt>
                <c:pt idx="5548">
                  <c:v>41475.2638888889</c:v>
                </c:pt>
                <c:pt idx="5549">
                  <c:v>41475.2673611111</c:v>
                </c:pt>
                <c:pt idx="5550">
                  <c:v>41475.2708333333</c:v>
                </c:pt>
                <c:pt idx="5551">
                  <c:v>41475.2743055556</c:v>
                </c:pt>
                <c:pt idx="5552">
                  <c:v>41475.2777777778</c:v>
                </c:pt>
                <c:pt idx="5553">
                  <c:v>41475.28125</c:v>
                </c:pt>
                <c:pt idx="5554">
                  <c:v>41475.2847222222</c:v>
                </c:pt>
                <c:pt idx="5555">
                  <c:v>41475.2881944444</c:v>
                </c:pt>
                <c:pt idx="5556">
                  <c:v>41475.2916666667</c:v>
                </c:pt>
                <c:pt idx="5557">
                  <c:v>41475.2951388889</c:v>
                </c:pt>
                <c:pt idx="5558">
                  <c:v>41475.2986111111</c:v>
                </c:pt>
                <c:pt idx="5559">
                  <c:v>41475.3020833333</c:v>
                </c:pt>
                <c:pt idx="5560">
                  <c:v>41475.3055555556</c:v>
                </c:pt>
                <c:pt idx="5561">
                  <c:v>41475.3090277778</c:v>
                </c:pt>
                <c:pt idx="5562">
                  <c:v>41475.3125</c:v>
                </c:pt>
                <c:pt idx="5563">
                  <c:v>41475.3159722222</c:v>
                </c:pt>
                <c:pt idx="5564">
                  <c:v>41475.3194444444</c:v>
                </c:pt>
                <c:pt idx="5565">
                  <c:v>41475.3229166667</c:v>
                </c:pt>
                <c:pt idx="5566">
                  <c:v>41475.3263888889</c:v>
                </c:pt>
                <c:pt idx="5567">
                  <c:v>41475.3298611111</c:v>
                </c:pt>
                <c:pt idx="5568">
                  <c:v>41475.3333333333</c:v>
                </c:pt>
                <c:pt idx="5569">
                  <c:v>41475.3368055556</c:v>
                </c:pt>
                <c:pt idx="5570">
                  <c:v>41475.3402777778</c:v>
                </c:pt>
                <c:pt idx="5571">
                  <c:v>41475.34375</c:v>
                </c:pt>
                <c:pt idx="5572">
                  <c:v>41475.3472222222</c:v>
                </c:pt>
                <c:pt idx="5573">
                  <c:v>41475.3506944444</c:v>
                </c:pt>
                <c:pt idx="5574">
                  <c:v>41475.3541666667</c:v>
                </c:pt>
                <c:pt idx="5575">
                  <c:v>41475.3576388889</c:v>
                </c:pt>
                <c:pt idx="5576">
                  <c:v>41475.3611111111</c:v>
                </c:pt>
                <c:pt idx="5577">
                  <c:v>41475.3645833333</c:v>
                </c:pt>
                <c:pt idx="5578">
                  <c:v>41475.3680555556</c:v>
                </c:pt>
                <c:pt idx="5579">
                  <c:v>41475.3715277778</c:v>
                </c:pt>
                <c:pt idx="5580">
                  <c:v>41475.375</c:v>
                </c:pt>
                <c:pt idx="5581">
                  <c:v>41475.3784722222</c:v>
                </c:pt>
                <c:pt idx="5582">
                  <c:v>41475.3819444444</c:v>
                </c:pt>
                <c:pt idx="5583">
                  <c:v>41475.3854166667</c:v>
                </c:pt>
                <c:pt idx="5584">
                  <c:v>41475.3888888889</c:v>
                </c:pt>
                <c:pt idx="5585">
                  <c:v>41475.3923611111</c:v>
                </c:pt>
                <c:pt idx="5586">
                  <c:v>41475.3958333333</c:v>
                </c:pt>
                <c:pt idx="5587">
                  <c:v>41475.3993055556</c:v>
                </c:pt>
                <c:pt idx="5588">
                  <c:v>41475.4027777778</c:v>
                </c:pt>
                <c:pt idx="5589">
                  <c:v>41475.40625</c:v>
                </c:pt>
                <c:pt idx="5590">
                  <c:v>41475.4097222222</c:v>
                </c:pt>
                <c:pt idx="5591">
                  <c:v>41475.4131944444</c:v>
                </c:pt>
                <c:pt idx="5592">
                  <c:v>41475.4166666667</c:v>
                </c:pt>
                <c:pt idx="5593">
                  <c:v>41475.4201388889</c:v>
                </c:pt>
                <c:pt idx="5594">
                  <c:v>41475.4236111111</c:v>
                </c:pt>
                <c:pt idx="5595">
                  <c:v>41475.4270833333</c:v>
                </c:pt>
                <c:pt idx="5596">
                  <c:v>41475.4305555556</c:v>
                </c:pt>
                <c:pt idx="5597">
                  <c:v>41475.4340277778</c:v>
                </c:pt>
                <c:pt idx="5598">
                  <c:v>41475.4375</c:v>
                </c:pt>
                <c:pt idx="5599">
                  <c:v>41475.4409722222</c:v>
                </c:pt>
                <c:pt idx="5600">
                  <c:v>41475.4444444445</c:v>
                </c:pt>
                <c:pt idx="5601">
                  <c:v>41475.4479166667</c:v>
                </c:pt>
                <c:pt idx="5602">
                  <c:v>41475.4513888889</c:v>
                </c:pt>
                <c:pt idx="5603">
                  <c:v>41475.4548611111</c:v>
                </c:pt>
                <c:pt idx="5604">
                  <c:v>41475.4583333333</c:v>
                </c:pt>
                <c:pt idx="5605">
                  <c:v>41475.4618055556</c:v>
                </c:pt>
                <c:pt idx="5606">
                  <c:v>41475.4652777778</c:v>
                </c:pt>
                <c:pt idx="5607">
                  <c:v>41475.46875</c:v>
                </c:pt>
                <c:pt idx="5608">
                  <c:v>41475.4722222222</c:v>
                </c:pt>
                <c:pt idx="5609">
                  <c:v>41475.4756944445</c:v>
                </c:pt>
                <c:pt idx="5610">
                  <c:v>41475.4791666667</c:v>
                </c:pt>
                <c:pt idx="5611">
                  <c:v>41475.4826388889</c:v>
                </c:pt>
                <c:pt idx="5612">
                  <c:v>41475.4861111111</c:v>
                </c:pt>
                <c:pt idx="5613">
                  <c:v>41475.4895833333</c:v>
                </c:pt>
                <c:pt idx="5614">
                  <c:v>41475.4930555556</c:v>
                </c:pt>
                <c:pt idx="5615">
                  <c:v>41475.4965277778</c:v>
                </c:pt>
                <c:pt idx="5616">
                  <c:v>41475.5</c:v>
                </c:pt>
                <c:pt idx="5617">
                  <c:v>41475.5034722222</c:v>
                </c:pt>
                <c:pt idx="5618">
                  <c:v>41475.5069444445</c:v>
                </c:pt>
                <c:pt idx="5619">
                  <c:v>41475.5104166667</c:v>
                </c:pt>
                <c:pt idx="5620">
                  <c:v>41475.5138888889</c:v>
                </c:pt>
                <c:pt idx="5621">
                  <c:v>41475.5173611111</c:v>
                </c:pt>
                <c:pt idx="5622">
                  <c:v>41475.5208333333</c:v>
                </c:pt>
                <c:pt idx="5623">
                  <c:v>41475.5243055556</c:v>
                </c:pt>
                <c:pt idx="5624">
                  <c:v>41475.5277777778</c:v>
                </c:pt>
                <c:pt idx="5625">
                  <c:v>41475.53125</c:v>
                </c:pt>
                <c:pt idx="5626">
                  <c:v>41475.5347222222</c:v>
                </c:pt>
                <c:pt idx="5627">
                  <c:v>41475.5381944444</c:v>
                </c:pt>
                <c:pt idx="5628">
                  <c:v>41475.5416666667</c:v>
                </c:pt>
                <c:pt idx="5629">
                  <c:v>41475.5451388889</c:v>
                </c:pt>
                <c:pt idx="5630">
                  <c:v>41475.5486111111</c:v>
                </c:pt>
                <c:pt idx="5631">
                  <c:v>41475.5520833333</c:v>
                </c:pt>
                <c:pt idx="5632">
                  <c:v>41475.5555555556</c:v>
                </c:pt>
                <c:pt idx="5633">
                  <c:v>41475.5590277778</c:v>
                </c:pt>
                <c:pt idx="5634">
                  <c:v>41475.5625</c:v>
                </c:pt>
                <c:pt idx="5635">
                  <c:v>41475.5659722222</c:v>
                </c:pt>
                <c:pt idx="5636">
                  <c:v>41475.5694444444</c:v>
                </c:pt>
                <c:pt idx="5637">
                  <c:v>41475.5729166667</c:v>
                </c:pt>
                <c:pt idx="5638">
                  <c:v>41475.5763888889</c:v>
                </c:pt>
                <c:pt idx="5639">
                  <c:v>41475.5798611111</c:v>
                </c:pt>
                <c:pt idx="5640">
                  <c:v>41475.5833333333</c:v>
                </c:pt>
                <c:pt idx="5641">
                  <c:v>41475.5868055556</c:v>
                </c:pt>
                <c:pt idx="5642">
                  <c:v>41475.5902777778</c:v>
                </c:pt>
                <c:pt idx="5643">
                  <c:v>41475.59375</c:v>
                </c:pt>
                <c:pt idx="5644">
                  <c:v>41475.5972222222</c:v>
                </c:pt>
                <c:pt idx="5645">
                  <c:v>41475.6006944444</c:v>
                </c:pt>
                <c:pt idx="5646">
                  <c:v>41475.6041666667</c:v>
                </c:pt>
                <c:pt idx="5647">
                  <c:v>41475.6076388889</c:v>
                </c:pt>
                <c:pt idx="5648">
                  <c:v>41475.6111111111</c:v>
                </c:pt>
                <c:pt idx="5649">
                  <c:v>41475.6145833333</c:v>
                </c:pt>
                <c:pt idx="5650">
                  <c:v>41475.6180555556</c:v>
                </c:pt>
                <c:pt idx="5651">
                  <c:v>41475.6215277778</c:v>
                </c:pt>
                <c:pt idx="5652">
                  <c:v>41475.625</c:v>
                </c:pt>
                <c:pt idx="5653">
                  <c:v>41475.6284722222</c:v>
                </c:pt>
                <c:pt idx="5654">
                  <c:v>41475.6319444444</c:v>
                </c:pt>
                <c:pt idx="5655">
                  <c:v>41475.6354166667</c:v>
                </c:pt>
                <c:pt idx="5656">
                  <c:v>41475.6388888889</c:v>
                </c:pt>
                <c:pt idx="5657">
                  <c:v>41475.6423611111</c:v>
                </c:pt>
                <c:pt idx="5658">
                  <c:v>41475.6458333333</c:v>
                </c:pt>
                <c:pt idx="5659">
                  <c:v>41475.6493055556</c:v>
                </c:pt>
                <c:pt idx="5660">
                  <c:v>41475.6527777778</c:v>
                </c:pt>
                <c:pt idx="5661">
                  <c:v>41475.65625</c:v>
                </c:pt>
                <c:pt idx="5662">
                  <c:v>41475.6597222222</c:v>
                </c:pt>
                <c:pt idx="5663">
                  <c:v>41475.6631944444</c:v>
                </c:pt>
                <c:pt idx="5664">
                  <c:v>41475.6666666667</c:v>
                </c:pt>
                <c:pt idx="5665">
                  <c:v>41475.6701388889</c:v>
                </c:pt>
                <c:pt idx="5666">
                  <c:v>41475.6736111111</c:v>
                </c:pt>
                <c:pt idx="5667">
                  <c:v>41475.6770833333</c:v>
                </c:pt>
                <c:pt idx="5668">
                  <c:v>41475.6805555556</c:v>
                </c:pt>
                <c:pt idx="5669">
                  <c:v>41475.6840277778</c:v>
                </c:pt>
                <c:pt idx="5670">
                  <c:v>41475.6875</c:v>
                </c:pt>
                <c:pt idx="5671">
                  <c:v>41475.6909722222</c:v>
                </c:pt>
                <c:pt idx="5672">
                  <c:v>41475.6944444444</c:v>
                </c:pt>
                <c:pt idx="5673">
                  <c:v>41475.6979166667</c:v>
                </c:pt>
                <c:pt idx="5674">
                  <c:v>41475.7013888889</c:v>
                </c:pt>
                <c:pt idx="5675">
                  <c:v>41475.7048611111</c:v>
                </c:pt>
                <c:pt idx="5676">
                  <c:v>41475.7083333333</c:v>
                </c:pt>
                <c:pt idx="5677">
                  <c:v>41475.7118055556</c:v>
                </c:pt>
                <c:pt idx="5678">
                  <c:v>41475.7152777778</c:v>
                </c:pt>
                <c:pt idx="5679">
                  <c:v>41475.71875</c:v>
                </c:pt>
                <c:pt idx="5680">
                  <c:v>41475.7222222222</c:v>
                </c:pt>
                <c:pt idx="5681">
                  <c:v>41475.7256944445</c:v>
                </c:pt>
                <c:pt idx="5682">
                  <c:v>41475.7291666667</c:v>
                </c:pt>
                <c:pt idx="5683">
                  <c:v>41475.7326388889</c:v>
                </c:pt>
                <c:pt idx="5684">
                  <c:v>41475.7361111111</c:v>
                </c:pt>
                <c:pt idx="5685">
                  <c:v>41475.7395833333</c:v>
                </c:pt>
                <c:pt idx="5686">
                  <c:v>41475.7430555556</c:v>
                </c:pt>
                <c:pt idx="5687">
                  <c:v>41475.7465277778</c:v>
                </c:pt>
                <c:pt idx="5688">
                  <c:v>41475.75</c:v>
                </c:pt>
                <c:pt idx="5689">
                  <c:v>41475.7534722222</c:v>
                </c:pt>
                <c:pt idx="5690">
                  <c:v>41475.7569444445</c:v>
                </c:pt>
                <c:pt idx="5691">
                  <c:v>41475.7604166667</c:v>
                </c:pt>
                <c:pt idx="5692">
                  <c:v>41475.7638888889</c:v>
                </c:pt>
                <c:pt idx="5693">
                  <c:v>41475.7673611111</c:v>
                </c:pt>
                <c:pt idx="5694">
                  <c:v>41475.7708333333</c:v>
                </c:pt>
                <c:pt idx="5695">
                  <c:v>41475.7743055556</c:v>
                </c:pt>
                <c:pt idx="5696">
                  <c:v>41475.7777777778</c:v>
                </c:pt>
                <c:pt idx="5697">
                  <c:v>41475.78125</c:v>
                </c:pt>
                <c:pt idx="5698">
                  <c:v>41475.7847222222</c:v>
                </c:pt>
                <c:pt idx="5699">
                  <c:v>41475.7881944445</c:v>
                </c:pt>
                <c:pt idx="5700">
                  <c:v>41475.7916666667</c:v>
                </c:pt>
                <c:pt idx="5701">
                  <c:v>41475.7951388889</c:v>
                </c:pt>
                <c:pt idx="5702">
                  <c:v>41475.7986111111</c:v>
                </c:pt>
                <c:pt idx="5703">
                  <c:v>41475.8020833333</c:v>
                </c:pt>
                <c:pt idx="5704">
                  <c:v>41475.8055555556</c:v>
                </c:pt>
                <c:pt idx="5705">
                  <c:v>41475.8090277778</c:v>
                </c:pt>
                <c:pt idx="5706">
                  <c:v>41475.8125</c:v>
                </c:pt>
                <c:pt idx="5707">
                  <c:v>41475.8159722222</c:v>
                </c:pt>
                <c:pt idx="5708">
                  <c:v>41475.8194444444</c:v>
                </c:pt>
                <c:pt idx="5709">
                  <c:v>41475.8229166667</c:v>
                </c:pt>
                <c:pt idx="5710">
                  <c:v>41475.8263888889</c:v>
                </c:pt>
                <c:pt idx="5711">
                  <c:v>41475.8298611111</c:v>
                </c:pt>
                <c:pt idx="5712">
                  <c:v>41475.8333333333</c:v>
                </c:pt>
                <c:pt idx="5713">
                  <c:v>41475.8368055556</c:v>
                </c:pt>
                <c:pt idx="5714">
                  <c:v>41475.8402777778</c:v>
                </c:pt>
                <c:pt idx="5715">
                  <c:v>41475.84375</c:v>
                </c:pt>
                <c:pt idx="5716">
                  <c:v>41475.8472222222</c:v>
                </c:pt>
                <c:pt idx="5717">
                  <c:v>41475.8506944444</c:v>
                </c:pt>
                <c:pt idx="5718">
                  <c:v>41475.8541666667</c:v>
                </c:pt>
                <c:pt idx="5719">
                  <c:v>41475.8576388889</c:v>
                </c:pt>
                <c:pt idx="5720">
                  <c:v>41475.8611111111</c:v>
                </c:pt>
                <c:pt idx="5721">
                  <c:v>41475.8645833333</c:v>
                </c:pt>
                <c:pt idx="5722">
                  <c:v>41475.8680555556</c:v>
                </c:pt>
                <c:pt idx="5723">
                  <c:v>41475.8715277778</c:v>
                </c:pt>
                <c:pt idx="5724">
                  <c:v>41475.875</c:v>
                </c:pt>
                <c:pt idx="5725">
                  <c:v>41475.8784722222</c:v>
                </c:pt>
                <c:pt idx="5726">
                  <c:v>41475.8819444444</c:v>
                </c:pt>
                <c:pt idx="5727">
                  <c:v>41475.8854166667</c:v>
                </c:pt>
                <c:pt idx="5728">
                  <c:v>41475.8888888889</c:v>
                </c:pt>
                <c:pt idx="5729">
                  <c:v>41475.8923611111</c:v>
                </c:pt>
                <c:pt idx="5730">
                  <c:v>41475.8958333333</c:v>
                </c:pt>
                <c:pt idx="5731">
                  <c:v>41475.8993055556</c:v>
                </c:pt>
                <c:pt idx="5732">
                  <c:v>41475.9027777778</c:v>
                </c:pt>
                <c:pt idx="5733">
                  <c:v>41475.90625</c:v>
                </c:pt>
                <c:pt idx="5734">
                  <c:v>41475.9097222222</c:v>
                </c:pt>
                <c:pt idx="5735">
                  <c:v>41475.9131944444</c:v>
                </c:pt>
                <c:pt idx="5736">
                  <c:v>41475.9166666667</c:v>
                </c:pt>
                <c:pt idx="5737">
                  <c:v>41475.9201388889</c:v>
                </c:pt>
                <c:pt idx="5738">
                  <c:v>41475.9236111111</c:v>
                </c:pt>
                <c:pt idx="5739">
                  <c:v>41475.9270833333</c:v>
                </c:pt>
                <c:pt idx="5740">
                  <c:v>41475.9305555556</c:v>
                </c:pt>
                <c:pt idx="5741">
                  <c:v>41475.9340277778</c:v>
                </c:pt>
                <c:pt idx="5742">
                  <c:v>41475.9375</c:v>
                </c:pt>
                <c:pt idx="5743">
                  <c:v>41475.9409722222</c:v>
                </c:pt>
                <c:pt idx="5744">
                  <c:v>41475.9444444444</c:v>
                </c:pt>
                <c:pt idx="5745">
                  <c:v>41475.9479166667</c:v>
                </c:pt>
                <c:pt idx="5746">
                  <c:v>41475.9513888889</c:v>
                </c:pt>
                <c:pt idx="5747">
                  <c:v>41475.9548611111</c:v>
                </c:pt>
                <c:pt idx="5748">
                  <c:v>41475.9583333333</c:v>
                </c:pt>
                <c:pt idx="5749">
                  <c:v>41475.9618055556</c:v>
                </c:pt>
                <c:pt idx="5750">
                  <c:v>41475.9652777778</c:v>
                </c:pt>
                <c:pt idx="5751">
                  <c:v>41475.96875</c:v>
                </c:pt>
                <c:pt idx="5752">
                  <c:v>41475.9722222222</c:v>
                </c:pt>
                <c:pt idx="5753">
                  <c:v>41475.9756944445</c:v>
                </c:pt>
                <c:pt idx="5754">
                  <c:v>41475.9791666667</c:v>
                </c:pt>
                <c:pt idx="5755">
                  <c:v>41475.9826388889</c:v>
                </c:pt>
                <c:pt idx="5756">
                  <c:v>41475.9861111111</c:v>
                </c:pt>
                <c:pt idx="5757">
                  <c:v>41475.9895833333</c:v>
                </c:pt>
                <c:pt idx="5758">
                  <c:v>41475.9930555556</c:v>
                </c:pt>
                <c:pt idx="5759">
                  <c:v>41475.9965277778</c:v>
                </c:pt>
                <c:pt idx="5760">
                  <c:v>41476</c:v>
                </c:pt>
                <c:pt idx="5761">
                  <c:v>41476.0034722222</c:v>
                </c:pt>
                <c:pt idx="5762">
                  <c:v>41476.0069444445</c:v>
                </c:pt>
                <c:pt idx="5763">
                  <c:v>41476.0104166667</c:v>
                </c:pt>
                <c:pt idx="5764">
                  <c:v>41476.0138888889</c:v>
                </c:pt>
                <c:pt idx="5765">
                  <c:v>41476.0173611111</c:v>
                </c:pt>
                <c:pt idx="5766">
                  <c:v>41476.0208333333</c:v>
                </c:pt>
                <c:pt idx="5767">
                  <c:v>41476.0243055556</c:v>
                </c:pt>
                <c:pt idx="5768">
                  <c:v>41476.0277777778</c:v>
                </c:pt>
                <c:pt idx="5769">
                  <c:v>41476.03125</c:v>
                </c:pt>
                <c:pt idx="5770">
                  <c:v>41476.0347222222</c:v>
                </c:pt>
                <c:pt idx="5771">
                  <c:v>41476.0381944445</c:v>
                </c:pt>
                <c:pt idx="5772">
                  <c:v>41476.0416666667</c:v>
                </c:pt>
                <c:pt idx="5773">
                  <c:v>41476.0451388889</c:v>
                </c:pt>
                <c:pt idx="5774">
                  <c:v>41476.0486111111</c:v>
                </c:pt>
                <c:pt idx="5775">
                  <c:v>41476.0520833333</c:v>
                </c:pt>
                <c:pt idx="5776">
                  <c:v>41476.0555555556</c:v>
                </c:pt>
                <c:pt idx="5777">
                  <c:v>41476.0590277778</c:v>
                </c:pt>
                <c:pt idx="5778">
                  <c:v>41476.0625</c:v>
                </c:pt>
                <c:pt idx="5779">
                  <c:v>41476.0659722222</c:v>
                </c:pt>
                <c:pt idx="5780">
                  <c:v>41476.0694444444</c:v>
                </c:pt>
                <c:pt idx="5781">
                  <c:v>41476.0729166667</c:v>
                </c:pt>
                <c:pt idx="5782">
                  <c:v>41476.0763888889</c:v>
                </c:pt>
                <c:pt idx="5783">
                  <c:v>41476.0798611111</c:v>
                </c:pt>
                <c:pt idx="5784">
                  <c:v>41476.0833333333</c:v>
                </c:pt>
                <c:pt idx="5785">
                  <c:v>41476.0868055556</c:v>
                </c:pt>
                <c:pt idx="5786">
                  <c:v>41476.0902777778</c:v>
                </c:pt>
                <c:pt idx="5787">
                  <c:v>41476.09375</c:v>
                </c:pt>
                <c:pt idx="5788">
                  <c:v>41476.0972222222</c:v>
                </c:pt>
                <c:pt idx="5789">
                  <c:v>41476.1006944444</c:v>
                </c:pt>
                <c:pt idx="5790">
                  <c:v>41476.1041666667</c:v>
                </c:pt>
                <c:pt idx="5791">
                  <c:v>41476.1076388889</c:v>
                </c:pt>
                <c:pt idx="5792">
                  <c:v>41476.1111111111</c:v>
                </c:pt>
                <c:pt idx="5793">
                  <c:v>41476.1145833333</c:v>
                </c:pt>
                <c:pt idx="5794">
                  <c:v>41476.1180555556</c:v>
                </c:pt>
                <c:pt idx="5795">
                  <c:v>41476.1215277778</c:v>
                </c:pt>
                <c:pt idx="5796">
                  <c:v>41476.125</c:v>
                </c:pt>
                <c:pt idx="5797">
                  <c:v>41476.1284722222</c:v>
                </c:pt>
                <c:pt idx="5798">
                  <c:v>41476.1319444444</c:v>
                </c:pt>
                <c:pt idx="5799">
                  <c:v>41476.1354166667</c:v>
                </c:pt>
                <c:pt idx="5800">
                  <c:v>41476.1388888889</c:v>
                </c:pt>
                <c:pt idx="5801">
                  <c:v>41476.1423611111</c:v>
                </c:pt>
                <c:pt idx="5802">
                  <c:v>41476.1458333333</c:v>
                </c:pt>
                <c:pt idx="5803">
                  <c:v>41476.1493055556</c:v>
                </c:pt>
                <c:pt idx="5804">
                  <c:v>41476.1527777778</c:v>
                </c:pt>
                <c:pt idx="5805">
                  <c:v>41476.15625</c:v>
                </c:pt>
                <c:pt idx="5806">
                  <c:v>41476.1597222222</c:v>
                </c:pt>
                <c:pt idx="5807">
                  <c:v>41476.1631944444</c:v>
                </c:pt>
                <c:pt idx="5808">
                  <c:v>41476.1666666667</c:v>
                </c:pt>
                <c:pt idx="5809">
                  <c:v>41476.1701388889</c:v>
                </c:pt>
                <c:pt idx="5810">
                  <c:v>41476.1736111111</c:v>
                </c:pt>
                <c:pt idx="5811">
                  <c:v>41476.1770833333</c:v>
                </c:pt>
                <c:pt idx="5812">
                  <c:v>41476.1805555556</c:v>
                </c:pt>
                <c:pt idx="5813">
                  <c:v>41476.1840277778</c:v>
                </c:pt>
                <c:pt idx="5814">
                  <c:v>41476.1875</c:v>
                </c:pt>
                <c:pt idx="5815">
                  <c:v>41476.1909722222</c:v>
                </c:pt>
                <c:pt idx="5816">
                  <c:v>41476.1944444444</c:v>
                </c:pt>
                <c:pt idx="5817">
                  <c:v>41476.1979166667</c:v>
                </c:pt>
                <c:pt idx="5818">
                  <c:v>41476.2013888889</c:v>
                </c:pt>
                <c:pt idx="5819">
                  <c:v>41476.2048611111</c:v>
                </c:pt>
                <c:pt idx="5820">
                  <c:v>41476.2083333333</c:v>
                </c:pt>
                <c:pt idx="5821">
                  <c:v>41476.2118055556</c:v>
                </c:pt>
                <c:pt idx="5822">
                  <c:v>41476.2152777778</c:v>
                </c:pt>
                <c:pt idx="5823">
                  <c:v>41476.21875</c:v>
                </c:pt>
                <c:pt idx="5824">
                  <c:v>41476.2222222222</c:v>
                </c:pt>
                <c:pt idx="5825">
                  <c:v>41476.2256944444</c:v>
                </c:pt>
                <c:pt idx="5826">
                  <c:v>41476.2291666667</c:v>
                </c:pt>
                <c:pt idx="5827">
                  <c:v>41476.2326388889</c:v>
                </c:pt>
                <c:pt idx="5828">
                  <c:v>41476.2361111111</c:v>
                </c:pt>
                <c:pt idx="5829">
                  <c:v>41476.2395833333</c:v>
                </c:pt>
                <c:pt idx="5830">
                  <c:v>41476.2430555556</c:v>
                </c:pt>
                <c:pt idx="5831">
                  <c:v>41476.2465277778</c:v>
                </c:pt>
                <c:pt idx="5832">
                  <c:v>41476.25</c:v>
                </c:pt>
                <c:pt idx="5833">
                  <c:v>41476.2534722222</c:v>
                </c:pt>
                <c:pt idx="5834">
                  <c:v>41476.2569444445</c:v>
                </c:pt>
                <c:pt idx="5835">
                  <c:v>41476.2604166667</c:v>
                </c:pt>
                <c:pt idx="5836">
                  <c:v>41476.2638888889</c:v>
                </c:pt>
                <c:pt idx="5837">
                  <c:v>41476.2673611111</c:v>
                </c:pt>
                <c:pt idx="5838">
                  <c:v>41476.2708333333</c:v>
                </c:pt>
                <c:pt idx="5839">
                  <c:v>41476.2743055556</c:v>
                </c:pt>
                <c:pt idx="5840">
                  <c:v>41476.2777777778</c:v>
                </c:pt>
                <c:pt idx="5841">
                  <c:v>41476.28125</c:v>
                </c:pt>
                <c:pt idx="5842">
                  <c:v>41476.2847222222</c:v>
                </c:pt>
                <c:pt idx="5843">
                  <c:v>41476.2881944445</c:v>
                </c:pt>
                <c:pt idx="5844">
                  <c:v>41476.2916666667</c:v>
                </c:pt>
                <c:pt idx="5845">
                  <c:v>41476.2951388889</c:v>
                </c:pt>
                <c:pt idx="5846">
                  <c:v>41476.2986111111</c:v>
                </c:pt>
                <c:pt idx="5847">
                  <c:v>41476.3020833333</c:v>
                </c:pt>
                <c:pt idx="5848">
                  <c:v>41476.3055555556</c:v>
                </c:pt>
                <c:pt idx="5849">
                  <c:v>41476.3090277778</c:v>
                </c:pt>
                <c:pt idx="5850">
                  <c:v>41476.3125</c:v>
                </c:pt>
                <c:pt idx="5851">
                  <c:v>41476.3159722222</c:v>
                </c:pt>
                <c:pt idx="5852">
                  <c:v>41476.3194444445</c:v>
                </c:pt>
                <c:pt idx="5853">
                  <c:v>41476.3229166667</c:v>
                </c:pt>
                <c:pt idx="5854">
                  <c:v>41476.3263888889</c:v>
                </c:pt>
                <c:pt idx="5855">
                  <c:v>41476.3298611111</c:v>
                </c:pt>
                <c:pt idx="5856">
                  <c:v>41476.3333333333</c:v>
                </c:pt>
                <c:pt idx="5857">
                  <c:v>41476.3368055556</c:v>
                </c:pt>
                <c:pt idx="5858">
                  <c:v>41476.3402777778</c:v>
                </c:pt>
                <c:pt idx="5859">
                  <c:v>41476.34375</c:v>
                </c:pt>
                <c:pt idx="5860">
                  <c:v>41476.3472222222</c:v>
                </c:pt>
                <c:pt idx="5861">
                  <c:v>41476.3506944444</c:v>
                </c:pt>
                <c:pt idx="5862">
                  <c:v>41476.3541666667</c:v>
                </c:pt>
                <c:pt idx="5863">
                  <c:v>41476.3576388889</c:v>
                </c:pt>
                <c:pt idx="5864">
                  <c:v>41476.3611111111</c:v>
                </c:pt>
                <c:pt idx="5865">
                  <c:v>41476.3645833333</c:v>
                </c:pt>
                <c:pt idx="5866">
                  <c:v>41476.3680555556</c:v>
                </c:pt>
                <c:pt idx="5867">
                  <c:v>41476.3715277778</c:v>
                </c:pt>
                <c:pt idx="5868">
                  <c:v>41476.375</c:v>
                </c:pt>
                <c:pt idx="5869">
                  <c:v>41476.3784722222</c:v>
                </c:pt>
                <c:pt idx="5870">
                  <c:v>41476.3819444444</c:v>
                </c:pt>
                <c:pt idx="5871">
                  <c:v>41476.3854166667</c:v>
                </c:pt>
                <c:pt idx="5872">
                  <c:v>41476.3888888889</c:v>
                </c:pt>
                <c:pt idx="5873">
                  <c:v>41476.3923611111</c:v>
                </c:pt>
                <c:pt idx="5874">
                  <c:v>41476.3958333333</c:v>
                </c:pt>
                <c:pt idx="5875">
                  <c:v>41476.3993055556</c:v>
                </c:pt>
                <c:pt idx="5876">
                  <c:v>41476.4027777778</c:v>
                </c:pt>
                <c:pt idx="5877">
                  <c:v>41476.40625</c:v>
                </c:pt>
                <c:pt idx="5878">
                  <c:v>41476.4097222222</c:v>
                </c:pt>
                <c:pt idx="5879">
                  <c:v>41476.4131944444</c:v>
                </c:pt>
                <c:pt idx="5880">
                  <c:v>41476.4166666667</c:v>
                </c:pt>
                <c:pt idx="5881">
                  <c:v>41476.4201388889</c:v>
                </c:pt>
                <c:pt idx="5882">
                  <c:v>41476.4236111111</c:v>
                </c:pt>
                <c:pt idx="5883">
                  <c:v>41476.4270833333</c:v>
                </c:pt>
                <c:pt idx="5884">
                  <c:v>41476.4305555556</c:v>
                </c:pt>
                <c:pt idx="5885">
                  <c:v>41476.4340277778</c:v>
                </c:pt>
                <c:pt idx="5886">
                  <c:v>41476.4375</c:v>
                </c:pt>
                <c:pt idx="5887">
                  <c:v>41476.4409722222</c:v>
                </c:pt>
                <c:pt idx="5888">
                  <c:v>41476.4444444444</c:v>
                </c:pt>
                <c:pt idx="5889">
                  <c:v>41476.4479166667</c:v>
                </c:pt>
                <c:pt idx="5890">
                  <c:v>41476.4513888889</c:v>
                </c:pt>
                <c:pt idx="5891">
                  <c:v>41476.4548611111</c:v>
                </c:pt>
                <c:pt idx="5892">
                  <c:v>41476.4583333333</c:v>
                </c:pt>
                <c:pt idx="5893">
                  <c:v>41476.4618055556</c:v>
                </c:pt>
                <c:pt idx="5894">
                  <c:v>41476.4652777778</c:v>
                </c:pt>
                <c:pt idx="5895">
                  <c:v>41476.46875</c:v>
                </c:pt>
                <c:pt idx="5896">
                  <c:v>41476.4722222222</c:v>
                </c:pt>
                <c:pt idx="5897">
                  <c:v>41476.4756944444</c:v>
                </c:pt>
                <c:pt idx="5898">
                  <c:v>41476.4791666667</c:v>
                </c:pt>
                <c:pt idx="5899">
                  <c:v>41476.4826388889</c:v>
                </c:pt>
                <c:pt idx="5900">
                  <c:v>41476.4861111111</c:v>
                </c:pt>
                <c:pt idx="5901">
                  <c:v>41476.4895833333</c:v>
                </c:pt>
                <c:pt idx="5902">
                  <c:v>41476.4930555556</c:v>
                </c:pt>
                <c:pt idx="5903">
                  <c:v>41476.4965277778</c:v>
                </c:pt>
                <c:pt idx="5904">
                  <c:v>41476.5</c:v>
                </c:pt>
                <c:pt idx="5905">
                  <c:v>41476.5034722222</c:v>
                </c:pt>
                <c:pt idx="5906">
                  <c:v>41476.5069444445</c:v>
                </c:pt>
                <c:pt idx="5907">
                  <c:v>41476.5104166667</c:v>
                </c:pt>
                <c:pt idx="5908">
                  <c:v>41476.5138888889</c:v>
                </c:pt>
                <c:pt idx="5909">
                  <c:v>41476.5173611111</c:v>
                </c:pt>
                <c:pt idx="5910">
                  <c:v>41476.5208333333</c:v>
                </c:pt>
                <c:pt idx="5911">
                  <c:v>41476.5243055556</c:v>
                </c:pt>
                <c:pt idx="5912">
                  <c:v>41476.5277777778</c:v>
                </c:pt>
                <c:pt idx="5913">
                  <c:v>41476.53125</c:v>
                </c:pt>
                <c:pt idx="5914">
                  <c:v>41476.5347222222</c:v>
                </c:pt>
                <c:pt idx="5915">
                  <c:v>41476.5381944445</c:v>
                </c:pt>
                <c:pt idx="5916">
                  <c:v>41476.5416666667</c:v>
                </c:pt>
                <c:pt idx="5917">
                  <c:v>41476.5451388889</c:v>
                </c:pt>
                <c:pt idx="5918">
                  <c:v>41476.5486111111</c:v>
                </c:pt>
                <c:pt idx="5919">
                  <c:v>41476.5520833333</c:v>
                </c:pt>
                <c:pt idx="5920">
                  <c:v>41476.5555555556</c:v>
                </c:pt>
                <c:pt idx="5921">
                  <c:v>41476.5590277778</c:v>
                </c:pt>
                <c:pt idx="5922">
                  <c:v>41476.5625</c:v>
                </c:pt>
                <c:pt idx="5923">
                  <c:v>41476.5659722222</c:v>
                </c:pt>
                <c:pt idx="5924">
                  <c:v>41476.5694444445</c:v>
                </c:pt>
                <c:pt idx="5925">
                  <c:v>41476.5729166667</c:v>
                </c:pt>
                <c:pt idx="5926">
                  <c:v>41476.5763888889</c:v>
                </c:pt>
                <c:pt idx="5927">
                  <c:v>41476.5798611111</c:v>
                </c:pt>
                <c:pt idx="5928">
                  <c:v>41476.5833333333</c:v>
                </c:pt>
                <c:pt idx="5929">
                  <c:v>41476.5868055556</c:v>
                </c:pt>
                <c:pt idx="5930">
                  <c:v>41476.5902777778</c:v>
                </c:pt>
                <c:pt idx="5931">
                  <c:v>41476.59375</c:v>
                </c:pt>
                <c:pt idx="5932">
                  <c:v>41476.5972222222</c:v>
                </c:pt>
                <c:pt idx="5933">
                  <c:v>41476.6006944444</c:v>
                </c:pt>
                <c:pt idx="5934">
                  <c:v>41476.6041666667</c:v>
                </c:pt>
                <c:pt idx="5935">
                  <c:v>41476.6076388889</c:v>
                </c:pt>
                <c:pt idx="5936">
                  <c:v>41476.6111111111</c:v>
                </c:pt>
                <c:pt idx="5937">
                  <c:v>41476.6145833333</c:v>
                </c:pt>
                <c:pt idx="5938">
                  <c:v>41476.6180555556</c:v>
                </c:pt>
                <c:pt idx="5939">
                  <c:v>41476.6215277778</c:v>
                </c:pt>
                <c:pt idx="5940">
                  <c:v>41476.625</c:v>
                </c:pt>
                <c:pt idx="5941">
                  <c:v>41476.6284722222</c:v>
                </c:pt>
                <c:pt idx="5942">
                  <c:v>41476.6319444444</c:v>
                </c:pt>
                <c:pt idx="5943">
                  <c:v>41476.6354166667</c:v>
                </c:pt>
                <c:pt idx="5944">
                  <c:v>41476.6388888889</c:v>
                </c:pt>
                <c:pt idx="5945">
                  <c:v>41476.6423611111</c:v>
                </c:pt>
                <c:pt idx="5946">
                  <c:v>41476.6458333333</c:v>
                </c:pt>
                <c:pt idx="5947">
                  <c:v>41476.6493055556</c:v>
                </c:pt>
                <c:pt idx="5948">
                  <c:v>41476.6527777778</c:v>
                </c:pt>
                <c:pt idx="5949">
                  <c:v>41476.65625</c:v>
                </c:pt>
                <c:pt idx="5950">
                  <c:v>41476.6597222222</c:v>
                </c:pt>
                <c:pt idx="5951">
                  <c:v>41476.6631944444</c:v>
                </c:pt>
                <c:pt idx="5952">
                  <c:v>41476.6666666667</c:v>
                </c:pt>
                <c:pt idx="5953">
                  <c:v>41476.6701388889</c:v>
                </c:pt>
                <c:pt idx="5954">
                  <c:v>41476.6736111111</c:v>
                </c:pt>
                <c:pt idx="5955">
                  <c:v>41476.6770833333</c:v>
                </c:pt>
                <c:pt idx="5956">
                  <c:v>41476.6805555556</c:v>
                </c:pt>
                <c:pt idx="5957">
                  <c:v>41476.6840277778</c:v>
                </c:pt>
                <c:pt idx="5958">
                  <c:v>41476.6875</c:v>
                </c:pt>
                <c:pt idx="5959">
                  <c:v>41476.6909722222</c:v>
                </c:pt>
                <c:pt idx="5960">
                  <c:v>41476.6944444444</c:v>
                </c:pt>
                <c:pt idx="5961">
                  <c:v>41476.6979166667</c:v>
                </c:pt>
                <c:pt idx="5962">
                  <c:v>41476.7013888889</c:v>
                </c:pt>
                <c:pt idx="5963">
                  <c:v>41476.7048611111</c:v>
                </c:pt>
                <c:pt idx="5964">
                  <c:v>41476.7083333333</c:v>
                </c:pt>
                <c:pt idx="5965">
                  <c:v>41476.7118055556</c:v>
                </c:pt>
                <c:pt idx="5966">
                  <c:v>41476.7152777778</c:v>
                </c:pt>
                <c:pt idx="5967">
                  <c:v>41476.71875</c:v>
                </c:pt>
                <c:pt idx="5968">
                  <c:v>41476.7222222222</c:v>
                </c:pt>
                <c:pt idx="5969">
                  <c:v>41476.7256944444</c:v>
                </c:pt>
                <c:pt idx="5970">
                  <c:v>41476.7291666667</c:v>
                </c:pt>
                <c:pt idx="5971">
                  <c:v>41476.7326388889</c:v>
                </c:pt>
                <c:pt idx="5972">
                  <c:v>41476.7361111111</c:v>
                </c:pt>
                <c:pt idx="5973">
                  <c:v>41476.7395833333</c:v>
                </c:pt>
                <c:pt idx="5974">
                  <c:v>41476.7430555556</c:v>
                </c:pt>
                <c:pt idx="5975">
                  <c:v>41476.7465277778</c:v>
                </c:pt>
                <c:pt idx="5976">
                  <c:v>41476.75</c:v>
                </c:pt>
                <c:pt idx="5977">
                  <c:v>41476.7534722222</c:v>
                </c:pt>
                <c:pt idx="5978">
                  <c:v>41476.7569444444</c:v>
                </c:pt>
                <c:pt idx="5979">
                  <c:v>41476.7604166667</c:v>
                </c:pt>
                <c:pt idx="5980">
                  <c:v>41476.7638888889</c:v>
                </c:pt>
                <c:pt idx="5981">
                  <c:v>41476.7673611111</c:v>
                </c:pt>
                <c:pt idx="5982">
                  <c:v>41476.7708333333</c:v>
                </c:pt>
                <c:pt idx="5983">
                  <c:v>41476.7743055556</c:v>
                </c:pt>
                <c:pt idx="5984">
                  <c:v>41476.7777777778</c:v>
                </c:pt>
                <c:pt idx="5985">
                  <c:v>41476.78125</c:v>
                </c:pt>
                <c:pt idx="5986">
                  <c:v>41476.7847222222</c:v>
                </c:pt>
                <c:pt idx="5987">
                  <c:v>41476.7881944445</c:v>
                </c:pt>
                <c:pt idx="5988">
                  <c:v>41476.7916666667</c:v>
                </c:pt>
                <c:pt idx="5989">
                  <c:v>41476.7951388889</c:v>
                </c:pt>
                <c:pt idx="5990">
                  <c:v>41476.7986111111</c:v>
                </c:pt>
                <c:pt idx="5991">
                  <c:v>41476.8020833333</c:v>
                </c:pt>
                <c:pt idx="5992">
                  <c:v>41476.8055555556</c:v>
                </c:pt>
                <c:pt idx="5993">
                  <c:v>41476.8090277778</c:v>
                </c:pt>
                <c:pt idx="5994">
                  <c:v>41476.8125</c:v>
                </c:pt>
                <c:pt idx="5995">
                  <c:v>41476.8159722222</c:v>
                </c:pt>
                <c:pt idx="5996">
                  <c:v>41476.8194444445</c:v>
                </c:pt>
                <c:pt idx="5997">
                  <c:v>41476.8229166667</c:v>
                </c:pt>
                <c:pt idx="5998">
                  <c:v>41476.8263888889</c:v>
                </c:pt>
                <c:pt idx="5999">
                  <c:v>41476.8298611111</c:v>
                </c:pt>
                <c:pt idx="6000">
                  <c:v>41476.8333333333</c:v>
                </c:pt>
                <c:pt idx="6001">
                  <c:v>41476.8368055556</c:v>
                </c:pt>
                <c:pt idx="6002">
                  <c:v>41476.8402777778</c:v>
                </c:pt>
                <c:pt idx="6003">
                  <c:v>41476.84375</c:v>
                </c:pt>
                <c:pt idx="6004">
                  <c:v>41476.8472222222</c:v>
                </c:pt>
                <c:pt idx="6005">
                  <c:v>41476.8506944445</c:v>
                </c:pt>
                <c:pt idx="6006">
                  <c:v>41476.8541666667</c:v>
                </c:pt>
                <c:pt idx="6007">
                  <c:v>41476.8576388889</c:v>
                </c:pt>
                <c:pt idx="6008">
                  <c:v>41476.8611111111</c:v>
                </c:pt>
                <c:pt idx="6009">
                  <c:v>41476.8645833333</c:v>
                </c:pt>
                <c:pt idx="6010">
                  <c:v>41476.8680555556</c:v>
                </c:pt>
                <c:pt idx="6011">
                  <c:v>41476.8715277778</c:v>
                </c:pt>
                <c:pt idx="6012">
                  <c:v>41476.875</c:v>
                </c:pt>
                <c:pt idx="6013">
                  <c:v>41476.8784722222</c:v>
                </c:pt>
                <c:pt idx="6014">
                  <c:v>41476.8819444444</c:v>
                </c:pt>
                <c:pt idx="6015">
                  <c:v>41476.8854166667</c:v>
                </c:pt>
                <c:pt idx="6016">
                  <c:v>41476.8888888889</c:v>
                </c:pt>
                <c:pt idx="6017">
                  <c:v>41476.8923611111</c:v>
                </c:pt>
                <c:pt idx="6018">
                  <c:v>41476.8958333333</c:v>
                </c:pt>
                <c:pt idx="6019">
                  <c:v>41476.8993055556</c:v>
                </c:pt>
                <c:pt idx="6020">
                  <c:v>41476.9027777778</c:v>
                </c:pt>
                <c:pt idx="6021">
                  <c:v>41476.90625</c:v>
                </c:pt>
                <c:pt idx="6022">
                  <c:v>41476.9097222222</c:v>
                </c:pt>
                <c:pt idx="6023">
                  <c:v>41476.9131944444</c:v>
                </c:pt>
                <c:pt idx="6024">
                  <c:v>41476.9166666667</c:v>
                </c:pt>
                <c:pt idx="6025">
                  <c:v>41476.9201388889</c:v>
                </c:pt>
                <c:pt idx="6026">
                  <c:v>41476.9236111111</c:v>
                </c:pt>
                <c:pt idx="6027">
                  <c:v>41476.9270833333</c:v>
                </c:pt>
                <c:pt idx="6028">
                  <c:v>41476.9305555556</c:v>
                </c:pt>
                <c:pt idx="6029">
                  <c:v>41476.9340277778</c:v>
                </c:pt>
                <c:pt idx="6030">
                  <c:v>41476.9375</c:v>
                </c:pt>
                <c:pt idx="6031">
                  <c:v>41476.9409722222</c:v>
                </c:pt>
                <c:pt idx="6032">
                  <c:v>41476.9444444444</c:v>
                </c:pt>
                <c:pt idx="6033">
                  <c:v>41476.9479166667</c:v>
                </c:pt>
                <c:pt idx="6034">
                  <c:v>41476.9513888889</c:v>
                </c:pt>
                <c:pt idx="6035">
                  <c:v>41476.9548611111</c:v>
                </c:pt>
                <c:pt idx="6036">
                  <c:v>41476.9583333333</c:v>
                </c:pt>
                <c:pt idx="6037">
                  <c:v>41476.9618055556</c:v>
                </c:pt>
                <c:pt idx="6038">
                  <c:v>41476.9652777778</c:v>
                </c:pt>
                <c:pt idx="6039">
                  <c:v>41476.96875</c:v>
                </c:pt>
                <c:pt idx="6040">
                  <c:v>41476.9722222222</c:v>
                </c:pt>
                <c:pt idx="6041">
                  <c:v>41476.9756944444</c:v>
                </c:pt>
                <c:pt idx="6042">
                  <c:v>41476.9791666667</c:v>
                </c:pt>
                <c:pt idx="6043">
                  <c:v>41476.9826388889</c:v>
                </c:pt>
                <c:pt idx="6044">
                  <c:v>41476.9861111111</c:v>
                </c:pt>
                <c:pt idx="6045">
                  <c:v>41476.9895833333</c:v>
                </c:pt>
                <c:pt idx="6046">
                  <c:v>41476.9930555556</c:v>
                </c:pt>
                <c:pt idx="6047">
                  <c:v>41476.9965277778</c:v>
                </c:pt>
                <c:pt idx="6048">
                  <c:v>41477</c:v>
                </c:pt>
                <c:pt idx="6049">
                  <c:v>41477.0034722222</c:v>
                </c:pt>
                <c:pt idx="6050">
                  <c:v>41477.0069444444</c:v>
                </c:pt>
                <c:pt idx="6051">
                  <c:v>41477.0104166667</c:v>
                </c:pt>
                <c:pt idx="6052">
                  <c:v>41477.0138888889</c:v>
                </c:pt>
                <c:pt idx="6053">
                  <c:v>41477.0173611111</c:v>
                </c:pt>
                <c:pt idx="6054">
                  <c:v>41477.0208333333</c:v>
                </c:pt>
                <c:pt idx="6055">
                  <c:v>41477.0243055556</c:v>
                </c:pt>
                <c:pt idx="6056">
                  <c:v>41477.0277777778</c:v>
                </c:pt>
                <c:pt idx="6057">
                  <c:v>41477.03125</c:v>
                </c:pt>
                <c:pt idx="6058">
                  <c:v>41477.0347222222</c:v>
                </c:pt>
                <c:pt idx="6059">
                  <c:v>41477.0381944444</c:v>
                </c:pt>
                <c:pt idx="6060">
                  <c:v>41477.0416666667</c:v>
                </c:pt>
                <c:pt idx="6061">
                  <c:v>41477.0451388889</c:v>
                </c:pt>
                <c:pt idx="6062">
                  <c:v>41477.0486111111</c:v>
                </c:pt>
                <c:pt idx="6063">
                  <c:v>41477.0520833333</c:v>
                </c:pt>
                <c:pt idx="6064">
                  <c:v>41477.0555555556</c:v>
                </c:pt>
                <c:pt idx="6065">
                  <c:v>41477.0590277778</c:v>
                </c:pt>
                <c:pt idx="6066">
                  <c:v>41477.0625</c:v>
                </c:pt>
                <c:pt idx="6067">
                  <c:v>41477.0659722222</c:v>
                </c:pt>
                <c:pt idx="6068">
                  <c:v>41477.0694444445</c:v>
                </c:pt>
                <c:pt idx="6069">
                  <c:v>41477.0729166667</c:v>
                </c:pt>
                <c:pt idx="6070">
                  <c:v>41477.0763888889</c:v>
                </c:pt>
                <c:pt idx="6071">
                  <c:v>41477.0798611111</c:v>
                </c:pt>
                <c:pt idx="6072">
                  <c:v>41477.0833333333</c:v>
                </c:pt>
                <c:pt idx="6073">
                  <c:v>41477.0868055556</c:v>
                </c:pt>
                <c:pt idx="6074">
                  <c:v>41477.0902777778</c:v>
                </c:pt>
                <c:pt idx="6075">
                  <c:v>41477.09375</c:v>
                </c:pt>
                <c:pt idx="6076">
                  <c:v>41477.0972222222</c:v>
                </c:pt>
                <c:pt idx="6077">
                  <c:v>41477.1006944445</c:v>
                </c:pt>
                <c:pt idx="6078">
                  <c:v>41477.1041666667</c:v>
                </c:pt>
                <c:pt idx="6079">
                  <c:v>41477.1076388889</c:v>
                </c:pt>
                <c:pt idx="6080">
                  <c:v>41477.1111111111</c:v>
                </c:pt>
                <c:pt idx="6081">
                  <c:v>41477.1145833333</c:v>
                </c:pt>
                <c:pt idx="6082">
                  <c:v>41477.1180555556</c:v>
                </c:pt>
                <c:pt idx="6083">
                  <c:v>41477.1215277778</c:v>
                </c:pt>
                <c:pt idx="6084">
                  <c:v>41477.125</c:v>
                </c:pt>
                <c:pt idx="6085">
                  <c:v>41477.1284722222</c:v>
                </c:pt>
                <c:pt idx="6086">
                  <c:v>41477.1319444444</c:v>
                </c:pt>
                <c:pt idx="6087">
                  <c:v>41477.1354166667</c:v>
                </c:pt>
                <c:pt idx="6088">
                  <c:v>41477.1388888889</c:v>
                </c:pt>
                <c:pt idx="6089">
                  <c:v>41477.1423611111</c:v>
                </c:pt>
                <c:pt idx="6090">
                  <c:v>41477.1458333333</c:v>
                </c:pt>
                <c:pt idx="6091">
                  <c:v>41477.1493055556</c:v>
                </c:pt>
                <c:pt idx="6092">
                  <c:v>41477.1527777778</c:v>
                </c:pt>
                <c:pt idx="6093">
                  <c:v>41477.15625</c:v>
                </c:pt>
                <c:pt idx="6094">
                  <c:v>41477.1597222222</c:v>
                </c:pt>
                <c:pt idx="6095">
                  <c:v>41477.1631944444</c:v>
                </c:pt>
                <c:pt idx="6096">
                  <c:v>41477.1666666667</c:v>
                </c:pt>
                <c:pt idx="6097">
                  <c:v>41477.1701388889</c:v>
                </c:pt>
                <c:pt idx="6098">
                  <c:v>41477.1736111111</c:v>
                </c:pt>
                <c:pt idx="6099">
                  <c:v>41477.1770833333</c:v>
                </c:pt>
                <c:pt idx="6100">
                  <c:v>41477.1805555556</c:v>
                </c:pt>
                <c:pt idx="6101">
                  <c:v>41477.1840277778</c:v>
                </c:pt>
                <c:pt idx="6102">
                  <c:v>41477.1875</c:v>
                </c:pt>
                <c:pt idx="6103">
                  <c:v>41477.1909722222</c:v>
                </c:pt>
                <c:pt idx="6104">
                  <c:v>41477.1944444444</c:v>
                </c:pt>
                <c:pt idx="6105">
                  <c:v>41477.1979166667</c:v>
                </c:pt>
                <c:pt idx="6106">
                  <c:v>41477.2013888889</c:v>
                </c:pt>
                <c:pt idx="6107">
                  <c:v>41477.2048611111</c:v>
                </c:pt>
                <c:pt idx="6108">
                  <c:v>41477.2083333333</c:v>
                </c:pt>
                <c:pt idx="6109">
                  <c:v>41477.2118055556</c:v>
                </c:pt>
                <c:pt idx="6110">
                  <c:v>41477.2152777778</c:v>
                </c:pt>
                <c:pt idx="6111">
                  <c:v>41477.21875</c:v>
                </c:pt>
                <c:pt idx="6112">
                  <c:v>41477.2222222222</c:v>
                </c:pt>
                <c:pt idx="6113">
                  <c:v>41477.2256944444</c:v>
                </c:pt>
                <c:pt idx="6114">
                  <c:v>41477.2291666667</c:v>
                </c:pt>
                <c:pt idx="6115">
                  <c:v>41477.2326388889</c:v>
                </c:pt>
                <c:pt idx="6116">
                  <c:v>41477.2361111111</c:v>
                </c:pt>
                <c:pt idx="6117">
                  <c:v>41477.2395833333</c:v>
                </c:pt>
                <c:pt idx="6118">
                  <c:v>41477.2430555556</c:v>
                </c:pt>
                <c:pt idx="6119">
                  <c:v>41477.2465277778</c:v>
                </c:pt>
                <c:pt idx="6120">
                  <c:v>41477.25</c:v>
                </c:pt>
                <c:pt idx="6121">
                  <c:v>41477.2534722222</c:v>
                </c:pt>
                <c:pt idx="6122">
                  <c:v>41477.2569444444</c:v>
                </c:pt>
                <c:pt idx="6123">
                  <c:v>41477.2604166667</c:v>
                </c:pt>
                <c:pt idx="6124">
                  <c:v>41477.2638888889</c:v>
                </c:pt>
                <c:pt idx="6125">
                  <c:v>41477.2673611111</c:v>
                </c:pt>
                <c:pt idx="6126">
                  <c:v>41477.2708333333</c:v>
                </c:pt>
                <c:pt idx="6127">
                  <c:v>41477.2743055556</c:v>
                </c:pt>
                <c:pt idx="6128">
                  <c:v>41477.2777777778</c:v>
                </c:pt>
                <c:pt idx="6129">
                  <c:v>41477.28125</c:v>
                </c:pt>
                <c:pt idx="6130">
                  <c:v>41477.2847222222</c:v>
                </c:pt>
                <c:pt idx="6131">
                  <c:v>41477.2881944444</c:v>
                </c:pt>
                <c:pt idx="6132">
                  <c:v>41477.2916666667</c:v>
                </c:pt>
                <c:pt idx="6133">
                  <c:v>41477.2951388889</c:v>
                </c:pt>
                <c:pt idx="6134">
                  <c:v>41477.2986111111</c:v>
                </c:pt>
                <c:pt idx="6135">
                  <c:v>41477.3020833333</c:v>
                </c:pt>
                <c:pt idx="6136">
                  <c:v>41477.3055555556</c:v>
                </c:pt>
                <c:pt idx="6137">
                  <c:v>41477.3090277778</c:v>
                </c:pt>
                <c:pt idx="6138">
                  <c:v>41477.3125</c:v>
                </c:pt>
                <c:pt idx="6139">
                  <c:v>41477.3159722222</c:v>
                </c:pt>
                <c:pt idx="6140">
                  <c:v>41477.3194444445</c:v>
                </c:pt>
                <c:pt idx="6141">
                  <c:v>41477.3229166667</c:v>
                </c:pt>
                <c:pt idx="6142">
                  <c:v>41477.3263888889</c:v>
                </c:pt>
                <c:pt idx="6143">
                  <c:v>41477.3298611111</c:v>
                </c:pt>
                <c:pt idx="6144">
                  <c:v>41477.3333333333</c:v>
                </c:pt>
                <c:pt idx="6145">
                  <c:v>41477.3368055556</c:v>
                </c:pt>
                <c:pt idx="6146">
                  <c:v>41477.3402777778</c:v>
                </c:pt>
                <c:pt idx="6147">
                  <c:v>41477.34375</c:v>
                </c:pt>
                <c:pt idx="6148">
                  <c:v>41477.3472222222</c:v>
                </c:pt>
                <c:pt idx="6149">
                  <c:v>41477.3506944445</c:v>
                </c:pt>
                <c:pt idx="6150">
                  <c:v>41477.3541666667</c:v>
                </c:pt>
                <c:pt idx="6151">
                  <c:v>41477.3576388889</c:v>
                </c:pt>
                <c:pt idx="6152">
                  <c:v>41477.3611111111</c:v>
                </c:pt>
                <c:pt idx="6153">
                  <c:v>41477.3645833333</c:v>
                </c:pt>
                <c:pt idx="6154">
                  <c:v>41477.3680555556</c:v>
                </c:pt>
                <c:pt idx="6155">
                  <c:v>41477.3715277778</c:v>
                </c:pt>
                <c:pt idx="6156">
                  <c:v>41477.375</c:v>
                </c:pt>
                <c:pt idx="6157">
                  <c:v>41477.3784722222</c:v>
                </c:pt>
                <c:pt idx="6158">
                  <c:v>41477.3819444445</c:v>
                </c:pt>
                <c:pt idx="6159">
                  <c:v>41477.3854166667</c:v>
                </c:pt>
                <c:pt idx="6160">
                  <c:v>41477.3888888889</c:v>
                </c:pt>
                <c:pt idx="6161">
                  <c:v>41477.3923611111</c:v>
                </c:pt>
                <c:pt idx="6162">
                  <c:v>41477.3958333333</c:v>
                </c:pt>
                <c:pt idx="6163">
                  <c:v>41477.3993055556</c:v>
                </c:pt>
                <c:pt idx="6164">
                  <c:v>41477.4027777778</c:v>
                </c:pt>
                <c:pt idx="6165">
                  <c:v>41477.40625</c:v>
                </c:pt>
                <c:pt idx="6166">
                  <c:v>41477.4097222222</c:v>
                </c:pt>
                <c:pt idx="6167">
                  <c:v>41477.4131944444</c:v>
                </c:pt>
                <c:pt idx="6168">
                  <c:v>41477.4166666667</c:v>
                </c:pt>
                <c:pt idx="6169">
                  <c:v>41477.4201388889</c:v>
                </c:pt>
                <c:pt idx="6170">
                  <c:v>41477.4236111111</c:v>
                </c:pt>
                <c:pt idx="6171">
                  <c:v>41477.4270833333</c:v>
                </c:pt>
                <c:pt idx="6172">
                  <c:v>41477.4305555556</c:v>
                </c:pt>
                <c:pt idx="6173">
                  <c:v>41477.4340277778</c:v>
                </c:pt>
                <c:pt idx="6174">
                  <c:v>41477.4375</c:v>
                </c:pt>
                <c:pt idx="6175">
                  <c:v>41477.4409722222</c:v>
                </c:pt>
                <c:pt idx="6176">
                  <c:v>41477.4444444444</c:v>
                </c:pt>
                <c:pt idx="6177">
                  <c:v>41477.4479166667</c:v>
                </c:pt>
                <c:pt idx="6178">
                  <c:v>41477.4513888889</c:v>
                </c:pt>
                <c:pt idx="6179">
                  <c:v>41477.4548611111</c:v>
                </c:pt>
                <c:pt idx="6180">
                  <c:v>41477.4583333333</c:v>
                </c:pt>
                <c:pt idx="6181">
                  <c:v>41477.4618055556</c:v>
                </c:pt>
                <c:pt idx="6182">
                  <c:v>41477.4652777778</c:v>
                </c:pt>
                <c:pt idx="6183">
                  <c:v>41477.46875</c:v>
                </c:pt>
                <c:pt idx="6184">
                  <c:v>41477.4722222222</c:v>
                </c:pt>
                <c:pt idx="6185">
                  <c:v>41477.4756944444</c:v>
                </c:pt>
                <c:pt idx="6186">
                  <c:v>41477.4791666667</c:v>
                </c:pt>
                <c:pt idx="6187">
                  <c:v>41477.4826388889</c:v>
                </c:pt>
                <c:pt idx="6188">
                  <c:v>41477.4861111111</c:v>
                </c:pt>
                <c:pt idx="6189">
                  <c:v>41477.4895833333</c:v>
                </c:pt>
                <c:pt idx="6190">
                  <c:v>41477.4930555556</c:v>
                </c:pt>
                <c:pt idx="6191">
                  <c:v>41477.4965277778</c:v>
                </c:pt>
                <c:pt idx="6192">
                  <c:v>41477.5</c:v>
                </c:pt>
                <c:pt idx="6193">
                  <c:v>41477.5034722222</c:v>
                </c:pt>
                <c:pt idx="6194">
                  <c:v>41477.5069444444</c:v>
                </c:pt>
                <c:pt idx="6195">
                  <c:v>41477.5104166667</c:v>
                </c:pt>
                <c:pt idx="6196">
                  <c:v>41477.5138888889</c:v>
                </c:pt>
                <c:pt idx="6197">
                  <c:v>41477.5173611111</c:v>
                </c:pt>
                <c:pt idx="6198">
                  <c:v>41477.5208333333</c:v>
                </c:pt>
                <c:pt idx="6199">
                  <c:v>41477.5243055556</c:v>
                </c:pt>
                <c:pt idx="6200">
                  <c:v>41477.5277777778</c:v>
                </c:pt>
                <c:pt idx="6201">
                  <c:v>41477.53125</c:v>
                </c:pt>
                <c:pt idx="6202">
                  <c:v>41477.5347222222</c:v>
                </c:pt>
                <c:pt idx="6203">
                  <c:v>41477.5381944444</c:v>
                </c:pt>
                <c:pt idx="6204">
                  <c:v>41477.5416666667</c:v>
                </c:pt>
                <c:pt idx="6205">
                  <c:v>41477.5451388889</c:v>
                </c:pt>
                <c:pt idx="6206">
                  <c:v>41477.5486111111</c:v>
                </c:pt>
                <c:pt idx="6207">
                  <c:v>41477.5520833333</c:v>
                </c:pt>
                <c:pt idx="6208">
                  <c:v>41477.5555555556</c:v>
                </c:pt>
                <c:pt idx="6209">
                  <c:v>41477.5590277778</c:v>
                </c:pt>
                <c:pt idx="6210">
                  <c:v>41477.5625</c:v>
                </c:pt>
                <c:pt idx="6211">
                  <c:v>41477.5659722222</c:v>
                </c:pt>
                <c:pt idx="6212">
                  <c:v>41477.5694444444</c:v>
                </c:pt>
                <c:pt idx="6213">
                  <c:v>41477.5729166667</c:v>
                </c:pt>
                <c:pt idx="6214">
                  <c:v>41477.5763888889</c:v>
                </c:pt>
                <c:pt idx="6215">
                  <c:v>41477.5798611111</c:v>
                </c:pt>
                <c:pt idx="6216">
                  <c:v>41477.5833333333</c:v>
                </c:pt>
                <c:pt idx="6217">
                  <c:v>41477.5868055556</c:v>
                </c:pt>
                <c:pt idx="6218">
                  <c:v>41477.5902777778</c:v>
                </c:pt>
                <c:pt idx="6219">
                  <c:v>41477.59375</c:v>
                </c:pt>
                <c:pt idx="6220">
                  <c:v>41477.5972222222</c:v>
                </c:pt>
                <c:pt idx="6221">
                  <c:v>41477.6006944445</c:v>
                </c:pt>
                <c:pt idx="6222">
                  <c:v>41477.6041666667</c:v>
                </c:pt>
                <c:pt idx="6223">
                  <c:v>41477.6076388889</c:v>
                </c:pt>
                <c:pt idx="6224">
                  <c:v>41477.6111111111</c:v>
                </c:pt>
                <c:pt idx="6225">
                  <c:v>41477.6145833333</c:v>
                </c:pt>
                <c:pt idx="6226">
                  <c:v>41477.6180555556</c:v>
                </c:pt>
                <c:pt idx="6227">
                  <c:v>41477.6215277778</c:v>
                </c:pt>
                <c:pt idx="6228">
                  <c:v>41477.625</c:v>
                </c:pt>
                <c:pt idx="6229">
                  <c:v>41477.6284722222</c:v>
                </c:pt>
                <c:pt idx="6230">
                  <c:v>41477.6319444445</c:v>
                </c:pt>
                <c:pt idx="6231">
                  <c:v>41477.6354166667</c:v>
                </c:pt>
                <c:pt idx="6232">
                  <c:v>41477.6388888889</c:v>
                </c:pt>
                <c:pt idx="6233">
                  <c:v>41477.6423611111</c:v>
                </c:pt>
                <c:pt idx="6234">
                  <c:v>41477.6458333333</c:v>
                </c:pt>
                <c:pt idx="6235">
                  <c:v>41477.6493055556</c:v>
                </c:pt>
                <c:pt idx="6236">
                  <c:v>41477.6527777778</c:v>
                </c:pt>
                <c:pt idx="6237">
                  <c:v>41477.65625</c:v>
                </c:pt>
                <c:pt idx="6238">
                  <c:v>41477.6597222222</c:v>
                </c:pt>
                <c:pt idx="6239">
                  <c:v>41477.6631944445</c:v>
                </c:pt>
                <c:pt idx="6240">
                  <c:v>41477.6666666667</c:v>
                </c:pt>
                <c:pt idx="6241">
                  <c:v>41477.6701388889</c:v>
                </c:pt>
                <c:pt idx="6242">
                  <c:v>41477.6736111111</c:v>
                </c:pt>
                <c:pt idx="6243">
                  <c:v>41477.6770833333</c:v>
                </c:pt>
                <c:pt idx="6244">
                  <c:v>41477.6805555556</c:v>
                </c:pt>
                <c:pt idx="6245">
                  <c:v>41477.6840277778</c:v>
                </c:pt>
                <c:pt idx="6246">
                  <c:v>41477.6875</c:v>
                </c:pt>
                <c:pt idx="6247">
                  <c:v>41477.6909722222</c:v>
                </c:pt>
                <c:pt idx="6248">
                  <c:v>41477.6944444444</c:v>
                </c:pt>
                <c:pt idx="6249">
                  <c:v>41477.6979166667</c:v>
                </c:pt>
                <c:pt idx="6250">
                  <c:v>41477.7013888889</c:v>
                </c:pt>
                <c:pt idx="6251">
                  <c:v>41477.7048611111</c:v>
                </c:pt>
                <c:pt idx="6252">
                  <c:v>41477.7083333333</c:v>
                </c:pt>
                <c:pt idx="6253">
                  <c:v>41477.7118055556</c:v>
                </c:pt>
                <c:pt idx="6254">
                  <c:v>41477.7152777778</c:v>
                </c:pt>
                <c:pt idx="6255">
                  <c:v>41477.71875</c:v>
                </c:pt>
                <c:pt idx="6256">
                  <c:v>41477.7222222222</c:v>
                </c:pt>
                <c:pt idx="6257">
                  <c:v>41477.7256944444</c:v>
                </c:pt>
                <c:pt idx="6258">
                  <c:v>41477.7291666667</c:v>
                </c:pt>
                <c:pt idx="6259">
                  <c:v>41477.7326388889</c:v>
                </c:pt>
                <c:pt idx="6260">
                  <c:v>41477.7361111111</c:v>
                </c:pt>
                <c:pt idx="6261">
                  <c:v>41477.7395833333</c:v>
                </c:pt>
                <c:pt idx="6262">
                  <c:v>41477.7430555556</c:v>
                </c:pt>
                <c:pt idx="6263">
                  <c:v>41477.7465277778</c:v>
                </c:pt>
                <c:pt idx="6264">
                  <c:v>41477.75</c:v>
                </c:pt>
                <c:pt idx="6265">
                  <c:v>41477.7534722222</c:v>
                </c:pt>
                <c:pt idx="6266">
                  <c:v>41477.7569444444</c:v>
                </c:pt>
                <c:pt idx="6267">
                  <c:v>41477.7604166667</c:v>
                </c:pt>
                <c:pt idx="6268">
                  <c:v>41477.7638888889</c:v>
                </c:pt>
                <c:pt idx="6269">
                  <c:v>41477.7673611111</c:v>
                </c:pt>
                <c:pt idx="6270">
                  <c:v>41477.7708333333</c:v>
                </c:pt>
                <c:pt idx="6271">
                  <c:v>41477.7743055556</c:v>
                </c:pt>
                <c:pt idx="6272">
                  <c:v>41477.7777777778</c:v>
                </c:pt>
                <c:pt idx="6273">
                  <c:v>41477.78125</c:v>
                </c:pt>
                <c:pt idx="6274">
                  <c:v>41477.7847222222</c:v>
                </c:pt>
                <c:pt idx="6275">
                  <c:v>41477.7881944444</c:v>
                </c:pt>
                <c:pt idx="6276">
                  <c:v>41477.7916666667</c:v>
                </c:pt>
                <c:pt idx="6277">
                  <c:v>41477.7951388889</c:v>
                </c:pt>
                <c:pt idx="6278">
                  <c:v>41477.7986111111</c:v>
                </c:pt>
                <c:pt idx="6279">
                  <c:v>41477.8020833333</c:v>
                </c:pt>
                <c:pt idx="6280">
                  <c:v>41477.8055555556</c:v>
                </c:pt>
                <c:pt idx="6281">
                  <c:v>41477.8090277778</c:v>
                </c:pt>
                <c:pt idx="6282">
                  <c:v>41477.8125</c:v>
                </c:pt>
                <c:pt idx="6283">
                  <c:v>41477.8159722222</c:v>
                </c:pt>
                <c:pt idx="6284">
                  <c:v>41477.8194444444</c:v>
                </c:pt>
                <c:pt idx="6285">
                  <c:v>41477.8229166667</c:v>
                </c:pt>
                <c:pt idx="6286">
                  <c:v>41477.8263888889</c:v>
                </c:pt>
                <c:pt idx="6287">
                  <c:v>41477.8298611111</c:v>
                </c:pt>
                <c:pt idx="6288">
                  <c:v>41477.8333333333</c:v>
                </c:pt>
                <c:pt idx="6289">
                  <c:v>41477.8368055556</c:v>
                </c:pt>
                <c:pt idx="6290">
                  <c:v>41477.8402777778</c:v>
                </c:pt>
                <c:pt idx="6291">
                  <c:v>41477.84375</c:v>
                </c:pt>
                <c:pt idx="6292">
                  <c:v>41477.8472222222</c:v>
                </c:pt>
                <c:pt idx="6293">
                  <c:v>41477.8506944445</c:v>
                </c:pt>
                <c:pt idx="6294">
                  <c:v>41477.8541666667</c:v>
                </c:pt>
                <c:pt idx="6295">
                  <c:v>41477.8576388889</c:v>
                </c:pt>
                <c:pt idx="6296">
                  <c:v>41477.8611111111</c:v>
                </c:pt>
                <c:pt idx="6297">
                  <c:v>41477.8645833333</c:v>
                </c:pt>
                <c:pt idx="6298">
                  <c:v>41477.8680555556</c:v>
                </c:pt>
                <c:pt idx="6299">
                  <c:v>41477.8715277778</c:v>
                </c:pt>
                <c:pt idx="6300">
                  <c:v>41477.875</c:v>
                </c:pt>
                <c:pt idx="6301">
                  <c:v>41477.8784722222</c:v>
                </c:pt>
                <c:pt idx="6302">
                  <c:v>41477.8819444445</c:v>
                </c:pt>
                <c:pt idx="6303">
                  <c:v>41477.8854166667</c:v>
                </c:pt>
                <c:pt idx="6304">
                  <c:v>41477.8888888889</c:v>
                </c:pt>
                <c:pt idx="6305">
                  <c:v>41477.8923611111</c:v>
                </c:pt>
                <c:pt idx="6306">
                  <c:v>41477.8958333333</c:v>
                </c:pt>
                <c:pt idx="6307">
                  <c:v>41477.8993055556</c:v>
                </c:pt>
                <c:pt idx="6308">
                  <c:v>41477.9027777778</c:v>
                </c:pt>
                <c:pt idx="6309">
                  <c:v>41477.90625</c:v>
                </c:pt>
                <c:pt idx="6310">
                  <c:v>41477.9097222222</c:v>
                </c:pt>
                <c:pt idx="6311">
                  <c:v>41477.9131944445</c:v>
                </c:pt>
                <c:pt idx="6312">
                  <c:v>41477.9166666667</c:v>
                </c:pt>
                <c:pt idx="6313">
                  <c:v>41477.9201388889</c:v>
                </c:pt>
                <c:pt idx="6314">
                  <c:v>41477.9236111111</c:v>
                </c:pt>
                <c:pt idx="6315">
                  <c:v>41477.9270833333</c:v>
                </c:pt>
                <c:pt idx="6316">
                  <c:v>41477.9305555556</c:v>
                </c:pt>
                <c:pt idx="6317">
                  <c:v>41477.9340277778</c:v>
                </c:pt>
                <c:pt idx="6318">
                  <c:v>41477.9375</c:v>
                </c:pt>
                <c:pt idx="6319">
                  <c:v>41477.9409722222</c:v>
                </c:pt>
                <c:pt idx="6320">
                  <c:v>41477.9444444444</c:v>
                </c:pt>
                <c:pt idx="6321">
                  <c:v>41477.9479166667</c:v>
                </c:pt>
                <c:pt idx="6322">
                  <c:v>41477.9513888889</c:v>
                </c:pt>
                <c:pt idx="6323">
                  <c:v>41477.9548611111</c:v>
                </c:pt>
                <c:pt idx="6324">
                  <c:v>41477.9583333333</c:v>
                </c:pt>
                <c:pt idx="6325">
                  <c:v>41477.9618055556</c:v>
                </c:pt>
                <c:pt idx="6326">
                  <c:v>41477.9652777778</c:v>
                </c:pt>
                <c:pt idx="6327">
                  <c:v>41477.96875</c:v>
                </c:pt>
                <c:pt idx="6328">
                  <c:v>41477.9722222222</c:v>
                </c:pt>
                <c:pt idx="6329">
                  <c:v>41477.9756944444</c:v>
                </c:pt>
                <c:pt idx="6330">
                  <c:v>41477.9791666667</c:v>
                </c:pt>
                <c:pt idx="6331">
                  <c:v>41477.9826388889</c:v>
                </c:pt>
                <c:pt idx="6332">
                  <c:v>41477.9861111111</c:v>
                </c:pt>
                <c:pt idx="6333">
                  <c:v>41477.9895833333</c:v>
                </c:pt>
                <c:pt idx="6334">
                  <c:v>41477.9930555556</c:v>
                </c:pt>
                <c:pt idx="6335">
                  <c:v>41477.9965277778</c:v>
                </c:pt>
                <c:pt idx="6336">
                  <c:v>41478</c:v>
                </c:pt>
                <c:pt idx="6337">
                  <c:v>41478.0034722222</c:v>
                </c:pt>
                <c:pt idx="6338">
                  <c:v>41478.0069444444</c:v>
                </c:pt>
                <c:pt idx="6339">
                  <c:v>41478.0104166667</c:v>
                </c:pt>
                <c:pt idx="6340">
                  <c:v>41478.0138888889</c:v>
                </c:pt>
                <c:pt idx="6341">
                  <c:v>41478.0173611111</c:v>
                </c:pt>
                <c:pt idx="6342">
                  <c:v>41478.0208333333</c:v>
                </c:pt>
                <c:pt idx="6343">
                  <c:v>41478.0243055556</c:v>
                </c:pt>
                <c:pt idx="6344">
                  <c:v>41478.0277777778</c:v>
                </c:pt>
                <c:pt idx="6345">
                  <c:v>41478.03125</c:v>
                </c:pt>
                <c:pt idx="6346">
                  <c:v>41478.0347222222</c:v>
                </c:pt>
                <c:pt idx="6347">
                  <c:v>41478.0381944444</c:v>
                </c:pt>
                <c:pt idx="6348">
                  <c:v>41478.0416666667</c:v>
                </c:pt>
                <c:pt idx="6349">
                  <c:v>41478.0451388889</c:v>
                </c:pt>
                <c:pt idx="6350">
                  <c:v>41478.0486111111</c:v>
                </c:pt>
                <c:pt idx="6351">
                  <c:v>41478.0520833333</c:v>
                </c:pt>
                <c:pt idx="6352">
                  <c:v>41478.0555555556</c:v>
                </c:pt>
                <c:pt idx="6353">
                  <c:v>41478.0590277778</c:v>
                </c:pt>
                <c:pt idx="6354">
                  <c:v>41478.0625</c:v>
                </c:pt>
                <c:pt idx="6355">
                  <c:v>41478.0659722222</c:v>
                </c:pt>
                <c:pt idx="6356">
                  <c:v>41478.0694444444</c:v>
                </c:pt>
                <c:pt idx="6357">
                  <c:v>41478.0729166667</c:v>
                </c:pt>
                <c:pt idx="6358">
                  <c:v>41478.0763888889</c:v>
                </c:pt>
                <c:pt idx="6359">
                  <c:v>41478.0798611111</c:v>
                </c:pt>
                <c:pt idx="6360">
                  <c:v>41478.0833333333</c:v>
                </c:pt>
                <c:pt idx="6361">
                  <c:v>41478.0868055556</c:v>
                </c:pt>
                <c:pt idx="6362">
                  <c:v>41478.0902777778</c:v>
                </c:pt>
                <c:pt idx="6363">
                  <c:v>41478.09375</c:v>
                </c:pt>
                <c:pt idx="6364">
                  <c:v>41478.0972222222</c:v>
                </c:pt>
                <c:pt idx="6365">
                  <c:v>41478.1006944444</c:v>
                </c:pt>
                <c:pt idx="6366">
                  <c:v>41478.1041666667</c:v>
                </c:pt>
                <c:pt idx="6367">
                  <c:v>41478.1076388889</c:v>
                </c:pt>
                <c:pt idx="6368">
                  <c:v>41478.1111111111</c:v>
                </c:pt>
                <c:pt idx="6369">
                  <c:v>41478.1145833333</c:v>
                </c:pt>
                <c:pt idx="6370">
                  <c:v>41478.1180555556</c:v>
                </c:pt>
                <c:pt idx="6371">
                  <c:v>41478.1215277778</c:v>
                </c:pt>
                <c:pt idx="6372">
                  <c:v>41478.125</c:v>
                </c:pt>
                <c:pt idx="6373">
                  <c:v>41478.1284722222</c:v>
                </c:pt>
                <c:pt idx="6374">
                  <c:v>41478.1319444445</c:v>
                </c:pt>
                <c:pt idx="6375">
                  <c:v>41478.1354166667</c:v>
                </c:pt>
                <c:pt idx="6376">
                  <c:v>41478.1388888889</c:v>
                </c:pt>
                <c:pt idx="6377">
                  <c:v>41478.1423611111</c:v>
                </c:pt>
                <c:pt idx="6378">
                  <c:v>41478.1458333333</c:v>
                </c:pt>
                <c:pt idx="6379">
                  <c:v>41478.1493055556</c:v>
                </c:pt>
                <c:pt idx="6380">
                  <c:v>41478.1527777778</c:v>
                </c:pt>
                <c:pt idx="6381">
                  <c:v>41478.15625</c:v>
                </c:pt>
                <c:pt idx="6382">
                  <c:v>41478.1597222222</c:v>
                </c:pt>
                <c:pt idx="6383">
                  <c:v>41478.1631944445</c:v>
                </c:pt>
                <c:pt idx="6384">
                  <c:v>41478.1666666667</c:v>
                </c:pt>
                <c:pt idx="6385">
                  <c:v>41478.1701388889</c:v>
                </c:pt>
                <c:pt idx="6386">
                  <c:v>41478.1736111111</c:v>
                </c:pt>
                <c:pt idx="6387">
                  <c:v>41478.1770833333</c:v>
                </c:pt>
                <c:pt idx="6388">
                  <c:v>41478.1805555556</c:v>
                </c:pt>
                <c:pt idx="6389">
                  <c:v>41478.1840277778</c:v>
                </c:pt>
                <c:pt idx="6390">
                  <c:v>41478.1875</c:v>
                </c:pt>
                <c:pt idx="6391">
                  <c:v>41478.1909722222</c:v>
                </c:pt>
                <c:pt idx="6392">
                  <c:v>41478.1944444445</c:v>
                </c:pt>
                <c:pt idx="6393">
                  <c:v>41478.1979166667</c:v>
                </c:pt>
                <c:pt idx="6394">
                  <c:v>41478.2013888889</c:v>
                </c:pt>
                <c:pt idx="6395">
                  <c:v>41478.2048611111</c:v>
                </c:pt>
                <c:pt idx="6396">
                  <c:v>41478.2083333333</c:v>
                </c:pt>
                <c:pt idx="6397">
                  <c:v>41478.2118055556</c:v>
                </c:pt>
                <c:pt idx="6398">
                  <c:v>41478.2152777778</c:v>
                </c:pt>
                <c:pt idx="6399">
                  <c:v>41478.21875</c:v>
                </c:pt>
                <c:pt idx="6400">
                  <c:v>41478.2222222222</c:v>
                </c:pt>
                <c:pt idx="6401">
                  <c:v>41478.2256944444</c:v>
                </c:pt>
                <c:pt idx="6402">
                  <c:v>41478.2291666667</c:v>
                </c:pt>
                <c:pt idx="6403">
                  <c:v>41478.2326388889</c:v>
                </c:pt>
                <c:pt idx="6404">
                  <c:v>41478.2361111111</c:v>
                </c:pt>
                <c:pt idx="6405">
                  <c:v>41478.2395833333</c:v>
                </c:pt>
                <c:pt idx="6406">
                  <c:v>41478.2430555556</c:v>
                </c:pt>
                <c:pt idx="6407">
                  <c:v>41478.2465277778</c:v>
                </c:pt>
                <c:pt idx="6408">
                  <c:v>41478.25</c:v>
                </c:pt>
                <c:pt idx="6409">
                  <c:v>41478.2534722222</c:v>
                </c:pt>
                <c:pt idx="6410">
                  <c:v>41478.2569444444</c:v>
                </c:pt>
                <c:pt idx="6411">
                  <c:v>41478.2604166667</c:v>
                </c:pt>
                <c:pt idx="6412">
                  <c:v>41478.2638888889</c:v>
                </c:pt>
                <c:pt idx="6413">
                  <c:v>41478.2673611111</c:v>
                </c:pt>
                <c:pt idx="6414">
                  <c:v>41478.2708333333</c:v>
                </c:pt>
                <c:pt idx="6415">
                  <c:v>41478.2743055556</c:v>
                </c:pt>
                <c:pt idx="6416">
                  <c:v>41478.2777777778</c:v>
                </c:pt>
                <c:pt idx="6417">
                  <c:v>41478.28125</c:v>
                </c:pt>
                <c:pt idx="6418">
                  <c:v>41478.2847222222</c:v>
                </c:pt>
                <c:pt idx="6419">
                  <c:v>41478.2881944444</c:v>
                </c:pt>
                <c:pt idx="6420">
                  <c:v>41478.2916666667</c:v>
                </c:pt>
                <c:pt idx="6421">
                  <c:v>41478.2951388889</c:v>
                </c:pt>
                <c:pt idx="6422">
                  <c:v>41478.2986111111</c:v>
                </c:pt>
                <c:pt idx="6423">
                  <c:v>41478.3020833333</c:v>
                </c:pt>
                <c:pt idx="6424">
                  <c:v>41478.3055555556</c:v>
                </c:pt>
                <c:pt idx="6425">
                  <c:v>41478.3090277778</c:v>
                </c:pt>
                <c:pt idx="6426">
                  <c:v>41478.3125</c:v>
                </c:pt>
                <c:pt idx="6427">
                  <c:v>41478.3159722222</c:v>
                </c:pt>
                <c:pt idx="6428">
                  <c:v>41478.3194444444</c:v>
                </c:pt>
                <c:pt idx="6429">
                  <c:v>41478.3229166667</c:v>
                </c:pt>
                <c:pt idx="6430">
                  <c:v>41478.3263888889</c:v>
                </c:pt>
                <c:pt idx="6431">
                  <c:v>41478.3298611111</c:v>
                </c:pt>
                <c:pt idx="6432">
                  <c:v>41478.3333333333</c:v>
                </c:pt>
                <c:pt idx="6433">
                  <c:v>41478.3368055556</c:v>
                </c:pt>
                <c:pt idx="6434">
                  <c:v>41478.3402777778</c:v>
                </c:pt>
                <c:pt idx="6435">
                  <c:v>41478.34375</c:v>
                </c:pt>
                <c:pt idx="6436">
                  <c:v>41478.3472222222</c:v>
                </c:pt>
                <c:pt idx="6437">
                  <c:v>41478.3506944444</c:v>
                </c:pt>
                <c:pt idx="6438">
                  <c:v>41478.3541666667</c:v>
                </c:pt>
                <c:pt idx="6439">
                  <c:v>41478.3576388889</c:v>
                </c:pt>
                <c:pt idx="6440">
                  <c:v>41478.3611111111</c:v>
                </c:pt>
                <c:pt idx="6441">
                  <c:v>41478.3645833333</c:v>
                </c:pt>
                <c:pt idx="6442">
                  <c:v>41478.3680555556</c:v>
                </c:pt>
                <c:pt idx="6443">
                  <c:v>41478.3715277778</c:v>
                </c:pt>
                <c:pt idx="6444">
                  <c:v>41478.375</c:v>
                </c:pt>
                <c:pt idx="6445">
                  <c:v>41478.3784722222</c:v>
                </c:pt>
                <c:pt idx="6446">
                  <c:v>41478.3819444445</c:v>
                </c:pt>
                <c:pt idx="6447">
                  <c:v>41478.3854166667</c:v>
                </c:pt>
                <c:pt idx="6448">
                  <c:v>41478.3888888889</c:v>
                </c:pt>
                <c:pt idx="6449">
                  <c:v>41478.3923611111</c:v>
                </c:pt>
                <c:pt idx="6450">
                  <c:v>41478.3958333333</c:v>
                </c:pt>
                <c:pt idx="6451">
                  <c:v>41478.3993055556</c:v>
                </c:pt>
                <c:pt idx="6452">
                  <c:v>41478.4027777778</c:v>
                </c:pt>
                <c:pt idx="6453">
                  <c:v>41478.40625</c:v>
                </c:pt>
                <c:pt idx="6454">
                  <c:v>41478.4097222222</c:v>
                </c:pt>
                <c:pt idx="6455">
                  <c:v>41478.4131944445</c:v>
                </c:pt>
                <c:pt idx="6456">
                  <c:v>41478.4166666667</c:v>
                </c:pt>
                <c:pt idx="6457">
                  <c:v>41478.4201388889</c:v>
                </c:pt>
                <c:pt idx="6458">
                  <c:v>41478.4236111111</c:v>
                </c:pt>
                <c:pt idx="6459">
                  <c:v>41478.4270833333</c:v>
                </c:pt>
                <c:pt idx="6460">
                  <c:v>41478.4305555556</c:v>
                </c:pt>
                <c:pt idx="6461">
                  <c:v>41478.4340277778</c:v>
                </c:pt>
                <c:pt idx="6462">
                  <c:v>41478.4375</c:v>
                </c:pt>
                <c:pt idx="6463">
                  <c:v>41478.4409722222</c:v>
                </c:pt>
                <c:pt idx="6464">
                  <c:v>41478.4444444445</c:v>
                </c:pt>
                <c:pt idx="6465">
                  <c:v>41478.4479166667</c:v>
                </c:pt>
                <c:pt idx="6466">
                  <c:v>41478.4513888889</c:v>
                </c:pt>
                <c:pt idx="6467">
                  <c:v>41478.4548611111</c:v>
                </c:pt>
                <c:pt idx="6468">
                  <c:v>41478.4583333333</c:v>
                </c:pt>
                <c:pt idx="6469">
                  <c:v>41478.4618055556</c:v>
                </c:pt>
                <c:pt idx="6470">
                  <c:v>41478.4652777778</c:v>
                </c:pt>
                <c:pt idx="6471">
                  <c:v>41478.46875</c:v>
                </c:pt>
                <c:pt idx="6472">
                  <c:v>41478.4722222222</c:v>
                </c:pt>
                <c:pt idx="6473">
                  <c:v>41478.4756944444</c:v>
                </c:pt>
                <c:pt idx="6474">
                  <c:v>41478.4791666667</c:v>
                </c:pt>
                <c:pt idx="6475">
                  <c:v>41478.4826388889</c:v>
                </c:pt>
                <c:pt idx="6476">
                  <c:v>41478.4861111111</c:v>
                </c:pt>
                <c:pt idx="6477">
                  <c:v>41478.4895833333</c:v>
                </c:pt>
                <c:pt idx="6478">
                  <c:v>41478.4930555556</c:v>
                </c:pt>
                <c:pt idx="6479">
                  <c:v>41478.4965277778</c:v>
                </c:pt>
                <c:pt idx="6480">
                  <c:v>41478.5</c:v>
                </c:pt>
                <c:pt idx="6481">
                  <c:v>41478.5034722222</c:v>
                </c:pt>
                <c:pt idx="6482">
                  <c:v>41478.5069444444</c:v>
                </c:pt>
                <c:pt idx="6483">
                  <c:v>41478.5104166667</c:v>
                </c:pt>
                <c:pt idx="6484">
                  <c:v>41478.5138888889</c:v>
                </c:pt>
                <c:pt idx="6485">
                  <c:v>41478.5173611111</c:v>
                </c:pt>
                <c:pt idx="6486">
                  <c:v>41478.5208333333</c:v>
                </c:pt>
                <c:pt idx="6487">
                  <c:v>41478.5243055556</c:v>
                </c:pt>
                <c:pt idx="6488">
                  <c:v>41478.5277777778</c:v>
                </c:pt>
                <c:pt idx="6489">
                  <c:v>41478.53125</c:v>
                </c:pt>
                <c:pt idx="6490">
                  <c:v>41478.5347222222</c:v>
                </c:pt>
                <c:pt idx="6491">
                  <c:v>41478.5381944444</c:v>
                </c:pt>
                <c:pt idx="6492">
                  <c:v>41478.5416666667</c:v>
                </c:pt>
                <c:pt idx="6493">
                  <c:v>41478.5451388889</c:v>
                </c:pt>
                <c:pt idx="6494">
                  <c:v>41478.5486111111</c:v>
                </c:pt>
                <c:pt idx="6495">
                  <c:v>41478.5520833333</c:v>
                </c:pt>
                <c:pt idx="6496">
                  <c:v>41478.5555555556</c:v>
                </c:pt>
                <c:pt idx="6497">
                  <c:v>41478.5590277778</c:v>
                </c:pt>
                <c:pt idx="6498">
                  <c:v>41478.5625</c:v>
                </c:pt>
                <c:pt idx="6499">
                  <c:v>41478.5659722222</c:v>
                </c:pt>
                <c:pt idx="6500">
                  <c:v>41478.5694444444</c:v>
                </c:pt>
                <c:pt idx="6501">
                  <c:v>41478.5729166667</c:v>
                </c:pt>
                <c:pt idx="6502">
                  <c:v>41478.5763888889</c:v>
                </c:pt>
                <c:pt idx="6503">
                  <c:v>41478.5798611111</c:v>
                </c:pt>
                <c:pt idx="6504">
                  <c:v>41478.5833333333</c:v>
                </c:pt>
                <c:pt idx="6505">
                  <c:v>41478.5868055556</c:v>
                </c:pt>
                <c:pt idx="6506">
                  <c:v>41478.5902777778</c:v>
                </c:pt>
                <c:pt idx="6507">
                  <c:v>41478.59375</c:v>
                </c:pt>
                <c:pt idx="6508">
                  <c:v>41478.5972222222</c:v>
                </c:pt>
                <c:pt idx="6509">
                  <c:v>41478.6006944444</c:v>
                </c:pt>
                <c:pt idx="6510">
                  <c:v>41478.6041666667</c:v>
                </c:pt>
                <c:pt idx="6511">
                  <c:v>41478.6076388889</c:v>
                </c:pt>
                <c:pt idx="6512">
                  <c:v>41478.6111111111</c:v>
                </c:pt>
                <c:pt idx="6513">
                  <c:v>41478.6145833333</c:v>
                </c:pt>
                <c:pt idx="6514">
                  <c:v>41478.6180555556</c:v>
                </c:pt>
                <c:pt idx="6515">
                  <c:v>41478.6215277778</c:v>
                </c:pt>
                <c:pt idx="6516">
                  <c:v>41478.625</c:v>
                </c:pt>
                <c:pt idx="6517">
                  <c:v>41478.6284722222</c:v>
                </c:pt>
                <c:pt idx="6518">
                  <c:v>41478.6319444444</c:v>
                </c:pt>
                <c:pt idx="6519">
                  <c:v>41478.6354166667</c:v>
                </c:pt>
                <c:pt idx="6520">
                  <c:v>41478.6388888889</c:v>
                </c:pt>
                <c:pt idx="6521">
                  <c:v>41478.6423611111</c:v>
                </c:pt>
                <c:pt idx="6522">
                  <c:v>41478.6458333333</c:v>
                </c:pt>
                <c:pt idx="6523">
                  <c:v>41478.6493055556</c:v>
                </c:pt>
                <c:pt idx="6524">
                  <c:v>41478.6527777778</c:v>
                </c:pt>
                <c:pt idx="6525">
                  <c:v>41478.65625</c:v>
                </c:pt>
                <c:pt idx="6526">
                  <c:v>41478.6597222222</c:v>
                </c:pt>
                <c:pt idx="6527">
                  <c:v>41478.6631944445</c:v>
                </c:pt>
                <c:pt idx="6528">
                  <c:v>41478.6666666667</c:v>
                </c:pt>
                <c:pt idx="6529">
                  <c:v>41478.6701388889</c:v>
                </c:pt>
                <c:pt idx="6530">
                  <c:v>41478.6736111111</c:v>
                </c:pt>
                <c:pt idx="6531">
                  <c:v>41478.6770833333</c:v>
                </c:pt>
                <c:pt idx="6532">
                  <c:v>41478.6805555556</c:v>
                </c:pt>
                <c:pt idx="6533">
                  <c:v>41478.6840277778</c:v>
                </c:pt>
                <c:pt idx="6534">
                  <c:v>41478.6875</c:v>
                </c:pt>
                <c:pt idx="6535">
                  <c:v>41478.6909722222</c:v>
                </c:pt>
                <c:pt idx="6536">
                  <c:v>41478.6944444445</c:v>
                </c:pt>
                <c:pt idx="6537">
                  <c:v>41478.6979166667</c:v>
                </c:pt>
                <c:pt idx="6538">
                  <c:v>41478.7013888889</c:v>
                </c:pt>
                <c:pt idx="6539">
                  <c:v>41478.7048611111</c:v>
                </c:pt>
                <c:pt idx="6540">
                  <c:v>41478.7083333333</c:v>
                </c:pt>
                <c:pt idx="6541">
                  <c:v>41478.7118055556</c:v>
                </c:pt>
                <c:pt idx="6542">
                  <c:v>41478.7152777778</c:v>
                </c:pt>
                <c:pt idx="6543">
                  <c:v>41478.71875</c:v>
                </c:pt>
                <c:pt idx="6544">
                  <c:v>41478.7222222222</c:v>
                </c:pt>
                <c:pt idx="6545">
                  <c:v>41478.7256944445</c:v>
                </c:pt>
                <c:pt idx="6546">
                  <c:v>41478.7291666667</c:v>
                </c:pt>
                <c:pt idx="6547">
                  <c:v>41478.7326388889</c:v>
                </c:pt>
                <c:pt idx="6548">
                  <c:v>41478.7361111111</c:v>
                </c:pt>
                <c:pt idx="6549">
                  <c:v>41478.7395833333</c:v>
                </c:pt>
                <c:pt idx="6550">
                  <c:v>41478.7430555556</c:v>
                </c:pt>
                <c:pt idx="6551">
                  <c:v>41478.7465277778</c:v>
                </c:pt>
                <c:pt idx="6552">
                  <c:v>41478.75</c:v>
                </c:pt>
                <c:pt idx="6553">
                  <c:v>41478.7534722222</c:v>
                </c:pt>
                <c:pt idx="6554">
                  <c:v>41478.7569444444</c:v>
                </c:pt>
                <c:pt idx="6555">
                  <c:v>41478.7604166667</c:v>
                </c:pt>
                <c:pt idx="6556">
                  <c:v>41478.7638888889</c:v>
                </c:pt>
                <c:pt idx="6557">
                  <c:v>41478.7673611111</c:v>
                </c:pt>
                <c:pt idx="6558">
                  <c:v>41478.7708333333</c:v>
                </c:pt>
                <c:pt idx="6559">
                  <c:v>41478.7743055556</c:v>
                </c:pt>
                <c:pt idx="6560">
                  <c:v>41478.7777777778</c:v>
                </c:pt>
                <c:pt idx="6561">
                  <c:v>41478.78125</c:v>
                </c:pt>
                <c:pt idx="6562">
                  <c:v>41478.7847222222</c:v>
                </c:pt>
                <c:pt idx="6563">
                  <c:v>41478.7881944444</c:v>
                </c:pt>
                <c:pt idx="6564">
                  <c:v>41478.7916666667</c:v>
                </c:pt>
                <c:pt idx="6565">
                  <c:v>41478.7951388889</c:v>
                </c:pt>
                <c:pt idx="6566">
                  <c:v>41478.7986111111</c:v>
                </c:pt>
                <c:pt idx="6567">
                  <c:v>41478.8020833333</c:v>
                </c:pt>
                <c:pt idx="6568">
                  <c:v>41478.8055555556</c:v>
                </c:pt>
                <c:pt idx="6569">
                  <c:v>41478.8090277778</c:v>
                </c:pt>
                <c:pt idx="6570">
                  <c:v>41478.8125</c:v>
                </c:pt>
                <c:pt idx="6571">
                  <c:v>41478.8159722222</c:v>
                </c:pt>
                <c:pt idx="6572">
                  <c:v>41478.8194444444</c:v>
                </c:pt>
                <c:pt idx="6573">
                  <c:v>41478.8229166667</c:v>
                </c:pt>
                <c:pt idx="6574">
                  <c:v>41478.8263888889</c:v>
                </c:pt>
                <c:pt idx="6575">
                  <c:v>41478.8298611111</c:v>
                </c:pt>
                <c:pt idx="6576">
                  <c:v>41478.8333333333</c:v>
                </c:pt>
                <c:pt idx="6577">
                  <c:v>41478.8368055556</c:v>
                </c:pt>
                <c:pt idx="6578">
                  <c:v>41478.8402777778</c:v>
                </c:pt>
                <c:pt idx="6579">
                  <c:v>41478.84375</c:v>
                </c:pt>
                <c:pt idx="6580">
                  <c:v>41478.8472222222</c:v>
                </c:pt>
                <c:pt idx="6581">
                  <c:v>41478.8506944444</c:v>
                </c:pt>
                <c:pt idx="6582">
                  <c:v>41478.8541666667</c:v>
                </c:pt>
                <c:pt idx="6583">
                  <c:v>41478.8576388889</c:v>
                </c:pt>
                <c:pt idx="6584">
                  <c:v>41478.8611111111</c:v>
                </c:pt>
                <c:pt idx="6585">
                  <c:v>41478.8645833333</c:v>
                </c:pt>
                <c:pt idx="6586">
                  <c:v>41478.8680555556</c:v>
                </c:pt>
                <c:pt idx="6587">
                  <c:v>41478.8715277778</c:v>
                </c:pt>
                <c:pt idx="6588">
                  <c:v>41478.875</c:v>
                </c:pt>
                <c:pt idx="6589">
                  <c:v>41478.8784722222</c:v>
                </c:pt>
                <c:pt idx="6590">
                  <c:v>41478.8819444444</c:v>
                </c:pt>
                <c:pt idx="6591">
                  <c:v>41478.8854166667</c:v>
                </c:pt>
                <c:pt idx="6592">
                  <c:v>41478.8888888889</c:v>
                </c:pt>
                <c:pt idx="6593">
                  <c:v>41478.8923611111</c:v>
                </c:pt>
                <c:pt idx="6594">
                  <c:v>41478.8958333333</c:v>
                </c:pt>
                <c:pt idx="6595">
                  <c:v>41478.8993055556</c:v>
                </c:pt>
                <c:pt idx="6596">
                  <c:v>41478.9027777778</c:v>
                </c:pt>
                <c:pt idx="6597">
                  <c:v>41478.90625</c:v>
                </c:pt>
                <c:pt idx="6598">
                  <c:v>41478.9097222222</c:v>
                </c:pt>
                <c:pt idx="6599">
                  <c:v>41478.9131944444</c:v>
                </c:pt>
                <c:pt idx="6600">
                  <c:v>41478.9166666667</c:v>
                </c:pt>
                <c:pt idx="6601">
                  <c:v>41478.9201388889</c:v>
                </c:pt>
                <c:pt idx="6602">
                  <c:v>41478.9236111111</c:v>
                </c:pt>
                <c:pt idx="6603">
                  <c:v>41478.9270833333</c:v>
                </c:pt>
                <c:pt idx="6604">
                  <c:v>41478.9305555556</c:v>
                </c:pt>
                <c:pt idx="6605">
                  <c:v>41478.9340277778</c:v>
                </c:pt>
                <c:pt idx="6606">
                  <c:v>41478.9375</c:v>
                </c:pt>
                <c:pt idx="6607">
                  <c:v>41478.9409722222</c:v>
                </c:pt>
                <c:pt idx="6608">
                  <c:v>41478.9444444445</c:v>
                </c:pt>
                <c:pt idx="6609">
                  <c:v>41478.9479166667</c:v>
                </c:pt>
                <c:pt idx="6610">
                  <c:v>41478.9513888889</c:v>
                </c:pt>
                <c:pt idx="6611">
                  <c:v>41478.9548611111</c:v>
                </c:pt>
                <c:pt idx="6612">
                  <c:v>41478.9583333333</c:v>
                </c:pt>
                <c:pt idx="6613">
                  <c:v>41478.9618055556</c:v>
                </c:pt>
                <c:pt idx="6614">
                  <c:v>41478.9652777778</c:v>
                </c:pt>
                <c:pt idx="6615">
                  <c:v>41478.96875</c:v>
                </c:pt>
                <c:pt idx="6616">
                  <c:v>41478.9722222222</c:v>
                </c:pt>
                <c:pt idx="6617">
                  <c:v>41478.9756944445</c:v>
                </c:pt>
                <c:pt idx="6618">
                  <c:v>41478.9791666667</c:v>
                </c:pt>
                <c:pt idx="6619">
                  <c:v>41478.9826388889</c:v>
                </c:pt>
                <c:pt idx="6620">
                  <c:v>41478.9861111111</c:v>
                </c:pt>
                <c:pt idx="6621">
                  <c:v>41478.9895833333</c:v>
                </c:pt>
                <c:pt idx="6622">
                  <c:v>41478.9930555556</c:v>
                </c:pt>
                <c:pt idx="6623">
                  <c:v>41478.9965277778</c:v>
                </c:pt>
                <c:pt idx="6624">
                  <c:v>41479</c:v>
                </c:pt>
                <c:pt idx="6625">
                  <c:v>41479.0034722222</c:v>
                </c:pt>
                <c:pt idx="6626">
                  <c:v>41479.0069444444</c:v>
                </c:pt>
                <c:pt idx="6627">
                  <c:v>41479.0104166667</c:v>
                </c:pt>
                <c:pt idx="6628">
                  <c:v>41479.0138888889</c:v>
                </c:pt>
                <c:pt idx="6629">
                  <c:v>41479.0173611111</c:v>
                </c:pt>
                <c:pt idx="6630">
                  <c:v>41479.0208333333</c:v>
                </c:pt>
                <c:pt idx="6631">
                  <c:v>41479.0243055556</c:v>
                </c:pt>
                <c:pt idx="6632">
                  <c:v>41479.0277777778</c:v>
                </c:pt>
                <c:pt idx="6633">
                  <c:v>41479.03125</c:v>
                </c:pt>
                <c:pt idx="6634">
                  <c:v>41479.0347222222</c:v>
                </c:pt>
                <c:pt idx="6635">
                  <c:v>41479.0381944444</c:v>
                </c:pt>
                <c:pt idx="6636">
                  <c:v>41479.0416666667</c:v>
                </c:pt>
                <c:pt idx="6637">
                  <c:v>41479.0451388889</c:v>
                </c:pt>
                <c:pt idx="6638">
                  <c:v>41479.0486111111</c:v>
                </c:pt>
                <c:pt idx="6639">
                  <c:v>41479.0520833333</c:v>
                </c:pt>
                <c:pt idx="6640">
                  <c:v>41479.0555555556</c:v>
                </c:pt>
                <c:pt idx="6641">
                  <c:v>41479.0590277778</c:v>
                </c:pt>
                <c:pt idx="6642">
                  <c:v>41479.0625</c:v>
                </c:pt>
                <c:pt idx="6643">
                  <c:v>41479.0659722222</c:v>
                </c:pt>
                <c:pt idx="6644">
                  <c:v>41479.0694444444</c:v>
                </c:pt>
                <c:pt idx="6645">
                  <c:v>41479.0729166667</c:v>
                </c:pt>
                <c:pt idx="6646">
                  <c:v>41479.0763888889</c:v>
                </c:pt>
                <c:pt idx="6647">
                  <c:v>41479.0798611111</c:v>
                </c:pt>
                <c:pt idx="6648">
                  <c:v>41479.0833333333</c:v>
                </c:pt>
                <c:pt idx="6649">
                  <c:v>41479.0868055556</c:v>
                </c:pt>
                <c:pt idx="6650">
                  <c:v>41479.0902777778</c:v>
                </c:pt>
                <c:pt idx="6651">
                  <c:v>41479.09375</c:v>
                </c:pt>
                <c:pt idx="6652">
                  <c:v>41479.0972222222</c:v>
                </c:pt>
                <c:pt idx="6653">
                  <c:v>41479.1006944444</c:v>
                </c:pt>
                <c:pt idx="6654">
                  <c:v>41479.1041666667</c:v>
                </c:pt>
                <c:pt idx="6655">
                  <c:v>41479.1076388889</c:v>
                </c:pt>
                <c:pt idx="6656">
                  <c:v>41479.1111111111</c:v>
                </c:pt>
                <c:pt idx="6657">
                  <c:v>41479.1145833333</c:v>
                </c:pt>
                <c:pt idx="6658">
                  <c:v>41479.1180555556</c:v>
                </c:pt>
                <c:pt idx="6659">
                  <c:v>41479.1215277778</c:v>
                </c:pt>
                <c:pt idx="6660">
                  <c:v>41479.125</c:v>
                </c:pt>
                <c:pt idx="6661">
                  <c:v>41479.1284722222</c:v>
                </c:pt>
                <c:pt idx="6662">
                  <c:v>41479.1319444444</c:v>
                </c:pt>
                <c:pt idx="6663">
                  <c:v>41479.1354166667</c:v>
                </c:pt>
                <c:pt idx="6664">
                  <c:v>41479.1388888889</c:v>
                </c:pt>
                <c:pt idx="6665">
                  <c:v>41479.1423611111</c:v>
                </c:pt>
                <c:pt idx="6666">
                  <c:v>41479.1458333333</c:v>
                </c:pt>
                <c:pt idx="6667">
                  <c:v>41479.1493055556</c:v>
                </c:pt>
                <c:pt idx="6668">
                  <c:v>41479.1527777778</c:v>
                </c:pt>
                <c:pt idx="6669">
                  <c:v>41479.15625</c:v>
                </c:pt>
                <c:pt idx="6670">
                  <c:v>41479.1597222222</c:v>
                </c:pt>
                <c:pt idx="6671">
                  <c:v>41479.1631944444</c:v>
                </c:pt>
                <c:pt idx="6672">
                  <c:v>41479.1666666667</c:v>
                </c:pt>
                <c:pt idx="6673">
                  <c:v>41479.1701388889</c:v>
                </c:pt>
                <c:pt idx="6674">
                  <c:v>41479.1736111111</c:v>
                </c:pt>
                <c:pt idx="6675">
                  <c:v>41479.1770833333</c:v>
                </c:pt>
                <c:pt idx="6676">
                  <c:v>41479.1805555556</c:v>
                </c:pt>
                <c:pt idx="6677">
                  <c:v>41479.1840277778</c:v>
                </c:pt>
                <c:pt idx="6678">
                  <c:v>41479.1875</c:v>
                </c:pt>
                <c:pt idx="6679">
                  <c:v>41479.1909722222</c:v>
                </c:pt>
                <c:pt idx="6680">
                  <c:v>41479.1944444445</c:v>
                </c:pt>
                <c:pt idx="6681">
                  <c:v>41479.1979166667</c:v>
                </c:pt>
                <c:pt idx="6682">
                  <c:v>41479.2013888889</c:v>
                </c:pt>
                <c:pt idx="6683">
                  <c:v>41479.2048611111</c:v>
                </c:pt>
                <c:pt idx="6684">
                  <c:v>41479.2083333333</c:v>
                </c:pt>
                <c:pt idx="6685">
                  <c:v>41479.2118055556</c:v>
                </c:pt>
                <c:pt idx="6686">
                  <c:v>41479.2152777778</c:v>
                </c:pt>
                <c:pt idx="6687">
                  <c:v>41479.21875</c:v>
                </c:pt>
                <c:pt idx="6688">
                  <c:v>41479.2222222222</c:v>
                </c:pt>
                <c:pt idx="6689">
                  <c:v>41479.2256944445</c:v>
                </c:pt>
                <c:pt idx="6690">
                  <c:v>41479.2291666667</c:v>
                </c:pt>
                <c:pt idx="6691">
                  <c:v>41479.2326388889</c:v>
                </c:pt>
                <c:pt idx="6692">
                  <c:v>41479.2361111111</c:v>
                </c:pt>
                <c:pt idx="6693">
                  <c:v>41479.2395833333</c:v>
                </c:pt>
                <c:pt idx="6694">
                  <c:v>41479.2430555556</c:v>
                </c:pt>
                <c:pt idx="6695">
                  <c:v>41479.2465277778</c:v>
                </c:pt>
                <c:pt idx="6696">
                  <c:v>41479.25</c:v>
                </c:pt>
                <c:pt idx="6697">
                  <c:v>41479.2534722222</c:v>
                </c:pt>
                <c:pt idx="6698">
                  <c:v>41479.2569444445</c:v>
                </c:pt>
                <c:pt idx="6699">
                  <c:v>41479.2604166667</c:v>
                </c:pt>
                <c:pt idx="6700">
                  <c:v>41479.2638888889</c:v>
                </c:pt>
                <c:pt idx="6701">
                  <c:v>41479.2673611111</c:v>
                </c:pt>
                <c:pt idx="6702">
                  <c:v>41479.2708333333</c:v>
                </c:pt>
                <c:pt idx="6703">
                  <c:v>41479.2743055556</c:v>
                </c:pt>
                <c:pt idx="6704">
                  <c:v>41479.2777777778</c:v>
                </c:pt>
                <c:pt idx="6705">
                  <c:v>41479.28125</c:v>
                </c:pt>
                <c:pt idx="6706">
                  <c:v>41479.2847222222</c:v>
                </c:pt>
                <c:pt idx="6707">
                  <c:v>41479.2881944444</c:v>
                </c:pt>
                <c:pt idx="6708">
                  <c:v>41479.2916666667</c:v>
                </c:pt>
                <c:pt idx="6709">
                  <c:v>41479.2951388889</c:v>
                </c:pt>
                <c:pt idx="6710">
                  <c:v>41479.2986111111</c:v>
                </c:pt>
                <c:pt idx="6711">
                  <c:v>41479.3020833333</c:v>
                </c:pt>
                <c:pt idx="6712">
                  <c:v>41479.3055555556</c:v>
                </c:pt>
                <c:pt idx="6713">
                  <c:v>41479.3090277778</c:v>
                </c:pt>
                <c:pt idx="6714">
                  <c:v>41479.3125</c:v>
                </c:pt>
                <c:pt idx="6715">
                  <c:v>41479.3159722222</c:v>
                </c:pt>
                <c:pt idx="6716">
                  <c:v>41479.3194444444</c:v>
                </c:pt>
                <c:pt idx="6717">
                  <c:v>41479.3229166667</c:v>
                </c:pt>
                <c:pt idx="6718">
                  <c:v>41479.3263888889</c:v>
                </c:pt>
                <c:pt idx="6719">
                  <c:v>41479.3298611111</c:v>
                </c:pt>
                <c:pt idx="6720">
                  <c:v>41479.3333333333</c:v>
                </c:pt>
                <c:pt idx="6721">
                  <c:v>41479.3368055556</c:v>
                </c:pt>
                <c:pt idx="6722">
                  <c:v>41479.3402777778</c:v>
                </c:pt>
                <c:pt idx="6723">
                  <c:v>41479.34375</c:v>
                </c:pt>
                <c:pt idx="6724">
                  <c:v>41479.3472222222</c:v>
                </c:pt>
                <c:pt idx="6725">
                  <c:v>41479.3506944444</c:v>
                </c:pt>
                <c:pt idx="6726">
                  <c:v>41479.3541666667</c:v>
                </c:pt>
                <c:pt idx="6727">
                  <c:v>41479.3576388889</c:v>
                </c:pt>
                <c:pt idx="6728">
                  <c:v>41479.3611111111</c:v>
                </c:pt>
                <c:pt idx="6729">
                  <c:v>41479.3645833333</c:v>
                </c:pt>
                <c:pt idx="6730">
                  <c:v>41479.3680555556</c:v>
                </c:pt>
                <c:pt idx="6731">
                  <c:v>41479.3715277778</c:v>
                </c:pt>
                <c:pt idx="6732">
                  <c:v>41479.375</c:v>
                </c:pt>
                <c:pt idx="6733">
                  <c:v>41479.3784722222</c:v>
                </c:pt>
                <c:pt idx="6734">
                  <c:v>41479.3819444444</c:v>
                </c:pt>
                <c:pt idx="6735">
                  <c:v>41479.3854166667</c:v>
                </c:pt>
                <c:pt idx="6736">
                  <c:v>41479.3888888889</c:v>
                </c:pt>
                <c:pt idx="6737">
                  <c:v>41479.3923611111</c:v>
                </c:pt>
                <c:pt idx="6738">
                  <c:v>41479.3958333333</c:v>
                </c:pt>
                <c:pt idx="6739">
                  <c:v>41479.3993055556</c:v>
                </c:pt>
                <c:pt idx="6740">
                  <c:v>41479.4027777778</c:v>
                </c:pt>
                <c:pt idx="6741">
                  <c:v>41479.40625</c:v>
                </c:pt>
                <c:pt idx="6742">
                  <c:v>41479.4097222222</c:v>
                </c:pt>
                <c:pt idx="6743">
                  <c:v>41479.4131944444</c:v>
                </c:pt>
                <c:pt idx="6744">
                  <c:v>41479.4166666667</c:v>
                </c:pt>
                <c:pt idx="6745">
                  <c:v>41479.4201388889</c:v>
                </c:pt>
                <c:pt idx="6746">
                  <c:v>41479.4236111111</c:v>
                </c:pt>
                <c:pt idx="6747">
                  <c:v>41479.4270833333</c:v>
                </c:pt>
                <c:pt idx="6748">
                  <c:v>41479.4305555556</c:v>
                </c:pt>
                <c:pt idx="6749">
                  <c:v>41479.4340277778</c:v>
                </c:pt>
                <c:pt idx="6750">
                  <c:v>41479.4375</c:v>
                </c:pt>
                <c:pt idx="6751">
                  <c:v>41479.4409722222</c:v>
                </c:pt>
                <c:pt idx="6752">
                  <c:v>41479.4444444444</c:v>
                </c:pt>
                <c:pt idx="6753">
                  <c:v>41479.4479166667</c:v>
                </c:pt>
                <c:pt idx="6754">
                  <c:v>41479.4513888889</c:v>
                </c:pt>
                <c:pt idx="6755">
                  <c:v>41479.4548611111</c:v>
                </c:pt>
                <c:pt idx="6756">
                  <c:v>41479.4583333333</c:v>
                </c:pt>
                <c:pt idx="6757">
                  <c:v>41479.4618055556</c:v>
                </c:pt>
                <c:pt idx="6758">
                  <c:v>41479.4652777778</c:v>
                </c:pt>
                <c:pt idx="6759">
                  <c:v>41479.46875</c:v>
                </c:pt>
                <c:pt idx="6760">
                  <c:v>41479.4722222222</c:v>
                </c:pt>
                <c:pt idx="6761">
                  <c:v>41479.4756944445</c:v>
                </c:pt>
                <c:pt idx="6762">
                  <c:v>41479.4791666667</c:v>
                </c:pt>
                <c:pt idx="6763">
                  <c:v>41479.4826388889</c:v>
                </c:pt>
                <c:pt idx="6764">
                  <c:v>41479.4861111111</c:v>
                </c:pt>
                <c:pt idx="6765">
                  <c:v>41479.4895833333</c:v>
                </c:pt>
                <c:pt idx="6766">
                  <c:v>41479.4930555556</c:v>
                </c:pt>
                <c:pt idx="6767">
                  <c:v>41479.4965277778</c:v>
                </c:pt>
                <c:pt idx="6768">
                  <c:v>41479.5</c:v>
                </c:pt>
                <c:pt idx="6769">
                  <c:v>41479.5034722222</c:v>
                </c:pt>
                <c:pt idx="6770">
                  <c:v>41479.5069444445</c:v>
                </c:pt>
                <c:pt idx="6771">
                  <c:v>41479.5104166667</c:v>
                </c:pt>
                <c:pt idx="6772">
                  <c:v>41479.5138888889</c:v>
                </c:pt>
                <c:pt idx="6773">
                  <c:v>41479.5173611111</c:v>
                </c:pt>
                <c:pt idx="6774">
                  <c:v>41479.5208333333</c:v>
                </c:pt>
                <c:pt idx="6775">
                  <c:v>41479.5243055556</c:v>
                </c:pt>
                <c:pt idx="6776">
                  <c:v>41479.5277777778</c:v>
                </c:pt>
                <c:pt idx="6777">
                  <c:v>41479.53125</c:v>
                </c:pt>
                <c:pt idx="6778">
                  <c:v>41479.5347222222</c:v>
                </c:pt>
                <c:pt idx="6779">
                  <c:v>41479.5381944445</c:v>
                </c:pt>
                <c:pt idx="6780">
                  <c:v>41479.5416666667</c:v>
                </c:pt>
                <c:pt idx="6781">
                  <c:v>41479.5451388889</c:v>
                </c:pt>
                <c:pt idx="6782">
                  <c:v>41479.5486111111</c:v>
                </c:pt>
                <c:pt idx="6783">
                  <c:v>41479.5520833333</c:v>
                </c:pt>
                <c:pt idx="6784">
                  <c:v>41479.5555555556</c:v>
                </c:pt>
                <c:pt idx="6785">
                  <c:v>41479.5590277778</c:v>
                </c:pt>
                <c:pt idx="6786">
                  <c:v>41479.5625</c:v>
                </c:pt>
                <c:pt idx="6787">
                  <c:v>41479.5659722222</c:v>
                </c:pt>
                <c:pt idx="6788">
                  <c:v>41479.5694444444</c:v>
                </c:pt>
                <c:pt idx="6789">
                  <c:v>41479.5729166667</c:v>
                </c:pt>
                <c:pt idx="6790">
                  <c:v>41479.5763888889</c:v>
                </c:pt>
                <c:pt idx="6791">
                  <c:v>41479.5798611111</c:v>
                </c:pt>
                <c:pt idx="6792">
                  <c:v>41479.5833333333</c:v>
                </c:pt>
                <c:pt idx="6793">
                  <c:v>41479.5868055556</c:v>
                </c:pt>
                <c:pt idx="6794">
                  <c:v>41479.5902777778</c:v>
                </c:pt>
                <c:pt idx="6795">
                  <c:v>41479.59375</c:v>
                </c:pt>
                <c:pt idx="6796">
                  <c:v>41479.5972222222</c:v>
                </c:pt>
                <c:pt idx="6797">
                  <c:v>41479.6006944444</c:v>
                </c:pt>
                <c:pt idx="6798">
                  <c:v>41479.6041666667</c:v>
                </c:pt>
                <c:pt idx="6799">
                  <c:v>41479.6076388889</c:v>
                </c:pt>
                <c:pt idx="6800">
                  <c:v>41479.6111111111</c:v>
                </c:pt>
                <c:pt idx="6801">
                  <c:v>41479.6145833333</c:v>
                </c:pt>
                <c:pt idx="6802">
                  <c:v>41479.6180555556</c:v>
                </c:pt>
                <c:pt idx="6803">
                  <c:v>41479.6215277778</c:v>
                </c:pt>
                <c:pt idx="6804">
                  <c:v>41479.625</c:v>
                </c:pt>
                <c:pt idx="6805">
                  <c:v>41479.6284722222</c:v>
                </c:pt>
                <c:pt idx="6806">
                  <c:v>41479.6319444444</c:v>
                </c:pt>
                <c:pt idx="6807">
                  <c:v>41479.6354166667</c:v>
                </c:pt>
                <c:pt idx="6808">
                  <c:v>41479.6388888889</c:v>
                </c:pt>
                <c:pt idx="6809">
                  <c:v>41479.6423611111</c:v>
                </c:pt>
                <c:pt idx="6810">
                  <c:v>41479.6458333333</c:v>
                </c:pt>
                <c:pt idx="6811">
                  <c:v>41479.6493055556</c:v>
                </c:pt>
                <c:pt idx="6812">
                  <c:v>41479.6527777778</c:v>
                </c:pt>
                <c:pt idx="6813">
                  <c:v>41479.65625</c:v>
                </c:pt>
                <c:pt idx="6814">
                  <c:v>41479.6597222222</c:v>
                </c:pt>
                <c:pt idx="6815">
                  <c:v>41479.6631944444</c:v>
                </c:pt>
                <c:pt idx="6816">
                  <c:v>41479.6666666667</c:v>
                </c:pt>
                <c:pt idx="6817">
                  <c:v>41479.6701388889</c:v>
                </c:pt>
                <c:pt idx="6818">
                  <c:v>41479.6736111111</c:v>
                </c:pt>
                <c:pt idx="6819">
                  <c:v>41479.6770833333</c:v>
                </c:pt>
                <c:pt idx="6820">
                  <c:v>41479.6805555556</c:v>
                </c:pt>
                <c:pt idx="6821">
                  <c:v>41479.6840277778</c:v>
                </c:pt>
                <c:pt idx="6822">
                  <c:v>41479.6875</c:v>
                </c:pt>
                <c:pt idx="6823">
                  <c:v>41479.6909722222</c:v>
                </c:pt>
                <c:pt idx="6824">
                  <c:v>41479.6944444444</c:v>
                </c:pt>
                <c:pt idx="6825">
                  <c:v>41479.6979166667</c:v>
                </c:pt>
                <c:pt idx="6826">
                  <c:v>41479.7013888889</c:v>
                </c:pt>
                <c:pt idx="6827">
                  <c:v>41479.7048611111</c:v>
                </c:pt>
                <c:pt idx="6828">
                  <c:v>41479.7083333333</c:v>
                </c:pt>
                <c:pt idx="6829">
                  <c:v>41479.7118055556</c:v>
                </c:pt>
                <c:pt idx="6830">
                  <c:v>41479.7152777778</c:v>
                </c:pt>
                <c:pt idx="6831">
                  <c:v>41479.71875</c:v>
                </c:pt>
                <c:pt idx="6832">
                  <c:v>41479.7222222222</c:v>
                </c:pt>
                <c:pt idx="6833">
                  <c:v>41479.7256944445</c:v>
                </c:pt>
                <c:pt idx="6834">
                  <c:v>41479.7291666667</c:v>
                </c:pt>
                <c:pt idx="6835">
                  <c:v>41479.7326388889</c:v>
                </c:pt>
                <c:pt idx="6836">
                  <c:v>41479.7361111111</c:v>
                </c:pt>
                <c:pt idx="6837">
                  <c:v>41479.7395833333</c:v>
                </c:pt>
                <c:pt idx="6838">
                  <c:v>41479.7430555556</c:v>
                </c:pt>
                <c:pt idx="6839">
                  <c:v>41479.7465277778</c:v>
                </c:pt>
                <c:pt idx="6840">
                  <c:v>41479.75</c:v>
                </c:pt>
                <c:pt idx="6841">
                  <c:v>41479.7534722222</c:v>
                </c:pt>
                <c:pt idx="6842">
                  <c:v>41479.7569444445</c:v>
                </c:pt>
                <c:pt idx="6843">
                  <c:v>41479.7604166667</c:v>
                </c:pt>
                <c:pt idx="6844">
                  <c:v>41479.7638888889</c:v>
                </c:pt>
                <c:pt idx="6845">
                  <c:v>41479.7673611111</c:v>
                </c:pt>
                <c:pt idx="6846">
                  <c:v>41479.7708333333</c:v>
                </c:pt>
                <c:pt idx="6847">
                  <c:v>41479.7743055556</c:v>
                </c:pt>
                <c:pt idx="6848">
                  <c:v>41479.7777777778</c:v>
                </c:pt>
                <c:pt idx="6849">
                  <c:v>41479.78125</c:v>
                </c:pt>
                <c:pt idx="6850">
                  <c:v>41479.7847222222</c:v>
                </c:pt>
                <c:pt idx="6851">
                  <c:v>41479.7881944445</c:v>
                </c:pt>
                <c:pt idx="6852">
                  <c:v>41479.7916666667</c:v>
                </c:pt>
                <c:pt idx="6853">
                  <c:v>41479.7951388889</c:v>
                </c:pt>
                <c:pt idx="6854">
                  <c:v>41479.7986111111</c:v>
                </c:pt>
                <c:pt idx="6855">
                  <c:v>41479.8020833333</c:v>
                </c:pt>
                <c:pt idx="6856">
                  <c:v>41479.8055555556</c:v>
                </c:pt>
                <c:pt idx="6857">
                  <c:v>41479.8090277778</c:v>
                </c:pt>
                <c:pt idx="6858">
                  <c:v>41479.8125</c:v>
                </c:pt>
                <c:pt idx="6859">
                  <c:v>41479.8159722222</c:v>
                </c:pt>
                <c:pt idx="6860">
                  <c:v>41479.8194444444</c:v>
                </c:pt>
                <c:pt idx="6861">
                  <c:v>41479.8229166667</c:v>
                </c:pt>
                <c:pt idx="6862">
                  <c:v>41479.8263888889</c:v>
                </c:pt>
                <c:pt idx="6863">
                  <c:v>41479.8298611111</c:v>
                </c:pt>
                <c:pt idx="6864">
                  <c:v>41479.8333333333</c:v>
                </c:pt>
                <c:pt idx="6865">
                  <c:v>41479.8368055556</c:v>
                </c:pt>
                <c:pt idx="6866">
                  <c:v>41479.8402777778</c:v>
                </c:pt>
                <c:pt idx="6867">
                  <c:v>41479.84375</c:v>
                </c:pt>
                <c:pt idx="6868">
                  <c:v>41479.8472222222</c:v>
                </c:pt>
                <c:pt idx="6869">
                  <c:v>41479.8506944444</c:v>
                </c:pt>
                <c:pt idx="6870">
                  <c:v>41479.8541666667</c:v>
                </c:pt>
                <c:pt idx="6871">
                  <c:v>41479.8576388889</c:v>
                </c:pt>
                <c:pt idx="6872">
                  <c:v>41479.8611111111</c:v>
                </c:pt>
                <c:pt idx="6873">
                  <c:v>41479.8645833333</c:v>
                </c:pt>
                <c:pt idx="6874">
                  <c:v>41479.8680555556</c:v>
                </c:pt>
                <c:pt idx="6875">
                  <c:v>41479.8715277778</c:v>
                </c:pt>
                <c:pt idx="6876">
                  <c:v>41479.875</c:v>
                </c:pt>
                <c:pt idx="6877">
                  <c:v>41479.8784722222</c:v>
                </c:pt>
                <c:pt idx="6878">
                  <c:v>41479.8819444444</c:v>
                </c:pt>
                <c:pt idx="6879">
                  <c:v>41479.8854166667</c:v>
                </c:pt>
                <c:pt idx="6880">
                  <c:v>41479.8888888889</c:v>
                </c:pt>
                <c:pt idx="6881">
                  <c:v>41479.8923611111</c:v>
                </c:pt>
                <c:pt idx="6882">
                  <c:v>41479.8958333333</c:v>
                </c:pt>
                <c:pt idx="6883">
                  <c:v>41479.8993055556</c:v>
                </c:pt>
                <c:pt idx="6884">
                  <c:v>41479.9027777778</c:v>
                </c:pt>
                <c:pt idx="6885">
                  <c:v>41479.90625</c:v>
                </c:pt>
                <c:pt idx="6886">
                  <c:v>41479.9097222222</c:v>
                </c:pt>
                <c:pt idx="6887">
                  <c:v>41479.9131944444</c:v>
                </c:pt>
                <c:pt idx="6888">
                  <c:v>41479.9166666667</c:v>
                </c:pt>
                <c:pt idx="6889">
                  <c:v>41479.9201388889</c:v>
                </c:pt>
                <c:pt idx="6890">
                  <c:v>41479.9236111111</c:v>
                </c:pt>
                <c:pt idx="6891">
                  <c:v>41479.9270833333</c:v>
                </c:pt>
                <c:pt idx="6892">
                  <c:v>41479.9305555556</c:v>
                </c:pt>
                <c:pt idx="6893">
                  <c:v>41479.9340277778</c:v>
                </c:pt>
                <c:pt idx="6894">
                  <c:v>41479.9375</c:v>
                </c:pt>
                <c:pt idx="6895">
                  <c:v>41479.9409722222</c:v>
                </c:pt>
                <c:pt idx="6896">
                  <c:v>41479.9444444444</c:v>
                </c:pt>
                <c:pt idx="6897">
                  <c:v>41479.9479166667</c:v>
                </c:pt>
                <c:pt idx="6898">
                  <c:v>41479.9513888889</c:v>
                </c:pt>
                <c:pt idx="6899">
                  <c:v>41479.9548611111</c:v>
                </c:pt>
                <c:pt idx="6900">
                  <c:v>41479.9583333333</c:v>
                </c:pt>
                <c:pt idx="6901">
                  <c:v>41479.9618055556</c:v>
                </c:pt>
                <c:pt idx="6902">
                  <c:v>41479.9652777778</c:v>
                </c:pt>
                <c:pt idx="6903">
                  <c:v>41479.96875</c:v>
                </c:pt>
                <c:pt idx="6904">
                  <c:v>41479.9722222222</c:v>
                </c:pt>
                <c:pt idx="6905">
                  <c:v>41479.9756944444</c:v>
                </c:pt>
                <c:pt idx="6906">
                  <c:v>41479.9791666667</c:v>
                </c:pt>
                <c:pt idx="6907">
                  <c:v>41479.9826388889</c:v>
                </c:pt>
                <c:pt idx="6908">
                  <c:v>41479.9861111111</c:v>
                </c:pt>
                <c:pt idx="6909">
                  <c:v>41479.9895833333</c:v>
                </c:pt>
                <c:pt idx="6910">
                  <c:v>41479.9930555556</c:v>
                </c:pt>
                <c:pt idx="6911">
                  <c:v>41479.9965277778</c:v>
                </c:pt>
                <c:pt idx="6912">
                  <c:v>41480</c:v>
                </c:pt>
                <c:pt idx="6913">
                  <c:v>41480.0034722222</c:v>
                </c:pt>
                <c:pt idx="6914">
                  <c:v>41480.0069444445</c:v>
                </c:pt>
                <c:pt idx="6915">
                  <c:v>41480.0104166667</c:v>
                </c:pt>
                <c:pt idx="6916">
                  <c:v>41480.0138888889</c:v>
                </c:pt>
                <c:pt idx="6917">
                  <c:v>41480.0173611111</c:v>
                </c:pt>
                <c:pt idx="6918">
                  <c:v>41480.0208333333</c:v>
                </c:pt>
                <c:pt idx="6919">
                  <c:v>41480.0243055556</c:v>
                </c:pt>
                <c:pt idx="6920">
                  <c:v>41480.0277777778</c:v>
                </c:pt>
                <c:pt idx="6921">
                  <c:v>41480.03125</c:v>
                </c:pt>
                <c:pt idx="6922">
                  <c:v>41480.0347222222</c:v>
                </c:pt>
                <c:pt idx="6923">
                  <c:v>41480.0381944445</c:v>
                </c:pt>
                <c:pt idx="6924">
                  <c:v>41480.0416666667</c:v>
                </c:pt>
                <c:pt idx="6925">
                  <c:v>41480.0451388889</c:v>
                </c:pt>
                <c:pt idx="6926">
                  <c:v>41480.0486111111</c:v>
                </c:pt>
                <c:pt idx="6927">
                  <c:v>41480.0520833333</c:v>
                </c:pt>
                <c:pt idx="6928">
                  <c:v>41480.0555555556</c:v>
                </c:pt>
                <c:pt idx="6929">
                  <c:v>41480.0590277778</c:v>
                </c:pt>
                <c:pt idx="6930">
                  <c:v>41480.0625</c:v>
                </c:pt>
                <c:pt idx="6931">
                  <c:v>41480.0659722222</c:v>
                </c:pt>
                <c:pt idx="6932">
                  <c:v>41480.0694444445</c:v>
                </c:pt>
                <c:pt idx="6933">
                  <c:v>41480.0729166667</c:v>
                </c:pt>
                <c:pt idx="6934">
                  <c:v>41480.0763888889</c:v>
                </c:pt>
                <c:pt idx="6935">
                  <c:v>41480.0798611111</c:v>
                </c:pt>
                <c:pt idx="6936">
                  <c:v>41480.0833333333</c:v>
                </c:pt>
                <c:pt idx="6937">
                  <c:v>41480.0868055556</c:v>
                </c:pt>
                <c:pt idx="6938">
                  <c:v>41480.0902777778</c:v>
                </c:pt>
                <c:pt idx="6939">
                  <c:v>41480.09375</c:v>
                </c:pt>
                <c:pt idx="6940">
                  <c:v>41480.0972222222</c:v>
                </c:pt>
                <c:pt idx="6941">
                  <c:v>41480.1006944444</c:v>
                </c:pt>
                <c:pt idx="6942">
                  <c:v>41480.1041666667</c:v>
                </c:pt>
                <c:pt idx="6943">
                  <c:v>41480.1076388889</c:v>
                </c:pt>
                <c:pt idx="6944">
                  <c:v>41480.1111111111</c:v>
                </c:pt>
                <c:pt idx="6945">
                  <c:v>41480.1145833333</c:v>
                </c:pt>
                <c:pt idx="6946">
                  <c:v>41480.1180555556</c:v>
                </c:pt>
                <c:pt idx="6947">
                  <c:v>41480.1215277778</c:v>
                </c:pt>
                <c:pt idx="6948">
                  <c:v>41480.125</c:v>
                </c:pt>
                <c:pt idx="6949">
                  <c:v>41480.1284722222</c:v>
                </c:pt>
                <c:pt idx="6950">
                  <c:v>41480.1319444444</c:v>
                </c:pt>
                <c:pt idx="6951">
                  <c:v>41480.1354166667</c:v>
                </c:pt>
                <c:pt idx="6952">
                  <c:v>41480.1388888889</c:v>
                </c:pt>
                <c:pt idx="6953">
                  <c:v>41480.1423611111</c:v>
                </c:pt>
                <c:pt idx="6954">
                  <c:v>41480.1458333333</c:v>
                </c:pt>
                <c:pt idx="6955">
                  <c:v>41480.1493055556</c:v>
                </c:pt>
                <c:pt idx="6956">
                  <c:v>41480.1527777778</c:v>
                </c:pt>
                <c:pt idx="6957">
                  <c:v>41480.15625</c:v>
                </c:pt>
                <c:pt idx="6958">
                  <c:v>41480.1597222222</c:v>
                </c:pt>
                <c:pt idx="6959">
                  <c:v>41480.1631944444</c:v>
                </c:pt>
                <c:pt idx="6960">
                  <c:v>41480.1666666667</c:v>
                </c:pt>
                <c:pt idx="6961">
                  <c:v>41480.1701388889</c:v>
                </c:pt>
                <c:pt idx="6962">
                  <c:v>41480.1736111111</c:v>
                </c:pt>
                <c:pt idx="6963">
                  <c:v>41480.1770833333</c:v>
                </c:pt>
                <c:pt idx="6964">
                  <c:v>41480.1805555556</c:v>
                </c:pt>
                <c:pt idx="6965">
                  <c:v>41480.1840277778</c:v>
                </c:pt>
                <c:pt idx="6966">
                  <c:v>41480.1875</c:v>
                </c:pt>
                <c:pt idx="6967">
                  <c:v>41480.1909722222</c:v>
                </c:pt>
                <c:pt idx="6968">
                  <c:v>41480.1944444444</c:v>
                </c:pt>
                <c:pt idx="6969">
                  <c:v>41480.1979166667</c:v>
                </c:pt>
                <c:pt idx="6970">
                  <c:v>41480.2013888889</c:v>
                </c:pt>
                <c:pt idx="6971">
                  <c:v>41480.2048611111</c:v>
                </c:pt>
                <c:pt idx="6972">
                  <c:v>41480.2083333333</c:v>
                </c:pt>
                <c:pt idx="6973">
                  <c:v>41480.2118055556</c:v>
                </c:pt>
                <c:pt idx="6974">
                  <c:v>41480.2152777778</c:v>
                </c:pt>
                <c:pt idx="6975">
                  <c:v>41480.21875</c:v>
                </c:pt>
                <c:pt idx="6976">
                  <c:v>41480.2222222222</c:v>
                </c:pt>
                <c:pt idx="6977">
                  <c:v>41480.2256944444</c:v>
                </c:pt>
                <c:pt idx="6978">
                  <c:v>41480.2291666667</c:v>
                </c:pt>
                <c:pt idx="6979">
                  <c:v>41480.2326388889</c:v>
                </c:pt>
                <c:pt idx="6980">
                  <c:v>41480.2361111111</c:v>
                </c:pt>
                <c:pt idx="6981">
                  <c:v>41480.2395833333</c:v>
                </c:pt>
                <c:pt idx="6982">
                  <c:v>41480.2430555556</c:v>
                </c:pt>
                <c:pt idx="6983">
                  <c:v>41480.2465277778</c:v>
                </c:pt>
                <c:pt idx="6984">
                  <c:v>41480.25</c:v>
                </c:pt>
                <c:pt idx="6985">
                  <c:v>41480.2534722222</c:v>
                </c:pt>
                <c:pt idx="6986">
                  <c:v>41480.2569444445</c:v>
                </c:pt>
                <c:pt idx="6987">
                  <c:v>41480.2604166667</c:v>
                </c:pt>
                <c:pt idx="6988">
                  <c:v>41480.2638888889</c:v>
                </c:pt>
                <c:pt idx="6989">
                  <c:v>41480.2673611111</c:v>
                </c:pt>
                <c:pt idx="6990">
                  <c:v>41480.2708333333</c:v>
                </c:pt>
                <c:pt idx="6991">
                  <c:v>41480.2743055556</c:v>
                </c:pt>
                <c:pt idx="6992">
                  <c:v>41480.2777777778</c:v>
                </c:pt>
                <c:pt idx="6993">
                  <c:v>41480.28125</c:v>
                </c:pt>
                <c:pt idx="6994">
                  <c:v>41480.2847222222</c:v>
                </c:pt>
                <c:pt idx="6995">
                  <c:v>41480.2881944445</c:v>
                </c:pt>
                <c:pt idx="6996">
                  <c:v>41480.2916666667</c:v>
                </c:pt>
                <c:pt idx="6997">
                  <c:v>41480.2951388889</c:v>
                </c:pt>
                <c:pt idx="6998">
                  <c:v>41480.2986111111</c:v>
                </c:pt>
                <c:pt idx="6999">
                  <c:v>41480.3020833333</c:v>
                </c:pt>
                <c:pt idx="7000">
                  <c:v>41480.3055555556</c:v>
                </c:pt>
                <c:pt idx="7001">
                  <c:v>41480.3090277778</c:v>
                </c:pt>
                <c:pt idx="7002">
                  <c:v>41480.3125</c:v>
                </c:pt>
                <c:pt idx="7003">
                  <c:v>41480.3159722222</c:v>
                </c:pt>
                <c:pt idx="7004">
                  <c:v>41480.3194444445</c:v>
                </c:pt>
                <c:pt idx="7005">
                  <c:v>41480.3229166667</c:v>
                </c:pt>
                <c:pt idx="7006">
                  <c:v>41480.3263888889</c:v>
                </c:pt>
                <c:pt idx="7007">
                  <c:v>41480.3298611111</c:v>
                </c:pt>
                <c:pt idx="7008">
                  <c:v>41480.3333333333</c:v>
                </c:pt>
                <c:pt idx="7009">
                  <c:v>41480.3368055556</c:v>
                </c:pt>
                <c:pt idx="7010">
                  <c:v>41480.3402777778</c:v>
                </c:pt>
                <c:pt idx="7011">
                  <c:v>41480.34375</c:v>
                </c:pt>
                <c:pt idx="7012">
                  <c:v>41480.3472222222</c:v>
                </c:pt>
                <c:pt idx="7013">
                  <c:v>41480.3506944444</c:v>
                </c:pt>
                <c:pt idx="7014">
                  <c:v>41480.3541666667</c:v>
                </c:pt>
                <c:pt idx="7015">
                  <c:v>41480.3576388889</c:v>
                </c:pt>
                <c:pt idx="7016">
                  <c:v>41480.3611111111</c:v>
                </c:pt>
                <c:pt idx="7017">
                  <c:v>41480.3645833333</c:v>
                </c:pt>
                <c:pt idx="7018">
                  <c:v>41480.3680555556</c:v>
                </c:pt>
                <c:pt idx="7019">
                  <c:v>41480.3715277778</c:v>
                </c:pt>
                <c:pt idx="7020">
                  <c:v>41480.375</c:v>
                </c:pt>
                <c:pt idx="7021">
                  <c:v>41480.3784722222</c:v>
                </c:pt>
                <c:pt idx="7022">
                  <c:v>41480.3819444444</c:v>
                </c:pt>
                <c:pt idx="7023">
                  <c:v>41480.3854166667</c:v>
                </c:pt>
                <c:pt idx="7024">
                  <c:v>41480.3888888889</c:v>
                </c:pt>
                <c:pt idx="7025">
                  <c:v>41480.3923611111</c:v>
                </c:pt>
                <c:pt idx="7026">
                  <c:v>41480.3958333333</c:v>
                </c:pt>
                <c:pt idx="7027">
                  <c:v>41480.3993055556</c:v>
                </c:pt>
                <c:pt idx="7028">
                  <c:v>41480.4027777778</c:v>
                </c:pt>
                <c:pt idx="7029">
                  <c:v>41480.40625</c:v>
                </c:pt>
                <c:pt idx="7030">
                  <c:v>41480.4097222222</c:v>
                </c:pt>
                <c:pt idx="7031">
                  <c:v>41480.4131944444</c:v>
                </c:pt>
                <c:pt idx="7032">
                  <c:v>41480.4166666667</c:v>
                </c:pt>
                <c:pt idx="7033">
                  <c:v>41480.4201388889</c:v>
                </c:pt>
                <c:pt idx="7034">
                  <c:v>41480.4236111111</c:v>
                </c:pt>
                <c:pt idx="7035">
                  <c:v>41480.4270833333</c:v>
                </c:pt>
                <c:pt idx="7036">
                  <c:v>41480.4305555556</c:v>
                </c:pt>
                <c:pt idx="7037">
                  <c:v>41480.4340277778</c:v>
                </c:pt>
                <c:pt idx="7038">
                  <c:v>41480.4375</c:v>
                </c:pt>
                <c:pt idx="7039">
                  <c:v>41480.4409722222</c:v>
                </c:pt>
                <c:pt idx="7040">
                  <c:v>41480.4444444444</c:v>
                </c:pt>
                <c:pt idx="7041">
                  <c:v>41480.4479166667</c:v>
                </c:pt>
                <c:pt idx="7042">
                  <c:v>41480.4513888889</c:v>
                </c:pt>
                <c:pt idx="7043">
                  <c:v>41480.4548611111</c:v>
                </c:pt>
                <c:pt idx="7044">
                  <c:v>41480.4583333333</c:v>
                </c:pt>
                <c:pt idx="7045">
                  <c:v>41480.4618055556</c:v>
                </c:pt>
                <c:pt idx="7046">
                  <c:v>41480.4652777778</c:v>
                </c:pt>
                <c:pt idx="7047">
                  <c:v>41480.46875</c:v>
                </c:pt>
                <c:pt idx="7048">
                  <c:v>41480.4722222222</c:v>
                </c:pt>
                <c:pt idx="7049">
                  <c:v>41480.4756944444</c:v>
                </c:pt>
                <c:pt idx="7050">
                  <c:v>41480.4791666667</c:v>
                </c:pt>
                <c:pt idx="7051">
                  <c:v>41480.4826388889</c:v>
                </c:pt>
                <c:pt idx="7052">
                  <c:v>41480.4861111111</c:v>
                </c:pt>
                <c:pt idx="7053">
                  <c:v>41480.4895833333</c:v>
                </c:pt>
                <c:pt idx="7054">
                  <c:v>41480.4930555556</c:v>
                </c:pt>
                <c:pt idx="7055">
                  <c:v>41480.4965277778</c:v>
                </c:pt>
                <c:pt idx="7056">
                  <c:v>41480.5</c:v>
                </c:pt>
                <c:pt idx="7057">
                  <c:v>41480.5034722222</c:v>
                </c:pt>
                <c:pt idx="7058">
                  <c:v>41480.5069444444</c:v>
                </c:pt>
                <c:pt idx="7059">
                  <c:v>41480.5104166667</c:v>
                </c:pt>
                <c:pt idx="7060">
                  <c:v>41480.5138888889</c:v>
                </c:pt>
                <c:pt idx="7061">
                  <c:v>41480.5173611111</c:v>
                </c:pt>
                <c:pt idx="7062">
                  <c:v>41480.5208333333</c:v>
                </c:pt>
                <c:pt idx="7063">
                  <c:v>41480.5243055556</c:v>
                </c:pt>
                <c:pt idx="7064">
                  <c:v>41480.5277777778</c:v>
                </c:pt>
                <c:pt idx="7065">
                  <c:v>41480.53125</c:v>
                </c:pt>
                <c:pt idx="7066">
                  <c:v>41480.5347222222</c:v>
                </c:pt>
                <c:pt idx="7067">
                  <c:v>41480.5381944445</c:v>
                </c:pt>
                <c:pt idx="7068">
                  <c:v>41480.5416666667</c:v>
                </c:pt>
                <c:pt idx="7069">
                  <c:v>41480.5451388889</c:v>
                </c:pt>
                <c:pt idx="7070">
                  <c:v>41480.5486111111</c:v>
                </c:pt>
                <c:pt idx="7071">
                  <c:v>41480.5520833333</c:v>
                </c:pt>
                <c:pt idx="7072">
                  <c:v>41480.5555555556</c:v>
                </c:pt>
                <c:pt idx="7073">
                  <c:v>41480.5590277778</c:v>
                </c:pt>
                <c:pt idx="7074">
                  <c:v>41480.5625</c:v>
                </c:pt>
                <c:pt idx="7075">
                  <c:v>41480.5659722222</c:v>
                </c:pt>
                <c:pt idx="7076">
                  <c:v>41480.5694444445</c:v>
                </c:pt>
                <c:pt idx="7077">
                  <c:v>41480.5729166667</c:v>
                </c:pt>
                <c:pt idx="7078">
                  <c:v>41480.5763888889</c:v>
                </c:pt>
                <c:pt idx="7079">
                  <c:v>41480.5798611111</c:v>
                </c:pt>
                <c:pt idx="7080">
                  <c:v>41480.5833333333</c:v>
                </c:pt>
                <c:pt idx="7081">
                  <c:v>41480.5868055556</c:v>
                </c:pt>
                <c:pt idx="7082">
                  <c:v>41480.5902777778</c:v>
                </c:pt>
                <c:pt idx="7083">
                  <c:v>41480.59375</c:v>
                </c:pt>
                <c:pt idx="7084">
                  <c:v>41480.5972222222</c:v>
                </c:pt>
                <c:pt idx="7085">
                  <c:v>41480.6006944445</c:v>
                </c:pt>
                <c:pt idx="7086">
                  <c:v>41480.6041666667</c:v>
                </c:pt>
                <c:pt idx="7087">
                  <c:v>41480.6076388889</c:v>
                </c:pt>
                <c:pt idx="7088">
                  <c:v>41480.6111111111</c:v>
                </c:pt>
                <c:pt idx="7089">
                  <c:v>41480.6145833333</c:v>
                </c:pt>
                <c:pt idx="7090">
                  <c:v>41480.6180555556</c:v>
                </c:pt>
                <c:pt idx="7091">
                  <c:v>41480.6215277778</c:v>
                </c:pt>
                <c:pt idx="7092">
                  <c:v>41480.625</c:v>
                </c:pt>
                <c:pt idx="7093">
                  <c:v>41480.6284722222</c:v>
                </c:pt>
                <c:pt idx="7094">
                  <c:v>41480.6319444444</c:v>
                </c:pt>
                <c:pt idx="7095">
                  <c:v>41480.6354166667</c:v>
                </c:pt>
                <c:pt idx="7096">
                  <c:v>41480.6388888889</c:v>
                </c:pt>
                <c:pt idx="7097">
                  <c:v>41480.6423611111</c:v>
                </c:pt>
                <c:pt idx="7098">
                  <c:v>41480.6458333333</c:v>
                </c:pt>
                <c:pt idx="7099">
                  <c:v>41480.6493055556</c:v>
                </c:pt>
                <c:pt idx="7100">
                  <c:v>41480.6527777778</c:v>
                </c:pt>
                <c:pt idx="7101">
                  <c:v>41480.65625</c:v>
                </c:pt>
                <c:pt idx="7102">
                  <c:v>41480.6597222222</c:v>
                </c:pt>
                <c:pt idx="7103">
                  <c:v>41480.6631944444</c:v>
                </c:pt>
                <c:pt idx="7104">
                  <c:v>41480.6666666667</c:v>
                </c:pt>
                <c:pt idx="7105">
                  <c:v>41480.6701388889</c:v>
                </c:pt>
                <c:pt idx="7106">
                  <c:v>41480.6736111111</c:v>
                </c:pt>
                <c:pt idx="7107">
                  <c:v>41480.6770833333</c:v>
                </c:pt>
                <c:pt idx="7108">
                  <c:v>41480.6805555556</c:v>
                </c:pt>
                <c:pt idx="7109">
                  <c:v>41480.6840277778</c:v>
                </c:pt>
                <c:pt idx="7110">
                  <c:v>41480.6875</c:v>
                </c:pt>
                <c:pt idx="7111">
                  <c:v>41480.6909722222</c:v>
                </c:pt>
                <c:pt idx="7112">
                  <c:v>41480.6944444444</c:v>
                </c:pt>
                <c:pt idx="7113">
                  <c:v>41480.6979166667</c:v>
                </c:pt>
                <c:pt idx="7114">
                  <c:v>41480.7013888889</c:v>
                </c:pt>
                <c:pt idx="7115">
                  <c:v>41480.7048611111</c:v>
                </c:pt>
                <c:pt idx="7116">
                  <c:v>41480.7083333333</c:v>
                </c:pt>
                <c:pt idx="7117">
                  <c:v>41480.7118055556</c:v>
                </c:pt>
                <c:pt idx="7118">
                  <c:v>41480.7152777778</c:v>
                </c:pt>
                <c:pt idx="7119">
                  <c:v>41480.71875</c:v>
                </c:pt>
                <c:pt idx="7120">
                  <c:v>41480.7222222222</c:v>
                </c:pt>
                <c:pt idx="7121">
                  <c:v>41480.7256944444</c:v>
                </c:pt>
                <c:pt idx="7122">
                  <c:v>41480.7291666667</c:v>
                </c:pt>
                <c:pt idx="7123">
                  <c:v>41480.7326388889</c:v>
                </c:pt>
                <c:pt idx="7124">
                  <c:v>41480.7361111111</c:v>
                </c:pt>
                <c:pt idx="7125">
                  <c:v>41480.7395833333</c:v>
                </c:pt>
                <c:pt idx="7126">
                  <c:v>41480.7430555556</c:v>
                </c:pt>
                <c:pt idx="7127">
                  <c:v>41480.7465277778</c:v>
                </c:pt>
                <c:pt idx="7128">
                  <c:v>41480.75</c:v>
                </c:pt>
                <c:pt idx="7129">
                  <c:v>41480.7534722222</c:v>
                </c:pt>
                <c:pt idx="7130">
                  <c:v>41480.7569444444</c:v>
                </c:pt>
                <c:pt idx="7131">
                  <c:v>41480.7604166667</c:v>
                </c:pt>
                <c:pt idx="7132">
                  <c:v>41480.7638888889</c:v>
                </c:pt>
                <c:pt idx="7133">
                  <c:v>41480.7673611111</c:v>
                </c:pt>
                <c:pt idx="7134">
                  <c:v>41480.7708333333</c:v>
                </c:pt>
                <c:pt idx="7135">
                  <c:v>41480.7743055556</c:v>
                </c:pt>
                <c:pt idx="7136">
                  <c:v>41480.7777777778</c:v>
                </c:pt>
                <c:pt idx="7137">
                  <c:v>41480.78125</c:v>
                </c:pt>
                <c:pt idx="7138">
                  <c:v>41480.7847222222</c:v>
                </c:pt>
                <c:pt idx="7139">
                  <c:v>41480.7881944445</c:v>
                </c:pt>
                <c:pt idx="7140">
                  <c:v>41480.7916666667</c:v>
                </c:pt>
                <c:pt idx="7141">
                  <c:v>41480.7951388889</c:v>
                </c:pt>
                <c:pt idx="7142">
                  <c:v>41480.7986111111</c:v>
                </c:pt>
                <c:pt idx="7143">
                  <c:v>41480.8020833333</c:v>
                </c:pt>
                <c:pt idx="7144">
                  <c:v>41480.8055555556</c:v>
                </c:pt>
                <c:pt idx="7145">
                  <c:v>41480.8090277778</c:v>
                </c:pt>
                <c:pt idx="7146">
                  <c:v>41480.8125</c:v>
                </c:pt>
                <c:pt idx="7147">
                  <c:v>41480.8159722222</c:v>
                </c:pt>
                <c:pt idx="7148">
                  <c:v>41480.8194444445</c:v>
                </c:pt>
                <c:pt idx="7149">
                  <c:v>41480.8229166667</c:v>
                </c:pt>
                <c:pt idx="7150">
                  <c:v>41480.8263888889</c:v>
                </c:pt>
                <c:pt idx="7151">
                  <c:v>41480.8298611111</c:v>
                </c:pt>
                <c:pt idx="7152">
                  <c:v>41480.8333333333</c:v>
                </c:pt>
                <c:pt idx="7153">
                  <c:v>41480.8368055556</c:v>
                </c:pt>
                <c:pt idx="7154">
                  <c:v>41480.8402777778</c:v>
                </c:pt>
                <c:pt idx="7155">
                  <c:v>41480.84375</c:v>
                </c:pt>
                <c:pt idx="7156">
                  <c:v>41480.8472222222</c:v>
                </c:pt>
                <c:pt idx="7157">
                  <c:v>41480.8506944445</c:v>
                </c:pt>
                <c:pt idx="7158">
                  <c:v>41480.8541666667</c:v>
                </c:pt>
                <c:pt idx="7159">
                  <c:v>41480.8576388889</c:v>
                </c:pt>
                <c:pt idx="7160">
                  <c:v>41480.8611111111</c:v>
                </c:pt>
                <c:pt idx="7161">
                  <c:v>41480.8645833333</c:v>
                </c:pt>
                <c:pt idx="7162">
                  <c:v>41480.8680555556</c:v>
                </c:pt>
                <c:pt idx="7163">
                  <c:v>41480.8715277778</c:v>
                </c:pt>
                <c:pt idx="7164">
                  <c:v>41480.875</c:v>
                </c:pt>
                <c:pt idx="7165">
                  <c:v>41480.8784722222</c:v>
                </c:pt>
                <c:pt idx="7166">
                  <c:v>41480.8819444444</c:v>
                </c:pt>
                <c:pt idx="7167">
                  <c:v>41480.8854166667</c:v>
                </c:pt>
                <c:pt idx="7168">
                  <c:v>41480.8888888889</c:v>
                </c:pt>
                <c:pt idx="7169">
                  <c:v>41480.8923611111</c:v>
                </c:pt>
                <c:pt idx="7170">
                  <c:v>41480.8958333333</c:v>
                </c:pt>
                <c:pt idx="7171">
                  <c:v>41480.8993055556</c:v>
                </c:pt>
                <c:pt idx="7172">
                  <c:v>41480.9027777778</c:v>
                </c:pt>
                <c:pt idx="7173">
                  <c:v>41480.90625</c:v>
                </c:pt>
                <c:pt idx="7174">
                  <c:v>41480.9097222222</c:v>
                </c:pt>
                <c:pt idx="7175">
                  <c:v>41480.9131944444</c:v>
                </c:pt>
                <c:pt idx="7176">
                  <c:v>41480.9166666667</c:v>
                </c:pt>
                <c:pt idx="7177">
                  <c:v>41480.9201388889</c:v>
                </c:pt>
                <c:pt idx="7178">
                  <c:v>41480.9236111111</c:v>
                </c:pt>
                <c:pt idx="7179">
                  <c:v>41480.9270833333</c:v>
                </c:pt>
                <c:pt idx="7180">
                  <c:v>41480.9305555556</c:v>
                </c:pt>
                <c:pt idx="7181">
                  <c:v>41480.9340277778</c:v>
                </c:pt>
                <c:pt idx="7182">
                  <c:v>41480.9375</c:v>
                </c:pt>
                <c:pt idx="7183">
                  <c:v>41480.9409722222</c:v>
                </c:pt>
                <c:pt idx="7184">
                  <c:v>41480.9444444444</c:v>
                </c:pt>
                <c:pt idx="7185">
                  <c:v>41480.9479166667</c:v>
                </c:pt>
                <c:pt idx="7186">
                  <c:v>41480.9513888889</c:v>
                </c:pt>
                <c:pt idx="7187">
                  <c:v>41480.9548611111</c:v>
                </c:pt>
                <c:pt idx="7188">
                  <c:v>41480.9583333333</c:v>
                </c:pt>
                <c:pt idx="7189">
                  <c:v>41480.9618055556</c:v>
                </c:pt>
                <c:pt idx="7190">
                  <c:v>41480.9652777778</c:v>
                </c:pt>
                <c:pt idx="7191">
                  <c:v>41480.96875</c:v>
                </c:pt>
                <c:pt idx="7192">
                  <c:v>41480.9722222222</c:v>
                </c:pt>
                <c:pt idx="7193">
                  <c:v>41480.9756944444</c:v>
                </c:pt>
                <c:pt idx="7194">
                  <c:v>41480.9791666667</c:v>
                </c:pt>
                <c:pt idx="7195">
                  <c:v>41480.9826388889</c:v>
                </c:pt>
                <c:pt idx="7196">
                  <c:v>41480.9861111111</c:v>
                </c:pt>
                <c:pt idx="7197">
                  <c:v>41480.9895833333</c:v>
                </c:pt>
                <c:pt idx="7198">
                  <c:v>41480.9930555556</c:v>
                </c:pt>
                <c:pt idx="7199">
                  <c:v>41480.9965277778</c:v>
                </c:pt>
                <c:pt idx="7200">
                  <c:v>41481</c:v>
                </c:pt>
                <c:pt idx="7201">
                  <c:v>41481.0034722222</c:v>
                </c:pt>
                <c:pt idx="7202">
                  <c:v>41481.0069444444</c:v>
                </c:pt>
                <c:pt idx="7203">
                  <c:v>41481.0104166667</c:v>
                </c:pt>
                <c:pt idx="7204">
                  <c:v>41481.0138888889</c:v>
                </c:pt>
                <c:pt idx="7205">
                  <c:v>41481.0173611111</c:v>
                </c:pt>
                <c:pt idx="7206">
                  <c:v>41481.0208333333</c:v>
                </c:pt>
                <c:pt idx="7207">
                  <c:v>41481.0243055556</c:v>
                </c:pt>
                <c:pt idx="7208">
                  <c:v>41481.0277777778</c:v>
                </c:pt>
                <c:pt idx="7209">
                  <c:v>41481.03125</c:v>
                </c:pt>
                <c:pt idx="7210">
                  <c:v>41481.0347222222</c:v>
                </c:pt>
                <c:pt idx="7211">
                  <c:v>41481.0381944444</c:v>
                </c:pt>
                <c:pt idx="7212">
                  <c:v>41481.0416666667</c:v>
                </c:pt>
                <c:pt idx="7213">
                  <c:v>41481.0451388889</c:v>
                </c:pt>
                <c:pt idx="7214">
                  <c:v>41481.0486111111</c:v>
                </c:pt>
                <c:pt idx="7215">
                  <c:v>41481.0520833333</c:v>
                </c:pt>
                <c:pt idx="7216">
                  <c:v>41481.0555555556</c:v>
                </c:pt>
                <c:pt idx="7217">
                  <c:v>41481.0590277778</c:v>
                </c:pt>
                <c:pt idx="7218">
                  <c:v>41481.0625</c:v>
                </c:pt>
                <c:pt idx="7219">
                  <c:v>41481.0659722222</c:v>
                </c:pt>
                <c:pt idx="7220">
                  <c:v>41481.0694444445</c:v>
                </c:pt>
                <c:pt idx="7221">
                  <c:v>41481.0729166667</c:v>
                </c:pt>
                <c:pt idx="7222">
                  <c:v>41481.0763888889</c:v>
                </c:pt>
                <c:pt idx="7223">
                  <c:v>41481.0798611111</c:v>
                </c:pt>
                <c:pt idx="7224">
                  <c:v>41481.0833333333</c:v>
                </c:pt>
                <c:pt idx="7225">
                  <c:v>41481.0868055556</c:v>
                </c:pt>
                <c:pt idx="7226">
                  <c:v>41481.0902777778</c:v>
                </c:pt>
                <c:pt idx="7227">
                  <c:v>41481.09375</c:v>
                </c:pt>
                <c:pt idx="7228">
                  <c:v>41481.0972222222</c:v>
                </c:pt>
                <c:pt idx="7229">
                  <c:v>41481.1006944445</c:v>
                </c:pt>
                <c:pt idx="7230">
                  <c:v>41481.1041666667</c:v>
                </c:pt>
                <c:pt idx="7231">
                  <c:v>41481.1076388889</c:v>
                </c:pt>
                <c:pt idx="7232">
                  <c:v>41481.1111111111</c:v>
                </c:pt>
                <c:pt idx="7233">
                  <c:v>41481.1145833333</c:v>
                </c:pt>
                <c:pt idx="7234">
                  <c:v>41481.1180555556</c:v>
                </c:pt>
                <c:pt idx="7235">
                  <c:v>41481.1215277778</c:v>
                </c:pt>
                <c:pt idx="7236">
                  <c:v>41481.125</c:v>
                </c:pt>
                <c:pt idx="7237">
                  <c:v>41481.1284722222</c:v>
                </c:pt>
                <c:pt idx="7238">
                  <c:v>41481.1319444445</c:v>
                </c:pt>
                <c:pt idx="7239">
                  <c:v>41481.1354166667</c:v>
                </c:pt>
                <c:pt idx="7240">
                  <c:v>41481.1388888889</c:v>
                </c:pt>
                <c:pt idx="7241">
                  <c:v>41481.1423611111</c:v>
                </c:pt>
                <c:pt idx="7242">
                  <c:v>41481.1458333333</c:v>
                </c:pt>
                <c:pt idx="7243">
                  <c:v>41481.1493055556</c:v>
                </c:pt>
                <c:pt idx="7244">
                  <c:v>41481.1527777778</c:v>
                </c:pt>
                <c:pt idx="7245">
                  <c:v>41481.15625</c:v>
                </c:pt>
                <c:pt idx="7246">
                  <c:v>41481.1597222222</c:v>
                </c:pt>
                <c:pt idx="7247">
                  <c:v>41481.1631944444</c:v>
                </c:pt>
                <c:pt idx="7248">
                  <c:v>41481.1666666667</c:v>
                </c:pt>
                <c:pt idx="7249">
                  <c:v>41481.1701388889</c:v>
                </c:pt>
                <c:pt idx="7250">
                  <c:v>41481.1736111111</c:v>
                </c:pt>
                <c:pt idx="7251">
                  <c:v>41481.1770833333</c:v>
                </c:pt>
                <c:pt idx="7252">
                  <c:v>41481.1805555556</c:v>
                </c:pt>
                <c:pt idx="7253">
                  <c:v>41481.1840277778</c:v>
                </c:pt>
                <c:pt idx="7254">
                  <c:v>41481.1875</c:v>
                </c:pt>
                <c:pt idx="7255">
                  <c:v>41481.1909722222</c:v>
                </c:pt>
                <c:pt idx="7256">
                  <c:v>41481.1944444444</c:v>
                </c:pt>
                <c:pt idx="7257">
                  <c:v>41481.1979166667</c:v>
                </c:pt>
                <c:pt idx="7258">
                  <c:v>41481.2013888889</c:v>
                </c:pt>
                <c:pt idx="7259">
                  <c:v>41481.2048611111</c:v>
                </c:pt>
                <c:pt idx="7260">
                  <c:v>41481.2083333333</c:v>
                </c:pt>
                <c:pt idx="7261">
                  <c:v>41481.2118055556</c:v>
                </c:pt>
                <c:pt idx="7262">
                  <c:v>41481.2152777778</c:v>
                </c:pt>
                <c:pt idx="7263">
                  <c:v>41481.21875</c:v>
                </c:pt>
                <c:pt idx="7264">
                  <c:v>41481.2222222222</c:v>
                </c:pt>
                <c:pt idx="7265">
                  <c:v>41481.2256944444</c:v>
                </c:pt>
                <c:pt idx="7266">
                  <c:v>41481.2291666667</c:v>
                </c:pt>
                <c:pt idx="7267">
                  <c:v>41481.2326388889</c:v>
                </c:pt>
                <c:pt idx="7268">
                  <c:v>41481.2361111111</c:v>
                </c:pt>
                <c:pt idx="7269">
                  <c:v>41481.2395833333</c:v>
                </c:pt>
                <c:pt idx="7270">
                  <c:v>41481.2430555556</c:v>
                </c:pt>
                <c:pt idx="7271">
                  <c:v>41481.2465277778</c:v>
                </c:pt>
                <c:pt idx="7272">
                  <c:v>41481.25</c:v>
                </c:pt>
                <c:pt idx="7273">
                  <c:v>41481.2534722222</c:v>
                </c:pt>
                <c:pt idx="7274">
                  <c:v>41481.2569444444</c:v>
                </c:pt>
                <c:pt idx="7275">
                  <c:v>41481.2604166667</c:v>
                </c:pt>
                <c:pt idx="7276">
                  <c:v>41481.2638888889</c:v>
                </c:pt>
                <c:pt idx="7277">
                  <c:v>41481.2673611111</c:v>
                </c:pt>
                <c:pt idx="7278">
                  <c:v>41481.2708333333</c:v>
                </c:pt>
                <c:pt idx="7279">
                  <c:v>41481.2743055556</c:v>
                </c:pt>
                <c:pt idx="7280">
                  <c:v>41481.2777777778</c:v>
                </c:pt>
                <c:pt idx="7281">
                  <c:v>41481.28125</c:v>
                </c:pt>
                <c:pt idx="7282">
                  <c:v>41481.2847222222</c:v>
                </c:pt>
                <c:pt idx="7283">
                  <c:v>41481.2881944444</c:v>
                </c:pt>
                <c:pt idx="7284">
                  <c:v>41481.2916666667</c:v>
                </c:pt>
                <c:pt idx="7285">
                  <c:v>41481.2951388889</c:v>
                </c:pt>
                <c:pt idx="7286">
                  <c:v>41481.2986111111</c:v>
                </c:pt>
                <c:pt idx="7287">
                  <c:v>41481.3020833333</c:v>
                </c:pt>
                <c:pt idx="7288">
                  <c:v>41481.3055555556</c:v>
                </c:pt>
                <c:pt idx="7289">
                  <c:v>41481.3090277778</c:v>
                </c:pt>
                <c:pt idx="7290">
                  <c:v>41481.3125</c:v>
                </c:pt>
                <c:pt idx="7291">
                  <c:v>41481.3159722222</c:v>
                </c:pt>
                <c:pt idx="7292">
                  <c:v>41481.3194444444</c:v>
                </c:pt>
                <c:pt idx="7293">
                  <c:v>41481.3229166667</c:v>
                </c:pt>
                <c:pt idx="7294">
                  <c:v>41481.3263888889</c:v>
                </c:pt>
                <c:pt idx="7295">
                  <c:v>41481.3298611111</c:v>
                </c:pt>
                <c:pt idx="7296">
                  <c:v>41481.3333333333</c:v>
                </c:pt>
                <c:pt idx="7297">
                  <c:v>41481.3368055556</c:v>
                </c:pt>
                <c:pt idx="7298">
                  <c:v>41481.3402777778</c:v>
                </c:pt>
                <c:pt idx="7299">
                  <c:v>41481.34375</c:v>
                </c:pt>
                <c:pt idx="7300">
                  <c:v>41481.3472222222</c:v>
                </c:pt>
                <c:pt idx="7301">
                  <c:v>41481.3506944445</c:v>
                </c:pt>
                <c:pt idx="7302">
                  <c:v>41481.3541666667</c:v>
                </c:pt>
                <c:pt idx="7303">
                  <c:v>41481.3576388889</c:v>
                </c:pt>
                <c:pt idx="7304">
                  <c:v>41481.3611111111</c:v>
                </c:pt>
                <c:pt idx="7305">
                  <c:v>41481.3645833333</c:v>
                </c:pt>
                <c:pt idx="7306">
                  <c:v>41481.3680555556</c:v>
                </c:pt>
                <c:pt idx="7307">
                  <c:v>41481.3715277778</c:v>
                </c:pt>
                <c:pt idx="7308">
                  <c:v>41481.375</c:v>
                </c:pt>
                <c:pt idx="7309">
                  <c:v>41481.3784722222</c:v>
                </c:pt>
                <c:pt idx="7310">
                  <c:v>41481.3819444445</c:v>
                </c:pt>
                <c:pt idx="7311">
                  <c:v>41481.3854166667</c:v>
                </c:pt>
                <c:pt idx="7312">
                  <c:v>41481.3888888889</c:v>
                </c:pt>
                <c:pt idx="7313">
                  <c:v>41481.3923611111</c:v>
                </c:pt>
                <c:pt idx="7314">
                  <c:v>41481.3958333333</c:v>
                </c:pt>
                <c:pt idx="7315">
                  <c:v>41481.3993055556</c:v>
                </c:pt>
                <c:pt idx="7316">
                  <c:v>41481.4027777778</c:v>
                </c:pt>
                <c:pt idx="7317">
                  <c:v>41481.40625</c:v>
                </c:pt>
                <c:pt idx="7318">
                  <c:v>41481.4097222222</c:v>
                </c:pt>
                <c:pt idx="7319">
                  <c:v>41481.4131944444</c:v>
                </c:pt>
                <c:pt idx="7320">
                  <c:v>41481.4166666667</c:v>
                </c:pt>
                <c:pt idx="7321">
                  <c:v>41481.4201388889</c:v>
                </c:pt>
                <c:pt idx="7322">
                  <c:v>41481.4236111111</c:v>
                </c:pt>
                <c:pt idx="7323">
                  <c:v>41481.4270833333</c:v>
                </c:pt>
                <c:pt idx="7324">
                  <c:v>41481.4305555556</c:v>
                </c:pt>
                <c:pt idx="7325">
                  <c:v>41481.4340277778</c:v>
                </c:pt>
                <c:pt idx="7326">
                  <c:v>41481.4375</c:v>
                </c:pt>
                <c:pt idx="7327">
                  <c:v>41481.4409722222</c:v>
                </c:pt>
                <c:pt idx="7328">
                  <c:v>41481.4444444444</c:v>
                </c:pt>
                <c:pt idx="7329">
                  <c:v>41481.4479166667</c:v>
                </c:pt>
                <c:pt idx="7330">
                  <c:v>41481.4513888889</c:v>
                </c:pt>
                <c:pt idx="7331">
                  <c:v>41481.4548611111</c:v>
                </c:pt>
                <c:pt idx="7332">
                  <c:v>41481.4583333333</c:v>
                </c:pt>
                <c:pt idx="7333">
                  <c:v>41481.4618055556</c:v>
                </c:pt>
                <c:pt idx="7334">
                  <c:v>41481.4652777778</c:v>
                </c:pt>
                <c:pt idx="7335">
                  <c:v>41481.46875</c:v>
                </c:pt>
                <c:pt idx="7336">
                  <c:v>41481.4722222222</c:v>
                </c:pt>
                <c:pt idx="7337">
                  <c:v>41481.4756944444</c:v>
                </c:pt>
                <c:pt idx="7338">
                  <c:v>41481.4791666667</c:v>
                </c:pt>
                <c:pt idx="7339">
                  <c:v>41481.4826388889</c:v>
                </c:pt>
                <c:pt idx="7340">
                  <c:v>41481.4861111111</c:v>
                </c:pt>
                <c:pt idx="7341">
                  <c:v>41481.4895833333</c:v>
                </c:pt>
                <c:pt idx="7342">
                  <c:v>41481.4930555556</c:v>
                </c:pt>
                <c:pt idx="7343">
                  <c:v>41481.4965277778</c:v>
                </c:pt>
                <c:pt idx="7344">
                  <c:v>41481.5</c:v>
                </c:pt>
                <c:pt idx="7345">
                  <c:v>41481.5034722222</c:v>
                </c:pt>
                <c:pt idx="7346">
                  <c:v>41481.5069444444</c:v>
                </c:pt>
                <c:pt idx="7347">
                  <c:v>41481.5104166667</c:v>
                </c:pt>
                <c:pt idx="7348">
                  <c:v>41481.5138888889</c:v>
                </c:pt>
                <c:pt idx="7349">
                  <c:v>41481.5173611111</c:v>
                </c:pt>
                <c:pt idx="7350">
                  <c:v>41481.5208333333</c:v>
                </c:pt>
                <c:pt idx="7351">
                  <c:v>41481.5243055556</c:v>
                </c:pt>
                <c:pt idx="7352">
                  <c:v>41481.5277777778</c:v>
                </c:pt>
                <c:pt idx="7353">
                  <c:v>41481.53125</c:v>
                </c:pt>
                <c:pt idx="7354">
                  <c:v>41481.5347222222</c:v>
                </c:pt>
                <c:pt idx="7355">
                  <c:v>41481.5381944444</c:v>
                </c:pt>
                <c:pt idx="7356">
                  <c:v>41481.5416666667</c:v>
                </c:pt>
                <c:pt idx="7357">
                  <c:v>41481.5451388889</c:v>
                </c:pt>
                <c:pt idx="7358">
                  <c:v>41481.5486111111</c:v>
                </c:pt>
                <c:pt idx="7359">
                  <c:v>41481.5520833333</c:v>
                </c:pt>
                <c:pt idx="7360">
                  <c:v>41481.5555555556</c:v>
                </c:pt>
                <c:pt idx="7361">
                  <c:v>41481.5590277778</c:v>
                </c:pt>
                <c:pt idx="7362">
                  <c:v>41481.5625</c:v>
                </c:pt>
                <c:pt idx="7363">
                  <c:v>41481.5659722222</c:v>
                </c:pt>
                <c:pt idx="7364">
                  <c:v>41481.5694444444</c:v>
                </c:pt>
                <c:pt idx="7365">
                  <c:v>41481.5729166667</c:v>
                </c:pt>
                <c:pt idx="7366">
                  <c:v>41481.5763888889</c:v>
                </c:pt>
                <c:pt idx="7367">
                  <c:v>41481.5798611111</c:v>
                </c:pt>
                <c:pt idx="7368">
                  <c:v>41481.5833333333</c:v>
                </c:pt>
                <c:pt idx="7369">
                  <c:v>41481.5868055556</c:v>
                </c:pt>
                <c:pt idx="7370">
                  <c:v>41481.5902777778</c:v>
                </c:pt>
                <c:pt idx="7371">
                  <c:v>41481.59375</c:v>
                </c:pt>
                <c:pt idx="7372">
                  <c:v>41481.5972222222</c:v>
                </c:pt>
                <c:pt idx="7373">
                  <c:v>41481.6006944445</c:v>
                </c:pt>
                <c:pt idx="7374">
                  <c:v>41481.6041666667</c:v>
                </c:pt>
                <c:pt idx="7375">
                  <c:v>41481.6076388889</c:v>
                </c:pt>
                <c:pt idx="7376">
                  <c:v>41481.6111111111</c:v>
                </c:pt>
                <c:pt idx="7377">
                  <c:v>41481.6145833333</c:v>
                </c:pt>
                <c:pt idx="7378">
                  <c:v>41481.6180555556</c:v>
                </c:pt>
                <c:pt idx="7379">
                  <c:v>41481.6215277778</c:v>
                </c:pt>
                <c:pt idx="7380">
                  <c:v>41481.625</c:v>
                </c:pt>
                <c:pt idx="7381">
                  <c:v>41481.6284722222</c:v>
                </c:pt>
                <c:pt idx="7382">
                  <c:v>41481.6319444445</c:v>
                </c:pt>
                <c:pt idx="7383">
                  <c:v>41481.6354166667</c:v>
                </c:pt>
                <c:pt idx="7384">
                  <c:v>41481.6388888889</c:v>
                </c:pt>
                <c:pt idx="7385">
                  <c:v>41481.6423611111</c:v>
                </c:pt>
                <c:pt idx="7386">
                  <c:v>41481.6458333333</c:v>
                </c:pt>
                <c:pt idx="7387">
                  <c:v>41481.6493055556</c:v>
                </c:pt>
                <c:pt idx="7388">
                  <c:v>41481.6527777778</c:v>
                </c:pt>
                <c:pt idx="7389">
                  <c:v>41481.65625</c:v>
                </c:pt>
                <c:pt idx="7390">
                  <c:v>41481.6597222222</c:v>
                </c:pt>
                <c:pt idx="7391">
                  <c:v>41481.6631944445</c:v>
                </c:pt>
                <c:pt idx="7392">
                  <c:v>41481.6666666667</c:v>
                </c:pt>
                <c:pt idx="7393">
                  <c:v>41481.6701388889</c:v>
                </c:pt>
                <c:pt idx="7394">
                  <c:v>41481.6736111111</c:v>
                </c:pt>
                <c:pt idx="7395">
                  <c:v>41481.6770833333</c:v>
                </c:pt>
                <c:pt idx="7396">
                  <c:v>41481.6805555556</c:v>
                </c:pt>
                <c:pt idx="7397">
                  <c:v>41481.6840277778</c:v>
                </c:pt>
                <c:pt idx="7398">
                  <c:v>41481.6875</c:v>
                </c:pt>
                <c:pt idx="7399">
                  <c:v>41481.6909722222</c:v>
                </c:pt>
                <c:pt idx="7400">
                  <c:v>41481.6944444444</c:v>
                </c:pt>
                <c:pt idx="7401">
                  <c:v>41481.6979166667</c:v>
                </c:pt>
                <c:pt idx="7402">
                  <c:v>41481.7013888889</c:v>
                </c:pt>
                <c:pt idx="7403">
                  <c:v>41481.7048611111</c:v>
                </c:pt>
                <c:pt idx="7404">
                  <c:v>41481.7083333333</c:v>
                </c:pt>
                <c:pt idx="7405">
                  <c:v>41481.7118055556</c:v>
                </c:pt>
                <c:pt idx="7406">
                  <c:v>41481.7152777778</c:v>
                </c:pt>
                <c:pt idx="7407">
                  <c:v>41481.71875</c:v>
                </c:pt>
                <c:pt idx="7408">
                  <c:v>41481.7222222222</c:v>
                </c:pt>
                <c:pt idx="7409">
                  <c:v>41481.7256944444</c:v>
                </c:pt>
                <c:pt idx="7410">
                  <c:v>41481.7291666667</c:v>
                </c:pt>
                <c:pt idx="7411">
                  <c:v>41481.7326388889</c:v>
                </c:pt>
                <c:pt idx="7412">
                  <c:v>41481.7361111111</c:v>
                </c:pt>
                <c:pt idx="7413">
                  <c:v>41481.7395833333</c:v>
                </c:pt>
                <c:pt idx="7414">
                  <c:v>41481.7430555556</c:v>
                </c:pt>
                <c:pt idx="7415">
                  <c:v>41481.7465277778</c:v>
                </c:pt>
                <c:pt idx="7416">
                  <c:v>41481.75</c:v>
                </c:pt>
                <c:pt idx="7417">
                  <c:v>41481.7534722222</c:v>
                </c:pt>
                <c:pt idx="7418">
                  <c:v>41481.7569444444</c:v>
                </c:pt>
                <c:pt idx="7419">
                  <c:v>41481.7604166667</c:v>
                </c:pt>
                <c:pt idx="7420">
                  <c:v>41481.7638888889</c:v>
                </c:pt>
                <c:pt idx="7421">
                  <c:v>41481.7673611111</c:v>
                </c:pt>
                <c:pt idx="7422">
                  <c:v>41481.7708333333</c:v>
                </c:pt>
                <c:pt idx="7423">
                  <c:v>41481.7743055556</c:v>
                </c:pt>
                <c:pt idx="7424">
                  <c:v>41481.7777777778</c:v>
                </c:pt>
                <c:pt idx="7425">
                  <c:v>41481.78125</c:v>
                </c:pt>
                <c:pt idx="7426">
                  <c:v>41481.7847222222</c:v>
                </c:pt>
                <c:pt idx="7427">
                  <c:v>41481.7881944444</c:v>
                </c:pt>
                <c:pt idx="7428">
                  <c:v>41481.7916666667</c:v>
                </c:pt>
                <c:pt idx="7429">
                  <c:v>41481.7951388889</c:v>
                </c:pt>
                <c:pt idx="7430">
                  <c:v>41481.7986111111</c:v>
                </c:pt>
                <c:pt idx="7431">
                  <c:v>41481.8020833333</c:v>
                </c:pt>
                <c:pt idx="7432">
                  <c:v>41481.8055555556</c:v>
                </c:pt>
                <c:pt idx="7433">
                  <c:v>41481.8090277778</c:v>
                </c:pt>
                <c:pt idx="7434">
                  <c:v>41481.8125</c:v>
                </c:pt>
                <c:pt idx="7435">
                  <c:v>41481.8159722222</c:v>
                </c:pt>
                <c:pt idx="7436">
                  <c:v>41481.8194444444</c:v>
                </c:pt>
                <c:pt idx="7437">
                  <c:v>41481.8229166667</c:v>
                </c:pt>
                <c:pt idx="7438">
                  <c:v>41481.8263888889</c:v>
                </c:pt>
                <c:pt idx="7439">
                  <c:v>41481.8298611111</c:v>
                </c:pt>
                <c:pt idx="7440">
                  <c:v>41481.8333333333</c:v>
                </c:pt>
                <c:pt idx="7441">
                  <c:v>41481.8368055556</c:v>
                </c:pt>
                <c:pt idx="7442">
                  <c:v>41481.8402777778</c:v>
                </c:pt>
                <c:pt idx="7443">
                  <c:v>41481.84375</c:v>
                </c:pt>
                <c:pt idx="7444">
                  <c:v>41481.8472222222</c:v>
                </c:pt>
                <c:pt idx="7445">
                  <c:v>41481.8506944444</c:v>
                </c:pt>
                <c:pt idx="7446">
                  <c:v>41481.8541666667</c:v>
                </c:pt>
                <c:pt idx="7447">
                  <c:v>41481.8576388889</c:v>
                </c:pt>
                <c:pt idx="7448">
                  <c:v>41481.8611111111</c:v>
                </c:pt>
                <c:pt idx="7449">
                  <c:v>41481.8645833333</c:v>
                </c:pt>
                <c:pt idx="7450">
                  <c:v>41481.8680555556</c:v>
                </c:pt>
                <c:pt idx="7451">
                  <c:v>41481.8715277778</c:v>
                </c:pt>
                <c:pt idx="7452">
                  <c:v>41481.875</c:v>
                </c:pt>
                <c:pt idx="7453">
                  <c:v>41481.8784722222</c:v>
                </c:pt>
                <c:pt idx="7454">
                  <c:v>41481.8819444445</c:v>
                </c:pt>
                <c:pt idx="7455">
                  <c:v>41481.8854166667</c:v>
                </c:pt>
                <c:pt idx="7456">
                  <c:v>41481.8888888889</c:v>
                </c:pt>
                <c:pt idx="7457">
                  <c:v>41481.8923611111</c:v>
                </c:pt>
                <c:pt idx="7458">
                  <c:v>41481.8958333333</c:v>
                </c:pt>
                <c:pt idx="7459">
                  <c:v>41481.8993055556</c:v>
                </c:pt>
                <c:pt idx="7460">
                  <c:v>41481.9027777778</c:v>
                </c:pt>
                <c:pt idx="7461">
                  <c:v>41481.90625</c:v>
                </c:pt>
                <c:pt idx="7462">
                  <c:v>41481.9097222222</c:v>
                </c:pt>
                <c:pt idx="7463">
                  <c:v>41481.9131944445</c:v>
                </c:pt>
                <c:pt idx="7464">
                  <c:v>41481.9166666667</c:v>
                </c:pt>
                <c:pt idx="7465">
                  <c:v>41481.9201388889</c:v>
                </c:pt>
                <c:pt idx="7466">
                  <c:v>41481.9236111111</c:v>
                </c:pt>
                <c:pt idx="7467">
                  <c:v>41481.9270833333</c:v>
                </c:pt>
                <c:pt idx="7468">
                  <c:v>41481.9305555556</c:v>
                </c:pt>
                <c:pt idx="7469">
                  <c:v>41481.9340277778</c:v>
                </c:pt>
                <c:pt idx="7470">
                  <c:v>41481.9375</c:v>
                </c:pt>
                <c:pt idx="7471">
                  <c:v>41481.9409722222</c:v>
                </c:pt>
                <c:pt idx="7472">
                  <c:v>41481.9444444445</c:v>
                </c:pt>
                <c:pt idx="7473">
                  <c:v>41481.9479166667</c:v>
                </c:pt>
                <c:pt idx="7474">
                  <c:v>41481.9513888889</c:v>
                </c:pt>
                <c:pt idx="7475">
                  <c:v>41481.9548611111</c:v>
                </c:pt>
                <c:pt idx="7476">
                  <c:v>41481.9583333333</c:v>
                </c:pt>
                <c:pt idx="7477">
                  <c:v>41481.9618055556</c:v>
                </c:pt>
                <c:pt idx="7478">
                  <c:v>41481.9652777778</c:v>
                </c:pt>
                <c:pt idx="7479">
                  <c:v>41481.96875</c:v>
                </c:pt>
                <c:pt idx="7480">
                  <c:v>41481.9722222222</c:v>
                </c:pt>
                <c:pt idx="7481">
                  <c:v>41481.9756944444</c:v>
                </c:pt>
                <c:pt idx="7482">
                  <c:v>41481.9791666667</c:v>
                </c:pt>
                <c:pt idx="7483">
                  <c:v>41481.9826388889</c:v>
                </c:pt>
                <c:pt idx="7484">
                  <c:v>41481.9861111111</c:v>
                </c:pt>
                <c:pt idx="7485">
                  <c:v>41481.9895833333</c:v>
                </c:pt>
                <c:pt idx="7486">
                  <c:v>41481.9930555556</c:v>
                </c:pt>
                <c:pt idx="7487">
                  <c:v>41481.9965277778</c:v>
                </c:pt>
                <c:pt idx="7488">
                  <c:v>41482</c:v>
                </c:pt>
                <c:pt idx="7489">
                  <c:v>41482.0034722222</c:v>
                </c:pt>
                <c:pt idx="7490">
                  <c:v>41482.0069444444</c:v>
                </c:pt>
                <c:pt idx="7491">
                  <c:v>41482.0104166667</c:v>
                </c:pt>
                <c:pt idx="7492">
                  <c:v>41482.0138888889</c:v>
                </c:pt>
                <c:pt idx="7493">
                  <c:v>41482.0173611111</c:v>
                </c:pt>
                <c:pt idx="7494">
                  <c:v>41482.0208333333</c:v>
                </c:pt>
                <c:pt idx="7495">
                  <c:v>41482.0243055556</c:v>
                </c:pt>
                <c:pt idx="7496">
                  <c:v>41482.0277777778</c:v>
                </c:pt>
                <c:pt idx="7497">
                  <c:v>41482.03125</c:v>
                </c:pt>
                <c:pt idx="7498">
                  <c:v>41482.0347222222</c:v>
                </c:pt>
                <c:pt idx="7499">
                  <c:v>41482.0381944444</c:v>
                </c:pt>
                <c:pt idx="7500">
                  <c:v>41482.0416666667</c:v>
                </c:pt>
                <c:pt idx="7501">
                  <c:v>41482.0451388889</c:v>
                </c:pt>
                <c:pt idx="7502">
                  <c:v>41482.0486111111</c:v>
                </c:pt>
                <c:pt idx="7503">
                  <c:v>41482.0520833333</c:v>
                </c:pt>
                <c:pt idx="7504">
                  <c:v>41482.0555555556</c:v>
                </c:pt>
                <c:pt idx="7505">
                  <c:v>41482.0590277778</c:v>
                </c:pt>
                <c:pt idx="7506">
                  <c:v>41482.0625</c:v>
                </c:pt>
                <c:pt idx="7507">
                  <c:v>41482.0659722222</c:v>
                </c:pt>
                <c:pt idx="7508">
                  <c:v>41482.0694444444</c:v>
                </c:pt>
                <c:pt idx="7509">
                  <c:v>41482.0729166667</c:v>
                </c:pt>
                <c:pt idx="7510">
                  <c:v>41482.0763888889</c:v>
                </c:pt>
                <c:pt idx="7511">
                  <c:v>41482.0798611111</c:v>
                </c:pt>
                <c:pt idx="7512">
                  <c:v>41482.0833333333</c:v>
                </c:pt>
                <c:pt idx="7513">
                  <c:v>41482.0868055556</c:v>
                </c:pt>
                <c:pt idx="7514">
                  <c:v>41482.0902777778</c:v>
                </c:pt>
                <c:pt idx="7515">
                  <c:v>41482.09375</c:v>
                </c:pt>
                <c:pt idx="7516">
                  <c:v>41482.0972222222</c:v>
                </c:pt>
                <c:pt idx="7517">
                  <c:v>41482.1006944444</c:v>
                </c:pt>
                <c:pt idx="7518">
                  <c:v>41482.1041666667</c:v>
                </c:pt>
                <c:pt idx="7519">
                  <c:v>41482.1076388889</c:v>
                </c:pt>
                <c:pt idx="7520">
                  <c:v>41482.1111111111</c:v>
                </c:pt>
                <c:pt idx="7521">
                  <c:v>41482.1145833333</c:v>
                </c:pt>
                <c:pt idx="7522">
                  <c:v>41482.1180555556</c:v>
                </c:pt>
                <c:pt idx="7523">
                  <c:v>41482.1215277778</c:v>
                </c:pt>
                <c:pt idx="7524">
                  <c:v>41482.125</c:v>
                </c:pt>
                <c:pt idx="7525">
                  <c:v>41482.1284722222</c:v>
                </c:pt>
                <c:pt idx="7526">
                  <c:v>41482.1319444445</c:v>
                </c:pt>
                <c:pt idx="7527">
                  <c:v>41482.1354166667</c:v>
                </c:pt>
                <c:pt idx="7528">
                  <c:v>41482.1388888889</c:v>
                </c:pt>
                <c:pt idx="7529">
                  <c:v>41482.1423611111</c:v>
                </c:pt>
                <c:pt idx="7530">
                  <c:v>41482.1458333333</c:v>
                </c:pt>
                <c:pt idx="7531">
                  <c:v>41482.1493055556</c:v>
                </c:pt>
                <c:pt idx="7532">
                  <c:v>41482.1527777778</c:v>
                </c:pt>
                <c:pt idx="7533">
                  <c:v>41482.15625</c:v>
                </c:pt>
                <c:pt idx="7534">
                  <c:v>41482.1597222222</c:v>
                </c:pt>
                <c:pt idx="7535">
                  <c:v>41482.1631944445</c:v>
                </c:pt>
                <c:pt idx="7536">
                  <c:v>41482.1666666667</c:v>
                </c:pt>
                <c:pt idx="7537">
                  <c:v>41482.1701388889</c:v>
                </c:pt>
                <c:pt idx="7538">
                  <c:v>41482.1736111111</c:v>
                </c:pt>
                <c:pt idx="7539">
                  <c:v>41482.1770833333</c:v>
                </c:pt>
                <c:pt idx="7540">
                  <c:v>41482.1805555556</c:v>
                </c:pt>
                <c:pt idx="7541">
                  <c:v>41482.1840277778</c:v>
                </c:pt>
                <c:pt idx="7542">
                  <c:v>41482.1875</c:v>
                </c:pt>
                <c:pt idx="7543">
                  <c:v>41482.1909722222</c:v>
                </c:pt>
                <c:pt idx="7544">
                  <c:v>41482.1944444445</c:v>
                </c:pt>
                <c:pt idx="7545">
                  <c:v>41482.1979166667</c:v>
                </c:pt>
                <c:pt idx="7546">
                  <c:v>41482.2013888889</c:v>
                </c:pt>
                <c:pt idx="7547">
                  <c:v>41482.2048611111</c:v>
                </c:pt>
                <c:pt idx="7548">
                  <c:v>41482.2083333333</c:v>
                </c:pt>
                <c:pt idx="7549">
                  <c:v>41482.2118055556</c:v>
                </c:pt>
                <c:pt idx="7550">
                  <c:v>41482.2152777778</c:v>
                </c:pt>
                <c:pt idx="7551">
                  <c:v>41482.21875</c:v>
                </c:pt>
                <c:pt idx="7552">
                  <c:v>41482.2222222222</c:v>
                </c:pt>
                <c:pt idx="7553">
                  <c:v>41482.2256944444</c:v>
                </c:pt>
                <c:pt idx="7554">
                  <c:v>41482.2291666667</c:v>
                </c:pt>
                <c:pt idx="7555">
                  <c:v>41482.2326388889</c:v>
                </c:pt>
                <c:pt idx="7556">
                  <c:v>41482.2361111111</c:v>
                </c:pt>
                <c:pt idx="7557">
                  <c:v>41482.2395833333</c:v>
                </c:pt>
                <c:pt idx="7558">
                  <c:v>41482.2430555556</c:v>
                </c:pt>
                <c:pt idx="7559">
                  <c:v>41482.2465277778</c:v>
                </c:pt>
                <c:pt idx="7560">
                  <c:v>41482.25</c:v>
                </c:pt>
                <c:pt idx="7561">
                  <c:v>41482.2534722222</c:v>
                </c:pt>
                <c:pt idx="7562">
                  <c:v>41482.2569444444</c:v>
                </c:pt>
                <c:pt idx="7563">
                  <c:v>41482.2604166667</c:v>
                </c:pt>
                <c:pt idx="7564">
                  <c:v>41482.2638888889</c:v>
                </c:pt>
                <c:pt idx="7565">
                  <c:v>41482.2673611111</c:v>
                </c:pt>
                <c:pt idx="7566">
                  <c:v>41482.2708333333</c:v>
                </c:pt>
                <c:pt idx="7567">
                  <c:v>41482.2743055556</c:v>
                </c:pt>
                <c:pt idx="7568">
                  <c:v>41482.2777777778</c:v>
                </c:pt>
                <c:pt idx="7569">
                  <c:v>41482.28125</c:v>
                </c:pt>
                <c:pt idx="7570">
                  <c:v>41482.2847222222</c:v>
                </c:pt>
                <c:pt idx="7571">
                  <c:v>41482.2881944444</c:v>
                </c:pt>
                <c:pt idx="7572">
                  <c:v>41482.2916666667</c:v>
                </c:pt>
                <c:pt idx="7573">
                  <c:v>41482.2951388889</c:v>
                </c:pt>
                <c:pt idx="7574">
                  <c:v>41482.2986111111</c:v>
                </c:pt>
                <c:pt idx="7575">
                  <c:v>41482.3020833333</c:v>
                </c:pt>
                <c:pt idx="7576">
                  <c:v>41482.3055555556</c:v>
                </c:pt>
                <c:pt idx="7577">
                  <c:v>41482.3090277778</c:v>
                </c:pt>
                <c:pt idx="7578">
                  <c:v>41482.3125</c:v>
                </c:pt>
                <c:pt idx="7579">
                  <c:v>41482.3159722222</c:v>
                </c:pt>
                <c:pt idx="7580">
                  <c:v>41482.3194444444</c:v>
                </c:pt>
                <c:pt idx="7581">
                  <c:v>41482.3229166667</c:v>
                </c:pt>
                <c:pt idx="7582">
                  <c:v>41482.3263888889</c:v>
                </c:pt>
                <c:pt idx="7583">
                  <c:v>41482.3298611111</c:v>
                </c:pt>
                <c:pt idx="7584">
                  <c:v>41482.3333333333</c:v>
                </c:pt>
                <c:pt idx="7585">
                  <c:v>41482.3368055556</c:v>
                </c:pt>
                <c:pt idx="7586">
                  <c:v>41482.3402777778</c:v>
                </c:pt>
                <c:pt idx="7587">
                  <c:v>41482.34375</c:v>
                </c:pt>
                <c:pt idx="7588">
                  <c:v>41482.3472222222</c:v>
                </c:pt>
                <c:pt idx="7589">
                  <c:v>41482.3506944444</c:v>
                </c:pt>
                <c:pt idx="7590">
                  <c:v>41482.3541666667</c:v>
                </c:pt>
                <c:pt idx="7591">
                  <c:v>41482.3576388889</c:v>
                </c:pt>
                <c:pt idx="7592">
                  <c:v>41482.3611111111</c:v>
                </c:pt>
                <c:pt idx="7593">
                  <c:v>41482.3645833333</c:v>
                </c:pt>
                <c:pt idx="7594">
                  <c:v>41482.3680555556</c:v>
                </c:pt>
                <c:pt idx="7595">
                  <c:v>41482.3715277778</c:v>
                </c:pt>
                <c:pt idx="7596">
                  <c:v>41482.375</c:v>
                </c:pt>
                <c:pt idx="7597">
                  <c:v>41482.3784722222</c:v>
                </c:pt>
                <c:pt idx="7598">
                  <c:v>41482.3819444444</c:v>
                </c:pt>
                <c:pt idx="7599">
                  <c:v>41482.3854166667</c:v>
                </c:pt>
                <c:pt idx="7600">
                  <c:v>41482.3888888889</c:v>
                </c:pt>
                <c:pt idx="7601">
                  <c:v>41482.3923611111</c:v>
                </c:pt>
                <c:pt idx="7602">
                  <c:v>41482.3958333333</c:v>
                </c:pt>
                <c:pt idx="7603">
                  <c:v>41482.3993055556</c:v>
                </c:pt>
                <c:pt idx="7604">
                  <c:v>41482.4027777778</c:v>
                </c:pt>
                <c:pt idx="7605">
                  <c:v>41482.40625</c:v>
                </c:pt>
                <c:pt idx="7606">
                  <c:v>41482.4097222222</c:v>
                </c:pt>
                <c:pt idx="7607">
                  <c:v>41482.4131944445</c:v>
                </c:pt>
                <c:pt idx="7608">
                  <c:v>41482.4166666667</c:v>
                </c:pt>
                <c:pt idx="7609">
                  <c:v>41482.4201388889</c:v>
                </c:pt>
                <c:pt idx="7610">
                  <c:v>41482.4236111111</c:v>
                </c:pt>
                <c:pt idx="7611">
                  <c:v>41482.4270833333</c:v>
                </c:pt>
                <c:pt idx="7612">
                  <c:v>41482.4305555556</c:v>
                </c:pt>
                <c:pt idx="7613">
                  <c:v>41482.4340277778</c:v>
                </c:pt>
                <c:pt idx="7614">
                  <c:v>41482.4375</c:v>
                </c:pt>
                <c:pt idx="7615">
                  <c:v>41482.4409722222</c:v>
                </c:pt>
                <c:pt idx="7616">
                  <c:v>41482.4444444445</c:v>
                </c:pt>
                <c:pt idx="7617">
                  <c:v>41482.4479166667</c:v>
                </c:pt>
                <c:pt idx="7618">
                  <c:v>41482.4513888889</c:v>
                </c:pt>
                <c:pt idx="7619">
                  <c:v>41482.4548611111</c:v>
                </c:pt>
                <c:pt idx="7620">
                  <c:v>41482.4583333333</c:v>
                </c:pt>
                <c:pt idx="7621">
                  <c:v>41482.4618055556</c:v>
                </c:pt>
                <c:pt idx="7622">
                  <c:v>41482.4652777778</c:v>
                </c:pt>
                <c:pt idx="7623">
                  <c:v>41482.46875</c:v>
                </c:pt>
                <c:pt idx="7624">
                  <c:v>41482.4722222222</c:v>
                </c:pt>
                <c:pt idx="7625">
                  <c:v>41482.4756944445</c:v>
                </c:pt>
                <c:pt idx="7626">
                  <c:v>41482.4791666667</c:v>
                </c:pt>
                <c:pt idx="7627">
                  <c:v>41482.4826388889</c:v>
                </c:pt>
                <c:pt idx="7628">
                  <c:v>41482.4861111111</c:v>
                </c:pt>
                <c:pt idx="7629">
                  <c:v>41482.4895833333</c:v>
                </c:pt>
                <c:pt idx="7630">
                  <c:v>41482.4930555556</c:v>
                </c:pt>
                <c:pt idx="7631">
                  <c:v>41482.4965277778</c:v>
                </c:pt>
                <c:pt idx="7632">
                  <c:v>41482.5</c:v>
                </c:pt>
                <c:pt idx="7633">
                  <c:v>41482.5034722222</c:v>
                </c:pt>
                <c:pt idx="7634">
                  <c:v>41482.5069444444</c:v>
                </c:pt>
                <c:pt idx="7635">
                  <c:v>41482.5104166667</c:v>
                </c:pt>
                <c:pt idx="7636">
                  <c:v>41482.5138888889</c:v>
                </c:pt>
                <c:pt idx="7637">
                  <c:v>41482.5173611111</c:v>
                </c:pt>
                <c:pt idx="7638">
                  <c:v>41482.5208333333</c:v>
                </c:pt>
                <c:pt idx="7639">
                  <c:v>41482.5243055556</c:v>
                </c:pt>
                <c:pt idx="7640">
                  <c:v>41482.5277777778</c:v>
                </c:pt>
                <c:pt idx="7641">
                  <c:v>41482.53125</c:v>
                </c:pt>
                <c:pt idx="7642">
                  <c:v>41482.5347222222</c:v>
                </c:pt>
                <c:pt idx="7643">
                  <c:v>41482.5381944444</c:v>
                </c:pt>
                <c:pt idx="7644">
                  <c:v>41482.5416666667</c:v>
                </c:pt>
                <c:pt idx="7645">
                  <c:v>41482.5451388889</c:v>
                </c:pt>
                <c:pt idx="7646">
                  <c:v>41482.5486111111</c:v>
                </c:pt>
                <c:pt idx="7647">
                  <c:v>41482.5520833333</c:v>
                </c:pt>
                <c:pt idx="7648">
                  <c:v>41482.5555555556</c:v>
                </c:pt>
                <c:pt idx="7649">
                  <c:v>41482.5590277778</c:v>
                </c:pt>
                <c:pt idx="7650">
                  <c:v>41482.5625</c:v>
                </c:pt>
                <c:pt idx="7651">
                  <c:v>41482.5659722222</c:v>
                </c:pt>
                <c:pt idx="7652">
                  <c:v>41482.5694444444</c:v>
                </c:pt>
                <c:pt idx="7653">
                  <c:v>41482.5729166667</c:v>
                </c:pt>
                <c:pt idx="7654">
                  <c:v>41482.5763888889</c:v>
                </c:pt>
                <c:pt idx="7655">
                  <c:v>41482.5798611111</c:v>
                </c:pt>
                <c:pt idx="7656">
                  <c:v>41482.5833333333</c:v>
                </c:pt>
                <c:pt idx="7657">
                  <c:v>41482.5868055556</c:v>
                </c:pt>
                <c:pt idx="7658">
                  <c:v>41482.5902777778</c:v>
                </c:pt>
                <c:pt idx="7659">
                  <c:v>41482.59375</c:v>
                </c:pt>
                <c:pt idx="7660">
                  <c:v>41482.5972222222</c:v>
                </c:pt>
                <c:pt idx="7661">
                  <c:v>41482.6006944444</c:v>
                </c:pt>
                <c:pt idx="7662">
                  <c:v>41482.6041666667</c:v>
                </c:pt>
                <c:pt idx="7663">
                  <c:v>41482.6076388889</c:v>
                </c:pt>
                <c:pt idx="7664">
                  <c:v>41482.6111111111</c:v>
                </c:pt>
                <c:pt idx="7665">
                  <c:v>41482.6145833333</c:v>
                </c:pt>
                <c:pt idx="7666">
                  <c:v>41482.6180555556</c:v>
                </c:pt>
                <c:pt idx="7667">
                  <c:v>41482.6215277778</c:v>
                </c:pt>
                <c:pt idx="7668">
                  <c:v>41482.625</c:v>
                </c:pt>
                <c:pt idx="7669">
                  <c:v>41482.6284722222</c:v>
                </c:pt>
                <c:pt idx="7670">
                  <c:v>41482.6319444444</c:v>
                </c:pt>
                <c:pt idx="7671">
                  <c:v>41482.6354166667</c:v>
                </c:pt>
                <c:pt idx="7672">
                  <c:v>41482.6388888889</c:v>
                </c:pt>
                <c:pt idx="7673">
                  <c:v>41482.6423611111</c:v>
                </c:pt>
                <c:pt idx="7674">
                  <c:v>41482.6458333333</c:v>
                </c:pt>
                <c:pt idx="7675">
                  <c:v>41482.6493055556</c:v>
                </c:pt>
                <c:pt idx="7676">
                  <c:v>41482.6527777778</c:v>
                </c:pt>
                <c:pt idx="7677">
                  <c:v>41482.65625</c:v>
                </c:pt>
                <c:pt idx="7678">
                  <c:v>41482.6597222222</c:v>
                </c:pt>
                <c:pt idx="7679">
                  <c:v>41482.6631944445</c:v>
                </c:pt>
                <c:pt idx="7680">
                  <c:v>41482.6666666667</c:v>
                </c:pt>
                <c:pt idx="7681">
                  <c:v>41482.6701388889</c:v>
                </c:pt>
                <c:pt idx="7682">
                  <c:v>41482.6736111111</c:v>
                </c:pt>
                <c:pt idx="7683">
                  <c:v>41482.6770833333</c:v>
                </c:pt>
                <c:pt idx="7684">
                  <c:v>41482.6805555556</c:v>
                </c:pt>
                <c:pt idx="7685">
                  <c:v>41482.6840277778</c:v>
                </c:pt>
                <c:pt idx="7686">
                  <c:v>41482.6875</c:v>
                </c:pt>
                <c:pt idx="7687">
                  <c:v>41482.6909722222</c:v>
                </c:pt>
                <c:pt idx="7688">
                  <c:v>41482.6944444445</c:v>
                </c:pt>
                <c:pt idx="7689">
                  <c:v>41482.6979166667</c:v>
                </c:pt>
                <c:pt idx="7690">
                  <c:v>41482.7013888889</c:v>
                </c:pt>
                <c:pt idx="7691">
                  <c:v>41482.7048611111</c:v>
                </c:pt>
                <c:pt idx="7692">
                  <c:v>41482.7083333333</c:v>
                </c:pt>
                <c:pt idx="7693">
                  <c:v>41482.7118055556</c:v>
                </c:pt>
                <c:pt idx="7694">
                  <c:v>41482.7152777778</c:v>
                </c:pt>
                <c:pt idx="7695">
                  <c:v>41482.71875</c:v>
                </c:pt>
                <c:pt idx="7696">
                  <c:v>41482.7222222222</c:v>
                </c:pt>
                <c:pt idx="7697">
                  <c:v>41482.7256944445</c:v>
                </c:pt>
                <c:pt idx="7698">
                  <c:v>41482.7291666667</c:v>
                </c:pt>
                <c:pt idx="7699">
                  <c:v>41482.7326388889</c:v>
                </c:pt>
                <c:pt idx="7700">
                  <c:v>41482.7361111111</c:v>
                </c:pt>
                <c:pt idx="7701">
                  <c:v>41482.7395833333</c:v>
                </c:pt>
                <c:pt idx="7702">
                  <c:v>41482.7430555556</c:v>
                </c:pt>
                <c:pt idx="7703">
                  <c:v>41482.7465277778</c:v>
                </c:pt>
                <c:pt idx="7704">
                  <c:v>41482.75</c:v>
                </c:pt>
                <c:pt idx="7705">
                  <c:v>41482.7534722222</c:v>
                </c:pt>
                <c:pt idx="7706">
                  <c:v>41482.7569444444</c:v>
                </c:pt>
                <c:pt idx="7707">
                  <c:v>41482.7604166667</c:v>
                </c:pt>
                <c:pt idx="7708">
                  <c:v>41482.7638888889</c:v>
                </c:pt>
                <c:pt idx="7709">
                  <c:v>41482.7673611111</c:v>
                </c:pt>
                <c:pt idx="7710">
                  <c:v>41482.7708333333</c:v>
                </c:pt>
                <c:pt idx="7711">
                  <c:v>41482.7743055556</c:v>
                </c:pt>
                <c:pt idx="7712">
                  <c:v>41482.7777777778</c:v>
                </c:pt>
                <c:pt idx="7713">
                  <c:v>41482.78125</c:v>
                </c:pt>
                <c:pt idx="7714">
                  <c:v>41482.7847222222</c:v>
                </c:pt>
                <c:pt idx="7715">
                  <c:v>41482.7881944444</c:v>
                </c:pt>
                <c:pt idx="7716">
                  <c:v>41482.7916666667</c:v>
                </c:pt>
                <c:pt idx="7717">
                  <c:v>41482.7951388889</c:v>
                </c:pt>
                <c:pt idx="7718">
                  <c:v>41482.7986111111</c:v>
                </c:pt>
                <c:pt idx="7719">
                  <c:v>41482.8020833333</c:v>
                </c:pt>
                <c:pt idx="7720">
                  <c:v>41482.8055555556</c:v>
                </c:pt>
                <c:pt idx="7721">
                  <c:v>41482.8090277778</c:v>
                </c:pt>
                <c:pt idx="7722">
                  <c:v>41482.8125</c:v>
                </c:pt>
                <c:pt idx="7723">
                  <c:v>41482.8159722222</c:v>
                </c:pt>
                <c:pt idx="7724">
                  <c:v>41482.8194444444</c:v>
                </c:pt>
                <c:pt idx="7725">
                  <c:v>41482.8229166667</c:v>
                </c:pt>
                <c:pt idx="7726">
                  <c:v>41482.8263888889</c:v>
                </c:pt>
                <c:pt idx="7727">
                  <c:v>41482.8298611111</c:v>
                </c:pt>
                <c:pt idx="7728">
                  <c:v>41482.8333333333</c:v>
                </c:pt>
                <c:pt idx="7729">
                  <c:v>41482.8368055556</c:v>
                </c:pt>
                <c:pt idx="7730">
                  <c:v>41482.8402777778</c:v>
                </c:pt>
                <c:pt idx="7731">
                  <c:v>41482.84375</c:v>
                </c:pt>
                <c:pt idx="7732">
                  <c:v>41482.8472222222</c:v>
                </c:pt>
                <c:pt idx="7733">
                  <c:v>41482.8506944444</c:v>
                </c:pt>
                <c:pt idx="7734">
                  <c:v>41482.8541666667</c:v>
                </c:pt>
                <c:pt idx="7735">
                  <c:v>41482.8576388889</c:v>
                </c:pt>
                <c:pt idx="7736">
                  <c:v>41482.8611111111</c:v>
                </c:pt>
                <c:pt idx="7737">
                  <c:v>41482.8645833333</c:v>
                </c:pt>
                <c:pt idx="7738">
                  <c:v>41482.8680555556</c:v>
                </c:pt>
                <c:pt idx="7739">
                  <c:v>41482.8715277778</c:v>
                </c:pt>
                <c:pt idx="7740">
                  <c:v>41482.875</c:v>
                </c:pt>
                <c:pt idx="7741">
                  <c:v>41482.8784722222</c:v>
                </c:pt>
                <c:pt idx="7742">
                  <c:v>41482.8819444444</c:v>
                </c:pt>
                <c:pt idx="7743">
                  <c:v>41482.8854166667</c:v>
                </c:pt>
                <c:pt idx="7744">
                  <c:v>41482.8888888889</c:v>
                </c:pt>
                <c:pt idx="7745">
                  <c:v>41482.8923611111</c:v>
                </c:pt>
                <c:pt idx="7746">
                  <c:v>41482.8958333333</c:v>
                </c:pt>
                <c:pt idx="7747">
                  <c:v>41482.8993055556</c:v>
                </c:pt>
                <c:pt idx="7748">
                  <c:v>41482.9027777778</c:v>
                </c:pt>
                <c:pt idx="7749">
                  <c:v>41482.90625</c:v>
                </c:pt>
                <c:pt idx="7750">
                  <c:v>41482.9097222222</c:v>
                </c:pt>
                <c:pt idx="7751">
                  <c:v>41482.9131944444</c:v>
                </c:pt>
                <c:pt idx="7752">
                  <c:v>41482.9166666667</c:v>
                </c:pt>
                <c:pt idx="7753">
                  <c:v>41482.9201388889</c:v>
                </c:pt>
                <c:pt idx="7754">
                  <c:v>41482.9236111111</c:v>
                </c:pt>
                <c:pt idx="7755">
                  <c:v>41482.9270833333</c:v>
                </c:pt>
                <c:pt idx="7756">
                  <c:v>41482.9305555556</c:v>
                </c:pt>
                <c:pt idx="7757">
                  <c:v>41482.9340277778</c:v>
                </c:pt>
                <c:pt idx="7758">
                  <c:v>41482.9375</c:v>
                </c:pt>
                <c:pt idx="7759">
                  <c:v>41482.9409722222</c:v>
                </c:pt>
                <c:pt idx="7760">
                  <c:v>41482.9444444445</c:v>
                </c:pt>
                <c:pt idx="7761">
                  <c:v>41482.9479166667</c:v>
                </c:pt>
                <c:pt idx="7762">
                  <c:v>41482.9513888889</c:v>
                </c:pt>
                <c:pt idx="7763">
                  <c:v>41482.9548611111</c:v>
                </c:pt>
                <c:pt idx="7764">
                  <c:v>41482.9583333333</c:v>
                </c:pt>
                <c:pt idx="7765">
                  <c:v>41482.9618055556</c:v>
                </c:pt>
                <c:pt idx="7766">
                  <c:v>41482.9652777778</c:v>
                </c:pt>
                <c:pt idx="7767">
                  <c:v>41482.96875</c:v>
                </c:pt>
                <c:pt idx="7768">
                  <c:v>41482.9722222222</c:v>
                </c:pt>
                <c:pt idx="7769">
                  <c:v>41482.9756944445</c:v>
                </c:pt>
                <c:pt idx="7770">
                  <c:v>41482.9791666667</c:v>
                </c:pt>
                <c:pt idx="7771">
                  <c:v>41482.9826388889</c:v>
                </c:pt>
                <c:pt idx="7772">
                  <c:v>41482.9861111111</c:v>
                </c:pt>
                <c:pt idx="7773">
                  <c:v>41482.9895833333</c:v>
                </c:pt>
                <c:pt idx="7774">
                  <c:v>41482.9930555556</c:v>
                </c:pt>
                <c:pt idx="7775">
                  <c:v>41482.9965277778</c:v>
                </c:pt>
                <c:pt idx="7776">
                  <c:v>41483</c:v>
                </c:pt>
                <c:pt idx="7777">
                  <c:v>41483.0034722222</c:v>
                </c:pt>
                <c:pt idx="7778">
                  <c:v>41483.0069444445</c:v>
                </c:pt>
                <c:pt idx="7779">
                  <c:v>41483.0104166667</c:v>
                </c:pt>
                <c:pt idx="7780">
                  <c:v>41483.0138888889</c:v>
                </c:pt>
                <c:pt idx="7781">
                  <c:v>41483.0173611111</c:v>
                </c:pt>
                <c:pt idx="7782">
                  <c:v>41483.0208333333</c:v>
                </c:pt>
                <c:pt idx="7783">
                  <c:v>41483.0243055556</c:v>
                </c:pt>
                <c:pt idx="7784">
                  <c:v>41483.0277777778</c:v>
                </c:pt>
                <c:pt idx="7785">
                  <c:v>41483.03125</c:v>
                </c:pt>
                <c:pt idx="7786">
                  <c:v>41483.0347222222</c:v>
                </c:pt>
                <c:pt idx="7787">
                  <c:v>41483.0381944444</c:v>
                </c:pt>
                <c:pt idx="7788">
                  <c:v>41483.0416666667</c:v>
                </c:pt>
                <c:pt idx="7789">
                  <c:v>41483.0451388889</c:v>
                </c:pt>
                <c:pt idx="7790">
                  <c:v>41483.0486111111</c:v>
                </c:pt>
                <c:pt idx="7791">
                  <c:v>41483.0520833333</c:v>
                </c:pt>
                <c:pt idx="7792">
                  <c:v>41483.0555555556</c:v>
                </c:pt>
                <c:pt idx="7793">
                  <c:v>41483.0590277778</c:v>
                </c:pt>
                <c:pt idx="7794">
                  <c:v>41483.0625</c:v>
                </c:pt>
                <c:pt idx="7795">
                  <c:v>41483.0659722222</c:v>
                </c:pt>
                <c:pt idx="7796">
                  <c:v>41483.0694444444</c:v>
                </c:pt>
                <c:pt idx="7797">
                  <c:v>41483.0729166667</c:v>
                </c:pt>
                <c:pt idx="7798">
                  <c:v>41483.0763888889</c:v>
                </c:pt>
                <c:pt idx="7799">
                  <c:v>41483.0798611111</c:v>
                </c:pt>
                <c:pt idx="7800">
                  <c:v>41483.0833333333</c:v>
                </c:pt>
                <c:pt idx="7801">
                  <c:v>41483.0868055556</c:v>
                </c:pt>
                <c:pt idx="7802">
                  <c:v>41483.0902777778</c:v>
                </c:pt>
                <c:pt idx="7803">
                  <c:v>41483.09375</c:v>
                </c:pt>
                <c:pt idx="7804">
                  <c:v>41483.0972222222</c:v>
                </c:pt>
                <c:pt idx="7805">
                  <c:v>41483.1006944444</c:v>
                </c:pt>
                <c:pt idx="7806">
                  <c:v>41483.1041666667</c:v>
                </c:pt>
                <c:pt idx="7807">
                  <c:v>41483.1076388889</c:v>
                </c:pt>
                <c:pt idx="7808">
                  <c:v>41483.1111111111</c:v>
                </c:pt>
                <c:pt idx="7809">
                  <c:v>41483.1145833333</c:v>
                </c:pt>
                <c:pt idx="7810">
                  <c:v>41483.1180555556</c:v>
                </c:pt>
                <c:pt idx="7811">
                  <c:v>41483.1215277778</c:v>
                </c:pt>
                <c:pt idx="7812">
                  <c:v>41483.125</c:v>
                </c:pt>
                <c:pt idx="7813">
                  <c:v>41483.1284722222</c:v>
                </c:pt>
                <c:pt idx="7814">
                  <c:v>41483.1319444444</c:v>
                </c:pt>
                <c:pt idx="7815">
                  <c:v>41483.1354166667</c:v>
                </c:pt>
                <c:pt idx="7816">
                  <c:v>41483.1388888889</c:v>
                </c:pt>
                <c:pt idx="7817">
                  <c:v>41483.1423611111</c:v>
                </c:pt>
                <c:pt idx="7818">
                  <c:v>41483.1458333333</c:v>
                </c:pt>
                <c:pt idx="7819">
                  <c:v>41483.1493055556</c:v>
                </c:pt>
                <c:pt idx="7820">
                  <c:v>41483.1527777778</c:v>
                </c:pt>
                <c:pt idx="7821">
                  <c:v>41483.15625</c:v>
                </c:pt>
                <c:pt idx="7822">
                  <c:v>41483.1597222222</c:v>
                </c:pt>
                <c:pt idx="7823">
                  <c:v>41483.1631944444</c:v>
                </c:pt>
                <c:pt idx="7824">
                  <c:v>41483.1666666667</c:v>
                </c:pt>
                <c:pt idx="7825">
                  <c:v>41483.1701388889</c:v>
                </c:pt>
                <c:pt idx="7826">
                  <c:v>41483.1736111111</c:v>
                </c:pt>
                <c:pt idx="7827">
                  <c:v>41483.1770833333</c:v>
                </c:pt>
                <c:pt idx="7828">
                  <c:v>41483.1805555556</c:v>
                </c:pt>
                <c:pt idx="7829">
                  <c:v>41483.1840277778</c:v>
                </c:pt>
                <c:pt idx="7830">
                  <c:v>41483.1875</c:v>
                </c:pt>
                <c:pt idx="7831">
                  <c:v>41483.1909722222</c:v>
                </c:pt>
                <c:pt idx="7832">
                  <c:v>41483.1944444444</c:v>
                </c:pt>
                <c:pt idx="7833">
                  <c:v>41483.1979166667</c:v>
                </c:pt>
                <c:pt idx="7834">
                  <c:v>41483.2013888889</c:v>
                </c:pt>
                <c:pt idx="7835">
                  <c:v>41483.2048611111</c:v>
                </c:pt>
                <c:pt idx="7836">
                  <c:v>41483.2083333333</c:v>
                </c:pt>
                <c:pt idx="7837">
                  <c:v>41483.2118055556</c:v>
                </c:pt>
                <c:pt idx="7838">
                  <c:v>41483.2152777778</c:v>
                </c:pt>
                <c:pt idx="7839">
                  <c:v>41483.21875</c:v>
                </c:pt>
                <c:pt idx="7840">
                  <c:v>41483.2222222222</c:v>
                </c:pt>
                <c:pt idx="7841">
                  <c:v>41483.2256944445</c:v>
                </c:pt>
                <c:pt idx="7842">
                  <c:v>41483.2291666667</c:v>
                </c:pt>
                <c:pt idx="7843">
                  <c:v>41483.2326388889</c:v>
                </c:pt>
                <c:pt idx="7844">
                  <c:v>41483.2361111111</c:v>
                </c:pt>
                <c:pt idx="7845">
                  <c:v>41483.2395833333</c:v>
                </c:pt>
                <c:pt idx="7846">
                  <c:v>41483.2430555556</c:v>
                </c:pt>
                <c:pt idx="7847">
                  <c:v>41483.2465277778</c:v>
                </c:pt>
                <c:pt idx="7848">
                  <c:v>41483.25</c:v>
                </c:pt>
                <c:pt idx="7849">
                  <c:v>41483.2534722222</c:v>
                </c:pt>
                <c:pt idx="7850">
                  <c:v>41483.2569444445</c:v>
                </c:pt>
                <c:pt idx="7851">
                  <c:v>41483.2604166667</c:v>
                </c:pt>
                <c:pt idx="7852">
                  <c:v>41483.2638888889</c:v>
                </c:pt>
                <c:pt idx="7853">
                  <c:v>41483.2673611111</c:v>
                </c:pt>
                <c:pt idx="7854">
                  <c:v>41483.2708333333</c:v>
                </c:pt>
                <c:pt idx="7855">
                  <c:v>41483.2743055556</c:v>
                </c:pt>
                <c:pt idx="7856">
                  <c:v>41483.2777777778</c:v>
                </c:pt>
                <c:pt idx="7857">
                  <c:v>41483.28125</c:v>
                </c:pt>
                <c:pt idx="7858">
                  <c:v>41483.2847222222</c:v>
                </c:pt>
                <c:pt idx="7859">
                  <c:v>41483.2881944444</c:v>
                </c:pt>
                <c:pt idx="7860">
                  <c:v>41483.2916666667</c:v>
                </c:pt>
                <c:pt idx="7861">
                  <c:v>41483.2951388889</c:v>
                </c:pt>
                <c:pt idx="7862">
                  <c:v>41483.2986111111</c:v>
                </c:pt>
                <c:pt idx="7863">
                  <c:v>41483.3020833333</c:v>
                </c:pt>
                <c:pt idx="7864">
                  <c:v>41483.3055555556</c:v>
                </c:pt>
                <c:pt idx="7865">
                  <c:v>41483.3090277778</c:v>
                </c:pt>
                <c:pt idx="7866">
                  <c:v>41483.3125</c:v>
                </c:pt>
                <c:pt idx="7867">
                  <c:v>41483.3159722222</c:v>
                </c:pt>
                <c:pt idx="7868">
                  <c:v>41483.3194444444</c:v>
                </c:pt>
                <c:pt idx="7869">
                  <c:v>41483.3229166667</c:v>
                </c:pt>
                <c:pt idx="7870">
                  <c:v>41483.3263888889</c:v>
                </c:pt>
                <c:pt idx="7871">
                  <c:v>41483.3298611111</c:v>
                </c:pt>
                <c:pt idx="7872">
                  <c:v>41483.3333333333</c:v>
                </c:pt>
                <c:pt idx="7873">
                  <c:v>41483.3368055556</c:v>
                </c:pt>
                <c:pt idx="7874">
                  <c:v>41483.3402777778</c:v>
                </c:pt>
                <c:pt idx="7875">
                  <c:v>41483.34375</c:v>
                </c:pt>
                <c:pt idx="7876">
                  <c:v>41483.3472222222</c:v>
                </c:pt>
                <c:pt idx="7877">
                  <c:v>41483.3506944444</c:v>
                </c:pt>
                <c:pt idx="7878">
                  <c:v>41483.3541666667</c:v>
                </c:pt>
                <c:pt idx="7879">
                  <c:v>41483.3576388889</c:v>
                </c:pt>
                <c:pt idx="7880">
                  <c:v>41483.3611111111</c:v>
                </c:pt>
                <c:pt idx="7881">
                  <c:v>41483.3645833333</c:v>
                </c:pt>
                <c:pt idx="7882">
                  <c:v>41483.3680555556</c:v>
                </c:pt>
                <c:pt idx="7883">
                  <c:v>41483.3715277778</c:v>
                </c:pt>
                <c:pt idx="7884">
                  <c:v>41483.375</c:v>
                </c:pt>
                <c:pt idx="7885">
                  <c:v>41483.3784722222</c:v>
                </c:pt>
                <c:pt idx="7886">
                  <c:v>41483.3819444444</c:v>
                </c:pt>
                <c:pt idx="7887">
                  <c:v>41483.3854166667</c:v>
                </c:pt>
                <c:pt idx="7888">
                  <c:v>41483.3888888889</c:v>
                </c:pt>
                <c:pt idx="7889">
                  <c:v>41483.3923611111</c:v>
                </c:pt>
                <c:pt idx="7890">
                  <c:v>41483.3958333333</c:v>
                </c:pt>
                <c:pt idx="7891">
                  <c:v>41483.3993055556</c:v>
                </c:pt>
                <c:pt idx="7892">
                  <c:v>41483.4027777778</c:v>
                </c:pt>
                <c:pt idx="7893">
                  <c:v>41483.40625</c:v>
                </c:pt>
                <c:pt idx="7894">
                  <c:v>41483.4097222222</c:v>
                </c:pt>
                <c:pt idx="7895">
                  <c:v>41483.4131944444</c:v>
                </c:pt>
                <c:pt idx="7896">
                  <c:v>41483.4166666667</c:v>
                </c:pt>
                <c:pt idx="7897">
                  <c:v>41483.4201388889</c:v>
                </c:pt>
                <c:pt idx="7898">
                  <c:v>41483.4236111111</c:v>
                </c:pt>
                <c:pt idx="7899">
                  <c:v>41483.4270833333</c:v>
                </c:pt>
                <c:pt idx="7900">
                  <c:v>41483.4305555556</c:v>
                </c:pt>
                <c:pt idx="7901">
                  <c:v>41483.4340277778</c:v>
                </c:pt>
                <c:pt idx="7902">
                  <c:v>41483.4375</c:v>
                </c:pt>
                <c:pt idx="7903">
                  <c:v>41483.4409722222</c:v>
                </c:pt>
                <c:pt idx="7904">
                  <c:v>41483.4444444444</c:v>
                </c:pt>
                <c:pt idx="7905">
                  <c:v>41483.4479166667</c:v>
                </c:pt>
                <c:pt idx="7906">
                  <c:v>41483.4513888889</c:v>
                </c:pt>
                <c:pt idx="7907">
                  <c:v>41483.4548611111</c:v>
                </c:pt>
                <c:pt idx="7908">
                  <c:v>41483.4583333333</c:v>
                </c:pt>
                <c:pt idx="7909">
                  <c:v>41483.4618055556</c:v>
                </c:pt>
                <c:pt idx="7910">
                  <c:v>41483.4652777778</c:v>
                </c:pt>
                <c:pt idx="7911">
                  <c:v>41483.46875</c:v>
                </c:pt>
                <c:pt idx="7912">
                  <c:v>41483.4722222222</c:v>
                </c:pt>
                <c:pt idx="7913">
                  <c:v>41483.4756944445</c:v>
                </c:pt>
                <c:pt idx="7914">
                  <c:v>41483.4791666667</c:v>
                </c:pt>
                <c:pt idx="7915">
                  <c:v>41483.4826388889</c:v>
                </c:pt>
                <c:pt idx="7916">
                  <c:v>41483.4861111111</c:v>
                </c:pt>
                <c:pt idx="7917">
                  <c:v>41483.4895833333</c:v>
                </c:pt>
                <c:pt idx="7918">
                  <c:v>41483.4930555556</c:v>
                </c:pt>
                <c:pt idx="7919">
                  <c:v>41483.4965277778</c:v>
                </c:pt>
                <c:pt idx="7920">
                  <c:v>41483.5</c:v>
                </c:pt>
                <c:pt idx="7921">
                  <c:v>41483.5034722222</c:v>
                </c:pt>
                <c:pt idx="7922">
                  <c:v>41483.5069444445</c:v>
                </c:pt>
                <c:pt idx="7923">
                  <c:v>41483.5104166667</c:v>
                </c:pt>
                <c:pt idx="7924">
                  <c:v>41483.5138888889</c:v>
                </c:pt>
                <c:pt idx="7925">
                  <c:v>41483.5173611111</c:v>
                </c:pt>
                <c:pt idx="7926">
                  <c:v>41483.5208333333</c:v>
                </c:pt>
                <c:pt idx="7927">
                  <c:v>41483.5243055556</c:v>
                </c:pt>
                <c:pt idx="7928">
                  <c:v>41483.5277777778</c:v>
                </c:pt>
                <c:pt idx="7929">
                  <c:v>41483.53125</c:v>
                </c:pt>
                <c:pt idx="7930">
                  <c:v>41483.5347222222</c:v>
                </c:pt>
                <c:pt idx="7931">
                  <c:v>41483.5381944445</c:v>
                </c:pt>
                <c:pt idx="7932">
                  <c:v>41483.5416666667</c:v>
                </c:pt>
                <c:pt idx="7933">
                  <c:v>41483.5451388889</c:v>
                </c:pt>
                <c:pt idx="7934">
                  <c:v>41483.5486111111</c:v>
                </c:pt>
                <c:pt idx="7935">
                  <c:v>41483.5520833333</c:v>
                </c:pt>
                <c:pt idx="7936">
                  <c:v>41483.5555555556</c:v>
                </c:pt>
                <c:pt idx="7937">
                  <c:v>41483.5590277778</c:v>
                </c:pt>
                <c:pt idx="7938">
                  <c:v>41483.5625</c:v>
                </c:pt>
                <c:pt idx="7939">
                  <c:v>41483.5659722222</c:v>
                </c:pt>
                <c:pt idx="7940">
                  <c:v>41483.5694444444</c:v>
                </c:pt>
                <c:pt idx="7941">
                  <c:v>41483.5729166667</c:v>
                </c:pt>
                <c:pt idx="7942">
                  <c:v>41483.5763888889</c:v>
                </c:pt>
                <c:pt idx="7943">
                  <c:v>41483.5798611111</c:v>
                </c:pt>
                <c:pt idx="7944">
                  <c:v>41483.5833333333</c:v>
                </c:pt>
                <c:pt idx="7945">
                  <c:v>41483.5868055556</c:v>
                </c:pt>
                <c:pt idx="7946">
                  <c:v>41483.5902777778</c:v>
                </c:pt>
                <c:pt idx="7947">
                  <c:v>41483.59375</c:v>
                </c:pt>
                <c:pt idx="7948">
                  <c:v>41483.5972222222</c:v>
                </c:pt>
                <c:pt idx="7949">
                  <c:v>41483.6006944444</c:v>
                </c:pt>
                <c:pt idx="7950">
                  <c:v>41483.6041666667</c:v>
                </c:pt>
                <c:pt idx="7951">
                  <c:v>41483.6076388889</c:v>
                </c:pt>
                <c:pt idx="7952">
                  <c:v>41483.6111111111</c:v>
                </c:pt>
                <c:pt idx="7953">
                  <c:v>41483.6145833333</c:v>
                </c:pt>
                <c:pt idx="7954">
                  <c:v>41483.6180555556</c:v>
                </c:pt>
                <c:pt idx="7955">
                  <c:v>41483.6215277778</c:v>
                </c:pt>
                <c:pt idx="7956">
                  <c:v>41483.625</c:v>
                </c:pt>
                <c:pt idx="7957">
                  <c:v>41483.6284722222</c:v>
                </c:pt>
                <c:pt idx="7958">
                  <c:v>41483.6319444444</c:v>
                </c:pt>
                <c:pt idx="7959">
                  <c:v>41483.6354166667</c:v>
                </c:pt>
                <c:pt idx="7960">
                  <c:v>41483.6388888889</c:v>
                </c:pt>
                <c:pt idx="7961">
                  <c:v>41483.6423611111</c:v>
                </c:pt>
                <c:pt idx="7962">
                  <c:v>41483.6458333333</c:v>
                </c:pt>
                <c:pt idx="7963">
                  <c:v>41483.6493055556</c:v>
                </c:pt>
                <c:pt idx="7964">
                  <c:v>41483.6527777778</c:v>
                </c:pt>
                <c:pt idx="7965">
                  <c:v>41483.65625</c:v>
                </c:pt>
                <c:pt idx="7966">
                  <c:v>41483.6597222222</c:v>
                </c:pt>
                <c:pt idx="7967">
                  <c:v>41483.6631944444</c:v>
                </c:pt>
                <c:pt idx="7968">
                  <c:v>41483.6666666667</c:v>
                </c:pt>
                <c:pt idx="7969">
                  <c:v>41483.6701388889</c:v>
                </c:pt>
                <c:pt idx="7970">
                  <c:v>41483.6736111111</c:v>
                </c:pt>
                <c:pt idx="7971">
                  <c:v>41483.6770833333</c:v>
                </c:pt>
                <c:pt idx="7972">
                  <c:v>41483.6805555556</c:v>
                </c:pt>
                <c:pt idx="7973">
                  <c:v>41483.6840277778</c:v>
                </c:pt>
                <c:pt idx="7974">
                  <c:v>41483.6875</c:v>
                </c:pt>
                <c:pt idx="7975">
                  <c:v>41483.6909722222</c:v>
                </c:pt>
                <c:pt idx="7976">
                  <c:v>41483.6944444444</c:v>
                </c:pt>
                <c:pt idx="7977">
                  <c:v>41483.6979166667</c:v>
                </c:pt>
                <c:pt idx="7978">
                  <c:v>41483.7013888889</c:v>
                </c:pt>
                <c:pt idx="7979">
                  <c:v>41483.7048611111</c:v>
                </c:pt>
                <c:pt idx="7980">
                  <c:v>41483.7083333333</c:v>
                </c:pt>
                <c:pt idx="7981">
                  <c:v>41483.7118055556</c:v>
                </c:pt>
                <c:pt idx="7982">
                  <c:v>41483.7152777778</c:v>
                </c:pt>
                <c:pt idx="7983">
                  <c:v>41483.71875</c:v>
                </c:pt>
                <c:pt idx="7984">
                  <c:v>41483.7222222222</c:v>
                </c:pt>
                <c:pt idx="7985">
                  <c:v>41483.7256944444</c:v>
                </c:pt>
                <c:pt idx="7986">
                  <c:v>41483.7291666667</c:v>
                </c:pt>
                <c:pt idx="7987">
                  <c:v>41483.7326388889</c:v>
                </c:pt>
                <c:pt idx="7988">
                  <c:v>41483.7361111111</c:v>
                </c:pt>
                <c:pt idx="7989">
                  <c:v>41483.7395833333</c:v>
                </c:pt>
                <c:pt idx="7990">
                  <c:v>41483.7430555556</c:v>
                </c:pt>
                <c:pt idx="7991">
                  <c:v>41483.7465277778</c:v>
                </c:pt>
                <c:pt idx="7992">
                  <c:v>41483.75</c:v>
                </c:pt>
                <c:pt idx="7993">
                  <c:v>41483.7534722222</c:v>
                </c:pt>
                <c:pt idx="7994">
                  <c:v>41483.7569444445</c:v>
                </c:pt>
                <c:pt idx="7995">
                  <c:v>41483.7604166667</c:v>
                </c:pt>
                <c:pt idx="7996">
                  <c:v>41483.7638888889</c:v>
                </c:pt>
                <c:pt idx="7997">
                  <c:v>41483.7673611111</c:v>
                </c:pt>
                <c:pt idx="7998">
                  <c:v>41483.7708333333</c:v>
                </c:pt>
                <c:pt idx="7999">
                  <c:v>41483.7743055556</c:v>
                </c:pt>
                <c:pt idx="8000">
                  <c:v>41483.7777777778</c:v>
                </c:pt>
                <c:pt idx="8001">
                  <c:v>41483.78125</c:v>
                </c:pt>
                <c:pt idx="8002">
                  <c:v>41483.7847222222</c:v>
                </c:pt>
                <c:pt idx="8003">
                  <c:v>41483.7881944445</c:v>
                </c:pt>
                <c:pt idx="8004">
                  <c:v>41483.7916666667</c:v>
                </c:pt>
                <c:pt idx="8005">
                  <c:v>41483.7951388889</c:v>
                </c:pt>
                <c:pt idx="8006">
                  <c:v>41483.7986111111</c:v>
                </c:pt>
                <c:pt idx="8007">
                  <c:v>41483.8020833333</c:v>
                </c:pt>
                <c:pt idx="8008">
                  <c:v>41483.8055555556</c:v>
                </c:pt>
                <c:pt idx="8009">
                  <c:v>41483.8090277778</c:v>
                </c:pt>
                <c:pt idx="8010">
                  <c:v>41483.8125</c:v>
                </c:pt>
                <c:pt idx="8011">
                  <c:v>41483.8159722222</c:v>
                </c:pt>
                <c:pt idx="8012">
                  <c:v>41483.8194444445</c:v>
                </c:pt>
                <c:pt idx="8013">
                  <c:v>41483.8229166667</c:v>
                </c:pt>
                <c:pt idx="8014">
                  <c:v>41483.8263888889</c:v>
                </c:pt>
                <c:pt idx="8015">
                  <c:v>41483.8298611111</c:v>
                </c:pt>
                <c:pt idx="8016">
                  <c:v>41483.8333333333</c:v>
                </c:pt>
                <c:pt idx="8017">
                  <c:v>41483.8368055556</c:v>
                </c:pt>
                <c:pt idx="8018">
                  <c:v>41483.8402777778</c:v>
                </c:pt>
                <c:pt idx="8019">
                  <c:v>41483.84375</c:v>
                </c:pt>
                <c:pt idx="8020">
                  <c:v>41483.8472222222</c:v>
                </c:pt>
                <c:pt idx="8021">
                  <c:v>41483.8506944444</c:v>
                </c:pt>
                <c:pt idx="8022">
                  <c:v>41483.8541666667</c:v>
                </c:pt>
                <c:pt idx="8023">
                  <c:v>41483.8576388889</c:v>
                </c:pt>
                <c:pt idx="8024">
                  <c:v>41483.8611111111</c:v>
                </c:pt>
                <c:pt idx="8025">
                  <c:v>41483.8645833333</c:v>
                </c:pt>
                <c:pt idx="8026">
                  <c:v>41483.8680555556</c:v>
                </c:pt>
                <c:pt idx="8027">
                  <c:v>41483.8715277778</c:v>
                </c:pt>
                <c:pt idx="8028">
                  <c:v>41483.875</c:v>
                </c:pt>
                <c:pt idx="8029">
                  <c:v>41483.8784722222</c:v>
                </c:pt>
                <c:pt idx="8030">
                  <c:v>41483.8819444444</c:v>
                </c:pt>
                <c:pt idx="8031">
                  <c:v>41483.8854166667</c:v>
                </c:pt>
                <c:pt idx="8032">
                  <c:v>41483.8888888889</c:v>
                </c:pt>
                <c:pt idx="8033">
                  <c:v>41483.8923611111</c:v>
                </c:pt>
                <c:pt idx="8034">
                  <c:v>41483.8958333333</c:v>
                </c:pt>
                <c:pt idx="8035">
                  <c:v>41483.8993055556</c:v>
                </c:pt>
                <c:pt idx="8036">
                  <c:v>41483.9027777778</c:v>
                </c:pt>
                <c:pt idx="8037">
                  <c:v>41483.90625</c:v>
                </c:pt>
                <c:pt idx="8038">
                  <c:v>41483.9097222222</c:v>
                </c:pt>
                <c:pt idx="8039">
                  <c:v>41483.9131944444</c:v>
                </c:pt>
                <c:pt idx="8040">
                  <c:v>41483.9166666667</c:v>
                </c:pt>
                <c:pt idx="8041">
                  <c:v>41483.9201388889</c:v>
                </c:pt>
                <c:pt idx="8042">
                  <c:v>41483.9236111111</c:v>
                </c:pt>
                <c:pt idx="8043">
                  <c:v>41483.9270833333</c:v>
                </c:pt>
                <c:pt idx="8044">
                  <c:v>41483.9305555556</c:v>
                </c:pt>
                <c:pt idx="8045">
                  <c:v>41483.9340277778</c:v>
                </c:pt>
                <c:pt idx="8046">
                  <c:v>41483.9375</c:v>
                </c:pt>
                <c:pt idx="8047">
                  <c:v>41483.9409722222</c:v>
                </c:pt>
                <c:pt idx="8048">
                  <c:v>41483.9444444444</c:v>
                </c:pt>
                <c:pt idx="8049">
                  <c:v>41483.9479166667</c:v>
                </c:pt>
                <c:pt idx="8050">
                  <c:v>41483.9513888889</c:v>
                </c:pt>
                <c:pt idx="8051">
                  <c:v>41483.9548611111</c:v>
                </c:pt>
                <c:pt idx="8052">
                  <c:v>41483.9583333333</c:v>
                </c:pt>
                <c:pt idx="8053">
                  <c:v>41483.9618055556</c:v>
                </c:pt>
                <c:pt idx="8054">
                  <c:v>41483.9652777778</c:v>
                </c:pt>
                <c:pt idx="8055">
                  <c:v>41483.96875</c:v>
                </c:pt>
                <c:pt idx="8056">
                  <c:v>41483.9722222222</c:v>
                </c:pt>
                <c:pt idx="8057">
                  <c:v>41483.9756944444</c:v>
                </c:pt>
                <c:pt idx="8058">
                  <c:v>41483.9791666667</c:v>
                </c:pt>
                <c:pt idx="8059">
                  <c:v>41483.9826388889</c:v>
                </c:pt>
                <c:pt idx="8060">
                  <c:v>41483.9861111111</c:v>
                </c:pt>
                <c:pt idx="8061">
                  <c:v>41483.9895833333</c:v>
                </c:pt>
                <c:pt idx="8062">
                  <c:v>41483.9930555556</c:v>
                </c:pt>
                <c:pt idx="8063">
                  <c:v>41483.9965277778</c:v>
                </c:pt>
                <c:pt idx="8064">
                  <c:v>41484</c:v>
                </c:pt>
                <c:pt idx="8065">
                  <c:v>41484.0034722222</c:v>
                </c:pt>
                <c:pt idx="8066">
                  <c:v>41484.0069444445</c:v>
                </c:pt>
                <c:pt idx="8067">
                  <c:v>41484.0104166667</c:v>
                </c:pt>
                <c:pt idx="8068">
                  <c:v>41484.0138888889</c:v>
                </c:pt>
                <c:pt idx="8069">
                  <c:v>41484.0173611111</c:v>
                </c:pt>
                <c:pt idx="8070">
                  <c:v>41484.0208333333</c:v>
                </c:pt>
                <c:pt idx="8071">
                  <c:v>41484.0243055556</c:v>
                </c:pt>
                <c:pt idx="8072">
                  <c:v>41484.0277777778</c:v>
                </c:pt>
                <c:pt idx="8073">
                  <c:v>41484.03125</c:v>
                </c:pt>
                <c:pt idx="8074">
                  <c:v>41484.0347222222</c:v>
                </c:pt>
                <c:pt idx="8075">
                  <c:v>41484.0381944445</c:v>
                </c:pt>
                <c:pt idx="8076">
                  <c:v>41484.0416666667</c:v>
                </c:pt>
                <c:pt idx="8077">
                  <c:v>41484.0451388889</c:v>
                </c:pt>
                <c:pt idx="8078">
                  <c:v>41484.0486111111</c:v>
                </c:pt>
                <c:pt idx="8079">
                  <c:v>41484.0520833333</c:v>
                </c:pt>
                <c:pt idx="8080">
                  <c:v>41484.0555555556</c:v>
                </c:pt>
                <c:pt idx="8081">
                  <c:v>41484.0590277778</c:v>
                </c:pt>
                <c:pt idx="8082">
                  <c:v>41484.0625</c:v>
                </c:pt>
                <c:pt idx="8083">
                  <c:v>41484.0659722222</c:v>
                </c:pt>
                <c:pt idx="8084">
                  <c:v>41484.0694444445</c:v>
                </c:pt>
                <c:pt idx="8085">
                  <c:v>41484.0729166667</c:v>
                </c:pt>
                <c:pt idx="8086">
                  <c:v>41484.0763888889</c:v>
                </c:pt>
                <c:pt idx="8087">
                  <c:v>41484.0798611111</c:v>
                </c:pt>
                <c:pt idx="8088">
                  <c:v>41484.0833333333</c:v>
                </c:pt>
                <c:pt idx="8089">
                  <c:v>41484.0868055556</c:v>
                </c:pt>
                <c:pt idx="8090">
                  <c:v>41484.0902777778</c:v>
                </c:pt>
                <c:pt idx="8091">
                  <c:v>41484.09375</c:v>
                </c:pt>
                <c:pt idx="8092">
                  <c:v>41484.0972222222</c:v>
                </c:pt>
                <c:pt idx="8093">
                  <c:v>41484.1006944444</c:v>
                </c:pt>
                <c:pt idx="8094">
                  <c:v>41484.1041666667</c:v>
                </c:pt>
                <c:pt idx="8095">
                  <c:v>41484.1076388889</c:v>
                </c:pt>
                <c:pt idx="8096">
                  <c:v>41484.1111111111</c:v>
                </c:pt>
                <c:pt idx="8097">
                  <c:v>41484.1145833333</c:v>
                </c:pt>
                <c:pt idx="8098">
                  <c:v>41484.1180555556</c:v>
                </c:pt>
                <c:pt idx="8099">
                  <c:v>41484.1215277778</c:v>
                </c:pt>
                <c:pt idx="8100">
                  <c:v>41484.125</c:v>
                </c:pt>
                <c:pt idx="8101">
                  <c:v>41484.1284722222</c:v>
                </c:pt>
                <c:pt idx="8102">
                  <c:v>41484.1319444444</c:v>
                </c:pt>
                <c:pt idx="8103">
                  <c:v>41484.1354166667</c:v>
                </c:pt>
                <c:pt idx="8104">
                  <c:v>41484.1388888889</c:v>
                </c:pt>
                <c:pt idx="8105">
                  <c:v>41484.1423611111</c:v>
                </c:pt>
                <c:pt idx="8106">
                  <c:v>41484.1458333333</c:v>
                </c:pt>
                <c:pt idx="8107">
                  <c:v>41484.1493055556</c:v>
                </c:pt>
                <c:pt idx="8108">
                  <c:v>41484.1527777778</c:v>
                </c:pt>
                <c:pt idx="8109">
                  <c:v>41484.15625</c:v>
                </c:pt>
                <c:pt idx="8110">
                  <c:v>41484.1597222222</c:v>
                </c:pt>
                <c:pt idx="8111">
                  <c:v>41484.1631944444</c:v>
                </c:pt>
                <c:pt idx="8112">
                  <c:v>41484.1666666667</c:v>
                </c:pt>
                <c:pt idx="8113">
                  <c:v>41484.1701388889</c:v>
                </c:pt>
                <c:pt idx="8114">
                  <c:v>41484.1736111111</c:v>
                </c:pt>
                <c:pt idx="8115">
                  <c:v>41484.1770833333</c:v>
                </c:pt>
                <c:pt idx="8116">
                  <c:v>41484.1805555556</c:v>
                </c:pt>
                <c:pt idx="8117">
                  <c:v>41484.1840277778</c:v>
                </c:pt>
                <c:pt idx="8118">
                  <c:v>41484.1875</c:v>
                </c:pt>
                <c:pt idx="8119">
                  <c:v>41484.1909722222</c:v>
                </c:pt>
                <c:pt idx="8120">
                  <c:v>41484.1944444444</c:v>
                </c:pt>
                <c:pt idx="8121">
                  <c:v>41484.1979166667</c:v>
                </c:pt>
                <c:pt idx="8122">
                  <c:v>41484.2013888889</c:v>
                </c:pt>
                <c:pt idx="8123">
                  <c:v>41484.2048611111</c:v>
                </c:pt>
                <c:pt idx="8124">
                  <c:v>41484.2083333333</c:v>
                </c:pt>
                <c:pt idx="8125">
                  <c:v>41484.2118055556</c:v>
                </c:pt>
                <c:pt idx="8126">
                  <c:v>41484.2152777778</c:v>
                </c:pt>
                <c:pt idx="8127">
                  <c:v>41484.21875</c:v>
                </c:pt>
                <c:pt idx="8128">
                  <c:v>41484.2222222222</c:v>
                </c:pt>
                <c:pt idx="8129">
                  <c:v>41484.2256944444</c:v>
                </c:pt>
                <c:pt idx="8130">
                  <c:v>41484.2291666667</c:v>
                </c:pt>
                <c:pt idx="8131">
                  <c:v>41484.2326388889</c:v>
                </c:pt>
                <c:pt idx="8132">
                  <c:v>41484.2361111111</c:v>
                </c:pt>
                <c:pt idx="8133">
                  <c:v>41484.2395833333</c:v>
                </c:pt>
                <c:pt idx="8134">
                  <c:v>41484.2430555556</c:v>
                </c:pt>
                <c:pt idx="8135">
                  <c:v>41484.2465277778</c:v>
                </c:pt>
                <c:pt idx="8136">
                  <c:v>41484.25</c:v>
                </c:pt>
                <c:pt idx="8137">
                  <c:v>41484.2534722222</c:v>
                </c:pt>
                <c:pt idx="8138">
                  <c:v>41484.2569444444</c:v>
                </c:pt>
                <c:pt idx="8139">
                  <c:v>41484.2604166667</c:v>
                </c:pt>
                <c:pt idx="8140">
                  <c:v>41484.2638888889</c:v>
                </c:pt>
                <c:pt idx="8141">
                  <c:v>41484.2673611111</c:v>
                </c:pt>
                <c:pt idx="8142">
                  <c:v>41484.2708333333</c:v>
                </c:pt>
                <c:pt idx="8143">
                  <c:v>41484.2743055556</c:v>
                </c:pt>
                <c:pt idx="8144">
                  <c:v>41484.2777777778</c:v>
                </c:pt>
                <c:pt idx="8145">
                  <c:v>41484.28125</c:v>
                </c:pt>
                <c:pt idx="8146">
                  <c:v>41484.2847222222</c:v>
                </c:pt>
                <c:pt idx="8147">
                  <c:v>41484.2881944445</c:v>
                </c:pt>
                <c:pt idx="8148">
                  <c:v>41484.2916666667</c:v>
                </c:pt>
                <c:pt idx="8149">
                  <c:v>41484.2951388889</c:v>
                </c:pt>
                <c:pt idx="8150">
                  <c:v>41484.2986111111</c:v>
                </c:pt>
                <c:pt idx="8151">
                  <c:v>41484.3020833333</c:v>
                </c:pt>
                <c:pt idx="8152">
                  <c:v>41484.3055555556</c:v>
                </c:pt>
                <c:pt idx="8153">
                  <c:v>41484.3090277778</c:v>
                </c:pt>
                <c:pt idx="8154">
                  <c:v>41484.3125</c:v>
                </c:pt>
                <c:pt idx="8155">
                  <c:v>41484.3159722222</c:v>
                </c:pt>
                <c:pt idx="8156">
                  <c:v>41484.3194444445</c:v>
                </c:pt>
                <c:pt idx="8157">
                  <c:v>41484.3229166667</c:v>
                </c:pt>
                <c:pt idx="8158">
                  <c:v>41484.3263888889</c:v>
                </c:pt>
                <c:pt idx="8159">
                  <c:v>41484.3298611111</c:v>
                </c:pt>
                <c:pt idx="8160">
                  <c:v>41484.3333333333</c:v>
                </c:pt>
                <c:pt idx="8161">
                  <c:v>41484.3368055556</c:v>
                </c:pt>
                <c:pt idx="8162">
                  <c:v>41484.3402777778</c:v>
                </c:pt>
                <c:pt idx="8163">
                  <c:v>41484.34375</c:v>
                </c:pt>
                <c:pt idx="8164">
                  <c:v>41484.3472222222</c:v>
                </c:pt>
                <c:pt idx="8165">
                  <c:v>41484.3506944445</c:v>
                </c:pt>
                <c:pt idx="8166">
                  <c:v>41484.3541666667</c:v>
                </c:pt>
                <c:pt idx="8167">
                  <c:v>41484.3576388889</c:v>
                </c:pt>
                <c:pt idx="8168">
                  <c:v>41484.3611111111</c:v>
                </c:pt>
                <c:pt idx="8169">
                  <c:v>41484.3645833333</c:v>
                </c:pt>
                <c:pt idx="8170">
                  <c:v>41484.3680555556</c:v>
                </c:pt>
                <c:pt idx="8171">
                  <c:v>41484.3715277778</c:v>
                </c:pt>
                <c:pt idx="8172">
                  <c:v>41484.375</c:v>
                </c:pt>
                <c:pt idx="8173">
                  <c:v>41484.3784722222</c:v>
                </c:pt>
                <c:pt idx="8174">
                  <c:v>41484.3819444444</c:v>
                </c:pt>
                <c:pt idx="8175">
                  <c:v>41484.3854166667</c:v>
                </c:pt>
                <c:pt idx="8176">
                  <c:v>41484.3888888889</c:v>
                </c:pt>
                <c:pt idx="8177">
                  <c:v>41484.3923611111</c:v>
                </c:pt>
                <c:pt idx="8178">
                  <c:v>41484.3958333333</c:v>
                </c:pt>
                <c:pt idx="8179">
                  <c:v>41484.3993055556</c:v>
                </c:pt>
                <c:pt idx="8180">
                  <c:v>41484.4027777778</c:v>
                </c:pt>
                <c:pt idx="8181">
                  <c:v>41484.40625</c:v>
                </c:pt>
                <c:pt idx="8182">
                  <c:v>41484.4097222222</c:v>
                </c:pt>
                <c:pt idx="8183">
                  <c:v>41484.4131944444</c:v>
                </c:pt>
                <c:pt idx="8184">
                  <c:v>41484.4166666667</c:v>
                </c:pt>
                <c:pt idx="8185">
                  <c:v>41484.4201388889</c:v>
                </c:pt>
                <c:pt idx="8186">
                  <c:v>41484.4236111111</c:v>
                </c:pt>
                <c:pt idx="8187">
                  <c:v>41484.4270833333</c:v>
                </c:pt>
                <c:pt idx="8188">
                  <c:v>41484.4305555556</c:v>
                </c:pt>
                <c:pt idx="8189">
                  <c:v>41484.4340277778</c:v>
                </c:pt>
                <c:pt idx="8190">
                  <c:v>41484.4375</c:v>
                </c:pt>
                <c:pt idx="8191">
                  <c:v>41484.4409722222</c:v>
                </c:pt>
                <c:pt idx="8192">
                  <c:v>41484.4444444444</c:v>
                </c:pt>
                <c:pt idx="8193">
                  <c:v>41484.4479166667</c:v>
                </c:pt>
                <c:pt idx="8194">
                  <c:v>41484.4513888889</c:v>
                </c:pt>
                <c:pt idx="8195">
                  <c:v>41484.4548611111</c:v>
                </c:pt>
                <c:pt idx="8196">
                  <c:v>41484.4583333333</c:v>
                </c:pt>
                <c:pt idx="8197">
                  <c:v>41484.4618055556</c:v>
                </c:pt>
                <c:pt idx="8198">
                  <c:v>41484.4652777778</c:v>
                </c:pt>
                <c:pt idx="8199">
                  <c:v>41484.46875</c:v>
                </c:pt>
                <c:pt idx="8200">
                  <c:v>41484.4722222222</c:v>
                </c:pt>
                <c:pt idx="8201">
                  <c:v>41484.4756944444</c:v>
                </c:pt>
                <c:pt idx="8202">
                  <c:v>41484.4791666667</c:v>
                </c:pt>
                <c:pt idx="8203">
                  <c:v>41484.4826388889</c:v>
                </c:pt>
                <c:pt idx="8204">
                  <c:v>41484.4861111111</c:v>
                </c:pt>
                <c:pt idx="8205">
                  <c:v>41484.4895833333</c:v>
                </c:pt>
                <c:pt idx="8206">
                  <c:v>41484.4930555556</c:v>
                </c:pt>
                <c:pt idx="8207">
                  <c:v>41484.4965277778</c:v>
                </c:pt>
                <c:pt idx="8208">
                  <c:v>41484.5</c:v>
                </c:pt>
                <c:pt idx="8209">
                  <c:v>41484.5034722222</c:v>
                </c:pt>
                <c:pt idx="8210">
                  <c:v>41484.5069444444</c:v>
                </c:pt>
                <c:pt idx="8211">
                  <c:v>41484.5104166667</c:v>
                </c:pt>
                <c:pt idx="8212">
                  <c:v>41484.5138888889</c:v>
                </c:pt>
                <c:pt idx="8213">
                  <c:v>41484.5173611111</c:v>
                </c:pt>
                <c:pt idx="8214">
                  <c:v>41484.5208333333</c:v>
                </c:pt>
                <c:pt idx="8215">
                  <c:v>41484.5243055556</c:v>
                </c:pt>
                <c:pt idx="8216">
                  <c:v>41484.5277777778</c:v>
                </c:pt>
                <c:pt idx="8217">
                  <c:v>41484.53125</c:v>
                </c:pt>
                <c:pt idx="8218">
                  <c:v>41484.5347222222</c:v>
                </c:pt>
                <c:pt idx="8219">
                  <c:v>41484.5381944445</c:v>
                </c:pt>
                <c:pt idx="8220">
                  <c:v>41484.5416666667</c:v>
                </c:pt>
                <c:pt idx="8221">
                  <c:v>41484.5451388889</c:v>
                </c:pt>
                <c:pt idx="8222">
                  <c:v>41484.5486111111</c:v>
                </c:pt>
                <c:pt idx="8223">
                  <c:v>41484.5520833333</c:v>
                </c:pt>
                <c:pt idx="8224">
                  <c:v>41484.5555555556</c:v>
                </c:pt>
                <c:pt idx="8225">
                  <c:v>41484.5590277778</c:v>
                </c:pt>
                <c:pt idx="8226">
                  <c:v>41484.5625</c:v>
                </c:pt>
                <c:pt idx="8227">
                  <c:v>41484.5659722222</c:v>
                </c:pt>
                <c:pt idx="8228">
                  <c:v>41484.5694444445</c:v>
                </c:pt>
                <c:pt idx="8229">
                  <c:v>41484.5729166667</c:v>
                </c:pt>
                <c:pt idx="8230">
                  <c:v>41484.5763888889</c:v>
                </c:pt>
                <c:pt idx="8231">
                  <c:v>41484.5798611111</c:v>
                </c:pt>
                <c:pt idx="8232">
                  <c:v>41484.5833333333</c:v>
                </c:pt>
                <c:pt idx="8233">
                  <c:v>41484.5868055556</c:v>
                </c:pt>
                <c:pt idx="8234">
                  <c:v>41484.5902777778</c:v>
                </c:pt>
                <c:pt idx="8235">
                  <c:v>41484.59375</c:v>
                </c:pt>
                <c:pt idx="8236">
                  <c:v>41484.5972222222</c:v>
                </c:pt>
                <c:pt idx="8237">
                  <c:v>41484.6006944445</c:v>
                </c:pt>
                <c:pt idx="8238">
                  <c:v>41484.6041666667</c:v>
                </c:pt>
                <c:pt idx="8239">
                  <c:v>41484.6076388889</c:v>
                </c:pt>
                <c:pt idx="8240">
                  <c:v>41484.6111111111</c:v>
                </c:pt>
                <c:pt idx="8241">
                  <c:v>41484.6145833333</c:v>
                </c:pt>
                <c:pt idx="8242">
                  <c:v>41484.6180555556</c:v>
                </c:pt>
                <c:pt idx="8243">
                  <c:v>41484.6215277778</c:v>
                </c:pt>
                <c:pt idx="8244">
                  <c:v>41484.625</c:v>
                </c:pt>
                <c:pt idx="8245">
                  <c:v>41484.6284722222</c:v>
                </c:pt>
                <c:pt idx="8246">
                  <c:v>41484.6319444444</c:v>
                </c:pt>
                <c:pt idx="8247">
                  <c:v>41484.6354166667</c:v>
                </c:pt>
                <c:pt idx="8248">
                  <c:v>41484.6388888889</c:v>
                </c:pt>
                <c:pt idx="8249">
                  <c:v>41484.6423611111</c:v>
                </c:pt>
                <c:pt idx="8250">
                  <c:v>41484.6458333333</c:v>
                </c:pt>
                <c:pt idx="8251">
                  <c:v>41484.6493055556</c:v>
                </c:pt>
                <c:pt idx="8252">
                  <c:v>41484.6527777778</c:v>
                </c:pt>
                <c:pt idx="8253">
                  <c:v>41484.65625</c:v>
                </c:pt>
                <c:pt idx="8254">
                  <c:v>41484.6597222222</c:v>
                </c:pt>
                <c:pt idx="8255">
                  <c:v>41484.6631944444</c:v>
                </c:pt>
                <c:pt idx="8256">
                  <c:v>41484.6666666667</c:v>
                </c:pt>
                <c:pt idx="8257">
                  <c:v>41484.6701388889</c:v>
                </c:pt>
                <c:pt idx="8258">
                  <c:v>41484.6736111111</c:v>
                </c:pt>
                <c:pt idx="8259">
                  <c:v>41484.6770833333</c:v>
                </c:pt>
                <c:pt idx="8260">
                  <c:v>41484.6805555556</c:v>
                </c:pt>
                <c:pt idx="8261">
                  <c:v>41484.6840277778</c:v>
                </c:pt>
                <c:pt idx="8262">
                  <c:v>41484.6875</c:v>
                </c:pt>
                <c:pt idx="8263">
                  <c:v>41484.6909722222</c:v>
                </c:pt>
                <c:pt idx="8264">
                  <c:v>41484.6944444444</c:v>
                </c:pt>
                <c:pt idx="8265">
                  <c:v>41484.6979166667</c:v>
                </c:pt>
                <c:pt idx="8266">
                  <c:v>41484.7013888889</c:v>
                </c:pt>
                <c:pt idx="8267">
                  <c:v>41484.7048611111</c:v>
                </c:pt>
                <c:pt idx="8268">
                  <c:v>41484.7083333333</c:v>
                </c:pt>
                <c:pt idx="8269">
                  <c:v>41484.7118055556</c:v>
                </c:pt>
                <c:pt idx="8270">
                  <c:v>41484.7152777778</c:v>
                </c:pt>
                <c:pt idx="8271">
                  <c:v>41484.71875</c:v>
                </c:pt>
                <c:pt idx="8272">
                  <c:v>41484.7222222222</c:v>
                </c:pt>
                <c:pt idx="8273">
                  <c:v>41484.7256944444</c:v>
                </c:pt>
                <c:pt idx="8274">
                  <c:v>41484.7291666667</c:v>
                </c:pt>
                <c:pt idx="8275">
                  <c:v>41484.7326388889</c:v>
                </c:pt>
                <c:pt idx="8276">
                  <c:v>41484.7361111111</c:v>
                </c:pt>
                <c:pt idx="8277">
                  <c:v>41484.7395833333</c:v>
                </c:pt>
                <c:pt idx="8278">
                  <c:v>41484.7430555556</c:v>
                </c:pt>
                <c:pt idx="8279">
                  <c:v>41484.7465277778</c:v>
                </c:pt>
                <c:pt idx="8280">
                  <c:v>41484.75</c:v>
                </c:pt>
                <c:pt idx="8281">
                  <c:v>41484.7534722222</c:v>
                </c:pt>
                <c:pt idx="8282">
                  <c:v>41484.7569444444</c:v>
                </c:pt>
                <c:pt idx="8283">
                  <c:v>41484.7604166667</c:v>
                </c:pt>
                <c:pt idx="8284">
                  <c:v>41484.7638888889</c:v>
                </c:pt>
                <c:pt idx="8285">
                  <c:v>41484.7673611111</c:v>
                </c:pt>
                <c:pt idx="8286">
                  <c:v>41484.7708333333</c:v>
                </c:pt>
                <c:pt idx="8287">
                  <c:v>41484.7743055556</c:v>
                </c:pt>
                <c:pt idx="8288">
                  <c:v>41484.7777777778</c:v>
                </c:pt>
                <c:pt idx="8289">
                  <c:v>41484.78125</c:v>
                </c:pt>
                <c:pt idx="8290">
                  <c:v>41484.7847222222</c:v>
                </c:pt>
                <c:pt idx="8291">
                  <c:v>41484.7881944444</c:v>
                </c:pt>
                <c:pt idx="8292">
                  <c:v>41484.7916666667</c:v>
                </c:pt>
                <c:pt idx="8293">
                  <c:v>41484.7951388889</c:v>
                </c:pt>
                <c:pt idx="8294">
                  <c:v>41484.7986111111</c:v>
                </c:pt>
                <c:pt idx="8295">
                  <c:v>41484.8020833333</c:v>
                </c:pt>
                <c:pt idx="8296">
                  <c:v>41484.8055555556</c:v>
                </c:pt>
                <c:pt idx="8297">
                  <c:v>41484.8090277778</c:v>
                </c:pt>
                <c:pt idx="8298">
                  <c:v>41484.8125</c:v>
                </c:pt>
                <c:pt idx="8299">
                  <c:v>41484.8159722222</c:v>
                </c:pt>
                <c:pt idx="8300">
                  <c:v>41484.8194444445</c:v>
                </c:pt>
                <c:pt idx="8301">
                  <c:v>41484.8229166667</c:v>
                </c:pt>
                <c:pt idx="8302">
                  <c:v>41484.8263888889</c:v>
                </c:pt>
                <c:pt idx="8303">
                  <c:v>41484.8298611111</c:v>
                </c:pt>
                <c:pt idx="8304">
                  <c:v>41484.8333333333</c:v>
                </c:pt>
                <c:pt idx="8305">
                  <c:v>41484.8368055556</c:v>
                </c:pt>
                <c:pt idx="8306">
                  <c:v>41484.8402777778</c:v>
                </c:pt>
                <c:pt idx="8307">
                  <c:v>41484.84375</c:v>
                </c:pt>
                <c:pt idx="8308">
                  <c:v>41484.8472222222</c:v>
                </c:pt>
                <c:pt idx="8309">
                  <c:v>41484.8506944445</c:v>
                </c:pt>
                <c:pt idx="8310">
                  <c:v>41484.8541666667</c:v>
                </c:pt>
                <c:pt idx="8311">
                  <c:v>41484.8576388889</c:v>
                </c:pt>
                <c:pt idx="8312">
                  <c:v>41484.8611111111</c:v>
                </c:pt>
                <c:pt idx="8313">
                  <c:v>41484.8645833333</c:v>
                </c:pt>
                <c:pt idx="8314">
                  <c:v>41484.8680555556</c:v>
                </c:pt>
                <c:pt idx="8315">
                  <c:v>41484.8715277778</c:v>
                </c:pt>
                <c:pt idx="8316">
                  <c:v>41484.875</c:v>
                </c:pt>
                <c:pt idx="8317">
                  <c:v>41484.8784722222</c:v>
                </c:pt>
                <c:pt idx="8318">
                  <c:v>41484.8819444445</c:v>
                </c:pt>
                <c:pt idx="8319">
                  <c:v>41484.8854166667</c:v>
                </c:pt>
                <c:pt idx="8320">
                  <c:v>41484.8888888889</c:v>
                </c:pt>
                <c:pt idx="8321">
                  <c:v>41484.8923611111</c:v>
                </c:pt>
                <c:pt idx="8322">
                  <c:v>41484.8958333333</c:v>
                </c:pt>
                <c:pt idx="8323">
                  <c:v>41484.8993055556</c:v>
                </c:pt>
                <c:pt idx="8324">
                  <c:v>41484.9027777778</c:v>
                </c:pt>
                <c:pt idx="8325">
                  <c:v>41484.90625</c:v>
                </c:pt>
                <c:pt idx="8326">
                  <c:v>41484.9097222222</c:v>
                </c:pt>
                <c:pt idx="8327">
                  <c:v>41484.9131944444</c:v>
                </c:pt>
                <c:pt idx="8328">
                  <c:v>41484.9166666667</c:v>
                </c:pt>
                <c:pt idx="8329">
                  <c:v>41484.9201388889</c:v>
                </c:pt>
                <c:pt idx="8330">
                  <c:v>41484.9236111111</c:v>
                </c:pt>
                <c:pt idx="8331">
                  <c:v>41484.9270833333</c:v>
                </c:pt>
                <c:pt idx="8332">
                  <c:v>41484.9305555556</c:v>
                </c:pt>
                <c:pt idx="8333">
                  <c:v>41484.9340277778</c:v>
                </c:pt>
                <c:pt idx="8334">
                  <c:v>41484.9375</c:v>
                </c:pt>
                <c:pt idx="8335">
                  <c:v>41484.9409722222</c:v>
                </c:pt>
                <c:pt idx="8336">
                  <c:v>41484.9444444444</c:v>
                </c:pt>
                <c:pt idx="8337">
                  <c:v>41484.9479166667</c:v>
                </c:pt>
                <c:pt idx="8338">
                  <c:v>41484.9513888889</c:v>
                </c:pt>
                <c:pt idx="8339">
                  <c:v>41484.9548611111</c:v>
                </c:pt>
                <c:pt idx="8340">
                  <c:v>41484.9583333333</c:v>
                </c:pt>
                <c:pt idx="8341">
                  <c:v>41484.9618055556</c:v>
                </c:pt>
                <c:pt idx="8342">
                  <c:v>41484.9652777778</c:v>
                </c:pt>
                <c:pt idx="8343">
                  <c:v>41484.96875</c:v>
                </c:pt>
                <c:pt idx="8344">
                  <c:v>41484.9722222222</c:v>
                </c:pt>
                <c:pt idx="8345">
                  <c:v>41484.9756944444</c:v>
                </c:pt>
                <c:pt idx="8346">
                  <c:v>41484.9791666667</c:v>
                </c:pt>
                <c:pt idx="8347">
                  <c:v>41484.9826388889</c:v>
                </c:pt>
                <c:pt idx="8348">
                  <c:v>41484.9861111111</c:v>
                </c:pt>
                <c:pt idx="8349">
                  <c:v>41484.9895833333</c:v>
                </c:pt>
                <c:pt idx="8350">
                  <c:v>41484.9930555556</c:v>
                </c:pt>
                <c:pt idx="8351">
                  <c:v>41484.9965277778</c:v>
                </c:pt>
                <c:pt idx="8352">
                  <c:v>41485</c:v>
                </c:pt>
                <c:pt idx="8353">
                  <c:v>41485.0034722222</c:v>
                </c:pt>
                <c:pt idx="8354">
                  <c:v>41485.0069444444</c:v>
                </c:pt>
                <c:pt idx="8355">
                  <c:v>41485.0104166667</c:v>
                </c:pt>
                <c:pt idx="8356">
                  <c:v>41485.0138888889</c:v>
                </c:pt>
                <c:pt idx="8357">
                  <c:v>41485.0173611111</c:v>
                </c:pt>
                <c:pt idx="8358">
                  <c:v>41485.0208333333</c:v>
                </c:pt>
                <c:pt idx="8359">
                  <c:v>41485.0243055556</c:v>
                </c:pt>
                <c:pt idx="8360">
                  <c:v>41485.0277777778</c:v>
                </c:pt>
                <c:pt idx="8361">
                  <c:v>41485.03125</c:v>
                </c:pt>
                <c:pt idx="8362">
                  <c:v>41485.0347222222</c:v>
                </c:pt>
                <c:pt idx="8363">
                  <c:v>41485.0381944444</c:v>
                </c:pt>
                <c:pt idx="8364">
                  <c:v>41485.0416666667</c:v>
                </c:pt>
                <c:pt idx="8365">
                  <c:v>41485.0451388889</c:v>
                </c:pt>
                <c:pt idx="8366">
                  <c:v>41485.0486111111</c:v>
                </c:pt>
                <c:pt idx="8367">
                  <c:v>41485.0520833333</c:v>
                </c:pt>
                <c:pt idx="8368">
                  <c:v>41485.0555555556</c:v>
                </c:pt>
                <c:pt idx="8369">
                  <c:v>41485.0590277778</c:v>
                </c:pt>
                <c:pt idx="8370">
                  <c:v>41485.0625</c:v>
                </c:pt>
                <c:pt idx="8371">
                  <c:v>41485.0659722222</c:v>
                </c:pt>
                <c:pt idx="8372">
                  <c:v>41485.0694444445</c:v>
                </c:pt>
                <c:pt idx="8373">
                  <c:v>41485.0729166667</c:v>
                </c:pt>
                <c:pt idx="8374">
                  <c:v>41485.0763888889</c:v>
                </c:pt>
                <c:pt idx="8375">
                  <c:v>41485.0798611111</c:v>
                </c:pt>
                <c:pt idx="8376">
                  <c:v>41485.0833333333</c:v>
                </c:pt>
                <c:pt idx="8377">
                  <c:v>41485.0868055556</c:v>
                </c:pt>
                <c:pt idx="8378">
                  <c:v>41485.0902777778</c:v>
                </c:pt>
                <c:pt idx="8379">
                  <c:v>41485.09375</c:v>
                </c:pt>
                <c:pt idx="8380">
                  <c:v>41485.0972222222</c:v>
                </c:pt>
                <c:pt idx="8381">
                  <c:v>41485.1006944445</c:v>
                </c:pt>
                <c:pt idx="8382">
                  <c:v>41485.1041666667</c:v>
                </c:pt>
                <c:pt idx="8383">
                  <c:v>41485.1076388889</c:v>
                </c:pt>
                <c:pt idx="8384">
                  <c:v>41485.1111111111</c:v>
                </c:pt>
                <c:pt idx="8385">
                  <c:v>41485.1145833333</c:v>
                </c:pt>
                <c:pt idx="8386">
                  <c:v>41485.1180555556</c:v>
                </c:pt>
                <c:pt idx="8387">
                  <c:v>41485.1215277778</c:v>
                </c:pt>
                <c:pt idx="8388">
                  <c:v>41485.125</c:v>
                </c:pt>
                <c:pt idx="8389">
                  <c:v>41485.1284722222</c:v>
                </c:pt>
                <c:pt idx="8390">
                  <c:v>41485.1319444445</c:v>
                </c:pt>
                <c:pt idx="8391">
                  <c:v>41485.1354166667</c:v>
                </c:pt>
                <c:pt idx="8392">
                  <c:v>41485.1388888889</c:v>
                </c:pt>
                <c:pt idx="8393">
                  <c:v>41485.1423611111</c:v>
                </c:pt>
                <c:pt idx="8394">
                  <c:v>41485.1458333333</c:v>
                </c:pt>
                <c:pt idx="8395">
                  <c:v>41485.1493055556</c:v>
                </c:pt>
                <c:pt idx="8396">
                  <c:v>41485.1527777778</c:v>
                </c:pt>
                <c:pt idx="8397">
                  <c:v>41485.15625</c:v>
                </c:pt>
                <c:pt idx="8398">
                  <c:v>41485.1597222222</c:v>
                </c:pt>
                <c:pt idx="8399">
                  <c:v>41485.1631944444</c:v>
                </c:pt>
                <c:pt idx="8400">
                  <c:v>41485.1666666667</c:v>
                </c:pt>
                <c:pt idx="8401">
                  <c:v>41485.1701388889</c:v>
                </c:pt>
                <c:pt idx="8402">
                  <c:v>41485.1736111111</c:v>
                </c:pt>
                <c:pt idx="8403">
                  <c:v>41485.1770833333</c:v>
                </c:pt>
                <c:pt idx="8404">
                  <c:v>41485.1805555556</c:v>
                </c:pt>
                <c:pt idx="8405">
                  <c:v>41485.1840277778</c:v>
                </c:pt>
                <c:pt idx="8406">
                  <c:v>41485.1875</c:v>
                </c:pt>
                <c:pt idx="8407">
                  <c:v>41485.1909722222</c:v>
                </c:pt>
                <c:pt idx="8408">
                  <c:v>41485.1944444444</c:v>
                </c:pt>
                <c:pt idx="8409">
                  <c:v>41485.1979166667</c:v>
                </c:pt>
                <c:pt idx="8410">
                  <c:v>41485.2013888889</c:v>
                </c:pt>
                <c:pt idx="8411">
                  <c:v>41485.2048611111</c:v>
                </c:pt>
                <c:pt idx="8412">
                  <c:v>41485.2083333333</c:v>
                </c:pt>
                <c:pt idx="8413">
                  <c:v>41485.2118055556</c:v>
                </c:pt>
                <c:pt idx="8414">
                  <c:v>41485.2152777778</c:v>
                </c:pt>
                <c:pt idx="8415">
                  <c:v>41485.21875</c:v>
                </c:pt>
                <c:pt idx="8416">
                  <c:v>41485.2222222222</c:v>
                </c:pt>
                <c:pt idx="8417">
                  <c:v>41485.2256944444</c:v>
                </c:pt>
                <c:pt idx="8418">
                  <c:v>41485.2291666667</c:v>
                </c:pt>
                <c:pt idx="8419">
                  <c:v>41485.2326388889</c:v>
                </c:pt>
                <c:pt idx="8420">
                  <c:v>41485.2361111111</c:v>
                </c:pt>
                <c:pt idx="8421">
                  <c:v>41485.2395833333</c:v>
                </c:pt>
                <c:pt idx="8422">
                  <c:v>41485.2430555556</c:v>
                </c:pt>
                <c:pt idx="8423">
                  <c:v>41485.2465277778</c:v>
                </c:pt>
                <c:pt idx="8424">
                  <c:v>41485.25</c:v>
                </c:pt>
                <c:pt idx="8425">
                  <c:v>41485.2534722222</c:v>
                </c:pt>
                <c:pt idx="8426">
                  <c:v>41485.2569444444</c:v>
                </c:pt>
                <c:pt idx="8427">
                  <c:v>41485.2604166667</c:v>
                </c:pt>
                <c:pt idx="8428">
                  <c:v>41485.2638888889</c:v>
                </c:pt>
                <c:pt idx="8429">
                  <c:v>41485.2673611111</c:v>
                </c:pt>
                <c:pt idx="8430">
                  <c:v>41485.2708333333</c:v>
                </c:pt>
                <c:pt idx="8431">
                  <c:v>41485.2743055556</c:v>
                </c:pt>
                <c:pt idx="8432">
                  <c:v>41485.2777777778</c:v>
                </c:pt>
                <c:pt idx="8433">
                  <c:v>41485.28125</c:v>
                </c:pt>
                <c:pt idx="8434">
                  <c:v>41485.2847222222</c:v>
                </c:pt>
                <c:pt idx="8435">
                  <c:v>41485.2881944444</c:v>
                </c:pt>
                <c:pt idx="8436">
                  <c:v>41485.2916666667</c:v>
                </c:pt>
                <c:pt idx="8437">
                  <c:v>41485.2951388889</c:v>
                </c:pt>
                <c:pt idx="8438">
                  <c:v>41485.2986111111</c:v>
                </c:pt>
                <c:pt idx="8439">
                  <c:v>41485.3020833333</c:v>
                </c:pt>
                <c:pt idx="8440">
                  <c:v>41485.3055555556</c:v>
                </c:pt>
                <c:pt idx="8441">
                  <c:v>41485.3090277778</c:v>
                </c:pt>
                <c:pt idx="8442">
                  <c:v>41485.3125</c:v>
                </c:pt>
                <c:pt idx="8443">
                  <c:v>41485.3159722222</c:v>
                </c:pt>
                <c:pt idx="8444">
                  <c:v>41485.3194444444</c:v>
                </c:pt>
                <c:pt idx="8445">
                  <c:v>41485.3229166667</c:v>
                </c:pt>
                <c:pt idx="8446">
                  <c:v>41485.3263888889</c:v>
                </c:pt>
                <c:pt idx="8447">
                  <c:v>41485.3298611111</c:v>
                </c:pt>
                <c:pt idx="8448">
                  <c:v>41485.3333333333</c:v>
                </c:pt>
                <c:pt idx="8449">
                  <c:v>41485.3368055556</c:v>
                </c:pt>
                <c:pt idx="8450">
                  <c:v>41485.3402777778</c:v>
                </c:pt>
                <c:pt idx="8451">
                  <c:v>41485.34375</c:v>
                </c:pt>
                <c:pt idx="8452">
                  <c:v>41485.3472222222</c:v>
                </c:pt>
                <c:pt idx="8453">
                  <c:v>41485.3506944445</c:v>
                </c:pt>
                <c:pt idx="8454">
                  <c:v>41485.3541666667</c:v>
                </c:pt>
                <c:pt idx="8455">
                  <c:v>41485.3576388889</c:v>
                </c:pt>
                <c:pt idx="8456">
                  <c:v>41485.3611111111</c:v>
                </c:pt>
                <c:pt idx="8457">
                  <c:v>41485.3645833333</c:v>
                </c:pt>
                <c:pt idx="8458">
                  <c:v>41485.3680555556</c:v>
                </c:pt>
                <c:pt idx="8459">
                  <c:v>41485.3715277778</c:v>
                </c:pt>
                <c:pt idx="8460">
                  <c:v>41485.375</c:v>
                </c:pt>
                <c:pt idx="8461">
                  <c:v>41485.3784722222</c:v>
                </c:pt>
                <c:pt idx="8462">
                  <c:v>41485.3819444445</c:v>
                </c:pt>
                <c:pt idx="8463">
                  <c:v>41485.3854166667</c:v>
                </c:pt>
                <c:pt idx="8464">
                  <c:v>41485.3888888889</c:v>
                </c:pt>
                <c:pt idx="8465">
                  <c:v>41485.3923611111</c:v>
                </c:pt>
                <c:pt idx="8466">
                  <c:v>41485.3958333333</c:v>
                </c:pt>
                <c:pt idx="8467">
                  <c:v>41485.3993055556</c:v>
                </c:pt>
                <c:pt idx="8468">
                  <c:v>41485.4027777778</c:v>
                </c:pt>
                <c:pt idx="8469">
                  <c:v>41485.40625</c:v>
                </c:pt>
                <c:pt idx="8470">
                  <c:v>41485.4097222222</c:v>
                </c:pt>
                <c:pt idx="8471">
                  <c:v>41485.4131944445</c:v>
                </c:pt>
                <c:pt idx="8472">
                  <c:v>41485.4166666667</c:v>
                </c:pt>
                <c:pt idx="8473">
                  <c:v>41485.4201388889</c:v>
                </c:pt>
                <c:pt idx="8474">
                  <c:v>41485.4236111111</c:v>
                </c:pt>
                <c:pt idx="8475">
                  <c:v>41485.4270833333</c:v>
                </c:pt>
                <c:pt idx="8476">
                  <c:v>41485.4305555556</c:v>
                </c:pt>
                <c:pt idx="8477">
                  <c:v>41485.4340277778</c:v>
                </c:pt>
                <c:pt idx="8478">
                  <c:v>41485.4375</c:v>
                </c:pt>
                <c:pt idx="8479">
                  <c:v>41485.4409722222</c:v>
                </c:pt>
                <c:pt idx="8480">
                  <c:v>41485.4444444444</c:v>
                </c:pt>
                <c:pt idx="8481">
                  <c:v>41485.4479166667</c:v>
                </c:pt>
                <c:pt idx="8482">
                  <c:v>41485.4513888889</c:v>
                </c:pt>
                <c:pt idx="8483">
                  <c:v>41485.4548611111</c:v>
                </c:pt>
                <c:pt idx="8484">
                  <c:v>41485.4583333333</c:v>
                </c:pt>
                <c:pt idx="8485">
                  <c:v>41485.4618055556</c:v>
                </c:pt>
                <c:pt idx="8486">
                  <c:v>41485.4652777778</c:v>
                </c:pt>
                <c:pt idx="8487">
                  <c:v>41485.46875</c:v>
                </c:pt>
                <c:pt idx="8488">
                  <c:v>41485.4722222222</c:v>
                </c:pt>
                <c:pt idx="8489">
                  <c:v>41485.4756944444</c:v>
                </c:pt>
                <c:pt idx="8490">
                  <c:v>41485.4791666667</c:v>
                </c:pt>
                <c:pt idx="8491">
                  <c:v>41485.4826388889</c:v>
                </c:pt>
                <c:pt idx="8492">
                  <c:v>41485.4861111111</c:v>
                </c:pt>
                <c:pt idx="8493">
                  <c:v>41485.4895833333</c:v>
                </c:pt>
                <c:pt idx="8494">
                  <c:v>41485.4930555556</c:v>
                </c:pt>
                <c:pt idx="8495">
                  <c:v>41485.4965277778</c:v>
                </c:pt>
                <c:pt idx="8496">
                  <c:v>41485.5</c:v>
                </c:pt>
                <c:pt idx="8497">
                  <c:v>41485.5034722222</c:v>
                </c:pt>
                <c:pt idx="8498">
                  <c:v>41485.5069444444</c:v>
                </c:pt>
                <c:pt idx="8499">
                  <c:v>41485.5104166667</c:v>
                </c:pt>
                <c:pt idx="8500">
                  <c:v>41485.5138888889</c:v>
                </c:pt>
                <c:pt idx="8501">
                  <c:v>41485.5173611111</c:v>
                </c:pt>
                <c:pt idx="8502">
                  <c:v>41485.5208333333</c:v>
                </c:pt>
                <c:pt idx="8503">
                  <c:v>41485.5243055556</c:v>
                </c:pt>
                <c:pt idx="8504">
                  <c:v>41485.5277777778</c:v>
                </c:pt>
                <c:pt idx="8505">
                  <c:v>41485.53125</c:v>
                </c:pt>
                <c:pt idx="8506">
                  <c:v>41485.5347222222</c:v>
                </c:pt>
                <c:pt idx="8507">
                  <c:v>41485.5381944444</c:v>
                </c:pt>
                <c:pt idx="8508">
                  <c:v>41485.5416666667</c:v>
                </c:pt>
                <c:pt idx="8509">
                  <c:v>41485.5451388889</c:v>
                </c:pt>
                <c:pt idx="8510">
                  <c:v>41485.5486111111</c:v>
                </c:pt>
                <c:pt idx="8511">
                  <c:v>41485.5520833333</c:v>
                </c:pt>
                <c:pt idx="8512">
                  <c:v>41485.5555555556</c:v>
                </c:pt>
                <c:pt idx="8513">
                  <c:v>41485.5590277778</c:v>
                </c:pt>
                <c:pt idx="8514">
                  <c:v>41485.5625</c:v>
                </c:pt>
                <c:pt idx="8515">
                  <c:v>41485.5659722222</c:v>
                </c:pt>
                <c:pt idx="8516">
                  <c:v>41485.5694444444</c:v>
                </c:pt>
                <c:pt idx="8517">
                  <c:v>41485.5729166667</c:v>
                </c:pt>
                <c:pt idx="8518">
                  <c:v>41485.5763888889</c:v>
                </c:pt>
                <c:pt idx="8519">
                  <c:v>41485.5798611111</c:v>
                </c:pt>
                <c:pt idx="8520">
                  <c:v>41485.5833333333</c:v>
                </c:pt>
                <c:pt idx="8521">
                  <c:v>41485.5868055556</c:v>
                </c:pt>
                <c:pt idx="8522">
                  <c:v>41485.5902777778</c:v>
                </c:pt>
                <c:pt idx="8523">
                  <c:v>41485.59375</c:v>
                </c:pt>
                <c:pt idx="8524">
                  <c:v>41485.5972222222</c:v>
                </c:pt>
                <c:pt idx="8525">
                  <c:v>41485.6006944444</c:v>
                </c:pt>
                <c:pt idx="8526">
                  <c:v>41485.6041666667</c:v>
                </c:pt>
                <c:pt idx="8527">
                  <c:v>41485.6076388889</c:v>
                </c:pt>
                <c:pt idx="8528">
                  <c:v>41485.6111111111</c:v>
                </c:pt>
                <c:pt idx="8529">
                  <c:v>41485.6145833333</c:v>
                </c:pt>
                <c:pt idx="8530">
                  <c:v>41485.6180555556</c:v>
                </c:pt>
                <c:pt idx="8531">
                  <c:v>41485.6215277778</c:v>
                </c:pt>
                <c:pt idx="8532">
                  <c:v>41485.625</c:v>
                </c:pt>
                <c:pt idx="8533">
                  <c:v>41485.6284722222</c:v>
                </c:pt>
                <c:pt idx="8534">
                  <c:v>41485.6319444445</c:v>
                </c:pt>
                <c:pt idx="8535">
                  <c:v>41485.6354166667</c:v>
                </c:pt>
                <c:pt idx="8536">
                  <c:v>41485.6388888889</c:v>
                </c:pt>
                <c:pt idx="8537">
                  <c:v>41485.6423611111</c:v>
                </c:pt>
                <c:pt idx="8538">
                  <c:v>41485.6458333333</c:v>
                </c:pt>
                <c:pt idx="8539">
                  <c:v>41485.6493055556</c:v>
                </c:pt>
                <c:pt idx="8540">
                  <c:v>41485.6527777778</c:v>
                </c:pt>
                <c:pt idx="8541">
                  <c:v>41485.65625</c:v>
                </c:pt>
                <c:pt idx="8542">
                  <c:v>41485.6597222222</c:v>
                </c:pt>
                <c:pt idx="8543">
                  <c:v>41485.6631944445</c:v>
                </c:pt>
                <c:pt idx="8544">
                  <c:v>41485.6666666667</c:v>
                </c:pt>
                <c:pt idx="8545">
                  <c:v>41485.6701388889</c:v>
                </c:pt>
                <c:pt idx="8546">
                  <c:v>41485.6736111111</c:v>
                </c:pt>
                <c:pt idx="8547">
                  <c:v>41485.6770833333</c:v>
                </c:pt>
                <c:pt idx="8548">
                  <c:v>41485.6805555556</c:v>
                </c:pt>
                <c:pt idx="8549">
                  <c:v>41485.6840277778</c:v>
                </c:pt>
                <c:pt idx="8550">
                  <c:v>41485.6875</c:v>
                </c:pt>
                <c:pt idx="8551">
                  <c:v>41485.6909722222</c:v>
                </c:pt>
                <c:pt idx="8552">
                  <c:v>41485.6944444444</c:v>
                </c:pt>
                <c:pt idx="8553">
                  <c:v>41485.6979166667</c:v>
                </c:pt>
                <c:pt idx="8554">
                  <c:v>41485.7013888889</c:v>
                </c:pt>
                <c:pt idx="8555">
                  <c:v>41485.7048611111</c:v>
                </c:pt>
                <c:pt idx="8556">
                  <c:v>41485.7083333333</c:v>
                </c:pt>
                <c:pt idx="8557">
                  <c:v>41485.7118055556</c:v>
                </c:pt>
                <c:pt idx="8558">
                  <c:v>41485.7152777778</c:v>
                </c:pt>
                <c:pt idx="8559">
                  <c:v>41485.71875</c:v>
                </c:pt>
                <c:pt idx="8560">
                  <c:v>41485.7222222222</c:v>
                </c:pt>
                <c:pt idx="8561">
                  <c:v>41485.7256944444</c:v>
                </c:pt>
                <c:pt idx="8562">
                  <c:v>41485.7291666667</c:v>
                </c:pt>
                <c:pt idx="8563">
                  <c:v>41485.7326388889</c:v>
                </c:pt>
                <c:pt idx="8564">
                  <c:v>41485.7361111111</c:v>
                </c:pt>
                <c:pt idx="8565">
                  <c:v>41485.7395833333</c:v>
                </c:pt>
                <c:pt idx="8566">
                  <c:v>41485.7430555556</c:v>
                </c:pt>
                <c:pt idx="8567">
                  <c:v>41485.7465277778</c:v>
                </c:pt>
                <c:pt idx="8568">
                  <c:v>41485.75</c:v>
                </c:pt>
                <c:pt idx="8569">
                  <c:v>41485.7534722222</c:v>
                </c:pt>
                <c:pt idx="8570">
                  <c:v>41485.7569444444</c:v>
                </c:pt>
                <c:pt idx="8571">
                  <c:v>41485.7604166667</c:v>
                </c:pt>
                <c:pt idx="8572">
                  <c:v>41485.7638888889</c:v>
                </c:pt>
                <c:pt idx="8573">
                  <c:v>41485.7673611111</c:v>
                </c:pt>
                <c:pt idx="8574">
                  <c:v>41485.7708333333</c:v>
                </c:pt>
                <c:pt idx="8575">
                  <c:v>41485.7743055556</c:v>
                </c:pt>
                <c:pt idx="8576">
                  <c:v>41485.7777777778</c:v>
                </c:pt>
                <c:pt idx="8577">
                  <c:v>41485.78125</c:v>
                </c:pt>
                <c:pt idx="8578">
                  <c:v>41485.7847222222</c:v>
                </c:pt>
                <c:pt idx="8579">
                  <c:v>41485.7881944444</c:v>
                </c:pt>
                <c:pt idx="8580">
                  <c:v>41485.7916666667</c:v>
                </c:pt>
                <c:pt idx="8581">
                  <c:v>41485.7951388889</c:v>
                </c:pt>
                <c:pt idx="8582">
                  <c:v>41485.7986111111</c:v>
                </c:pt>
                <c:pt idx="8583">
                  <c:v>41485.8020833333</c:v>
                </c:pt>
                <c:pt idx="8584">
                  <c:v>41485.8055555556</c:v>
                </c:pt>
                <c:pt idx="8585">
                  <c:v>41485.8090277778</c:v>
                </c:pt>
                <c:pt idx="8586">
                  <c:v>41485.8125</c:v>
                </c:pt>
                <c:pt idx="8587">
                  <c:v>41485.8159722222</c:v>
                </c:pt>
                <c:pt idx="8588">
                  <c:v>41485.8194444444</c:v>
                </c:pt>
                <c:pt idx="8589">
                  <c:v>41485.8229166667</c:v>
                </c:pt>
                <c:pt idx="8590">
                  <c:v>41485.8263888889</c:v>
                </c:pt>
                <c:pt idx="8591">
                  <c:v>41485.8298611111</c:v>
                </c:pt>
                <c:pt idx="8592">
                  <c:v>41485.8333333333</c:v>
                </c:pt>
                <c:pt idx="8593">
                  <c:v>41485.8368055556</c:v>
                </c:pt>
                <c:pt idx="8594">
                  <c:v>41485.8402777778</c:v>
                </c:pt>
                <c:pt idx="8595">
                  <c:v>41485.84375</c:v>
                </c:pt>
                <c:pt idx="8596">
                  <c:v>41485.8472222222</c:v>
                </c:pt>
                <c:pt idx="8597">
                  <c:v>41485.8506944444</c:v>
                </c:pt>
                <c:pt idx="8598">
                  <c:v>41485.8541666667</c:v>
                </c:pt>
                <c:pt idx="8599">
                  <c:v>41485.8576388889</c:v>
                </c:pt>
                <c:pt idx="8600">
                  <c:v>41485.8611111111</c:v>
                </c:pt>
                <c:pt idx="8601">
                  <c:v>41485.8645833333</c:v>
                </c:pt>
                <c:pt idx="8602">
                  <c:v>41485.8680555556</c:v>
                </c:pt>
                <c:pt idx="8603">
                  <c:v>41485.8715277778</c:v>
                </c:pt>
                <c:pt idx="8604">
                  <c:v>41485.875</c:v>
                </c:pt>
                <c:pt idx="8605">
                  <c:v>41485.8784722222</c:v>
                </c:pt>
                <c:pt idx="8606">
                  <c:v>41485.8819444445</c:v>
                </c:pt>
                <c:pt idx="8607">
                  <c:v>41485.8854166667</c:v>
                </c:pt>
                <c:pt idx="8608">
                  <c:v>41485.8888888889</c:v>
                </c:pt>
                <c:pt idx="8609">
                  <c:v>41485.8923611111</c:v>
                </c:pt>
                <c:pt idx="8610">
                  <c:v>41485.8958333333</c:v>
                </c:pt>
                <c:pt idx="8611">
                  <c:v>41485.8993055556</c:v>
                </c:pt>
                <c:pt idx="8612">
                  <c:v>41485.9027777778</c:v>
                </c:pt>
                <c:pt idx="8613">
                  <c:v>41485.90625</c:v>
                </c:pt>
                <c:pt idx="8614">
                  <c:v>41485.9097222222</c:v>
                </c:pt>
                <c:pt idx="8615">
                  <c:v>41485.9131944445</c:v>
                </c:pt>
                <c:pt idx="8616">
                  <c:v>41485.9166666667</c:v>
                </c:pt>
                <c:pt idx="8617">
                  <c:v>41485.9201388889</c:v>
                </c:pt>
                <c:pt idx="8618">
                  <c:v>41485.9236111111</c:v>
                </c:pt>
                <c:pt idx="8619">
                  <c:v>41485.9270833333</c:v>
                </c:pt>
                <c:pt idx="8620">
                  <c:v>41485.9305555556</c:v>
                </c:pt>
                <c:pt idx="8621">
                  <c:v>41485.9340277778</c:v>
                </c:pt>
                <c:pt idx="8622">
                  <c:v>41485.9375</c:v>
                </c:pt>
                <c:pt idx="8623">
                  <c:v>41485.9409722222</c:v>
                </c:pt>
                <c:pt idx="8624">
                  <c:v>41485.9444444445</c:v>
                </c:pt>
                <c:pt idx="8625">
                  <c:v>41485.9479166667</c:v>
                </c:pt>
                <c:pt idx="8626">
                  <c:v>41485.9513888889</c:v>
                </c:pt>
                <c:pt idx="8627">
                  <c:v>41485.9548611111</c:v>
                </c:pt>
                <c:pt idx="8628">
                  <c:v>41485.9583333333</c:v>
                </c:pt>
                <c:pt idx="8629">
                  <c:v>41485.9618055556</c:v>
                </c:pt>
                <c:pt idx="8630">
                  <c:v>41485.9652777778</c:v>
                </c:pt>
                <c:pt idx="8631">
                  <c:v>41485.96875</c:v>
                </c:pt>
                <c:pt idx="8632">
                  <c:v>41485.9722222222</c:v>
                </c:pt>
                <c:pt idx="8633">
                  <c:v>41485.9756944444</c:v>
                </c:pt>
                <c:pt idx="8634">
                  <c:v>41485.9791666667</c:v>
                </c:pt>
                <c:pt idx="8635">
                  <c:v>41485.9826388889</c:v>
                </c:pt>
                <c:pt idx="8636">
                  <c:v>41485.9861111111</c:v>
                </c:pt>
                <c:pt idx="8637">
                  <c:v>41485.9895833333</c:v>
                </c:pt>
                <c:pt idx="8638">
                  <c:v>41485.9930555556</c:v>
                </c:pt>
                <c:pt idx="8639">
                  <c:v>41485.9965277778</c:v>
                </c:pt>
                <c:pt idx="8640">
                  <c:v>41486</c:v>
                </c:pt>
                <c:pt idx="8641">
                  <c:v>41486.0034722222</c:v>
                </c:pt>
                <c:pt idx="8642">
                  <c:v>41486.0069444444</c:v>
                </c:pt>
                <c:pt idx="8643">
                  <c:v>41486.0104166667</c:v>
                </c:pt>
                <c:pt idx="8644">
                  <c:v>41486.0138888889</c:v>
                </c:pt>
                <c:pt idx="8645">
                  <c:v>41486.0173611111</c:v>
                </c:pt>
                <c:pt idx="8646">
                  <c:v>41486.0208333333</c:v>
                </c:pt>
                <c:pt idx="8647">
                  <c:v>41486.0243055556</c:v>
                </c:pt>
                <c:pt idx="8648">
                  <c:v>41486.0277777778</c:v>
                </c:pt>
                <c:pt idx="8649">
                  <c:v>41486.03125</c:v>
                </c:pt>
                <c:pt idx="8650">
                  <c:v>41486.0347222222</c:v>
                </c:pt>
                <c:pt idx="8651">
                  <c:v>41486.0381944444</c:v>
                </c:pt>
                <c:pt idx="8652">
                  <c:v>41486.0416666667</c:v>
                </c:pt>
                <c:pt idx="8653">
                  <c:v>41486.0451388889</c:v>
                </c:pt>
                <c:pt idx="8654">
                  <c:v>41486.0486111111</c:v>
                </c:pt>
                <c:pt idx="8655">
                  <c:v>41486.0520833333</c:v>
                </c:pt>
                <c:pt idx="8656">
                  <c:v>41486.0555555556</c:v>
                </c:pt>
                <c:pt idx="8657">
                  <c:v>41486.0590277778</c:v>
                </c:pt>
                <c:pt idx="8658">
                  <c:v>41486.0625</c:v>
                </c:pt>
                <c:pt idx="8659">
                  <c:v>41486.0659722222</c:v>
                </c:pt>
                <c:pt idx="8660">
                  <c:v>41486.0694444444</c:v>
                </c:pt>
                <c:pt idx="8661">
                  <c:v>41486.0729166667</c:v>
                </c:pt>
                <c:pt idx="8662">
                  <c:v>41486.0763888889</c:v>
                </c:pt>
                <c:pt idx="8663">
                  <c:v>41486.0798611111</c:v>
                </c:pt>
                <c:pt idx="8664">
                  <c:v>41486.0833333333</c:v>
                </c:pt>
                <c:pt idx="8665">
                  <c:v>41486.0868055556</c:v>
                </c:pt>
                <c:pt idx="8666">
                  <c:v>41486.0902777778</c:v>
                </c:pt>
                <c:pt idx="8667">
                  <c:v>41486.09375</c:v>
                </c:pt>
                <c:pt idx="8668">
                  <c:v>41486.0972222222</c:v>
                </c:pt>
                <c:pt idx="8669">
                  <c:v>41486.1006944444</c:v>
                </c:pt>
                <c:pt idx="8670">
                  <c:v>41486.1041666667</c:v>
                </c:pt>
                <c:pt idx="8671">
                  <c:v>41486.1076388889</c:v>
                </c:pt>
                <c:pt idx="8672">
                  <c:v>41486.1111111111</c:v>
                </c:pt>
                <c:pt idx="8673">
                  <c:v>41486.1145833333</c:v>
                </c:pt>
                <c:pt idx="8674">
                  <c:v>41486.1180555556</c:v>
                </c:pt>
                <c:pt idx="8675">
                  <c:v>41486.1215277778</c:v>
                </c:pt>
                <c:pt idx="8676">
                  <c:v>41486.125</c:v>
                </c:pt>
                <c:pt idx="8677">
                  <c:v>41486.1284722222</c:v>
                </c:pt>
                <c:pt idx="8678">
                  <c:v>41486.1319444444</c:v>
                </c:pt>
                <c:pt idx="8679">
                  <c:v>41486.1354166667</c:v>
                </c:pt>
                <c:pt idx="8680">
                  <c:v>41486.1388888889</c:v>
                </c:pt>
                <c:pt idx="8681">
                  <c:v>41486.1423611111</c:v>
                </c:pt>
                <c:pt idx="8682">
                  <c:v>41486.1458333333</c:v>
                </c:pt>
                <c:pt idx="8683">
                  <c:v>41486.1493055556</c:v>
                </c:pt>
                <c:pt idx="8684">
                  <c:v>41486.1527777778</c:v>
                </c:pt>
                <c:pt idx="8685">
                  <c:v>41486.15625</c:v>
                </c:pt>
                <c:pt idx="8686">
                  <c:v>41486.1597222222</c:v>
                </c:pt>
                <c:pt idx="8687">
                  <c:v>41486.1631944445</c:v>
                </c:pt>
                <c:pt idx="8688">
                  <c:v>41486.1666666667</c:v>
                </c:pt>
                <c:pt idx="8689">
                  <c:v>41486.1701388889</c:v>
                </c:pt>
                <c:pt idx="8690">
                  <c:v>41486.1736111111</c:v>
                </c:pt>
                <c:pt idx="8691">
                  <c:v>41486.1770833333</c:v>
                </c:pt>
                <c:pt idx="8692">
                  <c:v>41486.1805555556</c:v>
                </c:pt>
                <c:pt idx="8693">
                  <c:v>41486.1840277778</c:v>
                </c:pt>
                <c:pt idx="8694">
                  <c:v>41486.1875</c:v>
                </c:pt>
                <c:pt idx="8695">
                  <c:v>41486.1909722222</c:v>
                </c:pt>
                <c:pt idx="8696">
                  <c:v>41486.1944444445</c:v>
                </c:pt>
                <c:pt idx="8697">
                  <c:v>41486.1979166667</c:v>
                </c:pt>
                <c:pt idx="8698">
                  <c:v>41486.2013888889</c:v>
                </c:pt>
                <c:pt idx="8699">
                  <c:v>41486.2048611111</c:v>
                </c:pt>
                <c:pt idx="8700">
                  <c:v>41486.2083333333</c:v>
                </c:pt>
                <c:pt idx="8701">
                  <c:v>41486.2118055556</c:v>
                </c:pt>
                <c:pt idx="8702">
                  <c:v>41486.2152777778</c:v>
                </c:pt>
                <c:pt idx="8703">
                  <c:v>41486.21875</c:v>
                </c:pt>
                <c:pt idx="8704">
                  <c:v>41486.2222222222</c:v>
                </c:pt>
                <c:pt idx="8705">
                  <c:v>41486.2256944445</c:v>
                </c:pt>
                <c:pt idx="8706">
                  <c:v>41486.2291666667</c:v>
                </c:pt>
                <c:pt idx="8707">
                  <c:v>41486.2326388889</c:v>
                </c:pt>
                <c:pt idx="8708">
                  <c:v>41486.2361111111</c:v>
                </c:pt>
                <c:pt idx="8709">
                  <c:v>41486.2395833333</c:v>
                </c:pt>
                <c:pt idx="8710">
                  <c:v>41486.2430555556</c:v>
                </c:pt>
                <c:pt idx="8711">
                  <c:v>41486.2465277778</c:v>
                </c:pt>
                <c:pt idx="8712">
                  <c:v>41486.25</c:v>
                </c:pt>
                <c:pt idx="8713">
                  <c:v>41486.2534722222</c:v>
                </c:pt>
                <c:pt idx="8714">
                  <c:v>41486.2569444444</c:v>
                </c:pt>
                <c:pt idx="8715">
                  <c:v>41486.2604166667</c:v>
                </c:pt>
                <c:pt idx="8716">
                  <c:v>41486.2638888889</c:v>
                </c:pt>
                <c:pt idx="8717">
                  <c:v>41486.2673611111</c:v>
                </c:pt>
                <c:pt idx="8718">
                  <c:v>41486.2708333333</c:v>
                </c:pt>
                <c:pt idx="8719">
                  <c:v>41486.2743055556</c:v>
                </c:pt>
                <c:pt idx="8720">
                  <c:v>41486.2777777778</c:v>
                </c:pt>
                <c:pt idx="8721">
                  <c:v>41486.28125</c:v>
                </c:pt>
                <c:pt idx="8722">
                  <c:v>41486.2847222222</c:v>
                </c:pt>
                <c:pt idx="8723">
                  <c:v>41486.2881944444</c:v>
                </c:pt>
                <c:pt idx="8724">
                  <c:v>41486.2916666667</c:v>
                </c:pt>
                <c:pt idx="8725">
                  <c:v>41486.2951388889</c:v>
                </c:pt>
                <c:pt idx="8726">
                  <c:v>41486.2986111111</c:v>
                </c:pt>
                <c:pt idx="8727">
                  <c:v>41486.3020833333</c:v>
                </c:pt>
                <c:pt idx="8728">
                  <c:v>41486.3055555556</c:v>
                </c:pt>
                <c:pt idx="8729">
                  <c:v>41486.3090277778</c:v>
                </c:pt>
                <c:pt idx="8730">
                  <c:v>41486.3125</c:v>
                </c:pt>
                <c:pt idx="8731">
                  <c:v>41486.3159722222</c:v>
                </c:pt>
                <c:pt idx="8732">
                  <c:v>41486.3194444444</c:v>
                </c:pt>
                <c:pt idx="8733">
                  <c:v>41486.3229166667</c:v>
                </c:pt>
                <c:pt idx="8734">
                  <c:v>41486.3263888889</c:v>
                </c:pt>
                <c:pt idx="8735">
                  <c:v>41486.3298611111</c:v>
                </c:pt>
                <c:pt idx="8736">
                  <c:v>41486.3333333333</c:v>
                </c:pt>
                <c:pt idx="8737">
                  <c:v>41486.3368055556</c:v>
                </c:pt>
                <c:pt idx="8738">
                  <c:v>41486.3402777778</c:v>
                </c:pt>
                <c:pt idx="8739">
                  <c:v>41486.34375</c:v>
                </c:pt>
                <c:pt idx="8740">
                  <c:v>41486.3472222222</c:v>
                </c:pt>
                <c:pt idx="8741">
                  <c:v>41486.3506944444</c:v>
                </c:pt>
                <c:pt idx="8742">
                  <c:v>41486.3541666667</c:v>
                </c:pt>
                <c:pt idx="8743">
                  <c:v>41486.3576388889</c:v>
                </c:pt>
                <c:pt idx="8744">
                  <c:v>41486.3611111111</c:v>
                </c:pt>
                <c:pt idx="8745">
                  <c:v>41486.3645833333</c:v>
                </c:pt>
                <c:pt idx="8746">
                  <c:v>41486.3680555556</c:v>
                </c:pt>
                <c:pt idx="8747">
                  <c:v>41486.3715277778</c:v>
                </c:pt>
                <c:pt idx="8748">
                  <c:v>41486.375</c:v>
                </c:pt>
                <c:pt idx="8749">
                  <c:v>41486.3784722222</c:v>
                </c:pt>
                <c:pt idx="8750">
                  <c:v>41486.3819444444</c:v>
                </c:pt>
                <c:pt idx="8751">
                  <c:v>41486.3854166667</c:v>
                </c:pt>
                <c:pt idx="8752">
                  <c:v>41486.3888888889</c:v>
                </c:pt>
                <c:pt idx="8753">
                  <c:v>41486.3923611111</c:v>
                </c:pt>
                <c:pt idx="8754">
                  <c:v>41486.3958333333</c:v>
                </c:pt>
                <c:pt idx="8755">
                  <c:v>41486.3993055556</c:v>
                </c:pt>
                <c:pt idx="8756">
                  <c:v>41486.4027777778</c:v>
                </c:pt>
                <c:pt idx="8757">
                  <c:v>41486.40625</c:v>
                </c:pt>
                <c:pt idx="8758">
                  <c:v>41486.4097222222</c:v>
                </c:pt>
                <c:pt idx="8759">
                  <c:v>41486.4131944445</c:v>
                </c:pt>
                <c:pt idx="8760">
                  <c:v>41486.4166666667</c:v>
                </c:pt>
                <c:pt idx="8761">
                  <c:v>41486.4201388889</c:v>
                </c:pt>
                <c:pt idx="8762">
                  <c:v>41486.4236111111</c:v>
                </c:pt>
                <c:pt idx="8763">
                  <c:v>41486.4270833333</c:v>
                </c:pt>
                <c:pt idx="8764">
                  <c:v>41486.4305555556</c:v>
                </c:pt>
                <c:pt idx="8765">
                  <c:v>41486.4340277778</c:v>
                </c:pt>
                <c:pt idx="8766">
                  <c:v>41486.4375</c:v>
                </c:pt>
                <c:pt idx="8767">
                  <c:v>41486.4409722222</c:v>
                </c:pt>
                <c:pt idx="8768">
                  <c:v>41486.4444444445</c:v>
                </c:pt>
                <c:pt idx="8769">
                  <c:v>41486.4479166667</c:v>
                </c:pt>
                <c:pt idx="8770">
                  <c:v>41486.4513888889</c:v>
                </c:pt>
                <c:pt idx="8771">
                  <c:v>41486.4548611111</c:v>
                </c:pt>
                <c:pt idx="8772">
                  <c:v>41486.4583333333</c:v>
                </c:pt>
                <c:pt idx="8773">
                  <c:v>41486.4618055556</c:v>
                </c:pt>
                <c:pt idx="8774">
                  <c:v>41486.4652777778</c:v>
                </c:pt>
                <c:pt idx="8775">
                  <c:v>41486.46875</c:v>
                </c:pt>
                <c:pt idx="8776">
                  <c:v>41486.4722222222</c:v>
                </c:pt>
                <c:pt idx="8777">
                  <c:v>41486.4756944445</c:v>
                </c:pt>
                <c:pt idx="8778">
                  <c:v>41486.4791666667</c:v>
                </c:pt>
                <c:pt idx="8779">
                  <c:v>41486.4826388889</c:v>
                </c:pt>
                <c:pt idx="8780">
                  <c:v>41486.4861111111</c:v>
                </c:pt>
                <c:pt idx="8781">
                  <c:v>41486.4895833333</c:v>
                </c:pt>
                <c:pt idx="8782">
                  <c:v>41486.4930555556</c:v>
                </c:pt>
                <c:pt idx="8783">
                  <c:v>41486.4965277778</c:v>
                </c:pt>
                <c:pt idx="8784">
                  <c:v>41486.5</c:v>
                </c:pt>
                <c:pt idx="8785">
                  <c:v>41486.5034722222</c:v>
                </c:pt>
                <c:pt idx="8786">
                  <c:v>41486.5069444444</c:v>
                </c:pt>
                <c:pt idx="8787">
                  <c:v>41486.5104166667</c:v>
                </c:pt>
                <c:pt idx="8788">
                  <c:v>41486.5138888889</c:v>
                </c:pt>
                <c:pt idx="8789">
                  <c:v>41486.5173611111</c:v>
                </c:pt>
                <c:pt idx="8790">
                  <c:v>41486.5208333333</c:v>
                </c:pt>
                <c:pt idx="8791">
                  <c:v>41486.5243055556</c:v>
                </c:pt>
                <c:pt idx="8792">
                  <c:v>41486.5277777778</c:v>
                </c:pt>
                <c:pt idx="8793">
                  <c:v>41486.53125</c:v>
                </c:pt>
                <c:pt idx="8794">
                  <c:v>41486.5347222222</c:v>
                </c:pt>
                <c:pt idx="8795">
                  <c:v>41486.5381944444</c:v>
                </c:pt>
                <c:pt idx="8796">
                  <c:v>41486.5416666667</c:v>
                </c:pt>
                <c:pt idx="8797">
                  <c:v>41486.5451388889</c:v>
                </c:pt>
                <c:pt idx="8798">
                  <c:v>41486.5486111111</c:v>
                </c:pt>
                <c:pt idx="8799">
                  <c:v>41486.5520833333</c:v>
                </c:pt>
                <c:pt idx="8800">
                  <c:v>41486.5555555556</c:v>
                </c:pt>
                <c:pt idx="8801">
                  <c:v>41486.5590277778</c:v>
                </c:pt>
                <c:pt idx="8802">
                  <c:v>41486.5625</c:v>
                </c:pt>
                <c:pt idx="8803">
                  <c:v>41486.5659722222</c:v>
                </c:pt>
                <c:pt idx="8804">
                  <c:v>41486.5694444444</c:v>
                </c:pt>
                <c:pt idx="8805">
                  <c:v>41486.5729166667</c:v>
                </c:pt>
                <c:pt idx="8806">
                  <c:v>41486.5763888889</c:v>
                </c:pt>
                <c:pt idx="8807">
                  <c:v>41486.5798611111</c:v>
                </c:pt>
                <c:pt idx="8808">
                  <c:v>41486.5833333333</c:v>
                </c:pt>
                <c:pt idx="8809">
                  <c:v>41486.5868055556</c:v>
                </c:pt>
                <c:pt idx="8810">
                  <c:v>41486.5902777778</c:v>
                </c:pt>
                <c:pt idx="8811">
                  <c:v>41486.59375</c:v>
                </c:pt>
                <c:pt idx="8812">
                  <c:v>41486.5972222222</c:v>
                </c:pt>
                <c:pt idx="8813">
                  <c:v>41486.6006944444</c:v>
                </c:pt>
                <c:pt idx="8814">
                  <c:v>41486.6041666667</c:v>
                </c:pt>
                <c:pt idx="8815">
                  <c:v>41486.6076388889</c:v>
                </c:pt>
                <c:pt idx="8816">
                  <c:v>41486.6111111111</c:v>
                </c:pt>
                <c:pt idx="8817">
                  <c:v>41486.6145833333</c:v>
                </c:pt>
                <c:pt idx="8818">
                  <c:v>41486.6180555556</c:v>
                </c:pt>
                <c:pt idx="8819">
                  <c:v>41486.6215277778</c:v>
                </c:pt>
                <c:pt idx="8820">
                  <c:v>41486.625</c:v>
                </c:pt>
                <c:pt idx="8821">
                  <c:v>41486.6284722222</c:v>
                </c:pt>
                <c:pt idx="8822">
                  <c:v>41486.6319444444</c:v>
                </c:pt>
                <c:pt idx="8823">
                  <c:v>41486.6354166667</c:v>
                </c:pt>
                <c:pt idx="8824">
                  <c:v>41486.6388888889</c:v>
                </c:pt>
                <c:pt idx="8825">
                  <c:v>41486.6423611111</c:v>
                </c:pt>
                <c:pt idx="8826">
                  <c:v>41486.6458333333</c:v>
                </c:pt>
                <c:pt idx="8827">
                  <c:v>41486.6493055556</c:v>
                </c:pt>
                <c:pt idx="8828">
                  <c:v>41486.6527777778</c:v>
                </c:pt>
                <c:pt idx="8829">
                  <c:v>41486.65625</c:v>
                </c:pt>
                <c:pt idx="8830">
                  <c:v>41486.6597222222</c:v>
                </c:pt>
                <c:pt idx="8831">
                  <c:v>41486.6631944444</c:v>
                </c:pt>
                <c:pt idx="8832">
                  <c:v>41486.6666666667</c:v>
                </c:pt>
                <c:pt idx="8833">
                  <c:v>41486.6701388889</c:v>
                </c:pt>
                <c:pt idx="8834">
                  <c:v>41486.6736111111</c:v>
                </c:pt>
                <c:pt idx="8835">
                  <c:v>41486.6770833333</c:v>
                </c:pt>
                <c:pt idx="8836">
                  <c:v>41486.6805555556</c:v>
                </c:pt>
                <c:pt idx="8837">
                  <c:v>41486.6840277778</c:v>
                </c:pt>
                <c:pt idx="8838">
                  <c:v>41486.6875</c:v>
                </c:pt>
                <c:pt idx="8839">
                  <c:v>41486.6909722222</c:v>
                </c:pt>
                <c:pt idx="8840">
                  <c:v>41486.6944444445</c:v>
                </c:pt>
                <c:pt idx="8841">
                  <c:v>41486.6979166667</c:v>
                </c:pt>
                <c:pt idx="8842">
                  <c:v>41486.7013888889</c:v>
                </c:pt>
                <c:pt idx="8843">
                  <c:v>41486.7048611111</c:v>
                </c:pt>
                <c:pt idx="8844">
                  <c:v>41486.7083333333</c:v>
                </c:pt>
                <c:pt idx="8845">
                  <c:v>41486.7118055556</c:v>
                </c:pt>
                <c:pt idx="8846">
                  <c:v>41486.7152777778</c:v>
                </c:pt>
                <c:pt idx="8847">
                  <c:v>41486.71875</c:v>
                </c:pt>
                <c:pt idx="8848">
                  <c:v>41486.7222222222</c:v>
                </c:pt>
                <c:pt idx="8849">
                  <c:v>41486.7256944445</c:v>
                </c:pt>
                <c:pt idx="8850">
                  <c:v>41486.7291666667</c:v>
                </c:pt>
                <c:pt idx="8851">
                  <c:v>41486.7326388889</c:v>
                </c:pt>
                <c:pt idx="8852">
                  <c:v>41486.7361111111</c:v>
                </c:pt>
                <c:pt idx="8853">
                  <c:v>41486.7395833333</c:v>
                </c:pt>
                <c:pt idx="8854">
                  <c:v>41486.7430555556</c:v>
                </c:pt>
                <c:pt idx="8855">
                  <c:v>41486.7465277778</c:v>
                </c:pt>
                <c:pt idx="8856">
                  <c:v>41486.75</c:v>
                </c:pt>
                <c:pt idx="8857">
                  <c:v>41486.7534722222</c:v>
                </c:pt>
                <c:pt idx="8858">
                  <c:v>41486.7569444445</c:v>
                </c:pt>
                <c:pt idx="8859">
                  <c:v>41486.7604166667</c:v>
                </c:pt>
                <c:pt idx="8860">
                  <c:v>41486.7638888889</c:v>
                </c:pt>
                <c:pt idx="8861">
                  <c:v>41486.7673611111</c:v>
                </c:pt>
                <c:pt idx="8862">
                  <c:v>41486.7708333333</c:v>
                </c:pt>
                <c:pt idx="8863">
                  <c:v>41486.7743055556</c:v>
                </c:pt>
                <c:pt idx="8864">
                  <c:v>41486.7777777778</c:v>
                </c:pt>
                <c:pt idx="8865">
                  <c:v>41486.78125</c:v>
                </c:pt>
                <c:pt idx="8866">
                  <c:v>41486.7847222222</c:v>
                </c:pt>
                <c:pt idx="8867">
                  <c:v>41486.7881944444</c:v>
                </c:pt>
                <c:pt idx="8868">
                  <c:v>41486.7916666667</c:v>
                </c:pt>
                <c:pt idx="8869">
                  <c:v>41486.7951388889</c:v>
                </c:pt>
                <c:pt idx="8870">
                  <c:v>41486.7986111111</c:v>
                </c:pt>
                <c:pt idx="8871">
                  <c:v>41486.8020833333</c:v>
                </c:pt>
                <c:pt idx="8872">
                  <c:v>41486.8055555556</c:v>
                </c:pt>
                <c:pt idx="8873">
                  <c:v>41486.8090277778</c:v>
                </c:pt>
                <c:pt idx="8874">
                  <c:v>41486.8125</c:v>
                </c:pt>
                <c:pt idx="8875">
                  <c:v>41486.8159722222</c:v>
                </c:pt>
                <c:pt idx="8876">
                  <c:v>41486.8194444444</c:v>
                </c:pt>
                <c:pt idx="8877">
                  <c:v>41486.8229166667</c:v>
                </c:pt>
                <c:pt idx="8878">
                  <c:v>41486.8263888889</c:v>
                </c:pt>
                <c:pt idx="8879">
                  <c:v>41486.8298611111</c:v>
                </c:pt>
                <c:pt idx="8880">
                  <c:v>41486.8333333333</c:v>
                </c:pt>
                <c:pt idx="8881">
                  <c:v>41486.8368055556</c:v>
                </c:pt>
                <c:pt idx="8882">
                  <c:v>41486.8402777778</c:v>
                </c:pt>
                <c:pt idx="8883">
                  <c:v>41486.84375</c:v>
                </c:pt>
                <c:pt idx="8884">
                  <c:v>41486.8472222222</c:v>
                </c:pt>
                <c:pt idx="8885">
                  <c:v>41486.8506944444</c:v>
                </c:pt>
                <c:pt idx="8886">
                  <c:v>41486.8541666667</c:v>
                </c:pt>
                <c:pt idx="8887">
                  <c:v>41486.8576388889</c:v>
                </c:pt>
                <c:pt idx="8888">
                  <c:v>41486.8611111111</c:v>
                </c:pt>
                <c:pt idx="8889">
                  <c:v>41486.8645833333</c:v>
                </c:pt>
                <c:pt idx="8890">
                  <c:v>41486.8680555556</c:v>
                </c:pt>
                <c:pt idx="8891">
                  <c:v>41486.8715277778</c:v>
                </c:pt>
                <c:pt idx="8892">
                  <c:v>41486.875</c:v>
                </c:pt>
                <c:pt idx="8893">
                  <c:v>41486.8784722222</c:v>
                </c:pt>
                <c:pt idx="8894">
                  <c:v>41486.8819444444</c:v>
                </c:pt>
                <c:pt idx="8895">
                  <c:v>41486.8854166667</c:v>
                </c:pt>
                <c:pt idx="8896">
                  <c:v>41486.8888888889</c:v>
                </c:pt>
                <c:pt idx="8897">
                  <c:v>41486.8923611111</c:v>
                </c:pt>
                <c:pt idx="8898">
                  <c:v>41486.8958333333</c:v>
                </c:pt>
                <c:pt idx="8899">
                  <c:v>41486.8993055556</c:v>
                </c:pt>
                <c:pt idx="8900">
                  <c:v>41486.9027777778</c:v>
                </c:pt>
                <c:pt idx="8901">
                  <c:v>41486.90625</c:v>
                </c:pt>
                <c:pt idx="8902">
                  <c:v>41486.9097222222</c:v>
                </c:pt>
                <c:pt idx="8903">
                  <c:v>41486.9131944444</c:v>
                </c:pt>
                <c:pt idx="8904">
                  <c:v>41486.9166666667</c:v>
                </c:pt>
                <c:pt idx="8905">
                  <c:v>41486.9201388889</c:v>
                </c:pt>
                <c:pt idx="8906">
                  <c:v>41486.9236111111</c:v>
                </c:pt>
                <c:pt idx="8907">
                  <c:v>41486.9270833333</c:v>
                </c:pt>
                <c:pt idx="8908">
                  <c:v>41486.9305555556</c:v>
                </c:pt>
                <c:pt idx="8909">
                  <c:v>41486.9340277778</c:v>
                </c:pt>
                <c:pt idx="8910">
                  <c:v>41486.9375</c:v>
                </c:pt>
                <c:pt idx="8911">
                  <c:v>41486.9409722222</c:v>
                </c:pt>
                <c:pt idx="8912">
                  <c:v>41486.9444444445</c:v>
                </c:pt>
                <c:pt idx="8913">
                  <c:v>41486.9479166667</c:v>
                </c:pt>
                <c:pt idx="8914">
                  <c:v>41486.9513888889</c:v>
                </c:pt>
                <c:pt idx="8915">
                  <c:v>41486.9548611111</c:v>
                </c:pt>
                <c:pt idx="8916">
                  <c:v>41486.9583333333</c:v>
                </c:pt>
                <c:pt idx="8917">
                  <c:v>41486.9618055556</c:v>
                </c:pt>
                <c:pt idx="8918">
                  <c:v>41486.9652777778</c:v>
                </c:pt>
                <c:pt idx="8919">
                  <c:v>41486.96875</c:v>
                </c:pt>
                <c:pt idx="8920">
                  <c:v>41486.9722222222</c:v>
                </c:pt>
                <c:pt idx="8921">
                  <c:v>41486.9756944445</c:v>
                </c:pt>
                <c:pt idx="8922">
                  <c:v>41486.9791666667</c:v>
                </c:pt>
                <c:pt idx="8923">
                  <c:v>41486.9826388889</c:v>
                </c:pt>
                <c:pt idx="8924">
                  <c:v>41486.9861111111</c:v>
                </c:pt>
                <c:pt idx="8925">
                  <c:v>41486.9895833333</c:v>
                </c:pt>
                <c:pt idx="8926">
                  <c:v>41486.9930555556</c:v>
                </c:pt>
                <c:pt idx="8927">
                  <c:v>41486.9965277778</c:v>
                </c:pt>
                <c:pt idx="8928">
                  <c:v>41487</c:v>
                </c:pt>
                <c:pt idx="8929">
                  <c:v>41487.0034722222</c:v>
                </c:pt>
                <c:pt idx="8930">
                  <c:v>41487.0069444445</c:v>
                </c:pt>
                <c:pt idx="8931">
                  <c:v>41487.0104166667</c:v>
                </c:pt>
                <c:pt idx="8932">
                  <c:v>41487.0138888889</c:v>
                </c:pt>
                <c:pt idx="8933">
                  <c:v>41487.0173611111</c:v>
                </c:pt>
                <c:pt idx="8934">
                  <c:v>41487.0208333333</c:v>
                </c:pt>
                <c:pt idx="8935">
                  <c:v>41487.0243055556</c:v>
                </c:pt>
                <c:pt idx="8936">
                  <c:v>41487.0277777778</c:v>
                </c:pt>
                <c:pt idx="8937">
                  <c:v>41487.03125</c:v>
                </c:pt>
                <c:pt idx="8938">
                  <c:v>41487.0347222222</c:v>
                </c:pt>
                <c:pt idx="8939">
                  <c:v>41487.0381944444</c:v>
                </c:pt>
                <c:pt idx="8940">
                  <c:v>41487.0416666667</c:v>
                </c:pt>
                <c:pt idx="8941">
                  <c:v>41487.0451388889</c:v>
                </c:pt>
                <c:pt idx="8942">
                  <c:v>41487.0486111111</c:v>
                </c:pt>
                <c:pt idx="8943">
                  <c:v>41487.0520833333</c:v>
                </c:pt>
                <c:pt idx="8944">
                  <c:v>41487.0555555556</c:v>
                </c:pt>
                <c:pt idx="8945">
                  <c:v>41487.0590277778</c:v>
                </c:pt>
                <c:pt idx="8946">
                  <c:v>41487.0625</c:v>
                </c:pt>
                <c:pt idx="8947">
                  <c:v>41487.0659722222</c:v>
                </c:pt>
                <c:pt idx="8948">
                  <c:v>41487.0694444444</c:v>
                </c:pt>
                <c:pt idx="8949">
                  <c:v>41487.0729166667</c:v>
                </c:pt>
                <c:pt idx="8950">
                  <c:v>41487.0763888889</c:v>
                </c:pt>
                <c:pt idx="8951">
                  <c:v>41487.0798611111</c:v>
                </c:pt>
                <c:pt idx="8952">
                  <c:v>41487.0833333333</c:v>
                </c:pt>
                <c:pt idx="8953">
                  <c:v>41487.0868055556</c:v>
                </c:pt>
                <c:pt idx="8954">
                  <c:v>41487.0902777778</c:v>
                </c:pt>
                <c:pt idx="8955">
                  <c:v>41487.09375</c:v>
                </c:pt>
                <c:pt idx="8956">
                  <c:v>41487.0972222222</c:v>
                </c:pt>
                <c:pt idx="8957">
                  <c:v>41487.1006944444</c:v>
                </c:pt>
                <c:pt idx="8958">
                  <c:v>41487.1041666667</c:v>
                </c:pt>
                <c:pt idx="8959">
                  <c:v>41487.1076388889</c:v>
                </c:pt>
                <c:pt idx="8960">
                  <c:v>41487.1111111111</c:v>
                </c:pt>
                <c:pt idx="8961">
                  <c:v>41487.1145833333</c:v>
                </c:pt>
                <c:pt idx="8962">
                  <c:v>41487.1180555556</c:v>
                </c:pt>
                <c:pt idx="8963">
                  <c:v>41487.1215277778</c:v>
                </c:pt>
                <c:pt idx="8964">
                  <c:v>41487.125</c:v>
                </c:pt>
                <c:pt idx="8965">
                  <c:v>41487.1284722222</c:v>
                </c:pt>
                <c:pt idx="8966">
                  <c:v>41487.1319444444</c:v>
                </c:pt>
                <c:pt idx="8967">
                  <c:v>41487.1354166667</c:v>
                </c:pt>
                <c:pt idx="8968">
                  <c:v>41487.1388888889</c:v>
                </c:pt>
                <c:pt idx="8969">
                  <c:v>41487.1423611111</c:v>
                </c:pt>
                <c:pt idx="8970">
                  <c:v>41487.1458333333</c:v>
                </c:pt>
                <c:pt idx="8971">
                  <c:v>41487.1493055556</c:v>
                </c:pt>
                <c:pt idx="8972">
                  <c:v>41487.1527777778</c:v>
                </c:pt>
                <c:pt idx="8973">
                  <c:v>41487.15625</c:v>
                </c:pt>
                <c:pt idx="8974">
                  <c:v>41487.1597222222</c:v>
                </c:pt>
                <c:pt idx="8975">
                  <c:v>41487.1631944444</c:v>
                </c:pt>
                <c:pt idx="8976">
                  <c:v>41487.1666666667</c:v>
                </c:pt>
                <c:pt idx="8977">
                  <c:v>41487.1701388889</c:v>
                </c:pt>
                <c:pt idx="8978">
                  <c:v>41487.1736111111</c:v>
                </c:pt>
                <c:pt idx="8979">
                  <c:v>41487.1770833333</c:v>
                </c:pt>
                <c:pt idx="8980">
                  <c:v>41487.1805555556</c:v>
                </c:pt>
                <c:pt idx="8981">
                  <c:v>41487.1840277778</c:v>
                </c:pt>
                <c:pt idx="8982">
                  <c:v>41487.1875</c:v>
                </c:pt>
                <c:pt idx="8983">
                  <c:v>41487.1909722222</c:v>
                </c:pt>
                <c:pt idx="8984">
                  <c:v>41487.1944444444</c:v>
                </c:pt>
                <c:pt idx="8985">
                  <c:v>41487.1979166667</c:v>
                </c:pt>
                <c:pt idx="8986">
                  <c:v>41487.2013888889</c:v>
                </c:pt>
                <c:pt idx="8987">
                  <c:v>41487.2048611111</c:v>
                </c:pt>
                <c:pt idx="8988">
                  <c:v>41487.2083333333</c:v>
                </c:pt>
                <c:pt idx="8989">
                  <c:v>41487.2118055556</c:v>
                </c:pt>
                <c:pt idx="8990">
                  <c:v>41487.2152777778</c:v>
                </c:pt>
                <c:pt idx="8991">
                  <c:v>41487.21875</c:v>
                </c:pt>
                <c:pt idx="8992">
                  <c:v>41487.2222222222</c:v>
                </c:pt>
                <c:pt idx="8993">
                  <c:v>41487.2256944445</c:v>
                </c:pt>
                <c:pt idx="8994">
                  <c:v>41487.2291666667</c:v>
                </c:pt>
                <c:pt idx="8995">
                  <c:v>41487.2326388889</c:v>
                </c:pt>
                <c:pt idx="8996">
                  <c:v>41487.2361111111</c:v>
                </c:pt>
                <c:pt idx="8997">
                  <c:v>41487.2395833333</c:v>
                </c:pt>
                <c:pt idx="8998">
                  <c:v>41487.2430555556</c:v>
                </c:pt>
                <c:pt idx="8999">
                  <c:v>41487.2465277778</c:v>
                </c:pt>
                <c:pt idx="9000">
                  <c:v>41487.25</c:v>
                </c:pt>
                <c:pt idx="9001">
                  <c:v>41487.2534722222</c:v>
                </c:pt>
                <c:pt idx="9002">
                  <c:v>41487.2569444445</c:v>
                </c:pt>
                <c:pt idx="9003">
                  <c:v>41487.2604166667</c:v>
                </c:pt>
                <c:pt idx="9004">
                  <c:v>41487.2638888889</c:v>
                </c:pt>
                <c:pt idx="9005">
                  <c:v>41487.2673611111</c:v>
                </c:pt>
                <c:pt idx="9006">
                  <c:v>41487.2708333333</c:v>
                </c:pt>
                <c:pt idx="9007">
                  <c:v>41487.2743055556</c:v>
                </c:pt>
                <c:pt idx="9008">
                  <c:v>41487.2777777778</c:v>
                </c:pt>
                <c:pt idx="9009">
                  <c:v>41487.28125</c:v>
                </c:pt>
                <c:pt idx="9010">
                  <c:v>41487.2847222222</c:v>
                </c:pt>
                <c:pt idx="9011">
                  <c:v>41487.2881944445</c:v>
                </c:pt>
                <c:pt idx="9012">
                  <c:v>41487.2916666667</c:v>
                </c:pt>
                <c:pt idx="9013">
                  <c:v>41487.2951388889</c:v>
                </c:pt>
                <c:pt idx="9014">
                  <c:v>41487.2986111111</c:v>
                </c:pt>
                <c:pt idx="9015">
                  <c:v>41487.3020833333</c:v>
                </c:pt>
                <c:pt idx="9016">
                  <c:v>41487.3055555556</c:v>
                </c:pt>
                <c:pt idx="9017">
                  <c:v>41487.3090277778</c:v>
                </c:pt>
                <c:pt idx="9018">
                  <c:v>41487.3125</c:v>
                </c:pt>
                <c:pt idx="9019">
                  <c:v>41487.3159722222</c:v>
                </c:pt>
                <c:pt idx="9020">
                  <c:v>41487.3194444444</c:v>
                </c:pt>
                <c:pt idx="9021">
                  <c:v>41487.3229166667</c:v>
                </c:pt>
                <c:pt idx="9022">
                  <c:v>41487.3263888889</c:v>
                </c:pt>
                <c:pt idx="9023">
                  <c:v>41487.3298611111</c:v>
                </c:pt>
                <c:pt idx="9024">
                  <c:v>41487.3333333333</c:v>
                </c:pt>
                <c:pt idx="9025">
                  <c:v>41487.3368055556</c:v>
                </c:pt>
                <c:pt idx="9026">
                  <c:v>41487.3402777778</c:v>
                </c:pt>
                <c:pt idx="9027">
                  <c:v>41487.34375</c:v>
                </c:pt>
                <c:pt idx="9028">
                  <c:v>41487.3472222222</c:v>
                </c:pt>
                <c:pt idx="9029">
                  <c:v>41487.3506944444</c:v>
                </c:pt>
                <c:pt idx="9030">
                  <c:v>41487.3541666667</c:v>
                </c:pt>
                <c:pt idx="9031">
                  <c:v>41487.3576388889</c:v>
                </c:pt>
                <c:pt idx="9032">
                  <c:v>41487.3611111111</c:v>
                </c:pt>
                <c:pt idx="9033">
                  <c:v>41487.3645833333</c:v>
                </c:pt>
                <c:pt idx="9034">
                  <c:v>41487.3680555556</c:v>
                </c:pt>
                <c:pt idx="9035">
                  <c:v>41487.3715277778</c:v>
                </c:pt>
                <c:pt idx="9036">
                  <c:v>41487.375</c:v>
                </c:pt>
                <c:pt idx="9037">
                  <c:v>41487.3784722222</c:v>
                </c:pt>
                <c:pt idx="9038">
                  <c:v>41487.3819444444</c:v>
                </c:pt>
                <c:pt idx="9039">
                  <c:v>41487.3854166667</c:v>
                </c:pt>
                <c:pt idx="9040">
                  <c:v>41487.3888888889</c:v>
                </c:pt>
                <c:pt idx="9041">
                  <c:v>41487.3923611111</c:v>
                </c:pt>
                <c:pt idx="9042">
                  <c:v>41487.3958333333</c:v>
                </c:pt>
                <c:pt idx="9043">
                  <c:v>41487.3993055556</c:v>
                </c:pt>
                <c:pt idx="9044">
                  <c:v>41487.4027777778</c:v>
                </c:pt>
                <c:pt idx="9045">
                  <c:v>41487.40625</c:v>
                </c:pt>
                <c:pt idx="9046">
                  <c:v>41487.4097222222</c:v>
                </c:pt>
                <c:pt idx="9047">
                  <c:v>41487.4131944444</c:v>
                </c:pt>
                <c:pt idx="9048">
                  <c:v>41487.4166666667</c:v>
                </c:pt>
                <c:pt idx="9049">
                  <c:v>41487.4201388889</c:v>
                </c:pt>
                <c:pt idx="9050">
                  <c:v>41487.4236111111</c:v>
                </c:pt>
                <c:pt idx="9051">
                  <c:v>41487.4270833333</c:v>
                </c:pt>
                <c:pt idx="9052">
                  <c:v>41487.4305555556</c:v>
                </c:pt>
                <c:pt idx="9053">
                  <c:v>41487.4340277778</c:v>
                </c:pt>
                <c:pt idx="9054">
                  <c:v>41487.4375</c:v>
                </c:pt>
                <c:pt idx="9055">
                  <c:v>41487.4409722222</c:v>
                </c:pt>
                <c:pt idx="9056">
                  <c:v>41487.4444444444</c:v>
                </c:pt>
                <c:pt idx="9057">
                  <c:v>41487.4479166667</c:v>
                </c:pt>
                <c:pt idx="9058">
                  <c:v>41487.4513888889</c:v>
                </c:pt>
                <c:pt idx="9059">
                  <c:v>41487.4548611111</c:v>
                </c:pt>
                <c:pt idx="9060">
                  <c:v>41487.4583333333</c:v>
                </c:pt>
                <c:pt idx="9061">
                  <c:v>41487.4618055556</c:v>
                </c:pt>
                <c:pt idx="9062">
                  <c:v>41487.4652777778</c:v>
                </c:pt>
                <c:pt idx="9063">
                  <c:v>41487.46875</c:v>
                </c:pt>
                <c:pt idx="9064">
                  <c:v>41487.4722222222</c:v>
                </c:pt>
                <c:pt idx="9065">
                  <c:v>41487.4756944445</c:v>
                </c:pt>
                <c:pt idx="9066">
                  <c:v>41487.4791666667</c:v>
                </c:pt>
                <c:pt idx="9067">
                  <c:v>41487.4826388889</c:v>
                </c:pt>
                <c:pt idx="9068">
                  <c:v>41487.4861111111</c:v>
                </c:pt>
                <c:pt idx="9069">
                  <c:v>41487.4895833333</c:v>
                </c:pt>
                <c:pt idx="9070">
                  <c:v>41487.4930555556</c:v>
                </c:pt>
                <c:pt idx="9071">
                  <c:v>41487.4965277778</c:v>
                </c:pt>
                <c:pt idx="9072">
                  <c:v>41487.5</c:v>
                </c:pt>
                <c:pt idx="9073">
                  <c:v>41487.5034722222</c:v>
                </c:pt>
                <c:pt idx="9074">
                  <c:v>41487.5069444445</c:v>
                </c:pt>
                <c:pt idx="9075">
                  <c:v>41487.5104166667</c:v>
                </c:pt>
                <c:pt idx="9076">
                  <c:v>41487.5138888889</c:v>
                </c:pt>
                <c:pt idx="9077">
                  <c:v>41487.5173611111</c:v>
                </c:pt>
                <c:pt idx="9078">
                  <c:v>41487.5208333333</c:v>
                </c:pt>
                <c:pt idx="9079">
                  <c:v>41487.5243055556</c:v>
                </c:pt>
                <c:pt idx="9080">
                  <c:v>41487.5277777778</c:v>
                </c:pt>
                <c:pt idx="9081">
                  <c:v>41487.53125</c:v>
                </c:pt>
                <c:pt idx="9082">
                  <c:v>41487.5347222222</c:v>
                </c:pt>
                <c:pt idx="9083">
                  <c:v>41487.5381944445</c:v>
                </c:pt>
                <c:pt idx="9084">
                  <c:v>41487.5416666667</c:v>
                </c:pt>
                <c:pt idx="9085">
                  <c:v>41487.5451388889</c:v>
                </c:pt>
                <c:pt idx="9086">
                  <c:v>41487.5486111111</c:v>
                </c:pt>
                <c:pt idx="9087">
                  <c:v>41487.5520833333</c:v>
                </c:pt>
                <c:pt idx="9088">
                  <c:v>41487.5555555556</c:v>
                </c:pt>
                <c:pt idx="9089">
                  <c:v>41487.5590277778</c:v>
                </c:pt>
                <c:pt idx="9090">
                  <c:v>41487.5625</c:v>
                </c:pt>
                <c:pt idx="9091">
                  <c:v>41487.5659722222</c:v>
                </c:pt>
                <c:pt idx="9092">
                  <c:v>41487.5694444444</c:v>
                </c:pt>
                <c:pt idx="9093">
                  <c:v>41487.5729166667</c:v>
                </c:pt>
                <c:pt idx="9094">
                  <c:v>41487.5763888889</c:v>
                </c:pt>
                <c:pt idx="9095">
                  <c:v>41487.5798611111</c:v>
                </c:pt>
                <c:pt idx="9096">
                  <c:v>41487.5833333333</c:v>
                </c:pt>
                <c:pt idx="9097">
                  <c:v>41487.5868055556</c:v>
                </c:pt>
                <c:pt idx="9098">
                  <c:v>41487.5902777778</c:v>
                </c:pt>
                <c:pt idx="9099">
                  <c:v>41487.59375</c:v>
                </c:pt>
                <c:pt idx="9100">
                  <c:v>41487.5972222222</c:v>
                </c:pt>
                <c:pt idx="9101">
                  <c:v>41487.6006944444</c:v>
                </c:pt>
                <c:pt idx="9102">
                  <c:v>41487.6041666667</c:v>
                </c:pt>
                <c:pt idx="9103">
                  <c:v>41487.6076388889</c:v>
                </c:pt>
                <c:pt idx="9104">
                  <c:v>41487.6111111111</c:v>
                </c:pt>
                <c:pt idx="9105">
                  <c:v>41487.6145833333</c:v>
                </c:pt>
                <c:pt idx="9106">
                  <c:v>41487.6180555556</c:v>
                </c:pt>
                <c:pt idx="9107">
                  <c:v>41487.6215277778</c:v>
                </c:pt>
                <c:pt idx="9108">
                  <c:v>41487.625</c:v>
                </c:pt>
                <c:pt idx="9109">
                  <c:v>41487.6284722222</c:v>
                </c:pt>
                <c:pt idx="9110">
                  <c:v>41487.6319444444</c:v>
                </c:pt>
                <c:pt idx="9111">
                  <c:v>41487.6354166667</c:v>
                </c:pt>
                <c:pt idx="9112">
                  <c:v>41487.6388888889</c:v>
                </c:pt>
                <c:pt idx="9113">
                  <c:v>41487.6423611111</c:v>
                </c:pt>
                <c:pt idx="9114">
                  <c:v>41487.6458333333</c:v>
                </c:pt>
                <c:pt idx="9115">
                  <c:v>41487.6493055556</c:v>
                </c:pt>
                <c:pt idx="9116">
                  <c:v>41487.6527777778</c:v>
                </c:pt>
                <c:pt idx="9117">
                  <c:v>41487.65625</c:v>
                </c:pt>
                <c:pt idx="9118">
                  <c:v>41487.6597222222</c:v>
                </c:pt>
                <c:pt idx="9119">
                  <c:v>41487.6631944444</c:v>
                </c:pt>
                <c:pt idx="9120">
                  <c:v>41487.6666666667</c:v>
                </c:pt>
                <c:pt idx="9121">
                  <c:v>41487.6701388889</c:v>
                </c:pt>
                <c:pt idx="9122">
                  <c:v>41487.6736111111</c:v>
                </c:pt>
                <c:pt idx="9123">
                  <c:v>41487.6770833333</c:v>
                </c:pt>
                <c:pt idx="9124">
                  <c:v>41487.6805555556</c:v>
                </c:pt>
                <c:pt idx="9125">
                  <c:v>41487.6840277778</c:v>
                </c:pt>
                <c:pt idx="9126">
                  <c:v>41487.6875</c:v>
                </c:pt>
                <c:pt idx="9127">
                  <c:v>41487.6909722222</c:v>
                </c:pt>
                <c:pt idx="9128">
                  <c:v>41487.6944444444</c:v>
                </c:pt>
                <c:pt idx="9129">
                  <c:v>41487.6979166667</c:v>
                </c:pt>
                <c:pt idx="9130">
                  <c:v>41487.7013888889</c:v>
                </c:pt>
                <c:pt idx="9131">
                  <c:v>41487.7048611111</c:v>
                </c:pt>
                <c:pt idx="9132">
                  <c:v>41487.7083333333</c:v>
                </c:pt>
                <c:pt idx="9133">
                  <c:v>41487.7118055556</c:v>
                </c:pt>
                <c:pt idx="9134">
                  <c:v>41487.7152777778</c:v>
                </c:pt>
                <c:pt idx="9135">
                  <c:v>41487.71875</c:v>
                </c:pt>
                <c:pt idx="9136">
                  <c:v>41487.7222222222</c:v>
                </c:pt>
                <c:pt idx="9137">
                  <c:v>41487.7256944444</c:v>
                </c:pt>
                <c:pt idx="9138">
                  <c:v>41487.7291666667</c:v>
                </c:pt>
                <c:pt idx="9139">
                  <c:v>41487.7326388889</c:v>
                </c:pt>
                <c:pt idx="9140">
                  <c:v>41487.7361111111</c:v>
                </c:pt>
                <c:pt idx="9141">
                  <c:v>41487.7395833333</c:v>
                </c:pt>
                <c:pt idx="9142">
                  <c:v>41487.7430555556</c:v>
                </c:pt>
                <c:pt idx="9143">
                  <c:v>41487.7465277778</c:v>
                </c:pt>
                <c:pt idx="9144">
                  <c:v>41487.75</c:v>
                </c:pt>
                <c:pt idx="9145">
                  <c:v>41487.7534722222</c:v>
                </c:pt>
                <c:pt idx="9146">
                  <c:v>41487.7569444445</c:v>
                </c:pt>
                <c:pt idx="9147">
                  <c:v>41487.7604166667</c:v>
                </c:pt>
                <c:pt idx="9148">
                  <c:v>41487.7638888889</c:v>
                </c:pt>
                <c:pt idx="9149">
                  <c:v>41487.7673611111</c:v>
                </c:pt>
                <c:pt idx="9150">
                  <c:v>41487.7708333333</c:v>
                </c:pt>
                <c:pt idx="9151">
                  <c:v>41487.7743055556</c:v>
                </c:pt>
                <c:pt idx="9152">
                  <c:v>41487.7777777778</c:v>
                </c:pt>
                <c:pt idx="9153">
                  <c:v>41487.78125</c:v>
                </c:pt>
                <c:pt idx="9154">
                  <c:v>41487.7847222222</c:v>
                </c:pt>
                <c:pt idx="9155">
                  <c:v>41487.7881944445</c:v>
                </c:pt>
                <c:pt idx="9156">
                  <c:v>41487.7916666667</c:v>
                </c:pt>
                <c:pt idx="9157">
                  <c:v>41487.7951388889</c:v>
                </c:pt>
                <c:pt idx="9158">
                  <c:v>41487.7986111111</c:v>
                </c:pt>
                <c:pt idx="9159">
                  <c:v>41487.8020833333</c:v>
                </c:pt>
                <c:pt idx="9160">
                  <c:v>41487.8055555556</c:v>
                </c:pt>
                <c:pt idx="9161">
                  <c:v>41487.8090277778</c:v>
                </c:pt>
                <c:pt idx="9162">
                  <c:v>41487.8125</c:v>
                </c:pt>
                <c:pt idx="9163">
                  <c:v>41487.8159722222</c:v>
                </c:pt>
                <c:pt idx="9164">
                  <c:v>41487.8194444445</c:v>
                </c:pt>
                <c:pt idx="9165">
                  <c:v>41487.8229166667</c:v>
                </c:pt>
                <c:pt idx="9166">
                  <c:v>41487.8263888889</c:v>
                </c:pt>
                <c:pt idx="9167">
                  <c:v>41487.8298611111</c:v>
                </c:pt>
                <c:pt idx="9168">
                  <c:v>41487.8333333333</c:v>
                </c:pt>
                <c:pt idx="9169">
                  <c:v>41487.8368055556</c:v>
                </c:pt>
                <c:pt idx="9170">
                  <c:v>41487.8402777778</c:v>
                </c:pt>
                <c:pt idx="9171">
                  <c:v>41487.84375</c:v>
                </c:pt>
                <c:pt idx="9172">
                  <c:v>41487.8472222222</c:v>
                </c:pt>
                <c:pt idx="9173">
                  <c:v>41487.8506944444</c:v>
                </c:pt>
                <c:pt idx="9174">
                  <c:v>41487.8541666667</c:v>
                </c:pt>
                <c:pt idx="9175">
                  <c:v>41487.8576388889</c:v>
                </c:pt>
                <c:pt idx="9176">
                  <c:v>41487.8611111111</c:v>
                </c:pt>
                <c:pt idx="9177">
                  <c:v>41487.8645833333</c:v>
                </c:pt>
                <c:pt idx="9178">
                  <c:v>41487.8680555556</c:v>
                </c:pt>
                <c:pt idx="9179">
                  <c:v>41487.8715277778</c:v>
                </c:pt>
                <c:pt idx="9180">
                  <c:v>41487.875</c:v>
                </c:pt>
                <c:pt idx="9181">
                  <c:v>41487.8784722222</c:v>
                </c:pt>
                <c:pt idx="9182">
                  <c:v>41487.8819444444</c:v>
                </c:pt>
                <c:pt idx="9183">
                  <c:v>41487.8854166667</c:v>
                </c:pt>
                <c:pt idx="9184">
                  <c:v>41487.8888888889</c:v>
                </c:pt>
                <c:pt idx="9185">
                  <c:v>41487.8923611111</c:v>
                </c:pt>
                <c:pt idx="9186">
                  <c:v>41487.8958333333</c:v>
                </c:pt>
                <c:pt idx="9187">
                  <c:v>41487.8993055556</c:v>
                </c:pt>
                <c:pt idx="9188">
                  <c:v>41487.9027777778</c:v>
                </c:pt>
                <c:pt idx="9189">
                  <c:v>41487.90625</c:v>
                </c:pt>
                <c:pt idx="9190">
                  <c:v>41487.9097222222</c:v>
                </c:pt>
                <c:pt idx="9191">
                  <c:v>41487.9131944444</c:v>
                </c:pt>
                <c:pt idx="9192">
                  <c:v>41487.9166666667</c:v>
                </c:pt>
                <c:pt idx="9193">
                  <c:v>41487.9201388889</c:v>
                </c:pt>
                <c:pt idx="9194">
                  <c:v>41487.9236111111</c:v>
                </c:pt>
                <c:pt idx="9195">
                  <c:v>41487.9270833333</c:v>
                </c:pt>
                <c:pt idx="9196">
                  <c:v>41487.9305555556</c:v>
                </c:pt>
                <c:pt idx="9197">
                  <c:v>41487.9340277778</c:v>
                </c:pt>
                <c:pt idx="9198">
                  <c:v>41487.9375</c:v>
                </c:pt>
                <c:pt idx="9199">
                  <c:v>41487.9409722222</c:v>
                </c:pt>
                <c:pt idx="9200">
                  <c:v>41487.9444444444</c:v>
                </c:pt>
                <c:pt idx="9201">
                  <c:v>41487.9479166667</c:v>
                </c:pt>
                <c:pt idx="9202">
                  <c:v>41487.9513888889</c:v>
                </c:pt>
                <c:pt idx="9203">
                  <c:v>41487.9548611111</c:v>
                </c:pt>
                <c:pt idx="9204">
                  <c:v>41487.9583333333</c:v>
                </c:pt>
                <c:pt idx="9205">
                  <c:v>41487.9618055556</c:v>
                </c:pt>
                <c:pt idx="9206">
                  <c:v>41487.9652777778</c:v>
                </c:pt>
                <c:pt idx="9207">
                  <c:v>41487.96875</c:v>
                </c:pt>
                <c:pt idx="9208">
                  <c:v>41487.9722222222</c:v>
                </c:pt>
                <c:pt idx="9209">
                  <c:v>41487.9756944444</c:v>
                </c:pt>
                <c:pt idx="9210">
                  <c:v>41487.9791666667</c:v>
                </c:pt>
                <c:pt idx="9211">
                  <c:v>41487.9826388889</c:v>
                </c:pt>
                <c:pt idx="9212">
                  <c:v>41487.9861111111</c:v>
                </c:pt>
                <c:pt idx="9213">
                  <c:v>41487.9895833333</c:v>
                </c:pt>
                <c:pt idx="9214">
                  <c:v>41487.9930555556</c:v>
                </c:pt>
                <c:pt idx="9215">
                  <c:v>41487.9965277778</c:v>
                </c:pt>
                <c:pt idx="9216">
                  <c:v>41488</c:v>
                </c:pt>
                <c:pt idx="9217">
                  <c:v>41488.0034722222</c:v>
                </c:pt>
                <c:pt idx="9218">
                  <c:v>41488.0069444444</c:v>
                </c:pt>
                <c:pt idx="9219">
                  <c:v>41488.0104166667</c:v>
                </c:pt>
                <c:pt idx="9220">
                  <c:v>41488.0138888889</c:v>
                </c:pt>
                <c:pt idx="9221">
                  <c:v>41488.0173611111</c:v>
                </c:pt>
                <c:pt idx="9222">
                  <c:v>41488.0208333333</c:v>
                </c:pt>
                <c:pt idx="9223">
                  <c:v>41488.0243055556</c:v>
                </c:pt>
                <c:pt idx="9224">
                  <c:v>41488.0277777778</c:v>
                </c:pt>
                <c:pt idx="9225">
                  <c:v>41488.03125</c:v>
                </c:pt>
                <c:pt idx="9226">
                  <c:v>41488.0347222222</c:v>
                </c:pt>
                <c:pt idx="9227">
                  <c:v>41488.0381944445</c:v>
                </c:pt>
                <c:pt idx="9228">
                  <c:v>41488.0416666667</c:v>
                </c:pt>
                <c:pt idx="9229">
                  <c:v>41488.0451388889</c:v>
                </c:pt>
                <c:pt idx="9230">
                  <c:v>41488.0486111111</c:v>
                </c:pt>
                <c:pt idx="9231">
                  <c:v>41488.0520833333</c:v>
                </c:pt>
                <c:pt idx="9232">
                  <c:v>41488.0555555556</c:v>
                </c:pt>
                <c:pt idx="9233">
                  <c:v>41488.0590277778</c:v>
                </c:pt>
                <c:pt idx="9234">
                  <c:v>41488.0625</c:v>
                </c:pt>
                <c:pt idx="9235">
                  <c:v>41488.0659722222</c:v>
                </c:pt>
                <c:pt idx="9236">
                  <c:v>41488.0694444445</c:v>
                </c:pt>
                <c:pt idx="9237">
                  <c:v>41488.0729166667</c:v>
                </c:pt>
                <c:pt idx="9238">
                  <c:v>41488.0763888889</c:v>
                </c:pt>
                <c:pt idx="9239">
                  <c:v>41488.0798611111</c:v>
                </c:pt>
                <c:pt idx="9240">
                  <c:v>41488.0833333333</c:v>
                </c:pt>
                <c:pt idx="9241">
                  <c:v>41488.0868055556</c:v>
                </c:pt>
                <c:pt idx="9242">
                  <c:v>41488.0902777778</c:v>
                </c:pt>
                <c:pt idx="9243">
                  <c:v>41488.09375</c:v>
                </c:pt>
                <c:pt idx="9244">
                  <c:v>41488.0972222222</c:v>
                </c:pt>
                <c:pt idx="9245">
                  <c:v>41488.1006944444</c:v>
                </c:pt>
                <c:pt idx="9246">
                  <c:v>41488.1041666667</c:v>
                </c:pt>
                <c:pt idx="9247">
                  <c:v>41488.1076388889</c:v>
                </c:pt>
                <c:pt idx="9248">
                  <c:v>41488.1111111111</c:v>
                </c:pt>
                <c:pt idx="9249">
                  <c:v>41488.1145833333</c:v>
                </c:pt>
                <c:pt idx="9250">
                  <c:v>41488.1180555556</c:v>
                </c:pt>
                <c:pt idx="9251">
                  <c:v>41488.1215277778</c:v>
                </c:pt>
                <c:pt idx="9252">
                  <c:v>41488.125</c:v>
                </c:pt>
                <c:pt idx="9253">
                  <c:v>41488.1284722222</c:v>
                </c:pt>
                <c:pt idx="9254">
                  <c:v>41488.1319444444</c:v>
                </c:pt>
                <c:pt idx="9255">
                  <c:v>41488.1354166667</c:v>
                </c:pt>
                <c:pt idx="9256">
                  <c:v>41488.1388888889</c:v>
                </c:pt>
                <c:pt idx="9257">
                  <c:v>41488.1423611111</c:v>
                </c:pt>
                <c:pt idx="9258">
                  <c:v>41488.1458333333</c:v>
                </c:pt>
                <c:pt idx="9259">
                  <c:v>41488.1493055556</c:v>
                </c:pt>
                <c:pt idx="9260">
                  <c:v>41488.1527777778</c:v>
                </c:pt>
                <c:pt idx="9261">
                  <c:v>41488.15625</c:v>
                </c:pt>
                <c:pt idx="9262">
                  <c:v>41488.1597222222</c:v>
                </c:pt>
                <c:pt idx="9263">
                  <c:v>41488.1631944444</c:v>
                </c:pt>
                <c:pt idx="9264">
                  <c:v>41488.1666666667</c:v>
                </c:pt>
                <c:pt idx="9265">
                  <c:v>41488.1701388889</c:v>
                </c:pt>
                <c:pt idx="9266">
                  <c:v>41488.1736111111</c:v>
                </c:pt>
                <c:pt idx="9267">
                  <c:v>41488.1770833333</c:v>
                </c:pt>
                <c:pt idx="9268">
                  <c:v>41488.1805555556</c:v>
                </c:pt>
                <c:pt idx="9269">
                  <c:v>41488.1840277778</c:v>
                </c:pt>
                <c:pt idx="9270">
                  <c:v>41488.1875</c:v>
                </c:pt>
                <c:pt idx="9271">
                  <c:v>41488.1909722222</c:v>
                </c:pt>
                <c:pt idx="9272">
                  <c:v>41488.1944444444</c:v>
                </c:pt>
                <c:pt idx="9273">
                  <c:v>41488.1979166667</c:v>
                </c:pt>
                <c:pt idx="9274">
                  <c:v>41488.2013888889</c:v>
                </c:pt>
                <c:pt idx="9275">
                  <c:v>41488.2048611111</c:v>
                </c:pt>
                <c:pt idx="9276">
                  <c:v>41488.2083333333</c:v>
                </c:pt>
                <c:pt idx="9277">
                  <c:v>41488.2118055556</c:v>
                </c:pt>
                <c:pt idx="9278">
                  <c:v>41488.2152777778</c:v>
                </c:pt>
                <c:pt idx="9279">
                  <c:v>41488.21875</c:v>
                </c:pt>
                <c:pt idx="9280">
                  <c:v>41488.2222222222</c:v>
                </c:pt>
                <c:pt idx="9281">
                  <c:v>41488.2256944444</c:v>
                </c:pt>
                <c:pt idx="9282">
                  <c:v>41488.2291666667</c:v>
                </c:pt>
                <c:pt idx="9283">
                  <c:v>41488.2326388889</c:v>
                </c:pt>
                <c:pt idx="9284">
                  <c:v>41488.2361111111</c:v>
                </c:pt>
                <c:pt idx="9285">
                  <c:v>41488.2395833333</c:v>
                </c:pt>
                <c:pt idx="9286">
                  <c:v>41488.2430555556</c:v>
                </c:pt>
                <c:pt idx="9287">
                  <c:v>41488.2465277778</c:v>
                </c:pt>
                <c:pt idx="9288">
                  <c:v>41488.25</c:v>
                </c:pt>
                <c:pt idx="9289">
                  <c:v>41488.2534722222</c:v>
                </c:pt>
                <c:pt idx="9290">
                  <c:v>41488.2569444444</c:v>
                </c:pt>
                <c:pt idx="9291">
                  <c:v>41488.2604166667</c:v>
                </c:pt>
                <c:pt idx="9292">
                  <c:v>41488.2638888889</c:v>
                </c:pt>
                <c:pt idx="9293">
                  <c:v>41488.2673611111</c:v>
                </c:pt>
                <c:pt idx="9294">
                  <c:v>41488.2708333333</c:v>
                </c:pt>
                <c:pt idx="9295">
                  <c:v>41488.2743055556</c:v>
                </c:pt>
                <c:pt idx="9296">
                  <c:v>41488.2777777778</c:v>
                </c:pt>
                <c:pt idx="9297">
                  <c:v>41488.28125</c:v>
                </c:pt>
                <c:pt idx="9298">
                  <c:v>41488.2847222222</c:v>
                </c:pt>
                <c:pt idx="9299">
                  <c:v>41488.2881944445</c:v>
                </c:pt>
                <c:pt idx="9300">
                  <c:v>41488.2916666667</c:v>
                </c:pt>
                <c:pt idx="9301">
                  <c:v>41488.2951388889</c:v>
                </c:pt>
                <c:pt idx="9302">
                  <c:v>41488.2986111111</c:v>
                </c:pt>
                <c:pt idx="9303">
                  <c:v>41488.3020833333</c:v>
                </c:pt>
                <c:pt idx="9304">
                  <c:v>41488.3055555556</c:v>
                </c:pt>
                <c:pt idx="9305">
                  <c:v>41488.3090277778</c:v>
                </c:pt>
                <c:pt idx="9306">
                  <c:v>41488.3125</c:v>
                </c:pt>
                <c:pt idx="9307">
                  <c:v>41488.3159722222</c:v>
                </c:pt>
                <c:pt idx="9308">
                  <c:v>41488.3194444445</c:v>
                </c:pt>
                <c:pt idx="9309">
                  <c:v>41488.3229166667</c:v>
                </c:pt>
                <c:pt idx="9310">
                  <c:v>41488.3263888889</c:v>
                </c:pt>
                <c:pt idx="9311">
                  <c:v>41488.3298611111</c:v>
                </c:pt>
                <c:pt idx="9312">
                  <c:v>41488.3333333333</c:v>
                </c:pt>
                <c:pt idx="9313">
                  <c:v>41488.3368055556</c:v>
                </c:pt>
                <c:pt idx="9314">
                  <c:v>41488.3402777778</c:v>
                </c:pt>
                <c:pt idx="9315">
                  <c:v>41488.34375</c:v>
                </c:pt>
                <c:pt idx="9316">
                  <c:v>41488.3472222222</c:v>
                </c:pt>
                <c:pt idx="9317">
                  <c:v>41488.3506944445</c:v>
                </c:pt>
                <c:pt idx="9318">
                  <c:v>41488.3541666667</c:v>
                </c:pt>
                <c:pt idx="9319">
                  <c:v>41488.3576388889</c:v>
                </c:pt>
                <c:pt idx="9320">
                  <c:v>41488.3611111111</c:v>
                </c:pt>
                <c:pt idx="9321">
                  <c:v>41488.3645833333</c:v>
                </c:pt>
                <c:pt idx="9322">
                  <c:v>41488.3680555556</c:v>
                </c:pt>
                <c:pt idx="9323">
                  <c:v>41488.3715277778</c:v>
                </c:pt>
                <c:pt idx="9324">
                  <c:v>41488.375</c:v>
                </c:pt>
                <c:pt idx="9325">
                  <c:v>41488.3784722222</c:v>
                </c:pt>
                <c:pt idx="9326">
                  <c:v>41488.3819444444</c:v>
                </c:pt>
                <c:pt idx="9327">
                  <c:v>41488.3854166667</c:v>
                </c:pt>
                <c:pt idx="9328">
                  <c:v>41488.3888888889</c:v>
                </c:pt>
                <c:pt idx="9329">
                  <c:v>41488.3923611111</c:v>
                </c:pt>
                <c:pt idx="9330">
                  <c:v>41488.3958333333</c:v>
                </c:pt>
                <c:pt idx="9331">
                  <c:v>41488.3993055556</c:v>
                </c:pt>
                <c:pt idx="9332">
                  <c:v>41488.4027777778</c:v>
                </c:pt>
                <c:pt idx="9333">
                  <c:v>41488.40625</c:v>
                </c:pt>
                <c:pt idx="9334">
                  <c:v>41488.4097222222</c:v>
                </c:pt>
                <c:pt idx="9335">
                  <c:v>41488.4131944444</c:v>
                </c:pt>
                <c:pt idx="9336">
                  <c:v>41488.4166666667</c:v>
                </c:pt>
                <c:pt idx="9337">
                  <c:v>41488.4201388889</c:v>
                </c:pt>
                <c:pt idx="9338">
                  <c:v>41488.4236111111</c:v>
                </c:pt>
                <c:pt idx="9339">
                  <c:v>41488.4270833333</c:v>
                </c:pt>
                <c:pt idx="9340">
                  <c:v>41488.4305555556</c:v>
                </c:pt>
                <c:pt idx="9341">
                  <c:v>41488.4340277778</c:v>
                </c:pt>
                <c:pt idx="9342">
                  <c:v>41488.4375</c:v>
                </c:pt>
                <c:pt idx="9343">
                  <c:v>41488.4409722222</c:v>
                </c:pt>
                <c:pt idx="9344">
                  <c:v>41488.4444444444</c:v>
                </c:pt>
                <c:pt idx="9345">
                  <c:v>41488.4479166667</c:v>
                </c:pt>
                <c:pt idx="9346">
                  <c:v>41488.4513888889</c:v>
                </c:pt>
                <c:pt idx="9347">
                  <c:v>41488.4548611111</c:v>
                </c:pt>
                <c:pt idx="9348">
                  <c:v>41488.4583333333</c:v>
                </c:pt>
                <c:pt idx="9349">
                  <c:v>41488.4618055556</c:v>
                </c:pt>
                <c:pt idx="9350">
                  <c:v>41488.4652777778</c:v>
                </c:pt>
                <c:pt idx="9351">
                  <c:v>41488.46875</c:v>
                </c:pt>
                <c:pt idx="9352">
                  <c:v>41488.4722222222</c:v>
                </c:pt>
                <c:pt idx="9353">
                  <c:v>41488.4756944444</c:v>
                </c:pt>
                <c:pt idx="9354">
                  <c:v>41488.4791666667</c:v>
                </c:pt>
                <c:pt idx="9355">
                  <c:v>41488.4826388889</c:v>
                </c:pt>
                <c:pt idx="9356">
                  <c:v>41488.4861111111</c:v>
                </c:pt>
                <c:pt idx="9357">
                  <c:v>41488.4895833333</c:v>
                </c:pt>
                <c:pt idx="9358">
                  <c:v>41488.4930555556</c:v>
                </c:pt>
                <c:pt idx="9359">
                  <c:v>41488.4965277778</c:v>
                </c:pt>
                <c:pt idx="9360">
                  <c:v>41488.5</c:v>
                </c:pt>
                <c:pt idx="9361">
                  <c:v>41488.5034722222</c:v>
                </c:pt>
                <c:pt idx="9362">
                  <c:v>41488.5069444444</c:v>
                </c:pt>
                <c:pt idx="9363">
                  <c:v>41488.5104166667</c:v>
                </c:pt>
                <c:pt idx="9364">
                  <c:v>41488.5138888889</c:v>
                </c:pt>
                <c:pt idx="9365">
                  <c:v>41488.5173611111</c:v>
                </c:pt>
                <c:pt idx="9366">
                  <c:v>41488.5208333333</c:v>
                </c:pt>
                <c:pt idx="9367">
                  <c:v>41488.5243055556</c:v>
                </c:pt>
                <c:pt idx="9368">
                  <c:v>41488.5277777778</c:v>
                </c:pt>
                <c:pt idx="9369">
                  <c:v>41488.53125</c:v>
                </c:pt>
                <c:pt idx="9370">
                  <c:v>41488.5347222222</c:v>
                </c:pt>
                <c:pt idx="9371">
                  <c:v>41488.5381944444</c:v>
                </c:pt>
                <c:pt idx="9372">
                  <c:v>41488.5416666667</c:v>
                </c:pt>
                <c:pt idx="9373">
                  <c:v>41488.5451388889</c:v>
                </c:pt>
                <c:pt idx="9374">
                  <c:v>41488.5486111111</c:v>
                </c:pt>
                <c:pt idx="9375">
                  <c:v>41488.5520833333</c:v>
                </c:pt>
                <c:pt idx="9376">
                  <c:v>41488.5555555556</c:v>
                </c:pt>
                <c:pt idx="9377">
                  <c:v>41488.5590277778</c:v>
                </c:pt>
                <c:pt idx="9378">
                  <c:v>41488.5625</c:v>
                </c:pt>
                <c:pt idx="9379">
                  <c:v>41488.5659722222</c:v>
                </c:pt>
                <c:pt idx="9380">
                  <c:v>41488.5694444445</c:v>
                </c:pt>
                <c:pt idx="9381">
                  <c:v>41488.5729166667</c:v>
                </c:pt>
                <c:pt idx="9382">
                  <c:v>41488.5763888889</c:v>
                </c:pt>
                <c:pt idx="9383">
                  <c:v>41488.5798611111</c:v>
                </c:pt>
                <c:pt idx="9384">
                  <c:v>41488.5833333333</c:v>
                </c:pt>
                <c:pt idx="9385">
                  <c:v>41488.5868055556</c:v>
                </c:pt>
                <c:pt idx="9386">
                  <c:v>41488.5902777778</c:v>
                </c:pt>
                <c:pt idx="9387">
                  <c:v>41488.59375</c:v>
                </c:pt>
                <c:pt idx="9388">
                  <c:v>41488.5972222222</c:v>
                </c:pt>
                <c:pt idx="9389">
                  <c:v>41488.6006944445</c:v>
                </c:pt>
                <c:pt idx="9390">
                  <c:v>41488.6041666667</c:v>
                </c:pt>
                <c:pt idx="9391">
                  <c:v>41488.6076388889</c:v>
                </c:pt>
                <c:pt idx="9392">
                  <c:v>41488.6111111111</c:v>
                </c:pt>
                <c:pt idx="9393">
                  <c:v>41488.6145833333</c:v>
                </c:pt>
                <c:pt idx="9394">
                  <c:v>41488.6180555556</c:v>
                </c:pt>
                <c:pt idx="9395">
                  <c:v>41488.6215277778</c:v>
                </c:pt>
                <c:pt idx="9396">
                  <c:v>41488.625</c:v>
                </c:pt>
                <c:pt idx="9397">
                  <c:v>41488.6284722222</c:v>
                </c:pt>
                <c:pt idx="9398">
                  <c:v>41488.6319444445</c:v>
                </c:pt>
                <c:pt idx="9399">
                  <c:v>41488.6354166667</c:v>
                </c:pt>
                <c:pt idx="9400">
                  <c:v>41488.6388888889</c:v>
                </c:pt>
                <c:pt idx="9401">
                  <c:v>41488.6423611111</c:v>
                </c:pt>
                <c:pt idx="9402">
                  <c:v>41488.6458333333</c:v>
                </c:pt>
                <c:pt idx="9403">
                  <c:v>41488.6493055556</c:v>
                </c:pt>
                <c:pt idx="9404">
                  <c:v>41488.6527777778</c:v>
                </c:pt>
                <c:pt idx="9405">
                  <c:v>41488.65625</c:v>
                </c:pt>
                <c:pt idx="9406">
                  <c:v>41488.6597222222</c:v>
                </c:pt>
                <c:pt idx="9407">
                  <c:v>41488.6631944444</c:v>
                </c:pt>
                <c:pt idx="9408">
                  <c:v>41488.6666666667</c:v>
                </c:pt>
                <c:pt idx="9409">
                  <c:v>41488.6701388889</c:v>
                </c:pt>
                <c:pt idx="9410">
                  <c:v>41488.6736111111</c:v>
                </c:pt>
                <c:pt idx="9411">
                  <c:v>41488.6770833333</c:v>
                </c:pt>
                <c:pt idx="9412">
                  <c:v>41488.6805555556</c:v>
                </c:pt>
                <c:pt idx="9413">
                  <c:v>41488.6840277778</c:v>
                </c:pt>
                <c:pt idx="9414">
                  <c:v>41488.6875</c:v>
                </c:pt>
                <c:pt idx="9415">
                  <c:v>41488.6909722222</c:v>
                </c:pt>
                <c:pt idx="9416">
                  <c:v>41488.6944444444</c:v>
                </c:pt>
                <c:pt idx="9417">
                  <c:v>41488.6979166667</c:v>
                </c:pt>
                <c:pt idx="9418">
                  <c:v>41488.7013888889</c:v>
                </c:pt>
                <c:pt idx="9419">
                  <c:v>41488.7048611111</c:v>
                </c:pt>
                <c:pt idx="9420">
                  <c:v>41488.7083333333</c:v>
                </c:pt>
                <c:pt idx="9421">
                  <c:v>41488.7118055556</c:v>
                </c:pt>
                <c:pt idx="9422">
                  <c:v>41488.7152777778</c:v>
                </c:pt>
                <c:pt idx="9423">
                  <c:v>41488.71875</c:v>
                </c:pt>
                <c:pt idx="9424">
                  <c:v>41488.7222222222</c:v>
                </c:pt>
                <c:pt idx="9425">
                  <c:v>41488.7256944444</c:v>
                </c:pt>
                <c:pt idx="9426">
                  <c:v>41488.7291666667</c:v>
                </c:pt>
                <c:pt idx="9427">
                  <c:v>41488.7326388889</c:v>
                </c:pt>
                <c:pt idx="9428">
                  <c:v>41488.7361111111</c:v>
                </c:pt>
                <c:pt idx="9429">
                  <c:v>41488.7395833333</c:v>
                </c:pt>
                <c:pt idx="9430">
                  <c:v>41488.7430555556</c:v>
                </c:pt>
                <c:pt idx="9431">
                  <c:v>41488.7465277778</c:v>
                </c:pt>
                <c:pt idx="9432">
                  <c:v>41488.75</c:v>
                </c:pt>
                <c:pt idx="9433">
                  <c:v>41488.7534722222</c:v>
                </c:pt>
                <c:pt idx="9434">
                  <c:v>41488.7569444444</c:v>
                </c:pt>
                <c:pt idx="9435">
                  <c:v>41488.7604166667</c:v>
                </c:pt>
                <c:pt idx="9436">
                  <c:v>41488.7638888889</c:v>
                </c:pt>
                <c:pt idx="9437">
                  <c:v>41488.7673611111</c:v>
                </c:pt>
                <c:pt idx="9438">
                  <c:v>41488.7708333333</c:v>
                </c:pt>
                <c:pt idx="9439">
                  <c:v>41488.7743055556</c:v>
                </c:pt>
                <c:pt idx="9440">
                  <c:v>41488.7777777778</c:v>
                </c:pt>
                <c:pt idx="9441">
                  <c:v>41488.78125</c:v>
                </c:pt>
                <c:pt idx="9442">
                  <c:v>41488.7847222222</c:v>
                </c:pt>
                <c:pt idx="9443">
                  <c:v>41488.7881944444</c:v>
                </c:pt>
                <c:pt idx="9444">
                  <c:v>41488.7916666667</c:v>
                </c:pt>
                <c:pt idx="9445">
                  <c:v>41488.7951388889</c:v>
                </c:pt>
                <c:pt idx="9446">
                  <c:v>41488.7986111111</c:v>
                </c:pt>
                <c:pt idx="9447">
                  <c:v>41488.8020833333</c:v>
                </c:pt>
                <c:pt idx="9448">
                  <c:v>41488.8055555556</c:v>
                </c:pt>
                <c:pt idx="9449">
                  <c:v>41488.8090277778</c:v>
                </c:pt>
                <c:pt idx="9450">
                  <c:v>41488.8125</c:v>
                </c:pt>
                <c:pt idx="9451">
                  <c:v>41488.8159722222</c:v>
                </c:pt>
                <c:pt idx="9452">
                  <c:v>41488.8194444445</c:v>
                </c:pt>
                <c:pt idx="9453">
                  <c:v>41488.8229166667</c:v>
                </c:pt>
                <c:pt idx="9454">
                  <c:v>41488.8263888889</c:v>
                </c:pt>
                <c:pt idx="9455">
                  <c:v>41488.8298611111</c:v>
                </c:pt>
                <c:pt idx="9456">
                  <c:v>41488.8333333333</c:v>
                </c:pt>
                <c:pt idx="9457">
                  <c:v>41488.8368055556</c:v>
                </c:pt>
                <c:pt idx="9458">
                  <c:v>41488.8402777778</c:v>
                </c:pt>
                <c:pt idx="9459">
                  <c:v>41488.84375</c:v>
                </c:pt>
                <c:pt idx="9460">
                  <c:v>41488.8472222222</c:v>
                </c:pt>
                <c:pt idx="9461">
                  <c:v>41488.8506944445</c:v>
                </c:pt>
                <c:pt idx="9462">
                  <c:v>41488.8541666667</c:v>
                </c:pt>
                <c:pt idx="9463">
                  <c:v>41488.8576388889</c:v>
                </c:pt>
                <c:pt idx="9464">
                  <c:v>41488.8611111111</c:v>
                </c:pt>
                <c:pt idx="9465">
                  <c:v>41488.8645833333</c:v>
                </c:pt>
                <c:pt idx="9466">
                  <c:v>41488.8680555556</c:v>
                </c:pt>
                <c:pt idx="9467">
                  <c:v>41488.8715277778</c:v>
                </c:pt>
                <c:pt idx="9468">
                  <c:v>41488.875</c:v>
                </c:pt>
                <c:pt idx="9469">
                  <c:v>41488.8784722222</c:v>
                </c:pt>
                <c:pt idx="9470">
                  <c:v>41488.8819444445</c:v>
                </c:pt>
                <c:pt idx="9471">
                  <c:v>41488.8854166667</c:v>
                </c:pt>
                <c:pt idx="9472">
                  <c:v>41488.8888888889</c:v>
                </c:pt>
                <c:pt idx="9473">
                  <c:v>41488.8923611111</c:v>
                </c:pt>
                <c:pt idx="9474">
                  <c:v>41488.8958333333</c:v>
                </c:pt>
                <c:pt idx="9475">
                  <c:v>41488.8993055556</c:v>
                </c:pt>
                <c:pt idx="9476">
                  <c:v>41488.9027777778</c:v>
                </c:pt>
                <c:pt idx="9477">
                  <c:v>41488.90625</c:v>
                </c:pt>
                <c:pt idx="9478">
                  <c:v>41488.9097222222</c:v>
                </c:pt>
                <c:pt idx="9479">
                  <c:v>41488.9131944444</c:v>
                </c:pt>
                <c:pt idx="9480">
                  <c:v>41488.9166666667</c:v>
                </c:pt>
                <c:pt idx="9481">
                  <c:v>41488.9201388889</c:v>
                </c:pt>
                <c:pt idx="9482">
                  <c:v>41488.9236111111</c:v>
                </c:pt>
                <c:pt idx="9483">
                  <c:v>41488.9270833333</c:v>
                </c:pt>
                <c:pt idx="9484">
                  <c:v>41488.9305555556</c:v>
                </c:pt>
                <c:pt idx="9485">
                  <c:v>41488.9340277778</c:v>
                </c:pt>
                <c:pt idx="9486">
                  <c:v>41488.9375</c:v>
                </c:pt>
                <c:pt idx="9487">
                  <c:v>41488.9409722222</c:v>
                </c:pt>
                <c:pt idx="9488">
                  <c:v>41488.9444444444</c:v>
                </c:pt>
                <c:pt idx="9489">
                  <c:v>41488.9479166667</c:v>
                </c:pt>
                <c:pt idx="9490">
                  <c:v>41488.9513888889</c:v>
                </c:pt>
                <c:pt idx="9491">
                  <c:v>41488.9548611111</c:v>
                </c:pt>
                <c:pt idx="9492">
                  <c:v>41488.9583333333</c:v>
                </c:pt>
                <c:pt idx="9493">
                  <c:v>41488.9618055556</c:v>
                </c:pt>
                <c:pt idx="9494">
                  <c:v>41488.9652777778</c:v>
                </c:pt>
                <c:pt idx="9495">
                  <c:v>41488.96875</c:v>
                </c:pt>
                <c:pt idx="9496">
                  <c:v>41488.9722222222</c:v>
                </c:pt>
                <c:pt idx="9497">
                  <c:v>41488.9756944444</c:v>
                </c:pt>
                <c:pt idx="9498">
                  <c:v>41488.9791666667</c:v>
                </c:pt>
                <c:pt idx="9499">
                  <c:v>41488.9826388889</c:v>
                </c:pt>
                <c:pt idx="9500">
                  <c:v>41488.9861111111</c:v>
                </c:pt>
                <c:pt idx="9501">
                  <c:v>41488.9895833333</c:v>
                </c:pt>
                <c:pt idx="9502">
                  <c:v>41488.9930555556</c:v>
                </c:pt>
                <c:pt idx="9503">
                  <c:v>41488.9965277778</c:v>
                </c:pt>
                <c:pt idx="9504">
                  <c:v>41489</c:v>
                </c:pt>
                <c:pt idx="9505">
                  <c:v>41489.0034722222</c:v>
                </c:pt>
                <c:pt idx="9506">
                  <c:v>41489.0069444444</c:v>
                </c:pt>
                <c:pt idx="9507">
                  <c:v>41489.0104166667</c:v>
                </c:pt>
                <c:pt idx="9508">
                  <c:v>41489.0138888889</c:v>
                </c:pt>
                <c:pt idx="9509">
                  <c:v>41489.0173611111</c:v>
                </c:pt>
                <c:pt idx="9510">
                  <c:v>41489.0208333333</c:v>
                </c:pt>
                <c:pt idx="9511">
                  <c:v>41489.0243055556</c:v>
                </c:pt>
                <c:pt idx="9512">
                  <c:v>41489.0277777778</c:v>
                </c:pt>
                <c:pt idx="9513">
                  <c:v>41489.03125</c:v>
                </c:pt>
                <c:pt idx="9514">
                  <c:v>41489.0347222222</c:v>
                </c:pt>
                <c:pt idx="9515">
                  <c:v>41489.0381944444</c:v>
                </c:pt>
                <c:pt idx="9516">
                  <c:v>41489.0416666667</c:v>
                </c:pt>
                <c:pt idx="9517">
                  <c:v>41489.0451388889</c:v>
                </c:pt>
                <c:pt idx="9518">
                  <c:v>41489.0486111111</c:v>
                </c:pt>
                <c:pt idx="9519">
                  <c:v>41489.0520833333</c:v>
                </c:pt>
                <c:pt idx="9520">
                  <c:v>41489.0555555556</c:v>
                </c:pt>
                <c:pt idx="9521">
                  <c:v>41489.0590277778</c:v>
                </c:pt>
                <c:pt idx="9522">
                  <c:v>41489.0625</c:v>
                </c:pt>
                <c:pt idx="9523">
                  <c:v>41489.0659722222</c:v>
                </c:pt>
                <c:pt idx="9524">
                  <c:v>41489.0694444444</c:v>
                </c:pt>
                <c:pt idx="9525">
                  <c:v>41489.0729166667</c:v>
                </c:pt>
                <c:pt idx="9526">
                  <c:v>41489.0763888889</c:v>
                </c:pt>
                <c:pt idx="9527">
                  <c:v>41489.0798611111</c:v>
                </c:pt>
                <c:pt idx="9528">
                  <c:v>41489.0833333333</c:v>
                </c:pt>
                <c:pt idx="9529">
                  <c:v>41489.0868055556</c:v>
                </c:pt>
                <c:pt idx="9530">
                  <c:v>41489.0902777778</c:v>
                </c:pt>
                <c:pt idx="9531">
                  <c:v>41489.09375</c:v>
                </c:pt>
                <c:pt idx="9532">
                  <c:v>41489.0972222222</c:v>
                </c:pt>
                <c:pt idx="9533">
                  <c:v>41489.1006944445</c:v>
                </c:pt>
                <c:pt idx="9534">
                  <c:v>41489.1041666667</c:v>
                </c:pt>
                <c:pt idx="9535">
                  <c:v>41489.1076388889</c:v>
                </c:pt>
                <c:pt idx="9536">
                  <c:v>41489.1111111111</c:v>
                </c:pt>
                <c:pt idx="9537">
                  <c:v>41489.1145833333</c:v>
                </c:pt>
                <c:pt idx="9538">
                  <c:v>41489.1180555556</c:v>
                </c:pt>
                <c:pt idx="9539">
                  <c:v>41489.1215277778</c:v>
                </c:pt>
                <c:pt idx="9540">
                  <c:v>41489.125</c:v>
                </c:pt>
                <c:pt idx="9541">
                  <c:v>41489.1284722222</c:v>
                </c:pt>
                <c:pt idx="9542">
                  <c:v>41489.1319444445</c:v>
                </c:pt>
                <c:pt idx="9543">
                  <c:v>41489.1354166667</c:v>
                </c:pt>
                <c:pt idx="9544">
                  <c:v>41489.1388888889</c:v>
                </c:pt>
                <c:pt idx="9545">
                  <c:v>41489.1423611111</c:v>
                </c:pt>
                <c:pt idx="9546">
                  <c:v>41489.1458333333</c:v>
                </c:pt>
                <c:pt idx="9547">
                  <c:v>41489.1493055556</c:v>
                </c:pt>
                <c:pt idx="9548">
                  <c:v>41489.1527777778</c:v>
                </c:pt>
                <c:pt idx="9549">
                  <c:v>41489.15625</c:v>
                </c:pt>
                <c:pt idx="9550">
                  <c:v>41489.1597222222</c:v>
                </c:pt>
                <c:pt idx="9551">
                  <c:v>41489.1631944445</c:v>
                </c:pt>
                <c:pt idx="9552">
                  <c:v>41489.1666666667</c:v>
                </c:pt>
                <c:pt idx="9553">
                  <c:v>41489.1701388889</c:v>
                </c:pt>
                <c:pt idx="9554">
                  <c:v>41489.1736111111</c:v>
                </c:pt>
                <c:pt idx="9555">
                  <c:v>41489.1770833333</c:v>
                </c:pt>
                <c:pt idx="9556">
                  <c:v>41489.1805555556</c:v>
                </c:pt>
                <c:pt idx="9557">
                  <c:v>41489.1840277778</c:v>
                </c:pt>
                <c:pt idx="9558">
                  <c:v>41489.1875</c:v>
                </c:pt>
                <c:pt idx="9559">
                  <c:v>41489.1909722222</c:v>
                </c:pt>
                <c:pt idx="9560">
                  <c:v>41489.1944444444</c:v>
                </c:pt>
                <c:pt idx="9561">
                  <c:v>41489.1979166667</c:v>
                </c:pt>
                <c:pt idx="9562">
                  <c:v>41489.2013888889</c:v>
                </c:pt>
                <c:pt idx="9563">
                  <c:v>41489.2048611111</c:v>
                </c:pt>
                <c:pt idx="9564">
                  <c:v>41489.2083333333</c:v>
                </c:pt>
                <c:pt idx="9565">
                  <c:v>41489.2118055556</c:v>
                </c:pt>
                <c:pt idx="9566">
                  <c:v>41489.2152777778</c:v>
                </c:pt>
                <c:pt idx="9567">
                  <c:v>41489.21875</c:v>
                </c:pt>
                <c:pt idx="9568">
                  <c:v>41489.2222222222</c:v>
                </c:pt>
                <c:pt idx="9569">
                  <c:v>41489.2256944444</c:v>
                </c:pt>
                <c:pt idx="9570">
                  <c:v>41489.2291666667</c:v>
                </c:pt>
                <c:pt idx="9571">
                  <c:v>41489.2326388889</c:v>
                </c:pt>
                <c:pt idx="9572">
                  <c:v>41489.2361111111</c:v>
                </c:pt>
                <c:pt idx="9573">
                  <c:v>41489.2395833333</c:v>
                </c:pt>
                <c:pt idx="9574">
                  <c:v>41489.2430555556</c:v>
                </c:pt>
                <c:pt idx="9575">
                  <c:v>41489.2465277778</c:v>
                </c:pt>
                <c:pt idx="9576">
                  <c:v>41489.25</c:v>
                </c:pt>
                <c:pt idx="9577">
                  <c:v>41489.2534722222</c:v>
                </c:pt>
                <c:pt idx="9578">
                  <c:v>41489.2569444444</c:v>
                </c:pt>
                <c:pt idx="9579">
                  <c:v>41489.2604166667</c:v>
                </c:pt>
                <c:pt idx="9580">
                  <c:v>41489.2638888889</c:v>
                </c:pt>
                <c:pt idx="9581">
                  <c:v>41489.2673611111</c:v>
                </c:pt>
                <c:pt idx="9582">
                  <c:v>41489.2708333333</c:v>
                </c:pt>
                <c:pt idx="9583">
                  <c:v>41489.2743055556</c:v>
                </c:pt>
                <c:pt idx="9584">
                  <c:v>41489.2777777778</c:v>
                </c:pt>
                <c:pt idx="9585">
                  <c:v>41489.28125</c:v>
                </c:pt>
                <c:pt idx="9586">
                  <c:v>41489.2847222222</c:v>
                </c:pt>
                <c:pt idx="9587">
                  <c:v>41489.2881944444</c:v>
                </c:pt>
                <c:pt idx="9588">
                  <c:v>41489.2916666667</c:v>
                </c:pt>
                <c:pt idx="9589">
                  <c:v>41489.2951388889</c:v>
                </c:pt>
                <c:pt idx="9590">
                  <c:v>41489.2986111111</c:v>
                </c:pt>
                <c:pt idx="9591">
                  <c:v>41489.3020833333</c:v>
                </c:pt>
                <c:pt idx="9592">
                  <c:v>41489.3055555556</c:v>
                </c:pt>
                <c:pt idx="9593">
                  <c:v>41489.3090277778</c:v>
                </c:pt>
                <c:pt idx="9594">
                  <c:v>41489.3125</c:v>
                </c:pt>
                <c:pt idx="9595">
                  <c:v>41489.3159722222</c:v>
                </c:pt>
                <c:pt idx="9596">
                  <c:v>41489.3194444444</c:v>
                </c:pt>
                <c:pt idx="9597">
                  <c:v>41489.3229166667</c:v>
                </c:pt>
                <c:pt idx="9598">
                  <c:v>41489.3263888889</c:v>
                </c:pt>
                <c:pt idx="9599">
                  <c:v>41489.3298611111</c:v>
                </c:pt>
                <c:pt idx="9600">
                  <c:v>41489.3333333333</c:v>
                </c:pt>
                <c:pt idx="9601">
                  <c:v>41489.3368055556</c:v>
                </c:pt>
                <c:pt idx="9602">
                  <c:v>41489.3402777778</c:v>
                </c:pt>
                <c:pt idx="9603">
                  <c:v>41489.34375</c:v>
                </c:pt>
                <c:pt idx="9604">
                  <c:v>41489.3472222222</c:v>
                </c:pt>
                <c:pt idx="9605">
                  <c:v>41489.3506944445</c:v>
                </c:pt>
                <c:pt idx="9606">
                  <c:v>41489.3541666667</c:v>
                </c:pt>
                <c:pt idx="9607">
                  <c:v>41489.3576388889</c:v>
                </c:pt>
                <c:pt idx="9608">
                  <c:v>41489.3611111111</c:v>
                </c:pt>
                <c:pt idx="9609">
                  <c:v>41489.3645833333</c:v>
                </c:pt>
                <c:pt idx="9610">
                  <c:v>41489.3680555556</c:v>
                </c:pt>
                <c:pt idx="9611">
                  <c:v>41489.3715277778</c:v>
                </c:pt>
                <c:pt idx="9612">
                  <c:v>41489.375</c:v>
                </c:pt>
                <c:pt idx="9613">
                  <c:v>41489.3784722222</c:v>
                </c:pt>
                <c:pt idx="9614">
                  <c:v>41489.3819444445</c:v>
                </c:pt>
                <c:pt idx="9615">
                  <c:v>41489.3854166667</c:v>
                </c:pt>
                <c:pt idx="9616">
                  <c:v>41489.3888888889</c:v>
                </c:pt>
                <c:pt idx="9617">
                  <c:v>41489.3923611111</c:v>
                </c:pt>
                <c:pt idx="9618">
                  <c:v>41489.3958333333</c:v>
                </c:pt>
                <c:pt idx="9619">
                  <c:v>41489.3993055556</c:v>
                </c:pt>
                <c:pt idx="9620">
                  <c:v>41489.4027777778</c:v>
                </c:pt>
                <c:pt idx="9621">
                  <c:v>41489.40625</c:v>
                </c:pt>
                <c:pt idx="9622">
                  <c:v>41489.4097222222</c:v>
                </c:pt>
                <c:pt idx="9623">
                  <c:v>41489.4131944445</c:v>
                </c:pt>
                <c:pt idx="9624">
                  <c:v>41489.4166666667</c:v>
                </c:pt>
                <c:pt idx="9625">
                  <c:v>41489.4201388889</c:v>
                </c:pt>
                <c:pt idx="9626">
                  <c:v>41489.4236111111</c:v>
                </c:pt>
                <c:pt idx="9627">
                  <c:v>41489.4270833333</c:v>
                </c:pt>
                <c:pt idx="9628">
                  <c:v>41489.4305555556</c:v>
                </c:pt>
                <c:pt idx="9629">
                  <c:v>41489.4340277778</c:v>
                </c:pt>
                <c:pt idx="9630">
                  <c:v>41489.4375</c:v>
                </c:pt>
                <c:pt idx="9631">
                  <c:v>41489.4409722222</c:v>
                </c:pt>
                <c:pt idx="9632">
                  <c:v>41489.4444444444</c:v>
                </c:pt>
                <c:pt idx="9633">
                  <c:v>41489.4479166667</c:v>
                </c:pt>
                <c:pt idx="9634">
                  <c:v>41489.4513888889</c:v>
                </c:pt>
                <c:pt idx="9635">
                  <c:v>41489.4548611111</c:v>
                </c:pt>
                <c:pt idx="9636">
                  <c:v>41489.4583333333</c:v>
                </c:pt>
                <c:pt idx="9637">
                  <c:v>41489.4618055556</c:v>
                </c:pt>
                <c:pt idx="9638">
                  <c:v>41489.4652777778</c:v>
                </c:pt>
                <c:pt idx="9639">
                  <c:v>41489.46875</c:v>
                </c:pt>
                <c:pt idx="9640">
                  <c:v>41489.4722222222</c:v>
                </c:pt>
                <c:pt idx="9641">
                  <c:v>41489.4756944444</c:v>
                </c:pt>
                <c:pt idx="9642">
                  <c:v>41489.4791666667</c:v>
                </c:pt>
                <c:pt idx="9643">
                  <c:v>41489.4826388889</c:v>
                </c:pt>
                <c:pt idx="9644">
                  <c:v>41489.4861111111</c:v>
                </c:pt>
                <c:pt idx="9645">
                  <c:v>41489.4895833333</c:v>
                </c:pt>
                <c:pt idx="9646">
                  <c:v>41489.4930555556</c:v>
                </c:pt>
                <c:pt idx="9647">
                  <c:v>41489.4965277778</c:v>
                </c:pt>
                <c:pt idx="9648">
                  <c:v>41489.5</c:v>
                </c:pt>
                <c:pt idx="9649">
                  <c:v>41489.5034722222</c:v>
                </c:pt>
                <c:pt idx="9650">
                  <c:v>41489.5069444444</c:v>
                </c:pt>
                <c:pt idx="9651">
                  <c:v>41489.5104166667</c:v>
                </c:pt>
                <c:pt idx="9652">
                  <c:v>41489.5138888889</c:v>
                </c:pt>
                <c:pt idx="9653">
                  <c:v>41489.5173611111</c:v>
                </c:pt>
                <c:pt idx="9654">
                  <c:v>41489.5208333333</c:v>
                </c:pt>
                <c:pt idx="9655">
                  <c:v>41489.5243055556</c:v>
                </c:pt>
                <c:pt idx="9656">
                  <c:v>41489.5277777778</c:v>
                </c:pt>
                <c:pt idx="9657">
                  <c:v>41489.53125</c:v>
                </c:pt>
                <c:pt idx="9658">
                  <c:v>41489.5347222222</c:v>
                </c:pt>
                <c:pt idx="9659">
                  <c:v>41489.5381944444</c:v>
                </c:pt>
                <c:pt idx="9660">
                  <c:v>41489.5416666667</c:v>
                </c:pt>
                <c:pt idx="9661">
                  <c:v>41489.5451388889</c:v>
                </c:pt>
                <c:pt idx="9662">
                  <c:v>41489.5486111111</c:v>
                </c:pt>
                <c:pt idx="9663">
                  <c:v>41489.5520833333</c:v>
                </c:pt>
                <c:pt idx="9664">
                  <c:v>41489.5555555556</c:v>
                </c:pt>
                <c:pt idx="9665">
                  <c:v>41489.5590277778</c:v>
                </c:pt>
                <c:pt idx="9666">
                  <c:v>41489.5625</c:v>
                </c:pt>
                <c:pt idx="9667">
                  <c:v>41489.5659722222</c:v>
                </c:pt>
                <c:pt idx="9668">
                  <c:v>41489.5694444444</c:v>
                </c:pt>
                <c:pt idx="9669">
                  <c:v>41489.5729166667</c:v>
                </c:pt>
                <c:pt idx="9670">
                  <c:v>41489.5763888889</c:v>
                </c:pt>
                <c:pt idx="9671">
                  <c:v>41489.5798611111</c:v>
                </c:pt>
                <c:pt idx="9672">
                  <c:v>41489.5833333333</c:v>
                </c:pt>
                <c:pt idx="9673">
                  <c:v>41489.5868055556</c:v>
                </c:pt>
                <c:pt idx="9674">
                  <c:v>41489.5902777778</c:v>
                </c:pt>
                <c:pt idx="9675">
                  <c:v>41489.59375</c:v>
                </c:pt>
                <c:pt idx="9676">
                  <c:v>41489.5972222222</c:v>
                </c:pt>
                <c:pt idx="9677">
                  <c:v>41489.6006944444</c:v>
                </c:pt>
                <c:pt idx="9678">
                  <c:v>41489.6041666667</c:v>
                </c:pt>
                <c:pt idx="9679">
                  <c:v>41489.6076388889</c:v>
                </c:pt>
                <c:pt idx="9680">
                  <c:v>41489.6111111111</c:v>
                </c:pt>
                <c:pt idx="9681">
                  <c:v>41489.6145833333</c:v>
                </c:pt>
                <c:pt idx="9682">
                  <c:v>41489.6180555556</c:v>
                </c:pt>
                <c:pt idx="9683">
                  <c:v>41489.6215277778</c:v>
                </c:pt>
                <c:pt idx="9684">
                  <c:v>41489.625</c:v>
                </c:pt>
                <c:pt idx="9685">
                  <c:v>41489.6284722222</c:v>
                </c:pt>
                <c:pt idx="9686">
                  <c:v>41489.6319444445</c:v>
                </c:pt>
                <c:pt idx="9687">
                  <c:v>41489.6354166667</c:v>
                </c:pt>
                <c:pt idx="9688">
                  <c:v>41489.6388888889</c:v>
                </c:pt>
                <c:pt idx="9689">
                  <c:v>41489.6423611111</c:v>
                </c:pt>
                <c:pt idx="9690">
                  <c:v>41489.6458333333</c:v>
                </c:pt>
                <c:pt idx="9691">
                  <c:v>41489.6493055556</c:v>
                </c:pt>
                <c:pt idx="9692">
                  <c:v>41489.6527777778</c:v>
                </c:pt>
                <c:pt idx="9693">
                  <c:v>41489.65625</c:v>
                </c:pt>
                <c:pt idx="9694">
                  <c:v>41489.6597222222</c:v>
                </c:pt>
                <c:pt idx="9695">
                  <c:v>41489.6631944445</c:v>
                </c:pt>
                <c:pt idx="9696">
                  <c:v>41489.6666666667</c:v>
                </c:pt>
                <c:pt idx="9697">
                  <c:v>41489.6701388889</c:v>
                </c:pt>
                <c:pt idx="9698">
                  <c:v>41489.6736111111</c:v>
                </c:pt>
                <c:pt idx="9699">
                  <c:v>41489.6770833333</c:v>
                </c:pt>
                <c:pt idx="9700">
                  <c:v>41489.6805555556</c:v>
                </c:pt>
                <c:pt idx="9701">
                  <c:v>41489.6840277778</c:v>
                </c:pt>
                <c:pt idx="9702">
                  <c:v>41489.6875</c:v>
                </c:pt>
                <c:pt idx="9703">
                  <c:v>41489.6909722222</c:v>
                </c:pt>
                <c:pt idx="9704">
                  <c:v>41489.6944444445</c:v>
                </c:pt>
                <c:pt idx="9705">
                  <c:v>41489.6979166667</c:v>
                </c:pt>
                <c:pt idx="9706">
                  <c:v>41489.7013888889</c:v>
                </c:pt>
                <c:pt idx="9707">
                  <c:v>41489.7048611111</c:v>
                </c:pt>
                <c:pt idx="9708">
                  <c:v>41489.7083333333</c:v>
                </c:pt>
                <c:pt idx="9709">
                  <c:v>41489.7118055556</c:v>
                </c:pt>
                <c:pt idx="9710">
                  <c:v>41489.7152777778</c:v>
                </c:pt>
                <c:pt idx="9711">
                  <c:v>41489.71875</c:v>
                </c:pt>
                <c:pt idx="9712">
                  <c:v>41489.7222222222</c:v>
                </c:pt>
                <c:pt idx="9713">
                  <c:v>41489.7256944444</c:v>
                </c:pt>
                <c:pt idx="9714">
                  <c:v>41489.7291666667</c:v>
                </c:pt>
                <c:pt idx="9715">
                  <c:v>41489.7326388889</c:v>
                </c:pt>
                <c:pt idx="9716">
                  <c:v>41489.7361111111</c:v>
                </c:pt>
                <c:pt idx="9717">
                  <c:v>41489.7395833333</c:v>
                </c:pt>
                <c:pt idx="9718">
                  <c:v>41489.7430555556</c:v>
                </c:pt>
                <c:pt idx="9719">
                  <c:v>41489.7465277778</c:v>
                </c:pt>
                <c:pt idx="9720">
                  <c:v>41489.75</c:v>
                </c:pt>
                <c:pt idx="9721">
                  <c:v>41489.7534722222</c:v>
                </c:pt>
                <c:pt idx="9722">
                  <c:v>41489.7569444444</c:v>
                </c:pt>
                <c:pt idx="9723">
                  <c:v>41489.7604166667</c:v>
                </c:pt>
                <c:pt idx="9724">
                  <c:v>41489.7638888889</c:v>
                </c:pt>
                <c:pt idx="9725">
                  <c:v>41489.7673611111</c:v>
                </c:pt>
                <c:pt idx="9726">
                  <c:v>41489.7708333333</c:v>
                </c:pt>
                <c:pt idx="9727">
                  <c:v>41489.7743055556</c:v>
                </c:pt>
                <c:pt idx="9728">
                  <c:v>41489.7777777778</c:v>
                </c:pt>
                <c:pt idx="9729">
                  <c:v>41489.78125</c:v>
                </c:pt>
                <c:pt idx="9730">
                  <c:v>41489.7847222222</c:v>
                </c:pt>
                <c:pt idx="9731">
                  <c:v>41489.7881944444</c:v>
                </c:pt>
                <c:pt idx="9732">
                  <c:v>41489.7916666667</c:v>
                </c:pt>
                <c:pt idx="9733">
                  <c:v>41489.7951388889</c:v>
                </c:pt>
                <c:pt idx="9734">
                  <c:v>41489.7986111111</c:v>
                </c:pt>
                <c:pt idx="9735">
                  <c:v>41489.8020833333</c:v>
                </c:pt>
                <c:pt idx="9736">
                  <c:v>41489.8055555556</c:v>
                </c:pt>
                <c:pt idx="9737">
                  <c:v>41489.8090277778</c:v>
                </c:pt>
                <c:pt idx="9738">
                  <c:v>41489.8125</c:v>
                </c:pt>
                <c:pt idx="9739">
                  <c:v>41489.8159722222</c:v>
                </c:pt>
                <c:pt idx="9740">
                  <c:v>41489.8194444444</c:v>
                </c:pt>
                <c:pt idx="9741">
                  <c:v>41489.8229166667</c:v>
                </c:pt>
                <c:pt idx="9742">
                  <c:v>41489.8263888889</c:v>
                </c:pt>
                <c:pt idx="9743">
                  <c:v>41489.8298611111</c:v>
                </c:pt>
                <c:pt idx="9744">
                  <c:v>41489.8333333333</c:v>
                </c:pt>
                <c:pt idx="9745">
                  <c:v>41489.8368055556</c:v>
                </c:pt>
                <c:pt idx="9746">
                  <c:v>41489.8402777778</c:v>
                </c:pt>
                <c:pt idx="9747">
                  <c:v>41489.84375</c:v>
                </c:pt>
                <c:pt idx="9748">
                  <c:v>41489.8472222222</c:v>
                </c:pt>
                <c:pt idx="9749">
                  <c:v>41489.8506944444</c:v>
                </c:pt>
                <c:pt idx="9750">
                  <c:v>41489.8541666667</c:v>
                </c:pt>
                <c:pt idx="9751">
                  <c:v>41489.8576388889</c:v>
                </c:pt>
                <c:pt idx="9752">
                  <c:v>41489.8611111111</c:v>
                </c:pt>
                <c:pt idx="9753">
                  <c:v>41489.8645833333</c:v>
                </c:pt>
                <c:pt idx="9754">
                  <c:v>41489.8680555556</c:v>
                </c:pt>
                <c:pt idx="9755">
                  <c:v>41489.8715277778</c:v>
                </c:pt>
                <c:pt idx="9756">
                  <c:v>41489.875</c:v>
                </c:pt>
                <c:pt idx="9757">
                  <c:v>41489.8784722222</c:v>
                </c:pt>
                <c:pt idx="9758">
                  <c:v>41489.8819444444</c:v>
                </c:pt>
                <c:pt idx="9759">
                  <c:v>41489.8854166667</c:v>
                </c:pt>
                <c:pt idx="9760">
                  <c:v>41489.8888888889</c:v>
                </c:pt>
                <c:pt idx="9761">
                  <c:v>41489.8923611111</c:v>
                </c:pt>
                <c:pt idx="9762">
                  <c:v>41489.8958333333</c:v>
                </c:pt>
                <c:pt idx="9763">
                  <c:v>41489.8993055556</c:v>
                </c:pt>
                <c:pt idx="9764">
                  <c:v>41489.9027777778</c:v>
                </c:pt>
                <c:pt idx="9765">
                  <c:v>41489.90625</c:v>
                </c:pt>
                <c:pt idx="9766">
                  <c:v>41489.9097222222</c:v>
                </c:pt>
                <c:pt idx="9767">
                  <c:v>41489.9131944445</c:v>
                </c:pt>
                <c:pt idx="9768">
                  <c:v>41489.9166666667</c:v>
                </c:pt>
                <c:pt idx="9769">
                  <c:v>41489.9201388889</c:v>
                </c:pt>
                <c:pt idx="9770">
                  <c:v>41489.9236111111</c:v>
                </c:pt>
                <c:pt idx="9771">
                  <c:v>41489.9270833333</c:v>
                </c:pt>
                <c:pt idx="9772">
                  <c:v>41489.9305555556</c:v>
                </c:pt>
                <c:pt idx="9773">
                  <c:v>41489.9340277778</c:v>
                </c:pt>
                <c:pt idx="9774">
                  <c:v>41489.9375</c:v>
                </c:pt>
                <c:pt idx="9775">
                  <c:v>41489.9409722222</c:v>
                </c:pt>
                <c:pt idx="9776">
                  <c:v>41489.9444444445</c:v>
                </c:pt>
                <c:pt idx="9777">
                  <c:v>41489.9479166667</c:v>
                </c:pt>
                <c:pt idx="9778">
                  <c:v>41489.9513888889</c:v>
                </c:pt>
                <c:pt idx="9779">
                  <c:v>41489.9548611111</c:v>
                </c:pt>
                <c:pt idx="9780">
                  <c:v>41489.9583333333</c:v>
                </c:pt>
                <c:pt idx="9781">
                  <c:v>41489.9618055556</c:v>
                </c:pt>
                <c:pt idx="9782">
                  <c:v>41489.9652777778</c:v>
                </c:pt>
                <c:pt idx="9783">
                  <c:v>41489.96875</c:v>
                </c:pt>
                <c:pt idx="9784">
                  <c:v>41489.9722222222</c:v>
                </c:pt>
                <c:pt idx="9785">
                  <c:v>41489.9756944444</c:v>
                </c:pt>
                <c:pt idx="9786">
                  <c:v>41489.9791666667</c:v>
                </c:pt>
                <c:pt idx="9787">
                  <c:v>41489.9826388889</c:v>
                </c:pt>
                <c:pt idx="9788">
                  <c:v>41489.9861111111</c:v>
                </c:pt>
                <c:pt idx="9789">
                  <c:v>41489.9895833333</c:v>
                </c:pt>
                <c:pt idx="9790">
                  <c:v>41489.9930555556</c:v>
                </c:pt>
                <c:pt idx="9791">
                  <c:v>41489.9965277778</c:v>
                </c:pt>
                <c:pt idx="9792">
                  <c:v>41490</c:v>
                </c:pt>
                <c:pt idx="9793">
                  <c:v>41490.0034722222</c:v>
                </c:pt>
                <c:pt idx="9794">
                  <c:v>41490.0069444444</c:v>
                </c:pt>
                <c:pt idx="9795">
                  <c:v>41490.0104166667</c:v>
                </c:pt>
                <c:pt idx="9796">
                  <c:v>41490.0138888889</c:v>
                </c:pt>
                <c:pt idx="9797">
                  <c:v>41490.0173611111</c:v>
                </c:pt>
                <c:pt idx="9798">
                  <c:v>41490.0208333333</c:v>
                </c:pt>
                <c:pt idx="9799">
                  <c:v>41490.0243055556</c:v>
                </c:pt>
                <c:pt idx="9800">
                  <c:v>41490.0277777778</c:v>
                </c:pt>
                <c:pt idx="9801">
                  <c:v>41490.03125</c:v>
                </c:pt>
                <c:pt idx="9802">
                  <c:v>41490.0347222222</c:v>
                </c:pt>
                <c:pt idx="9803">
                  <c:v>41490.0381944444</c:v>
                </c:pt>
                <c:pt idx="9804">
                  <c:v>41490.0416666667</c:v>
                </c:pt>
                <c:pt idx="9805">
                  <c:v>41490.0451388889</c:v>
                </c:pt>
                <c:pt idx="9806">
                  <c:v>41490.0486111111</c:v>
                </c:pt>
                <c:pt idx="9807">
                  <c:v>41490.0520833333</c:v>
                </c:pt>
                <c:pt idx="9808">
                  <c:v>41490.0555555556</c:v>
                </c:pt>
                <c:pt idx="9809">
                  <c:v>41490.0590277778</c:v>
                </c:pt>
                <c:pt idx="9810">
                  <c:v>41490.0625</c:v>
                </c:pt>
                <c:pt idx="9811">
                  <c:v>41490.0659722222</c:v>
                </c:pt>
                <c:pt idx="9812">
                  <c:v>41490.0694444444</c:v>
                </c:pt>
                <c:pt idx="9813">
                  <c:v>41490.0729166667</c:v>
                </c:pt>
                <c:pt idx="9814">
                  <c:v>41490.0763888889</c:v>
                </c:pt>
                <c:pt idx="9815">
                  <c:v>41490.0798611111</c:v>
                </c:pt>
                <c:pt idx="9816">
                  <c:v>41490.0833333333</c:v>
                </c:pt>
                <c:pt idx="9817">
                  <c:v>41490.0868055556</c:v>
                </c:pt>
                <c:pt idx="9818">
                  <c:v>41490.0902777778</c:v>
                </c:pt>
                <c:pt idx="9819">
                  <c:v>41490.09375</c:v>
                </c:pt>
                <c:pt idx="9820">
                  <c:v>41490.0972222222</c:v>
                </c:pt>
                <c:pt idx="9821">
                  <c:v>41490.1006944444</c:v>
                </c:pt>
                <c:pt idx="9822">
                  <c:v>41490.1041666667</c:v>
                </c:pt>
                <c:pt idx="9823">
                  <c:v>41490.1076388889</c:v>
                </c:pt>
                <c:pt idx="9824">
                  <c:v>41490.1111111111</c:v>
                </c:pt>
                <c:pt idx="9825">
                  <c:v>41490.1145833333</c:v>
                </c:pt>
                <c:pt idx="9826">
                  <c:v>41490.1180555556</c:v>
                </c:pt>
                <c:pt idx="9827">
                  <c:v>41490.1215277778</c:v>
                </c:pt>
                <c:pt idx="9828">
                  <c:v>41490.125</c:v>
                </c:pt>
                <c:pt idx="9829">
                  <c:v>41490.1284722222</c:v>
                </c:pt>
                <c:pt idx="9830">
                  <c:v>41490.1319444444</c:v>
                </c:pt>
                <c:pt idx="9831">
                  <c:v>41490.1354166667</c:v>
                </c:pt>
                <c:pt idx="9832">
                  <c:v>41490.1388888889</c:v>
                </c:pt>
                <c:pt idx="9833">
                  <c:v>41490.1423611111</c:v>
                </c:pt>
                <c:pt idx="9834">
                  <c:v>41490.1458333333</c:v>
                </c:pt>
                <c:pt idx="9835">
                  <c:v>41490.1493055556</c:v>
                </c:pt>
                <c:pt idx="9836">
                  <c:v>41490.1527777778</c:v>
                </c:pt>
                <c:pt idx="9837">
                  <c:v>41490.15625</c:v>
                </c:pt>
                <c:pt idx="9838">
                  <c:v>41490.1597222222</c:v>
                </c:pt>
                <c:pt idx="9839">
                  <c:v>41490.1631944445</c:v>
                </c:pt>
                <c:pt idx="9840">
                  <c:v>41490.1666666667</c:v>
                </c:pt>
                <c:pt idx="9841">
                  <c:v>41490.1701388889</c:v>
                </c:pt>
                <c:pt idx="9842">
                  <c:v>41490.1736111111</c:v>
                </c:pt>
                <c:pt idx="9843">
                  <c:v>41490.1770833333</c:v>
                </c:pt>
                <c:pt idx="9844">
                  <c:v>41490.1805555556</c:v>
                </c:pt>
                <c:pt idx="9845">
                  <c:v>41490.1840277778</c:v>
                </c:pt>
                <c:pt idx="9846">
                  <c:v>41490.1875</c:v>
                </c:pt>
                <c:pt idx="9847">
                  <c:v>41490.1909722222</c:v>
                </c:pt>
                <c:pt idx="9848">
                  <c:v>41490.1944444445</c:v>
                </c:pt>
                <c:pt idx="9849">
                  <c:v>41490.1979166667</c:v>
                </c:pt>
                <c:pt idx="9850">
                  <c:v>41490.2013888889</c:v>
                </c:pt>
                <c:pt idx="9851">
                  <c:v>41490.2048611111</c:v>
                </c:pt>
                <c:pt idx="9852">
                  <c:v>41490.2083333333</c:v>
                </c:pt>
                <c:pt idx="9853">
                  <c:v>41490.2118055556</c:v>
                </c:pt>
                <c:pt idx="9854">
                  <c:v>41490.2152777778</c:v>
                </c:pt>
                <c:pt idx="9855">
                  <c:v>41490.21875</c:v>
                </c:pt>
                <c:pt idx="9856">
                  <c:v>41490.2222222222</c:v>
                </c:pt>
                <c:pt idx="9857">
                  <c:v>41490.2256944445</c:v>
                </c:pt>
                <c:pt idx="9858">
                  <c:v>41490.2291666667</c:v>
                </c:pt>
                <c:pt idx="9859">
                  <c:v>41490.2326388889</c:v>
                </c:pt>
                <c:pt idx="9860">
                  <c:v>41490.2361111111</c:v>
                </c:pt>
                <c:pt idx="9861">
                  <c:v>41490.2395833333</c:v>
                </c:pt>
                <c:pt idx="9862">
                  <c:v>41490.2430555556</c:v>
                </c:pt>
                <c:pt idx="9863">
                  <c:v>41490.2465277778</c:v>
                </c:pt>
                <c:pt idx="9864">
                  <c:v>41490.25</c:v>
                </c:pt>
                <c:pt idx="9865">
                  <c:v>41490.2534722222</c:v>
                </c:pt>
                <c:pt idx="9866">
                  <c:v>41490.2569444444</c:v>
                </c:pt>
                <c:pt idx="9867">
                  <c:v>41490.2604166667</c:v>
                </c:pt>
                <c:pt idx="9868">
                  <c:v>41490.2638888889</c:v>
                </c:pt>
                <c:pt idx="9869">
                  <c:v>41490.2673611111</c:v>
                </c:pt>
                <c:pt idx="9870">
                  <c:v>41490.2708333333</c:v>
                </c:pt>
                <c:pt idx="9871">
                  <c:v>41490.2743055556</c:v>
                </c:pt>
                <c:pt idx="9872">
                  <c:v>41490.2777777778</c:v>
                </c:pt>
                <c:pt idx="9873">
                  <c:v>41490.28125</c:v>
                </c:pt>
                <c:pt idx="9874">
                  <c:v>41490.2847222222</c:v>
                </c:pt>
                <c:pt idx="9875">
                  <c:v>41490.2881944444</c:v>
                </c:pt>
                <c:pt idx="9876">
                  <c:v>41490.2916666667</c:v>
                </c:pt>
                <c:pt idx="9877">
                  <c:v>41490.2951388889</c:v>
                </c:pt>
                <c:pt idx="9878">
                  <c:v>41490.2986111111</c:v>
                </c:pt>
                <c:pt idx="9879">
                  <c:v>41490.3020833333</c:v>
                </c:pt>
                <c:pt idx="9880">
                  <c:v>41490.3055555556</c:v>
                </c:pt>
                <c:pt idx="9881">
                  <c:v>41490.3090277778</c:v>
                </c:pt>
                <c:pt idx="9882">
                  <c:v>41490.3125</c:v>
                </c:pt>
                <c:pt idx="9883">
                  <c:v>41490.3159722222</c:v>
                </c:pt>
                <c:pt idx="9884">
                  <c:v>41490.3194444444</c:v>
                </c:pt>
                <c:pt idx="9885">
                  <c:v>41490.3229166667</c:v>
                </c:pt>
                <c:pt idx="9886">
                  <c:v>41490.3263888889</c:v>
                </c:pt>
                <c:pt idx="9887">
                  <c:v>41490.3298611111</c:v>
                </c:pt>
                <c:pt idx="9888">
                  <c:v>41490.3333333333</c:v>
                </c:pt>
                <c:pt idx="9889">
                  <c:v>41490.3368055556</c:v>
                </c:pt>
                <c:pt idx="9890">
                  <c:v>41490.3402777778</c:v>
                </c:pt>
                <c:pt idx="9891">
                  <c:v>41490.34375</c:v>
                </c:pt>
                <c:pt idx="9892">
                  <c:v>41490.3472222222</c:v>
                </c:pt>
                <c:pt idx="9893">
                  <c:v>41490.3506944444</c:v>
                </c:pt>
                <c:pt idx="9894">
                  <c:v>41490.3541666667</c:v>
                </c:pt>
                <c:pt idx="9895">
                  <c:v>41490.3576388889</c:v>
                </c:pt>
                <c:pt idx="9896">
                  <c:v>41490.3611111111</c:v>
                </c:pt>
                <c:pt idx="9897">
                  <c:v>41490.3645833333</c:v>
                </c:pt>
                <c:pt idx="9898">
                  <c:v>41490.3680555556</c:v>
                </c:pt>
                <c:pt idx="9899">
                  <c:v>41490.3715277778</c:v>
                </c:pt>
                <c:pt idx="9900">
                  <c:v>41490.375</c:v>
                </c:pt>
                <c:pt idx="9901">
                  <c:v>41490.3784722222</c:v>
                </c:pt>
                <c:pt idx="9902">
                  <c:v>41490.3819444444</c:v>
                </c:pt>
                <c:pt idx="9903">
                  <c:v>41490.3854166667</c:v>
                </c:pt>
                <c:pt idx="9904">
                  <c:v>41490.3888888889</c:v>
                </c:pt>
                <c:pt idx="9905">
                  <c:v>41490.3923611111</c:v>
                </c:pt>
                <c:pt idx="9906">
                  <c:v>41490.3958333333</c:v>
                </c:pt>
                <c:pt idx="9907">
                  <c:v>41490.3993055556</c:v>
                </c:pt>
                <c:pt idx="9908">
                  <c:v>41490.4027777778</c:v>
                </c:pt>
                <c:pt idx="9909">
                  <c:v>41490.40625</c:v>
                </c:pt>
                <c:pt idx="9910">
                  <c:v>41490.4097222222</c:v>
                </c:pt>
                <c:pt idx="9911">
                  <c:v>41490.4131944444</c:v>
                </c:pt>
                <c:pt idx="9912">
                  <c:v>41490.4166666667</c:v>
                </c:pt>
                <c:pt idx="9913">
                  <c:v>41490.4201388889</c:v>
                </c:pt>
                <c:pt idx="9914">
                  <c:v>41490.4236111111</c:v>
                </c:pt>
                <c:pt idx="9915">
                  <c:v>41490.4270833333</c:v>
                </c:pt>
                <c:pt idx="9916">
                  <c:v>41490.4305555556</c:v>
                </c:pt>
                <c:pt idx="9917">
                  <c:v>41490.4340277778</c:v>
                </c:pt>
                <c:pt idx="9918">
                  <c:v>41490.4375</c:v>
                </c:pt>
                <c:pt idx="9919">
                  <c:v>41490.4409722222</c:v>
                </c:pt>
                <c:pt idx="9920">
                  <c:v>41490.4444444445</c:v>
                </c:pt>
                <c:pt idx="9921">
                  <c:v>41490.4479166667</c:v>
                </c:pt>
                <c:pt idx="9922">
                  <c:v>41490.4513888889</c:v>
                </c:pt>
                <c:pt idx="9923">
                  <c:v>41490.4548611111</c:v>
                </c:pt>
                <c:pt idx="9924">
                  <c:v>41490.4583333333</c:v>
                </c:pt>
                <c:pt idx="9925">
                  <c:v>41490.4618055556</c:v>
                </c:pt>
                <c:pt idx="9926">
                  <c:v>41490.4652777778</c:v>
                </c:pt>
                <c:pt idx="9927">
                  <c:v>41490.46875</c:v>
                </c:pt>
                <c:pt idx="9928">
                  <c:v>41490.4722222222</c:v>
                </c:pt>
                <c:pt idx="9929">
                  <c:v>41490.4756944445</c:v>
                </c:pt>
                <c:pt idx="9930">
                  <c:v>41490.4791666667</c:v>
                </c:pt>
                <c:pt idx="9931">
                  <c:v>41490.4826388889</c:v>
                </c:pt>
                <c:pt idx="9932">
                  <c:v>41490.4861111111</c:v>
                </c:pt>
                <c:pt idx="9933">
                  <c:v>41490.4895833333</c:v>
                </c:pt>
                <c:pt idx="9934">
                  <c:v>41490.4930555556</c:v>
                </c:pt>
                <c:pt idx="9935">
                  <c:v>41490.4965277778</c:v>
                </c:pt>
                <c:pt idx="9936">
                  <c:v>41490.5</c:v>
                </c:pt>
                <c:pt idx="9937">
                  <c:v>41490.5034722222</c:v>
                </c:pt>
                <c:pt idx="9938">
                  <c:v>41490.5069444445</c:v>
                </c:pt>
                <c:pt idx="9939">
                  <c:v>41490.5104166667</c:v>
                </c:pt>
                <c:pt idx="9940">
                  <c:v>41490.5138888889</c:v>
                </c:pt>
                <c:pt idx="9941">
                  <c:v>41490.5173611111</c:v>
                </c:pt>
                <c:pt idx="9942">
                  <c:v>41490.5208333333</c:v>
                </c:pt>
                <c:pt idx="9943">
                  <c:v>41490.5243055556</c:v>
                </c:pt>
                <c:pt idx="9944">
                  <c:v>41490.5277777778</c:v>
                </c:pt>
                <c:pt idx="9945">
                  <c:v>41490.53125</c:v>
                </c:pt>
                <c:pt idx="9946">
                  <c:v>41490.5347222222</c:v>
                </c:pt>
                <c:pt idx="9947">
                  <c:v>41490.5381944444</c:v>
                </c:pt>
                <c:pt idx="9948">
                  <c:v>41490.5416666667</c:v>
                </c:pt>
                <c:pt idx="9949">
                  <c:v>41490.5451388889</c:v>
                </c:pt>
                <c:pt idx="9950">
                  <c:v>41490.5486111111</c:v>
                </c:pt>
                <c:pt idx="9951">
                  <c:v>41490.5520833333</c:v>
                </c:pt>
                <c:pt idx="9952">
                  <c:v>41490.5555555556</c:v>
                </c:pt>
                <c:pt idx="9953">
                  <c:v>41490.5590277778</c:v>
                </c:pt>
                <c:pt idx="9954">
                  <c:v>41490.5625</c:v>
                </c:pt>
                <c:pt idx="9955">
                  <c:v>41490.5659722222</c:v>
                </c:pt>
                <c:pt idx="9956">
                  <c:v>41490.5694444444</c:v>
                </c:pt>
                <c:pt idx="9957">
                  <c:v>41490.5729166667</c:v>
                </c:pt>
                <c:pt idx="9958">
                  <c:v>41490.5763888889</c:v>
                </c:pt>
                <c:pt idx="9959">
                  <c:v>41490.5798611111</c:v>
                </c:pt>
                <c:pt idx="9960">
                  <c:v>41490.5833333333</c:v>
                </c:pt>
                <c:pt idx="9961">
                  <c:v>41490.5868055556</c:v>
                </c:pt>
                <c:pt idx="9962">
                  <c:v>41490.5902777778</c:v>
                </c:pt>
                <c:pt idx="9963">
                  <c:v>41490.59375</c:v>
                </c:pt>
                <c:pt idx="9964">
                  <c:v>41490.5972222222</c:v>
                </c:pt>
                <c:pt idx="9965">
                  <c:v>41490.6006944444</c:v>
                </c:pt>
                <c:pt idx="9966">
                  <c:v>41490.6041666667</c:v>
                </c:pt>
                <c:pt idx="9967">
                  <c:v>41490.6076388889</c:v>
                </c:pt>
                <c:pt idx="9968">
                  <c:v>41490.6111111111</c:v>
                </c:pt>
                <c:pt idx="9969">
                  <c:v>41490.6145833333</c:v>
                </c:pt>
                <c:pt idx="9970">
                  <c:v>41490.6180555556</c:v>
                </c:pt>
                <c:pt idx="9971">
                  <c:v>41490.6215277778</c:v>
                </c:pt>
                <c:pt idx="9972">
                  <c:v>41490.625</c:v>
                </c:pt>
                <c:pt idx="9973">
                  <c:v>41490.6284722222</c:v>
                </c:pt>
                <c:pt idx="9974">
                  <c:v>41490.6319444444</c:v>
                </c:pt>
                <c:pt idx="9975">
                  <c:v>41490.6354166667</c:v>
                </c:pt>
                <c:pt idx="9976">
                  <c:v>41490.6388888889</c:v>
                </c:pt>
                <c:pt idx="9977">
                  <c:v>41490.6423611111</c:v>
                </c:pt>
                <c:pt idx="9978">
                  <c:v>41490.6458333333</c:v>
                </c:pt>
                <c:pt idx="9979">
                  <c:v>41490.6493055556</c:v>
                </c:pt>
                <c:pt idx="9980">
                  <c:v>41490.6527777778</c:v>
                </c:pt>
                <c:pt idx="9981">
                  <c:v>41490.65625</c:v>
                </c:pt>
                <c:pt idx="9982">
                  <c:v>41490.6597222222</c:v>
                </c:pt>
                <c:pt idx="9983">
                  <c:v>41490.6631944444</c:v>
                </c:pt>
                <c:pt idx="9984">
                  <c:v>41490.6666666667</c:v>
                </c:pt>
                <c:pt idx="9985">
                  <c:v>41490.6701388889</c:v>
                </c:pt>
                <c:pt idx="9986">
                  <c:v>41490.6736111111</c:v>
                </c:pt>
                <c:pt idx="9987">
                  <c:v>41490.6770833333</c:v>
                </c:pt>
                <c:pt idx="9988">
                  <c:v>41490.6805555556</c:v>
                </c:pt>
                <c:pt idx="9989">
                  <c:v>41490.6840277778</c:v>
                </c:pt>
                <c:pt idx="9990">
                  <c:v>41490.6875</c:v>
                </c:pt>
                <c:pt idx="9991">
                  <c:v>41490.6909722222</c:v>
                </c:pt>
                <c:pt idx="9992">
                  <c:v>41490.6944444445</c:v>
                </c:pt>
                <c:pt idx="9993">
                  <c:v>41490.6979166667</c:v>
                </c:pt>
                <c:pt idx="9994">
                  <c:v>41490.7013888889</c:v>
                </c:pt>
                <c:pt idx="9995">
                  <c:v>41490.7048611111</c:v>
                </c:pt>
                <c:pt idx="9996">
                  <c:v>41490.7083333333</c:v>
                </c:pt>
                <c:pt idx="9997">
                  <c:v>41490.7118055556</c:v>
                </c:pt>
                <c:pt idx="9998">
                  <c:v>41490.7152777778</c:v>
                </c:pt>
                <c:pt idx="9999">
                  <c:v>41490.71875</c:v>
                </c:pt>
                <c:pt idx="10000">
                  <c:v>41490.7222222222</c:v>
                </c:pt>
                <c:pt idx="10001">
                  <c:v>41490.7256944445</c:v>
                </c:pt>
                <c:pt idx="10002">
                  <c:v>41490.7291666667</c:v>
                </c:pt>
                <c:pt idx="10003">
                  <c:v>41490.7326388889</c:v>
                </c:pt>
                <c:pt idx="10004">
                  <c:v>41490.7361111111</c:v>
                </c:pt>
                <c:pt idx="10005">
                  <c:v>41490.7395833333</c:v>
                </c:pt>
                <c:pt idx="10006">
                  <c:v>41490.7430555556</c:v>
                </c:pt>
                <c:pt idx="10007">
                  <c:v>41490.7465277778</c:v>
                </c:pt>
                <c:pt idx="10008">
                  <c:v>41490.75</c:v>
                </c:pt>
                <c:pt idx="10009">
                  <c:v>41490.7534722222</c:v>
                </c:pt>
                <c:pt idx="10010">
                  <c:v>41490.7569444445</c:v>
                </c:pt>
                <c:pt idx="10011">
                  <c:v>41490.7604166667</c:v>
                </c:pt>
                <c:pt idx="10012">
                  <c:v>41490.7638888889</c:v>
                </c:pt>
                <c:pt idx="10013">
                  <c:v>41490.7673611111</c:v>
                </c:pt>
                <c:pt idx="10014">
                  <c:v>41490.7708333333</c:v>
                </c:pt>
                <c:pt idx="10015">
                  <c:v>41490.7743055556</c:v>
                </c:pt>
                <c:pt idx="10016">
                  <c:v>41490.7777777778</c:v>
                </c:pt>
                <c:pt idx="10017">
                  <c:v>41490.78125</c:v>
                </c:pt>
                <c:pt idx="10018">
                  <c:v>41490.7847222222</c:v>
                </c:pt>
                <c:pt idx="10019">
                  <c:v>41490.7881944444</c:v>
                </c:pt>
                <c:pt idx="10020">
                  <c:v>41490.7916666667</c:v>
                </c:pt>
                <c:pt idx="10021">
                  <c:v>41490.7951388889</c:v>
                </c:pt>
                <c:pt idx="10022">
                  <c:v>41490.7986111111</c:v>
                </c:pt>
                <c:pt idx="10023">
                  <c:v>41490.8020833333</c:v>
                </c:pt>
                <c:pt idx="10024">
                  <c:v>41490.8055555556</c:v>
                </c:pt>
                <c:pt idx="10025">
                  <c:v>41490.8090277778</c:v>
                </c:pt>
                <c:pt idx="10026">
                  <c:v>41490.8125</c:v>
                </c:pt>
                <c:pt idx="10027">
                  <c:v>41490.8159722222</c:v>
                </c:pt>
                <c:pt idx="10028">
                  <c:v>41490.8194444444</c:v>
                </c:pt>
                <c:pt idx="10029">
                  <c:v>41490.8229166667</c:v>
                </c:pt>
                <c:pt idx="10030">
                  <c:v>41490.8263888889</c:v>
                </c:pt>
                <c:pt idx="10031">
                  <c:v>41490.8298611111</c:v>
                </c:pt>
                <c:pt idx="10032">
                  <c:v>41490.8333333333</c:v>
                </c:pt>
                <c:pt idx="10033">
                  <c:v>41490.8368055556</c:v>
                </c:pt>
                <c:pt idx="10034">
                  <c:v>41490.8402777778</c:v>
                </c:pt>
                <c:pt idx="10035">
                  <c:v>41490.84375</c:v>
                </c:pt>
                <c:pt idx="10036">
                  <c:v>41490.8472222222</c:v>
                </c:pt>
                <c:pt idx="10037">
                  <c:v>41490.8506944444</c:v>
                </c:pt>
                <c:pt idx="10038">
                  <c:v>41490.8541666667</c:v>
                </c:pt>
                <c:pt idx="10039">
                  <c:v>41490.8576388889</c:v>
                </c:pt>
                <c:pt idx="10040">
                  <c:v>41490.8611111111</c:v>
                </c:pt>
                <c:pt idx="10041">
                  <c:v>41490.8645833333</c:v>
                </c:pt>
                <c:pt idx="10042">
                  <c:v>41490.8680555556</c:v>
                </c:pt>
                <c:pt idx="10043">
                  <c:v>41490.8715277778</c:v>
                </c:pt>
                <c:pt idx="10044">
                  <c:v>41490.875</c:v>
                </c:pt>
                <c:pt idx="10045">
                  <c:v>41490.8784722222</c:v>
                </c:pt>
                <c:pt idx="10046">
                  <c:v>41490.8819444444</c:v>
                </c:pt>
                <c:pt idx="10047">
                  <c:v>41490.8854166667</c:v>
                </c:pt>
                <c:pt idx="10048">
                  <c:v>41490.8888888889</c:v>
                </c:pt>
                <c:pt idx="10049">
                  <c:v>41490.8923611111</c:v>
                </c:pt>
                <c:pt idx="10050">
                  <c:v>41490.8958333333</c:v>
                </c:pt>
                <c:pt idx="10051">
                  <c:v>41490.8993055556</c:v>
                </c:pt>
                <c:pt idx="10052">
                  <c:v>41490.9027777778</c:v>
                </c:pt>
                <c:pt idx="10053">
                  <c:v>41490.90625</c:v>
                </c:pt>
                <c:pt idx="10054">
                  <c:v>41490.9097222222</c:v>
                </c:pt>
                <c:pt idx="10055">
                  <c:v>41490.9131944444</c:v>
                </c:pt>
                <c:pt idx="10056">
                  <c:v>41490.9166666667</c:v>
                </c:pt>
                <c:pt idx="10057">
                  <c:v>41490.9201388889</c:v>
                </c:pt>
                <c:pt idx="10058">
                  <c:v>41490.9236111111</c:v>
                </c:pt>
                <c:pt idx="10059">
                  <c:v>41490.9270833333</c:v>
                </c:pt>
                <c:pt idx="10060">
                  <c:v>41490.9305555556</c:v>
                </c:pt>
                <c:pt idx="10061">
                  <c:v>41490.9340277778</c:v>
                </c:pt>
                <c:pt idx="10062">
                  <c:v>41490.9375</c:v>
                </c:pt>
                <c:pt idx="10063">
                  <c:v>41490.9409722222</c:v>
                </c:pt>
                <c:pt idx="10064">
                  <c:v>41490.9444444444</c:v>
                </c:pt>
                <c:pt idx="10065">
                  <c:v>41490.9479166667</c:v>
                </c:pt>
                <c:pt idx="10066">
                  <c:v>41490.9513888889</c:v>
                </c:pt>
                <c:pt idx="10067">
                  <c:v>41490.9548611111</c:v>
                </c:pt>
                <c:pt idx="10068">
                  <c:v>41490.9583333333</c:v>
                </c:pt>
                <c:pt idx="10069">
                  <c:v>41490.9618055556</c:v>
                </c:pt>
                <c:pt idx="10070">
                  <c:v>41490.9652777778</c:v>
                </c:pt>
                <c:pt idx="10071">
                  <c:v>41490.96875</c:v>
                </c:pt>
                <c:pt idx="10072">
                  <c:v>41490.9722222222</c:v>
                </c:pt>
                <c:pt idx="10073">
                  <c:v>41490.9756944445</c:v>
                </c:pt>
                <c:pt idx="10074">
                  <c:v>41490.9791666667</c:v>
                </c:pt>
                <c:pt idx="10075">
                  <c:v>41490.9826388889</c:v>
                </c:pt>
                <c:pt idx="10076">
                  <c:v>41490.9861111111</c:v>
                </c:pt>
                <c:pt idx="10077">
                  <c:v>41490.9895833333</c:v>
                </c:pt>
                <c:pt idx="10078">
                  <c:v>41490.9930555556</c:v>
                </c:pt>
                <c:pt idx="10079">
                  <c:v>41490.9965277778</c:v>
                </c:pt>
                <c:pt idx="10080">
                  <c:v>41491</c:v>
                </c:pt>
                <c:pt idx="10081">
                  <c:v>41491.0034722222</c:v>
                </c:pt>
                <c:pt idx="10082">
                  <c:v>41491.0069444445</c:v>
                </c:pt>
                <c:pt idx="10083">
                  <c:v>41491.0104166667</c:v>
                </c:pt>
                <c:pt idx="10084">
                  <c:v>41491.0138888889</c:v>
                </c:pt>
                <c:pt idx="10085">
                  <c:v>41491.0173611111</c:v>
                </c:pt>
                <c:pt idx="10086">
                  <c:v>41491.0208333333</c:v>
                </c:pt>
                <c:pt idx="10087">
                  <c:v>41491.0243055556</c:v>
                </c:pt>
                <c:pt idx="10088">
                  <c:v>41491.0277777778</c:v>
                </c:pt>
                <c:pt idx="10089">
                  <c:v>41491.03125</c:v>
                </c:pt>
                <c:pt idx="10090">
                  <c:v>41491.0347222222</c:v>
                </c:pt>
                <c:pt idx="10091">
                  <c:v>41491.0381944445</c:v>
                </c:pt>
                <c:pt idx="10092">
                  <c:v>41491.0416666667</c:v>
                </c:pt>
                <c:pt idx="10093">
                  <c:v>41491.0451388889</c:v>
                </c:pt>
                <c:pt idx="10094">
                  <c:v>41491.0486111111</c:v>
                </c:pt>
                <c:pt idx="10095">
                  <c:v>41491.0520833333</c:v>
                </c:pt>
                <c:pt idx="10096">
                  <c:v>41491.0555555556</c:v>
                </c:pt>
                <c:pt idx="10097">
                  <c:v>41491.0590277778</c:v>
                </c:pt>
                <c:pt idx="10098">
                  <c:v>41491.0625</c:v>
                </c:pt>
                <c:pt idx="10099">
                  <c:v>41491.0659722222</c:v>
                </c:pt>
                <c:pt idx="10100">
                  <c:v>41491.0694444444</c:v>
                </c:pt>
                <c:pt idx="10101">
                  <c:v>41491.0729166667</c:v>
                </c:pt>
                <c:pt idx="10102">
                  <c:v>41491.0763888889</c:v>
                </c:pt>
                <c:pt idx="10103">
                  <c:v>41491.0798611111</c:v>
                </c:pt>
                <c:pt idx="10104">
                  <c:v>41491.0833333333</c:v>
                </c:pt>
                <c:pt idx="10105">
                  <c:v>41491.0868055556</c:v>
                </c:pt>
                <c:pt idx="10106">
                  <c:v>41491.0902777778</c:v>
                </c:pt>
                <c:pt idx="10107">
                  <c:v>41491.09375</c:v>
                </c:pt>
                <c:pt idx="10108">
                  <c:v>41491.0972222222</c:v>
                </c:pt>
                <c:pt idx="10109">
                  <c:v>41491.1006944444</c:v>
                </c:pt>
                <c:pt idx="10110">
                  <c:v>41491.1041666667</c:v>
                </c:pt>
                <c:pt idx="10111">
                  <c:v>41491.1076388889</c:v>
                </c:pt>
                <c:pt idx="10112">
                  <c:v>41491.1111111111</c:v>
                </c:pt>
                <c:pt idx="10113">
                  <c:v>41491.1145833333</c:v>
                </c:pt>
                <c:pt idx="10114">
                  <c:v>41491.1180555556</c:v>
                </c:pt>
                <c:pt idx="10115">
                  <c:v>41491.1215277778</c:v>
                </c:pt>
                <c:pt idx="10116">
                  <c:v>41491.125</c:v>
                </c:pt>
                <c:pt idx="10117">
                  <c:v>41491.1284722222</c:v>
                </c:pt>
                <c:pt idx="10118">
                  <c:v>41491.1319444444</c:v>
                </c:pt>
                <c:pt idx="10119">
                  <c:v>41491.1354166667</c:v>
                </c:pt>
                <c:pt idx="10120">
                  <c:v>41491.1388888889</c:v>
                </c:pt>
                <c:pt idx="10121">
                  <c:v>41491.1423611111</c:v>
                </c:pt>
                <c:pt idx="10122">
                  <c:v>41491.1458333333</c:v>
                </c:pt>
                <c:pt idx="10123">
                  <c:v>41491.1493055556</c:v>
                </c:pt>
                <c:pt idx="10124">
                  <c:v>41491.1527777778</c:v>
                </c:pt>
                <c:pt idx="10125">
                  <c:v>41491.15625</c:v>
                </c:pt>
                <c:pt idx="10126">
                  <c:v>41491.1597222222</c:v>
                </c:pt>
                <c:pt idx="10127">
                  <c:v>41491.1631944444</c:v>
                </c:pt>
                <c:pt idx="10128">
                  <c:v>41491.1666666667</c:v>
                </c:pt>
                <c:pt idx="10129">
                  <c:v>41491.1701388889</c:v>
                </c:pt>
                <c:pt idx="10130">
                  <c:v>41491.1736111111</c:v>
                </c:pt>
                <c:pt idx="10131">
                  <c:v>41491.1770833333</c:v>
                </c:pt>
                <c:pt idx="10132">
                  <c:v>41491.1805555556</c:v>
                </c:pt>
                <c:pt idx="10133">
                  <c:v>41491.1840277778</c:v>
                </c:pt>
                <c:pt idx="10134">
                  <c:v>41491.1875</c:v>
                </c:pt>
                <c:pt idx="10135">
                  <c:v>41491.1909722222</c:v>
                </c:pt>
                <c:pt idx="10136">
                  <c:v>41491.1944444444</c:v>
                </c:pt>
                <c:pt idx="10137">
                  <c:v>41491.1979166667</c:v>
                </c:pt>
                <c:pt idx="10138">
                  <c:v>41491.2013888889</c:v>
                </c:pt>
                <c:pt idx="10139">
                  <c:v>41491.2048611111</c:v>
                </c:pt>
                <c:pt idx="10140">
                  <c:v>41491.2083333333</c:v>
                </c:pt>
                <c:pt idx="10141">
                  <c:v>41491.2118055556</c:v>
                </c:pt>
                <c:pt idx="10142">
                  <c:v>41491.2152777778</c:v>
                </c:pt>
                <c:pt idx="10143">
                  <c:v>41491.21875</c:v>
                </c:pt>
                <c:pt idx="10144">
                  <c:v>41491.2222222222</c:v>
                </c:pt>
                <c:pt idx="10145">
                  <c:v>41491.2256944445</c:v>
                </c:pt>
                <c:pt idx="10146">
                  <c:v>41491.2291666667</c:v>
                </c:pt>
                <c:pt idx="10147">
                  <c:v>41491.2326388889</c:v>
                </c:pt>
                <c:pt idx="10148">
                  <c:v>41491.2361111111</c:v>
                </c:pt>
                <c:pt idx="10149">
                  <c:v>41491.2395833333</c:v>
                </c:pt>
                <c:pt idx="10150">
                  <c:v>41491.2430555556</c:v>
                </c:pt>
                <c:pt idx="10151">
                  <c:v>41491.2465277778</c:v>
                </c:pt>
                <c:pt idx="10152">
                  <c:v>41491.25</c:v>
                </c:pt>
                <c:pt idx="10153">
                  <c:v>41491.2534722222</c:v>
                </c:pt>
                <c:pt idx="10154">
                  <c:v>41491.2569444445</c:v>
                </c:pt>
                <c:pt idx="10155">
                  <c:v>41491.2604166667</c:v>
                </c:pt>
                <c:pt idx="10156">
                  <c:v>41491.2638888889</c:v>
                </c:pt>
                <c:pt idx="10157">
                  <c:v>41491.2673611111</c:v>
                </c:pt>
                <c:pt idx="10158">
                  <c:v>41491.2708333333</c:v>
                </c:pt>
                <c:pt idx="10159">
                  <c:v>41491.2743055556</c:v>
                </c:pt>
                <c:pt idx="10160">
                  <c:v>41491.2777777778</c:v>
                </c:pt>
                <c:pt idx="10161">
                  <c:v>41491.28125</c:v>
                </c:pt>
                <c:pt idx="10162">
                  <c:v>41491.2847222222</c:v>
                </c:pt>
                <c:pt idx="10163">
                  <c:v>41491.2881944445</c:v>
                </c:pt>
                <c:pt idx="10164">
                  <c:v>41491.2916666667</c:v>
                </c:pt>
                <c:pt idx="10165">
                  <c:v>41491.2951388889</c:v>
                </c:pt>
                <c:pt idx="10166">
                  <c:v>41491.2986111111</c:v>
                </c:pt>
                <c:pt idx="10167">
                  <c:v>41491.3020833333</c:v>
                </c:pt>
                <c:pt idx="10168">
                  <c:v>41491.3055555556</c:v>
                </c:pt>
                <c:pt idx="10169">
                  <c:v>41491.3090277778</c:v>
                </c:pt>
                <c:pt idx="10170">
                  <c:v>41491.3125</c:v>
                </c:pt>
                <c:pt idx="10171">
                  <c:v>41491.3159722222</c:v>
                </c:pt>
                <c:pt idx="10172">
                  <c:v>41491.3194444444</c:v>
                </c:pt>
                <c:pt idx="10173">
                  <c:v>41491.3229166667</c:v>
                </c:pt>
                <c:pt idx="10174">
                  <c:v>41491.3263888889</c:v>
                </c:pt>
                <c:pt idx="10175">
                  <c:v>41491.3298611111</c:v>
                </c:pt>
                <c:pt idx="10176">
                  <c:v>41491.3333333333</c:v>
                </c:pt>
                <c:pt idx="10177">
                  <c:v>41491.3368055556</c:v>
                </c:pt>
                <c:pt idx="10178">
                  <c:v>41491.3402777778</c:v>
                </c:pt>
                <c:pt idx="10179">
                  <c:v>41491.34375</c:v>
                </c:pt>
                <c:pt idx="10180">
                  <c:v>41491.3472222222</c:v>
                </c:pt>
                <c:pt idx="10181">
                  <c:v>41491.3506944444</c:v>
                </c:pt>
                <c:pt idx="10182">
                  <c:v>41491.3541666667</c:v>
                </c:pt>
                <c:pt idx="10183">
                  <c:v>41491.3576388889</c:v>
                </c:pt>
                <c:pt idx="10184">
                  <c:v>41491.3611111111</c:v>
                </c:pt>
                <c:pt idx="10185">
                  <c:v>41491.3645833333</c:v>
                </c:pt>
                <c:pt idx="10186">
                  <c:v>41491.3680555556</c:v>
                </c:pt>
                <c:pt idx="10187">
                  <c:v>41491.3715277778</c:v>
                </c:pt>
                <c:pt idx="10188">
                  <c:v>41491.375</c:v>
                </c:pt>
                <c:pt idx="10189">
                  <c:v>41491.3784722222</c:v>
                </c:pt>
                <c:pt idx="10190">
                  <c:v>41491.3819444444</c:v>
                </c:pt>
                <c:pt idx="10191">
                  <c:v>41491.3854166667</c:v>
                </c:pt>
                <c:pt idx="10192">
                  <c:v>41491.3888888889</c:v>
                </c:pt>
                <c:pt idx="10193">
                  <c:v>41491.3923611111</c:v>
                </c:pt>
                <c:pt idx="10194">
                  <c:v>41491.3958333333</c:v>
                </c:pt>
                <c:pt idx="10195">
                  <c:v>41491.3993055556</c:v>
                </c:pt>
                <c:pt idx="10196">
                  <c:v>41491.4027777778</c:v>
                </c:pt>
                <c:pt idx="10197">
                  <c:v>41491.40625</c:v>
                </c:pt>
                <c:pt idx="10198">
                  <c:v>41491.4097222222</c:v>
                </c:pt>
                <c:pt idx="10199">
                  <c:v>41491.4131944444</c:v>
                </c:pt>
                <c:pt idx="10200">
                  <c:v>41491.4166666667</c:v>
                </c:pt>
                <c:pt idx="10201">
                  <c:v>41491.4201388889</c:v>
                </c:pt>
                <c:pt idx="10202">
                  <c:v>41491.4236111111</c:v>
                </c:pt>
                <c:pt idx="10203">
                  <c:v>41491.4270833333</c:v>
                </c:pt>
                <c:pt idx="10204">
                  <c:v>41491.4305555556</c:v>
                </c:pt>
                <c:pt idx="10205">
                  <c:v>41491.4340277778</c:v>
                </c:pt>
                <c:pt idx="10206">
                  <c:v>41491.4375</c:v>
                </c:pt>
                <c:pt idx="10207">
                  <c:v>41491.4409722222</c:v>
                </c:pt>
                <c:pt idx="10208">
                  <c:v>41491.4444444444</c:v>
                </c:pt>
                <c:pt idx="10209">
                  <c:v>41491.4479166667</c:v>
                </c:pt>
                <c:pt idx="10210">
                  <c:v>41491.4513888889</c:v>
                </c:pt>
                <c:pt idx="10211">
                  <c:v>41491.4548611111</c:v>
                </c:pt>
                <c:pt idx="10212">
                  <c:v>41491.4583333333</c:v>
                </c:pt>
                <c:pt idx="10213">
                  <c:v>41491.4618055556</c:v>
                </c:pt>
                <c:pt idx="10214">
                  <c:v>41491.4652777778</c:v>
                </c:pt>
                <c:pt idx="10215">
                  <c:v>41491.46875</c:v>
                </c:pt>
                <c:pt idx="10216">
                  <c:v>41491.4722222222</c:v>
                </c:pt>
                <c:pt idx="10217">
                  <c:v>41491.4756944444</c:v>
                </c:pt>
                <c:pt idx="10218">
                  <c:v>41491.4791666667</c:v>
                </c:pt>
                <c:pt idx="10219">
                  <c:v>41491.4826388889</c:v>
                </c:pt>
                <c:pt idx="10220">
                  <c:v>41491.4861111111</c:v>
                </c:pt>
                <c:pt idx="10221">
                  <c:v>41491.4895833333</c:v>
                </c:pt>
                <c:pt idx="10222">
                  <c:v>41491.4930555556</c:v>
                </c:pt>
                <c:pt idx="10223">
                  <c:v>41491.4965277778</c:v>
                </c:pt>
                <c:pt idx="10224">
                  <c:v>41491.5</c:v>
                </c:pt>
                <c:pt idx="10225">
                  <c:v>41491.5034722222</c:v>
                </c:pt>
                <c:pt idx="10226">
                  <c:v>41491.5069444445</c:v>
                </c:pt>
                <c:pt idx="10227">
                  <c:v>41491.5104166667</c:v>
                </c:pt>
                <c:pt idx="10228">
                  <c:v>41491.5138888889</c:v>
                </c:pt>
                <c:pt idx="10229">
                  <c:v>41491.5173611111</c:v>
                </c:pt>
                <c:pt idx="10230">
                  <c:v>41491.5208333333</c:v>
                </c:pt>
                <c:pt idx="10231">
                  <c:v>41491.5243055556</c:v>
                </c:pt>
                <c:pt idx="10232">
                  <c:v>41491.5277777778</c:v>
                </c:pt>
                <c:pt idx="10233">
                  <c:v>41491.53125</c:v>
                </c:pt>
                <c:pt idx="10234">
                  <c:v>41491.5347222222</c:v>
                </c:pt>
                <c:pt idx="10235">
                  <c:v>41491.5381944445</c:v>
                </c:pt>
                <c:pt idx="10236">
                  <c:v>41491.5416666667</c:v>
                </c:pt>
                <c:pt idx="10237">
                  <c:v>41491.5451388889</c:v>
                </c:pt>
                <c:pt idx="10238">
                  <c:v>41491.5486111111</c:v>
                </c:pt>
                <c:pt idx="10239">
                  <c:v>41491.5520833333</c:v>
                </c:pt>
                <c:pt idx="10240">
                  <c:v>41491.5555555556</c:v>
                </c:pt>
                <c:pt idx="10241">
                  <c:v>41491.5590277778</c:v>
                </c:pt>
                <c:pt idx="10242">
                  <c:v>41491.5625</c:v>
                </c:pt>
                <c:pt idx="10243">
                  <c:v>41491.5659722222</c:v>
                </c:pt>
                <c:pt idx="10244">
                  <c:v>41491.5694444445</c:v>
                </c:pt>
                <c:pt idx="10245">
                  <c:v>41491.5729166667</c:v>
                </c:pt>
                <c:pt idx="10246">
                  <c:v>41491.5763888889</c:v>
                </c:pt>
                <c:pt idx="10247">
                  <c:v>41491.5798611111</c:v>
                </c:pt>
                <c:pt idx="10248">
                  <c:v>41491.5833333333</c:v>
                </c:pt>
                <c:pt idx="10249">
                  <c:v>41491.5868055556</c:v>
                </c:pt>
                <c:pt idx="10250">
                  <c:v>41491.5902777778</c:v>
                </c:pt>
                <c:pt idx="10251">
                  <c:v>41491.59375</c:v>
                </c:pt>
                <c:pt idx="10252">
                  <c:v>41491.5972222222</c:v>
                </c:pt>
                <c:pt idx="10253">
                  <c:v>41491.6006944444</c:v>
                </c:pt>
                <c:pt idx="10254">
                  <c:v>41491.6041666667</c:v>
                </c:pt>
                <c:pt idx="10255">
                  <c:v>41491.6076388889</c:v>
                </c:pt>
                <c:pt idx="10256">
                  <c:v>41491.6111111111</c:v>
                </c:pt>
                <c:pt idx="10257">
                  <c:v>41491.6145833333</c:v>
                </c:pt>
                <c:pt idx="10258">
                  <c:v>41491.6180555556</c:v>
                </c:pt>
                <c:pt idx="10259">
                  <c:v>41491.6215277778</c:v>
                </c:pt>
                <c:pt idx="10260">
                  <c:v>41491.625</c:v>
                </c:pt>
                <c:pt idx="10261">
                  <c:v>41491.6284722222</c:v>
                </c:pt>
                <c:pt idx="10262">
                  <c:v>41491.6319444444</c:v>
                </c:pt>
                <c:pt idx="10263">
                  <c:v>41491.6354166667</c:v>
                </c:pt>
                <c:pt idx="10264">
                  <c:v>41491.6388888889</c:v>
                </c:pt>
                <c:pt idx="10265">
                  <c:v>41491.6423611111</c:v>
                </c:pt>
                <c:pt idx="10266">
                  <c:v>41491.6458333333</c:v>
                </c:pt>
                <c:pt idx="10267">
                  <c:v>41491.6493055556</c:v>
                </c:pt>
                <c:pt idx="10268">
                  <c:v>41491.6527777778</c:v>
                </c:pt>
                <c:pt idx="10269">
                  <c:v>41491.65625</c:v>
                </c:pt>
                <c:pt idx="10270">
                  <c:v>41491.6597222222</c:v>
                </c:pt>
                <c:pt idx="10271">
                  <c:v>41491.6631944444</c:v>
                </c:pt>
                <c:pt idx="10272">
                  <c:v>41491.6666666667</c:v>
                </c:pt>
                <c:pt idx="10273">
                  <c:v>41491.6701388889</c:v>
                </c:pt>
                <c:pt idx="10274">
                  <c:v>41491.6736111111</c:v>
                </c:pt>
                <c:pt idx="10275">
                  <c:v>41491.6770833333</c:v>
                </c:pt>
                <c:pt idx="10276">
                  <c:v>41491.6805555556</c:v>
                </c:pt>
                <c:pt idx="10277">
                  <c:v>41491.6840277778</c:v>
                </c:pt>
                <c:pt idx="10278">
                  <c:v>41491.6875</c:v>
                </c:pt>
                <c:pt idx="10279">
                  <c:v>41491.6909722222</c:v>
                </c:pt>
                <c:pt idx="10280">
                  <c:v>41491.6944444444</c:v>
                </c:pt>
                <c:pt idx="10281">
                  <c:v>41491.6979166667</c:v>
                </c:pt>
                <c:pt idx="10282">
                  <c:v>41491.7013888889</c:v>
                </c:pt>
                <c:pt idx="10283">
                  <c:v>41491.7048611111</c:v>
                </c:pt>
                <c:pt idx="10284">
                  <c:v>41491.7083333333</c:v>
                </c:pt>
                <c:pt idx="10285">
                  <c:v>41491.7118055556</c:v>
                </c:pt>
                <c:pt idx="10286">
                  <c:v>41491.7152777778</c:v>
                </c:pt>
                <c:pt idx="10287">
                  <c:v>41491.71875</c:v>
                </c:pt>
                <c:pt idx="10288">
                  <c:v>41491.7222222222</c:v>
                </c:pt>
                <c:pt idx="10289">
                  <c:v>41491.7256944444</c:v>
                </c:pt>
                <c:pt idx="10290">
                  <c:v>41491.7291666667</c:v>
                </c:pt>
                <c:pt idx="10291">
                  <c:v>41491.7326388889</c:v>
                </c:pt>
                <c:pt idx="10292">
                  <c:v>41491.7361111111</c:v>
                </c:pt>
                <c:pt idx="10293">
                  <c:v>41491.7395833333</c:v>
                </c:pt>
                <c:pt idx="10294">
                  <c:v>41491.7430555556</c:v>
                </c:pt>
                <c:pt idx="10295">
                  <c:v>41491.7465277778</c:v>
                </c:pt>
                <c:pt idx="10296">
                  <c:v>41491.75</c:v>
                </c:pt>
                <c:pt idx="10297">
                  <c:v>41491.7534722222</c:v>
                </c:pt>
                <c:pt idx="10298">
                  <c:v>41491.7569444445</c:v>
                </c:pt>
                <c:pt idx="10299">
                  <c:v>41491.7604166667</c:v>
                </c:pt>
                <c:pt idx="10300">
                  <c:v>41491.7638888889</c:v>
                </c:pt>
                <c:pt idx="10301">
                  <c:v>41491.7673611111</c:v>
                </c:pt>
                <c:pt idx="10302">
                  <c:v>41491.7708333333</c:v>
                </c:pt>
                <c:pt idx="10303">
                  <c:v>41491.7743055556</c:v>
                </c:pt>
                <c:pt idx="10304">
                  <c:v>41491.7777777778</c:v>
                </c:pt>
                <c:pt idx="10305">
                  <c:v>41491.78125</c:v>
                </c:pt>
                <c:pt idx="10306">
                  <c:v>41491.7847222222</c:v>
                </c:pt>
                <c:pt idx="10307">
                  <c:v>41491.7881944445</c:v>
                </c:pt>
                <c:pt idx="10308">
                  <c:v>41491.7916666667</c:v>
                </c:pt>
                <c:pt idx="10309">
                  <c:v>41491.7951388889</c:v>
                </c:pt>
                <c:pt idx="10310">
                  <c:v>41491.7986111111</c:v>
                </c:pt>
                <c:pt idx="10311">
                  <c:v>41491.8020833333</c:v>
                </c:pt>
                <c:pt idx="10312">
                  <c:v>41491.8055555556</c:v>
                </c:pt>
                <c:pt idx="10313">
                  <c:v>41491.8090277778</c:v>
                </c:pt>
                <c:pt idx="10314">
                  <c:v>41491.8125</c:v>
                </c:pt>
                <c:pt idx="10315">
                  <c:v>41491.8159722222</c:v>
                </c:pt>
                <c:pt idx="10316">
                  <c:v>41491.8194444445</c:v>
                </c:pt>
                <c:pt idx="10317">
                  <c:v>41491.8229166667</c:v>
                </c:pt>
                <c:pt idx="10318">
                  <c:v>41491.8263888889</c:v>
                </c:pt>
                <c:pt idx="10319">
                  <c:v>41491.8298611111</c:v>
                </c:pt>
                <c:pt idx="10320">
                  <c:v>41491.8333333333</c:v>
                </c:pt>
                <c:pt idx="10321">
                  <c:v>41491.8368055556</c:v>
                </c:pt>
                <c:pt idx="10322">
                  <c:v>41491.8402777778</c:v>
                </c:pt>
                <c:pt idx="10323">
                  <c:v>41491.84375</c:v>
                </c:pt>
                <c:pt idx="10324">
                  <c:v>41491.8472222222</c:v>
                </c:pt>
                <c:pt idx="10325">
                  <c:v>41491.8506944444</c:v>
                </c:pt>
                <c:pt idx="10326">
                  <c:v>41491.8541666667</c:v>
                </c:pt>
                <c:pt idx="10327">
                  <c:v>41491.8576388889</c:v>
                </c:pt>
                <c:pt idx="10328">
                  <c:v>41491.8611111111</c:v>
                </c:pt>
                <c:pt idx="10329">
                  <c:v>41491.8645833333</c:v>
                </c:pt>
                <c:pt idx="10330">
                  <c:v>41491.8680555556</c:v>
                </c:pt>
                <c:pt idx="10331">
                  <c:v>41491.8715277778</c:v>
                </c:pt>
                <c:pt idx="10332">
                  <c:v>41491.875</c:v>
                </c:pt>
                <c:pt idx="10333">
                  <c:v>41491.8784722222</c:v>
                </c:pt>
                <c:pt idx="10334">
                  <c:v>41491.8819444444</c:v>
                </c:pt>
                <c:pt idx="10335">
                  <c:v>41491.8854166667</c:v>
                </c:pt>
                <c:pt idx="10336">
                  <c:v>41491.8888888889</c:v>
                </c:pt>
                <c:pt idx="10337">
                  <c:v>41491.8923611111</c:v>
                </c:pt>
                <c:pt idx="10338">
                  <c:v>41491.8958333333</c:v>
                </c:pt>
                <c:pt idx="10339">
                  <c:v>41491.8993055556</c:v>
                </c:pt>
                <c:pt idx="10340">
                  <c:v>41491.9027777778</c:v>
                </c:pt>
                <c:pt idx="10341">
                  <c:v>41491.90625</c:v>
                </c:pt>
                <c:pt idx="10342">
                  <c:v>41491.9097222222</c:v>
                </c:pt>
                <c:pt idx="10343">
                  <c:v>41491.9131944444</c:v>
                </c:pt>
                <c:pt idx="10344">
                  <c:v>41491.9166666667</c:v>
                </c:pt>
                <c:pt idx="10345">
                  <c:v>41491.9201388889</c:v>
                </c:pt>
                <c:pt idx="10346">
                  <c:v>41491.9236111111</c:v>
                </c:pt>
                <c:pt idx="10347">
                  <c:v>41491.9270833333</c:v>
                </c:pt>
                <c:pt idx="10348">
                  <c:v>41491.9305555556</c:v>
                </c:pt>
                <c:pt idx="10349">
                  <c:v>41491.9340277778</c:v>
                </c:pt>
                <c:pt idx="10350">
                  <c:v>41491.9375</c:v>
                </c:pt>
                <c:pt idx="10351">
                  <c:v>41491.9409722222</c:v>
                </c:pt>
                <c:pt idx="10352">
                  <c:v>41491.9444444444</c:v>
                </c:pt>
                <c:pt idx="10353">
                  <c:v>41491.9479166667</c:v>
                </c:pt>
                <c:pt idx="10354">
                  <c:v>41491.9513888889</c:v>
                </c:pt>
                <c:pt idx="10355">
                  <c:v>41491.9548611111</c:v>
                </c:pt>
                <c:pt idx="10356">
                  <c:v>41491.9583333333</c:v>
                </c:pt>
                <c:pt idx="10357">
                  <c:v>41491.9618055556</c:v>
                </c:pt>
                <c:pt idx="10358">
                  <c:v>41491.9652777778</c:v>
                </c:pt>
                <c:pt idx="10359">
                  <c:v>41491.96875</c:v>
                </c:pt>
                <c:pt idx="10360">
                  <c:v>41491.9722222222</c:v>
                </c:pt>
                <c:pt idx="10361">
                  <c:v>41491.9756944444</c:v>
                </c:pt>
                <c:pt idx="10362">
                  <c:v>41491.9791666667</c:v>
                </c:pt>
                <c:pt idx="10363">
                  <c:v>41491.9826388889</c:v>
                </c:pt>
                <c:pt idx="10364">
                  <c:v>41491.9861111111</c:v>
                </c:pt>
                <c:pt idx="10365">
                  <c:v>41491.9895833333</c:v>
                </c:pt>
                <c:pt idx="10366">
                  <c:v>41491.9930555556</c:v>
                </c:pt>
                <c:pt idx="10367">
                  <c:v>41491.9965277778</c:v>
                </c:pt>
                <c:pt idx="10368">
                  <c:v>41492</c:v>
                </c:pt>
                <c:pt idx="10369">
                  <c:v>41492.0034722222</c:v>
                </c:pt>
                <c:pt idx="10370">
                  <c:v>41492.0069444444</c:v>
                </c:pt>
                <c:pt idx="10371">
                  <c:v>41492.0104166667</c:v>
                </c:pt>
                <c:pt idx="10372">
                  <c:v>41492.0138888889</c:v>
                </c:pt>
                <c:pt idx="10373">
                  <c:v>41492.0173611111</c:v>
                </c:pt>
                <c:pt idx="10374">
                  <c:v>41492.0208333333</c:v>
                </c:pt>
                <c:pt idx="10375">
                  <c:v>41492.0243055556</c:v>
                </c:pt>
                <c:pt idx="10376">
                  <c:v>41492.0277777778</c:v>
                </c:pt>
                <c:pt idx="10377">
                  <c:v>41492.03125</c:v>
                </c:pt>
                <c:pt idx="10378">
                  <c:v>41492.0347222222</c:v>
                </c:pt>
                <c:pt idx="10379">
                  <c:v>41492.0381944445</c:v>
                </c:pt>
                <c:pt idx="10380">
                  <c:v>41492.0416666667</c:v>
                </c:pt>
                <c:pt idx="10381">
                  <c:v>41492.0451388889</c:v>
                </c:pt>
                <c:pt idx="10382">
                  <c:v>41492.0486111111</c:v>
                </c:pt>
                <c:pt idx="10383">
                  <c:v>41492.0520833333</c:v>
                </c:pt>
                <c:pt idx="10384">
                  <c:v>41492.0555555556</c:v>
                </c:pt>
                <c:pt idx="10385">
                  <c:v>41492.0590277778</c:v>
                </c:pt>
                <c:pt idx="10386">
                  <c:v>41492.0625</c:v>
                </c:pt>
                <c:pt idx="10387">
                  <c:v>41492.0659722222</c:v>
                </c:pt>
                <c:pt idx="10388">
                  <c:v>41492.0694444445</c:v>
                </c:pt>
                <c:pt idx="10389">
                  <c:v>41492.0729166667</c:v>
                </c:pt>
                <c:pt idx="10390">
                  <c:v>41492.0763888889</c:v>
                </c:pt>
                <c:pt idx="10391">
                  <c:v>41492.0798611111</c:v>
                </c:pt>
                <c:pt idx="10392">
                  <c:v>41492.0833333333</c:v>
                </c:pt>
                <c:pt idx="10393">
                  <c:v>41492.0868055556</c:v>
                </c:pt>
                <c:pt idx="10394">
                  <c:v>41492.0902777778</c:v>
                </c:pt>
                <c:pt idx="10395">
                  <c:v>41492.09375</c:v>
                </c:pt>
                <c:pt idx="10396">
                  <c:v>41492.0972222222</c:v>
                </c:pt>
                <c:pt idx="10397">
                  <c:v>41492.1006944445</c:v>
                </c:pt>
                <c:pt idx="10398">
                  <c:v>41492.1041666667</c:v>
                </c:pt>
                <c:pt idx="10399">
                  <c:v>41492.1076388889</c:v>
                </c:pt>
                <c:pt idx="10400">
                  <c:v>41492.1111111111</c:v>
                </c:pt>
                <c:pt idx="10401">
                  <c:v>41492.1145833333</c:v>
                </c:pt>
                <c:pt idx="10402">
                  <c:v>41492.1180555556</c:v>
                </c:pt>
                <c:pt idx="10403">
                  <c:v>41492.1215277778</c:v>
                </c:pt>
                <c:pt idx="10404">
                  <c:v>41492.125</c:v>
                </c:pt>
                <c:pt idx="10405">
                  <c:v>41492.1284722222</c:v>
                </c:pt>
                <c:pt idx="10406">
                  <c:v>41492.1319444444</c:v>
                </c:pt>
                <c:pt idx="10407">
                  <c:v>41492.1354166667</c:v>
                </c:pt>
                <c:pt idx="10408">
                  <c:v>41492.1388888889</c:v>
                </c:pt>
                <c:pt idx="10409">
                  <c:v>41492.1423611111</c:v>
                </c:pt>
                <c:pt idx="10410">
                  <c:v>41492.1458333333</c:v>
                </c:pt>
                <c:pt idx="10411">
                  <c:v>41492.1493055556</c:v>
                </c:pt>
                <c:pt idx="10412">
                  <c:v>41492.1527777778</c:v>
                </c:pt>
                <c:pt idx="10413">
                  <c:v>41492.15625</c:v>
                </c:pt>
                <c:pt idx="10414">
                  <c:v>41492.1597222222</c:v>
                </c:pt>
                <c:pt idx="10415">
                  <c:v>41492.1631944444</c:v>
                </c:pt>
                <c:pt idx="10416">
                  <c:v>41492.1666666667</c:v>
                </c:pt>
                <c:pt idx="10417">
                  <c:v>41492.1701388889</c:v>
                </c:pt>
                <c:pt idx="10418">
                  <c:v>41492.1736111111</c:v>
                </c:pt>
                <c:pt idx="10419">
                  <c:v>41492.1770833333</c:v>
                </c:pt>
                <c:pt idx="10420">
                  <c:v>41492.1805555556</c:v>
                </c:pt>
                <c:pt idx="10421">
                  <c:v>41492.1840277778</c:v>
                </c:pt>
                <c:pt idx="10422">
                  <c:v>41492.1875</c:v>
                </c:pt>
                <c:pt idx="10423">
                  <c:v>41492.1909722222</c:v>
                </c:pt>
                <c:pt idx="10424">
                  <c:v>41492.1944444444</c:v>
                </c:pt>
                <c:pt idx="10425">
                  <c:v>41492.1979166667</c:v>
                </c:pt>
                <c:pt idx="10426">
                  <c:v>41492.2013888889</c:v>
                </c:pt>
                <c:pt idx="10427">
                  <c:v>41492.2048611111</c:v>
                </c:pt>
                <c:pt idx="10428">
                  <c:v>41492.2083333333</c:v>
                </c:pt>
                <c:pt idx="10429">
                  <c:v>41492.2118055556</c:v>
                </c:pt>
                <c:pt idx="10430">
                  <c:v>41492.2152777778</c:v>
                </c:pt>
                <c:pt idx="10431">
                  <c:v>41492.21875</c:v>
                </c:pt>
                <c:pt idx="10432">
                  <c:v>41492.2222222222</c:v>
                </c:pt>
                <c:pt idx="10433">
                  <c:v>41492.2256944444</c:v>
                </c:pt>
                <c:pt idx="10434">
                  <c:v>41492.2291666667</c:v>
                </c:pt>
                <c:pt idx="10435">
                  <c:v>41492.2326388889</c:v>
                </c:pt>
                <c:pt idx="10436">
                  <c:v>41492.2361111111</c:v>
                </c:pt>
                <c:pt idx="10437">
                  <c:v>41492.2395833333</c:v>
                </c:pt>
                <c:pt idx="10438">
                  <c:v>41492.2430555556</c:v>
                </c:pt>
                <c:pt idx="10439">
                  <c:v>41492.2465277778</c:v>
                </c:pt>
                <c:pt idx="10440">
                  <c:v>41492.25</c:v>
                </c:pt>
                <c:pt idx="10441">
                  <c:v>41492.2534722222</c:v>
                </c:pt>
                <c:pt idx="10442">
                  <c:v>41492.2569444444</c:v>
                </c:pt>
                <c:pt idx="10443">
                  <c:v>41492.2604166667</c:v>
                </c:pt>
                <c:pt idx="10444">
                  <c:v>41492.2638888889</c:v>
                </c:pt>
                <c:pt idx="10445">
                  <c:v>41492.2673611111</c:v>
                </c:pt>
                <c:pt idx="10446">
                  <c:v>41492.2708333333</c:v>
                </c:pt>
                <c:pt idx="10447">
                  <c:v>41492.2743055556</c:v>
                </c:pt>
                <c:pt idx="10448">
                  <c:v>41492.2777777778</c:v>
                </c:pt>
                <c:pt idx="10449">
                  <c:v>41492.28125</c:v>
                </c:pt>
                <c:pt idx="10450">
                  <c:v>41492.2847222222</c:v>
                </c:pt>
                <c:pt idx="10451">
                  <c:v>41492.2881944444</c:v>
                </c:pt>
                <c:pt idx="10452">
                  <c:v>41492.2916666667</c:v>
                </c:pt>
                <c:pt idx="10453">
                  <c:v>41492.2951388889</c:v>
                </c:pt>
                <c:pt idx="10454">
                  <c:v>41492.2986111111</c:v>
                </c:pt>
                <c:pt idx="10455">
                  <c:v>41492.3020833333</c:v>
                </c:pt>
                <c:pt idx="10456">
                  <c:v>41492.3055555556</c:v>
                </c:pt>
                <c:pt idx="10457">
                  <c:v>41492.3090277778</c:v>
                </c:pt>
                <c:pt idx="10458">
                  <c:v>41492.3125</c:v>
                </c:pt>
                <c:pt idx="10459">
                  <c:v>41492.3159722222</c:v>
                </c:pt>
                <c:pt idx="10460">
                  <c:v>41492.3194444445</c:v>
                </c:pt>
                <c:pt idx="10461">
                  <c:v>41492.3229166667</c:v>
                </c:pt>
                <c:pt idx="10462">
                  <c:v>41492.3263888889</c:v>
                </c:pt>
                <c:pt idx="10463">
                  <c:v>41492.3298611111</c:v>
                </c:pt>
                <c:pt idx="10464">
                  <c:v>41492.3333333333</c:v>
                </c:pt>
                <c:pt idx="10465">
                  <c:v>41492.3368055556</c:v>
                </c:pt>
                <c:pt idx="10466">
                  <c:v>41492.3402777778</c:v>
                </c:pt>
                <c:pt idx="10467">
                  <c:v>41492.34375</c:v>
                </c:pt>
                <c:pt idx="10468">
                  <c:v>41492.3472222222</c:v>
                </c:pt>
                <c:pt idx="10469">
                  <c:v>41492.3506944445</c:v>
                </c:pt>
                <c:pt idx="10470">
                  <c:v>41492.3541666667</c:v>
                </c:pt>
                <c:pt idx="10471">
                  <c:v>41492.3576388889</c:v>
                </c:pt>
                <c:pt idx="10472">
                  <c:v>41492.3611111111</c:v>
                </c:pt>
                <c:pt idx="10473">
                  <c:v>41492.3645833333</c:v>
                </c:pt>
                <c:pt idx="10474">
                  <c:v>41492.3680555556</c:v>
                </c:pt>
                <c:pt idx="10475">
                  <c:v>41492.3715277778</c:v>
                </c:pt>
                <c:pt idx="10476">
                  <c:v>41492.375</c:v>
                </c:pt>
                <c:pt idx="10477">
                  <c:v>41492.3784722222</c:v>
                </c:pt>
                <c:pt idx="10478">
                  <c:v>41492.3819444444</c:v>
                </c:pt>
                <c:pt idx="10479">
                  <c:v>41492.3854166667</c:v>
                </c:pt>
                <c:pt idx="10480">
                  <c:v>41492.3888888889</c:v>
                </c:pt>
                <c:pt idx="10481">
                  <c:v>41492.3923611111</c:v>
                </c:pt>
                <c:pt idx="10482">
                  <c:v>41492.3958333333</c:v>
                </c:pt>
                <c:pt idx="10483">
                  <c:v>41492.3993055556</c:v>
                </c:pt>
                <c:pt idx="10484">
                  <c:v>41492.4027777778</c:v>
                </c:pt>
                <c:pt idx="10485">
                  <c:v>41492.40625</c:v>
                </c:pt>
                <c:pt idx="10486">
                  <c:v>41492.4097222222</c:v>
                </c:pt>
                <c:pt idx="10487">
                  <c:v>41492.4131944444</c:v>
                </c:pt>
                <c:pt idx="10488">
                  <c:v>41492.4166666667</c:v>
                </c:pt>
                <c:pt idx="10489">
                  <c:v>41492.4201388889</c:v>
                </c:pt>
                <c:pt idx="10490">
                  <c:v>41492.4236111111</c:v>
                </c:pt>
                <c:pt idx="10491">
                  <c:v>41492.4270833333</c:v>
                </c:pt>
                <c:pt idx="10492">
                  <c:v>41492.4305555556</c:v>
                </c:pt>
                <c:pt idx="10493">
                  <c:v>41492.4340277778</c:v>
                </c:pt>
                <c:pt idx="10494">
                  <c:v>41492.4375</c:v>
                </c:pt>
                <c:pt idx="10495">
                  <c:v>41492.4409722222</c:v>
                </c:pt>
                <c:pt idx="10496">
                  <c:v>41492.4444444444</c:v>
                </c:pt>
                <c:pt idx="10497">
                  <c:v>41492.4479166667</c:v>
                </c:pt>
                <c:pt idx="10498">
                  <c:v>41492.4513888889</c:v>
                </c:pt>
                <c:pt idx="10499">
                  <c:v>41492.4548611111</c:v>
                </c:pt>
                <c:pt idx="10500">
                  <c:v>41492.4583333333</c:v>
                </c:pt>
                <c:pt idx="10501">
                  <c:v>41492.4618055556</c:v>
                </c:pt>
                <c:pt idx="10502">
                  <c:v>41492.4652777778</c:v>
                </c:pt>
                <c:pt idx="10503">
                  <c:v>41492.46875</c:v>
                </c:pt>
                <c:pt idx="10504">
                  <c:v>41492.4722222222</c:v>
                </c:pt>
                <c:pt idx="10505">
                  <c:v>41492.4756944444</c:v>
                </c:pt>
                <c:pt idx="10506">
                  <c:v>41492.4791666667</c:v>
                </c:pt>
                <c:pt idx="10507">
                  <c:v>41492.4826388889</c:v>
                </c:pt>
                <c:pt idx="10508">
                  <c:v>41492.4861111111</c:v>
                </c:pt>
                <c:pt idx="10509">
                  <c:v>41492.4895833333</c:v>
                </c:pt>
                <c:pt idx="10510">
                  <c:v>41492.4930555556</c:v>
                </c:pt>
                <c:pt idx="10511">
                  <c:v>41492.4965277778</c:v>
                </c:pt>
                <c:pt idx="10512">
                  <c:v>41492.5</c:v>
                </c:pt>
                <c:pt idx="10513">
                  <c:v>41492.5034722222</c:v>
                </c:pt>
                <c:pt idx="10514">
                  <c:v>41492.5069444444</c:v>
                </c:pt>
                <c:pt idx="10515">
                  <c:v>41492.5104166667</c:v>
                </c:pt>
                <c:pt idx="10516">
                  <c:v>41492.5138888889</c:v>
                </c:pt>
                <c:pt idx="10517">
                  <c:v>41492.5173611111</c:v>
                </c:pt>
                <c:pt idx="10518">
                  <c:v>41492.5208333333</c:v>
                </c:pt>
                <c:pt idx="10519">
                  <c:v>41492.5243055556</c:v>
                </c:pt>
                <c:pt idx="10520">
                  <c:v>41492.5277777778</c:v>
                </c:pt>
                <c:pt idx="10521">
                  <c:v>41492.53125</c:v>
                </c:pt>
                <c:pt idx="10522">
                  <c:v>41492.5347222222</c:v>
                </c:pt>
                <c:pt idx="10523">
                  <c:v>41492.5381944444</c:v>
                </c:pt>
                <c:pt idx="10524">
                  <c:v>41492.5416666667</c:v>
                </c:pt>
                <c:pt idx="10525">
                  <c:v>41492.5451388889</c:v>
                </c:pt>
                <c:pt idx="10526">
                  <c:v>41492.5486111111</c:v>
                </c:pt>
                <c:pt idx="10527">
                  <c:v>41492.5520833333</c:v>
                </c:pt>
                <c:pt idx="10528">
                  <c:v>41492.5555555556</c:v>
                </c:pt>
                <c:pt idx="10529">
                  <c:v>41492.5590277778</c:v>
                </c:pt>
                <c:pt idx="10530">
                  <c:v>41492.5625</c:v>
                </c:pt>
                <c:pt idx="10531">
                  <c:v>41492.5659722222</c:v>
                </c:pt>
                <c:pt idx="10532">
                  <c:v>41492.5694444445</c:v>
                </c:pt>
                <c:pt idx="10533">
                  <c:v>41492.5729166667</c:v>
                </c:pt>
                <c:pt idx="10534">
                  <c:v>41492.5763888889</c:v>
                </c:pt>
                <c:pt idx="10535">
                  <c:v>41492.5798611111</c:v>
                </c:pt>
                <c:pt idx="10536">
                  <c:v>41492.5833333333</c:v>
                </c:pt>
                <c:pt idx="10537">
                  <c:v>41492.5868055556</c:v>
                </c:pt>
                <c:pt idx="10538">
                  <c:v>41492.5902777778</c:v>
                </c:pt>
                <c:pt idx="10539">
                  <c:v>41492.59375</c:v>
                </c:pt>
                <c:pt idx="10540">
                  <c:v>41492.5972222222</c:v>
                </c:pt>
                <c:pt idx="10541">
                  <c:v>41492.6006944445</c:v>
                </c:pt>
                <c:pt idx="10542">
                  <c:v>41492.6041666667</c:v>
                </c:pt>
                <c:pt idx="10543">
                  <c:v>41492.6076388889</c:v>
                </c:pt>
                <c:pt idx="10544">
                  <c:v>41492.6111111111</c:v>
                </c:pt>
                <c:pt idx="10545">
                  <c:v>41492.6145833333</c:v>
                </c:pt>
                <c:pt idx="10546">
                  <c:v>41492.6180555556</c:v>
                </c:pt>
                <c:pt idx="10547">
                  <c:v>41492.6215277778</c:v>
                </c:pt>
                <c:pt idx="10548">
                  <c:v>41492.625</c:v>
                </c:pt>
                <c:pt idx="10549">
                  <c:v>41492.6284722222</c:v>
                </c:pt>
                <c:pt idx="10550">
                  <c:v>41492.6319444445</c:v>
                </c:pt>
                <c:pt idx="10551">
                  <c:v>41492.6354166667</c:v>
                </c:pt>
                <c:pt idx="10552">
                  <c:v>41492.6388888889</c:v>
                </c:pt>
                <c:pt idx="10553">
                  <c:v>41492.6423611111</c:v>
                </c:pt>
                <c:pt idx="10554">
                  <c:v>41492.6458333333</c:v>
                </c:pt>
                <c:pt idx="10555">
                  <c:v>41492.6493055556</c:v>
                </c:pt>
                <c:pt idx="10556">
                  <c:v>41492.6527777778</c:v>
                </c:pt>
                <c:pt idx="10557">
                  <c:v>41492.65625</c:v>
                </c:pt>
                <c:pt idx="10558">
                  <c:v>41492.6597222222</c:v>
                </c:pt>
                <c:pt idx="10559">
                  <c:v>41492.6631944444</c:v>
                </c:pt>
                <c:pt idx="10560">
                  <c:v>41492.6666666667</c:v>
                </c:pt>
                <c:pt idx="10561">
                  <c:v>41492.6701388889</c:v>
                </c:pt>
                <c:pt idx="10562">
                  <c:v>41492.6736111111</c:v>
                </c:pt>
                <c:pt idx="10563">
                  <c:v>41492.6770833333</c:v>
                </c:pt>
                <c:pt idx="10564">
                  <c:v>41492.6805555556</c:v>
                </c:pt>
                <c:pt idx="10565">
                  <c:v>41492.6840277778</c:v>
                </c:pt>
                <c:pt idx="10566">
                  <c:v>41492.6875</c:v>
                </c:pt>
                <c:pt idx="10567">
                  <c:v>41492.6909722222</c:v>
                </c:pt>
                <c:pt idx="10568">
                  <c:v>41492.6944444444</c:v>
                </c:pt>
                <c:pt idx="10569">
                  <c:v>41492.6979166667</c:v>
                </c:pt>
                <c:pt idx="10570">
                  <c:v>41492.7013888889</c:v>
                </c:pt>
                <c:pt idx="10571">
                  <c:v>41492.7048611111</c:v>
                </c:pt>
                <c:pt idx="10572">
                  <c:v>41492.7083333333</c:v>
                </c:pt>
                <c:pt idx="10573">
                  <c:v>41492.7118055556</c:v>
                </c:pt>
                <c:pt idx="10574">
                  <c:v>41492.7152777778</c:v>
                </c:pt>
                <c:pt idx="10575">
                  <c:v>41492.71875</c:v>
                </c:pt>
                <c:pt idx="10576">
                  <c:v>41492.7222222222</c:v>
                </c:pt>
                <c:pt idx="10577">
                  <c:v>41492.7256944444</c:v>
                </c:pt>
                <c:pt idx="10578">
                  <c:v>41492.7291666667</c:v>
                </c:pt>
                <c:pt idx="10579">
                  <c:v>41492.7326388889</c:v>
                </c:pt>
                <c:pt idx="10580">
                  <c:v>41492.7361111111</c:v>
                </c:pt>
                <c:pt idx="10581">
                  <c:v>41492.7395833333</c:v>
                </c:pt>
                <c:pt idx="10582">
                  <c:v>41492.7430555556</c:v>
                </c:pt>
                <c:pt idx="10583">
                  <c:v>41492.7465277778</c:v>
                </c:pt>
                <c:pt idx="10584">
                  <c:v>41492.75</c:v>
                </c:pt>
                <c:pt idx="10585">
                  <c:v>41492.7534722222</c:v>
                </c:pt>
                <c:pt idx="10586">
                  <c:v>41492.7569444444</c:v>
                </c:pt>
                <c:pt idx="10587">
                  <c:v>41492.7604166667</c:v>
                </c:pt>
                <c:pt idx="10588">
                  <c:v>41492.7638888889</c:v>
                </c:pt>
                <c:pt idx="10589">
                  <c:v>41492.7673611111</c:v>
                </c:pt>
                <c:pt idx="10590">
                  <c:v>41492.7708333333</c:v>
                </c:pt>
                <c:pt idx="10591">
                  <c:v>41492.7743055556</c:v>
                </c:pt>
                <c:pt idx="10592">
                  <c:v>41492.7777777778</c:v>
                </c:pt>
                <c:pt idx="10593">
                  <c:v>41492.78125</c:v>
                </c:pt>
                <c:pt idx="10594">
                  <c:v>41492.7847222222</c:v>
                </c:pt>
                <c:pt idx="10595">
                  <c:v>41492.7881944444</c:v>
                </c:pt>
                <c:pt idx="10596">
                  <c:v>41492.7916666667</c:v>
                </c:pt>
                <c:pt idx="10597">
                  <c:v>41492.7951388889</c:v>
                </c:pt>
                <c:pt idx="10598">
                  <c:v>41492.7986111111</c:v>
                </c:pt>
                <c:pt idx="10599">
                  <c:v>41492.8020833333</c:v>
                </c:pt>
                <c:pt idx="10600">
                  <c:v>41492.8055555556</c:v>
                </c:pt>
                <c:pt idx="10601">
                  <c:v>41492.8090277778</c:v>
                </c:pt>
                <c:pt idx="10602">
                  <c:v>41492.8125</c:v>
                </c:pt>
                <c:pt idx="10603">
                  <c:v>41492.8159722222</c:v>
                </c:pt>
                <c:pt idx="10604">
                  <c:v>41492.8194444444</c:v>
                </c:pt>
                <c:pt idx="10605">
                  <c:v>41492.8229166667</c:v>
                </c:pt>
                <c:pt idx="10606">
                  <c:v>41492.8263888889</c:v>
                </c:pt>
                <c:pt idx="10607">
                  <c:v>41492.8298611111</c:v>
                </c:pt>
                <c:pt idx="10608">
                  <c:v>41492.8333333333</c:v>
                </c:pt>
                <c:pt idx="10609">
                  <c:v>41492.8368055556</c:v>
                </c:pt>
                <c:pt idx="10610">
                  <c:v>41492.8402777778</c:v>
                </c:pt>
                <c:pt idx="10611">
                  <c:v>41492.84375</c:v>
                </c:pt>
                <c:pt idx="10612">
                  <c:v>41492.8472222222</c:v>
                </c:pt>
                <c:pt idx="10613">
                  <c:v>41492.8506944445</c:v>
                </c:pt>
                <c:pt idx="10614">
                  <c:v>41492.8541666667</c:v>
                </c:pt>
                <c:pt idx="10615">
                  <c:v>41492.8576388889</c:v>
                </c:pt>
                <c:pt idx="10616">
                  <c:v>41492.8611111111</c:v>
                </c:pt>
                <c:pt idx="10617">
                  <c:v>41492.8645833333</c:v>
                </c:pt>
                <c:pt idx="10618">
                  <c:v>41492.8680555556</c:v>
                </c:pt>
                <c:pt idx="10619">
                  <c:v>41492.8715277778</c:v>
                </c:pt>
                <c:pt idx="10620">
                  <c:v>41492.875</c:v>
                </c:pt>
                <c:pt idx="10621">
                  <c:v>41492.8784722222</c:v>
                </c:pt>
                <c:pt idx="10622">
                  <c:v>41492.8819444445</c:v>
                </c:pt>
                <c:pt idx="10623">
                  <c:v>41492.8854166667</c:v>
                </c:pt>
                <c:pt idx="10624">
                  <c:v>41492.8888888889</c:v>
                </c:pt>
                <c:pt idx="10625">
                  <c:v>41492.8923611111</c:v>
                </c:pt>
                <c:pt idx="10626">
                  <c:v>41492.8958333333</c:v>
                </c:pt>
                <c:pt idx="10627">
                  <c:v>41492.8993055556</c:v>
                </c:pt>
                <c:pt idx="10628">
                  <c:v>41492.9027777778</c:v>
                </c:pt>
                <c:pt idx="10629">
                  <c:v>41492.90625</c:v>
                </c:pt>
                <c:pt idx="10630">
                  <c:v>41492.9097222222</c:v>
                </c:pt>
                <c:pt idx="10631">
                  <c:v>41492.9131944445</c:v>
                </c:pt>
                <c:pt idx="10632">
                  <c:v>41492.9166666667</c:v>
                </c:pt>
                <c:pt idx="10633">
                  <c:v>41492.9201388889</c:v>
                </c:pt>
                <c:pt idx="10634">
                  <c:v>41492.9236111111</c:v>
                </c:pt>
                <c:pt idx="10635">
                  <c:v>41492.9270833333</c:v>
                </c:pt>
                <c:pt idx="10636">
                  <c:v>41492.9305555556</c:v>
                </c:pt>
                <c:pt idx="10637">
                  <c:v>41492.9340277778</c:v>
                </c:pt>
                <c:pt idx="10638">
                  <c:v>41492.9375</c:v>
                </c:pt>
                <c:pt idx="10639">
                  <c:v>41492.9409722222</c:v>
                </c:pt>
                <c:pt idx="10640">
                  <c:v>41492.9444444444</c:v>
                </c:pt>
                <c:pt idx="10641">
                  <c:v>41492.9479166667</c:v>
                </c:pt>
                <c:pt idx="10642">
                  <c:v>41492.9513888889</c:v>
                </c:pt>
                <c:pt idx="10643">
                  <c:v>41492.9548611111</c:v>
                </c:pt>
                <c:pt idx="10644">
                  <c:v>41492.9583333333</c:v>
                </c:pt>
                <c:pt idx="10645">
                  <c:v>41492.9618055556</c:v>
                </c:pt>
                <c:pt idx="10646">
                  <c:v>41492.9652777778</c:v>
                </c:pt>
                <c:pt idx="10647">
                  <c:v>41492.96875</c:v>
                </c:pt>
                <c:pt idx="10648">
                  <c:v>41492.9722222222</c:v>
                </c:pt>
                <c:pt idx="10649">
                  <c:v>41492.9756944444</c:v>
                </c:pt>
                <c:pt idx="10650">
                  <c:v>41492.9791666667</c:v>
                </c:pt>
                <c:pt idx="10651">
                  <c:v>41492.9826388889</c:v>
                </c:pt>
                <c:pt idx="10652">
                  <c:v>41492.9861111111</c:v>
                </c:pt>
                <c:pt idx="10653">
                  <c:v>41492.9895833333</c:v>
                </c:pt>
                <c:pt idx="10654">
                  <c:v>41492.9930555556</c:v>
                </c:pt>
                <c:pt idx="10655">
                  <c:v>41492.9965277778</c:v>
                </c:pt>
                <c:pt idx="10656">
                  <c:v>41493</c:v>
                </c:pt>
                <c:pt idx="10657">
                  <c:v>41493.0034722222</c:v>
                </c:pt>
                <c:pt idx="10658">
                  <c:v>41493.0069444444</c:v>
                </c:pt>
                <c:pt idx="10659">
                  <c:v>41493.0104166667</c:v>
                </c:pt>
                <c:pt idx="10660">
                  <c:v>41493.0138888889</c:v>
                </c:pt>
                <c:pt idx="10661">
                  <c:v>41493.0173611111</c:v>
                </c:pt>
                <c:pt idx="10662">
                  <c:v>41493.0208333333</c:v>
                </c:pt>
                <c:pt idx="10663">
                  <c:v>41493.0243055556</c:v>
                </c:pt>
                <c:pt idx="10664">
                  <c:v>41493.0277777778</c:v>
                </c:pt>
                <c:pt idx="10665">
                  <c:v>41493.03125</c:v>
                </c:pt>
                <c:pt idx="10666">
                  <c:v>41493.0347222222</c:v>
                </c:pt>
                <c:pt idx="10667">
                  <c:v>41493.0381944444</c:v>
                </c:pt>
                <c:pt idx="10668">
                  <c:v>41493.0416666667</c:v>
                </c:pt>
                <c:pt idx="10669">
                  <c:v>41493.0451388889</c:v>
                </c:pt>
                <c:pt idx="10670">
                  <c:v>41493.0486111111</c:v>
                </c:pt>
                <c:pt idx="10671">
                  <c:v>41493.0520833333</c:v>
                </c:pt>
                <c:pt idx="10672">
                  <c:v>41493.0555555556</c:v>
                </c:pt>
                <c:pt idx="10673">
                  <c:v>41493.0590277778</c:v>
                </c:pt>
                <c:pt idx="10674">
                  <c:v>41493.0625</c:v>
                </c:pt>
                <c:pt idx="10675">
                  <c:v>41493.0659722222</c:v>
                </c:pt>
                <c:pt idx="10676">
                  <c:v>41493.0694444444</c:v>
                </c:pt>
                <c:pt idx="10677">
                  <c:v>41493.0729166667</c:v>
                </c:pt>
                <c:pt idx="10678">
                  <c:v>41493.0763888889</c:v>
                </c:pt>
                <c:pt idx="10679">
                  <c:v>41493.0798611111</c:v>
                </c:pt>
                <c:pt idx="10680">
                  <c:v>41493.0833333333</c:v>
                </c:pt>
                <c:pt idx="10681">
                  <c:v>41493.0868055556</c:v>
                </c:pt>
                <c:pt idx="10682">
                  <c:v>41493.0902777778</c:v>
                </c:pt>
                <c:pt idx="10683">
                  <c:v>41493.09375</c:v>
                </c:pt>
                <c:pt idx="10684">
                  <c:v>41493.0972222222</c:v>
                </c:pt>
                <c:pt idx="10685">
                  <c:v>41493.1006944445</c:v>
                </c:pt>
                <c:pt idx="10686">
                  <c:v>41493.1041666667</c:v>
                </c:pt>
                <c:pt idx="10687">
                  <c:v>41493.1076388889</c:v>
                </c:pt>
                <c:pt idx="10688">
                  <c:v>41493.1111111111</c:v>
                </c:pt>
                <c:pt idx="10689">
                  <c:v>41493.1145833333</c:v>
                </c:pt>
                <c:pt idx="10690">
                  <c:v>41493.1180555556</c:v>
                </c:pt>
                <c:pt idx="10691">
                  <c:v>41493.1215277778</c:v>
                </c:pt>
                <c:pt idx="10692">
                  <c:v>41493.125</c:v>
                </c:pt>
                <c:pt idx="10693">
                  <c:v>41493.1284722222</c:v>
                </c:pt>
                <c:pt idx="10694">
                  <c:v>41493.1319444445</c:v>
                </c:pt>
                <c:pt idx="10695">
                  <c:v>41493.1354166667</c:v>
                </c:pt>
                <c:pt idx="10696">
                  <c:v>41493.1388888889</c:v>
                </c:pt>
                <c:pt idx="10697">
                  <c:v>41493.1423611111</c:v>
                </c:pt>
                <c:pt idx="10698">
                  <c:v>41493.1458333333</c:v>
                </c:pt>
                <c:pt idx="10699">
                  <c:v>41493.1493055556</c:v>
                </c:pt>
                <c:pt idx="10700">
                  <c:v>41493.1527777778</c:v>
                </c:pt>
                <c:pt idx="10701">
                  <c:v>41493.15625</c:v>
                </c:pt>
                <c:pt idx="10702">
                  <c:v>41493.1597222222</c:v>
                </c:pt>
                <c:pt idx="10703">
                  <c:v>41493.1631944445</c:v>
                </c:pt>
                <c:pt idx="10704">
                  <c:v>41493.1666666667</c:v>
                </c:pt>
                <c:pt idx="10705">
                  <c:v>41493.1701388889</c:v>
                </c:pt>
                <c:pt idx="10706">
                  <c:v>41493.1736111111</c:v>
                </c:pt>
                <c:pt idx="10707">
                  <c:v>41493.1770833333</c:v>
                </c:pt>
                <c:pt idx="10708">
                  <c:v>41493.1805555556</c:v>
                </c:pt>
                <c:pt idx="10709">
                  <c:v>41493.1840277778</c:v>
                </c:pt>
                <c:pt idx="10710">
                  <c:v>41493.1875</c:v>
                </c:pt>
                <c:pt idx="10711">
                  <c:v>41493.1909722222</c:v>
                </c:pt>
                <c:pt idx="10712">
                  <c:v>41493.1944444444</c:v>
                </c:pt>
                <c:pt idx="10713">
                  <c:v>41493.1979166667</c:v>
                </c:pt>
                <c:pt idx="10714">
                  <c:v>41493.2013888889</c:v>
                </c:pt>
                <c:pt idx="10715">
                  <c:v>41493.2048611111</c:v>
                </c:pt>
                <c:pt idx="10716">
                  <c:v>41493.2083333333</c:v>
                </c:pt>
                <c:pt idx="10717">
                  <c:v>41493.2118055556</c:v>
                </c:pt>
                <c:pt idx="10718">
                  <c:v>41493.2152777778</c:v>
                </c:pt>
                <c:pt idx="10719">
                  <c:v>41493.21875</c:v>
                </c:pt>
                <c:pt idx="10720">
                  <c:v>41493.2222222222</c:v>
                </c:pt>
                <c:pt idx="10721">
                  <c:v>41493.2256944444</c:v>
                </c:pt>
                <c:pt idx="10722">
                  <c:v>41493.2291666667</c:v>
                </c:pt>
                <c:pt idx="10723">
                  <c:v>41493.2326388889</c:v>
                </c:pt>
                <c:pt idx="10724">
                  <c:v>41493.2361111111</c:v>
                </c:pt>
                <c:pt idx="10725">
                  <c:v>41493.2395833333</c:v>
                </c:pt>
                <c:pt idx="10726">
                  <c:v>41493.2430555556</c:v>
                </c:pt>
                <c:pt idx="10727">
                  <c:v>41493.2465277778</c:v>
                </c:pt>
                <c:pt idx="10728">
                  <c:v>41493.25</c:v>
                </c:pt>
                <c:pt idx="10729">
                  <c:v>41493.2534722222</c:v>
                </c:pt>
                <c:pt idx="10730">
                  <c:v>41493.2569444444</c:v>
                </c:pt>
                <c:pt idx="10731">
                  <c:v>41493.2604166667</c:v>
                </c:pt>
                <c:pt idx="10732">
                  <c:v>41493.2638888889</c:v>
                </c:pt>
                <c:pt idx="10733">
                  <c:v>41493.2673611111</c:v>
                </c:pt>
                <c:pt idx="10734">
                  <c:v>41493.2708333333</c:v>
                </c:pt>
                <c:pt idx="10735">
                  <c:v>41493.2743055556</c:v>
                </c:pt>
                <c:pt idx="10736">
                  <c:v>41493.2777777778</c:v>
                </c:pt>
                <c:pt idx="10737">
                  <c:v>41493.28125</c:v>
                </c:pt>
                <c:pt idx="10738">
                  <c:v>41493.2847222222</c:v>
                </c:pt>
                <c:pt idx="10739">
                  <c:v>41493.2881944444</c:v>
                </c:pt>
                <c:pt idx="10740">
                  <c:v>41493.2916666667</c:v>
                </c:pt>
                <c:pt idx="10741">
                  <c:v>41493.2951388889</c:v>
                </c:pt>
                <c:pt idx="10742">
                  <c:v>41493.2986111111</c:v>
                </c:pt>
                <c:pt idx="10743">
                  <c:v>41493.3020833333</c:v>
                </c:pt>
                <c:pt idx="10744">
                  <c:v>41493.3055555556</c:v>
                </c:pt>
                <c:pt idx="10745">
                  <c:v>41493.3090277778</c:v>
                </c:pt>
                <c:pt idx="10746">
                  <c:v>41493.3125</c:v>
                </c:pt>
                <c:pt idx="10747">
                  <c:v>41493.3159722222</c:v>
                </c:pt>
                <c:pt idx="10748">
                  <c:v>41493.3194444444</c:v>
                </c:pt>
                <c:pt idx="10749">
                  <c:v>41493.3229166667</c:v>
                </c:pt>
                <c:pt idx="10750">
                  <c:v>41493.3263888889</c:v>
                </c:pt>
                <c:pt idx="10751">
                  <c:v>41493.3298611111</c:v>
                </c:pt>
                <c:pt idx="10752">
                  <c:v>41493.3333333333</c:v>
                </c:pt>
                <c:pt idx="10753">
                  <c:v>41493.3368055556</c:v>
                </c:pt>
                <c:pt idx="10754">
                  <c:v>41493.3402777778</c:v>
                </c:pt>
                <c:pt idx="10755">
                  <c:v>41493.34375</c:v>
                </c:pt>
                <c:pt idx="10756">
                  <c:v>41493.3472222222</c:v>
                </c:pt>
                <c:pt idx="10757">
                  <c:v>41493.3506944444</c:v>
                </c:pt>
                <c:pt idx="10758">
                  <c:v>41493.3541666667</c:v>
                </c:pt>
                <c:pt idx="10759">
                  <c:v>41493.3576388889</c:v>
                </c:pt>
                <c:pt idx="10760">
                  <c:v>41493.3611111111</c:v>
                </c:pt>
                <c:pt idx="10761">
                  <c:v>41493.3645833333</c:v>
                </c:pt>
                <c:pt idx="10762">
                  <c:v>41493.3680555556</c:v>
                </c:pt>
                <c:pt idx="10763">
                  <c:v>41493.3715277778</c:v>
                </c:pt>
                <c:pt idx="10764">
                  <c:v>41493.375</c:v>
                </c:pt>
                <c:pt idx="10765">
                  <c:v>41493.3784722222</c:v>
                </c:pt>
                <c:pt idx="10766">
                  <c:v>41493.3819444445</c:v>
                </c:pt>
                <c:pt idx="10767">
                  <c:v>41493.3854166667</c:v>
                </c:pt>
                <c:pt idx="10768">
                  <c:v>41493.3888888889</c:v>
                </c:pt>
                <c:pt idx="10769">
                  <c:v>41493.3923611111</c:v>
                </c:pt>
                <c:pt idx="10770">
                  <c:v>41493.3958333333</c:v>
                </c:pt>
                <c:pt idx="10771">
                  <c:v>41493.3993055556</c:v>
                </c:pt>
                <c:pt idx="10772">
                  <c:v>41493.4027777778</c:v>
                </c:pt>
                <c:pt idx="10773">
                  <c:v>41493.40625</c:v>
                </c:pt>
                <c:pt idx="10774">
                  <c:v>41493.4097222222</c:v>
                </c:pt>
                <c:pt idx="10775">
                  <c:v>41493.4131944445</c:v>
                </c:pt>
                <c:pt idx="10776">
                  <c:v>41493.4166666667</c:v>
                </c:pt>
                <c:pt idx="10777">
                  <c:v>41493.4201388889</c:v>
                </c:pt>
                <c:pt idx="10778">
                  <c:v>41493.4236111111</c:v>
                </c:pt>
                <c:pt idx="10779">
                  <c:v>41493.4270833333</c:v>
                </c:pt>
                <c:pt idx="10780">
                  <c:v>41493.4305555556</c:v>
                </c:pt>
                <c:pt idx="10781">
                  <c:v>41493.4340277778</c:v>
                </c:pt>
                <c:pt idx="10782">
                  <c:v>41493.4375</c:v>
                </c:pt>
                <c:pt idx="10783">
                  <c:v>41493.4409722222</c:v>
                </c:pt>
                <c:pt idx="10784">
                  <c:v>41493.4444444445</c:v>
                </c:pt>
                <c:pt idx="10785">
                  <c:v>41493.4479166667</c:v>
                </c:pt>
                <c:pt idx="10786">
                  <c:v>41493.4513888889</c:v>
                </c:pt>
                <c:pt idx="10787">
                  <c:v>41493.4548611111</c:v>
                </c:pt>
                <c:pt idx="10788">
                  <c:v>41493.4583333333</c:v>
                </c:pt>
                <c:pt idx="10789">
                  <c:v>41493.4618055556</c:v>
                </c:pt>
                <c:pt idx="10790">
                  <c:v>41493.4652777778</c:v>
                </c:pt>
                <c:pt idx="10791">
                  <c:v>41493.46875</c:v>
                </c:pt>
                <c:pt idx="10792">
                  <c:v>41493.4722222222</c:v>
                </c:pt>
                <c:pt idx="10793">
                  <c:v>41493.4756944444</c:v>
                </c:pt>
                <c:pt idx="10794">
                  <c:v>41493.4791666667</c:v>
                </c:pt>
                <c:pt idx="10795">
                  <c:v>41493.4826388889</c:v>
                </c:pt>
                <c:pt idx="10796">
                  <c:v>41493.4861111111</c:v>
                </c:pt>
                <c:pt idx="10797">
                  <c:v>41493.4895833333</c:v>
                </c:pt>
                <c:pt idx="10798">
                  <c:v>41493.4930555556</c:v>
                </c:pt>
                <c:pt idx="10799">
                  <c:v>41493.4965277778</c:v>
                </c:pt>
                <c:pt idx="10800">
                  <c:v>41493.5</c:v>
                </c:pt>
                <c:pt idx="10801">
                  <c:v>41493.5034722222</c:v>
                </c:pt>
                <c:pt idx="10802">
                  <c:v>41493.5069444444</c:v>
                </c:pt>
                <c:pt idx="10803">
                  <c:v>41493.5104166667</c:v>
                </c:pt>
                <c:pt idx="10804">
                  <c:v>41493.5138888889</c:v>
                </c:pt>
                <c:pt idx="10805">
                  <c:v>41493.5173611111</c:v>
                </c:pt>
                <c:pt idx="10806">
                  <c:v>41493.5208333333</c:v>
                </c:pt>
                <c:pt idx="10807">
                  <c:v>41493.5243055556</c:v>
                </c:pt>
                <c:pt idx="10808">
                  <c:v>41493.5277777778</c:v>
                </c:pt>
                <c:pt idx="10809">
                  <c:v>41493.53125</c:v>
                </c:pt>
                <c:pt idx="10810">
                  <c:v>41493.5347222222</c:v>
                </c:pt>
                <c:pt idx="10811">
                  <c:v>41493.5381944444</c:v>
                </c:pt>
                <c:pt idx="10812">
                  <c:v>41493.5416666667</c:v>
                </c:pt>
                <c:pt idx="10813">
                  <c:v>41493.5451388889</c:v>
                </c:pt>
                <c:pt idx="10814">
                  <c:v>41493.5486111111</c:v>
                </c:pt>
                <c:pt idx="10815">
                  <c:v>41493.5520833333</c:v>
                </c:pt>
                <c:pt idx="10816">
                  <c:v>41493.5555555556</c:v>
                </c:pt>
                <c:pt idx="10817">
                  <c:v>41493.5590277778</c:v>
                </c:pt>
                <c:pt idx="10818">
                  <c:v>41493.5625</c:v>
                </c:pt>
                <c:pt idx="10819">
                  <c:v>41493.5659722222</c:v>
                </c:pt>
                <c:pt idx="10820">
                  <c:v>41493.5694444444</c:v>
                </c:pt>
                <c:pt idx="10821">
                  <c:v>41493.5729166667</c:v>
                </c:pt>
                <c:pt idx="10822">
                  <c:v>41493.5763888889</c:v>
                </c:pt>
                <c:pt idx="10823">
                  <c:v>41493.5798611111</c:v>
                </c:pt>
                <c:pt idx="10824">
                  <c:v>41493.5833333333</c:v>
                </c:pt>
                <c:pt idx="10825">
                  <c:v>41493.5868055556</c:v>
                </c:pt>
                <c:pt idx="10826">
                  <c:v>41493.5902777778</c:v>
                </c:pt>
                <c:pt idx="10827">
                  <c:v>41493.59375</c:v>
                </c:pt>
                <c:pt idx="10828">
                  <c:v>41493.5972222222</c:v>
                </c:pt>
                <c:pt idx="10829">
                  <c:v>41493.6006944444</c:v>
                </c:pt>
                <c:pt idx="10830">
                  <c:v>41493.6041666667</c:v>
                </c:pt>
                <c:pt idx="10831">
                  <c:v>41493.6076388889</c:v>
                </c:pt>
                <c:pt idx="10832">
                  <c:v>41493.6111111111</c:v>
                </c:pt>
                <c:pt idx="10833">
                  <c:v>41493.6145833333</c:v>
                </c:pt>
                <c:pt idx="10834">
                  <c:v>41493.6180555556</c:v>
                </c:pt>
                <c:pt idx="10835">
                  <c:v>41493.6215277778</c:v>
                </c:pt>
                <c:pt idx="10836">
                  <c:v>41493.625</c:v>
                </c:pt>
                <c:pt idx="10837">
                  <c:v>41493.6284722222</c:v>
                </c:pt>
                <c:pt idx="10838">
                  <c:v>41493.6319444445</c:v>
                </c:pt>
                <c:pt idx="10839">
                  <c:v>41493.6354166667</c:v>
                </c:pt>
                <c:pt idx="10840">
                  <c:v>41493.6388888889</c:v>
                </c:pt>
                <c:pt idx="10841">
                  <c:v>41493.6423611111</c:v>
                </c:pt>
                <c:pt idx="10842">
                  <c:v>41493.6458333333</c:v>
                </c:pt>
                <c:pt idx="10843">
                  <c:v>41493.6493055556</c:v>
                </c:pt>
                <c:pt idx="10844">
                  <c:v>41493.6527777778</c:v>
                </c:pt>
                <c:pt idx="10845">
                  <c:v>41493.65625</c:v>
                </c:pt>
                <c:pt idx="10846">
                  <c:v>41493.6597222222</c:v>
                </c:pt>
                <c:pt idx="10847">
                  <c:v>41493.6631944445</c:v>
                </c:pt>
                <c:pt idx="10848">
                  <c:v>41493.6666666667</c:v>
                </c:pt>
                <c:pt idx="10849">
                  <c:v>41493.6701388889</c:v>
                </c:pt>
                <c:pt idx="10850">
                  <c:v>41493.6736111111</c:v>
                </c:pt>
                <c:pt idx="10851">
                  <c:v>41493.6770833333</c:v>
                </c:pt>
                <c:pt idx="10852">
                  <c:v>41493.6805555556</c:v>
                </c:pt>
                <c:pt idx="10853">
                  <c:v>41493.6840277778</c:v>
                </c:pt>
                <c:pt idx="10854">
                  <c:v>41493.6875</c:v>
                </c:pt>
                <c:pt idx="10855">
                  <c:v>41493.6909722222</c:v>
                </c:pt>
                <c:pt idx="10856">
                  <c:v>41493.6944444445</c:v>
                </c:pt>
                <c:pt idx="10857">
                  <c:v>41493.6979166667</c:v>
                </c:pt>
                <c:pt idx="10858">
                  <c:v>41493.7013888889</c:v>
                </c:pt>
                <c:pt idx="10859">
                  <c:v>41493.7048611111</c:v>
                </c:pt>
                <c:pt idx="10860">
                  <c:v>41493.7083333333</c:v>
                </c:pt>
                <c:pt idx="10861">
                  <c:v>41493.7118055556</c:v>
                </c:pt>
                <c:pt idx="10862">
                  <c:v>41493.7152777778</c:v>
                </c:pt>
                <c:pt idx="10863">
                  <c:v>41493.71875</c:v>
                </c:pt>
                <c:pt idx="10864">
                  <c:v>41493.7222222222</c:v>
                </c:pt>
                <c:pt idx="10865">
                  <c:v>41493.7256944444</c:v>
                </c:pt>
                <c:pt idx="10866">
                  <c:v>41493.7291666667</c:v>
                </c:pt>
                <c:pt idx="10867">
                  <c:v>41493.7326388889</c:v>
                </c:pt>
                <c:pt idx="10868">
                  <c:v>41493.7361111111</c:v>
                </c:pt>
                <c:pt idx="10869">
                  <c:v>41493.7395833333</c:v>
                </c:pt>
                <c:pt idx="10870">
                  <c:v>41493.7430555556</c:v>
                </c:pt>
                <c:pt idx="10871">
                  <c:v>41493.7465277778</c:v>
                </c:pt>
                <c:pt idx="10872">
                  <c:v>41493.75</c:v>
                </c:pt>
                <c:pt idx="10873">
                  <c:v>41493.7534722222</c:v>
                </c:pt>
                <c:pt idx="10874">
                  <c:v>41493.7569444444</c:v>
                </c:pt>
                <c:pt idx="10875">
                  <c:v>41493.7604166667</c:v>
                </c:pt>
                <c:pt idx="10876">
                  <c:v>41493.7638888889</c:v>
                </c:pt>
                <c:pt idx="10877">
                  <c:v>41493.7673611111</c:v>
                </c:pt>
                <c:pt idx="10878">
                  <c:v>41493.7708333333</c:v>
                </c:pt>
                <c:pt idx="10879">
                  <c:v>41493.7743055556</c:v>
                </c:pt>
                <c:pt idx="10880">
                  <c:v>41493.7777777778</c:v>
                </c:pt>
                <c:pt idx="10881">
                  <c:v>41493.78125</c:v>
                </c:pt>
                <c:pt idx="10882">
                  <c:v>41493.7847222222</c:v>
                </c:pt>
                <c:pt idx="10883">
                  <c:v>41493.7881944444</c:v>
                </c:pt>
                <c:pt idx="10884">
                  <c:v>41493.7916666667</c:v>
                </c:pt>
                <c:pt idx="10885">
                  <c:v>41493.7951388889</c:v>
                </c:pt>
                <c:pt idx="10886">
                  <c:v>41493.7986111111</c:v>
                </c:pt>
                <c:pt idx="10887">
                  <c:v>41493.8020833333</c:v>
                </c:pt>
                <c:pt idx="10888">
                  <c:v>41493.8055555556</c:v>
                </c:pt>
                <c:pt idx="10889">
                  <c:v>41493.8090277778</c:v>
                </c:pt>
                <c:pt idx="10890">
                  <c:v>41493.8125</c:v>
                </c:pt>
                <c:pt idx="10891">
                  <c:v>41493.8159722222</c:v>
                </c:pt>
                <c:pt idx="10892">
                  <c:v>41493.8194444444</c:v>
                </c:pt>
                <c:pt idx="10893">
                  <c:v>41493.8229166667</c:v>
                </c:pt>
                <c:pt idx="10894">
                  <c:v>41493.8263888889</c:v>
                </c:pt>
                <c:pt idx="10895">
                  <c:v>41493.8298611111</c:v>
                </c:pt>
                <c:pt idx="10896">
                  <c:v>41493.8333333333</c:v>
                </c:pt>
                <c:pt idx="10897">
                  <c:v>41493.8368055556</c:v>
                </c:pt>
                <c:pt idx="10898">
                  <c:v>41493.8402777778</c:v>
                </c:pt>
                <c:pt idx="10899">
                  <c:v>41493.84375</c:v>
                </c:pt>
                <c:pt idx="10900">
                  <c:v>41493.8472222222</c:v>
                </c:pt>
                <c:pt idx="10901">
                  <c:v>41493.8506944444</c:v>
                </c:pt>
                <c:pt idx="10902">
                  <c:v>41493.8541666667</c:v>
                </c:pt>
                <c:pt idx="10903">
                  <c:v>41493.8576388889</c:v>
                </c:pt>
                <c:pt idx="10904">
                  <c:v>41493.8611111111</c:v>
                </c:pt>
                <c:pt idx="10905">
                  <c:v>41493.8645833333</c:v>
                </c:pt>
                <c:pt idx="10906">
                  <c:v>41493.8680555556</c:v>
                </c:pt>
                <c:pt idx="10907">
                  <c:v>41493.8715277778</c:v>
                </c:pt>
                <c:pt idx="10908">
                  <c:v>41493.875</c:v>
                </c:pt>
                <c:pt idx="10909">
                  <c:v>41493.8784722222</c:v>
                </c:pt>
                <c:pt idx="10910">
                  <c:v>41493.8819444444</c:v>
                </c:pt>
                <c:pt idx="10911">
                  <c:v>41493.8854166667</c:v>
                </c:pt>
                <c:pt idx="10912">
                  <c:v>41493.8888888889</c:v>
                </c:pt>
                <c:pt idx="10913">
                  <c:v>41493.8923611111</c:v>
                </c:pt>
                <c:pt idx="10914">
                  <c:v>41493.8958333333</c:v>
                </c:pt>
                <c:pt idx="10915">
                  <c:v>41493.8993055556</c:v>
                </c:pt>
                <c:pt idx="10916">
                  <c:v>41493.9027777778</c:v>
                </c:pt>
                <c:pt idx="10917">
                  <c:v>41493.90625</c:v>
                </c:pt>
                <c:pt idx="10918">
                  <c:v>41493.9097222222</c:v>
                </c:pt>
                <c:pt idx="10919">
                  <c:v>41493.9131944445</c:v>
                </c:pt>
                <c:pt idx="10920">
                  <c:v>41493.9166666667</c:v>
                </c:pt>
                <c:pt idx="10921">
                  <c:v>41493.9201388889</c:v>
                </c:pt>
                <c:pt idx="10922">
                  <c:v>41493.9236111111</c:v>
                </c:pt>
                <c:pt idx="10923">
                  <c:v>41493.9270833333</c:v>
                </c:pt>
                <c:pt idx="10924">
                  <c:v>41493.9305555556</c:v>
                </c:pt>
                <c:pt idx="10925">
                  <c:v>41493.9340277778</c:v>
                </c:pt>
                <c:pt idx="10926">
                  <c:v>41493.9375</c:v>
                </c:pt>
                <c:pt idx="10927">
                  <c:v>41493.9409722222</c:v>
                </c:pt>
                <c:pt idx="10928">
                  <c:v>41493.9444444445</c:v>
                </c:pt>
                <c:pt idx="10929">
                  <c:v>41493.9479166667</c:v>
                </c:pt>
                <c:pt idx="10930">
                  <c:v>41493.9513888889</c:v>
                </c:pt>
                <c:pt idx="10931">
                  <c:v>41493.9548611111</c:v>
                </c:pt>
                <c:pt idx="10932">
                  <c:v>41493.9583333333</c:v>
                </c:pt>
                <c:pt idx="10933">
                  <c:v>41493.9618055556</c:v>
                </c:pt>
                <c:pt idx="10934">
                  <c:v>41493.9652777778</c:v>
                </c:pt>
                <c:pt idx="10935">
                  <c:v>41493.96875</c:v>
                </c:pt>
                <c:pt idx="10936">
                  <c:v>41493.9722222222</c:v>
                </c:pt>
                <c:pt idx="10937">
                  <c:v>41493.9756944445</c:v>
                </c:pt>
                <c:pt idx="10938">
                  <c:v>41493.9791666667</c:v>
                </c:pt>
                <c:pt idx="10939">
                  <c:v>41493.9826388889</c:v>
                </c:pt>
                <c:pt idx="10940">
                  <c:v>41493.9861111111</c:v>
                </c:pt>
                <c:pt idx="10941">
                  <c:v>41493.9895833333</c:v>
                </c:pt>
                <c:pt idx="10942">
                  <c:v>41493.9930555556</c:v>
                </c:pt>
                <c:pt idx="10943">
                  <c:v>41493.9965277778</c:v>
                </c:pt>
                <c:pt idx="10944">
                  <c:v>41494</c:v>
                </c:pt>
                <c:pt idx="10945">
                  <c:v>41494.0034722222</c:v>
                </c:pt>
                <c:pt idx="10946">
                  <c:v>41494.0069444444</c:v>
                </c:pt>
                <c:pt idx="10947">
                  <c:v>41494.0104166667</c:v>
                </c:pt>
                <c:pt idx="10948">
                  <c:v>41494.0138888889</c:v>
                </c:pt>
                <c:pt idx="10949">
                  <c:v>41494.0173611111</c:v>
                </c:pt>
                <c:pt idx="10950">
                  <c:v>41494.0208333333</c:v>
                </c:pt>
                <c:pt idx="10951">
                  <c:v>41494.0243055556</c:v>
                </c:pt>
                <c:pt idx="10952">
                  <c:v>41494.0277777778</c:v>
                </c:pt>
                <c:pt idx="10953">
                  <c:v>41494.03125</c:v>
                </c:pt>
                <c:pt idx="10954">
                  <c:v>41494.0347222222</c:v>
                </c:pt>
                <c:pt idx="10955">
                  <c:v>41494.0381944444</c:v>
                </c:pt>
                <c:pt idx="10956">
                  <c:v>41494.0416666667</c:v>
                </c:pt>
                <c:pt idx="10957">
                  <c:v>41494.0451388889</c:v>
                </c:pt>
                <c:pt idx="10958">
                  <c:v>41494.0486111111</c:v>
                </c:pt>
                <c:pt idx="10959">
                  <c:v>41494.0520833333</c:v>
                </c:pt>
                <c:pt idx="10960">
                  <c:v>41494.0555555556</c:v>
                </c:pt>
                <c:pt idx="10961">
                  <c:v>41494.0590277778</c:v>
                </c:pt>
                <c:pt idx="10962">
                  <c:v>41494.0625</c:v>
                </c:pt>
                <c:pt idx="10963">
                  <c:v>41494.0659722222</c:v>
                </c:pt>
                <c:pt idx="10964">
                  <c:v>41494.0694444444</c:v>
                </c:pt>
                <c:pt idx="10965">
                  <c:v>41494.0729166667</c:v>
                </c:pt>
                <c:pt idx="10966">
                  <c:v>41494.0763888889</c:v>
                </c:pt>
                <c:pt idx="10967">
                  <c:v>41494.0798611111</c:v>
                </c:pt>
                <c:pt idx="10968">
                  <c:v>41494.0833333333</c:v>
                </c:pt>
                <c:pt idx="10969">
                  <c:v>41494.0868055556</c:v>
                </c:pt>
                <c:pt idx="10970">
                  <c:v>41494.0902777778</c:v>
                </c:pt>
                <c:pt idx="10971">
                  <c:v>41494.09375</c:v>
                </c:pt>
                <c:pt idx="10972">
                  <c:v>41494.0972222222</c:v>
                </c:pt>
                <c:pt idx="10973">
                  <c:v>41494.1006944444</c:v>
                </c:pt>
                <c:pt idx="10974">
                  <c:v>41494.1041666667</c:v>
                </c:pt>
                <c:pt idx="10975">
                  <c:v>41494.1076388889</c:v>
                </c:pt>
                <c:pt idx="10976">
                  <c:v>41494.1111111111</c:v>
                </c:pt>
                <c:pt idx="10977">
                  <c:v>41494.1145833333</c:v>
                </c:pt>
                <c:pt idx="10978">
                  <c:v>41494.1180555556</c:v>
                </c:pt>
                <c:pt idx="10979">
                  <c:v>41494.1215277778</c:v>
                </c:pt>
                <c:pt idx="10980">
                  <c:v>41494.125</c:v>
                </c:pt>
                <c:pt idx="10981">
                  <c:v>41494.1284722222</c:v>
                </c:pt>
                <c:pt idx="10982">
                  <c:v>41494.1319444444</c:v>
                </c:pt>
                <c:pt idx="10983">
                  <c:v>41494.1354166667</c:v>
                </c:pt>
                <c:pt idx="10984">
                  <c:v>41494.1388888889</c:v>
                </c:pt>
                <c:pt idx="10985">
                  <c:v>41494.1423611111</c:v>
                </c:pt>
                <c:pt idx="10986">
                  <c:v>41494.1458333333</c:v>
                </c:pt>
                <c:pt idx="10987">
                  <c:v>41494.1493055556</c:v>
                </c:pt>
                <c:pt idx="10988">
                  <c:v>41494.1527777778</c:v>
                </c:pt>
                <c:pt idx="10989">
                  <c:v>41494.15625</c:v>
                </c:pt>
                <c:pt idx="10990">
                  <c:v>41494.1597222222</c:v>
                </c:pt>
                <c:pt idx="10991">
                  <c:v>41494.1631944444</c:v>
                </c:pt>
                <c:pt idx="10992">
                  <c:v>41494.1666666667</c:v>
                </c:pt>
                <c:pt idx="10993">
                  <c:v>41494.1701388889</c:v>
                </c:pt>
                <c:pt idx="10994">
                  <c:v>41494.1736111111</c:v>
                </c:pt>
                <c:pt idx="10995">
                  <c:v>41494.1770833333</c:v>
                </c:pt>
                <c:pt idx="10996">
                  <c:v>41494.1805555556</c:v>
                </c:pt>
                <c:pt idx="10997">
                  <c:v>41494.1840277778</c:v>
                </c:pt>
                <c:pt idx="10998">
                  <c:v>41494.1875</c:v>
                </c:pt>
                <c:pt idx="10999">
                  <c:v>41494.1909722222</c:v>
                </c:pt>
                <c:pt idx="11000">
                  <c:v>41494.1944444445</c:v>
                </c:pt>
                <c:pt idx="11001">
                  <c:v>41494.1979166667</c:v>
                </c:pt>
                <c:pt idx="11002">
                  <c:v>41494.2013888889</c:v>
                </c:pt>
                <c:pt idx="11003">
                  <c:v>41494.2048611111</c:v>
                </c:pt>
                <c:pt idx="11004">
                  <c:v>41494.2083333333</c:v>
                </c:pt>
                <c:pt idx="11005">
                  <c:v>41494.2118055556</c:v>
                </c:pt>
                <c:pt idx="11006">
                  <c:v>41494.2152777778</c:v>
                </c:pt>
                <c:pt idx="11007">
                  <c:v>41494.21875</c:v>
                </c:pt>
                <c:pt idx="11008">
                  <c:v>41494.2222222222</c:v>
                </c:pt>
                <c:pt idx="11009">
                  <c:v>41494.2256944445</c:v>
                </c:pt>
                <c:pt idx="11010">
                  <c:v>41494.2291666667</c:v>
                </c:pt>
                <c:pt idx="11011">
                  <c:v>41494.2326388889</c:v>
                </c:pt>
                <c:pt idx="11012">
                  <c:v>41494.2361111111</c:v>
                </c:pt>
                <c:pt idx="11013">
                  <c:v>41494.2395833333</c:v>
                </c:pt>
                <c:pt idx="11014">
                  <c:v>41494.2430555556</c:v>
                </c:pt>
                <c:pt idx="11015">
                  <c:v>41494.2465277778</c:v>
                </c:pt>
                <c:pt idx="11016">
                  <c:v>41494.25</c:v>
                </c:pt>
                <c:pt idx="11017">
                  <c:v>41494.2534722222</c:v>
                </c:pt>
                <c:pt idx="11018">
                  <c:v>41494.2569444444</c:v>
                </c:pt>
                <c:pt idx="11019">
                  <c:v>41494.2604166667</c:v>
                </c:pt>
                <c:pt idx="11020">
                  <c:v>41494.2638888889</c:v>
                </c:pt>
                <c:pt idx="11021">
                  <c:v>41494.2673611111</c:v>
                </c:pt>
                <c:pt idx="11022">
                  <c:v>41494.2708333333</c:v>
                </c:pt>
                <c:pt idx="11023">
                  <c:v>41494.2743055556</c:v>
                </c:pt>
                <c:pt idx="11024">
                  <c:v>41494.2777777778</c:v>
                </c:pt>
                <c:pt idx="11025">
                  <c:v>41494.28125</c:v>
                </c:pt>
                <c:pt idx="11026">
                  <c:v>41494.2847222222</c:v>
                </c:pt>
                <c:pt idx="11027">
                  <c:v>41494.2881944444</c:v>
                </c:pt>
                <c:pt idx="11028">
                  <c:v>41494.2916666667</c:v>
                </c:pt>
                <c:pt idx="11029">
                  <c:v>41494.2951388889</c:v>
                </c:pt>
                <c:pt idx="11030">
                  <c:v>41494.2986111111</c:v>
                </c:pt>
                <c:pt idx="11031">
                  <c:v>41494.3020833333</c:v>
                </c:pt>
                <c:pt idx="11032">
                  <c:v>41494.3055555556</c:v>
                </c:pt>
                <c:pt idx="11033">
                  <c:v>41494.3090277778</c:v>
                </c:pt>
                <c:pt idx="11034">
                  <c:v>41494.3125</c:v>
                </c:pt>
                <c:pt idx="11035">
                  <c:v>41494.3159722222</c:v>
                </c:pt>
                <c:pt idx="11036">
                  <c:v>41494.3194444444</c:v>
                </c:pt>
                <c:pt idx="11037">
                  <c:v>41494.3229166667</c:v>
                </c:pt>
                <c:pt idx="11038">
                  <c:v>41494.3263888889</c:v>
                </c:pt>
                <c:pt idx="11039">
                  <c:v>41494.3298611111</c:v>
                </c:pt>
                <c:pt idx="11040">
                  <c:v>41494.3333333333</c:v>
                </c:pt>
                <c:pt idx="11041">
                  <c:v>41494.3368055556</c:v>
                </c:pt>
                <c:pt idx="11042">
                  <c:v>41494.3402777778</c:v>
                </c:pt>
                <c:pt idx="11043">
                  <c:v>41494.34375</c:v>
                </c:pt>
                <c:pt idx="11044">
                  <c:v>41494.3472222222</c:v>
                </c:pt>
                <c:pt idx="11045">
                  <c:v>41494.3506944444</c:v>
                </c:pt>
                <c:pt idx="11046">
                  <c:v>41494.3541666667</c:v>
                </c:pt>
                <c:pt idx="11047">
                  <c:v>41494.3576388889</c:v>
                </c:pt>
                <c:pt idx="11048">
                  <c:v>41494.3611111111</c:v>
                </c:pt>
                <c:pt idx="11049">
                  <c:v>41494.3645833333</c:v>
                </c:pt>
                <c:pt idx="11050">
                  <c:v>41494.3680555556</c:v>
                </c:pt>
                <c:pt idx="11051">
                  <c:v>41494.3715277778</c:v>
                </c:pt>
                <c:pt idx="11052">
                  <c:v>41494.375</c:v>
                </c:pt>
                <c:pt idx="11053">
                  <c:v>41494.3784722222</c:v>
                </c:pt>
                <c:pt idx="11054">
                  <c:v>41494.3819444444</c:v>
                </c:pt>
                <c:pt idx="11055">
                  <c:v>41494.3854166667</c:v>
                </c:pt>
                <c:pt idx="11056">
                  <c:v>41494.3888888889</c:v>
                </c:pt>
                <c:pt idx="11057">
                  <c:v>41494.3923611111</c:v>
                </c:pt>
                <c:pt idx="11058">
                  <c:v>41494.3958333333</c:v>
                </c:pt>
                <c:pt idx="11059">
                  <c:v>41494.3993055556</c:v>
                </c:pt>
                <c:pt idx="11060">
                  <c:v>41494.4027777778</c:v>
                </c:pt>
                <c:pt idx="11061">
                  <c:v>41494.40625</c:v>
                </c:pt>
                <c:pt idx="11062">
                  <c:v>41494.4097222222</c:v>
                </c:pt>
                <c:pt idx="11063">
                  <c:v>41494.4131944444</c:v>
                </c:pt>
                <c:pt idx="11064">
                  <c:v>41494.4166666667</c:v>
                </c:pt>
                <c:pt idx="11065">
                  <c:v>41494.4201388889</c:v>
                </c:pt>
                <c:pt idx="11066">
                  <c:v>41494.4236111111</c:v>
                </c:pt>
                <c:pt idx="11067">
                  <c:v>41494.4270833333</c:v>
                </c:pt>
                <c:pt idx="11068">
                  <c:v>41494.4305555556</c:v>
                </c:pt>
                <c:pt idx="11069">
                  <c:v>41494.4340277778</c:v>
                </c:pt>
                <c:pt idx="11070">
                  <c:v>41494.4375</c:v>
                </c:pt>
                <c:pt idx="11071">
                  <c:v>41494.4409722222</c:v>
                </c:pt>
                <c:pt idx="11072">
                  <c:v>41494.4444444445</c:v>
                </c:pt>
                <c:pt idx="11073">
                  <c:v>41494.4479166667</c:v>
                </c:pt>
                <c:pt idx="11074">
                  <c:v>41494.4513888889</c:v>
                </c:pt>
                <c:pt idx="11075">
                  <c:v>41494.4548611111</c:v>
                </c:pt>
                <c:pt idx="11076">
                  <c:v>41494.4583333333</c:v>
                </c:pt>
                <c:pt idx="11077">
                  <c:v>41494.4618055556</c:v>
                </c:pt>
                <c:pt idx="11078">
                  <c:v>41494.4652777778</c:v>
                </c:pt>
                <c:pt idx="11079">
                  <c:v>41494.46875</c:v>
                </c:pt>
                <c:pt idx="11080">
                  <c:v>41494.4722222222</c:v>
                </c:pt>
                <c:pt idx="11081">
                  <c:v>41494.4756944445</c:v>
                </c:pt>
                <c:pt idx="11082">
                  <c:v>41494.4791666667</c:v>
                </c:pt>
                <c:pt idx="11083">
                  <c:v>41494.4826388889</c:v>
                </c:pt>
                <c:pt idx="11084">
                  <c:v>41494.4861111111</c:v>
                </c:pt>
                <c:pt idx="11085">
                  <c:v>41494.4895833333</c:v>
                </c:pt>
                <c:pt idx="11086">
                  <c:v>41494.4930555556</c:v>
                </c:pt>
                <c:pt idx="11087">
                  <c:v>41494.4965277778</c:v>
                </c:pt>
                <c:pt idx="11088">
                  <c:v>41494.5</c:v>
                </c:pt>
                <c:pt idx="11089">
                  <c:v>41494.5034722222</c:v>
                </c:pt>
                <c:pt idx="11090">
                  <c:v>41494.5069444445</c:v>
                </c:pt>
                <c:pt idx="11091">
                  <c:v>41494.5104166667</c:v>
                </c:pt>
                <c:pt idx="11092">
                  <c:v>41494.5138888889</c:v>
                </c:pt>
                <c:pt idx="11093">
                  <c:v>41494.5173611111</c:v>
                </c:pt>
                <c:pt idx="11094">
                  <c:v>41494.5208333333</c:v>
                </c:pt>
                <c:pt idx="11095">
                  <c:v>41494.5243055556</c:v>
                </c:pt>
                <c:pt idx="11096">
                  <c:v>41494.5277777778</c:v>
                </c:pt>
                <c:pt idx="11097">
                  <c:v>41494.53125</c:v>
                </c:pt>
                <c:pt idx="11098">
                  <c:v>41494.5347222222</c:v>
                </c:pt>
                <c:pt idx="11099">
                  <c:v>41494.5381944444</c:v>
                </c:pt>
                <c:pt idx="11100">
                  <c:v>41494.5416666667</c:v>
                </c:pt>
                <c:pt idx="11101">
                  <c:v>41494.5451388889</c:v>
                </c:pt>
                <c:pt idx="11102">
                  <c:v>41494.5486111111</c:v>
                </c:pt>
                <c:pt idx="11103">
                  <c:v>41494.5520833333</c:v>
                </c:pt>
                <c:pt idx="11104">
                  <c:v>41494.5555555556</c:v>
                </c:pt>
                <c:pt idx="11105">
                  <c:v>41494.5590277778</c:v>
                </c:pt>
                <c:pt idx="11106">
                  <c:v>41494.5625</c:v>
                </c:pt>
                <c:pt idx="11107">
                  <c:v>41494.5659722222</c:v>
                </c:pt>
                <c:pt idx="11108">
                  <c:v>41494.5694444444</c:v>
                </c:pt>
                <c:pt idx="11109">
                  <c:v>41494.5729166667</c:v>
                </c:pt>
                <c:pt idx="11110">
                  <c:v>41494.5763888889</c:v>
                </c:pt>
                <c:pt idx="11111">
                  <c:v>41494.5798611111</c:v>
                </c:pt>
                <c:pt idx="11112">
                  <c:v>41494.5833333333</c:v>
                </c:pt>
                <c:pt idx="11113">
                  <c:v>41494.5868055556</c:v>
                </c:pt>
                <c:pt idx="11114">
                  <c:v>41494.5902777778</c:v>
                </c:pt>
                <c:pt idx="11115">
                  <c:v>41494.59375</c:v>
                </c:pt>
                <c:pt idx="11116">
                  <c:v>41494.5972222222</c:v>
                </c:pt>
                <c:pt idx="11117">
                  <c:v>41494.6006944444</c:v>
                </c:pt>
                <c:pt idx="11118">
                  <c:v>41494.6041666667</c:v>
                </c:pt>
                <c:pt idx="11119">
                  <c:v>41494.6076388889</c:v>
                </c:pt>
                <c:pt idx="11120">
                  <c:v>41494.6111111111</c:v>
                </c:pt>
                <c:pt idx="11121">
                  <c:v>41494.6145833333</c:v>
                </c:pt>
                <c:pt idx="11122">
                  <c:v>41494.6180555556</c:v>
                </c:pt>
                <c:pt idx="11123">
                  <c:v>41494.6215277778</c:v>
                </c:pt>
                <c:pt idx="11124">
                  <c:v>41494.625</c:v>
                </c:pt>
                <c:pt idx="11125">
                  <c:v>41494.6284722222</c:v>
                </c:pt>
                <c:pt idx="11126">
                  <c:v>41494.6319444444</c:v>
                </c:pt>
                <c:pt idx="11127">
                  <c:v>41494.6354166667</c:v>
                </c:pt>
                <c:pt idx="11128">
                  <c:v>41494.6388888889</c:v>
                </c:pt>
                <c:pt idx="11129">
                  <c:v>41494.6423611111</c:v>
                </c:pt>
                <c:pt idx="11130">
                  <c:v>41494.6458333333</c:v>
                </c:pt>
                <c:pt idx="11131">
                  <c:v>41494.6493055556</c:v>
                </c:pt>
                <c:pt idx="11132">
                  <c:v>41494.6527777778</c:v>
                </c:pt>
                <c:pt idx="11133">
                  <c:v>41494.65625</c:v>
                </c:pt>
                <c:pt idx="11134">
                  <c:v>41494.6597222222</c:v>
                </c:pt>
                <c:pt idx="11135">
                  <c:v>41494.6631944444</c:v>
                </c:pt>
                <c:pt idx="11136">
                  <c:v>41494.6666666667</c:v>
                </c:pt>
                <c:pt idx="11137">
                  <c:v>41494.6701388889</c:v>
                </c:pt>
                <c:pt idx="11138">
                  <c:v>41494.6736111111</c:v>
                </c:pt>
                <c:pt idx="11139">
                  <c:v>41494.6770833333</c:v>
                </c:pt>
                <c:pt idx="11140">
                  <c:v>41494.6805555556</c:v>
                </c:pt>
                <c:pt idx="11141">
                  <c:v>41494.6840277778</c:v>
                </c:pt>
                <c:pt idx="11142">
                  <c:v>41494.6875</c:v>
                </c:pt>
                <c:pt idx="11143">
                  <c:v>41494.6909722222</c:v>
                </c:pt>
                <c:pt idx="11144">
                  <c:v>41494.6944444444</c:v>
                </c:pt>
                <c:pt idx="11145">
                  <c:v>41494.6979166667</c:v>
                </c:pt>
                <c:pt idx="11146">
                  <c:v>41494.7013888889</c:v>
                </c:pt>
                <c:pt idx="11147">
                  <c:v>41494.7048611111</c:v>
                </c:pt>
                <c:pt idx="11148">
                  <c:v>41494.7083333333</c:v>
                </c:pt>
                <c:pt idx="11149">
                  <c:v>41494.7118055556</c:v>
                </c:pt>
                <c:pt idx="11150">
                  <c:v>41494.7152777778</c:v>
                </c:pt>
                <c:pt idx="11151">
                  <c:v>41494.71875</c:v>
                </c:pt>
                <c:pt idx="11152">
                  <c:v>41494.7222222222</c:v>
                </c:pt>
                <c:pt idx="11153">
                  <c:v>41494.7256944445</c:v>
                </c:pt>
                <c:pt idx="11154">
                  <c:v>41494.7291666667</c:v>
                </c:pt>
                <c:pt idx="11155">
                  <c:v>41494.7326388889</c:v>
                </c:pt>
                <c:pt idx="11156">
                  <c:v>41494.7361111111</c:v>
                </c:pt>
                <c:pt idx="11157">
                  <c:v>41494.7395833333</c:v>
                </c:pt>
                <c:pt idx="11158">
                  <c:v>41494.7430555556</c:v>
                </c:pt>
                <c:pt idx="11159">
                  <c:v>41494.7465277778</c:v>
                </c:pt>
                <c:pt idx="11160">
                  <c:v>41494.75</c:v>
                </c:pt>
                <c:pt idx="11161">
                  <c:v>41494.7534722222</c:v>
                </c:pt>
                <c:pt idx="11162">
                  <c:v>41494.7569444445</c:v>
                </c:pt>
                <c:pt idx="11163">
                  <c:v>41494.7604166667</c:v>
                </c:pt>
                <c:pt idx="11164">
                  <c:v>41494.7638888889</c:v>
                </c:pt>
                <c:pt idx="11165">
                  <c:v>41494.7673611111</c:v>
                </c:pt>
                <c:pt idx="11166">
                  <c:v>41494.7708333333</c:v>
                </c:pt>
                <c:pt idx="11167">
                  <c:v>41494.7743055556</c:v>
                </c:pt>
                <c:pt idx="11168">
                  <c:v>41494.7777777778</c:v>
                </c:pt>
                <c:pt idx="11169">
                  <c:v>41494.78125</c:v>
                </c:pt>
                <c:pt idx="11170">
                  <c:v>41494.7847222222</c:v>
                </c:pt>
                <c:pt idx="11171">
                  <c:v>41494.7881944445</c:v>
                </c:pt>
                <c:pt idx="11172">
                  <c:v>41494.7916666667</c:v>
                </c:pt>
                <c:pt idx="11173">
                  <c:v>41494.7951388889</c:v>
                </c:pt>
                <c:pt idx="11174">
                  <c:v>41494.7986111111</c:v>
                </c:pt>
                <c:pt idx="11175">
                  <c:v>41494.8020833333</c:v>
                </c:pt>
                <c:pt idx="11176">
                  <c:v>41494.8055555556</c:v>
                </c:pt>
                <c:pt idx="11177">
                  <c:v>41494.8090277778</c:v>
                </c:pt>
                <c:pt idx="11178">
                  <c:v>41494.8125</c:v>
                </c:pt>
                <c:pt idx="11179">
                  <c:v>41494.8159722222</c:v>
                </c:pt>
                <c:pt idx="11180">
                  <c:v>41494.8194444444</c:v>
                </c:pt>
                <c:pt idx="11181">
                  <c:v>41494.8229166667</c:v>
                </c:pt>
                <c:pt idx="11182">
                  <c:v>41494.8263888889</c:v>
                </c:pt>
                <c:pt idx="11183">
                  <c:v>41494.8298611111</c:v>
                </c:pt>
                <c:pt idx="11184">
                  <c:v>41494.8333333333</c:v>
                </c:pt>
                <c:pt idx="11185">
                  <c:v>41494.8368055556</c:v>
                </c:pt>
                <c:pt idx="11186">
                  <c:v>41494.8402777778</c:v>
                </c:pt>
                <c:pt idx="11187">
                  <c:v>41494.84375</c:v>
                </c:pt>
                <c:pt idx="11188">
                  <c:v>41494.8472222222</c:v>
                </c:pt>
                <c:pt idx="11189">
                  <c:v>41494.8506944444</c:v>
                </c:pt>
                <c:pt idx="11190">
                  <c:v>41494.8541666667</c:v>
                </c:pt>
                <c:pt idx="11191">
                  <c:v>41494.8576388889</c:v>
                </c:pt>
                <c:pt idx="11192">
                  <c:v>41494.8611111111</c:v>
                </c:pt>
                <c:pt idx="11193">
                  <c:v>41494.8645833333</c:v>
                </c:pt>
                <c:pt idx="11194">
                  <c:v>41494.8680555556</c:v>
                </c:pt>
                <c:pt idx="11195">
                  <c:v>41494.8715277778</c:v>
                </c:pt>
                <c:pt idx="11196">
                  <c:v>41494.875</c:v>
                </c:pt>
                <c:pt idx="11197">
                  <c:v>41494.8784722222</c:v>
                </c:pt>
                <c:pt idx="11198">
                  <c:v>41494.8819444444</c:v>
                </c:pt>
                <c:pt idx="11199">
                  <c:v>41494.8854166667</c:v>
                </c:pt>
                <c:pt idx="11200">
                  <c:v>41494.8888888889</c:v>
                </c:pt>
                <c:pt idx="11201">
                  <c:v>41494.8923611111</c:v>
                </c:pt>
                <c:pt idx="11202">
                  <c:v>41494.8958333333</c:v>
                </c:pt>
                <c:pt idx="11203">
                  <c:v>41494.8993055556</c:v>
                </c:pt>
                <c:pt idx="11204">
                  <c:v>41494.9027777778</c:v>
                </c:pt>
                <c:pt idx="11205">
                  <c:v>41494.90625</c:v>
                </c:pt>
                <c:pt idx="11206">
                  <c:v>41494.9097222222</c:v>
                </c:pt>
                <c:pt idx="11207">
                  <c:v>41494.9131944444</c:v>
                </c:pt>
                <c:pt idx="11208">
                  <c:v>41494.9166666667</c:v>
                </c:pt>
                <c:pt idx="11209">
                  <c:v>41494.9201388889</c:v>
                </c:pt>
                <c:pt idx="11210">
                  <c:v>41494.9236111111</c:v>
                </c:pt>
                <c:pt idx="11211">
                  <c:v>41494.9270833333</c:v>
                </c:pt>
                <c:pt idx="11212">
                  <c:v>41494.9305555556</c:v>
                </c:pt>
                <c:pt idx="11213">
                  <c:v>41494.9340277778</c:v>
                </c:pt>
                <c:pt idx="11214">
                  <c:v>41494.9375</c:v>
                </c:pt>
                <c:pt idx="11215">
                  <c:v>41494.9409722222</c:v>
                </c:pt>
                <c:pt idx="11216">
                  <c:v>41494.9444444444</c:v>
                </c:pt>
                <c:pt idx="11217">
                  <c:v>41494.9479166667</c:v>
                </c:pt>
                <c:pt idx="11218">
                  <c:v>41494.9513888889</c:v>
                </c:pt>
                <c:pt idx="11219">
                  <c:v>41494.9548611111</c:v>
                </c:pt>
                <c:pt idx="11220">
                  <c:v>41494.9583333333</c:v>
                </c:pt>
                <c:pt idx="11221">
                  <c:v>41494.9618055556</c:v>
                </c:pt>
                <c:pt idx="11222">
                  <c:v>41494.9652777778</c:v>
                </c:pt>
                <c:pt idx="11223">
                  <c:v>41494.96875</c:v>
                </c:pt>
                <c:pt idx="11224">
                  <c:v>41494.9722222222</c:v>
                </c:pt>
                <c:pt idx="11225">
                  <c:v>41494.9756944445</c:v>
                </c:pt>
                <c:pt idx="11226">
                  <c:v>41494.9791666667</c:v>
                </c:pt>
                <c:pt idx="11227">
                  <c:v>41494.9826388889</c:v>
                </c:pt>
                <c:pt idx="11228">
                  <c:v>41494.9861111111</c:v>
                </c:pt>
                <c:pt idx="11229">
                  <c:v>41494.9895833333</c:v>
                </c:pt>
                <c:pt idx="11230">
                  <c:v>41494.9930555556</c:v>
                </c:pt>
                <c:pt idx="11231">
                  <c:v>41494.9965277778</c:v>
                </c:pt>
                <c:pt idx="11232">
                  <c:v>41495</c:v>
                </c:pt>
                <c:pt idx="11233">
                  <c:v>41495.0034722222</c:v>
                </c:pt>
                <c:pt idx="11234">
                  <c:v>41495.0069444445</c:v>
                </c:pt>
                <c:pt idx="11235">
                  <c:v>41495.0104166667</c:v>
                </c:pt>
                <c:pt idx="11236">
                  <c:v>41495.0138888889</c:v>
                </c:pt>
                <c:pt idx="11237">
                  <c:v>41495.0173611111</c:v>
                </c:pt>
                <c:pt idx="11238">
                  <c:v>41495.0208333333</c:v>
                </c:pt>
                <c:pt idx="11239">
                  <c:v>41495.0243055556</c:v>
                </c:pt>
                <c:pt idx="11240">
                  <c:v>41495.0277777778</c:v>
                </c:pt>
                <c:pt idx="11241">
                  <c:v>41495.03125</c:v>
                </c:pt>
                <c:pt idx="11242">
                  <c:v>41495.0347222222</c:v>
                </c:pt>
                <c:pt idx="11243">
                  <c:v>41495.0381944445</c:v>
                </c:pt>
                <c:pt idx="11244">
                  <c:v>41495.0416666667</c:v>
                </c:pt>
                <c:pt idx="11245">
                  <c:v>41495.0451388889</c:v>
                </c:pt>
                <c:pt idx="11246">
                  <c:v>41495.0486111111</c:v>
                </c:pt>
                <c:pt idx="11247">
                  <c:v>41495.0520833333</c:v>
                </c:pt>
                <c:pt idx="11248">
                  <c:v>41495.0555555556</c:v>
                </c:pt>
                <c:pt idx="11249">
                  <c:v>41495.0590277778</c:v>
                </c:pt>
                <c:pt idx="11250">
                  <c:v>41495.0625</c:v>
                </c:pt>
                <c:pt idx="11251">
                  <c:v>41495.0659722222</c:v>
                </c:pt>
                <c:pt idx="11252">
                  <c:v>41495.0694444444</c:v>
                </c:pt>
                <c:pt idx="11253">
                  <c:v>41495.0729166667</c:v>
                </c:pt>
                <c:pt idx="11254">
                  <c:v>41495.0763888889</c:v>
                </c:pt>
                <c:pt idx="11255">
                  <c:v>41495.0798611111</c:v>
                </c:pt>
                <c:pt idx="11256">
                  <c:v>41495.0833333333</c:v>
                </c:pt>
                <c:pt idx="11257">
                  <c:v>41495.0868055556</c:v>
                </c:pt>
                <c:pt idx="11258">
                  <c:v>41495.0902777778</c:v>
                </c:pt>
                <c:pt idx="11259">
                  <c:v>41495.09375</c:v>
                </c:pt>
                <c:pt idx="11260">
                  <c:v>41495.0972222222</c:v>
                </c:pt>
                <c:pt idx="11261">
                  <c:v>41495.1006944444</c:v>
                </c:pt>
                <c:pt idx="11262">
                  <c:v>41495.1041666667</c:v>
                </c:pt>
                <c:pt idx="11263">
                  <c:v>41495.1076388889</c:v>
                </c:pt>
                <c:pt idx="11264">
                  <c:v>41495.1111111111</c:v>
                </c:pt>
                <c:pt idx="11265">
                  <c:v>41495.1145833333</c:v>
                </c:pt>
                <c:pt idx="11266">
                  <c:v>41495.1180555556</c:v>
                </c:pt>
                <c:pt idx="11267">
                  <c:v>41495.1215277778</c:v>
                </c:pt>
                <c:pt idx="11268">
                  <c:v>41495.125</c:v>
                </c:pt>
                <c:pt idx="11269">
                  <c:v>41495.1284722222</c:v>
                </c:pt>
                <c:pt idx="11270">
                  <c:v>41495.1319444444</c:v>
                </c:pt>
                <c:pt idx="11271">
                  <c:v>41495.1354166667</c:v>
                </c:pt>
                <c:pt idx="11272">
                  <c:v>41495.1388888889</c:v>
                </c:pt>
                <c:pt idx="11273">
                  <c:v>41495.1423611111</c:v>
                </c:pt>
                <c:pt idx="11274">
                  <c:v>41495.1458333333</c:v>
                </c:pt>
                <c:pt idx="11275">
                  <c:v>41495.1493055556</c:v>
                </c:pt>
                <c:pt idx="11276">
                  <c:v>41495.1527777778</c:v>
                </c:pt>
                <c:pt idx="11277">
                  <c:v>41495.15625</c:v>
                </c:pt>
                <c:pt idx="11278">
                  <c:v>41495.1597222222</c:v>
                </c:pt>
                <c:pt idx="11279">
                  <c:v>41495.1631944444</c:v>
                </c:pt>
                <c:pt idx="11280">
                  <c:v>41495.1666666667</c:v>
                </c:pt>
                <c:pt idx="11281">
                  <c:v>41495.1701388889</c:v>
                </c:pt>
                <c:pt idx="11282">
                  <c:v>41495.1736111111</c:v>
                </c:pt>
                <c:pt idx="11283">
                  <c:v>41495.1770833333</c:v>
                </c:pt>
                <c:pt idx="11284">
                  <c:v>41495.1805555556</c:v>
                </c:pt>
                <c:pt idx="11285">
                  <c:v>41495.1840277778</c:v>
                </c:pt>
                <c:pt idx="11286">
                  <c:v>41495.1875</c:v>
                </c:pt>
                <c:pt idx="11287">
                  <c:v>41495.1909722222</c:v>
                </c:pt>
                <c:pt idx="11288">
                  <c:v>41495.1944444444</c:v>
                </c:pt>
                <c:pt idx="11289">
                  <c:v>41495.1979166667</c:v>
                </c:pt>
                <c:pt idx="11290">
                  <c:v>41495.2013888889</c:v>
                </c:pt>
                <c:pt idx="11291">
                  <c:v>41495.2048611111</c:v>
                </c:pt>
                <c:pt idx="11292">
                  <c:v>41495.2083333333</c:v>
                </c:pt>
                <c:pt idx="11293">
                  <c:v>41495.2118055556</c:v>
                </c:pt>
                <c:pt idx="11294">
                  <c:v>41495.2152777778</c:v>
                </c:pt>
                <c:pt idx="11295">
                  <c:v>41495.21875</c:v>
                </c:pt>
                <c:pt idx="11296">
                  <c:v>41495.2222222222</c:v>
                </c:pt>
                <c:pt idx="11297">
                  <c:v>41495.2256944444</c:v>
                </c:pt>
                <c:pt idx="11298">
                  <c:v>41495.2291666667</c:v>
                </c:pt>
                <c:pt idx="11299">
                  <c:v>41495.2326388889</c:v>
                </c:pt>
                <c:pt idx="11300">
                  <c:v>41495.2361111111</c:v>
                </c:pt>
                <c:pt idx="11301">
                  <c:v>41495.2395833333</c:v>
                </c:pt>
                <c:pt idx="11302">
                  <c:v>41495.2430555556</c:v>
                </c:pt>
                <c:pt idx="11303">
                  <c:v>41495.2465277778</c:v>
                </c:pt>
                <c:pt idx="11304">
                  <c:v>41495.25</c:v>
                </c:pt>
                <c:pt idx="11305">
                  <c:v>41495.2534722222</c:v>
                </c:pt>
                <c:pt idx="11306">
                  <c:v>41495.2569444445</c:v>
                </c:pt>
                <c:pt idx="11307">
                  <c:v>41495.2604166667</c:v>
                </c:pt>
                <c:pt idx="11308">
                  <c:v>41495.2638888889</c:v>
                </c:pt>
                <c:pt idx="11309">
                  <c:v>41495.2673611111</c:v>
                </c:pt>
                <c:pt idx="11310">
                  <c:v>41495.2708333333</c:v>
                </c:pt>
                <c:pt idx="11311">
                  <c:v>41495.2743055556</c:v>
                </c:pt>
                <c:pt idx="11312">
                  <c:v>41495.2777777778</c:v>
                </c:pt>
                <c:pt idx="11313">
                  <c:v>41495.28125</c:v>
                </c:pt>
                <c:pt idx="11314">
                  <c:v>41495.2847222222</c:v>
                </c:pt>
                <c:pt idx="11315">
                  <c:v>41495.2881944445</c:v>
                </c:pt>
                <c:pt idx="11316">
                  <c:v>41495.2916666667</c:v>
                </c:pt>
                <c:pt idx="11317">
                  <c:v>41495.2951388889</c:v>
                </c:pt>
                <c:pt idx="11318">
                  <c:v>41495.2986111111</c:v>
                </c:pt>
                <c:pt idx="11319">
                  <c:v>41495.3020833333</c:v>
                </c:pt>
                <c:pt idx="11320">
                  <c:v>41495.3055555556</c:v>
                </c:pt>
                <c:pt idx="11321">
                  <c:v>41495.3090277778</c:v>
                </c:pt>
                <c:pt idx="11322">
                  <c:v>41495.3125</c:v>
                </c:pt>
                <c:pt idx="11323">
                  <c:v>41495.3159722222</c:v>
                </c:pt>
                <c:pt idx="11324">
                  <c:v>41495.3194444445</c:v>
                </c:pt>
                <c:pt idx="11325">
                  <c:v>41495.3229166667</c:v>
                </c:pt>
                <c:pt idx="11326">
                  <c:v>41495.3263888889</c:v>
                </c:pt>
                <c:pt idx="11327">
                  <c:v>41495.3298611111</c:v>
                </c:pt>
                <c:pt idx="11328">
                  <c:v>41495.3333333333</c:v>
                </c:pt>
                <c:pt idx="11329">
                  <c:v>41495.3368055556</c:v>
                </c:pt>
                <c:pt idx="11330">
                  <c:v>41495.3402777778</c:v>
                </c:pt>
                <c:pt idx="11331">
                  <c:v>41495.34375</c:v>
                </c:pt>
                <c:pt idx="11332">
                  <c:v>41495.3472222222</c:v>
                </c:pt>
                <c:pt idx="11333">
                  <c:v>41495.3506944444</c:v>
                </c:pt>
                <c:pt idx="11334">
                  <c:v>41495.3541666667</c:v>
                </c:pt>
                <c:pt idx="11335">
                  <c:v>41495.3576388889</c:v>
                </c:pt>
                <c:pt idx="11336">
                  <c:v>41495.3611111111</c:v>
                </c:pt>
                <c:pt idx="11337">
                  <c:v>41495.3645833333</c:v>
                </c:pt>
                <c:pt idx="11338">
                  <c:v>41495.3680555556</c:v>
                </c:pt>
                <c:pt idx="11339">
                  <c:v>41495.3715277778</c:v>
                </c:pt>
                <c:pt idx="11340">
                  <c:v>41495.375</c:v>
                </c:pt>
                <c:pt idx="11341">
                  <c:v>41495.3784722222</c:v>
                </c:pt>
                <c:pt idx="11342">
                  <c:v>41495.3819444444</c:v>
                </c:pt>
                <c:pt idx="11343">
                  <c:v>41495.3854166667</c:v>
                </c:pt>
                <c:pt idx="11344">
                  <c:v>41495.3888888889</c:v>
                </c:pt>
                <c:pt idx="11345">
                  <c:v>41495.3923611111</c:v>
                </c:pt>
                <c:pt idx="11346">
                  <c:v>41495.3958333333</c:v>
                </c:pt>
                <c:pt idx="11347">
                  <c:v>41495.3993055556</c:v>
                </c:pt>
                <c:pt idx="11348">
                  <c:v>41495.4027777778</c:v>
                </c:pt>
                <c:pt idx="11349">
                  <c:v>41495.40625</c:v>
                </c:pt>
                <c:pt idx="11350">
                  <c:v>41495.4097222222</c:v>
                </c:pt>
                <c:pt idx="11351">
                  <c:v>41495.4131944444</c:v>
                </c:pt>
                <c:pt idx="11352">
                  <c:v>41495.4166666667</c:v>
                </c:pt>
                <c:pt idx="11353">
                  <c:v>41495.4201388889</c:v>
                </c:pt>
                <c:pt idx="11354">
                  <c:v>41495.4236111111</c:v>
                </c:pt>
                <c:pt idx="11355">
                  <c:v>41495.4270833333</c:v>
                </c:pt>
                <c:pt idx="11356">
                  <c:v>41495.4305555556</c:v>
                </c:pt>
                <c:pt idx="11357">
                  <c:v>41495.4340277778</c:v>
                </c:pt>
                <c:pt idx="11358">
                  <c:v>41495.4375</c:v>
                </c:pt>
                <c:pt idx="11359">
                  <c:v>41495.4409722222</c:v>
                </c:pt>
                <c:pt idx="11360">
                  <c:v>41495.4444444444</c:v>
                </c:pt>
                <c:pt idx="11361">
                  <c:v>41495.4479166667</c:v>
                </c:pt>
                <c:pt idx="11362">
                  <c:v>41495.4513888889</c:v>
                </c:pt>
                <c:pt idx="11363">
                  <c:v>41495.4548611111</c:v>
                </c:pt>
                <c:pt idx="11364">
                  <c:v>41495.4583333333</c:v>
                </c:pt>
                <c:pt idx="11365">
                  <c:v>41495.4618055556</c:v>
                </c:pt>
                <c:pt idx="11366">
                  <c:v>41495.4652777778</c:v>
                </c:pt>
                <c:pt idx="11367">
                  <c:v>41495.46875</c:v>
                </c:pt>
                <c:pt idx="11368">
                  <c:v>41495.4722222222</c:v>
                </c:pt>
                <c:pt idx="11369">
                  <c:v>41495.4756944444</c:v>
                </c:pt>
                <c:pt idx="11370">
                  <c:v>41495.4791666667</c:v>
                </c:pt>
                <c:pt idx="11371">
                  <c:v>41495.4826388889</c:v>
                </c:pt>
                <c:pt idx="11372">
                  <c:v>41495.4861111111</c:v>
                </c:pt>
                <c:pt idx="11373">
                  <c:v>41495.4895833333</c:v>
                </c:pt>
                <c:pt idx="11374">
                  <c:v>41495.4930555556</c:v>
                </c:pt>
                <c:pt idx="11375">
                  <c:v>41495.4965277778</c:v>
                </c:pt>
                <c:pt idx="11376">
                  <c:v>41495.5</c:v>
                </c:pt>
                <c:pt idx="11377">
                  <c:v>41495.5034722222</c:v>
                </c:pt>
                <c:pt idx="11378">
                  <c:v>41495.5069444445</c:v>
                </c:pt>
                <c:pt idx="11379">
                  <c:v>41495.5104166667</c:v>
                </c:pt>
                <c:pt idx="11380">
                  <c:v>41495.5138888889</c:v>
                </c:pt>
                <c:pt idx="11381">
                  <c:v>41495.5173611111</c:v>
                </c:pt>
                <c:pt idx="11382">
                  <c:v>41495.5208333333</c:v>
                </c:pt>
                <c:pt idx="11383">
                  <c:v>41495.5243055556</c:v>
                </c:pt>
                <c:pt idx="11384">
                  <c:v>41495.5277777778</c:v>
                </c:pt>
                <c:pt idx="11385">
                  <c:v>41495.53125</c:v>
                </c:pt>
                <c:pt idx="11386">
                  <c:v>41495.5347222222</c:v>
                </c:pt>
                <c:pt idx="11387">
                  <c:v>41495.5381944445</c:v>
                </c:pt>
                <c:pt idx="11388">
                  <c:v>41495.5416666667</c:v>
                </c:pt>
                <c:pt idx="11389">
                  <c:v>41495.5451388889</c:v>
                </c:pt>
                <c:pt idx="11390">
                  <c:v>41495.5486111111</c:v>
                </c:pt>
                <c:pt idx="11391">
                  <c:v>41495.5520833333</c:v>
                </c:pt>
                <c:pt idx="11392">
                  <c:v>41495.5555555556</c:v>
                </c:pt>
                <c:pt idx="11393">
                  <c:v>41495.5590277778</c:v>
                </c:pt>
                <c:pt idx="11394">
                  <c:v>41495.5625</c:v>
                </c:pt>
                <c:pt idx="11395">
                  <c:v>41495.5659722222</c:v>
                </c:pt>
                <c:pt idx="11396">
                  <c:v>41495.5694444445</c:v>
                </c:pt>
                <c:pt idx="11397">
                  <c:v>41495.5729166667</c:v>
                </c:pt>
                <c:pt idx="11398">
                  <c:v>41495.5763888889</c:v>
                </c:pt>
                <c:pt idx="11399">
                  <c:v>41495.5798611111</c:v>
                </c:pt>
                <c:pt idx="11400">
                  <c:v>41495.5833333333</c:v>
                </c:pt>
                <c:pt idx="11401">
                  <c:v>41495.5868055556</c:v>
                </c:pt>
                <c:pt idx="11402">
                  <c:v>41495.5902777778</c:v>
                </c:pt>
                <c:pt idx="11403">
                  <c:v>41495.59375</c:v>
                </c:pt>
                <c:pt idx="11404">
                  <c:v>41495.5972222222</c:v>
                </c:pt>
                <c:pt idx="11405">
                  <c:v>41495.6006944444</c:v>
                </c:pt>
                <c:pt idx="11406">
                  <c:v>41495.6041666667</c:v>
                </c:pt>
                <c:pt idx="11407">
                  <c:v>41495.6076388889</c:v>
                </c:pt>
                <c:pt idx="11408">
                  <c:v>41495.6111111111</c:v>
                </c:pt>
                <c:pt idx="11409">
                  <c:v>41495.6145833333</c:v>
                </c:pt>
                <c:pt idx="11410">
                  <c:v>41495.6180555556</c:v>
                </c:pt>
                <c:pt idx="11411">
                  <c:v>41495.6215277778</c:v>
                </c:pt>
                <c:pt idx="11412">
                  <c:v>41495.625</c:v>
                </c:pt>
                <c:pt idx="11413">
                  <c:v>41495.6284722222</c:v>
                </c:pt>
                <c:pt idx="11414">
                  <c:v>41495.6319444444</c:v>
                </c:pt>
                <c:pt idx="11415">
                  <c:v>41495.6354166667</c:v>
                </c:pt>
                <c:pt idx="11416">
                  <c:v>41495.6388888889</c:v>
                </c:pt>
                <c:pt idx="11417">
                  <c:v>41495.6423611111</c:v>
                </c:pt>
                <c:pt idx="11418">
                  <c:v>41495.6458333333</c:v>
                </c:pt>
                <c:pt idx="11419">
                  <c:v>41495.6493055556</c:v>
                </c:pt>
                <c:pt idx="11420">
                  <c:v>41495.6527777778</c:v>
                </c:pt>
                <c:pt idx="11421">
                  <c:v>41495.65625</c:v>
                </c:pt>
                <c:pt idx="11422">
                  <c:v>41495.6597222222</c:v>
                </c:pt>
                <c:pt idx="11423">
                  <c:v>41495.6631944444</c:v>
                </c:pt>
                <c:pt idx="11424">
                  <c:v>41495.6666666667</c:v>
                </c:pt>
                <c:pt idx="11425">
                  <c:v>41495.6701388889</c:v>
                </c:pt>
                <c:pt idx="11426">
                  <c:v>41495.6736111111</c:v>
                </c:pt>
                <c:pt idx="11427">
                  <c:v>41495.6770833333</c:v>
                </c:pt>
                <c:pt idx="11428">
                  <c:v>41495.6805555556</c:v>
                </c:pt>
                <c:pt idx="11429">
                  <c:v>41495.6840277778</c:v>
                </c:pt>
                <c:pt idx="11430">
                  <c:v>41495.6875</c:v>
                </c:pt>
                <c:pt idx="11431">
                  <c:v>41495.6909722222</c:v>
                </c:pt>
                <c:pt idx="11432">
                  <c:v>41495.6944444444</c:v>
                </c:pt>
                <c:pt idx="11433">
                  <c:v>41495.6979166667</c:v>
                </c:pt>
                <c:pt idx="11434">
                  <c:v>41495.7013888889</c:v>
                </c:pt>
                <c:pt idx="11435">
                  <c:v>41495.7048611111</c:v>
                </c:pt>
                <c:pt idx="11436">
                  <c:v>41495.7083333333</c:v>
                </c:pt>
                <c:pt idx="11437">
                  <c:v>41495.7118055556</c:v>
                </c:pt>
                <c:pt idx="11438">
                  <c:v>41495.7152777778</c:v>
                </c:pt>
                <c:pt idx="11439">
                  <c:v>41495.71875</c:v>
                </c:pt>
                <c:pt idx="11440">
                  <c:v>41495.7222222222</c:v>
                </c:pt>
                <c:pt idx="11441">
                  <c:v>41495.7256944444</c:v>
                </c:pt>
                <c:pt idx="11442">
                  <c:v>41495.7291666667</c:v>
                </c:pt>
                <c:pt idx="11443">
                  <c:v>41495.7326388889</c:v>
                </c:pt>
                <c:pt idx="11444">
                  <c:v>41495.7361111111</c:v>
                </c:pt>
                <c:pt idx="11445">
                  <c:v>41495.7395833333</c:v>
                </c:pt>
                <c:pt idx="11446">
                  <c:v>41495.7430555556</c:v>
                </c:pt>
                <c:pt idx="11447">
                  <c:v>41495.7465277778</c:v>
                </c:pt>
                <c:pt idx="11448">
                  <c:v>41495.75</c:v>
                </c:pt>
                <c:pt idx="11449">
                  <c:v>41495.7534722222</c:v>
                </c:pt>
                <c:pt idx="11450">
                  <c:v>41495.7569444444</c:v>
                </c:pt>
                <c:pt idx="11451">
                  <c:v>41495.7604166667</c:v>
                </c:pt>
                <c:pt idx="11452">
                  <c:v>41495.7638888889</c:v>
                </c:pt>
                <c:pt idx="11453">
                  <c:v>41495.7673611111</c:v>
                </c:pt>
                <c:pt idx="11454">
                  <c:v>41495.7708333333</c:v>
                </c:pt>
                <c:pt idx="11455">
                  <c:v>41495.7743055556</c:v>
                </c:pt>
                <c:pt idx="11456">
                  <c:v>41495.7777777778</c:v>
                </c:pt>
                <c:pt idx="11457">
                  <c:v>41495.78125</c:v>
                </c:pt>
                <c:pt idx="11458">
                  <c:v>41495.7847222222</c:v>
                </c:pt>
                <c:pt idx="11459">
                  <c:v>41495.7881944445</c:v>
                </c:pt>
                <c:pt idx="11460">
                  <c:v>41495.7916666667</c:v>
                </c:pt>
                <c:pt idx="11461">
                  <c:v>41495.7951388889</c:v>
                </c:pt>
                <c:pt idx="11462">
                  <c:v>41495.7986111111</c:v>
                </c:pt>
                <c:pt idx="11463">
                  <c:v>41495.8020833333</c:v>
                </c:pt>
                <c:pt idx="11464">
                  <c:v>41495.8055555556</c:v>
                </c:pt>
                <c:pt idx="11465">
                  <c:v>41495.8090277778</c:v>
                </c:pt>
                <c:pt idx="11466">
                  <c:v>41495.8125</c:v>
                </c:pt>
                <c:pt idx="11467">
                  <c:v>41495.8159722222</c:v>
                </c:pt>
                <c:pt idx="11468">
                  <c:v>41495.8194444445</c:v>
                </c:pt>
                <c:pt idx="11469">
                  <c:v>41495.8229166667</c:v>
                </c:pt>
                <c:pt idx="11470">
                  <c:v>41495.8263888889</c:v>
                </c:pt>
                <c:pt idx="11471">
                  <c:v>41495.8298611111</c:v>
                </c:pt>
                <c:pt idx="11472">
                  <c:v>41495.8333333333</c:v>
                </c:pt>
                <c:pt idx="11473">
                  <c:v>41495.8368055556</c:v>
                </c:pt>
                <c:pt idx="11474">
                  <c:v>41495.8402777778</c:v>
                </c:pt>
                <c:pt idx="11475">
                  <c:v>41495.84375</c:v>
                </c:pt>
                <c:pt idx="11476">
                  <c:v>41495.8472222222</c:v>
                </c:pt>
                <c:pt idx="11477">
                  <c:v>41495.8506944445</c:v>
                </c:pt>
                <c:pt idx="11478">
                  <c:v>41495.8541666667</c:v>
                </c:pt>
                <c:pt idx="11479">
                  <c:v>41495.8576388889</c:v>
                </c:pt>
                <c:pt idx="11480">
                  <c:v>41495.8611111111</c:v>
                </c:pt>
                <c:pt idx="11481">
                  <c:v>41495.8645833333</c:v>
                </c:pt>
                <c:pt idx="11482">
                  <c:v>41495.8680555556</c:v>
                </c:pt>
                <c:pt idx="11483">
                  <c:v>41495.8715277778</c:v>
                </c:pt>
                <c:pt idx="11484">
                  <c:v>41495.875</c:v>
                </c:pt>
                <c:pt idx="11485">
                  <c:v>41495.8784722222</c:v>
                </c:pt>
                <c:pt idx="11486">
                  <c:v>41495.8819444444</c:v>
                </c:pt>
                <c:pt idx="11487">
                  <c:v>41495.8854166667</c:v>
                </c:pt>
                <c:pt idx="11488">
                  <c:v>41495.8888888889</c:v>
                </c:pt>
                <c:pt idx="11489">
                  <c:v>41495.8923611111</c:v>
                </c:pt>
                <c:pt idx="11490">
                  <c:v>41495.8958333333</c:v>
                </c:pt>
                <c:pt idx="11491">
                  <c:v>41495.8993055556</c:v>
                </c:pt>
                <c:pt idx="11492">
                  <c:v>41495.9027777778</c:v>
                </c:pt>
                <c:pt idx="11493">
                  <c:v>41495.90625</c:v>
                </c:pt>
                <c:pt idx="11494">
                  <c:v>41495.9097222222</c:v>
                </c:pt>
                <c:pt idx="11495">
                  <c:v>41495.9131944444</c:v>
                </c:pt>
                <c:pt idx="11496">
                  <c:v>41495.9166666667</c:v>
                </c:pt>
                <c:pt idx="11497">
                  <c:v>41495.9201388889</c:v>
                </c:pt>
                <c:pt idx="11498">
                  <c:v>41495.9236111111</c:v>
                </c:pt>
                <c:pt idx="11499">
                  <c:v>41495.9270833333</c:v>
                </c:pt>
                <c:pt idx="11500">
                  <c:v>41495.9305555556</c:v>
                </c:pt>
                <c:pt idx="11501">
                  <c:v>41495.9340277778</c:v>
                </c:pt>
                <c:pt idx="11502">
                  <c:v>41495.9375</c:v>
                </c:pt>
                <c:pt idx="11503">
                  <c:v>41495.9409722222</c:v>
                </c:pt>
                <c:pt idx="11504">
                  <c:v>41495.9444444444</c:v>
                </c:pt>
                <c:pt idx="11505">
                  <c:v>41495.9479166667</c:v>
                </c:pt>
                <c:pt idx="11506">
                  <c:v>41495.9513888889</c:v>
                </c:pt>
                <c:pt idx="11507">
                  <c:v>41495.9548611111</c:v>
                </c:pt>
                <c:pt idx="11508">
                  <c:v>41495.9583333333</c:v>
                </c:pt>
                <c:pt idx="11509">
                  <c:v>41495.9618055556</c:v>
                </c:pt>
                <c:pt idx="11510">
                  <c:v>41495.9652777778</c:v>
                </c:pt>
                <c:pt idx="11511">
                  <c:v>41495.96875</c:v>
                </c:pt>
                <c:pt idx="11512">
                  <c:v>41495.9722222222</c:v>
                </c:pt>
                <c:pt idx="11513">
                  <c:v>41495.9756944444</c:v>
                </c:pt>
                <c:pt idx="11514">
                  <c:v>41495.9791666667</c:v>
                </c:pt>
                <c:pt idx="11515">
                  <c:v>41495.9826388889</c:v>
                </c:pt>
                <c:pt idx="11516">
                  <c:v>41495.9861111111</c:v>
                </c:pt>
                <c:pt idx="11517">
                  <c:v>41495.9895833333</c:v>
                </c:pt>
                <c:pt idx="11518">
                  <c:v>41495.9930555556</c:v>
                </c:pt>
                <c:pt idx="11519">
                  <c:v>41495.9965277778</c:v>
                </c:pt>
                <c:pt idx="11520">
                  <c:v>41496</c:v>
                </c:pt>
                <c:pt idx="11521">
                  <c:v>41496.0034722222</c:v>
                </c:pt>
                <c:pt idx="11522">
                  <c:v>41496.0069444444</c:v>
                </c:pt>
                <c:pt idx="11523">
                  <c:v>41496.0104166667</c:v>
                </c:pt>
                <c:pt idx="11524">
                  <c:v>41496.0138888889</c:v>
                </c:pt>
                <c:pt idx="11525">
                  <c:v>41496.0173611111</c:v>
                </c:pt>
                <c:pt idx="11526">
                  <c:v>41496.0208333333</c:v>
                </c:pt>
                <c:pt idx="11527">
                  <c:v>41496.0243055556</c:v>
                </c:pt>
                <c:pt idx="11528">
                  <c:v>41496.0277777778</c:v>
                </c:pt>
                <c:pt idx="11529">
                  <c:v>41496.03125</c:v>
                </c:pt>
                <c:pt idx="11530">
                  <c:v>41496.0347222222</c:v>
                </c:pt>
                <c:pt idx="11531">
                  <c:v>41496.0381944445</c:v>
                </c:pt>
                <c:pt idx="11532">
                  <c:v>41496.0416666667</c:v>
                </c:pt>
                <c:pt idx="11533">
                  <c:v>41496.0451388889</c:v>
                </c:pt>
                <c:pt idx="11534">
                  <c:v>41496.0486111111</c:v>
                </c:pt>
                <c:pt idx="11535">
                  <c:v>41496.0520833333</c:v>
                </c:pt>
                <c:pt idx="11536">
                  <c:v>41496.0555555556</c:v>
                </c:pt>
                <c:pt idx="11537">
                  <c:v>41496.0590277778</c:v>
                </c:pt>
                <c:pt idx="11538">
                  <c:v>41496.0625</c:v>
                </c:pt>
                <c:pt idx="11539">
                  <c:v>41496.0659722222</c:v>
                </c:pt>
                <c:pt idx="11540">
                  <c:v>41496.0694444445</c:v>
                </c:pt>
                <c:pt idx="11541">
                  <c:v>41496.0729166667</c:v>
                </c:pt>
                <c:pt idx="11542">
                  <c:v>41496.0763888889</c:v>
                </c:pt>
                <c:pt idx="11543">
                  <c:v>41496.0798611111</c:v>
                </c:pt>
                <c:pt idx="11544">
                  <c:v>41496.0833333333</c:v>
                </c:pt>
                <c:pt idx="11545">
                  <c:v>41496.0868055556</c:v>
                </c:pt>
                <c:pt idx="11546">
                  <c:v>41496.0902777778</c:v>
                </c:pt>
                <c:pt idx="11547">
                  <c:v>41496.09375</c:v>
                </c:pt>
                <c:pt idx="11548">
                  <c:v>41496.0972222222</c:v>
                </c:pt>
                <c:pt idx="11549">
                  <c:v>41496.1006944445</c:v>
                </c:pt>
                <c:pt idx="11550">
                  <c:v>41496.1041666667</c:v>
                </c:pt>
                <c:pt idx="11551">
                  <c:v>41496.1076388889</c:v>
                </c:pt>
                <c:pt idx="11552">
                  <c:v>41496.1111111111</c:v>
                </c:pt>
                <c:pt idx="11553">
                  <c:v>41496.1145833333</c:v>
                </c:pt>
                <c:pt idx="11554">
                  <c:v>41496.1180555556</c:v>
                </c:pt>
                <c:pt idx="11555">
                  <c:v>41496.1215277778</c:v>
                </c:pt>
                <c:pt idx="11556">
                  <c:v>41496.125</c:v>
                </c:pt>
                <c:pt idx="11557">
                  <c:v>41496.1284722222</c:v>
                </c:pt>
                <c:pt idx="11558">
                  <c:v>41496.1319444444</c:v>
                </c:pt>
                <c:pt idx="11559">
                  <c:v>41496.1354166667</c:v>
                </c:pt>
                <c:pt idx="11560">
                  <c:v>41496.1388888889</c:v>
                </c:pt>
                <c:pt idx="11561">
                  <c:v>41496.1423611111</c:v>
                </c:pt>
                <c:pt idx="11562">
                  <c:v>41496.1458333333</c:v>
                </c:pt>
                <c:pt idx="11563">
                  <c:v>41496.1493055556</c:v>
                </c:pt>
                <c:pt idx="11564">
                  <c:v>41496.1527777778</c:v>
                </c:pt>
                <c:pt idx="11565">
                  <c:v>41496.15625</c:v>
                </c:pt>
                <c:pt idx="11566">
                  <c:v>41496.1597222222</c:v>
                </c:pt>
                <c:pt idx="11567">
                  <c:v>41496.1631944444</c:v>
                </c:pt>
                <c:pt idx="11568">
                  <c:v>41496.1666666667</c:v>
                </c:pt>
                <c:pt idx="11569">
                  <c:v>41496.1701388889</c:v>
                </c:pt>
                <c:pt idx="11570">
                  <c:v>41496.1736111111</c:v>
                </c:pt>
                <c:pt idx="11571">
                  <c:v>41496.1770833333</c:v>
                </c:pt>
                <c:pt idx="11572">
                  <c:v>41496.1805555556</c:v>
                </c:pt>
                <c:pt idx="11573">
                  <c:v>41496.1840277778</c:v>
                </c:pt>
                <c:pt idx="11574">
                  <c:v>41496.1875</c:v>
                </c:pt>
                <c:pt idx="11575">
                  <c:v>41496.1909722222</c:v>
                </c:pt>
                <c:pt idx="11576">
                  <c:v>41496.1944444444</c:v>
                </c:pt>
                <c:pt idx="11577">
                  <c:v>41496.1979166667</c:v>
                </c:pt>
                <c:pt idx="11578">
                  <c:v>41496.2013888889</c:v>
                </c:pt>
                <c:pt idx="11579">
                  <c:v>41496.2048611111</c:v>
                </c:pt>
                <c:pt idx="11580">
                  <c:v>41496.2083333333</c:v>
                </c:pt>
                <c:pt idx="11581">
                  <c:v>41496.2118055556</c:v>
                </c:pt>
                <c:pt idx="11582">
                  <c:v>41496.2152777778</c:v>
                </c:pt>
                <c:pt idx="11583">
                  <c:v>41496.21875</c:v>
                </c:pt>
                <c:pt idx="11584">
                  <c:v>41496.2222222222</c:v>
                </c:pt>
                <c:pt idx="11585">
                  <c:v>41496.2256944444</c:v>
                </c:pt>
                <c:pt idx="11586">
                  <c:v>41496.2291666667</c:v>
                </c:pt>
                <c:pt idx="11587">
                  <c:v>41496.2326388889</c:v>
                </c:pt>
                <c:pt idx="11588">
                  <c:v>41496.2361111111</c:v>
                </c:pt>
                <c:pt idx="11589">
                  <c:v>41496.2395833333</c:v>
                </c:pt>
                <c:pt idx="11590">
                  <c:v>41496.2430555556</c:v>
                </c:pt>
                <c:pt idx="11591">
                  <c:v>41496.2465277778</c:v>
                </c:pt>
                <c:pt idx="11592">
                  <c:v>41496.25</c:v>
                </c:pt>
                <c:pt idx="11593">
                  <c:v>41496.2534722222</c:v>
                </c:pt>
                <c:pt idx="11594">
                  <c:v>41496.2569444444</c:v>
                </c:pt>
                <c:pt idx="11595">
                  <c:v>41496.2604166667</c:v>
                </c:pt>
                <c:pt idx="11596">
                  <c:v>41496.2638888889</c:v>
                </c:pt>
                <c:pt idx="11597">
                  <c:v>41496.2673611111</c:v>
                </c:pt>
                <c:pt idx="11598">
                  <c:v>41496.2708333333</c:v>
                </c:pt>
                <c:pt idx="11599">
                  <c:v>41496.2743055556</c:v>
                </c:pt>
                <c:pt idx="11600">
                  <c:v>41496.2777777778</c:v>
                </c:pt>
                <c:pt idx="11601">
                  <c:v>41496.28125</c:v>
                </c:pt>
                <c:pt idx="11602">
                  <c:v>41496.2847222222</c:v>
                </c:pt>
                <c:pt idx="11603">
                  <c:v>41496.2881944444</c:v>
                </c:pt>
                <c:pt idx="11604">
                  <c:v>41496.2916666667</c:v>
                </c:pt>
                <c:pt idx="11605">
                  <c:v>41496.2951388889</c:v>
                </c:pt>
                <c:pt idx="11606">
                  <c:v>41496.2986111111</c:v>
                </c:pt>
                <c:pt idx="11607">
                  <c:v>41496.3020833333</c:v>
                </c:pt>
                <c:pt idx="11608">
                  <c:v>41496.3055555556</c:v>
                </c:pt>
                <c:pt idx="11609">
                  <c:v>41496.3090277778</c:v>
                </c:pt>
                <c:pt idx="11610">
                  <c:v>41496.3125</c:v>
                </c:pt>
                <c:pt idx="11611">
                  <c:v>41496.3159722222</c:v>
                </c:pt>
                <c:pt idx="11612">
                  <c:v>41496.3194444445</c:v>
                </c:pt>
                <c:pt idx="11613">
                  <c:v>41496.3229166667</c:v>
                </c:pt>
                <c:pt idx="11614">
                  <c:v>41496.3263888889</c:v>
                </c:pt>
                <c:pt idx="11615">
                  <c:v>41496.3298611111</c:v>
                </c:pt>
                <c:pt idx="11616">
                  <c:v>41496.3333333333</c:v>
                </c:pt>
                <c:pt idx="11617">
                  <c:v>41496.3368055556</c:v>
                </c:pt>
                <c:pt idx="11618">
                  <c:v>41496.3402777778</c:v>
                </c:pt>
                <c:pt idx="11619">
                  <c:v>41496.34375</c:v>
                </c:pt>
                <c:pt idx="11620">
                  <c:v>41496.3472222222</c:v>
                </c:pt>
                <c:pt idx="11621">
                  <c:v>41496.3506944445</c:v>
                </c:pt>
                <c:pt idx="11622">
                  <c:v>41496.3541666667</c:v>
                </c:pt>
                <c:pt idx="11623">
                  <c:v>41496.3576388889</c:v>
                </c:pt>
                <c:pt idx="11624">
                  <c:v>41496.3611111111</c:v>
                </c:pt>
                <c:pt idx="11625">
                  <c:v>41496.3645833333</c:v>
                </c:pt>
                <c:pt idx="11626">
                  <c:v>41496.3680555556</c:v>
                </c:pt>
                <c:pt idx="11627">
                  <c:v>41496.3715277778</c:v>
                </c:pt>
                <c:pt idx="11628">
                  <c:v>41496.375</c:v>
                </c:pt>
                <c:pt idx="11629">
                  <c:v>41496.3784722222</c:v>
                </c:pt>
                <c:pt idx="11630">
                  <c:v>41496.3819444445</c:v>
                </c:pt>
                <c:pt idx="11631">
                  <c:v>41496.3854166667</c:v>
                </c:pt>
                <c:pt idx="11632">
                  <c:v>41496.3888888889</c:v>
                </c:pt>
                <c:pt idx="11633">
                  <c:v>41496.3923611111</c:v>
                </c:pt>
                <c:pt idx="11634">
                  <c:v>41496.3958333333</c:v>
                </c:pt>
                <c:pt idx="11635">
                  <c:v>41496.3993055556</c:v>
                </c:pt>
                <c:pt idx="11636">
                  <c:v>41496.4027777778</c:v>
                </c:pt>
                <c:pt idx="11637">
                  <c:v>41496.40625</c:v>
                </c:pt>
                <c:pt idx="11638">
                  <c:v>41496.4097222222</c:v>
                </c:pt>
                <c:pt idx="11639">
                  <c:v>41496.4131944444</c:v>
                </c:pt>
                <c:pt idx="11640">
                  <c:v>41496.4166666667</c:v>
                </c:pt>
                <c:pt idx="11641">
                  <c:v>41496.4201388889</c:v>
                </c:pt>
                <c:pt idx="11642">
                  <c:v>41496.4236111111</c:v>
                </c:pt>
                <c:pt idx="11643">
                  <c:v>41496.4270833333</c:v>
                </c:pt>
                <c:pt idx="11644">
                  <c:v>41496.4305555556</c:v>
                </c:pt>
                <c:pt idx="11645">
                  <c:v>41496.4340277778</c:v>
                </c:pt>
                <c:pt idx="11646">
                  <c:v>41496.4375</c:v>
                </c:pt>
                <c:pt idx="11647">
                  <c:v>41496.4409722222</c:v>
                </c:pt>
                <c:pt idx="11648">
                  <c:v>41496.4444444444</c:v>
                </c:pt>
                <c:pt idx="11649">
                  <c:v>41496.4479166667</c:v>
                </c:pt>
                <c:pt idx="11650">
                  <c:v>41496.4513888889</c:v>
                </c:pt>
                <c:pt idx="11651">
                  <c:v>41496.4548611111</c:v>
                </c:pt>
                <c:pt idx="11652">
                  <c:v>41496.4583333333</c:v>
                </c:pt>
                <c:pt idx="11653">
                  <c:v>41496.4618055556</c:v>
                </c:pt>
                <c:pt idx="11654">
                  <c:v>41496.4652777778</c:v>
                </c:pt>
                <c:pt idx="11655">
                  <c:v>41496.46875</c:v>
                </c:pt>
                <c:pt idx="11656">
                  <c:v>41496.4722222222</c:v>
                </c:pt>
                <c:pt idx="11657">
                  <c:v>41496.4756944444</c:v>
                </c:pt>
                <c:pt idx="11658">
                  <c:v>41496.4791666667</c:v>
                </c:pt>
                <c:pt idx="11659">
                  <c:v>41496.4826388889</c:v>
                </c:pt>
                <c:pt idx="11660">
                  <c:v>41496.4861111111</c:v>
                </c:pt>
                <c:pt idx="11661">
                  <c:v>41496.4895833333</c:v>
                </c:pt>
                <c:pt idx="11662">
                  <c:v>41496.4930555556</c:v>
                </c:pt>
                <c:pt idx="11663">
                  <c:v>41496.4965277778</c:v>
                </c:pt>
                <c:pt idx="11664">
                  <c:v>41496.5</c:v>
                </c:pt>
                <c:pt idx="11665">
                  <c:v>41496.5034722222</c:v>
                </c:pt>
                <c:pt idx="11666">
                  <c:v>41496.5069444444</c:v>
                </c:pt>
                <c:pt idx="11667">
                  <c:v>41496.5104166667</c:v>
                </c:pt>
                <c:pt idx="11668">
                  <c:v>41496.5138888889</c:v>
                </c:pt>
                <c:pt idx="11669">
                  <c:v>41496.5173611111</c:v>
                </c:pt>
                <c:pt idx="11670">
                  <c:v>41496.5208333333</c:v>
                </c:pt>
                <c:pt idx="11671">
                  <c:v>41496.5243055556</c:v>
                </c:pt>
                <c:pt idx="11672">
                  <c:v>41496.5277777778</c:v>
                </c:pt>
                <c:pt idx="11673">
                  <c:v>41496.53125</c:v>
                </c:pt>
                <c:pt idx="11674">
                  <c:v>41496.5347222222</c:v>
                </c:pt>
                <c:pt idx="11675">
                  <c:v>41496.5381944444</c:v>
                </c:pt>
                <c:pt idx="11676">
                  <c:v>41496.5416666667</c:v>
                </c:pt>
                <c:pt idx="11677">
                  <c:v>41496.5451388889</c:v>
                </c:pt>
                <c:pt idx="11678">
                  <c:v>41496.5486111111</c:v>
                </c:pt>
                <c:pt idx="11679">
                  <c:v>41496.5520833333</c:v>
                </c:pt>
                <c:pt idx="11680">
                  <c:v>41496.5555555556</c:v>
                </c:pt>
                <c:pt idx="11681">
                  <c:v>41496.5590277778</c:v>
                </c:pt>
                <c:pt idx="11682">
                  <c:v>41496.5625</c:v>
                </c:pt>
                <c:pt idx="11683">
                  <c:v>41496.5659722222</c:v>
                </c:pt>
                <c:pt idx="11684">
                  <c:v>41496.5694444444</c:v>
                </c:pt>
                <c:pt idx="11685">
                  <c:v>41496.5729166667</c:v>
                </c:pt>
                <c:pt idx="11686">
                  <c:v>41496.5763888889</c:v>
                </c:pt>
                <c:pt idx="11687">
                  <c:v>41496.5798611111</c:v>
                </c:pt>
                <c:pt idx="11688">
                  <c:v>41496.5833333333</c:v>
                </c:pt>
                <c:pt idx="11689">
                  <c:v>41496.5868055556</c:v>
                </c:pt>
                <c:pt idx="11690">
                  <c:v>41496.5902777778</c:v>
                </c:pt>
                <c:pt idx="11691">
                  <c:v>41496.59375</c:v>
                </c:pt>
                <c:pt idx="11692">
                  <c:v>41496.5972222222</c:v>
                </c:pt>
                <c:pt idx="11693">
                  <c:v>41496.6006944445</c:v>
                </c:pt>
                <c:pt idx="11694">
                  <c:v>41496.6041666667</c:v>
                </c:pt>
                <c:pt idx="11695">
                  <c:v>41496.6076388889</c:v>
                </c:pt>
                <c:pt idx="11696">
                  <c:v>41496.6111111111</c:v>
                </c:pt>
                <c:pt idx="11697">
                  <c:v>41496.6145833333</c:v>
                </c:pt>
                <c:pt idx="11698">
                  <c:v>41496.6180555556</c:v>
                </c:pt>
                <c:pt idx="11699">
                  <c:v>41496.6215277778</c:v>
                </c:pt>
                <c:pt idx="11700">
                  <c:v>41496.625</c:v>
                </c:pt>
                <c:pt idx="11701">
                  <c:v>41496.6284722222</c:v>
                </c:pt>
                <c:pt idx="11702">
                  <c:v>41496.6319444445</c:v>
                </c:pt>
                <c:pt idx="11703">
                  <c:v>41496.6354166667</c:v>
                </c:pt>
                <c:pt idx="11704">
                  <c:v>41496.6388888889</c:v>
                </c:pt>
                <c:pt idx="11705">
                  <c:v>41496.6423611111</c:v>
                </c:pt>
                <c:pt idx="11706">
                  <c:v>41496.6458333333</c:v>
                </c:pt>
                <c:pt idx="11707">
                  <c:v>41496.6493055556</c:v>
                </c:pt>
                <c:pt idx="11708">
                  <c:v>41496.6527777778</c:v>
                </c:pt>
                <c:pt idx="11709">
                  <c:v>41496.65625</c:v>
                </c:pt>
                <c:pt idx="11710">
                  <c:v>41496.6597222222</c:v>
                </c:pt>
                <c:pt idx="11711">
                  <c:v>41496.6631944444</c:v>
                </c:pt>
                <c:pt idx="11712">
                  <c:v>41496.6666666667</c:v>
                </c:pt>
                <c:pt idx="11713">
                  <c:v>41496.6701388889</c:v>
                </c:pt>
                <c:pt idx="11714">
                  <c:v>41496.6736111111</c:v>
                </c:pt>
                <c:pt idx="11715">
                  <c:v>41496.6770833333</c:v>
                </c:pt>
                <c:pt idx="11716">
                  <c:v>41496.6805555556</c:v>
                </c:pt>
                <c:pt idx="11717">
                  <c:v>41496.6840277778</c:v>
                </c:pt>
                <c:pt idx="11718">
                  <c:v>41496.6875</c:v>
                </c:pt>
                <c:pt idx="11719">
                  <c:v>41496.6909722222</c:v>
                </c:pt>
                <c:pt idx="11720">
                  <c:v>41496.6944444444</c:v>
                </c:pt>
                <c:pt idx="11721">
                  <c:v>41496.6979166667</c:v>
                </c:pt>
                <c:pt idx="11722">
                  <c:v>41496.7013888889</c:v>
                </c:pt>
                <c:pt idx="11723">
                  <c:v>41496.7048611111</c:v>
                </c:pt>
                <c:pt idx="11724">
                  <c:v>41496.7083333333</c:v>
                </c:pt>
                <c:pt idx="11725">
                  <c:v>41496.7118055556</c:v>
                </c:pt>
                <c:pt idx="11726">
                  <c:v>41496.7152777778</c:v>
                </c:pt>
                <c:pt idx="11727">
                  <c:v>41496.71875</c:v>
                </c:pt>
                <c:pt idx="11728">
                  <c:v>41496.7222222222</c:v>
                </c:pt>
                <c:pt idx="11729">
                  <c:v>41496.7256944444</c:v>
                </c:pt>
                <c:pt idx="11730">
                  <c:v>41496.7291666667</c:v>
                </c:pt>
                <c:pt idx="11731">
                  <c:v>41496.7326388889</c:v>
                </c:pt>
                <c:pt idx="11732">
                  <c:v>41496.7361111111</c:v>
                </c:pt>
                <c:pt idx="11733">
                  <c:v>41496.7395833333</c:v>
                </c:pt>
                <c:pt idx="11734">
                  <c:v>41496.7430555556</c:v>
                </c:pt>
                <c:pt idx="11735">
                  <c:v>41496.7465277778</c:v>
                </c:pt>
                <c:pt idx="11736">
                  <c:v>41496.75</c:v>
                </c:pt>
                <c:pt idx="11737">
                  <c:v>41496.7534722222</c:v>
                </c:pt>
                <c:pt idx="11738">
                  <c:v>41496.7569444444</c:v>
                </c:pt>
                <c:pt idx="11739">
                  <c:v>41496.7604166667</c:v>
                </c:pt>
                <c:pt idx="11740">
                  <c:v>41496.7638888889</c:v>
                </c:pt>
                <c:pt idx="11741">
                  <c:v>41496.7673611111</c:v>
                </c:pt>
                <c:pt idx="11742">
                  <c:v>41496.7708333333</c:v>
                </c:pt>
                <c:pt idx="11743">
                  <c:v>41496.7743055556</c:v>
                </c:pt>
                <c:pt idx="11744">
                  <c:v>41496.7777777778</c:v>
                </c:pt>
                <c:pt idx="11745">
                  <c:v>41496.78125</c:v>
                </c:pt>
                <c:pt idx="11746">
                  <c:v>41496.7847222222</c:v>
                </c:pt>
                <c:pt idx="11747">
                  <c:v>41496.7881944444</c:v>
                </c:pt>
                <c:pt idx="11748">
                  <c:v>41496.7916666667</c:v>
                </c:pt>
                <c:pt idx="11749">
                  <c:v>41496.7951388889</c:v>
                </c:pt>
                <c:pt idx="11750">
                  <c:v>41496.7986111111</c:v>
                </c:pt>
                <c:pt idx="11751">
                  <c:v>41496.8020833333</c:v>
                </c:pt>
                <c:pt idx="11752">
                  <c:v>41496.8055555556</c:v>
                </c:pt>
                <c:pt idx="11753">
                  <c:v>41496.8090277778</c:v>
                </c:pt>
                <c:pt idx="11754">
                  <c:v>41496.8125</c:v>
                </c:pt>
                <c:pt idx="11755">
                  <c:v>41496.8159722222</c:v>
                </c:pt>
                <c:pt idx="11756">
                  <c:v>41496.8194444444</c:v>
                </c:pt>
                <c:pt idx="11757">
                  <c:v>41496.8229166667</c:v>
                </c:pt>
                <c:pt idx="11758">
                  <c:v>41496.8263888889</c:v>
                </c:pt>
                <c:pt idx="11759">
                  <c:v>41496.8298611111</c:v>
                </c:pt>
                <c:pt idx="11760">
                  <c:v>41496.8333333333</c:v>
                </c:pt>
                <c:pt idx="11761">
                  <c:v>41496.8368055556</c:v>
                </c:pt>
                <c:pt idx="11762">
                  <c:v>41496.8402777778</c:v>
                </c:pt>
                <c:pt idx="11763">
                  <c:v>41496.84375</c:v>
                </c:pt>
                <c:pt idx="11764">
                  <c:v>41496.8472222222</c:v>
                </c:pt>
                <c:pt idx="11765">
                  <c:v>41496.8506944445</c:v>
                </c:pt>
                <c:pt idx="11766">
                  <c:v>41496.8541666667</c:v>
                </c:pt>
                <c:pt idx="11767">
                  <c:v>41496.8576388889</c:v>
                </c:pt>
                <c:pt idx="11768">
                  <c:v>41496.8611111111</c:v>
                </c:pt>
                <c:pt idx="11769">
                  <c:v>41496.8645833333</c:v>
                </c:pt>
                <c:pt idx="11770">
                  <c:v>41496.8680555556</c:v>
                </c:pt>
                <c:pt idx="11771">
                  <c:v>41496.8715277778</c:v>
                </c:pt>
                <c:pt idx="11772">
                  <c:v>41496.875</c:v>
                </c:pt>
                <c:pt idx="11773">
                  <c:v>41496.8784722222</c:v>
                </c:pt>
                <c:pt idx="11774">
                  <c:v>41496.8819444445</c:v>
                </c:pt>
                <c:pt idx="11775">
                  <c:v>41496.8854166667</c:v>
                </c:pt>
                <c:pt idx="11776">
                  <c:v>41496.8888888889</c:v>
                </c:pt>
                <c:pt idx="11777">
                  <c:v>41496.8923611111</c:v>
                </c:pt>
                <c:pt idx="11778">
                  <c:v>41496.8958333333</c:v>
                </c:pt>
                <c:pt idx="11779">
                  <c:v>41496.8993055556</c:v>
                </c:pt>
                <c:pt idx="11780">
                  <c:v>41496.9027777778</c:v>
                </c:pt>
                <c:pt idx="11781">
                  <c:v>41496.90625</c:v>
                </c:pt>
                <c:pt idx="11782">
                  <c:v>41496.9097222222</c:v>
                </c:pt>
                <c:pt idx="11783">
                  <c:v>41496.9131944445</c:v>
                </c:pt>
                <c:pt idx="11784">
                  <c:v>41496.9166666667</c:v>
                </c:pt>
                <c:pt idx="11785">
                  <c:v>41496.9201388889</c:v>
                </c:pt>
                <c:pt idx="11786">
                  <c:v>41496.9236111111</c:v>
                </c:pt>
                <c:pt idx="11787">
                  <c:v>41496.9270833333</c:v>
                </c:pt>
                <c:pt idx="11788">
                  <c:v>41496.9305555556</c:v>
                </c:pt>
                <c:pt idx="11789">
                  <c:v>41496.9340277778</c:v>
                </c:pt>
                <c:pt idx="11790">
                  <c:v>41496.9375</c:v>
                </c:pt>
                <c:pt idx="11791">
                  <c:v>41496.9409722222</c:v>
                </c:pt>
                <c:pt idx="11792">
                  <c:v>41496.9444444444</c:v>
                </c:pt>
                <c:pt idx="11793">
                  <c:v>41496.9479166667</c:v>
                </c:pt>
                <c:pt idx="11794">
                  <c:v>41496.9513888889</c:v>
                </c:pt>
                <c:pt idx="11795">
                  <c:v>41496.9548611111</c:v>
                </c:pt>
                <c:pt idx="11796">
                  <c:v>41496.9583333333</c:v>
                </c:pt>
                <c:pt idx="11797">
                  <c:v>41496.9618055556</c:v>
                </c:pt>
                <c:pt idx="11798">
                  <c:v>41496.9652777778</c:v>
                </c:pt>
                <c:pt idx="11799">
                  <c:v>41496.96875</c:v>
                </c:pt>
                <c:pt idx="11800">
                  <c:v>41496.9722222222</c:v>
                </c:pt>
                <c:pt idx="11801">
                  <c:v>41496.9756944444</c:v>
                </c:pt>
                <c:pt idx="11802">
                  <c:v>41496.9791666667</c:v>
                </c:pt>
                <c:pt idx="11803">
                  <c:v>41496.9826388889</c:v>
                </c:pt>
                <c:pt idx="11804">
                  <c:v>41496.9861111111</c:v>
                </c:pt>
                <c:pt idx="11805">
                  <c:v>41496.9895833333</c:v>
                </c:pt>
                <c:pt idx="11806">
                  <c:v>41496.9930555556</c:v>
                </c:pt>
                <c:pt idx="11807">
                  <c:v>41496.9965277778</c:v>
                </c:pt>
                <c:pt idx="11808">
                  <c:v>41497</c:v>
                </c:pt>
                <c:pt idx="11809">
                  <c:v>41497.0034722222</c:v>
                </c:pt>
                <c:pt idx="11810">
                  <c:v>41497.0069444444</c:v>
                </c:pt>
                <c:pt idx="11811">
                  <c:v>41497.0104166667</c:v>
                </c:pt>
                <c:pt idx="11812">
                  <c:v>41497.0138888889</c:v>
                </c:pt>
                <c:pt idx="11813">
                  <c:v>41497.0173611111</c:v>
                </c:pt>
                <c:pt idx="11814">
                  <c:v>41497.0208333333</c:v>
                </c:pt>
                <c:pt idx="11815">
                  <c:v>41497.0243055556</c:v>
                </c:pt>
                <c:pt idx="11816">
                  <c:v>41497.0277777778</c:v>
                </c:pt>
                <c:pt idx="11817">
                  <c:v>41497.03125</c:v>
                </c:pt>
                <c:pt idx="11818">
                  <c:v>41497.0347222222</c:v>
                </c:pt>
                <c:pt idx="11819">
                  <c:v>41497.0381944444</c:v>
                </c:pt>
                <c:pt idx="11820">
                  <c:v>41497.0416666667</c:v>
                </c:pt>
                <c:pt idx="11821">
                  <c:v>41497.0451388889</c:v>
                </c:pt>
                <c:pt idx="11822">
                  <c:v>41497.0486111111</c:v>
                </c:pt>
                <c:pt idx="11823">
                  <c:v>41497.0520833333</c:v>
                </c:pt>
                <c:pt idx="11824">
                  <c:v>41497.0555555556</c:v>
                </c:pt>
                <c:pt idx="11825">
                  <c:v>41497.0590277778</c:v>
                </c:pt>
                <c:pt idx="11826">
                  <c:v>41497.0625</c:v>
                </c:pt>
                <c:pt idx="11827">
                  <c:v>41497.0659722222</c:v>
                </c:pt>
                <c:pt idx="11828">
                  <c:v>41497.0694444444</c:v>
                </c:pt>
                <c:pt idx="11829">
                  <c:v>41497.0729166667</c:v>
                </c:pt>
                <c:pt idx="11830">
                  <c:v>41497.0763888889</c:v>
                </c:pt>
                <c:pt idx="11831">
                  <c:v>41497.0798611111</c:v>
                </c:pt>
                <c:pt idx="11832">
                  <c:v>41497.0833333333</c:v>
                </c:pt>
                <c:pt idx="11833">
                  <c:v>41497.0868055556</c:v>
                </c:pt>
                <c:pt idx="11834">
                  <c:v>41497.0902777778</c:v>
                </c:pt>
                <c:pt idx="11835">
                  <c:v>41497.09375</c:v>
                </c:pt>
                <c:pt idx="11836">
                  <c:v>41497.0972222222</c:v>
                </c:pt>
                <c:pt idx="11837">
                  <c:v>41497.1006944444</c:v>
                </c:pt>
                <c:pt idx="11838">
                  <c:v>41497.1041666667</c:v>
                </c:pt>
                <c:pt idx="11839">
                  <c:v>41497.1076388889</c:v>
                </c:pt>
                <c:pt idx="11840">
                  <c:v>41497.1111111111</c:v>
                </c:pt>
                <c:pt idx="11841">
                  <c:v>41497.1145833333</c:v>
                </c:pt>
                <c:pt idx="11842">
                  <c:v>41497.1180555556</c:v>
                </c:pt>
                <c:pt idx="11843">
                  <c:v>41497.1215277778</c:v>
                </c:pt>
                <c:pt idx="11844">
                  <c:v>41497.125</c:v>
                </c:pt>
                <c:pt idx="11845">
                  <c:v>41497.1284722222</c:v>
                </c:pt>
                <c:pt idx="11846">
                  <c:v>41497.1319444445</c:v>
                </c:pt>
                <c:pt idx="11847">
                  <c:v>41497.1354166667</c:v>
                </c:pt>
                <c:pt idx="11848">
                  <c:v>41497.1388888889</c:v>
                </c:pt>
                <c:pt idx="11849">
                  <c:v>41497.1423611111</c:v>
                </c:pt>
                <c:pt idx="11850">
                  <c:v>41497.1458333333</c:v>
                </c:pt>
                <c:pt idx="11851">
                  <c:v>41497.1493055556</c:v>
                </c:pt>
                <c:pt idx="11852">
                  <c:v>41497.1527777778</c:v>
                </c:pt>
                <c:pt idx="11853">
                  <c:v>41497.15625</c:v>
                </c:pt>
                <c:pt idx="11854">
                  <c:v>41497.1597222222</c:v>
                </c:pt>
                <c:pt idx="11855">
                  <c:v>41497.1631944445</c:v>
                </c:pt>
                <c:pt idx="11856">
                  <c:v>41497.1666666667</c:v>
                </c:pt>
                <c:pt idx="11857">
                  <c:v>41497.1701388889</c:v>
                </c:pt>
                <c:pt idx="11858">
                  <c:v>41497.1736111111</c:v>
                </c:pt>
                <c:pt idx="11859">
                  <c:v>41497.1770833333</c:v>
                </c:pt>
                <c:pt idx="11860">
                  <c:v>41497.1805555556</c:v>
                </c:pt>
                <c:pt idx="11861">
                  <c:v>41497.1840277778</c:v>
                </c:pt>
                <c:pt idx="11862">
                  <c:v>41497.1875</c:v>
                </c:pt>
                <c:pt idx="11863">
                  <c:v>41497.1909722222</c:v>
                </c:pt>
                <c:pt idx="11864">
                  <c:v>41497.1944444445</c:v>
                </c:pt>
                <c:pt idx="11865">
                  <c:v>41497.1979166667</c:v>
                </c:pt>
                <c:pt idx="11866">
                  <c:v>41497.2013888889</c:v>
                </c:pt>
                <c:pt idx="11867">
                  <c:v>41497.2048611111</c:v>
                </c:pt>
                <c:pt idx="11868">
                  <c:v>41497.2083333333</c:v>
                </c:pt>
                <c:pt idx="11869">
                  <c:v>41497.2118055556</c:v>
                </c:pt>
                <c:pt idx="11870">
                  <c:v>41497.2152777778</c:v>
                </c:pt>
                <c:pt idx="11871">
                  <c:v>41497.21875</c:v>
                </c:pt>
                <c:pt idx="11872">
                  <c:v>41497.2222222222</c:v>
                </c:pt>
                <c:pt idx="11873">
                  <c:v>41497.2256944444</c:v>
                </c:pt>
                <c:pt idx="11874">
                  <c:v>41497.2291666667</c:v>
                </c:pt>
                <c:pt idx="11875">
                  <c:v>41497.2326388889</c:v>
                </c:pt>
                <c:pt idx="11876">
                  <c:v>41497.2361111111</c:v>
                </c:pt>
                <c:pt idx="11877">
                  <c:v>41497.2395833333</c:v>
                </c:pt>
                <c:pt idx="11878">
                  <c:v>41497.2430555556</c:v>
                </c:pt>
                <c:pt idx="11879">
                  <c:v>41497.2465277778</c:v>
                </c:pt>
                <c:pt idx="11880">
                  <c:v>41497.25</c:v>
                </c:pt>
                <c:pt idx="11881">
                  <c:v>41497.2534722222</c:v>
                </c:pt>
                <c:pt idx="11882">
                  <c:v>41497.2569444444</c:v>
                </c:pt>
                <c:pt idx="11883">
                  <c:v>41497.2604166667</c:v>
                </c:pt>
                <c:pt idx="11884">
                  <c:v>41497.2638888889</c:v>
                </c:pt>
                <c:pt idx="11885">
                  <c:v>41497.2673611111</c:v>
                </c:pt>
                <c:pt idx="11886">
                  <c:v>41497.2708333333</c:v>
                </c:pt>
                <c:pt idx="11887">
                  <c:v>41497.2743055556</c:v>
                </c:pt>
                <c:pt idx="11888">
                  <c:v>41497.2777777778</c:v>
                </c:pt>
                <c:pt idx="11889">
                  <c:v>41497.28125</c:v>
                </c:pt>
                <c:pt idx="11890">
                  <c:v>41497.2847222222</c:v>
                </c:pt>
                <c:pt idx="11891">
                  <c:v>41497.2881944444</c:v>
                </c:pt>
                <c:pt idx="11892">
                  <c:v>41497.2916666667</c:v>
                </c:pt>
                <c:pt idx="11893">
                  <c:v>41497.2951388889</c:v>
                </c:pt>
                <c:pt idx="11894">
                  <c:v>41497.2986111111</c:v>
                </c:pt>
                <c:pt idx="11895">
                  <c:v>41497.3020833333</c:v>
                </c:pt>
                <c:pt idx="11896">
                  <c:v>41497.3055555556</c:v>
                </c:pt>
                <c:pt idx="11897">
                  <c:v>41497.3090277778</c:v>
                </c:pt>
                <c:pt idx="11898">
                  <c:v>41497.3125</c:v>
                </c:pt>
                <c:pt idx="11899">
                  <c:v>41497.3159722222</c:v>
                </c:pt>
                <c:pt idx="11900">
                  <c:v>41497.3194444444</c:v>
                </c:pt>
                <c:pt idx="11901">
                  <c:v>41497.3229166667</c:v>
                </c:pt>
                <c:pt idx="11902">
                  <c:v>41497.3263888889</c:v>
                </c:pt>
                <c:pt idx="11903">
                  <c:v>41497.3298611111</c:v>
                </c:pt>
                <c:pt idx="11904">
                  <c:v>41497.3333333333</c:v>
                </c:pt>
                <c:pt idx="11905">
                  <c:v>41497.3368055556</c:v>
                </c:pt>
                <c:pt idx="11906">
                  <c:v>41497.3402777778</c:v>
                </c:pt>
                <c:pt idx="11907">
                  <c:v>41497.34375</c:v>
                </c:pt>
                <c:pt idx="11908">
                  <c:v>41497.3472222222</c:v>
                </c:pt>
                <c:pt idx="11909">
                  <c:v>41497.3506944444</c:v>
                </c:pt>
                <c:pt idx="11910">
                  <c:v>41497.3541666667</c:v>
                </c:pt>
                <c:pt idx="11911">
                  <c:v>41497.3576388889</c:v>
                </c:pt>
                <c:pt idx="11912">
                  <c:v>41497.3611111111</c:v>
                </c:pt>
                <c:pt idx="11913">
                  <c:v>41497.3645833333</c:v>
                </c:pt>
                <c:pt idx="11914">
                  <c:v>41497.3680555556</c:v>
                </c:pt>
                <c:pt idx="11915">
                  <c:v>41497.3715277778</c:v>
                </c:pt>
                <c:pt idx="11916">
                  <c:v>41497.375</c:v>
                </c:pt>
                <c:pt idx="11917">
                  <c:v>41497.3784722222</c:v>
                </c:pt>
                <c:pt idx="11918">
                  <c:v>41497.3819444445</c:v>
                </c:pt>
                <c:pt idx="11919">
                  <c:v>41497.3854166667</c:v>
                </c:pt>
                <c:pt idx="11920">
                  <c:v>41497.3888888889</c:v>
                </c:pt>
                <c:pt idx="11921">
                  <c:v>41497.3923611111</c:v>
                </c:pt>
                <c:pt idx="11922">
                  <c:v>41497.3958333333</c:v>
                </c:pt>
                <c:pt idx="11923">
                  <c:v>41497.3993055556</c:v>
                </c:pt>
                <c:pt idx="11924">
                  <c:v>41497.4027777778</c:v>
                </c:pt>
                <c:pt idx="11925">
                  <c:v>41497.40625</c:v>
                </c:pt>
                <c:pt idx="11926">
                  <c:v>41497.4097222222</c:v>
                </c:pt>
                <c:pt idx="11927">
                  <c:v>41497.4131944445</c:v>
                </c:pt>
                <c:pt idx="11928">
                  <c:v>41497.4166666667</c:v>
                </c:pt>
                <c:pt idx="11929">
                  <c:v>41497.4201388889</c:v>
                </c:pt>
                <c:pt idx="11930">
                  <c:v>41497.4236111111</c:v>
                </c:pt>
                <c:pt idx="11931">
                  <c:v>41497.4270833333</c:v>
                </c:pt>
                <c:pt idx="11932">
                  <c:v>41497.4305555556</c:v>
                </c:pt>
                <c:pt idx="11933">
                  <c:v>41497.4340277778</c:v>
                </c:pt>
                <c:pt idx="11934">
                  <c:v>41497.4375</c:v>
                </c:pt>
                <c:pt idx="11935">
                  <c:v>41497.4409722222</c:v>
                </c:pt>
                <c:pt idx="11936">
                  <c:v>41497.4444444445</c:v>
                </c:pt>
                <c:pt idx="11937">
                  <c:v>41497.4479166667</c:v>
                </c:pt>
                <c:pt idx="11938">
                  <c:v>41497.4513888889</c:v>
                </c:pt>
                <c:pt idx="11939">
                  <c:v>41497.4548611111</c:v>
                </c:pt>
                <c:pt idx="11940">
                  <c:v>41497.4583333333</c:v>
                </c:pt>
                <c:pt idx="11941">
                  <c:v>41497.4618055556</c:v>
                </c:pt>
                <c:pt idx="11942">
                  <c:v>41497.4652777778</c:v>
                </c:pt>
                <c:pt idx="11943">
                  <c:v>41497.46875</c:v>
                </c:pt>
                <c:pt idx="11944">
                  <c:v>41497.4722222222</c:v>
                </c:pt>
                <c:pt idx="11945">
                  <c:v>41497.4756944444</c:v>
                </c:pt>
                <c:pt idx="11946">
                  <c:v>41497.4791666667</c:v>
                </c:pt>
                <c:pt idx="11947">
                  <c:v>41497.4826388889</c:v>
                </c:pt>
                <c:pt idx="11948">
                  <c:v>41497.4861111111</c:v>
                </c:pt>
                <c:pt idx="11949">
                  <c:v>41497.4895833333</c:v>
                </c:pt>
                <c:pt idx="11950">
                  <c:v>41497.4930555556</c:v>
                </c:pt>
                <c:pt idx="11951">
                  <c:v>41497.4965277778</c:v>
                </c:pt>
                <c:pt idx="11952">
                  <c:v>41497.5</c:v>
                </c:pt>
                <c:pt idx="11953">
                  <c:v>41497.5034722222</c:v>
                </c:pt>
                <c:pt idx="11954">
                  <c:v>41497.5069444444</c:v>
                </c:pt>
                <c:pt idx="11955">
                  <c:v>41497.5104166667</c:v>
                </c:pt>
                <c:pt idx="11956">
                  <c:v>41497.5138888889</c:v>
                </c:pt>
                <c:pt idx="11957">
                  <c:v>41497.5173611111</c:v>
                </c:pt>
                <c:pt idx="11958">
                  <c:v>41497.5208333333</c:v>
                </c:pt>
                <c:pt idx="11959">
                  <c:v>41497.5243055556</c:v>
                </c:pt>
                <c:pt idx="11960">
                  <c:v>41497.5277777778</c:v>
                </c:pt>
                <c:pt idx="11961">
                  <c:v>41497.53125</c:v>
                </c:pt>
                <c:pt idx="11962">
                  <c:v>41497.5347222222</c:v>
                </c:pt>
                <c:pt idx="11963">
                  <c:v>41497.5381944444</c:v>
                </c:pt>
                <c:pt idx="11964">
                  <c:v>41497.5416666667</c:v>
                </c:pt>
                <c:pt idx="11965">
                  <c:v>41497.5451388889</c:v>
                </c:pt>
                <c:pt idx="11966">
                  <c:v>41497.5486111111</c:v>
                </c:pt>
                <c:pt idx="11967">
                  <c:v>41497.5520833333</c:v>
                </c:pt>
                <c:pt idx="11968">
                  <c:v>41497.5555555556</c:v>
                </c:pt>
                <c:pt idx="11969">
                  <c:v>41497.5590277778</c:v>
                </c:pt>
                <c:pt idx="11970">
                  <c:v>41497.5625</c:v>
                </c:pt>
                <c:pt idx="11971">
                  <c:v>41497.5659722222</c:v>
                </c:pt>
                <c:pt idx="11972">
                  <c:v>41497.5694444444</c:v>
                </c:pt>
                <c:pt idx="11973">
                  <c:v>41497.5729166667</c:v>
                </c:pt>
                <c:pt idx="11974">
                  <c:v>41497.5763888889</c:v>
                </c:pt>
                <c:pt idx="11975">
                  <c:v>41497.5798611111</c:v>
                </c:pt>
                <c:pt idx="11976">
                  <c:v>41497.5833333333</c:v>
                </c:pt>
                <c:pt idx="11977">
                  <c:v>41497.5868055556</c:v>
                </c:pt>
                <c:pt idx="11978">
                  <c:v>41497.5902777778</c:v>
                </c:pt>
                <c:pt idx="11979">
                  <c:v>41497.59375</c:v>
                </c:pt>
                <c:pt idx="11980">
                  <c:v>41497.5972222222</c:v>
                </c:pt>
                <c:pt idx="11981">
                  <c:v>41497.6006944444</c:v>
                </c:pt>
                <c:pt idx="11982">
                  <c:v>41497.6041666667</c:v>
                </c:pt>
                <c:pt idx="11983">
                  <c:v>41497.6076388889</c:v>
                </c:pt>
                <c:pt idx="11984">
                  <c:v>41497.6111111111</c:v>
                </c:pt>
                <c:pt idx="11985">
                  <c:v>41497.6145833333</c:v>
                </c:pt>
                <c:pt idx="11986">
                  <c:v>41497.6180555556</c:v>
                </c:pt>
                <c:pt idx="11987">
                  <c:v>41497.6215277778</c:v>
                </c:pt>
                <c:pt idx="11988">
                  <c:v>41497.625</c:v>
                </c:pt>
                <c:pt idx="11989">
                  <c:v>41497.6284722222</c:v>
                </c:pt>
                <c:pt idx="11990">
                  <c:v>41497.6319444444</c:v>
                </c:pt>
                <c:pt idx="11991">
                  <c:v>41497.6354166667</c:v>
                </c:pt>
                <c:pt idx="11992">
                  <c:v>41497.6388888889</c:v>
                </c:pt>
                <c:pt idx="11993">
                  <c:v>41497.6423611111</c:v>
                </c:pt>
                <c:pt idx="11994">
                  <c:v>41497.6458333333</c:v>
                </c:pt>
                <c:pt idx="11995">
                  <c:v>41497.6493055556</c:v>
                </c:pt>
                <c:pt idx="11996">
                  <c:v>41497.6527777778</c:v>
                </c:pt>
                <c:pt idx="11997">
                  <c:v>41497.65625</c:v>
                </c:pt>
                <c:pt idx="11998">
                  <c:v>41497.6597222222</c:v>
                </c:pt>
                <c:pt idx="11999">
                  <c:v>41497.6631944445</c:v>
                </c:pt>
                <c:pt idx="12000">
                  <c:v>41497.6666666667</c:v>
                </c:pt>
                <c:pt idx="12001">
                  <c:v>41497.6701388889</c:v>
                </c:pt>
                <c:pt idx="12002">
                  <c:v>41497.6736111111</c:v>
                </c:pt>
                <c:pt idx="12003">
                  <c:v>41497.6770833333</c:v>
                </c:pt>
                <c:pt idx="12004">
                  <c:v>41497.6805555556</c:v>
                </c:pt>
                <c:pt idx="12005">
                  <c:v>41497.6840277778</c:v>
                </c:pt>
                <c:pt idx="12006">
                  <c:v>41497.6875</c:v>
                </c:pt>
                <c:pt idx="12007">
                  <c:v>41497.6909722222</c:v>
                </c:pt>
                <c:pt idx="12008">
                  <c:v>41497.6944444445</c:v>
                </c:pt>
                <c:pt idx="12009">
                  <c:v>41497.6979166667</c:v>
                </c:pt>
                <c:pt idx="12010">
                  <c:v>41497.7013888889</c:v>
                </c:pt>
                <c:pt idx="12011">
                  <c:v>41497.7048611111</c:v>
                </c:pt>
                <c:pt idx="12012">
                  <c:v>41497.7083333333</c:v>
                </c:pt>
                <c:pt idx="12013">
                  <c:v>41497.7118055556</c:v>
                </c:pt>
                <c:pt idx="12014">
                  <c:v>41497.7152777778</c:v>
                </c:pt>
                <c:pt idx="12015">
                  <c:v>41497.71875</c:v>
                </c:pt>
                <c:pt idx="12016">
                  <c:v>41497.7222222222</c:v>
                </c:pt>
                <c:pt idx="12017">
                  <c:v>41497.7256944445</c:v>
                </c:pt>
                <c:pt idx="12018">
                  <c:v>41497.7291666667</c:v>
                </c:pt>
                <c:pt idx="12019">
                  <c:v>41497.7326388889</c:v>
                </c:pt>
                <c:pt idx="12020">
                  <c:v>41497.7361111111</c:v>
                </c:pt>
                <c:pt idx="12021">
                  <c:v>41497.7395833333</c:v>
                </c:pt>
                <c:pt idx="12022">
                  <c:v>41497.7430555556</c:v>
                </c:pt>
                <c:pt idx="12023">
                  <c:v>41497.7465277778</c:v>
                </c:pt>
                <c:pt idx="12024">
                  <c:v>41497.75</c:v>
                </c:pt>
                <c:pt idx="12025">
                  <c:v>41497.7534722222</c:v>
                </c:pt>
                <c:pt idx="12026">
                  <c:v>41497.7569444444</c:v>
                </c:pt>
                <c:pt idx="12027">
                  <c:v>41497.7604166667</c:v>
                </c:pt>
                <c:pt idx="12028">
                  <c:v>41497.7638888889</c:v>
                </c:pt>
                <c:pt idx="12029">
                  <c:v>41497.7673611111</c:v>
                </c:pt>
                <c:pt idx="12030">
                  <c:v>41497.7708333333</c:v>
                </c:pt>
                <c:pt idx="12031">
                  <c:v>41497.7743055556</c:v>
                </c:pt>
                <c:pt idx="12032">
                  <c:v>41497.7777777778</c:v>
                </c:pt>
                <c:pt idx="12033">
                  <c:v>41497.78125</c:v>
                </c:pt>
                <c:pt idx="12034">
                  <c:v>41497.7847222222</c:v>
                </c:pt>
                <c:pt idx="12035">
                  <c:v>41497.7881944444</c:v>
                </c:pt>
                <c:pt idx="12036">
                  <c:v>41497.7916666667</c:v>
                </c:pt>
                <c:pt idx="12037">
                  <c:v>41497.7951388889</c:v>
                </c:pt>
                <c:pt idx="12038">
                  <c:v>41497.7986111111</c:v>
                </c:pt>
                <c:pt idx="12039">
                  <c:v>41497.8020833333</c:v>
                </c:pt>
                <c:pt idx="12040">
                  <c:v>41497.8055555556</c:v>
                </c:pt>
                <c:pt idx="12041">
                  <c:v>41497.8090277778</c:v>
                </c:pt>
                <c:pt idx="12042">
                  <c:v>41497.8125</c:v>
                </c:pt>
                <c:pt idx="12043">
                  <c:v>41497.8159722222</c:v>
                </c:pt>
                <c:pt idx="12044">
                  <c:v>41497.8194444444</c:v>
                </c:pt>
                <c:pt idx="12045">
                  <c:v>41497.8229166667</c:v>
                </c:pt>
                <c:pt idx="12046">
                  <c:v>41497.8263888889</c:v>
                </c:pt>
                <c:pt idx="12047">
                  <c:v>41497.8298611111</c:v>
                </c:pt>
                <c:pt idx="12048">
                  <c:v>41497.8333333333</c:v>
                </c:pt>
                <c:pt idx="12049">
                  <c:v>41497.8368055556</c:v>
                </c:pt>
                <c:pt idx="12050">
                  <c:v>41497.8402777778</c:v>
                </c:pt>
                <c:pt idx="12051">
                  <c:v>41497.84375</c:v>
                </c:pt>
                <c:pt idx="12052">
                  <c:v>41497.8472222222</c:v>
                </c:pt>
                <c:pt idx="12053">
                  <c:v>41497.8506944444</c:v>
                </c:pt>
                <c:pt idx="12054">
                  <c:v>41497.8541666667</c:v>
                </c:pt>
                <c:pt idx="12055">
                  <c:v>41497.8576388889</c:v>
                </c:pt>
                <c:pt idx="12056">
                  <c:v>41497.8611111111</c:v>
                </c:pt>
                <c:pt idx="12057">
                  <c:v>41497.8645833333</c:v>
                </c:pt>
                <c:pt idx="12058">
                  <c:v>41497.8680555556</c:v>
                </c:pt>
                <c:pt idx="12059">
                  <c:v>41497.8715277778</c:v>
                </c:pt>
                <c:pt idx="12060">
                  <c:v>41497.875</c:v>
                </c:pt>
                <c:pt idx="12061">
                  <c:v>41497.8784722222</c:v>
                </c:pt>
                <c:pt idx="12062">
                  <c:v>41497.8819444444</c:v>
                </c:pt>
                <c:pt idx="12063">
                  <c:v>41497.8854166667</c:v>
                </c:pt>
                <c:pt idx="12064">
                  <c:v>41497.8888888889</c:v>
                </c:pt>
                <c:pt idx="12065">
                  <c:v>41497.8923611111</c:v>
                </c:pt>
                <c:pt idx="12066">
                  <c:v>41497.8958333333</c:v>
                </c:pt>
                <c:pt idx="12067">
                  <c:v>41497.8993055556</c:v>
                </c:pt>
                <c:pt idx="12068">
                  <c:v>41497.9027777778</c:v>
                </c:pt>
                <c:pt idx="12069">
                  <c:v>41497.90625</c:v>
                </c:pt>
                <c:pt idx="12070">
                  <c:v>41497.9097222222</c:v>
                </c:pt>
                <c:pt idx="12071">
                  <c:v>41497.9131944445</c:v>
                </c:pt>
                <c:pt idx="12072">
                  <c:v>41497.9166666667</c:v>
                </c:pt>
                <c:pt idx="12073">
                  <c:v>41497.9201388889</c:v>
                </c:pt>
                <c:pt idx="12074">
                  <c:v>41497.9236111111</c:v>
                </c:pt>
                <c:pt idx="12075">
                  <c:v>41497.9270833333</c:v>
                </c:pt>
                <c:pt idx="12076">
                  <c:v>41497.9305555556</c:v>
                </c:pt>
                <c:pt idx="12077">
                  <c:v>41497.9340277778</c:v>
                </c:pt>
                <c:pt idx="12078">
                  <c:v>41497.9375</c:v>
                </c:pt>
                <c:pt idx="12079">
                  <c:v>41497.9409722222</c:v>
                </c:pt>
                <c:pt idx="12080">
                  <c:v>41497.9444444445</c:v>
                </c:pt>
                <c:pt idx="12081">
                  <c:v>41497.9479166667</c:v>
                </c:pt>
                <c:pt idx="12082">
                  <c:v>41497.9513888889</c:v>
                </c:pt>
                <c:pt idx="12083">
                  <c:v>41497.9548611111</c:v>
                </c:pt>
                <c:pt idx="12084">
                  <c:v>41497.9583333333</c:v>
                </c:pt>
                <c:pt idx="12085">
                  <c:v>41497.9618055556</c:v>
                </c:pt>
                <c:pt idx="12086">
                  <c:v>41497.9652777778</c:v>
                </c:pt>
                <c:pt idx="12087">
                  <c:v>41497.96875</c:v>
                </c:pt>
                <c:pt idx="12088">
                  <c:v>41497.9722222222</c:v>
                </c:pt>
                <c:pt idx="12089">
                  <c:v>41497.9756944445</c:v>
                </c:pt>
                <c:pt idx="12090">
                  <c:v>41497.9791666667</c:v>
                </c:pt>
                <c:pt idx="12091">
                  <c:v>41497.9826388889</c:v>
                </c:pt>
                <c:pt idx="12092">
                  <c:v>41497.9861111111</c:v>
                </c:pt>
                <c:pt idx="12093">
                  <c:v>41497.9895833333</c:v>
                </c:pt>
                <c:pt idx="12094">
                  <c:v>41497.9930555556</c:v>
                </c:pt>
                <c:pt idx="12095">
                  <c:v>41497.9965277778</c:v>
                </c:pt>
                <c:pt idx="12096">
                  <c:v>41498</c:v>
                </c:pt>
                <c:pt idx="12097">
                  <c:v>41498.0034722222</c:v>
                </c:pt>
                <c:pt idx="12098">
                  <c:v>41498.0069444444</c:v>
                </c:pt>
                <c:pt idx="12099">
                  <c:v>41498.0104166667</c:v>
                </c:pt>
                <c:pt idx="12100">
                  <c:v>41498.0138888889</c:v>
                </c:pt>
                <c:pt idx="12101">
                  <c:v>41498.0173611111</c:v>
                </c:pt>
                <c:pt idx="12102">
                  <c:v>41498.0208333333</c:v>
                </c:pt>
                <c:pt idx="12103">
                  <c:v>41498.0243055556</c:v>
                </c:pt>
                <c:pt idx="12104">
                  <c:v>41498.0277777778</c:v>
                </c:pt>
                <c:pt idx="12105">
                  <c:v>41498.03125</c:v>
                </c:pt>
                <c:pt idx="12106">
                  <c:v>41498.0347222222</c:v>
                </c:pt>
                <c:pt idx="12107">
                  <c:v>41498.0381944444</c:v>
                </c:pt>
                <c:pt idx="12108">
                  <c:v>41498.0416666667</c:v>
                </c:pt>
                <c:pt idx="12109">
                  <c:v>41498.0451388889</c:v>
                </c:pt>
                <c:pt idx="12110">
                  <c:v>41498.0486111111</c:v>
                </c:pt>
                <c:pt idx="12111">
                  <c:v>41498.0520833333</c:v>
                </c:pt>
                <c:pt idx="12112">
                  <c:v>41498.0555555556</c:v>
                </c:pt>
                <c:pt idx="12113">
                  <c:v>41498.0590277778</c:v>
                </c:pt>
                <c:pt idx="12114">
                  <c:v>41498.0625</c:v>
                </c:pt>
                <c:pt idx="12115">
                  <c:v>41498.0659722222</c:v>
                </c:pt>
                <c:pt idx="12116">
                  <c:v>41498.0694444444</c:v>
                </c:pt>
                <c:pt idx="12117">
                  <c:v>41498.0729166667</c:v>
                </c:pt>
                <c:pt idx="12118">
                  <c:v>41498.0763888889</c:v>
                </c:pt>
                <c:pt idx="12119">
                  <c:v>41498.0798611111</c:v>
                </c:pt>
                <c:pt idx="12120">
                  <c:v>41498.0833333333</c:v>
                </c:pt>
                <c:pt idx="12121">
                  <c:v>41498.0868055556</c:v>
                </c:pt>
                <c:pt idx="12122">
                  <c:v>41498.0902777778</c:v>
                </c:pt>
                <c:pt idx="12123">
                  <c:v>41498.09375</c:v>
                </c:pt>
                <c:pt idx="12124">
                  <c:v>41498.0972222222</c:v>
                </c:pt>
                <c:pt idx="12125">
                  <c:v>41498.1006944444</c:v>
                </c:pt>
                <c:pt idx="12126">
                  <c:v>41498.1041666667</c:v>
                </c:pt>
                <c:pt idx="12127">
                  <c:v>41498.1076388889</c:v>
                </c:pt>
                <c:pt idx="12128">
                  <c:v>41498.1111111111</c:v>
                </c:pt>
                <c:pt idx="12129">
                  <c:v>41498.1145833333</c:v>
                </c:pt>
                <c:pt idx="12130">
                  <c:v>41498.1180555556</c:v>
                </c:pt>
                <c:pt idx="12131">
                  <c:v>41498.1215277778</c:v>
                </c:pt>
                <c:pt idx="12132">
                  <c:v>41498.125</c:v>
                </c:pt>
                <c:pt idx="12133">
                  <c:v>41498.1284722222</c:v>
                </c:pt>
                <c:pt idx="12134">
                  <c:v>41498.1319444444</c:v>
                </c:pt>
                <c:pt idx="12135">
                  <c:v>41498.1354166667</c:v>
                </c:pt>
                <c:pt idx="12136">
                  <c:v>41498.1388888889</c:v>
                </c:pt>
                <c:pt idx="12137">
                  <c:v>41498.1423611111</c:v>
                </c:pt>
                <c:pt idx="12138">
                  <c:v>41498.1458333333</c:v>
                </c:pt>
                <c:pt idx="12139">
                  <c:v>41498.1493055556</c:v>
                </c:pt>
                <c:pt idx="12140">
                  <c:v>41498.1527777778</c:v>
                </c:pt>
                <c:pt idx="12141">
                  <c:v>41498.15625</c:v>
                </c:pt>
                <c:pt idx="12142">
                  <c:v>41498.1597222222</c:v>
                </c:pt>
                <c:pt idx="12143">
                  <c:v>41498.1631944444</c:v>
                </c:pt>
                <c:pt idx="12144">
                  <c:v>41498.1666666667</c:v>
                </c:pt>
                <c:pt idx="12145">
                  <c:v>41498.1701388889</c:v>
                </c:pt>
                <c:pt idx="12146">
                  <c:v>41498.1736111111</c:v>
                </c:pt>
                <c:pt idx="12147">
                  <c:v>41498.1770833333</c:v>
                </c:pt>
                <c:pt idx="12148">
                  <c:v>41498.1805555556</c:v>
                </c:pt>
                <c:pt idx="12149">
                  <c:v>41498.1840277778</c:v>
                </c:pt>
                <c:pt idx="12150">
                  <c:v>41498.1875</c:v>
                </c:pt>
                <c:pt idx="12151">
                  <c:v>41498.1909722222</c:v>
                </c:pt>
                <c:pt idx="12152">
                  <c:v>41498.1944444445</c:v>
                </c:pt>
                <c:pt idx="12153">
                  <c:v>41498.1979166667</c:v>
                </c:pt>
                <c:pt idx="12154">
                  <c:v>41498.2013888889</c:v>
                </c:pt>
                <c:pt idx="12155">
                  <c:v>41498.2048611111</c:v>
                </c:pt>
                <c:pt idx="12156">
                  <c:v>41498.2083333333</c:v>
                </c:pt>
                <c:pt idx="12157">
                  <c:v>41498.2118055556</c:v>
                </c:pt>
                <c:pt idx="12158">
                  <c:v>41498.2152777778</c:v>
                </c:pt>
                <c:pt idx="12159">
                  <c:v>41498.21875</c:v>
                </c:pt>
                <c:pt idx="12160">
                  <c:v>41498.2222222222</c:v>
                </c:pt>
                <c:pt idx="12161">
                  <c:v>41498.2256944445</c:v>
                </c:pt>
                <c:pt idx="12162">
                  <c:v>41498.2291666667</c:v>
                </c:pt>
                <c:pt idx="12163">
                  <c:v>41498.2326388889</c:v>
                </c:pt>
                <c:pt idx="12164">
                  <c:v>41498.2361111111</c:v>
                </c:pt>
                <c:pt idx="12165">
                  <c:v>41498.2395833333</c:v>
                </c:pt>
                <c:pt idx="12166">
                  <c:v>41498.2430555556</c:v>
                </c:pt>
                <c:pt idx="12167">
                  <c:v>41498.2465277778</c:v>
                </c:pt>
                <c:pt idx="12168">
                  <c:v>41498.25</c:v>
                </c:pt>
                <c:pt idx="12169">
                  <c:v>41498.2534722222</c:v>
                </c:pt>
                <c:pt idx="12170">
                  <c:v>41498.2569444445</c:v>
                </c:pt>
                <c:pt idx="12171">
                  <c:v>41498.2604166667</c:v>
                </c:pt>
                <c:pt idx="12172">
                  <c:v>41498.2638888889</c:v>
                </c:pt>
                <c:pt idx="12173">
                  <c:v>41498.2673611111</c:v>
                </c:pt>
                <c:pt idx="12174">
                  <c:v>41498.2708333333</c:v>
                </c:pt>
                <c:pt idx="12175">
                  <c:v>41498.2743055556</c:v>
                </c:pt>
                <c:pt idx="12176">
                  <c:v>41498.2777777778</c:v>
                </c:pt>
                <c:pt idx="12177">
                  <c:v>41498.28125</c:v>
                </c:pt>
                <c:pt idx="12178">
                  <c:v>41498.2847222222</c:v>
                </c:pt>
                <c:pt idx="12179">
                  <c:v>41498.2881944444</c:v>
                </c:pt>
                <c:pt idx="12180">
                  <c:v>41498.2916666667</c:v>
                </c:pt>
                <c:pt idx="12181">
                  <c:v>41498.2951388889</c:v>
                </c:pt>
                <c:pt idx="12182">
                  <c:v>41498.2986111111</c:v>
                </c:pt>
                <c:pt idx="12183">
                  <c:v>41498.3020833333</c:v>
                </c:pt>
                <c:pt idx="12184">
                  <c:v>41498.3055555556</c:v>
                </c:pt>
                <c:pt idx="12185">
                  <c:v>41498.3090277778</c:v>
                </c:pt>
                <c:pt idx="12186">
                  <c:v>41498.3125</c:v>
                </c:pt>
                <c:pt idx="12187">
                  <c:v>41498.3159722222</c:v>
                </c:pt>
                <c:pt idx="12188">
                  <c:v>41498.3194444444</c:v>
                </c:pt>
                <c:pt idx="12189">
                  <c:v>41498.3229166667</c:v>
                </c:pt>
                <c:pt idx="12190">
                  <c:v>41498.3263888889</c:v>
                </c:pt>
                <c:pt idx="12191">
                  <c:v>41498.3298611111</c:v>
                </c:pt>
                <c:pt idx="12192">
                  <c:v>41498.3333333333</c:v>
                </c:pt>
                <c:pt idx="12193">
                  <c:v>41498.3368055556</c:v>
                </c:pt>
                <c:pt idx="12194">
                  <c:v>41498.3402777778</c:v>
                </c:pt>
                <c:pt idx="12195">
                  <c:v>41498.34375</c:v>
                </c:pt>
                <c:pt idx="12196">
                  <c:v>41498.3472222222</c:v>
                </c:pt>
                <c:pt idx="12197">
                  <c:v>41498.3506944444</c:v>
                </c:pt>
                <c:pt idx="12198">
                  <c:v>41498.3541666667</c:v>
                </c:pt>
                <c:pt idx="12199">
                  <c:v>41498.3576388889</c:v>
                </c:pt>
                <c:pt idx="12200">
                  <c:v>41498.3611111111</c:v>
                </c:pt>
                <c:pt idx="12201">
                  <c:v>41498.3645833333</c:v>
                </c:pt>
                <c:pt idx="12202">
                  <c:v>41498.3680555556</c:v>
                </c:pt>
                <c:pt idx="12203">
                  <c:v>41498.3715277778</c:v>
                </c:pt>
                <c:pt idx="12204">
                  <c:v>41498.375</c:v>
                </c:pt>
                <c:pt idx="12205">
                  <c:v>41498.3784722222</c:v>
                </c:pt>
                <c:pt idx="12206">
                  <c:v>41498.3819444444</c:v>
                </c:pt>
                <c:pt idx="12207">
                  <c:v>41498.3854166667</c:v>
                </c:pt>
                <c:pt idx="12208">
                  <c:v>41498.3888888889</c:v>
                </c:pt>
                <c:pt idx="12209">
                  <c:v>41498.3923611111</c:v>
                </c:pt>
                <c:pt idx="12210">
                  <c:v>41498.3958333333</c:v>
                </c:pt>
                <c:pt idx="12211">
                  <c:v>41498.3993055556</c:v>
                </c:pt>
                <c:pt idx="12212">
                  <c:v>41498.4027777778</c:v>
                </c:pt>
                <c:pt idx="12213">
                  <c:v>41498.40625</c:v>
                </c:pt>
                <c:pt idx="12214">
                  <c:v>41498.4097222222</c:v>
                </c:pt>
                <c:pt idx="12215">
                  <c:v>41498.4131944444</c:v>
                </c:pt>
                <c:pt idx="12216">
                  <c:v>41498.4166666667</c:v>
                </c:pt>
                <c:pt idx="12217">
                  <c:v>41498.4201388889</c:v>
                </c:pt>
                <c:pt idx="12218">
                  <c:v>41498.4236111111</c:v>
                </c:pt>
                <c:pt idx="12219">
                  <c:v>41498.4270833333</c:v>
                </c:pt>
                <c:pt idx="12220">
                  <c:v>41498.4305555556</c:v>
                </c:pt>
                <c:pt idx="12221">
                  <c:v>41498.4340277778</c:v>
                </c:pt>
                <c:pt idx="12222">
                  <c:v>41498.4375</c:v>
                </c:pt>
                <c:pt idx="12223">
                  <c:v>41498.4409722222</c:v>
                </c:pt>
                <c:pt idx="12224">
                  <c:v>41498.4444444444</c:v>
                </c:pt>
                <c:pt idx="12225">
                  <c:v>41498.4479166667</c:v>
                </c:pt>
                <c:pt idx="12226">
                  <c:v>41498.4513888889</c:v>
                </c:pt>
                <c:pt idx="12227">
                  <c:v>41498.4548611111</c:v>
                </c:pt>
                <c:pt idx="12228">
                  <c:v>41498.4583333333</c:v>
                </c:pt>
                <c:pt idx="12229">
                  <c:v>41498.4618055556</c:v>
                </c:pt>
                <c:pt idx="12230">
                  <c:v>41498.4652777778</c:v>
                </c:pt>
                <c:pt idx="12231">
                  <c:v>41498.46875</c:v>
                </c:pt>
                <c:pt idx="12232">
                  <c:v>41498.4722222222</c:v>
                </c:pt>
                <c:pt idx="12233">
                  <c:v>41498.4756944445</c:v>
                </c:pt>
                <c:pt idx="12234">
                  <c:v>41498.4791666667</c:v>
                </c:pt>
                <c:pt idx="12235">
                  <c:v>41498.4826388889</c:v>
                </c:pt>
                <c:pt idx="12236">
                  <c:v>41498.4861111111</c:v>
                </c:pt>
                <c:pt idx="12237">
                  <c:v>41498.4895833333</c:v>
                </c:pt>
                <c:pt idx="12238">
                  <c:v>41498.4930555556</c:v>
                </c:pt>
                <c:pt idx="12239">
                  <c:v>41498.4965277778</c:v>
                </c:pt>
                <c:pt idx="12240">
                  <c:v>41498.5</c:v>
                </c:pt>
                <c:pt idx="12241">
                  <c:v>41498.5034722222</c:v>
                </c:pt>
                <c:pt idx="12242">
                  <c:v>41498.5069444445</c:v>
                </c:pt>
                <c:pt idx="12243">
                  <c:v>41498.5104166667</c:v>
                </c:pt>
                <c:pt idx="12244">
                  <c:v>41498.5138888889</c:v>
                </c:pt>
                <c:pt idx="12245">
                  <c:v>41498.5173611111</c:v>
                </c:pt>
                <c:pt idx="12246">
                  <c:v>41498.5208333333</c:v>
                </c:pt>
                <c:pt idx="12247">
                  <c:v>41498.5243055556</c:v>
                </c:pt>
                <c:pt idx="12248">
                  <c:v>41498.5277777778</c:v>
                </c:pt>
                <c:pt idx="12249">
                  <c:v>41498.53125</c:v>
                </c:pt>
                <c:pt idx="12250">
                  <c:v>41498.5347222222</c:v>
                </c:pt>
                <c:pt idx="12251">
                  <c:v>41498.5381944444</c:v>
                </c:pt>
                <c:pt idx="12252">
                  <c:v>41498.5416666667</c:v>
                </c:pt>
                <c:pt idx="12253">
                  <c:v>41498.5451388889</c:v>
                </c:pt>
                <c:pt idx="12254">
                  <c:v>41498.5486111111</c:v>
                </c:pt>
                <c:pt idx="12255">
                  <c:v>41498.5520833333</c:v>
                </c:pt>
                <c:pt idx="12256">
                  <c:v>41498.5555555556</c:v>
                </c:pt>
                <c:pt idx="12257">
                  <c:v>41498.5590277778</c:v>
                </c:pt>
                <c:pt idx="12258">
                  <c:v>41498.5625</c:v>
                </c:pt>
                <c:pt idx="12259">
                  <c:v>41498.5659722222</c:v>
                </c:pt>
                <c:pt idx="12260">
                  <c:v>41498.5694444444</c:v>
                </c:pt>
                <c:pt idx="12261">
                  <c:v>41498.5729166667</c:v>
                </c:pt>
                <c:pt idx="12262">
                  <c:v>41498.5763888889</c:v>
                </c:pt>
                <c:pt idx="12263">
                  <c:v>41498.5798611111</c:v>
                </c:pt>
                <c:pt idx="12264">
                  <c:v>41498.5833333333</c:v>
                </c:pt>
                <c:pt idx="12265">
                  <c:v>41498.5868055556</c:v>
                </c:pt>
                <c:pt idx="12266">
                  <c:v>41498.5902777778</c:v>
                </c:pt>
                <c:pt idx="12267">
                  <c:v>41498.59375</c:v>
                </c:pt>
                <c:pt idx="12268">
                  <c:v>41498.5972222222</c:v>
                </c:pt>
                <c:pt idx="12269">
                  <c:v>41498.6006944444</c:v>
                </c:pt>
                <c:pt idx="12270">
                  <c:v>41498.6041666667</c:v>
                </c:pt>
                <c:pt idx="12271">
                  <c:v>41498.6076388889</c:v>
                </c:pt>
                <c:pt idx="12272">
                  <c:v>41498.6111111111</c:v>
                </c:pt>
                <c:pt idx="12273">
                  <c:v>41498.6145833333</c:v>
                </c:pt>
                <c:pt idx="12274">
                  <c:v>41498.6180555556</c:v>
                </c:pt>
                <c:pt idx="12275">
                  <c:v>41498.6215277778</c:v>
                </c:pt>
                <c:pt idx="12276">
                  <c:v>41498.625</c:v>
                </c:pt>
                <c:pt idx="12277">
                  <c:v>41498.6284722222</c:v>
                </c:pt>
                <c:pt idx="12278">
                  <c:v>41498.6319444444</c:v>
                </c:pt>
                <c:pt idx="12279">
                  <c:v>41498.6354166667</c:v>
                </c:pt>
                <c:pt idx="12280">
                  <c:v>41498.6388888889</c:v>
                </c:pt>
                <c:pt idx="12281">
                  <c:v>41498.6423611111</c:v>
                </c:pt>
                <c:pt idx="12282">
                  <c:v>41498.6458333333</c:v>
                </c:pt>
                <c:pt idx="12283">
                  <c:v>41498.6493055556</c:v>
                </c:pt>
                <c:pt idx="12284">
                  <c:v>41498.6527777778</c:v>
                </c:pt>
                <c:pt idx="12285">
                  <c:v>41498.65625</c:v>
                </c:pt>
                <c:pt idx="12286">
                  <c:v>41498.6597222222</c:v>
                </c:pt>
                <c:pt idx="12287">
                  <c:v>41498.6631944444</c:v>
                </c:pt>
                <c:pt idx="12288">
                  <c:v>41498.6666666667</c:v>
                </c:pt>
                <c:pt idx="12289">
                  <c:v>41498.6701388889</c:v>
                </c:pt>
                <c:pt idx="12290">
                  <c:v>41498.6736111111</c:v>
                </c:pt>
                <c:pt idx="12291">
                  <c:v>41498.6770833333</c:v>
                </c:pt>
                <c:pt idx="12292">
                  <c:v>41498.6805555556</c:v>
                </c:pt>
                <c:pt idx="12293">
                  <c:v>41498.6840277778</c:v>
                </c:pt>
                <c:pt idx="12294">
                  <c:v>41498.6875</c:v>
                </c:pt>
                <c:pt idx="12295">
                  <c:v>41498.6909722222</c:v>
                </c:pt>
                <c:pt idx="12296">
                  <c:v>41498.6944444444</c:v>
                </c:pt>
                <c:pt idx="12297">
                  <c:v>41498.6979166667</c:v>
                </c:pt>
                <c:pt idx="12298">
                  <c:v>41498.7013888889</c:v>
                </c:pt>
                <c:pt idx="12299">
                  <c:v>41498.7048611111</c:v>
                </c:pt>
                <c:pt idx="12300">
                  <c:v>41498.7083333333</c:v>
                </c:pt>
                <c:pt idx="12301">
                  <c:v>41498.7118055556</c:v>
                </c:pt>
                <c:pt idx="12302">
                  <c:v>41498.7152777778</c:v>
                </c:pt>
                <c:pt idx="12303">
                  <c:v>41498.71875</c:v>
                </c:pt>
                <c:pt idx="12304">
                  <c:v>41498.7222222222</c:v>
                </c:pt>
                <c:pt idx="12305">
                  <c:v>41498.7256944445</c:v>
                </c:pt>
                <c:pt idx="12306">
                  <c:v>41498.7291666667</c:v>
                </c:pt>
                <c:pt idx="12307">
                  <c:v>41498.7326388889</c:v>
                </c:pt>
                <c:pt idx="12308">
                  <c:v>41498.7361111111</c:v>
                </c:pt>
                <c:pt idx="12309">
                  <c:v>41498.7395833333</c:v>
                </c:pt>
                <c:pt idx="12310">
                  <c:v>41498.7430555556</c:v>
                </c:pt>
                <c:pt idx="12311">
                  <c:v>41498.7465277778</c:v>
                </c:pt>
                <c:pt idx="12312">
                  <c:v>41498.75</c:v>
                </c:pt>
                <c:pt idx="12313">
                  <c:v>41498.7534722222</c:v>
                </c:pt>
                <c:pt idx="12314">
                  <c:v>41498.7569444445</c:v>
                </c:pt>
                <c:pt idx="12315">
                  <c:v>41498.7604166667</c:v>
                </c:pt>
                <c:pt idx="12316">
                  <c:v>41498.7638888889</c:v>
                </c:pt>
                <c:pt idx="12317">
                  <c:v>41498.7673611111</c:v>
                </c:pt>
                <c:pt idx="12318">
                  <c:v>41498.7708333333</c:v>
                </c:pt>
                <c:pt idx="12319">
                  <c:v>41498.7743055556</c:v>
                </c:pt>
                <c:pt idx="12320">
                  <c:v>41498.7777777778</c:v>
                </c:pt>
                <c:pt idx="12321">
                  <c:v>41498.78125</c:v>
                </c:pt>
                <c:pt idx="12322">
                  <c:v>41498.7847222222</c:v>
                </c:pt>
                <c:pt idx="12323">
                  <c:v>41498.7881944445</c:v>
                </c:pt>
                <c:pt idx="12324">
                  <c:v>41498.7916666667</c:v>
                </c:pt>
                <c:pt idx="12325">
                  <c:v>41498.7951388889</c:v>
                </c:pt>
                <c:pt idx="12326">
                  <c:v>41498.7986111111</c:v>
                </c:pt>
                <c:pt idx="12327">
                  <c:v>41498.8020833333</c:v>
                </c:pt>
                <c:pt idx="12328">
                  <c:v>41498.8055555556</c:v>
                </c:pt>
                <c:pt idx="12329">
                  <c:v>41498.8090277778</c:v>
                </c:pt>
                <c:pt idx="12330">
                  <c:v>41498.8125</c:v>
                </c:pt>
                <c:pt idx="12331">
                  <c:v>41498.8159722222</c:v>
                </c:pt>
                <c:pt idx="12332">
                  <c:v>41498.8194444444</c:v>
                </c:pt>
                <c:pt idx="12333">
                  <c:v>41498.8229166667</c:v>
                </c:pt>
                <c:pt idx="12334">
                  <c:v>41498.8263888889</c:v>
                </c:pt>
                <c:pt idx="12335">
                  <c:v>41498.8298611111</c:v>
                </c:pt>
                <c:pt idx="12336">
                  <c:v>41498.8333333333</c:v>
                </c:pt>
                <c:pt idx="12337">
                  <c:v>41498.8368055556</c:v>
                </c:pt>
                <c:pt idx="12338">
                  <c:v>41498.8402777778</c:v>
                </c:pt>
                <c:pt idx="12339">
                  <c:v>41498.84375</c:v>
                </c:pt>
                <c:pt idx="12340">
                  <c:v>41498.8472222222</c:v>
                </c:pt>
                <c:pt idx="12341">
                  <c:v>41498.8506944444</c:v>
                </c:pt>
                <c:pt idx="12342">
                  <c:v>41498.8541666667</c:v>
                </c:pt>
                <c:pt idx="12343">
                  <c:v>41498.8576388889</c:v>
                </c:pt>
                <c:pt idx="12344">
                  <c:v>41498.8611111111</c:v>
                </c:pt>
                <c:pt idx="12345">
                  <c:v>41498.8645833333</c:v>
                </c:pt>
                <c:pt idx="12346">
                  <c:v>41498.8680555556</c:v>
                </c:pt>
                <c:pt idx="12347">
                  <c:v>41498.8715277778</c:v>
                </c:pt>
                <c:pt idx="12348">
                  <c:v>41498.875</c:v>
                </c:pt>
                <c:pt idx="12349">
                  <c:v>41498.8784722222</c:v>
                </c:pt>
                <c:pt idx="12350">
                  <c:v>41498.8819444444</c:v>
                </c:pt>
                <c:pt idx="12351">
                  <c:v>41498.8854166667</c:v>
                </c:pt>
                <c:pt idx="12352">
                  <c:v>41498.8888888889</c:v>
                </c:pt>
                <c:pt idx="12353">
                  <c:v>41498.8923611111</c:v>
                </c:pt>
                <c:pt idx="12354">
                  <c:v>41498.8958333333</c:v>
                </c:pt>
                <c:pt idx="12355">
                  <c:v>41498.8993055556</c:v>
                </c:pt>
                <c:pt idx="12356">
                  <c:v>41498.9027777778</c:v>
                </c:pt>
                <c:pt idx="12357">
                  <c:v>41498.90625</c:v>
                </c:pt>
                <c:pt idx="12358">
                  <c:v>41498.9097222222</c:v>
                </c:pt>
                <c:pt idx="12359">
                  <c:v>41498.9131944444</c:v>
                </c:pt>
                <c:pt idx="12360">
                  <c:v>41498.9166666667</c:v>
                </c:pt>
                <c:pt idx="12361">
                  <c:v>41498.9201388889</c:v>
                </c:pt>
                <c:pt idx="12362">
                  <c:v>41498.9236111111</c:v>
                </c:pt>
                <c:pt idx="12363">
                  <c:v>41498.9270833333</c:v>
                </c:pt>
                <c:pt idx="12364">
                  <c:v>41498.9305555556</c:v>
                </c:pt>
                <c:pt idx="12365">
                  <c:v>41498.9340277778</c:v>
                </c:pt>
                <c:pt idx="12366">
                  <c:v>41498.9375</c:v>
                </c:pt>
                <c:pt idx="12367">
                  <c:v>41498.9409722222</c:v>
                </c:pt>
                <c:pt idx="12368">
                  <c:v>41498.9444444444</c:v>
                </c:pt>
                <c:pt idx="12369">
                  <c:v>41498.9479166667</c:v>
                </c:pt>
                <c:pt idx="12370">
                  <c:v>41498.9513888889</c:v>
                </c:pt>
                <c:pt idx="12371">
                  <c:v>41498.9548611111</c:v>
                </c:pt>
                <c:pt idx="12372">
                  <c:v>41498.9583333333</c:v>
                </c:pt>
                <c:pt idx="12373">
                  <c:v>41498.9618055556</c:v>
                </c:pt>
                <c:pt idx="12374">
                  <c:v>41498.9652777778</c:v>
                </c:pt>
                <c:pt idx="12375">
                  <c:v>41498.96875</c:v>
                </c:pt>
                <c:pt idx="12376">
                  <c:v>41498.9722222222</c:v>
                </c:pt>
                <c:pt idx="12377">
                  <c:v>41498.9756944444</c:v>
                </c:pt>
                <c:pt idx="12378">
                  <c:v>41498.9791666667</c:v>
                </c:pt>
                <c:pt idx="12379">
                  <c:v>41498.9826388889</c:v>
                </c:pt>
                <c:pt idx="12380">
                  <c:v>41498.9861111111</c:v>
                </c:pt>
                <c:pt idx="12381">
                  <c:v>41498.9895833333</c:v>
                </c:pt>
                <c:pt idx="12382">
                  <c:v>41498.9930555556</c:v>
                </c:pt>
                <c:pt idx="12383">
                  <c:v>41498.9965277778</c:v>
                </c:pt>
                <c:pt idx="12384">
                  <c:v>41499</c:v>
                </c:pt>
                <c:pt idx="12385">
                  <c:v>41499.0034722222</c:v>
                </c:pt>
                <c:pt idx="12386">
                  <c:v>41499.0069444445</c:v>
                </c:pt>
                <c:pt idx="12387">
                  <c:v>41499.0104166667</c:v>
                </c:pt>
                <c:pt idx="12388">
                  <c:v>41499.0138888889</c:v>
                </c:pt>
                <c:pt idx="12389">
                  <c:v>41499.0173611111</c:v>
                </c:pt>
                <c:pt idx="12390">
                  <c:v>41499.0208333333</c:v>
                </c:pt>
                <c:pt idx="12391">
                  <c:v>41499.0243055556</c:v>
                </c:pt>
                <c:pt idx="12392">
                  <c:v>41499.0277777778</c:v>
                </c:pt>
                <c:pt idx="12393">
                  <c:v>41499.03125</c:v>
                </c:pt>
                <c:pt idx="12394">
                  <c:v>41499.0347222222</c:v>
                </c:pt>
                <c:pt idx="12395">
                  <c:v>41499.0381944445</c:v>
                </c:pt>
                <c:pt idx="12396">
                  <c:v>41499.0416666667</c:v>
                </c:pt>
                <c:pt idx="12397">
                  <c:v>41499.0451388889</c:v>
                </c:pt>
                <c:pt idx="12398">
                  <c:v>41499.0486111111</c:v>
                </c:pt>
                <c:pt idx="12399">
                  <c:v>41499.0520833333</c:v>
                </c:pt>
                <c:pt idx="12400">
                  <c:v>41499.0555555556</c:v>
                </c:pt>
                <c:pt idx="12401">
                  <c:v>41499.0590277778</c:v>
                </c:pt>
                <c:pt idx="12402">
                  <c:v>41499.0625</c:v>
                </c:pt>
                <c:pt idx="12403">
                  <c:v>41499.0659722222</c:v>
                </c:pt>
                <c:pt idx="12404">
                  <c:v>41499.0694444445</c:v>
                </c:pt>
                <c:pt idx="12405">
                  <c:v>41499.0729166667</c:v>
                </c:pt>
                <c:pt idx="12406">
                  <c:v>41499.0763888889</c:v>
                </c:pt>
                <c:pt idx="12407">
                  <c:v>41499.0798611111</c:v>
                </c:pt>
                <c:pt idx="12408">
                  <c:v>41499.0833333333</c:v>
                </c:pt>
                <c:pt idx="12409">
                  <c:v>41499.0868055556</c:v>
                </c:pt>
                <c:pt idx="12410">
                  <c:v>41499.0902777778</c:v>
                </c:pt>
                <c:pt idx="12411">
                  <c:v>41499.09375</c:v>
                </c:pt>
                <c:pt idx="12412">
                  <c:v>41499.0972222222</c:v>
                </c:pt>
                <c:pt idx="12413">
                  <c:v>41499.1006944444</c:v>
                </c:pt>
                <c:pt idx="12414">
                  <c:v>41499.1041666667</c:v>
                </c:pt>
                <c:pt idx="12415">
                  <c:v>41499.1076388889</c:v>
                </c:pt>
                <c:pt idx="12416">
                  <c:v>41499.1111111111</c:v>
                </c:pt>
                <c:pt idx="12417">
                  <c:v>41499.1145833333</c:v>
                </c:pt>
                <c:pt idx="12418">
                  <c:v>41499.1180555556</c:v>
                </c:pt>
                <c:pt idx="12419">
                  <c:v>41499.1215277778</c:v>
                </c:pt>
                <c:pt idx="12420">
                  <c:v>41499.125</c:v>
                </c:pt>
                <c:pt idx="12421">
                  <c:v>41499.1284722222</c:v>
                </c:pt>
                <c:pt idx="12422">
                  <c:v>41499.1319444444</c:v>
                </c:pt>
                <c:pt idx="12423">
                  <c:v>41499.1354166667</c:v>
                </c:pt>
                <c:pt idx="12424">
                  <c:v>41499.1388888889</c:v>
                </c:pt>
                <c:pt idx="12425">
                  <c:v>41499.1423611111</c:v>
                </c:pt>
                <c:pt idx="12426">
                  <c:v>41499.1458333333</c:v>
                </c:pt>
                <c:pt idx="12427">
                  <c:v>41499.1493055556</c:v>
                </c:pt>
                <c:pt idx="12428">
                  <c:v>41499.1527777778</c:v>
                </c:pt>
                <c:pt idx="12429">
                  <c:v>41499.15625</c:v>
                </c:pt>
                <c:pt idx="12430">
                  <c:v>41499.1597222222</c:v>
                </c:pt>
                <c:pt idx="12431">
                  <c:v>41499.1631944444</c:v>
                </c:pt>
                <c:pt idx="12432">
                  <c:v>41499.1666666667</c:v>
                </c:pt>
                <c:pt idx="12433">
                  <c:v>41499.1701388889</c:v>
                </c:pt>
                <c:pt idx="12434">
                  <c:v>41499.1736111111</c:v>
                </c:pt>
                <c:pt idx="12435">
                  <c:v>41499.1770833333</c:v>
                </c:pt>
                <c:pt idx="12436">
                  <c:v>41499.1805555556</c:v>
                </c:pt>
                <c:pt idx="12437">
                  <c:v>41499.1840277778</c:v>
                </c:pt>
                <c:pt idx="12438">
                  <c:v>41499.1875</c:v>
                </c:pt>
                <c:pt idx="12439">
                  <c:v>41499.1909722222</c:v>
                </c:pt>
                <c:pt idx="12440">
                  <c:v>41499.1944444444</c:v>
                </c:pt>
                <c:pt idx="12441">
                  <c:v>41499.1979166667</c:v>
                </c:pt>
                <c:pt idx="12442">
                  <c:v>41499.2013888889</c:v>
                </c:pt>
                <c:pt idx="12443">
                  <c:v>41499.2048611111</c:v>
                </c:pt>
                <c:pt idx="12444">
                  <c:v>41499.2083333333</c:v>
                </c:pt>
                <c:pt idx="12445">
                  <c:v>41499.2118055556</c:v>
                </c:pt>
                <c:pt idx="12446">
                  <c:v>41499.2152777778</c:v>
                </c:pt>
                <c:pt idx="12447">
                  <c:v>41499.21875</c:v>
                </c:pt>
                <c:pt idx="12448">
                  <c:v>41499.2222222222</c:v>
                </c:pt>
                <c:pt idx="12449">
                  <c:v>41499.2256944444</c:v>
                </c:pt>
                <c:pt idx="12450">
                  <c:v>41499.2291666667</c:v>
                </c:pt>
                <c:pt idx="12451">
                  <c:v>41499.2326388889</c:v>
                </c:pt>
                <c:pt idx="12452">
                  <c:v>41499.2361111111</c:v>
                </c:pt>
                <c:pt idx="12453">
                  <c:v>41499.2395833333</c:v>
                </c:pt>
                <c:pt idx="12454">
                  <c:v>41499.2430555556</c:v>
                </c:pt>
                <c:pt idx="12455">
                  <c:v>41499.2465277778</c:v>
                </c:pt>
                <c:pt idx="12456">
                  <c:v>41499.25</c:v>
                </c:pt>
                <c:pt idx="12457">
                  <c:v>41499.2534722222</c:v>
                </c:pt>
                <c:pt idx="12458">
                  <c:v>41499.2569444445</c:v>
                </c:pt>
                <c:pt idx="12459">
                  <c:v>41499.2604166667</c:v>
                </c:pt>
                <c:pt idx="12460">
                  <c:v>41499.2638888889</c:v>
                </c:pt>
                <c:pt idx="12461">
                  <c:v>41499.2673611111</c:v>
                </c:pt>
                <c:pt idx="12462">
                  <c:v>41499.2708333333</c:v>
                </c:pt>
                <c:pt idx="12463">
                  <c:v>41499.2743055556</c:v>
                </c:pt>
                <c:pt idx="12464">
                  <c:v>41499.2777777778</c:v>
                </c:pt>
                <c:pt idx="12465">
                  <c:v>41499.28125</c:v>
                </c:pt>
                <c:pt idx="12466">
                  <c:v>41499.2847222222</c:v>
                </c:pt>
                <c:pt idx="12467">
                  <c:v>41499.2881944445</c:v>
                </c:pt>
                <c:pt idx="12468">
                  <c:v>41499.2916666667</c:v>
                </c:pt>
                <c:pt idx="12469">
                  <c:v>41499.2951388889</c:v>
                </c:pt>
                <c:pt idx="12470">
                  <c:v>41499.2986111111</c:v>
                </c:pt>
                <c:pt idx="12471">
                  <c:v>41499.3020833333</c:v>
                </c:pt>
                <c:pt idx="12472">
                  <c:v>41499.3055555556</c:v>
                </c:pt>
                <c:pt idx="12473">
                  <c:v>41499.3090277778</c:v>
                </c:pt>
                <c:pt idx="12474">
                  <c:v>41499.3125</c:v>
                </c:pt>
                <c:pt idx="12475">
                  <c:v>41499.3159722222</c:v>
                </c:pt>
                <c:pt idx="12476">
                  <c:v>41499.3194444445</c:v>
                </c:pt>
                <c:pt idx="12477">
                  <c:v>41499.3229166667</c:v>
                </c:pt>
                <c:pt idx="12478">
                  <c:v>41499.3263888889</c:v>
                </c:pt>
                <c:pt idx="12479">
                  <c:v>41499.3298611111</c:v>
                </c:pt>
                <c:pt idx="12480">
                  <c:v>41499.3333333333</c:v>
                </c:pt>
                <c:pt idx="12481">
                  <c:v>41499.3368055556</c:v>
                </c:pt>
                <c:pt idx="12482">
                  <c:v>41499.3402777778</c:v>
                </c:pt>
                <c:pt idx="12483">
                  <c:v>41499.34375</c:v>
                </c:pt>
                <c:pt idx="12484">
                  <c:v>41499.3472222222</c:v>
                </c:pt>
                <c:pt idx="12485">
                  <c:v>41499.3506944444</c:v>
                </c:pt>
                <c:pt idx="12486">
                  <c:v>41499.3541666667</c:v>
                </c:pt>
                <c:pt idx="12487">
                  <c:v>41499.3576388889</c:v>
                </c:pt>
                <c:pt idx="12488">
                  <c:v>41499.3611111111</c:v>
                </c:pt>
                <c:pt idx="12489">
                  <c:v>41499.3645833333</c:v>
                </c:pt>
                <c:pt idx="12490">
                  <c:v>41499.3680555556</c:v>
                </c:pt>
                <c:pt idx="12491">
                  <c:v>41499.3715277778</c:v>
                </c:pt>
                <c:pt idx="12492">
                  <c:v>41499.375</c:v>
                </c:pt>
                <c:pt idx="12493">
                  <c:v>41499.3784722222</c:v>
                </c:pt>
                <c:pt idx="12494">
                  <c:v>41499.3819444444</c:v>
                </c:pt>
                <c:pt idx="12495">
                  <c:v>41499.3854166667</c:v>
                </c:pt>
                <c:pt idx="12496">
                  <c:v>41499.3888888889</c:v>
                </c:pt>
                <c:pt idx="12497">
                  <c:v>41499.3923611111</c:v>
                </c:pt>
                <c:pt idx="12498">
                  <c:v>41499.3958333333</c:v>
                </c:pt>
                <c:pt idx="12499">
                  <c:v>41499.3993055556</c:v>
                </c:pt>
                <c:pt idx="12500">
                  <c:v>41499.4027777778</c:v>
                </c:pt>
                <c:pt idx="12501">
                  <c:v>41499.40625</c:v>
                </c:pt>
                <c:pt idx="12502">
                  <c:v>41499.4097222222</c:v>
                </c:pt>
                <c:pt idx="12503">
                  <c:v>41499.4131944444</c:v>
                </c:pt>
                <c:pt idx="12504">
                  <c:v>41499.4166666667</c:v>
                </c:pt>
                <c:pt idx="12505">
                  <c:v>41499.4201388889</c:v>
                </c:pt>
                <c:pt idx="12506">
                  <c:v>41499.4236111111</c:v>
                </c:pt>
                <c:pt idx="12507">
                  <c:v>41499.4270833333</c:v>
                </c:pt>
                <c:pt idx="12508">
                  <c:v>41499.4305555556</c:v>
                </c:pt>
                <c:pt idx="12509">
                  <c:v>41499.4340277778</c:v>
                </c:pt>
                <c:pt idx="12510">
                  <c:v>41499.4375</c:v>
                </c:pt>
                <c:pt idx="12511">
                  <c:v>41499.4409722222</c:v>
                </c:pt>
                <c:pt idx="12512">
                  <c:v>41499.4444444444</c:v>
                </c:pt>
                <c:pt idx="12513">
                  <c:v>41499.4479166667</c:v>
                </c:pt>
                <c:pt idx="12514">
                  <c:v>41499.4513888889</c:v>
                </c:pt>
                <c:pt idx="12515">
                  <c:v>41499.4548611111</c:v>
                </c:pt>
                <c:pt idx="12516">
                  <c:v>41499.4583333333</c:v>
                </c:pt>
                <c:pt idx="12517">
                  <c:v>41499.4618055556</c:v>
                </c:pt>
                <c:pt idx="12518">
                  <c:v>41499.4652777778</c:v>
                </c:pt>
                <c:pt idx="12519">
                  <c:v>41499.46875</c:v>
                </c:pt>
                <c:pt idx="12520">
                  <c:v>41499.4722222222</c:v>
                </c:pt>
                <c:pt idx="12521">
                  <c:v>41499.4756944444</c:v>
                </c:pt>
                <c:pt idx="12522">
                  <c:v>41499.4791666667</c:v>
                </c:pt>
                <c:pt idx="12523">
                  <c:v>41499.4826388889</c:v>
                </c:pt>
                <c:pt idx="12524">
                  <c:v>41499.4861111111</c:v>
                </c:pt>
                <c:pt idx="12525">
                  <c:v>41499.4895833333</c:v>
                </c:pt>
                <c:pt idx="12526">
                  <c:v>41499.4930555556</c:v>
                </c:pt>
                <c:pt idx="12527">
                  <c:v>41499.4965277778</c:v>
                </c:pt>
                <c:pt idx="12528">
                  <c:v>41499.5</c:v>
                </c:pt>
                <c:pt idx="12529">
                  <c:v>41499.5034722222</c:v>
                </c:pt>
                <c:pt idx="12530">
                  <c:v>41499.5069444444</c:v>
                </c:pt>
                <c:pt idx="12531">
                  <c:v>41499.5104166667</c:v>
                </c:pt>
                <c:pt idx="12532">
                  <c:v>41499.5138888889</c:v>
                </c:pt>
                <c:pt idx="12533">
                  <c:v>41499.5173611111</c:v>
                </c:pt>
                <c:pt idx="12534">
                  <c:v>41499.5208333333</c:v>
                </c:pt>
                <c:pt idx="12535">
                  <c:v>41499.5243055556</c:v>
                </c:pt>
                <c:pt idx="12536">
                  <c:v>41499.5277777778</c:v>
                </c:pt>
                <c:pt idx="12537">
                  <c:v>41499.53125</c:v>
                </c:pt>
                <c:pt idx="12538">
                  <c:v>41499.5347222222</c:v>
                </c:pt>
                <c:pt idx="12539">
                  <c:v>41499.5381944445</c:v>
                </c:pt>
                <c:pt idx="12540">
                  <c:v>41499.5416666667</c:v>
                </c:pt>
                <c:pt idx="12541">
                  <c:v>41499.5451388889</c:v>
                </c:pt>
                <c:pt idx="12542">
                  <c:v>41499.5486111111</c:v>
                </c:pt>
                <c:pt idx="12543">
                  <c:v>41499.5520833333</c:v>
                </c:pt>
                <c:pt idx="12544">
                  <c:v>41499.5555555556</c:v>
                </c:pt>
                <c:pt idx="12545">
                  <c:v>41499.5590277778</c:v>
                </c:pt>
                <c:pt idx="12546">
                  <c:v>41499.5625</c:v>
                </c:pt>
                <c:pt idx="12547">
                  <c:v>41499.5659722222</c:v>
                </c:pt>
                <c:pt idx="12548">
                  <c:v>41499.5694444445</c:v>
                </c:pt>
                <c:pt idx="12549">
                  <c:v>41499.5729166667</c:v>
                </c:pt>
                <c:pt idx="12550">
                  <c:v>41499.5763888889</c:v>
                </c:pt>
                <c:pt idx="12551">
                  <c:v>41499.5798611111</c:v>
                </c:pt>
                <c:pt idx="12552">
                  <c:v>41499.5833333333</c:v>
                </c:pt>
                <c:pt idx="12553">
                  <c:v>41499.5868055556</c:v>
                </c:pt>
                <c:pt idx="12554">
                  <c:v>41499.5902777778</c:v>
                </c:pt>
                <c:pt idx="12555">
                  <c:v>41499.59375</c:v>
                </c:pt>
                <c:pt idx="12556">
                  <c:v>41499.5972222222</c:v>
                </c:pt>
                <c:pt idx="12557">
                  <c:v>41499.6006944445</c:v>
                </c:pt>
                <c:pt idx="12558">
                  <c:v>41499.6041666667</c:v>
                </c:pt>
                <c:pt idx="12559">
                  <c:v>41499.6076388889</c:v>
                </c:pt>
                <c:pt idx="12560">
                  <c:v>41499.6111111111</c:v>
                </c:pt>
                <c:pt idx="12561">
                  <c:v>41499.6145833333</c:v>
                </c:pt>
                <c:pt idx="12562">
                  <c:v>41499.6180555556</c:v>
                </c:pt>
                <c:pt idx="12563">
                  <c:v>41499.6215277778</c:v>
                </c:pt>
                <c:pt idx="12564">
                  <c:v>41499.625</c:v>
                </c:pt>
                <c:pt idx="12565">
                  <c:v>41499.6284722222</c:v>
                </c:pt>
                <c:pt idx="12566">
                  <c:v>41499.6319444444</c:v>
                </c:pt>
                <c:pt idx="12567">
                  <c:v>41499.6354166667</c:v>
                </c:pt>
                <c:pt idx="12568">
                  <c:v>41499.6388888889</c:v>
                </c:pt>
                <c:pt idx="12569">
                  <c:v>41499.6423611111</c:v>
                </c:pt>
                <c:pt idx="12570">
                  <c:v>41499.6458333333</c:v>
                </c:pt>
                <c:pt idx="12571">
                  <c:v>41499.6493055556</c:v>
                </c:pt>
                <c:pt idx="12572">
                  <c:v>41499.6527777778</c:v>
                </c:pt>
                <c:pt idx="12573">
                  <c:v>41499.65625</c:v>
                </c:pt>
                <c:pt idx="12574">
                  <c:v>41499.6597222222</c:v>
                </c:pt>
                <c:pt idx="12575">
                  <c:v>41499.6631944444</c:v>
                </c:pt>
                <c:pt idx="12576">
                  <c:v>41499.6666666667</c:v>
                </c:pt>
                <c:pt idx="12577">
                  <c:v>41499.6701388889</c:v>
                </c:pt>
                <c:pt idx="12578">
                  <c:v>41499.6736111111</c:v>
                </c:pt>
                <c:pt idx="12579">
                  <c:v>41499.6770833333</c:v>
                </c:pt>
                <c:pt idx="12580">
                  <c:v>41499.6805555556</c:v>
                </c:pt>
                <c:pt idx="12581">
                  <c:v>41499.6840277778</c:v>
                </c:pt>
                <c:pt idx="12582">
                  <c:v>41499.6875</c:v>
                </c:pt>
                <c:pt idx="12583">
                  <c:v>41499.6909722222</c:v>
                </c:pt>
                <c:pt idx="12584">
                  <c:v>41499.6944444444</c:v>
                </c:pt>
                <c:pt idx="12585">
                  <c:v>41499.6979166667</c:v>
                </c:pt>
                <c:pt idx="12586">
                  <c:v>41499.7013888889</c:v>
                </c:pt>
                <c:pt idx="12587">
                  <c:v>41499.7048611111</c:v>
                </c:pt>
                <c:pt idx="12588">
                  <c:v>41499.7083333333</c:v>
                </c:pt>
                <c:pt idx="12589">
                  <c:v>41499.7118055556</c:v>
                </c:pt>
                <c:pt idx="12590">
                  <c:v>41499.7152777778</c:v>
                </c:pt>
                <c:pt idx="12591">
                  <c:v>41499.71875</c:v>
                </c:pt>
                <c:pt idx="12592">
                  <c:v>41499.7222222222</c:v>
                </c:pt>
                <c:pt idx="12593">
                  <c:v>41499.7256944444</c:v>
                </c:pt>
                <c:pt idx="12594">
                  <c:v>41499.7291666667</c:v>
                </c:pt>
                <c:pt idx="12595">
                  <c:v>41499.7326388889</c:v>
                </c:pt>
                <c:pt idx="12596">
                  <c:v>41499.7361111111</c:v>
                </c:pt>
                <c:pt idx="12597">
                  <c:v>41499.7395833333</c:v>
                </c:pt>
                <c:pt idx="12598">
                  <c:v>41499.7430555556</c:v>
                </c:pt>
                <c:pt idx="12599">
                  <c:v>41499.7465277778</c:v>
                </c:pt>
                <c:pt idx="12600">
                  <c:v>41499.75</c:v>
                </c:pt>
                <c:pt idx="12601">
                  <c:v>41499.7534722222</c:v>
                </c:pt>
                <c:pt idx="12602">
                  <c:v>41499.7569444444</c:v>
                </c:pt>
                <c:pt idx="12603">
                  <c:v>41499.7604166667</c:v>
                </c:pt>
                <c:pt idx="12604">
                  <c:v>41499.7638888889</c:v>
                </c:pt>
                <c:pt idx="12605">
                  <c:v>41499.7673611111</c:v>
                </c:pt>
                <c:pt idx="12606">
                  <c:v>41499.7708333333</c:v>
                </c:pt>
                <c:pt idx="12607">
                  <c:v>41499.7743055556</c:v>
                </c:pt>
                <c:pt idx="12608">
                  <c:v>41499.7777777778</c:v>
                </c:pt>
                <c:pt idx="12609">
                  <c:v>41499.78125</c:v>
                </c:pt>
                <c:pt idx="12610">
                  <c:v>41499.7847222222</c:v>
                </c:pt>
                <c:pt idx="12611">
                  <c:v>41499.7881944445</c:v>
                </c:pt>
                <c:pt idx="12612">
                  <c:v>41499.7916666667</c:v>
                </c:pt>
                <c:pt idx="12613">
                  <c:v>41499.7951388889</c:v>
                </c:pt>
                <c:pt idx="12614">
                  <c:v>41499.7986111111</c:v>
                </c:pt>
                <c:pt idx="12615">
                  <c:v>41499.8020833333</c:v>
                </c:pt>
                <c:pt idx="12616">
                  <c:v>41499.8055555556</c:v>
                </c:pt>
                <c:pt idx="12617">
                  <c:v>41499.8090277778</c:v>
                </c:pt>
                <c:pt idx="12618">
                  <c:v>41499.8125</c:v>
                </c:pt>
                <c:pt idx="12619">
                  <c:v>41499.8159722222</c:v>
                </c:pt>
                <c:pt idx="12620">
                  <c:v>41499.8194444445</c:v>
                </c:pt>
                <c:pt idx="12621">
                  <c:v>41499.8229166667</c:v>
                </c:pt>
                <c:pt idx="12622">
                  <c:v>41499.8263888889</c:v>
                </c:pt>
                <c:pt idx="12623">
                  <c:v>41499.8298611111</c:v>
                </c:pt>
                <c:pt idx="12624">
                  <c:v>41499.8333333333</c:v>
                </c:pt>
                <c:pt idx="12625">
                  <c:v>41499.8368055556</c:v>
                </c:pt>
                <c:pt idx="12626">
                  <c:v>41499.8402777778</c:v>
                </c:pt>
                <c:pt idx="12627">
                  <c:v>41499.84375</c:v>
                </c:pt>
                <c:pt idx="12628">
                  <c:v>41499.8472222222</c:v>
                </c:pt>
                <c:pt idx="12629">
                  <c:v>41499.8506944445</c:v>
                </c:pt>
                <c:pt idx="12630">
                  <c:v>41499.8541666667</c:v>
                </c:pt>
                <c:pt idx="12631">
                  <c:v>41499.8576388889</c:v>
                </c:pt>
                <c:pt idx="12632">
                  <c:v>41499.8611111111</c:v>
                </c:pt>
                <c:pt idx="12633">
                  <c:v>41499.8645833333</c:v>
                </c:pt>
                <c:pt idx="12634">
                  <c:v>41499.8680555556</c:v>
                </c:pt>
                <c:pt idx="12635">
                  <c:v>41499.8715277778</c:v>
                </c:pt>
                <c:pt idx="12636">
                  <c:v>41499.875</c:v>
                </c:pt>
                <c:pt idx="12637">
                  <c:v>41499.8784722222</c:v>
                </c:pt>
                <c:pt idx="12638">
                  <c:v>41499.8819444444</c:v>
                </c:pt>
                <c:pt idx="12639">
                  <c:v>41499.8854166667</c:v>
                </c:pt>
                <c:pt idx="12640">
                  <c:v>41499.8888888889</c:v>
                </c:pt>
                <c:pt idx="12641">
                  <c:v>41499.8923611111</c:v>
                </c:pt>
                <c:pt idx="12642">
                  <c:v>41499.8958333333</c:v>
                </c:pt>
                <c:pt idx="12643">
                  <c:v>41499.8993055556</c:v>
                </c:pt>
                <c:pt idx="12644">
                  <c:v>41499.9027777778</c:v>
                </c:pt>
                <c:pt idx="12645">
                  <c:v>41499.90625</c:v>
                </c:pt>
                <c:pt idx="12646">
                  <c:v>41499.9097222222</c:v>
                </c:pt>
                <c:pt idx="12647">
                  <c:v>41499.9131944444</c:v>
                </c:pt>
                <c:pt idx="12648">
                  <c:v>41499.9166666667</c:v>
                </c:pt>
                <c:pt idx="12649">
                  <c:v>41499.9201388889</c:v>
                </c:pt>
                <c:pt idx="12650">
                  <c:v>41499.9236111111</c:v>
                </c:pt>
                <c:pt idx="12651">
                  <c:v>41499.9270833333</c:v>
                </c:pt>
                <c:pt idx="12652">
                  <c:v>41499.9305555556</c:v>
                </c:pt>
                <c:pt idx="12653">
                  <c:v>41499.9340277778</c:v>
                </c:pt>
                <c:pt idx="12654">
                  <c:v>41499.9375</c:v>
                </c:pt>
                <c:pt idx="12655">
                  <c:v>41499.9409722222</c:v>
                </c:pt>
                <c:pt idx="12656">
                  <c:v>41499.9444444444</c:v>
                </c:pt>
                <c:pt idx="12657">
                  <c:v>41499.9479166667</c:v>
                </c:pt>
                <c:pt idx="12658">
                  <c:v>41499.9513888889</c:v>
                </c:pt>
                <c:pt idx="12659">
                  <c:v>41499.9548611111</c:v>
                </c:pt>
                <c:pt idx="12660">
                  <c:v>41499.9583333333</c:v>
                </c:pt>
                <c:pt idx="12661">
                  <c:v>41499.9618055556</c:v>
                </c:pt>
                <c:pt idx="12662">
                  <c:v>41499.9652777778</c:v>
                </c:pt>
                <c:pt idx="12663">
                  <c:v>41499.96875</c:v>
                </c:pt>
                <c:pt idx="12664">
                  <c:v>41499.9722222222</c:v>
                </c:pt>
                <c:pt idx="12665">
                  <c:v>41499.9756944444</c:v>
                </c:pt>
                <c:pt idx="12666">
                  <c:v>41499.9791666667</c:v>
                </c:pt>
                <c:pt idx="12667">
                  <c:v>41499.9826388889</c:v>
                </c:pt>
                <c:pt idx="12668">
                  <c:v>41499.9861111111</c:v>
                </c:pt>
                <c:pt idx="12669">
                  <c:v>41499.9895833333</c:v>
                </c:pt>
                <c:pt idx="12670">
                  <c:v>41499.9930555556</c:v>
                </c:pt>
                <c:pt idx="12671">
                  <c:v>41499.9965277778</c:v>
                </c:pt>
                <c:pt idx="12672">
                  <c:v>41500</c:v>
                </c:pt>
                <c:pt idx="12673">
                  <c:v>41500.0034722222</c:v>
                </c:pt>
                <c:pt idx="12674">
                  <c:v>41500.0069444444</c:v>
                </c:pt>
                <c:pt idx="12675">
                  <c:v>41500.0104166667</c:v>
                </c:pt>
                <c:pt idx="12676">
                  <c:v>41500.0138888889</c:v>
                </c:pt>
                <c:pt idx="12677">
                  <c:v>41500.0173611111</c:v>
                </c:pt>
                <c:pt idx="12678">
                  <c:v>41500.0208333333</c:v>
                </c:pt>
                <c:pt idx="12679">
                  <c:v>41500.0243055556</c:v>
                </c:pt>
                <c:pt idx="12680">
                  <c:v>41500.0277777778</c:v>
                </c:pt>
                <c:pt idx="12681">
                  <c:v>41500.03125</c:v>
                </c:pt>
                <c:pt idx="12682">
                  <c:v>41500.0347222222</c:v>
                </c:pt>
                <c:pt idx="12683">
                  <c:v>41500.0381944444</c:v>
                </c:pt>
                <c:pt idx="12684">
                  <c:v>41500.0416666667</c:v>
                </c:pt>
                <c:pt idx="12685">
                  <c:v>41500.0451388889</c:v>
                </c:pt>
                <c:pt idx="12686">
                  <c:v>41500.0486111111</c:v>
                </c:pt>
                <c:pt idx="12687">
                  <c:v>41500.0520833333</c:v>
                </c:pt>
                <c:pt idx="12688">
                  <c:v>41500.0555555556</c:v>
                </c:pt>
                <c:pt idx="12689">
                  <c:v>41500.0590277778</c:v>
                </c:pt>
                <c:pt idx="12690">
                  <c:v>41500.0625</c:v>
                </c:pt>
                <c:pt idx="12691">
                  <c:v>41500.0659722222</c:v>
                </c:pt>
                <c:pt idx="12692">
                  <c:v>41500.0694444445</c:v>
                </c:pt>
                <c:pt idx="12693">
                  <c:v>41500.0729166667</c:v>
                </c:pt>
                <c:pt idx="12694">
                  <c:v>41500.0763888889</c:v>
                </c:pt>
                <c:pt idx="12695">
                  <c:v>41500.0798611111</c:v>
                </c:pt>
                <c:pt idx="12696">
                  <c:v>41500.0833333333</c:v>
                </c:pt>
                <c:pt idx="12697">
                  <c:v>41500.0868055556</c:v>
                </c:pt>
                <c:pt idx="12698">
                  <c:v>41500.0902777778</c:v>
                </c:pt>
                <c:pt idx="12699">
                  <c:v>41500.09375</c:v>
                </c:pt>
                <c:pt idx="12700">
                  <c:v>41500.0972222222</c:v>
                </c:pt>
                <c:pt idx="12701">
                  <c:v>41500.1006944445</c:v>
                </c:pt>
                <c:pt idx="12702">
                  <c:v>41500.1041666667</c:v>
                </c:pt>
                <c:pt idx="12703">
                  <c:v>41500.1076388889</c:v>
                </c:pt>
                <c:pt idx="12704">
                  <c:v>41500.1111111111</c:v>
                </c:pt>
                <c:pt idx="12705">
                  <c:v>41500.1145833333</c:v>
                </c:pt>
                <c:pt idx="12706">
                  <c:v>41500.1180555556</c:v>
                </c:pt>
                <c:pt idx="12707">
                  <c:v>41500.1215277778</c:v>
                </c:pt>
                <c:pt idx="12708">
                  <c:v>41500.125</c:v>
                </c:pt>
                <c:pt idx="12709">
                  <c:v>41500.1284722222</c:v>
                </c:pt>
                <c:pt idx="12710">
                  <c:v>41500.1319444445</c:v>
                </c:pt>
                <c:pt idx="12711">
                  <c:v>41500.1354166667</c:v>
                </c:pt>
                <c:pt idx="12712">
                  <c:v>41500.1388888889</c:v>
                </c:pt>
                <c:pt idx="12713">
                  <c:v>41500.1423611111</c:v>
                </c:pt>
                <c:pt idx="12714">
                  <c:v>41500.1458333333</c:v>
                </c:pt>
                <c:pt idx="12715">
                  <c:v>41500.1493055556</c:v>
                </c:pt>
                <c:pt idx="12716">
                  <c:v>41500.1527777778</c:v>
                </c:pt>
                <c:pt idx="12717">
                  <c:v>41500.15625</c:v>
                </c:pt>
                <c:pt idx="12718">
                  <c:v>41500.1597222222</c:v>
                </c:pt>
                <c:pt idx="12719">
                  <c:v>41500.1631944444</c:v>
                </c:pt>
                <c:pt idx="12720">
                  <c:v>41500.1666666667</c:v>
                </c:pt>
                <c:pt idx="12721">
                  <c:v>41500.1701388889</c:v>
                </c:pt>
                <c:pt idx="12722">
                  <c:v>41500.1736111111</c:v>
                </c:pt>
                <c:pt idx="12723">
                  <c:v>41500.1770833333</c:v>
                </c:pt>
                <c:pt idx="12724">
                  <c:v>41500.1805555556</c:v>
                </c:pt>
                <c:pt idx="12725">
                  <c:v>41500.1840277778</c:v>
                </c:pt>
                <c:pt idx="12726">
                  <c:v>41500.1875</c:v>
                </c:pt>
                <c:pt idx="12727">
                  <c:v>41500.1909722222</c:v>
                </c:pt>
                <c:pt idx="12728">
                  <c:v>41500.1944444444</c:v>
                </c:pt>
                <c:pt idx="12729">
                  <c:v>41500.1979166667</c:v>
                </c:pt>
                <c:pt idx="12730">
                  <c:v>41500.2013888889</c:v>
                </c:pt>
                <c:pt idx="12731">
                  <c:v>41500.2048611111</c:v>
                </c:pt>
                <c:pt idx="12732">
                  <c:v>41500.2083333333</c:v>
                </c:pt>
                <c:pt idx="12733">
                  <c:v>41500.2118055556</c:v>
                </c:pt>
                <c:pt idx="12734">
                  <c:v>41500.2152777778</c:v>
                </c:pt>
                <c:pt idx="12735">
                  <c:v>41500.21875</c:v>
                </c:pt>
                <c:pt idx="12736">
                  <c:v>41500.2222222222</c:v>
                </c:pt>
                <c:pt idx="12737">
                  <c:v>41500.2256944444</c:v>
                </c:pt>
                <c:pt idx="12738">
                  <c:v>41500.2291666667</c:v>
                </c:pt>
                <c:pt idx="12739">
                  <c:v>41500.2326388889</c:v>
                </c:pt>
                <c:pt idx="12740">
                  <c:v>41500.2361111111</c:v>
                </c:pt>
                <c:pt idx="12741">
                  <c:v>41500.2395833333</c:v>
                </c:pt>
                <c:pt idx="12742">
                  <c:v>41500.2430555556</c:v>
                </c:pt>
                <c:pt idx="12743">
                  <c:v>41500.2465277778</c:v>
                </c:pt>
                <c:pt idx="12744">
                  <c:v>41500.25</c:v>
                </c:pt>
                <c:pt idx="12745">
                  <c:v>41500.2534722222</c:v>
                </c:pt>
                <c:pt idx="12746">
                  <c:v>41500.2569444444</c:v>
                </c:pt>
                <c:pt idx="12747">
                  <c:v>41500.2604166667</c:v>
                </c:pt>
                <c:pt idx="12748">
                  <c:v>41500.2638888889</c:v>
                </c:pt>
                <c:pt idx="12749">
                  <c:v>41500.2673611111</c:v>
                </c:pt>
                <c:pt idx="12750">
                  <c:v>41500.2708333333</c:v>
                </c:pt>
                <c:pt idx="12751">
                  <c:v>41500.2743055556</c:v>
                </c:pt>
                <c:pt idx="12752">
                  <c:v>41500.2777777778</c:v>
                </c:pt>
                <c:pt idx="12753">
                  <c:v>41500.28125</c:v>
                </c:pt>
                <c:pt idx="12754">
                  <c:v>41500.2847222222</c:v>
                </c:pt>
                <c:pt idx="12755">
                  <c:v>41500.2881944444</c:v>
                </c:pt>
                <c:pt idx="12756">
                  <c:v>41500.2916666667</c:v>
                </c:pt>
                <c:pt idx="12757">
                  <c:v>41500.2951388889</c:v>
                </c:pt>
                <c:pt idx="12758">
                  <c:v>41500.2986111111</c:v>
                </c:pt>
                <c:pt idx="12759">
                  <c:v>41500.3020833333</c:v>
                </c:pt>
                <c:pt idx="12760">
                  <c:v>41500.3055555556</c:v>
                </c:pt>
                <c:pt idx="12761">
                  <c:v>41500.3090277778</c:v>
                </c:pt>
                <c:pt idx="12762">
                  <c:v>41500.3125</c:v>
                </c:pt>
                <c:pt idx="12763">
                  <c:v>41500.3159722222</c:v>
                </c:pt>
                <c:pt idx="12764">
                  <c:v>41500.3194444445</c:v>
                </c:pt>
                <c:pt idx="12765">
                  <c:v>41500.3229166667</c:v>
                </c:pt>
                <c:pt idx="12766">
                  <c:v>41500.3263888889</c:v>
                </c:pt>
                <c:pt idx="12767">
                  <c:v>41500.3298611111</c:v>
                </c:pt>
                <c:pt idx="12768">
                  <c:v>41500.3333333333</c:v>
                </c:pt>
                <c:pt idx="12769">
                  <c:v>41500.3368055556</c:v>
                </c:pt>
                <c:pt idx="12770">
                  <c:v>41500.3402777778</c:v>
                </c:pt>
                <c:pt idx="12771">
                  <c:v>41500.34375</c:v>
                </c:pt>
                <c:pt idx="12772">
                  <c:v>41500.3472222222</c:v>
                </c:pt>
                <c:pt idx="12773">
                  <c:v>41500.3506944445</c:v>
                </c:pt>
                <c:pt idx="12774">
                  <c:v>41500.3541666667</c:v>
                </c:pt>
                <c:pt idx="12775">
                  <c:v>41500.3576388889</c:v>
                </c:pt>
                <c:pt idx="12776">
                  <c:v>41500.3611111111</c:v>
                </c:pt>
                <c:pt idx="12777">
                  <c:v>41500.3645833333</c:v>
                </c:pt>
                <c:pt idx="12778">
                  <c:v>41500.3680555556</c:v>
                </c:pt>
                <c:pt idx="12779">
                  <c:v>41500.3715277778</c:v>
                </c:pt>
                <c:pt idx="12780">
                  <c:v>41500.375</c:v>
                </c:pt>
                <c:pt idx="12781">
                  <c:v>41500.3784722222</c:v>
                </c:pt>
                <c:pt idx="12782">
                  <c:v>41500.3819444445</c:v>
                </c:pt>
                <c:pt idx="12783">
                  <c:v>41500.3854166667</c:v>
                </c:pt>
                <c:pt idx="12784">
                  <c:v>41500.3888888889</c:v>
                </c:pt>
                <c:pt idx="12785">
                  <c:v>41500.3923611111</c:v>
                </c:pt>
                <c:pt idx="12786">
                  <c:v>41500.3958333333</c:v>
                </c:pt>
                <c:pt idx="12787">
                  <c:v>41500.3993055556</c:v>
                </c:pt>
                <c:pt idx="12788">
                  <c:v>41500.4027777778</c:v>
                </c:pt>
                <c:pt idx="12789">
                  <c:v>41500.40625</c:v>
                </c:pt>
                <c:pt idx="12790">
                  <c:v>41500.4097222222</c:v>
                </c:pt>
                <c:pt idx="12791">
                  <c:v>41500.4131944444</c:v>
                </c:pt>
                <c:pt idx="12792">
                  <c:v>41500.4166666667</c:v>
                </c:pt>
                <c:pt idx="12793">
                  <c:v>41500.4201388889</c:v>
                </c:pt>
                <c:pt idx="12794">
                  <c:v>41500.4236111111</c:v>
                </c:pt>
                <c:pt idx="12795">
                  <c:v>41500.4270833333</c:v>
                </c:pt>
                <c:pt idx="12796">
                  <c:v>41500.4305555556</c:v>
                </c:pt>
                <c:pt idx="12797">
                  <c:v>41500.4340277778</c:v>
                </c:pt>
                <c:pt idx="12798">
                  <c:v>41500.4375</c:v>
                </c:pt>
                <c:pt idx="12799">
                  <c:v>41500.4409722222</c:v>
                </c:pt>
                <c:pt idx="12800">
                  <c:v>41500.4444444444</c:v>
                </c:pt>
                <c:pt idx="12801">
                  <c:v>41500.4479166667</c:v>
                </c:pt>
                <c:pt idx="12802">
                  <c:v>41500.4513888889</c:v>
                </c:pt>
                <c:pt idx="12803">
                  <c:v>41500.4548611111</c:v>
                </c:pt>
                <c:pt idx="12804">
                  <c:v>41500.4583333333</c:v>
                </c:pt>
                <c:pt idx="12805">
                  <c:v>41500.4618055556</c:v>
                </c:pt>
                <c:pt idx="12806">
                  <c:v>41500.4652777778</c:v>
                </c:pt>
                <c:pt idx="12807">
                  <c:v>41500.46875</c:v>
                </c:pt>
                <c:pt idx="12808">
                  <c:v>41500.4722222222</c:v>
                </c:pt>
                <c:pt idx="12809">
                  <c:v>41500.4756944444</c:v>
                </c:pt>
                <c:pt idx="12810">
                  <c:v>41500.4791666667</c:v>
                </c:pt>
                <c:pt idx="12811">
                  <c:v>41500.4826388889</c:v>
                </c:pt>
                <c:pt idx="12812">
                  <c:v>41500.4861111111</c:v>
                </c:pt>
                <c:pt idx="12813">
                  <c:v>41500.4895833333</c:v>
                </c:pt>
                <c:pt idx="12814">
                  <c:v>41500.4930555556</c:v>
                </c:pt>
                <c:pt idx="12815">
                  <c:v>41500.4965277778</c:v>
                </c:pt>
                <c:pt idx="12816">
                  <c:v>41500.5</c:v>
                </c:pt>
                <c:pt idx="12817">
                  <c:v>41500.5034722222</c:v>
                </c:pt>
                <c:pt idx="12818">
                  <c:v>41500.5069444444</c:v>
                </c:pt>
                <c:pt idx="12819">
                  <c:v>41500.5104166667</c:v>
                </c:pt>
                <c:pt idx="12820">
                  <c:v>41500.5138888889</c:v>
                </c:pt>
                <c:pt idx="12821">
                  <c:v>41500.5173611111</c:v>
                </c:pt>
                <c:pt idx="12822">
                  <c:v>41500.5208333333</c:v>
                </c:pt>
                <c:pt idx="12823">
                  <c:v>41500.5243055556</c:v>
                </c:pt>
                <c:pt idx="12824">
                  <c:v>41500.5277777778</c:v>
                </c:pt>
                <c:pt idx="12825">
                  <c:v>41500.53125</c:v>
                </c:pt>
                <c:pt idx="12826">
                  <c:v>41500.5347222222</c:v>
                </c:pt>
                <c:pt idx="12827">
                  <c:v>41500.5381944444</c:v>
                </c:pt>
                <c:pt idx="12828">
                  <c:v>41500.5416666667</c:v>
                </c:pt>
                <c:pt idx="12829">
                  <c:v>41500.5451388889</c:v>
                </c:pt>
                <c:pt idx="12830">
                  <c:v>41500.5486111111</c:v>
                </c:pt>
                <c:pt idx="12831">
                  <c:v>41500.5520833333</c:v>
                </c:pt>
                <c:pt idx="12832">
                  <c:v>41500.5555555556</c:v>
                </c:pt>
                <c:pt idx="12833">
                  <c:v>41500.5590277778</c:v>
                </c:pt>
                <c:pt idx="12834">
                  <c:v>41500.5625</c:v>
                </c:pt>
                <c:pt idx="12835">
                  <c:v>41500.5659722222</c:v>
                </c:pt>
                <c:pt idx="12836">
                  <c:v>41500.5694444444</c:v>
                </c:pt>
                <c:pt idx="12837">
                  <c:v>41500.5729166667</c:v>
                </c:pt>
                <c:pt idx="12838">
                  <c:v>41500.5763888889</c:v>
                </c:pt>
                <c:pt idx="12839">
                  <c:v>41500.5798611111</c:v>
                </c:pt>
                <c:pt idx="12840">
                  <c:v>41500.5833333333</c:v>
                </c:pt>
                <c:pt idx="12841">
                  <c:v>41500.5868055556</c:v>
                </c:pt>
                <c:pt idx="12842">
                  <c:v>41500.5902777778</c:v>
                </c:pt>
                <c:pt idx="12843">
                  <c:v>41500.59375</c:v>
                </c:pt>
                <c:pt idx="12844">
                  <c:v>41500.5972222222</c:v>
                </c:pt>
                <c:pt idx="12845">
                  <c:v>41500.6006944445</c:v>
                </c:pt>
                <c:pt idx="12846">
                  <c:v>41500.6041666667</c:v>
                </c:pt>
                <c:pt idx="12847">
                  <c:v>41500.6076388889</c:v>
                </c:pt>
                <c:pt idx="12848">
                  <c:v>41500.6111111111</c:v>
                </c:pt>
                <c:pt idx="12849">
                  <c:v>41500.6145833333</c:v>
                </c:pt>
                <c:pt idx="12850">
                  <c:v>41500.6180555556</c:v>
                </c:pt>
                <c:pt idx="12851">
                  <c:v>41500.6215277778</c:v>
                </c:pt>
                <c:pt idx="12852">
                  <c:v>41500.625</c:v>
                </c:pt>
                <c:pt idx="12853">
                  <c:v>41500.6284722222</c:v>
                </c:pt>
                <c:pt idx="12854">
                  <c:v>41500.6319444445</c:v>
                </c:pt>
                <c:pt idx="12855">
                  <c:v>41500.6354166667</c:v>
                </c:pt>
                <c:pt idx="12856">
                  <c:v>41500.6388888889</c:v>
                </c:pt>
                <c:pt idx="12857">
                  <c:v>41500.6423611111</c:v>
                </c:pt>
                <c:pt idx="12858">
                  <c:v>41500.6458333333</c:v>
                </c:pt>
                <c:pt idx="12859">
                  <c:v>41500.6493055556</c:v>
                </c:pt>
                <c:pt idx="12860">
                  <c:v>41500.6527777778</c:v>
                </c:pt>
                <c:pt idx="12861">
                  <c:v>41500.65625</c:v>
                </c:pt>
                <c:pt idx="12862">
                  <c:v>41500.6597222222</c:v>
                </c:pt>
                <c:pt idx="12863">
                  <c:v>41500.6631944445</c:v>
                </c:pt>
                <c:pt idx="12864">
                  <c:v>41500.6666666667</c:v>
                </c:pt>
                <c:pt idx="12865">
                  <c:v>41500.6701388889</c:v>
                </c:pt>
                <c:pt idx="12866">
                  <c:v>41500.6736111111</c:v>
                </c:pt>
                <c:pt idx="12867">
                  <c:v>41500.6770833333</c:v>
                </c:pt>
                <c:pt idx="12868">
                  <c:v>41500.6805555556</c:v>
                </c:pt>
                <c:pt idx="12869">
                  <c:v>41500.6840277778</c:v>
                </c:pt>
                <c:pt idx="12870">
                  <c:v>41500.6875</c:v>
                </c:pt>
                <c:pt idx="12871">
                  <c:v>41500.6909722222</c:v>
                </c:pt>
                <c:pt idx="12872">
                  <c:v>41500.6944444444</c:v>
                </c:pt>
                <c:pt idx="12873">
                  <c:v>41500.6979166667</c:v>
                </c:pt>
                <c:pt idx="12874">
                  <c:v>41500.7013888889</c:v>
                </c:pt>
                <c:pt idx="12875">
                  <c:v>41500.7048611111</c:v>
                </c:pt>
                <c:pt idx="12876">
                  <c:v>41500.7083333333</c:v>
                </c:pt>
                <c:pt idx="12877">
                  <c:v>41500.7118055556</c:v>
                </c:pt>
                <c:pt idx="12878">
                  <c:v>41500.7152777778</c:v>
                </c:pt>
                <c:pt idx="12879">
                  <c:v>41500.71875</c:v>
                </c:pt>
                <c:pt idx="12880">
                  <c:v>41500.7222222222</c:v>
                </c:pt>
                <c:pt idx="12881">
                  <c:v>41500.7256944444</c:v>
                </c:pt>
                <c:pt idx="12882">
                  <c:v>41500.7291666667</c:v>
                </c:pt>
                <c:pt idx="12883">
                  <c:v>41500.7326388889</c:v>
                </c:pt>
                <c:pt idx="12884">
                  <c:v>41500.7361111111</c:v>
                </c:pt>
                <c:pt idx="12885">
                  <c:v>41500.7395833333</c:v>
                </c:pt>
                <c:pt idx="12886">
                  <c:v>41500.7430555556</c:v>
                </c:pt>
                <c:pt idx="12887">
                  <c:v>41500.7465277778</c:v>
                </c:pt>
                <c:pt idx="12888">
                  <c:v>41500.75</c:v>
                </c:pt>
                <c:pt idx="12889">
                  <c:v>41500.7534722222</c:v>
                </c:pt>
                <c:pt idx="12890">
                  <c:v>41500.7569444444</c:v>
                </c:pt>
                <c:pt idx="12891">
                  <c:v>41500.7604166667</c:v>
                </c:pt>
                <c:pt idx="12892">
                  <c:v>41500.7638888889</c:v>
                </c:pt>
                <c:pt idx="12893">
                  <c:v>41500.7673611111</c:v>
                </c:pt>
                <c:pt idx="12894">
                  <c:v>41500.7708333333</c:v>
                </c:pt>
                <c:pt idx="12895">
                  <c:v>41500.7743055556</c:v>
                </c:pt>
                <c:pt idx="12896">
                  <c:v>41500.7777777778</c:v>
                </c:pt>
                <c:pt idx="12897">
                  <c:v>41500.78125</c:v>
                </c:pt>
                <c:pt idx="12898">
                  <c:v>41500.7847222222</c:v>
                </c:pt>
                <c:pt idx="12899">
                  <c:v>41500.7881944444</c:v>
                </c:pt>
                <c:pt idx="12900">
                  <c:v>41500.7916666667</c:v>
                </c:pt>
                <c:pt idx="12901">
                  <c:v>41500.7951388889</c:v>
                </c:pt>
                <c:pt idx="12902">
                  <c:v>41500.7986111111</c:v>
                </c:pt>
                <c:pt idx="12903">
                  <c:v>41500.8020833333</c:v>
                </c:pt>
                <c:pt idx="12904">
                  <c:v>41500.8055555556</c:v>
                </c:pt>
                <c:pt idx="12905">
                  <c:v>41500.8090277778</c:v>
                </c:pt>
                <c:pt idx="12906">
                  <c:v>41500.8125</c:v>
                </c:pt>
                <c:pt idx="12907">
                  <c:v>41500.8159722222</c:v>
                </c:pt>
                <c:pt idx="12908">
                  <c:v>41500.8194444444</c:v>
                </c:pt>
                <c:pt idx="12909">
                  <c:v>41500.8229166667</c:v>
                </c:pt>
                <c:pt idx="12910">
                  <c:v>41500.8263888889</c:v>
                </c:pt>
                <c:pt idx="12911">
                  <c:v>41500.8298611111</c:v>
                </c:pt>
                <c:pt idx="12912">
                  <c:v>41500.8333333333</c:v>
                </c:pt>
                <c:pt idx="12913">
                  <c:v>41500.8368055556</c:v>
                </c:pt>
                <c:pt idx="12914">
                  <c:v>41500.8402777778</c:v>
                </c:pt>
                <c:pt idx="12915">
                  <c:v>41500.84375</c:v>
                </c:pt>
                <c:pt idx="12916">
                  <c:v>41500.8472222222</c:v>
                </c:pt>
                <c:pt idx="12917">
                  <c:v>41500.8506944444</c:v>
                </c:pt>
                <c:pt idx="12918">
                  <c:v>41500.8541666667</c:v>
                </c:pt>
                <c:pt idx="12919">
                  <c:v>41500.8576388889</c:v>
                </c:pt>
                <c:pt idx="12920">
                  <c:v>41500.8611111111</c:v>
                </c:pt>
                <c:pt idx="12921">
                  <c:v>41500.8645833333</c:v>
                </c:pt>
                <c:pt idx="12922">
                  <c:v>41500.8680555556</c:v>
                </c:pt>
                <c:pt idx="12923">
                  <c:v>41500.8715277778</c:v>
                </c:pt>
                <c:pt idx="12924">
                  <c:v>41500.875</c:v>
                </c:pt>
                <c:pt idx="12925">
                  <c:v>41500.8784722222</c:v>
                </c:pt>
                <c:pt idx="12926">
                  <c:v>41500.8819444445</c:v>
                </c:pt>
                <c:pt idx="12927">
                  <c:v>41500.8854166667</c:v>
                </c:pt>
                <c:pt idx="12928">
                  <c:v>41500.8888888889</c:v>
                </c:pt>
                <c:pt idx="12929">
                  <c:v>41500.8923611111</c:v>
                </c:pt>
                <c:pt idx="12930">
                  <c:v>41500.8958333333</c:v>
                </c:pt>
                <c:pt idx="12931">
                  <c:v>41500.8993055556</c:v>
                </c:pt>
                <c:pt idx="12932">
                  <c:v>41500.9027777778</c:v>
                </c:pt>
                <c:pt idx="12933">
                  <c:v>41500.90625</c:v>
                </c:pt>
                <c:pt idx="12934">
                  <c:v>41500.9097222222</c:v>
                </c:pt>
                <c:pt idx="12935">
                  <c:v>41500.9131944445</c:v>
                </c:pt>
                <c:pt idx="12936">
                  <c:v>41500.9166666667</c:v>
                </c:pt>
                <c:pt idx="12937">
                  <c:v>41500.9201388889</c:v>
                </c:pt>
                <c:pt idx="12938">
                  <c:v>41500.9236111111</c:v>
                </c:pt>
                <c:pt idx="12939">
                  <c:v>41500.9270833333</c:v>
                </c:pt>
                <c:pt idx="12940">
                  <c:v>41500.9305555556</c:v>
                </c:pt>
                <c:pt idx="12941">
                  <c:v>41500.9340277778</c:v>
                </c:pt>
                <c:pt idx="12942">
                  <c:v>41500.9375</c:v>
                </c:pt>
                <c:pt idx="12943">
                  <c:v>41500.9409722222</c:v>
                </c:pt>
                <c:pt idx="12944">
                  <c:v>41500.9444444444</c:v>
                </c:pt>
                <c:pt idx="12945">
                  <c:v>41500.9479166667</c:v>
                </c:pt>
                <c:pt idx="12946">
                  <c:v>41500.9513888889</c:v>
                </c:pt>
                <c:pt idx="12947">
                  <c:v>41500.9548611111</c:v>
                </c:pt>
                <c:pt idx="12948">
                  <c:v>41500.9583333333</c:v>
                </c:pt>
                <c:pt idx="12949">
                  <c:v>41500.9618055556</c:v>
                </c:pt>
                <c:pt idx="12950">
                  <c:v>41500.9652777778</c:v>
                </c:pt>
                <c:pt idx="12951">
                  <c:v>41500.96875</c:v>
                </c:pt>
                <c:pt idx="12952">
                  <c:v>41500.9722222222</c:v>
                </c:pt>
                <c:pt idx="12953">
                  <c:v>41500.9756944444</c:v>
                </c:pt>
                <c:pt idx="12954">
                  <c:v>41500.9791666667</c:v>
                </c:pt>
                <c:pt idx="12955">
                  <c:v>41500.9826388889</c:v>
                </c:pt>
                <c:pt idx="12956">
                  <c:v>41500.9861111111</c:v>
                </c:pt>
                <c:pt idx="12957">
                  <c:v>41500.9895833333</c:v>
                </c:pt>
                <c:pt idx="12958">
                  <c:v>41500.9930555556</c:v>
                </c:pt>
                <c:pt idx="12959">
                  <c:v>41500.9965277778</c:v>
                </c:pt>
                <c:pt idx="12960">
                  <c:v>41501</c:v>
                </c:pt>
                <c:pt idx="12961">
                  <c:v>41501.0034722222</c:v>
                </c:pt>
                <c:pt idx="12962">
                  <c:v>41501.0069444444</c:v>
                </c:pt>
                <c:pt idx="12963">
                  <c:v>41501.0104166667</c:v>
                </c:pt>
                <c:pt idx="12964">
                  <c:v>41501.0138888889</c:v>
                </c:pt>
                <c:pt idx="12965">
                  <c:v>41501.0173611111</c:v>
                </c:pt>
                <c:pt idx="12966">
                  <c:v>41501.0208333333</c:v>
                </c:pt>
                <c:pt idx="12967">
                  <c:v>41501.0243055556</c:v>
                </c:pt>
                <c:pt idx="12968">
                  <c:v>41501.0277777778</c:v>
                </c:pt>
                <c:pt idx="12969">
                  <c:v>41501.03125</c:v>
                </c:pt>
                <c:pt idx="12970">
                  <c:v>41501.0347222222</c:v>
                </c:pt>
                <c:pt idx="12971">
                  <c:v>41501.0381944444</c:v>
                </c:pt>
                <c:pt idx="12972">
                  <c:v>41501.0416666667</c:v>
                </c:pt>
                <c:pt idx="12973">
                  <c:v>41501.0451388889</c:v>
                </c:pt>
                <c:pt idx="12974">
                  <c:v>41501.0486111111</c:v>
                </c:pt>
                <c:pt idx="12975">
                  <c:v>41501.0520833333</c:v>
                </c:pt>
                <c:pt idx="12976">
                  <c:v>41501.0555555556</c:v>
                </c:pt>
                <c:pt idx="12977">
                  <c:v>41501.0590277778</c:v>
                </c:pt>
                <c:pt idx="12978">
                  <c:v>41501.0625</c:v>
                </c:pt>
                <c:pt idx="12979">
                  <c:v>41501.0659722222</c:v>
                </c:pt>
                <c:pt idx="12980">
                  <c:v>41501.0694444444</c:v>
                </c:pt>
                <c:pt idx="12981">
                  <c:v>41501.0729166667</c:v>
                </c:pt>
                <c:pt idx="12982">
                  <c:v>41501.0763888889</c:v>
                </c:pt>
                <c:pt idx="12983">
                  <c:v>41501.0798611111</c:v>
                </c:pt>
                <c:pt idx="12984">
                  <c:v>41501.0833333333</c:v>
                </c:pt>
                <c:pt idx="12985">
                  <c:v>41501.0868055556</c:v>
                </c:pt>
                <c:pt idx="12986">
                  <c:v>41501.0902777778</c:v>
                </c:pt>
                <c:pt idx="12987">
                  <c:v>41501.09375</c:v>
                </c:pt>
                <c:pt idx="12988">
                  <c:v>41501.0972222222</c:v>
                </c:pt>
                <c:pt idx="12989">
                  <c:v>41501.1006944444</c:v>
                </c:pt>
                <c:pt idx="12990">
                  <c:v>41501.1041666667</c:v>
                </c:pt>
                <c:pt idx="12991">
                  <c:v>41501.1076388889</c:v>
                </c:pt>
                <c:pt idx="12992">
                  <c:v>41501.1111111111</c:v>
                </c:pt>
                <c:pt idx="12993">
                  <c:v>41501.1145833333</c:v>
                </c:pt>
                <c:pt idx="12994">
                  <c:v>41501.1180555556</c:v>
                </c:pt>
                <c:pt idx="12995">
                  <c:v>41501.1215277778</c:v>
                </c:pt>
                <c:pt idx="12996">
                  <c:v>41501.125</c:v>
                </c:pt>
                <c:pt idx="12997">
                  <c:v>41501.1284722222</c:v>
                </c:pt>
                <c:pt idx="12998">
                  <c:v>41501.1319444445</c:v>
                </c:pt>
                <c:pt idx="12999">
                  <c:v>41501.1354166667</c:v>
                </c:pt>
                <c:pt idx="13000">
                  <c:v>41501.1388888889</c:v>
                </c:pt>
                <c:pt idx="13001">
                  <c:v>41501.1423611111</c:v>
                </c:pt>
                <c:pt idx="13002">
                  <c:v>41501.1458333333</c:v>
                </c:pt>
                <c:pt idx="13003">
                  <c:v>41501.1493055556</c:v>
                </c:pt>
                <c:pt idx="13004">
                  <c:v>41501.1527777778</c:v>
                </c:pt>
                <c:pt idx="13005">
                  <c:v>41501.15625</c:v>
                </c:pt>
                <c:pt idx="13006">
                  <c:v>41501.1597222222</c:v>
                </c:pt>
                <c:pt idx="13007">
                  <c:v>41501.1631944445</c:v>
                </c:pt>
                <c:pt idx="13008">
                  <c:v>41501.1666666667</c:v>
                </c:pt>
                <c:pt idx="13009">
                  <c:v>41501.1701388889</c:v>
                </c:pt>
                <c:pt idx="13010">
                  <c:v>41501.1736111111</c:v>
                </c:pt>
                <c:pt idx="13011">
                  <c:v>41501.1770833333</c:v>
                </c:pt>
                <c:pt idx="13012">
                  <c:v>41501.1805555556</c:v>
                </c:pt>
                <c:pt idx="13013">
                  <c:v>41501.1840277778</c:v>
                </c:pt>
                <c:pt idx="13014">
                  <c:v>41501.1875</c:v>
                </c:pt>
                <c:pt idx="13015">
                  <c:v>41501.1909722222</c:v>
                </c:pt>
                <c:pt idx="13016">
                  <c:v>41501.1944444445</c:v>
                </c:pt>
                <c:pt idx="13017">
                  <c:v>41501.1979166667</c:v>
                </c:pt>
                <c:pt idx="13018">
                  <c:v>41501.2013888889</c:v>
                </c:pt>
                <c:pt idx="13019">
                  <c:v>41501.2048611111</c:v>
                </c:pt>
                <c:pt idx="13020">
                  <c:v>41501.2083333333</c:v>
                </c:pt>
                <c:pt idx="13021">
                  <c:v>41501.2118055556</c:v>
                </c:pt>
                <c:pt idx="13022">
                  <c:v>41501.2152777778</c:v>
                </c:pt>
                <c:pt idx="13023">
                  <c:v>41501.21875</c:v>
                </c:pt>
                <c:pt idx="13024">
                  <c:v>41501.2222222222</c:v>
                </c:pt>
                <c:pt idx="13025">
                  <c:v>41501.2256944444</c:v>
                </c:pt>
                <c:pt idx="13026">
                  <c:v>41501.2291666667</c:v>
                </c:pt>
                <c:pt idx="13027">
                  <c:v>41501.2326388889</c:v>
                </c:pt>
                <c:pt idx="13028">
                  <c:v>41501.2361111111</c:v>
                </c:pt>
                <c:pt idx="13029">
                  <c:v>41501.2395833333</c:v>
                </c:pt>
                <c:pt idx="13030">
                  <c:v>41501.2430555556</c:v>
                </c:pt>
                <c:pt idx="13031">
                  <c:v>41501.2465277778</c:v>
                </c:pt>
                <c:pt idx="13032">
                  <c:v>41501.25</c:v>
                </c:pt>
                <c:pt idx="13033">
                  <c:v>41501.2534722222</c:v>
                </c:pt>
                <c:pt idx="13034">
                  <c:v>41501.2569444444</c:v>
                </c:pt>
                <c:pt idx="13035">
                  <c:v>41501.2604166667</c:v>
                </c:pt>
                <c:pt idx="13036">
                  <c:v>41501.2638888889</c:v>
                </c:pt>
                <c:pt idx="13037">
                  <c:v>41501.2673611111</c:v>
                </c:pt>
                <c:pt idx="13038">
                  <c:v>41501.2708333333</c:v>
                </c:pt>
                <c:pt idx="13039">
                  <c:v>41501.2743055556</c:v>
                </c:pt>
                <c:pt idx="13040">
                  <c:v>41501.2777777778</c:v>
                </c:pt>
                <c:pt idx="13041">
                  <c:v>41501.28125</c:v>
                </c:pt>
                <c:pt idx="13042">
                  <c:v>41501.2847222222</c:v>
                </c:pt>
                <c:pt idx="13043">
                  <c:v>41501.2881944444</c:v>
                </c:pt>
                <c:pt idx="13044">
                  <c:v>41501.2916666667</c:v>
                </c:pt>
                <c:pt idx="13045">
                  <c:v>41501.2951388889</c:v>
                </c:pt>
                <c:pt idx="13046">
                  <c:v>41501.2986111111</c:v>
                </c:pt>
                <c:pt idx="13047">
                  <c:v>41501.3020833333</c:v>
                </c:pt>
                <c:pt idx="13048">
                  <c:v>41501.3055555556</c:v>
                </c:pt>
                <c:pt idx="13049">
                  <c:v>41501.3090277778</c:v>
                </c:pt>
                <c:pt idx="13050">
                  <c:v>41501.3125</c:v>
                </c:pt>
                <c:pt idx="13051">
                  <c:v>41501.3159722222</c:v>
                </c:pt>
                <c:pt idx="13052">
                  <c:v>41501.3194444444</c:v>
                </c:pt>
                <c:pt idx="13053">
                  <c:v>41501.3229166667</c:v>
                </c:pt>
                <c:pt idx="13054">
                  <c:v>41501.3263888889</c:v>
                </c:pt>
                <c:pt idx="13055">
                  <c:v>41501.3298611111</c:v>
                </c:pt>
                <c:pt idx="13056">
                  <c:v>41501.3333333333</c:v>
                </c:pt>
                <c:pt idx="13057">
                  <c:v>41501.3368055556</c:v>
                </c:pt>
                <c:pt idx="13058">
                  <c:v>41501.3402777778</c:v>
                </c:pt>
                <c:pt idx="13059">
                  <c:v>41501.34375</c:v>
                </c:pt>
                <c:pt idx="13060">
                  <c:v>41501.3472222222</c:v>
                </c:pt>
                <c:pt idx="13061">
                  <c:v>41501.3506944444</c:v>
                </c:pt>
                <c:pt idx="13062">
                  <c:v>41501.3541666667</c:v>
                </c:pt>
                <c:pt idx="13063">
                  <c:v>41501.3576388889</c:v>
                </c:pt>
                <c:pt idx="13064">
                  <c:v>41501.3611111111</c:v>
                </c:pt>
                <c:pt idx="13065">
                  <c:v>41501.3645833333</c:v>
                </c:pt>
                <c:pt idx="13066">
                  <c:v>41501.3680555556</c:v>
                </c:pt>
                <c:pt idx="13067">
                  <c:v>41501.3715277778</c:v>
                </c:pt>
                <c:pt idx="13068">
                  <c:v>41501.375</c:v>
                </c:pt>
                <c:pt idx="13069">
                  <c:v>41501.3784722222</c:v>
                </c:pt>
                <c:pt idx="13070">
                  <c:v>41501.3819444444</c:v>
                </c:pt>
                <c:pt idx="13071">
                  <c:v>41501.3854166667</c:v>
                </c:pt>
                <c:pt idx="13072">
                  <c:v>41501.3888888889</c:v>
                </c:pt>
                <c:pt idx="13073">
                  <c:v>41501.3923611111</c:v>
                </c:pt>
                <c:pt idx="13074">
                  <c:v>41501.3958333333</c:v>
                </c:pt>
                <c:pt idx="13075">
                  <c:v>41501.3993055556</c:v>
                </c:pt>
                <c:pt idx="13076">
                  <c:v>41501.4027777778</c:v>
                </c:pt>
                <c:pt idx="13077">
                  <c:v>41501.40625</c:v>
                </c:pt>
                <c:pt idx="13078">
                  <c:v>41501.4097222222</c:v>
                </c:pt>
                <c:pt idx="13079">
                  <c:v>41501.4131944445</c:v>
                </c:pt>
                <c:pt idx="13080">
                  <c:v>41501.4166666667</c:v>
                </c:pt>
                <c:pt idx="13081">
                  <c:v>41501.4201388889</c:v>
                </c:pt>
                <c:pt idx="13082">
                  <c:v>41501.4236111111</c:v>
                </c:pt>
                <c:pt idx="13083">
                  <c:v>41501.4270833333</c:v>
                </c:pt>
                <c:pt idx="13084">
                  <c:v>41501.4305555556</c:v>
                </c:pt>
                <c:pt idx="13085">
                  <c:v>41501.4340277778</c:v>
                </c:pt>
                <c:pt idx="13086">
                  <c:v>41501.4375</c:v>
                </c:pt>
                <c:pt idx="13087">
                  <c:v>41501.4409722222</c:v>
                </c:pt>
                <c:pt idx="13088">
                  <c:v>41501.4444444445</c:v>
                </c:pt>
                <c:pt idx="13089">
                  <c:v>41501.4479166667</c:v>
                </c:pt>
                <c:pt idx="13090">
                  <c:v>41501.4513888889</c:v>
                </c:pt>
                <c:pt idx="13091">
                  <c:v>41501.4548611111</c:v>
                </c:pt>
                <c:pt idx="13092">
                  <c:v>41501.4583333333</c:v>
                </c:pt>
                <c:pt idx="13093">
                  <c:v>41501.4618055556</c:v>
                </c:pt>
                <c:pt idx="13094">
                  <c:v>41501.4652777778</c:v>
                </c:pt>
                <c:pt idx="13095">
                  <c:v>41501.46875</c:v>
                </c:pt>
                <c:pt idx="13096">
                  <c:v>41501.4722222222</c:v>
                </c:pt>
                <c:pt idx="13097">
                  <c:v>41501.4756944445</c:v>
                </c:pt>
                <c:pt idx="13098">
                  <c:v>41501.4791666667</c:v>
                </c:pt>
                <c:pt idx="13099">
                  <c:v>41501.4826388889</c:v>
                </c:pt>
                <c:pt idx="13100">
                  <c:v>41501.4861111111</c:v>
                </c:pt>
                <c:pt idx="13101">
                  <c:v>41501.4895833333</c:v>
                </c:pt>
                <c:pt idx="13102">
                  <c:v>41501.4930555556</c:v>
                </c:pt>
                <c:pt idx="13103">
                  <c:v>41501.4965277778</c:v>
                </c:pt>
                <c:pt idx="13104">
                  <c:v>41501.5</c:v>
                </c:pt>
                <c:pt idx="13105">
                  <c:v>41501.5034722222</c:v>
                </c:pt>
                <c:pt idx="13106">
                  <c:v>41501.5069444444</c:v>
                </c:pt>
                <c:pt idx="13107">
                  <c:v>41501.5104166667</c:v>
                </c:pt>
                <c:pt idx="13108">
                  <c:v>41501.5138888889</c:v>
                </c:pt>
                <c:pt idx="13109">
                  <c:v>41501.5173611111</c:v>
                </c:pt>
                <c:pt idx="13110">
                  <c:v>41501.5208333333</c:v>
                </c:pt>
                <c:pt idx="13111">
                  <c:v>41501.5243055556</c:v>
                </c:pt>
                <c:pt idx="13112">
                  <c:v>41501.5277777778</c:v>
                </c:pt>
                <c:pt idx="13113">
                  <c:v>41501.53125</c:v>
                </c:pt>
                <c:pt idx="13114">
                  <c:v>41501.5347222222</c:v>
                </c:pt>
                <c:pt idx="13115">
                  <c:v>41501.5381944444</c:v>
                </c:pt>
                <c:pt idx="13116">
                  <c:v>41501.5416666667</c:v>
                </c:pt>
                <c:pt idx="13117">
                  <c:v>41501.5451388889</c:v>
                </c:pt>
                <c:pt idx="13118">
                  <c:v>41501.5486111111</c:v>
                </c:pt>
                <c:pt idx="13119">
                  <c:v>41501.5520833333</c:v>
                </c:pt>
                <c:pt idx="13120">
                  <c:v>41501.5555555556</c:v>
                </c:pt>
                <c:pt idx="13121">
                  <c:v>41501.5590277778</c:v>
                </c:pt>
                <c:pt idx="13122">
                  <c:v>41501.5625</c:v>
                </c:pt>
                <c:pt idx="13123">
                  <c:v>41501.5659722222</c:v>
                </c:pt>
                <c:pt idx="13124">
                  <c:v>41501.5694444444</c:v>
                </c:pt>
                <c:pt idx="13125">
                  <c:v>41501.5729166667</c:v>
                </c:pt>
                <c:pt idx="13126">
                  <c:v>41501.5763888889</c:v>
                </c:pt>
                <c:pt idx="13127">
                  <c:v>41501.5798611111</c:v>
                </c:pt>
                <c:pt idx="13128">
                  <c:v>41501.5833333333</c:v>
                </c:pt>
                <c:pt idx="13129">
                  <c:v>41501.5868055556</c:v>
                </c:pt>
                <c:pt idx="13130">
                  <c:v>41501.5902777778</c:v>
                </c:pt>
                <c:pt idx="13131">
                  <c:v>41501.59375</c:v>
                </c:pt>
                <c:pt idx="13132">
                  <c:v>41501.5972222222</c:v>
                </c:pt>
                <c:pt idx="13133">
                  <c:v>41501.6006944444</c:v>
                </c:pt>
                <c:pt idx="13134">
                  <c:v>41501.6041666667</c:v>
                </c:pt>
                <c:pt idx="13135">
                  <c:v>41501.6076388889</c:v>
                </c:pt>
                <c:pt idx="13136">
                  <c:v>41501.6111111111</c:v>
                </c:pt>
                <c:pt idx="13137">
                  <c:v>41501.6145833333</c:v>
                </c:pt>
                <c:pt idx="13138">
                  <c:v>41501.6180555556</c:v>
                </c:pt>
                <c:pt idx="13139">
                  <c:v>41501.6215277778</c:v>
                </c:pt>
                <c:pt idx="13140">
                  <c:v>41501.625</c:v>
                </c:pt>
                <c:pt idx="13141">
                  <c:v>41501.6284722222</c:v>
                </c:pt>
                <c:pt idx="13142">
                  <c:v>41501.6319444444</c:v>
                </c:pt>
                <c:pt idx="13143">
                  <c:v>41501.6354166667</c:v>
                </c:pt>
                <c:pt idx="13144">
                  <c:v>41501.6388888889</c:v>
                </c:pt>
                <c:pt idx="13145">
                  <c:v>41501.6423611111</c:v>
                </c:pt>
                <c:pt idx="13146">
                  <c:v>41501.6458333333</c:v>
                </c:pt>
                <c:pt idx="13147">
                  <c:v>41501.6493055556</c:v>
                </c:pt>
                <c:pt idx="13148">
                  <c:v>41501.6527777778</c:v>
                </c:pt>
                <c:pt idx="13149">
                  <c:v>41501.65625</c:v>
                </c:pt>
                <c:pt idx="13150">
                  <c:v>41501.6597222222</c:v>
                </c:pt>
                <c:pt idx="13151">
                  <c:v>41501.6631944445</c:v>
                </c:pt>
                <c:pt idx="13152">
                  <c:v>41501.6666666667</c:v>
                </c:pt>
                <c:pt idx="13153">
                  <c:v>41501.6701388889</c:v>
                </c:pt>
                <c:pt idx="13154">
                  <c:v>41501.6736111111</c:v>
                </c:pt>
                <c:pt idx="13155">
                  <c:v>41501.6770833333</c:v>
                </c:pt>
                <c:pt idx="13156">
                  <c:v>41501.6805555556</c:v>
                </c:pt>
                <c:pt idx="13157">
                  <c:v>41501.6840277778</c:v>
                </c:pt>
                <c:pt idx="13158">
                  <c:v>41501.6875</c:v>
                </c:pt>
                <c:pt idx="13159">
                  <c:v>41501.6909722222</c:v>
                </c:pt>
                <c:pt idx="13160">
                  <c:v>41501.6944444445</c:v>
                </c:pt>
                <c:pt idx="13161">
                  <c:v>41501.6979166667</c:v>
                </c:pt>
                <c:pt idx="13162">
                  <c:v>41501.7013888889</c:v>
                </c:pt>
                <c:pt idx="13163">
                  <c:v>41501.7048611111</c:v>
                </c:pt>
                <c:pt idx="13164">
                  <c:v>41501.7083333333</c:v>
                </c:pt>
                <c:pt idx="13165">
                  <c:v>41501.7118055556</c:v>
                </c:pt>
                <c:pt idx="13166">
                  <c:v>41501.7152777778</c:v>
                </c:pt>
                <c:pt idx="13167">
                  <c:v>41501.71875</c:v>
                </c:pt>
                <c:pt idx="13168">
                  <c:v>41501.7222222222</c:v>
                </c:pt>
                <c:pt idx="13169">
                  <c:v>41501.7256944445</c:v>
                </c:pt>
                <c:pt idx="13170">
                  <c:v>41501.7291666667</c:v>
                </c:pt>
                <c:pt idx="13171">
                  <c:v>41501.7326388889</c:v>
                </c:pt>
                <c:pt idx="13172">
                  <c:v>41501.7361111111</c:v>
                </c:pt>
                <c:pt idx="13173">
                  <c:v>41501.7395833333</c:v>
                </c:pt>
                <c:pt idx="13174">
                  <c:v>41501.7430555556</c:v>
                </c:pt>
                <c:pt idx="13175">
                  <c:v>41501.7465277778</c:v>
                </c:pt>
                <c:pt idx="13176">
                  <c:v>41501.75</c:v>
                </c:pt>
                <c:pt idx="13177">
                  <c:v>41501.7534722222</c:v>
                </c:pt>
                <c:pt idx="13178">
                  <c:v>41501.7569444444</c:v>
                </c:pt>
                <c:pt idx="13179">
                  <c:v>41501.7604166667</c:v>
                </c:pt>
                <c:pt idx="13180">
                  <c:v>41501.7638888889</c:v>
                </c:pt>
                <c:pt idx="13181">
                  <c:v>41501.7673611111</c:v>
                </c:pt>
                <c:pt idx="13182">
                  <c:v>41501.7708333333</c:v>
                </c:pt>
                <c:pt idx="13183">
                  <c:v>41501.7743055556</c:v>
                </c:pt>
                <c:pt idx="13184">
                  <c:v>41501.7777777778</c:v>
                </c:pt>
                <c:pt idx="13185">
                  <c:v>41501.78125</c:v>
                </c:pt>
                <c:pt idx="13186">
                  <c:v>41501.7847222222</c:v>
                </c:pt>
                <c:pt idx="13187">
                  <c:v>41501.7881944444</c:v>
                </c:pt>
                <c:pt idx="13188">
                  <c:v>41501.7916666667</c:v>
                </c:pt>
                <c:pt idx="13189">
                  <c:v>41501.7951388889</c:v>
                </c:pt>
                <c:pt idx="13190">
                  <c:v>41501.7986111111</c:v>
                </c:pt>
                <c:pt idx="13191">
                  <c:v>41501.8020833333</c:v>
                </c:pt>
                <c:pt idx="13192">
                  <c:v>41501.8055555556</c:v>
                </c:pt>
                <c:pt idx="13193">
                  <c:v>41501.8090277778</c:v>
                </c:pt>
                <c:pt idx="13194">
                  <c:v>41501.8125</c:v>
                </c:pt>
                <c:pt idx="13195">
                  <c:v>41501.8159722222</c:v>
                </c:pt>
                <c:pt idx="13196">
                  <c:v>41501.8194444444</c:v>
                </c:pt>
                <c:pt idx="13197">
                  <c:v>41501.8229166667</c:v>
                </c:pt>
                <c:pt idx="13198">
                  <c:v>41501.8263888889</c:v>
                </c:pt>
                <c:pt idx="13199">
                  <c:v>41501.8298611111</c:v>
                </c:pt>
                <c:pt idx="13200">
                  <c:v>41501.8333333333</c:v>
                </c:pt>
                <c:pt idx="13201">
                  <c:v>41501.8368055556</c:v>
                </c:pt>
                <c:pt idx="13202">
                  <c:v>41501.8402777778</c:v>
                </c:pt>
                <c:pt idx="13203">
                  <c:v>41501.84375</c:v>
                </c:pt>
                <c:pt idx="13204">
                  <c:v>41501.8472222222</c:v>
                </c:pt>
                <c:pt idx="13205">
                  <c:v>41501.8506944444</c:v>
                </c:pt>
                <c:pt idx="13206">
                  <c:v>41501.8541666667</c:v>
                </c:pt>
                <c:pt idx="13207">
                  <c:v>41501.8576388889</c:v>
                </c:pt>
                <c:pt idx="13208">
                  <c:v>41501.8611111111</c:v>
                </c:pt>
                <c:pt idx="13209">
                  <c:v>41501.8645833333</c:v>
                </c:pt>
                <c:pt idx="13210">
                  <c:v>41501.8680555556</c:v>
                </c:pt>
                <c:pt idx="13211">
                  <c:v>41501.8715277778</c:v>
                </c:pt>
                <c:pt idx="13212">
                  <c:v>41501.875</c:v>
                </c:pt>
                <c:pt idx="13213">
                  <c:v>41501.8784722222</c:v>
                </c:pt>
                <c:pt idx="13214">
                  <c:v>41501.8819444444</c:v>
                </c:pt>
                <c:pt idx="13215">
                  <c:v>41501.8854166667</c:v>
                </c:pt>
                <c:pt idx="13216">
                  <c:v>41501.8888888889</c:v>
                </c:pt>
                <c:pt idx="13217">
                  <c:v>41501.8923611111</c:v>
                </c:pt>
                <c:pt idx="13218">
                  <c:v>41501.8958333333</c:v>
                </c:pt>
                <c:pt idx="13219">
                  <c:v>41501.8993055556</c:v>
                </c:pt>
                <c:pt idx="13220">
                  <c:v>41501.9027777778</c:v>
                </c:pt>
                <c:pt idx="13221">
                  <c:v>41501.90625</c:v>
                </c:pt>
                <c:pt idx="13222">
                  <c:v>41501.9097222222</c:v>
                </c:pt>
                <c:pt idx="13223">
                  <c:v>41501.9131944444</c:v>
                </c:pt>
                <c:pt idx="13224">
                  <c:v>41501.9166666667</c:v>
                </c:pt>
                <c:pt idx="13225">
                  <c:v>41501.9201388889</c:v>
                </c:pt>
                <c:pt idx="13226">
                  <c:v>41501.9236111111</c:v>
                </c:pt>
                <c:pt idx="13227">
                  <c:v>41501.9270833333</c:v>
                </c:pt>
                <c:pt idx="13228">
                  <c:v>41501.9305555556</c:v>
                </c:pt>
                <c:pt idx="13229">
                  <c:v>41501.9340277778</c:v>
                </c:pt>
                <c:pt idx="13230">
                  <c:v>41501.9375</c:v>
                </c:pt>
                <c:pt idx="13231">
                  <c:v>41501.9409722222</c:v>
                </c:pt>
                <c:pt idx="13232">
                  <c:v>41501.9444444445</c:v>
                </c:pt>
                <c:pt idx="13233">
                  <c:v>41501.9479166667</c:v>
                </c:pt>
                <c:pt idx="13234">
                  <c:v>41501.9513888889</c:v>
                </c:pt>
                <c:pt idx="13235">
                  <c:v>41501.9548611111</c:v>
                </c:pt>
                <c:pt idx="13236">
                  <c:v>41501.9583333333</c:v>
                </c:pt>
                <c:pt idx="13237">
                  <c:v>41501.9618055556</c:v>
                </c:pt>
                <c:pt idx="13238">
                  <c:v>41501.9652777778</c:v>
                </c:pt>
                <c:pt idx="13239">
                  <c:v>41501.96875</c:v>
                </c:pt>
                <c:pt idx="13240">
                  <c:v>41501.9722222222</c:v>
                </c:pt>
                <c:pt idx="13241">
                  <c:v>41501.9756944445</c:v>
                </c:pt>
                <c:pt idx="13242">
                  <c:v>41501.9791666667</c:v>
                </c:pt>
                <c:pt idx="13243">
                  <c:v>41501.9826388889</c:v>
                </c:pt>
                <c:pt idx="13244">
                  <c:v>41501.9861111111</c:v>
                </c:pt>
                <c:pt idx="13245">
                  <c:v>41501.9895833333</c:v>
                </c:pt>
                <c:pt idx="13246">
                  <c:v>41501.9930555556</c:v>
                </c:pt>
                <c:pt idx="13247">
                  <c:v>41501.9965277778</c:v>
                </c:pt>
                <c:pt idx="13248">
                  <c:v>41502</c:v>
                </c:pt>
                <c:pt idx="13249">
                  <c:v>41502.0034722222</c:v>
                </c:pt>
                <c:pt idx="13250">
                  <c:v>41502.0069444445</c:v>
                </c:pt>
                <c:pt idx="13251">
                  <c:v>41502.0104166667</c:v>
                </c:pt>
                <c:pt idx="13252">
                  <c:v>41502.0138888889</c:v>
                </c:pt>
                <c:pt idx="13253">
                  <c:v>41502.0173611111</c:v>
                </c:pt>
                <c:pt idx="13254">
                  <c:v>41502.0208333333</c:v>
                </c:pt>
                <c:pt idx="13255">
                  <c:v>41502.0243055556</c:v>
                </c:pt>
                <c:pt idx="13256">
                  <c:v>41502.0277777778</c:v>
                </c:pt>
                <c:pt idx="13257">
                  <c:v>41502.03125</c:v>
                </c:pt>
                <c:pt idx="13258">
                  <c:v>41502.0347222222</c:v>
                </c:pt>
                <c:pt idx="13259">
                  <c:v>41502.0381944444</c:v>
                </c:pt>
                <c:pt idx="13260">
                  <c:v>41502.0416666667</c:v>
                </c:pt>
                <c:pt idx="13261">
                  <c:v>41502.0451388889</c:v>
                </c:pt>
                <c:pt idx="13262">
                  <c:v>41502.0486111111</c:v>
                </c:pt>
                <c:pt idx="13263">
                  <c:v>41502.0520833333</c:v>
                </c:pt>
                <c:pt idx="13264">
                  <c:v>41502.0555555556</c:v>
                </c:pt>
                <c:pt idx="13265">
                  <c:v>41502.0590277778</c:v>
                </c:pt>
                <c:pt idx="13266">
                  <c:v>41502.0625</c:v>
                </c:pt>
                <c:pt idx="13267">
                  <c:v>41502.0659722222</c:v>
                </c:pt>
                <c:pt idx="13268">
                  <c:v>41502.0694444444</c:v>
                </c:pt>
                <c:pt idx="13269">
                  <c:v>41502.0729166667</c:v>
                </c:pt>
                <c:pt idx="13270">
                  <c:v>41502.0763888889</c:v>
                </c:pt>
                <c:pt idx="13271">
                  <c:v>41502.0798611111</c:v>
                </c:pt>
                <c:pt idx="13272">
                  <c:v>41502.0833333333</c:v>
                </c:pt>
                <c:pt idx="13273">
                  <c:v>41502.0868055556</c:v>
                </c:pt>
                <c:pt idx="13274">
                  <c:v>41502.0902777778</c:v>
                </c:pt>
                <c:pt idx="13275">
                  <c:v>41502.09375</c:v>
                </c:pt>
                <c:pt idx="13276">
                  <c:v>41502.0972222222</c:v>
                </c:pt>
                <c:pt idx="13277">
                  <c:v>41502.1006944444</c:v>
                </c:pt>
                <c:pt idx="13278">
                  <c:v>41502.1041666667</c:v>
                </c:pt>
                <c:pt idx="13279">
                  <c:v>41502.1076388889</c:v>
                </c:pt>
                <c:pt idx="13280">
                  <c:v>41502.1111111111</c:v>
                </c:pt>
                <c:pt idx="13281">
                  <c:v>41502.1145833333</c:v>
                </c:pt>
                <c:pt idx="13282">
                  <c:v>41502.1180555556</c:v>
                </c:pt>
                <c:pt idx="13283">
                  <c:v>41502.1215277778</c:v>
                </c:pt>
                <c:pt idx="13284">
                  <c:v>41502.125</c:v>
                </c:pt>
                <c:pt idx="13285">
                  <c:v>41502.1284722222</c:v>
                </c:pt>
                <c:pt idx="13286">
                  <c:v>41502.1319444444</c:v>
                </c:pt>
                <c:pt idx="13287">
                  <c:v>41502.1354166667</c:v>
                </c:pt>
                <c:pt idx="13288">
                  <c:v>41502.1388888889</c:v>
                </c:pt>
                <c:pt idx="13289">
                  <c:v>41502.1423611111</c:v>
                </c:pt>
                <c:pt idx="13290">
                  <c:v>41502.1458333333</c:v>
                </c:pt>
                <c:pt idx="13291">
                  <c:v>41502.1493055556</c:v>
                </c:pt>
                <c:pt idx="13292">
                  <c:v>41502.1527777778</c:v>
                </c:pt>
                <c:pt idx="13293">
                  <c:v>41502.15625</c:v>
                </c:pt>
                <c:pt idx="13294">
                  <c:v>41502.1597222222</c:v>
                </c:pt>
                <c:pt idx="13295">
                  <c:v>41502.1631944444</c:v>
                </c:pt>
                <c:pt idx="13296">
                  <c:v>41502.1666666667</c:v>
                </c:pt>
                <c:pt idx="13297">
                  <c:v>41502.1701388889</c:v>
                </c:pt>
                <c:pt idx="13298">
                  <c:v>41502.1736111111</c:v>
                </c:pt>
                <c:pt idx="13299">
                  <c:v>41502.1770833333</c:v>
                </c:pt>
                <c:pt idx="13300">
                  <c:v>41502.1805555556</c:v>
                </c:pt>
                <c:pt idx="13301">
                  <c:v>41502.1840277778</c:v>
                </c:pt>
                <c:pt idx="13302">
                  <c:v>41502.1875</c:v>
                </c:pt>
                <c:pt idx="13303">
                  <c:v>41502.1909722222</c:v>
                </c:pt>
                <c:pt idx="13304">
                  <c:v>41502.1944444445</c:v>
                </c:pt>
                <c:pt idx="13305">
                  <c:v>41502.1979166667</c:v>
                </c:pt>
                <c:pt idx="13306">
                  <c:v>41502.2013888889</c:v>
                </c:pt>
                <c:pt idx="13307">
                  <c:v>41502.2048611111</c:v>
                </c:pt>
                <c:pt idx="13308">
                  <c:v>41502.2083333333</c:v>
                </c:pt>
                <c:pt idx="13309">
                  <c:v>41502.2118055556</c:v>
                </c:pt>
                <c:pt idx="13310">
                  <c:v>41502.2152777778</c:v>
                </c:pt>
                <c:pt idx="13311">
                  <c:v>41502.21875</c:v>
                </c:pt>
                <c:pt idx="13312">
                  <c:v>41502.2222222222</c:v>
                </c:pt>
                <c:pt idx="13313">
                  <c:v>41502.2256944445</c:v>
                </c:pt>
                <c:pt idx="13314">
                  <c:v>41502.2291666667</c:v>
                </c:pt>
                <c:pt idx="13315">
                  <c:v>41502.2326388889</c:v>
                </c:pt>
                <c:pt idx="13316">
                  <c:v>41502.2361111111</c:v>
                </c:pt>
                <c:pt idx="13317">
                  <c:v>41502.2395833333</c:v>
                </c:pt>
                <c:pt idx="13318">
                  <c:v>41502.2430555556</c:v>
                </c:pt>
                <c:pt idx="13319">
                  <c:v>41502.2465277778</c:v>
                </c:pt>
                <c:pt idx="13320">
                  <c:v>41502.25</c:v>
                </c:pt>
                <c:pt idx="13321">
                  <c:v>41502.2534722222</c:v>
                </c:pt>
                <c:pt idx="13322">
                  <c:v>41502.2569444445</c:v>
                </c:pt>
                <c:pt idx="13323">
                  <c:v>41502.2604166667</c:v>
                </c:pt>
                <c:pt idx="13324">
                  <c:v>41502.2638888889</c:v>
                </c:pt>
                <c:pt idx="13325">
                  <c:v>41502.2673611111</c:v>
                </c:pt>
                <c:pt idx="13326">
                  <c:v>41502.2708333333</c:v>
                </c:pt>
                <c:pt idx="13327">
                  <c:v>41502.2743055556</c:v>
                </c:pt>
                <c:pt idx="13328">
                  <c:v>41502.2777777778</c:v>
                </c:pt>
                <c:pt idx="13329">
                  <c:v>41502.28125</c:v>
                </c:pt>
                <c:pt idx="13330">
                  <c:v>41502.2847222222</c:v>
                </c:pt>
                <c:pt idx="13331">
                  <c:v>41502.2881944444</c:v>
                </c:pt>
                <c:pt idx="13332">
                  <c:v>41502.2916666667</c:v>
                </c:pt>
                <c:pt idx="13333">
                  <c:v>41502.2951388889</c:v>
                </c:pt>
                <c:pt idx="13334">
                  <c:v>41502.2986111111</c:v>
                </c:pt>
                <c:pt idx="13335">
                  <c:v>41502.3020833333</c:v>
                </c:pt>
                <c:pt idx="13336">
                  <c:v>41502.3055555556</c:v>
                </c:pt>
                <c:pt idx="13337">
                  <c:v>41502.3090277778</c:v>
                </c:pt>
                <c:pt idx="13338">
                  <c:v>41502.3125</c:v>
                </c:pt>
                <c:pt idx="13339">
                  <c:v>41502.3159722222</c:v>
                </c:pt>
                <c:pt idx="13340">
                  <c:v>41502.3194444444</c:v>
                </c:pt>
                <c:pt idx="13341">
                  <c:v>41502.3229166667</c:v>
                </c:pt>
                <c:pt idx="13342">
                  <c:v>41502.3263888889</c:v>
                </c:pt>
                <c:pt idx="13343">
                  <c:v>41502.3298611111</c:v>
                </c:pt>
                <c:pt idx="13344">
                  <c:v>41502.3333333333</c:v>
                </c:pt>
                <c:pt idx="13345">
                  <c:v>41502.3368055556</c:v>
                </c:pt>
                <c:pt idx="13346">
                  <c:v>41502.3402777778</c:v>
                </c:pt>
                <c:pt idx="13347">
                  <c:v>41502.34375</c:v>
                </c:pt>
                <c:pt idx="13348">
                  <c:v>41502.3472222222</c:v>
                </c:pt>
                <c:pt idx="13349">
                  <c:v>41502.3506944444</c:v>
                </c:pt>
                <c:pt idx="13350">
                  <c:v>41502.3541666667</c:v>
                </c:pt>
                <c:pt idx="13351">
                  <c:v>41502.3576388889</c:v>
                </c:pt>
                <c:pt idx="13352">
                  <c:v>41502.3611111111</c:v>
                </c:pt>
                <c:pt idx="13353">
                  <c:v>41502.3645833333</c:v>
                </c:pt>
                <c:pt idx="13354">
                  <c:v>41502.3680555556</c:v>
                </c:pt>
                <c:pt idx="13355">
                  <c:v>41502.3715277778</c:v>
                </c:pt>
                <c:pt idx="13356">
                  <c:v>41502.375</c:v>
                </c:pt>
                <c:pt idx="13357">
                  <c:v>41502.3784722222</c:v>
                </c:pt>
                <c:pt idx="13358">
                  <c:v>41502.3819444444</c:v>
                </c:pt>
                <c:pt idx="13359">
                  <c:v>41502.3854166667</c:v>
                </c:pt>
                <c:pt idx="13360">
                  <c:v>41502.3888888889</c:v>
                </c:pt>
                <c:pt idx="13361">
                  <c:v>41502.3923611111</c:v>
                </c:pt>
                <c:pt idx="13362">
                  <c:v>41502.3958333333</c:v>
                </c:pt>
                <c:pt idx="13363">
                  <c:v>41502.3993055556</c:v>
                </c:pt>
                <c:pt idx="13364">
                  <c:v>41502.4027777778</c:v>
                </c:pt>
                <c:pt idx="13365">
                  <c:v>41502.40625</c:v>
                </c:pt>
                <c:pt idx="13366">
                  <c:v>41502.4097222222</c:v>
                </c:pt>
                <c:pt idx="13367">
                  <c:v>41502.4131944444</c:v>
                </c:pt>
                <c:pt idx="13368">
                  <c:v>41502.4166666667</c:v>
                </c:pt>
                <c:pt idx="13369">
                  <c:v>41502.4201388889</c:v>
                </c:pt>
                <c:pt idx="13370">
                  <c:v>41502.4236111111</c:v>
                </c:pt>
                <c:pt idx="13371">
                  <c:v>41502.4270833333</c:v>
                </c:pt>
                <c:pt idx="13372">
                  <c:v>41502.4305555556</c:v>
                </c:pt>
                <c:pt idx="13373">
                  <c:v>41502.4340277778</c:v>
                </c:pt>
                <c:pt idx="13374">
                  <c:v>41502.4375</c:v>
                </c:pt>
                <c:pt idx="13375">
                  <c:v>41502.4409722222</c:v>
                </c:pt>
                <c:pt idx="13376">
                  <c:v>41502.4444444444</c:v>
                </c:pt>
                <c:pt idx="13377">
                  <c:v>41502.4479166667</c:v>
                </c:pt>
                <c:pt idx="13378">
                  <c:v>41502.4513888889</c:v>
                </c:pt>
                <c:pt idx="13379">
                  <c:v>41502.4548611111</c:v>
                </c:pt>
                <c:pt idx="13380">
                  <c:v>41502.4583333333</c:v>
                </c:pt>
                <c:pt idx="13381">
                  <c:v>41502.4618055556</c:v>
                </c:pt>
                <c:pt idx="13382">
                  <c:v>41502.4652777778</c:v>
                </c:pt>
                <c:pt idx="13383">
                  <c:v>41502.46875</c:v>
                </c:pt>
                <c:pt idx="13384">
                  <c:v>41502.4722222222</c:v>
                </c:pt>
                <c:pt idx="13385">
                  <c:v>41502.4756944445</c:v>
                </c:pt>
                <c:pt idx="13386">
                  <c:v>41502.4791666667</c:v>
                </c:pt>
                <c:pt idx="13387">
                  <c:v>41502.4826388889</c:v>
                </c:pt>
                <c:pt idx="13388">
                  <c:v>41502.4861111111</c:v>
                </c:pt>
                <c:pt idx="13389">
                  <c:v>41502.4895833333</c:v>
                </c:pt>
                <c:pt idx="13390">
                  <c:v>41502.4930555556</c:v>
                </c:pt>
                <c:pt idx="13391">
                  <c:v>41502.4965277778</c:v>
                </c:pt>
                <c:pt idx="13392">
                  <c:v>41502.5</c:v>
                </c:pt>
                <c:pt idx="13393">
                  <c:v>41502.5034722222</c:v>
                </c:pt>
                <c:pt idx="13394">
                  <c:v>41502.5069444445</c:v>
                </c:pt>
                <c:pt idx="13395">
                  <c:v>41502.5104166667</c:v>
                </c:pt>
                <c:pt idx="13396">
                  <c:v>41502.5138888889</c:v>
                </c:pt>
                <c:pt idx="13397">
                  <c:v>41502.5173611111</c:v>
                </c:pt>
                <c:pt idx="13398">
                  <c:v>41502.5208333333</c:v>
                </c:pt>
                <c:pt idx="13399">
                  <c:v>41502.5243055556</c:v>
                </c:pt>
                <c:pt idx="13400">
                  <c:v>41502.5277777778</c:v>
                </c:pt>
                <c:pt idx="13401">
                  <c:v>41502.53125</c:v>
                </c:pt>
                <c:pt idx="13402">
                  <c:v>41502.5347222222</c:v>
                </c:pt>
                <c:pt idx="13403">
                  <c:v>41502.5381944445</c:v>
                </c:pt>
                <c:pt idx="13404">
                  <c:v>41502.5416666667</c:v>
                </c:pt>
                <c:pt idx="13405">
                  <c:v>41502.5451388889</c:v>
                </c:pt>
                <c:pt idx="13406">
                  <c:v>41502.5486111111</c:v>
                </c:pt>
                <c:pt idx="13407">
                  <c:v>41502.5520833333</c:v>
                </c:pt>
                <c:pt idx="13408">
                  <c:v>41502.5555555556</c:v>
                </c:pt>
                <c:pt idx="13409">
                  <c:v>41502.5590277778</c:v>
                </c:pt>
                <c:pt idx="13410">
                  <c:v>41502.5625</c:v>
                </c:pt>
                <c:pt idx="13411">
                  <c:v>41502.5659722222</c:v>
                </c:pt>
                <c:pt idx="13412">
                  <c:v>41502.5694444444</c:v>
                </c:pt>
                <c:pt idx="13413">
                  <c:v>41502.5729166667</c:v>
                </c:pt>
                <c:pt idx="13414">
                  <c:v>41502.5763888889</c:v>
                </c:pt>
                <c:pt idx="13415">
                  <c:v>41502.5798611111</c:v>
                </c:pt>
                <c:pt idx="13416">
                  <c:v>41502.5833333333</c:v>
                </c:pt>
                <c:pt idx="13417">
                  <c:v>41502.5868055556</c:v>
                </c:pt>
                <c:pt idx="13418">
                  <c:v>41502.5902777778</c:v>
                </c:pt>
                <c:pt idx="13419">
                  <c:v>41502.59375</c:v>
                </c:pt>
                <c:pt idx="13420">
                  <c:v>41502.5972222222</c:v>
                </c:pt>
                <c:pt idx="13421">
                  <c:v>41502.6006944444</c:v>
                </c:pt>
                <c:pt idx="13422">
                  <c:v>41502.6041666667</c:v>
                </c:pt>
                <c:pt idx="13423">
                  <c:v>41502.6076388889</c:v>
                </c:pt>
                <c:pt idx="13424">
                  <c:v>41502.6111111111</c:v>
                </c:pt>
                <c:pt idx="13425">
                  <c:v>41502.6145833333</c:v>
                </c:pt>
                <c:pt idx="13426">
                  <c:v>41502.6180555556</c:v>
                </c:pt>
                <c:pt idx="13427">
                  <c:v>41502.6215277778</c:v>
                </c:pt>
                <c:pt idx="13428">
                  <c:v>41502.625</c:v>
                </c:pt>
                <c:pt idx="13429">
                  <c:v>41502.6284722222</c:v>
                </c:pt>
                <c:pt idx="13430">
                  <c:v>41502.6319444444</c:v>
                </c:pt>
                <c:pt idx="13431">
                  <c:v>41502.6354166667</c:v>
                </c:pt>
                <c:pt idx="13432">
                  <c:v>41502.6388888889</c:v>
                </c:pt>
                <c:pt idx="13433">
                  <c:v>41502.6423611111</c:v>
                </c:pt>
                <c:pt idx="13434">
                  <c:v>41502.6458333333</c:v>
                </c:pt>
                <c:pt idx="13435">
                  <c:v>41502.6493055556</c:v>
                </c:pt>
                <c:pt idx="13436">
                  <c:v>41502.6527777778</c:v>
                </c:pt>
                <c:pt idx="13437">
                  <c:v>41502.65625</c:v>
                </c:pt>
                <c:pt idx="13438">
                  <c:v>41502.6597222222</c:v>
                </c:pt>
                <c:pt idx="13439">
                  <c:v>41502.6631944444</c:v>
                </c:pt>
                <c:pt idx="13440">
                  <c:v>41502.6666666667</c:v>
                </c:pt>
                <c:pt idx="13441">
                  <c:v>41502.6701388889</c:v>
                </c:pt>
                <c:pt idx="13442">
                  <c:v>41502.6736111111</c:v>
                </c:pt>
                <c:pt idx="13443">
                  <c:v>41502.6770833333</c:v>
                </c:pt>
                <c:pt idx="13444">
                  <c:v>41502.6805555556</c:v>
                </c:pt>
                <c:pt idx="13445">
                  <c:v>41502.6840277778</c:v>
                </c:pt>
                <c:pt idx="13446">
                  <c:v>41502.6875</c:v>
                </c:pt>
                <c:pt idx="13447">
                  <c:v>41502.6909722222</c:v>
                </c:pt>
                <c:pt idx="13448">
                  <c:v>41502.6944444444</c:v>
                </c:pt>
                <c:pt idx="13449">
                  <c:v>41502.6979166667</c:v>
                </c:pt>
                <c:pt idx="13450">
                  <c:v>41502.7013888889</c:v>
                </c:pt>
                <c:pt idx="13451">
                  <c:v>41502.7048611111</c:v>
                </c:pt>
                <c:pt idx="13452">
                  <c:v>41502.7083333333</c:v>
                </c:pt>
                <c:pt idx="13453">
                  <c:v>41502.7118055556</c:v>
                </c:pt>
                <c:pt idx="13454">
                  <c:v>41502.7152777778</c:v>
                </c:pt>
                <c:pt idx="13455">
                  <c:v>41502.71875</c:v>
                </c:pt>
                <c:pt idx="13456">
                  <c:v>41502.7222222222</c:v>
                </c:pt>
                <c:pt idx="13457">
                  <c:v>41502.7256944444</c:v>
                </c:pt>
                <c:pt idx="13458">
                  <c:v>41502.7291666667</c:v>
                </c:pt>
                <c:pt idx="13459">
                  <c:v>41502.7326388889</c:v>
                </c:pt>
                <c:pt idx="13460">
                  <c:v>41502.7361111111</c:v>
                </c:pt>
                <c:pt idx="13461">
                  <c:v>41502.7395833333</c:v>
                </c:pt>
                <c:pt idx="13462">
                  <c:v>41502.7430555556</c:v>
                </c:pt>
                <c:pt idx="13463">
                  <c:v>41502.7465277778</c:v>
                </c:pt>
                <c:pt idx="13464">
                  <c:v>41502.75</c:v>
                </c:pt>
                <c:pt idx="13465">
                  <c:v>41502.7534722222</c:v>
                </c:pt>
                <c:pt idx="13466">
                  <c:v>41502.7569444445</c:v>
                </c:pt>
                <c:pt idx="13467">
                  <c:v>41502.7604166667</c:v>
                </c:pt>
                <c:pt idx="13468">
                  <c:v>41502.7638888889</c:v>
                </c:pt>
                <c:pt idx="13469">
                  <c:v>41502.7673611111</c:v>
                </c:pt>
                <c:pt idx="13470">
                  <c:v>41502.7708333333</c:v>
                </c:pt>
                <c:pt idx="13471">
                  <c:v>41502.7743055556</c:v>
                </c:pt>
                <c:pt idx="13472">
                  <c:v>41502.7777777778</c:v>
                </c:pt>
                <c:pt idx="13473">
                  <c:v>41502.78125</c:v>
                </c:pt>
                <c:pt idx="13474">
                  <c:v>41502.7847222222</c:v>
                </c:pt>
                <c:pt idx="13475">
                  <c:v>41502.7881944445</c:v>
                </c:pt>
                <c:pt idx="13476">
                  <c:v>41502.7916666667</c:v>
                </c:pt>
                <c:pt idx="13477">
                  <c:v>41502.7951388889</c:v>
                </c:pt>
                <c:pt idx="13478">
                  <c:v>41502.7986111111</c:v>
                </c:pt>
                <c:pt idx="13479">
                  <c:v>41502.8020833333</c:v>
                </c:pt>
                <c:pt idx="13480">
                  <c:v>41502.8055555556</c:v>
                </c:pt>
                <c:pt idx="13481">
                  <c:v>41502.8090277778</c:v>
                </c:pt>
                <c:pt idx="13482">
                  <c:v>41502.8125</c:v>
                </c:pt>
                <c:pt idx="13483">
                  <c:v>41502.8159722222</c:v>
                </c:pt>
                <c:pt idx="13484">
                  <c:v>41502.8194444444</c:v>
                </c:pt>
                <c:pt idx="13485">
                  <c:v>41502.8229166667</c:v>
                </c:pt>
                <c:pt idx="13486">
                  <c:v>41502.8263888889</c:v>
                </c:pt>
                <c:pt idx="13487">
                  <c:v>41502.8298611111</c:v>
                </c:pt>
                <c:pt idx="13488">
                  <c:v>41502.8333333333</c:v>
                </c:pt>
                <c:pt idx="13489">
                  <c:v>41502.8368055556</c:v>
                </c:pt>
                <c:pt idx="13490">
                  <c:v>41502.8402777778</c:v>
                </c:pt>
                <c:pt idx="13491">
                  <c:v>41502.84375</c:v>
                </c:pt>
                <c:pt idx="13492">
                  <c:v>41502.8472222222</c:v>
                </c:pt>
                <c:pt idx="13493">
                  <c:v>41502.8506944444</c:v>
                </c:pt>
                <c:pt idx="13494">
                  <c:v>41502.8541666667</c:v>
                </c:pt>
                <c:pt idx="13495">
                  <c:v>41502.8576388889</c:v>
                </c:pt>
                <c:pt idx="13496">
                  <c:v>41502.8611111111</c:v>
                </c:pt>
                <c:pt idx="13497">
                  <c:v>41502.8645833333</c:v>
                </c:pt>
                <c:pt idx="13498">
                  <c:v>41502.8680555556</c:v>
                </c:pt>
                <c:pt idx="13499">
                  <c:v>41502.8715277778</c:v>
                </c:pt>
                <c:pt idx="13500">
                  <c:v>41502.875</c:v>
                </c:pt>
                <c:pt idx="13501">
                  <c:v>41502.8784722222</c:v>
                </c:pt>
                <c:pt idx="13502">
                  <c:v>41502.8819444444</c:v>
                </c:pt>
                <c:pt idx="13503">
                  <c:v>41502.8854166667</c:v>
                </c:pt>
                <c:pt idx="13504">
                  <c:v>41502.8888888889</c:v>
                </c:pt>
                <c:pt idx="13505">
                  <c:v>41502.8923611111</c:v>
                </c:pt>
                <c:pt idx="13506">
                  <c:v>41502.8958333333</c:v>
                </c:pt>
                <c:pt idx="13507">
                  <c:v>41502.8993055556</c:v>
                </c:pt>
                <c:pt idx="13508">
                  <c:v>41502.9027777778</c:v>
                </c:pt>
                <c:pt idx="13509">
                  <c:v>41502.90625</c:v>
                </c:pt>
                <c:pt idx="13510">
                  <c:v>41502.9097222222</c:v>
                </c:pt>
                <c:pt idx="13511">
                  <c:v>41502.9131944444</c:v>
                </c:pt>
                <c:pt idx="13512">
                  <c:v>41502.9166666667</c:v>
                </c:pt>
                <c:pt idx="13513">
                  <c:v>41502.9201388889</c:v>
                </c:pt>
                <c:pt idx="13514">
                  <c:v>41502.9236111111</c:v>
                </c:pt>
                <c:pt idx="13515">
                  <c:v>41502.9270833333</c:v>
                </c:pt>
                <c:pt idx="13516">
                  <c:v>41502.9305555556</c:v>
                </c:pt>
                <c:pt idx="13517">
                  <c:v>41502.9340277778</c:v>
                </c:pt>
                <c:pt idx="13518">
                  <c:v>41502.9375</c:v>
                </c:pt>
                <c:pt idx="13519">
                  <c:v>41502.9409722222</c:v>
                </c:pt>
                <c:pt idx="13520">
                  <c:v>41502.9444444444</c:v>
                </c:pt>
                <c:pt idx="13521">
                  <c:v>41502.9479166667</c:v>
                </c:pt>
                <c:pt idx="13522">
                  <c:v>41502.9513888889</c:v>
                </c:pt>
                <c:pt idx="13523">
                  <c:v>41502.9548611111</c:v>
                </c:pt>
                <c:pt idx="13524">
                  <c:v>41502.9583333333</c:v>
                </c:pt>
                <c:pt idx="13525">
                  <c:v>41502.9618055556</c:v>
                </c:pt>
                <c:pt idx="13526">
                  <c:v>41502.9652777778</c:v>
                </c:pt>
                <c:pt idx="13527">
                  <c:v>41502.96875</c:v>
                </c:pt>
                <c:pt idx="13528">
                  <c:v>41502.9722222222</c:v>
                </c:pt>
                <c:pt idx="13529">
                  <c:v>41502.9756944444</c:v>
                </c:pt>
                <c:pt idx="13530">
                  <c:v>41502.9791666667</c:v>
                </c:pt>
                <c:pt idx="13531">
                  <c:v>41502.9826388889</c:v>
                </c:pt>
                <c:pt idx="13532">
                  <c:v>41502.9861111111</c:v>
                </c:pt>
                <c:pt idx="13533">
                  <c:v>41502.9895833333</c:v>
                </c:pt>
                <c:pt idx="13534">
                  <c:v>41502.9930555556</c:v>
                </c:pt>
                <c:pt idx="13535">
                  <c:v>41502.9965277778</c:v>
                </c:pt>
                <c:pt idx="13536">
                  <c:v>41503</c:v>
                </c:pt>
                <c:pt idx="13537">
                  <c:v>41503.0034722222</c:v>
                </c:pt>
                <c:pt idx="13538">
                  <c:v>41503.0069444445</c:v>
                </c:pt>
                <c:pt idx="13539">
                  <c:v>41503.0104166667</c:v>
                </c:pt>
                <c:pt idx="13540">
                  <c:v>41503.0138888889</c:v>
                </c:pt>
                <c:pt idx="13541">
                  <c:v>41503.0173611111</c:v>
                </c:pt>
                <c:pt idx="13542">
                  <c:v>41503.0208333333</c:v>
                </c:pt>
                <c:pt idx="13543">
                  <c:v>41503.0243055556</c:v>
                </c:pt>
                <c:pt idx="13544">
                  <c:v>41503.0277777778</c:v>
                </c:pt>
                <c:pt idx="13545">
                  <c:v>41503.03125</c:v>
                </c:pt>
                <c:pt idx="13546">
                  <c:v>41503.0347222222</c:v>
                </c:pt>
                <c:pt idx="13547">
                  <c:v>41503.0381944445</c:v>
                </c:pt>
                <c:pt idx="13548">
                  <c:v>41503.0416666667</c:v>
                </c:pt>
                <c:pt idx="13549">
                  <c:v>41503.0451388889</c:v>
                </c:pt>
                <c:pt idx="13550">
                  <c:v>41503.0486111111</c:v>
                </c:pt>
                <c:pt idx="13551">
                  <c:v>41503.0520833333</c:v>
                </c:pt>
                <c:pt idx="13552">
                  <c:v>41503.0555555556</c:v>
                </c:pt>
                <c:pt idx="13553">
                  <c:v>41503.0590277778</c:v>
                </c:pt>
                <c:pt idx="13554">
                  <c:v>41503.0625</c:v>
                </c:pt>
                <c:pt idx="13555">
                  <c:v>41503.0659722222</c:v>
                </c:pt>
                <c:pt idx="13556">
                  <c:v>41503.0694444445</c:v>
                </c:pt>
                <c:pt idx="13557">
                  <c:v>41503.0729166667</c:v>
                </c:pt>
                <c:pt idx="13558">
                  <c:v>41503.0763888889</c:v>
                </c:pt>
                <c:pt idx="13559">
                  <c:v>41503.0798611111</c:v>
                </c:pt>
                <c:pt idx="13560">
                  <c:v>41503.0833333333</c:v>
                </c:pt>
                <c:pt idx="13561">
                  <c:v>41503.0868055556</c:v>
                </c:pt>
                <c:pt idx="13562">
                  <c:v>41503.0902777778</c:v>
                </c:pt>
                <c:pt idx="13563">
                  <c:v>41503.09375</c:v>
                </c:pt>
                <c:pt idx="13564">
                  <c:v>41503.0972222222</c:v>
                </c:pt>
                <c:pt idx="13565">
                  <c:v>41503.1006944444</c:v>
                </c:pt>
                <c:pt idx="13566">
                  <c:v>41503.1041666667</c:v>
                </c:pt>
                <c:pt idx="13567">
                  <c:v>41503.1076388889</c:v>
                </c:pt>
                <c:pt idx="13568">
                  <c:v>41503.1111111111</c:v>
                </c:pt>
                <c:pt idx="13569">
                  <c:v>41503.1145833333</c:v>
                </c:pt>
                <c:pt idx="13570">
                  <c:v>41503.1180555556</c:v>
                </c:pt>
                <c:pt idx="13571">
                  <c:v>41503.1215277778</c:v>
                </c:pt>
                <c:pt idx="13572">
                  <c:v>41503.125</c:v>
                </c:pt>
                <c:pt idx="13573">
                  <c:v>41503.1284722222</c:v>
                </c:pt>
                <c:pt idx="13574">
                  <c:v>41503.1319444444</c:v>
                </c:pt>
                <c:pt idx="13575">
                  <c:v>41503.1354166667</c:v>
                </c:pt>
                <c:pt idx="13576">
                  <c:v>41503.1388888889</c:v>
                </c:pt>
                <c:pt idx="13577">
                  <c:v>41503.1423611111</c:v>
                </c:pt>
                <c:pt idx="13578">
                  <c:v>41503.1458333333</c:v>
                </c:pt>
                <c:pt idx="13579">
                  <c:v>41503.1493055556</c:v>
                </c:pt>
                <c:pt idx="13580">
                  <c:v>41503.1527777778</c:v>
                </c:pt>
                <c:pt idx="13581">
                  <c:v>41503.15625</c:v>
                </c:pt>
                <c:pt idx="13582">
                  <c:v>41503.1597222222</c:v>
                </c:pt>
                <c:pt idx="13583">
                  <c:v>41503.1631944444</c:v>
                </c:pt>
                <c:pt idx="13584">
                  <c:v>41503.1666666667</c:v>
                </c:pt>
                <c:pt idx="13585">
                  <c:v>41503.1701388889</c:v>
                </c:pt>
                <c:pt idx="13586">
                  <c:v>41503.1736111111</c:v>
                </c:pt>
                <c:pt idx="13587">
                  <c:v>41503.1770833333</c:v>
                </c:pt>
                <c:pt idx="13588">
                  <c:v>41503.1805555556</c:v>
                </c:pt>
                <c:pt idx="13589">
                  <c:v>41503.1840277778</c:v>
                </c:pt>
                <c:pt idx="13590">
                  <c:v>41503.1875</c:v>
                </c:pt>
                <c:pt idx="13591">
                  <c:v>41503.1909722222</c:v>
                </c:pt>
                <c:pt idx="13592">
                  <c:v>41503.1944444444</c:v>
                </c:pt>
                <c:pt idx="13593">
                  <c:v>41503.1979166667</c:v>
                </c:pt>
                <c:pt idx="13594">
                  <c:v>41503.2013888889</c:v>
                </c:pt>
                <c:pt idx="13595">
                  <c:v>41503.2048611111</c:v>
                </c:pt>
                <c:pt idx="13596">
                  <c:v>41503.2083333333</c:v>
                </c:pt>
                <c:pt idx="13597">
                  <c:v>41503.2118055556</c:v>
                </c:pt>
                <c:pt idx="13598">
                  <c:v>41503.2152777778</c:v>
                </c:pt>
                <c:pt idx="13599">
                  <c:v>41503.21875</c:v>
                </c:pt>
                <c:pt idx="13600">
                  <c:v>41503.2222222222</c:v>
                </c:pt>
                <c:pt idx="13601">
                  <c:v>41503.2256944444</c:v>
                </c:pt>
                <c:pt idx="13602">
                  <c:v>41503.2291666667</c:v>
                </c:pt>
                <c:pt idx="13603">
                  <c:v>41503.2326388889</c:v>
                </c:pt>
                <c:pt idx="13604">
                  <c:v>41503.2361111111</c:v>
                </c:pt>
                <c:pt idx="13605">
                  <c:v>41503.2395833333</c:v>
                </c:pt>
                <c:pt idx="13606">
                  <c:v>41503.2430555556</c:v>
                </c:pt>
                <c:pt idx="13607">
                  <c:v>41503.2465277778</c:v>
                </c:pt>
                <c:pt idx="13608">
                  <c:v>41503.25</c:v>
                </c:pt>
                <c:pt idx="13609">
                  <c:v>41503.2534722222</c:v>
                </c:pt>
                <c:pt idx="13610">
                  <c:v>41503.2569444444</c:v>
                </c:pt>
                <c:pt idx="13611">
                  <c:v>41503.2604166667</c:v>
                </c:pt>
                <c:pt idx="13612">
                  <c:v>41503.2638888889</c:v>
                </c:pt>
                <c:pt idx="13613">
                  <c:v>41503.2673611111</c:v>
                </c:pt>
                <c:pt idx="13614">
                  <c:v>41503.2708333333</c:v>
                </c:pt>
                <c:pt idx="13615">
                  <c:v>41503.2743055556</c:v>
                </c:pt>
                <c:pt idx="13616">
                  <c:v>41503.2777777778</c:v>
                </c:pt>
                <c:pt idx="13617">
                  <c:v>41503.28125</c:v>
                </c:pt>
                <c:pt idx="13618">
                  <c:v>41503.2847222222</c:v>
                </c:pt>
                <c:pt idx="13619">
                  <c:v>41503.2881944445</c:v>
                </c:pt>
                <c:pt idx="13620">
                  <c:v>41503.2916666667</c:v>
                </c:pt>
                <c:pt idx="13621">
                  <c:v>41503.2951388889</c:v>
                </c:pt>
                <c:pt idx="13622">
                  <c:v>41503.2986111111</c:v>
                </c:pt>
                <c:pt idx="13623">
                  <c:v>41503.3020833333</c:v>
                </c:pt>
                <c:pt idx="13624">
                  <c:v>41503.3055555556</c:v>
                </c:pt>
                <c:pt idx="13625">
                  <c:v>41503.3090277778</c:v>
                </c:pt>
                <c:pt idx="13626">
                  <c:v>41503.3125</c:v>
                </c:pt>
                <c:pt idx="13627">
                  <c:v>41503.3159722222</c:v>
                </c:pt>
                <c:pt idx="13628">
                  <c:v>41503.3194444445</c:v>
                </c:pt>
                <c:pt idx="13629">
                  <c:v>41503.3229166667</c:v>
                </c:pt>
                <c:pt idx="13630">
                  <c:v>41503.3263888889</c:v>
                </c:pt>
                <c:pt idx="13631">
                  <c:v>41503.3298611111</c:v>
                </c:pt>
                <c:pt idx="13632">
                  <c:v>41503.3333333333</c:v>
                </c:pt>
                <c:pt idx="13633">
                  <c:v>41503.3368055556</c:v>
                </c:pt>
                <c:pt idx="13634">
                  <c:v>41503.3402777778</c:v>
                </c:pt>
                <c:pt idx="13635">
                  <c:v>41503.34375</c:v>
                </c:pt>
                <c:pt idx="13636">
                  <c:v>41503.3472222222</c:v>
                </c:pt>
                <c:pt idx="13637">
                  <c:v>41503.3506944445</c:v>
                </c:pt>
                <c:pt idx="13638">
                  <c:v>41503.3541666667</c:v>
                </c:pt>
                <c:pt idx="13639">
                  <c:v>41503.3576388889</c:v>
                </c:pt>
                <c:pt idx="13640">
                  <c:v>41503.3611111111</c:v>
                </c:pt>
                <c:pt idx="13641">
                  <c:v>41503.3645833333</c:v>
                </c:pt>
                <c:pt idx="13642">
                  <c:v>41503.3680555556</c:v>
                </c:pt>
                <c:pt idx="13643">
                  <c:v>41503.3715277778</c:v>
                </c:pt>
                <c:pt idx="13644">
                  <c:v>41503.375</c:v>
                </c:pt>
                <c:pt idx="13645">
                  <c:v>41503.3784722222</c:v>
                </c:pt>
                <c:pt idx="13646">
                  <c:v>41503.3819444444</c:v>
                </c:pt>
                <c:pt idx="13647">
                  <c:v>41503.3854166667</c:v>
                </c:pt>
                <c:pt idx="13648">
                  <c:v>41503.3888888889</c:v>
                </c:pt>
                <c:pt idx="13649">
                  <c:v>41503.3923611111</c:v>
                </c:pt>
                <c:pt idx="13650">
                  <c:v>41503.3958333333</c:v>
                </c:pt>
                <c:pt idx="13651">
                  <c:v>41503.3993055556</c:v>
                </c:pt>
                <c:pt idx="13652">
                  <c:v>41503.4027777778</c:v>
                </c:pt>
                <c:pt idx="13653">
                  <c:v>41503.40625</c:v>
                </c:pt>
                <c:pt idx="13654">
                  <c:v>41503.4097222222</c:v>
                </c:pt>
                <c:pt idx="13655">
                  <c:v>41503.4131944444</c:v>
                </c:pt>
                <c:pt idx="13656">
                  <c:v>41503.4166666667</c:v>
                </c:pt>
                <c:pt idx="13657">
                  <c:v>41503.4201388889</c:v>
                </c:pt>
                <c:pt idx="13658">
                  <c:v>41503.4236111111</c:v>
                </c:pt>
                <c:pt idx="13659">
                  <c:v>41503.4270833333</c:v>
                </c:pt>
                <c:pt idx="13660">
                  <c:v>41503.4305555556</c:v>
                </c:pt>
                <c:pt idx="13661">
                  <c:v>41503.4340277778</c:v>
                </c:pt>
                <c:pt idx="13662">
                  <c:v>41503.4375</c:v>
                </c:pt>
                <c:pt idx="13663">
                  <c:v>41503.4409722222</c:v>
                </c:pt>
                <c:pt idx="13664">
                  <c:v>41503.4444444444</c:v>
                </c:pt>
                <c:pt idx="13665">
                  <c:v>41503.4479166667</c:v>
                </c:pt>
                <c:pt idx="13666">
                  <c:v>41503.4513888889</c:v>
                </c:pt>
                <c:pt idx="13667">
                  <c:v>41503.4548611111</c:v>
                </c:pt>
                <c:pt idx="13668">
                  <c:v>41503.4583333333</c:v>
                </c:pt>
                <c:pt idx="13669">
                  <c:v>41503.4618055556</c:v>
                </c:pt>
                <c:pt idx="13670">
                  <c:v>41503.4652777778</c:v>
                </c:pt>
                <c:pt idx="13671">
                  <c:v>41503.46875</c:v>
                </c:pt>
                <c:pt idx="13672">
                  <c:v>41503.4722222222</c:v>
                </c:pt>
                <c:pt idx="13673">
                  <c:v>41503.4756944444</c:v>
                </c:pt>
                <c:pt idx="13674">
                  <c:v>41503.4791666667</c:v>
                </c:pt>
                <c:pt idx="13675">
                  <c:v>41503.4826388889</c:v>
                </c:pt>
                <c:pt idx="13676">
                  <c:v>41503.4861111111</c:v>
                </c:pt>
                <c:pt idx="13677">
                  <c:v>41503.4895833333</c:v>
                </c:pt>
                <c:pt idx="13678">
                  <c:v>41503.4930555556</c:v>
                </c:pt>
                <c:pt idx="13679">
                  <c:v>41503.4965277778</c:v>
                </c:pt>
                <c:pt idx="13680">
                  <c:v>41503.5</c:v>
                </c:pt>
                <c:pt idx="13681">
                  <c:v>41503.5034722222</c:v>
                </c:pt>
                <c:pt idx="13682">
                  <c:v>41503.5069444444</c:v>
                </c:pt>
                <c:pt idx="13683">
                  <c:v>41503.5104166667</c:v>
                </c:pt>
                <c:pt idx="13684">
                  <c:v>41503.5138888889</c:v>
                </c:pt>
                <c:pt idx="13685">
                  <c:v>41503.5173611111</c:v>
                </c:pt>
                <c:pt idx="13686">
                  <c:v>41503.5208333333</c:v>
                </c:pt>
                <c:pt idx="13687">
                  <c:v>41503.5243055556</c:v>
                </c:pt>
                <c:pt idx="13688">
                  <c:v>41503.5277777778</c:v>
                </c:pt>
                <c:pt idx="13689">
                  <c:v>41503.53125</c:v>
                </c:pt>
                <c:pt idx="13690">
                  <c:v>41503.5347222222</c:v>
                </c:pt>
                <c:pt idx="13691">
                  <c:v>41503.5381944445</c:v>
                </c:pt>
                <c:pt idx="13692">
                  <c:v>41503.5416666667</c:v>
                </c:pt>
                <c:pt idx="13693">
                  <c:v>41503.5451388889</c:v>
                </c:pt>
                <c:pt idx="13694">
                  <c:v>41503.5486111111</c:v>
                </c:pt>
                <c:pt idx="13695">
                  <c:v>41503.5520833333</c:v>
                </c:pt>
                <c:pt idx="13696">
                  <c:v>41503.5555555556</c:v>
                </c:pt>
                <c:pt idx="13697">
                  <c:v>41503.5590277778</c:v>
                </c:pt>
                <c:pt idx="13698">
                  <c:v>41503.5625</c:v>
                </c:pt>
                <c:pt idx="13699">
                  <c:v>41503.5659722222</c:v>
                </c:pt>
                <c:pt idx="13700">
                  <c:v>41503.5694444445</c:v>
                </c:pt>
                <c:pt idx="13701">
                  <c:v>41503.5729166667</c:v>
                </c:pt>
                <c:pt idx="13702">
                  <c:v>41503.5763888889</c:v>
                </c:pt>
                <c:pt idx="13703">
                  <c:v>41503.5798611111</c:v>
                </c:pt>
                <c:pt idx="13704">
                  <c:v>41503.5833333333</c:v>
                </c:pt>
                <c:pt idx="13705">
                  <c:v>41503.5868055556</c:v>
                </c:pt>
                <c:pt idx="13706">
                  <c:v>41503.5902777778</c:v>
                </c:pt>
                <c:pt idx="13707">
                  <c:v>41503.59375</c:v>
                </c:pt>
                <c:pt idx="13708">
                  <c:v>41503.5972222222</c:v>
                </c:pt>
                <c:pt idx="13709">
                  <c:v>41503.6006944445</c:v>
                </c:pt>
                <c:pt idx="13710">
                  <c:v>41503.6041666667</c:v>
                </c:pt>
                <c:pt idx="13711">
                  <c:v>41503.6076388889</c:v>
                </c:pt>
                <c:pt idx="13712">
                  <c:v>41503.6111111111</c:v>
                </c:pt>
                <c:pt idx="13713">
                  <c:v>41503.6145833333</c:v>
                </c:pt>
                <c:pt idx="13714">
                  <c:v>41503.6180555556</c:v>
                </c:pt>
                <c:pt idx="13715">
                  <c:v>41503.6215277778</c:v>
                </c:pt>
                <c:pt idx="13716">
                  <c:v>41503.625</c:v>
                </c:pt>
                <c:pt idx="13717">
                  <c:v>41503.6284722222</c:v>
                </c:pt>
                <c:pt idx="13718">
                  <c:v>41503.6319444444</c:v>
                </c:pt>
                <c:pt idx="13719">
                  <c:v>41503.6354166667</c:v>
                </c:pt>
                <c:pt idx="13720">
                  <c:v>41503.6388888889</c:v>
                </c:pt>
                <c:pt idx="13721">
                  <c:v>41503.6423611111</c:v>
                </c:pt>
                <c:pt idx="13722">
                  <c:v>41503.6458333333</c:v>
                </c:pt>
                <c:pt idx="13723">
                  <c:v>41503.6493055556</c:v>
                </c:pt>
                <c:pt idx="13724">
                  <c:v>41503.6527777778</c:v>
                </c:pt>
                <c:pt idx="13725">
                  <c:v>41503.65625</c:v>
                </c:pt>
                <c:pt idx="13726">
                  <c:v>41503.6597222222</c:v>
                </c:pt>
                <c:pt idx="13727">
                  <c:v>41503.6631944444</c:v>
                </c:pt>
                <c:pt idx="13728">
                  <c:v>41503.6666666667</c:v>
                </c:pt>
                <c:pt idx="13729">
                  <c:v>41503.6701388889</c:v>
                </c:pt>
                <c:pt idx="13730">
                  <c:v>41503.6736111111</c:v>
                </c:pt>
                <c:pt idx="13731">
                  <c:v>41503.6770833333</c:v>
                </c:pt>
                <c:pt idx="13732">
                  <c:v>41503.6805555556</c:v>
                </c:pt>
                <c:pt idx="13733">
                  <c:v>41503.6840277778</c:v>
                </c:pt>
                <c:pt idx="13734">
                  <c:v>41503.6875</c:v>
                </c:pt>
                <c:pt idx="13735">
                  <c:v>41503.6909722222</c:v>
                </c:pt>
                <c:pt idx="13736">
                  <c:v>41503.6944444444</c:v>
                </c:pt>
                <c:pt idx="13737">
                  <c:v>41503.6979166667</c:v>
                </c:pt>
                <c:pt idx="13738">
                  <c:v>41503.7013888889</c:v>
                </c:pt>
                <c:pt idx="13739">
                  <c:v>41503.7048611111</c:v>
                </c:pt>
                <c:pt idx="13740">
                  <c:v>41503.7083333333</c:v>
                </c:pt>
                <c:pt idx="13741">
                  <c:v>41503.7118055556</c:v>
                </c:pt>
                <c:pt idx="13742">
                  <c:v>41503.7152777778</c:v>
                </c:pt>
                <c:pt idx="13743">
                  <c:v>41503.71875</c:v>
                </c:pt>
                <c:pt idx="13744">
                  <c:v>41503.7222222222</c:v>
                </c:pt>
                <c:pt idx="13745">
                  <c:v>41503.7256944444</c:v>
                </c:pt>
                <c:pt idx="13746">
                  <c:v>41503.7291666667</c:v>
                </c:pt>
                <c:pt idx="13747">
                  <c:v>41503.7326388889</c:v>
                </c:pt>
                <c:pt idx="13748">
                  <c:v>41503.7361111111</c:v>
                </c:pt>
                <c:pt idx="13749">
                  <c:v>41503.7395833333</c:v>
                </c:pt>
                <c:pt idx="13750">
                  <c:v>41503.7430555556</c:v>
                </c:pt>
                <c:pt idx="13751">
                  <c:v>41503.7465277778</c:v>
                </c:pt>
                <c:pt idx="13752">
                  <c:v>41503.75</c:v>
                </c:pt>
                <c:pt idx="13753">
                  <c:v>41503.7534722222</c:v>
                </c:pt>
                <c:pt idx="13754">
                  <c:v>41503.7569444444</c:v>
                </c:pt>
                <c:pt idx="13755">
                  <c:v>41503.7604166667</c:v>
                </c:pt>
                <c:pt idx="13756">
                  <c:v>41503.7638888889</c:v>
                </c:pt>
                <c:pt idx="13757">
                  <c:v>41503.7673611111</c:v>
                </c:pt>
                <c:pt idx="13758">
                  <c:v>41503.7708333333</c:v>
                </c:pt>
                <c:pt idx="13759">
                  <c:v>41503.7743055556</c:v>
                </c:pt>
                <c:pt idx="13760">
                  <c:v>41503.7777777778</c:v>
                </c:pt>
                <c:pt idx="13761">
                  <c:v>41503.78125</c:v>
                </c:pt>
                <c:pt idx="13762">
                  <c:v>41503.7847222222</c:v>
                </c:pt>
                <c:pt idx="13763">
                  <c:v>41503.7881944444</c:v>
                </c:pt>
                <c:pt idx="13764">
                  <c:v>41503.7916666667</c:v>
                </c:pt>
                <c:pt idx="13765">
                  <c:v>41503.7951388889</c:v>
                </c:pt>
                <c:pt idx="13766">
                  <c:v>41503.7986111111</c:v>
                </c:pt>
                <c:pt idx="13767">
                  <c:v>41503.8020833333</c:v>
                </c:pt>
                <c:pt idx="13768">
                  <c:v>41503.8055555556</c:v>
                </c:pt>
                <c:pt idx="13769">
                  <c:v>41503.8090277778</c:v>
                </c:pt>
                <c:pt idx="13770">
                  <c:v>41503.8125</c:v>
                </c:pt>
                <c:pt idx="13771">
                  <c:v>41503.8159722222</c:v>
                </c:pt>
                <c:pt idx="13772">
                  <c:v>41503.8194444445</c:v>
                </c:pt>
                <c:pt idx="13773">
                  <c:v>41503.8229166667</c:v>
                </c:pt>
                <c:pt idx="13774">
                  <c:v>41503.8263888889</c:v>
                </c:pt>
                <c:pt idx="13775">
                  <c:v>41503.8298611111</c:v>
                </c:pt>
                <c:pt idx="13776">
                  <c:v>41503.8333333333</c:v>
                </c:pt>
                <c:pt idx="13777">
                  <c:v>41503.8368055556</c:v>
                </c:pt>
                <c:pt idx="13778">
                  <c:v>41503.8402777778</c:v>
                </c:pt>
                <c:pt idx="13779">
                  <c:v>41503.84375</c:v>
                </c:pt>
                <c:pt idx="13780">
                  <c:v>41503.8472222222</c:v>
                </c:pt>
                <c:pt idx="13781">
                  <c:v>41503.8506944445</c:v>
                </c:pt>
                <c:pt idx="13782">
                  <c:v>41503.8541666667</c:v>
                </c:pt>
                <c:pt idx="13783">
                  <c:v>41503.8576388889</c:v>
                </c:pt>
                <c:pt idx="13784">
                  <c:v>41503.8611111111</c:v>
                </c:pt>
                <c:pt idx="13785">
                  <c:v>41503.8645833333</c:v>
                </c:pt>
                <c:pt idx="13786">
                  <c:v>41503.8680555556</c:v>
                </c:pt>
                <c:pt idx="13787">
                  <c:v>41503.8715277778</c:v>
                </c:pt>
                <c:pt idx="13788">
                  <c:v>41503.875</c:v>
                </c:pt>
                <c:pt idx="13789">
                  <c:v>41503.8784722222</c:v>
                </c:pt>
                <c:pt idx="13790">
                  <c:v>41503.8819444445</c:v>
                </c:pt>
                <c:pt idx="13791">
                  <c:v>41503.8854166667</c:v>
                </c:pt>
                <c:pt idx="13792">
                  <c:v>41503.8888888889</c:v>
                </c:pt>
                <c:pt idx="13793">
                  <c:v>41503.8923611111</c:v>
                </c:pt>
                <c:pt idx="13794">
                  <c:v>41503.8958333333</c:v>
                </c:pt>
                <c:pt idx="13795">
                  <c:v>41503.8993055556</c:v>
                </c:pt>
                <c:pt idx="13796">
                  <c:v>41503.9027777778</c:v>
                </c:pt>
                <c:pt idx="13797">
                  <c:v>41503.90625</c:v>
                </c:pt>
                <c:pt idx="13798">
                  <c:v>41503.9097222222</c:v>
                </c:pt>
                <c:pt idx="13799">
                  <c:v>41503.9131944444</c:v>
                </c:pt>
                <c:pt idx="13800">
                  <c:v>41503.9166666667</c:v>
                </c:pt>
                <c:pt idx="13801">
                  <c:v>41503.9201388889</c:v>
                </c:pt>
                <c:pt idx="13802">
                  <c:v>41503.9236111111</c:v>
                </c:pt>
                <c:pt idx="13803">
                  <c:v>41503.9270833333</c:v>
                </c:pt>
                <c:pt idx="13804">
                  <c:v>41503.9305555556</c:v>
                </c:pt>
                <c:pt idx="13805">
                  <c:v>41503.9340277778</c:v>
                </c:pt>
                <c:pt idx="13806">
                  <c:v>41503.9375</c:v>
                </c:pt>
                <c:pt idx="13807">
                  <c:v>41503.9409722222</c:v>
                </c:pt>
                <c:pt idx="13808">
                  <c:v>41503.9444444444</c:v>
                </c:pt>
                <c:pt idx="13809">
                  <c:v>41503.9479166667</c:v>
                </c:pt>
                <c:pt idx="13810">
                  <c:v>41503.9513888889</c:v>
                </c:pt>
                <c:pt idx="13811">
                  <c:v>41503.9548611111</c:v>
                </c:pt>
                <c:pt idx="13812">
                  <c:v>41503.9583333333</c:v>
                </c:pt>
                <c:pt idx="13813">
                  <c:v>41503.9618055556</c:v>
                </c:pt>
                <c:pt idx="13814">
                  <c:v>41503.9652777778</c:v>
                </c:pt>
                <c:pt idx="13815">
                  <c:v>41503.96875</c:v>
                </c:pt>
                <c:pt idx="13816">
                  <c:v>41503.9722222222</c:v>
                </c:pt>
                <c:pt idx="13817">
                  <c:v>41503.9756944444</c:v>
                </c:pt>
                <c:pt idx="13818">
                  <c:v>41503.9791666667</c:v>
                </c:pt>
                <c:pt idx="13819">
                  <c:v>41503.9826388889</c:v>
                </c:pt>
                <c:pt idx="13820">
                  <c:v>41503.9861111111</c:v>
                </c:pt>
                <c:pt idx="13821">
                  <c:v>41503.9895833333</c:v>
                </c:pt>
                <c:pt idx="13822">
                  <c:v>41503.9930555556</c:v>
                </c:pt>
                <c:pt idx="13823">
                  <c:v>41503.9965277778</c:v>
                </c:pt>
                <c:pt idx="13824">
                  <c:v>41504</c:v>
                </c:pt>
                <c:pt idx="13825">
                  <c:v>41504.0034722222</c:v>
                </c:pt>
                <c:pt idx="13826">
                  <c:v>41504.0069444444</c:v>
                </c:pt>
                <c:pt idx="13827">
                  <c:v>41504.0104166667</c:v>
                </c:pt>
                <c:pt idx="13828">
                  <c:v>41504.0138888889</c:v>
                </c:pt>
                <c:pt idx="13829">
                  <c:v>41504.0173611111</c:v>
                </c:pt>
                <c:pt idx="13830">
                  <c:v>41504.0208333333</c:v>
                </c:pt>
                <c:pt idx="13831">
                  <c:v>41504.0243055556</c:v>
                </c:pt>
                <c:pt idx="13832">
                  <c:v>41504.0277777778</c:v>
                </c:pt>
                <c:pt idx="13833">
                  <c:v>41504.03125</c:v>
                </c:pt>
                <c:pt idx="13834">
                  <c:v>41504.0347222222</c:v>
                </c:pt>
                <c:pt idx="13835">
                  <c:v>41504.0381944444</c:v>
                </c:pt>
                <c:pt idx="13836">
                  <c:v>41504.0416666667</c:v>
                </c:pt>
                <c:pt idx="13837">
                  <c:v>41504.0451388889</c:v>
                </c:pt>
                <c:pt idx="13838">
                  <c:v>41504.0486111111</c:v>
                </c:pt>
                <c:pt idx="13839">
                  <c:v>41504.0520833333</c:v>
                </c:pt>
                <c:pt idx="13840">
                  <c:v>41504.0555555556</c:v>
                </c:pt>
                <c:pt idx="13841">
                  <c:v>41504.0590277778</c:v>
                </c:pt>
                <c:pt idx="13842">
                  <c:v>41504.0625</c:v>
                </c:pt>
                <c:pt idx="13843">
                  <c:v>41504.0659722222</c:v>
                </c:pt>
                <c:pt idx="13844">
                  <c:v>41504.0694444445</c:v>
                </c:pt>
                <c:pt idx="13845">
                  <c:v>41504.0729166667</c:v>
                </c:pt>
                <c:pt idx="13846">
                  <c:v>41504.0763888889</c:v>
                </c:pt>
                <c:pt idx="13847">
                  <c:v>41504.0798611111</c:v>
                </c:pt>
                <c:pt idx="13848">
                  <c:v>41504.0833333333</c:v>
                </c:pt>
                <c:pt idx="13849">
                  <c:v>41504.0868055556</c:v>
                </c:pt>
                <c:pt idx="13850">
                  <c:v>41504.0902777778</c:v>
                </c:pt>
                <c:pt idx="13851">
                  <c:v>41504.09375</c:v>
                </c:pt>
                <c:pt idx="13852">
                  <c:v>41504.0972222222</c:v>
                </c:pt>
                <c:pt idx="13853">
                  <c:v>41504.1006944445</c:v>
                </c:pt>
                <c:pt idx="13854">
                  <c:v>41504.1041666667</c:v>
                </c:pt>
                <c:pt idx="13855">
                  <c:v>41504.1076388889</c:v>
                </c:pt>
                <c:pt idx="13856">
                  <c:v>41504.1111111111</c:v>
                </c:pt>
                <c:pt idx="13857">
                  <c:v>41504.1145833333</c:v>
                </c:pt>
                <c:pt idx="13858">
                  <c:v>41504.1180555556</c:v>
                </c:pt>
                <c:pt idx="13859">
                  <c:v>41504.1215277778</c:v>
                </c:pt>
                <c:pt idx="13860">
                  <c:v>41504.125</c:v>
                </c:pt>
                <c:pt idx="13861">
                  <c:v>41504.1284722222</c:v>
                </c:pt>
                <c:pt idx="13862">
                  <c:v>41504.1319444445</c:v>
                </c:pt>
                <c:pt idx="13863">
                  <c:v>41504.1354166667</c:v>
                </c:pt>
                <c:pt idx="13864">
                  <c:v>41504.1388888889</c:v>
                </c:pt>
                <c:pt idx="13865">
                  <c:v>41504.1423611111</c:v>
                </c:pt>
                <c:pt idx="13866">
                  <c:v>41504.1458333333</c:v>
                </c:pt>
                <c:pt idx="13867">
                  <c:v>41504.1493055556</c:v>
                </c:pt>
                <c:pt idx="13868">
                  <c:v>41504.1527777778</c:v>
                </c:pt>
                <c:pt idx="13869">
                  <c:v>41504.15625</c:v>
                </c:pt>
                <c:pt idx="13870">
                  <c:v>41504.1597222222</c:v>
                </c:pt>
                <c:pt idx="13871">
                  <c:v>41504.1631944444</c:v>
                </c:pt>
                <c:pt idx="13872">
                  <c:v>41504.1666666667</c:v>
                </c:pt>
                <c:pt idx="13873">
                  <c:v>41504.1701388889</c:v>
                </c:pt>
                <c:pt idx="13874">
                  <c:v>41504.1736111111</c:v>
                </c:pt>
                <c:pt idx="13875">
                  <c:v>41504.1770833333</c:v>
                </c:pt>
                <c:pt idx="13876">
                  <c:v>41504.1805555556</c:v>
                </c:pt>
                <c:pt idx="13877">
                  <c:v>41504.1840277778</c:v>
                </c:pt>
                <c:pt idx="13878">
                  <c:v>41504.1875</c:v>
                </c:pt>
                <c:pt idx="13879">
                  <c:v>41504.1909722222</c:v>
                </c:pt>
                <c:pt idx="13880">
                  <c:v>41504.1944444444</c:v>
                </c:pt>
                <c:pt idx="13881">
                  <c:v>41504.1979166667</c:v>
                </c:pt>
                <c:pt idx="13882">
                  <c:v>41504.2013888889</c:v>
                </c:pt>
                <c:pt idx="13883">
                  <c:v>41504.2048611111</c:v>
                </c:pt>
                <c:pt idx="13884">
                  <c:v>41504.2083333333</c:v>
                </c:pt>
                <c:pt idx="13885">
                  <c:v>41504.2118055556</c:v>
                </c:pt>
                <c:pt idx="13886">
                  <c:v>41504.2152777778</c:v>
                </c:pt>
                <c:pt idx="13887">
                  <c:v>41504.21875</c:v>
                </c:pt>
                <c:pt idx="13888">
                  <c:v>41504.2222222222</c:v>
                </c:pt>
                <c:pt idx="13889">
                  <c:v>41504.2256944444</c:v>
                </c:pt>
                <c:pt idx="13890">
                  <c:v>41504.2291666667</c:v>
                </c:pt>
                <c:pt idx="13891">
                  <c:v>41504.2326388889</c:v>
                </c:pt>
                <c:pt idx="13892">
                  <c:v>41504.2361111111</c:v>
                </c:pt>
                <c:pt idx="13893">
                  <c:v>41504.2395833333</c:v>
                </c:pt>
                <c:pt idx="13894">
                  <c:v>41504.2430555556</c:v>
                </c:pt>
                <c:pt idx="13895">
                  <c:v>41504.2465277778</c:v>
                </c:pt>
                <c:pt idx="13896">
                  <c:v>41504.25</c:v>
                </c:pt>
                <c:pt idx="13897">
                  <c:v>41504.2534722222</c:v>
                </c:pt>
                <c:pt idx="13898">
                  <c:v>41504.2569444444</c:v>
                </c:pt>
                <c:pt idx="13899">
                  <c:v>41504.2604166667</c:v>
                </c:pt>
                <c:pt idx="13900">
                  <c:v>41504.2638888889</c:v>
                </c:pt>
                <c:pt idx="13901">
                  <c:v>41504.2673611111</c:v>
                </c:pt>
                <c:pt idx="13902">
                  <c:v>41504.2708333333</c:v>
                </c:pt>
                <c:pt idx="13903">
                  <c:v>41504.2743055556</c:v>
                </c:pt>
                <c:pt idx="13904">
                  <c:v>41504.2777777778</c:v>
                </c:pt>
                <c:pt idx="13905">
                  <c:v>41504.28125</c:v>
                </c:pt>
                <c:pt idx="13906">
                  <c:v>41504.2847222222</c:v>
                </c:pt>
                <c:pt idx="13907">
                  <c:v>41504.2881944444</c:v>
                </c:pt>
                <c:pt idx="13908">
                  <c:v>41504.2916666667</c:v>
                </c:pt>
                <c:pt idx="13909">
                  <c:v>41504.2951388889</c:v>
                </c:pt>
                <c:pt idx="13910">
                  <c:v>41504.2986111111</c:v>
                </c:pt>
                <c:pt idx="13911">
                  <c:v>41504.3020833333</c:v>
                </c:pt>
                <c:pt idx="13912">
                  <c:v>41504.3055555556</c:v>
                </c:pt>
                <c:pt idx="13913">
                  <c:v>41504.3090277778</c:v>
                </c:pt>
                <c:pt idx="13914">
                  <c:v>41504.3125</c:v>
                </c:pt>
                <c:pt idx="13915">
                  <c:v>41504.3159722222</c:v>
                </c:pt>
                <c:pt idx="13916">
                  <c:v>41504.3194444444</c:v>
                </c:pt>
                <c:pt idx="13917">
                  <c:v>41504.3229166667</c:v>
                </c:pt>
                <c:pt idx="13918">
                  <c:v>41504.3263888889</c:v>
                </c:pt>
                <c:pt idx="13919">
                  <c:v>41504.3298611111</c:v>
                </c:pt>
                <c:pt idx="13920">
                  <c:v>41504.3333333333</c:v>
                </c:pt>
                <c:pt idx="13921">
                  <c:v>41504.3368055556</c:v>
                </c:pt>
                <c:pt idx="13922">
                  <c:v>41504.3402777778</c:v>
                </c:pt>
                <c:pt idx="13923">
                  <c:v>41504.34375</c:v>
                </c:pt>
                <c:pt idx="13924">
                  <c:v>41504.3472222222</c:v>
                </c:pt>
                <c:pt idx="13925">
                  <c:v>41504.3506944445</c:v>
                </c:pt>
                <c:pt idx="13926">
                  <c:v>41504.3541666667</c:v>
                </c:pt>
                <c:pt idx="13927">
                  <c:v>41504.3576388889</c:v>
                </c:pt>
                <c:pt idx="13928">
                  <c:v>41504.3611111111</c:v>
                </c:pt>
                <c:pt idx="13929">
                  <c:v>41504.3645833333</c:v>
                </c:pt>
                <c:pt idx="13930">
                  <c:v>41504.3680555556</c:v>
                </c:pt>
                <c:pt idx="13931">
                  <c:v>41504.3715277778</c:v>
                </c:pt>
                <c:pt idx="13932">
                  <c:v>41504.375</c:v>
                </c:pt>
                <c:pt idx="13933">
                  <c:v>41504.3784722222</c:v>
                </c:pt>
                <c:pt idx="13934">
                  <c:v>41504.3819444445</c:v>
                </c:pt>
                <c:pt idx="13935">
                  <c:v>41504.3854166667</c:v>
                </c:pt>
                <c:pt idx="13936">
                  <c:v>41504.3888888889</c:v>
                </c:pt>
                <c:pt idx="13937">
                  <c:v>41504.3923611111</c:v>
                </c:pt>
                <c:pt idx="13938">
                  <c:v>41504.3958333333</c:v>
                </c:pt>
                <c:pt idx="13939">
                  <c:v>41504.3993055556</c:v>
                </c:pt>
                <c:pt idx="13940">
                  <c:v>41504.4027777778</c:v>
                </c:pt>
                <c:pt idx="13941">
                  <c:v>41504.40625</c:v>
                </c:pt>
                <c:pt idx="13942">
                  <c:v>41504.4097222222</c:v>
                </c:pt>
                <c:pt idx="13943">
                  <c:v>41504.4131944445</c:v>
                </c:pt>
                <c:pt idx="13944">
                  <c:v>41504.4166666667</c:v>
                </c:pt>
                <c:pt idx="13945">
                  <c:v>41504.4201388889</c:v>
                </c:pt>
                <c:pt idx="13946">
                  <c:v>41504.4236111111</c:v>
                </c:pt>
                <c:pt idx="13947">
                  <c:v>41504.4270833333</c:v>
                </c:pt>
                <c:pt idx="13948">
                  <c:v>41504.4305555556</c:v>
                </c:pt>
                <c:pt idx="13949">
                  <c:v>41504.4340277778</c:v>
                </c:pt>
                <c:pt idx="13950">
                  <c:v>41504.4375</c:v>
                </c:pt>
                <c:pt idx="13951">
                  <c:v>41504.4409722222</c:v>
                </c:pt>
                <c:pt idx="13952">
                  <c:v>41504.4444444444</c:v>
                </c:pt>
                <c:pt idx="13953">
                  <c:v>41504.4479166667</c:v>
                </c:pt>
                <c:pt idx="13954">
                  <c:v>41504.4513888889</c:v>
                </c:pt>
                <c:pt idx="13955">
                  <c:v>41504.4548611111</c:v>
                </c:pt>
                <c:pt idx="13956">
                  <c:v>41504.4583333333</c:v>
                </c:pt>
                <c:pt idx="13957">
                  <c:v>41504.4618055556</c:v>
                </c:pt>
                <c:pt idx="13958">
                  <c:v>41504.4652777778</c:v>
                </c:pt>
                <c:pt idx="13959">
                  <c:v>41504.46875</c:v>
                </c:pt>
                <c:pt idx="13960">
                  <c:v>41504.4722222222</c:v>
                </c:pt>
                <c:pt idx="13961">
                  <c:v>41504.4756944444</c:v>
                </c:pt>
                <c:pt idx="13962">
                  <c:v>41504.4791666667</c:v>
                </c:pt>
                <c:pt idx="13963">
                  <c:v>41504.4826388889</c:v>
                </c:pt>
                <c:pt idx="13964">
                  <c:v>41504.4861111111</c:v>
                </c:pt>
                <c:pt idx="13965">
                  <c:v>41504.4895833333</c:v>
                </c:pt>
                <c:pt idx="13966">
                  <c:v>41504.4930555556</c:v>
                </c:pt>
                <c:pt idx="13967">
                  <c:v>41504.4965277778</c:v>
                </c:pt>
                <c:pt idx="13968">
                  <c:v>41504.5</c:v>
                </c:pt>
                <c:pt idx="13969">
                  <c:v>41504.5034722222</c:v>
                </c:pt>
                <c:pt idx="13970">
                  <c:v>41504.5069444444</c:v>
                </c:pt>
                <c:pt idx="13971">
                  <c:v>41504.5104166667</c:v>
                </c:pt>
                <c:pt idx="13972">
                  <c:v>41504.5138888889</c:v>
                </c:pt>
                <c:pt idx="13973">
                  <c:v>41504.5173611111</c:v>
                </c:pt>
                <c:pt idx="13974">
                  <c:v>41504.5208333333</c:v>
                </c:pt>
                <c:pt idx="13975">
                  <c:v>41504.5243055556</c:v>
                </c:pt>
                <c:pt idx="13976">
                  <c:v>41504.5277777778</c:v>
                </c:pt>
                <c:pt idx="13977">
                  <c:v>41504.53125</c:v>
                </c:pt>
                <c:pt idx="13978">
                  <c:v>41504.5347222222</c:v>
                </c:pt>
                <c:pt idx="13979">
                  <c:v>41504.5381944444</c:v>
                </c:pt>
                <c:pt idx="13980">
                  <c:v>41504.5416666667</c:v>
                </c:pt>
                <c:pt idx="13981">
                  <c:v>41504.5451388889</c:v>
                </c:pt>
                <c:pt idx="13982">
                  <c:v>41504.5486111111</c:v>
                </c:pt>
                <c:pt idx="13983">
                  <c:v>41504.5520833333</c:v>
                </c:pt>
                <c:pt idx="13984">
                  <c:v>41504.5555555556</c:v>
                </c:pt>
                <c:pt idx="13985">
                  <c:v>41504.5590277778</c:v>
                </c:pt>
                <c:pt idx="13986">
                  <c:v>41504.5625</c:v>
                </c:pt>
                <c:pt idx="13987">
                  <c:v>41504.5659722222</c:v>
                </c:pt>
                <c:pt idx="13988">
                  <c:v>41504.5694444444</c:v>
                </c:pt>
                <c:pt idx="13989">
                  <c:v>41504.5729166667</c:v>
                </c:pt>
                <c:pt idx="13990">
                  <c:v>41504.5763888889</c:v>
                </c:pt>
                <c:pt idx="13991">
                  <c:v>41504.5798611111</c:v>
                </c:pt>
                <c:pt idx="13992">
                  <c:v>41504.5833333333</c:v>
                </c:pt>
                <c:pt idx="13993">
                  <c:v>41504.5868055556</c:v>
                </c:pt>
                <c:pt idx="13994">
                  <c:v>41504.5902777778</c:v>
                </c:pt>
                <c:pt idx="13995">
                  <c:v>41504.59375</c:v>
                </c:pt>
                <c:pt idx="13996">
                  <c:v>41504.5972222222</c:v>
                </c:pt>
                <c:pt idx="13997">
                  <c:v>41504.6006944445</c:v>
                </c:pt>
                <c:pt idx="13998">
                  <c:v>41504.6041666667</c:v>
                </c:pt>
                <c:pt idx="13999">
                  <c:v>41504.6076388889</c:v>
                </c:pt>
                <c:pt idx="14000">
                  <c:v>41504.6111111111</c:v>
                </c:pt>
                <c:pt idx="14001">
                  <c:v>41504.6145833333</c:v>
                </c:pt>
                <c:pt idx="14002">
                  <c:v>41504.6180555556</c:v>
                </c:pt>
                <c:pt idx="14003">
                  <c:v>41504.6215277778</c:v>
                </c:pt>
                <c:pt idx="14004">
                  <c:v>41504.625</c:v>
                </c:pt>
                <c:pt idx="14005">
                  <c:v>41504.6284722222</c:v>
                </c:pt>
                <c:pt idx="14006">
                  <c:v>41504.6319444445</c:v>
                </c:pt>
                <c:pt idx="14007">
                  <c:v>41504.6354166667</c:v>
                </c:pt>
                <c:pt idx="14008">
                  <c:v>41504.6388888889</c:v>
                </c:pt>
                <c:pt idx="14009">
                  <c:v>41504.6423611111</c:v>
                </c:pt>
                <c:pt idx="14010">
                  <c:v>41504.6458333333</c:v>
                </c:pt>
                <c:pt idx="14011">
                  <c:v>41504.6493055556</c:v>
                </c:pt>
                <c:pt idx="14012">
                  <c:v>41504.6527777778</c:v>
                </c:pt>
                <c:pt idx="14013">
                  <c:v>41504.65625</c:v>
                </c:pt>
                <c:pt idx="14014">
                  <c:v>41504.6597222222</c:v>
                </c:pt>
                <c:pt idx="14015">
                  <c:v>41504.6631944445</c:v>
                </c:pt>
                <c:pt idx="14016">
                  <c:v>41504.6666666667</c:v>
                </c:pt>
                <c:pt idx="14017">
                  <c:v>41504.6701388889</c:v>
                </c:pt>
                <c:pt idx="14018">
                  <c:v>41504.6736111111</c:v>
                </c:pt>
                <c:pt idx="14019">
                  <c:v>41504.6770833333</c:v>
                </c:pt>
                <c:pt idx="14020">
                  <c:v>41504.6805555556</c:v>
                </c:pt>
                <c:pt idx="14021">
                  <c:v>41504.6840277778</c:v>
                </c:pt>
                <c:pt idx="14022">
                  <c:v>41504.6875</c:v>
                </c:pt>
                <c:pt idx="14023">
                  <c:v>41504.6909722222</c:v>
                </c:pt>
                <c:pt idx="14024">
                  <c:v>41504.6944444444</c:v>
                </c:pt>
                <c:pt idx="14025">
                  <c:v>41504.6979166667</c:v>
                </c:pt>
                <c:pt idx="14026">
                  <c:v>41504.7013888889</c:v>
                </c:pt>
                <c:pt idx="14027">
                  <c:v>41504.7048611111</c:v>
                </c:pt>
                <c:pt idx="14028">
                  <c:v>41504.7083333333</c:v>
                </c:pt>
                <c:pt idx="14029">
                  <c:v>41504.7118055556</c:v>
                </c:pt>
                <c:pt idx="14030">
                  <c:v>41504.7152777778</c:v>
                </c:pt>
                <c:pt idx="14031">
                  <c:v>41504.71875</c:v>
                </c:pt>
                <c:pt idx="14032">
                  <c:v>41504.7222222222</c:v>
                </c:pt>
                <c:pt idx="14033">
                  <c:v>41504.7256944444</c:v>
                </c:pt>
                <c:pt idx="14034">
                  <c:v>41504.7291666667</c:v>
                </c:pt>
                <c:pt idx="14035">
                  <c:v>41504.7326388889</c:v>
                </c:pt>
                <c:pt idx="14036">
                  <c:v>41504.7361111111</c:v>
                </c:pt>
                <c:pt idx="14037">
                  <c:v>41504.7395833333</c:v>
                </c:pt>
                <c:pt idx="14038">
                  <c:v>41504.7430555556</c:v>
                </c:pt>
                <c:pt idx="14039">
                  <c:v>41504.7465277778</c:v>
                </c:pt>
                <c:pt idx="14040">
                  <c:v>41504.75</c:v>
                </c:pt>
                <c:pt idx="14041">
                  <c:v>41504.7534722222</c:v>
                </c:pt>
                <c:pt idx="14042">
                  <c:v>41504.7569444444</c:v>
                </c:pt>
                <c:pt idx="14043">
                  <c:v>41504.7604166667</c:v>
                </c:pt>
                <c:pt idx="14044">
                  <c:v>41504.7638888889</c:v>
                </c:pt>
                <c:pt idx="14045">
                  <c:v>41504.7673611111</c:v>
                </c:pt>
                <c:pt idx="14046">
                  <c:v>41504.7708333333</c:v>
                </c:pt>
                <c:pt idx="14047">
                  <c:v>41504.7743055556</c:v>
                </c:pt>
                <c:pt idx="14048">
                  <c:v>41504.7777777778</c:v>
                </c:pt>
                <c:pt idx="14049">
                  <c:v>41504.78125</c:v>
                </c:pt>
                <c:pt idx="14050">
                  <c:v>41504.7847222222</c:v>
                </c:pt>
                <c:pt idx="14051">
                  <c:v>41504.7881944444</c:v>
                </c:pt>
                <c:pt idx="14052">
                  <c:v>41504.7916666667</c:v>
                </c:pt>
                <c:pt idx="14053">
                  <c:v>41504.7951388889</c:v>
                </c:pt>
                <c:pt idx="14054">
                  <c:v>41504.7986111111</c:v>
                </c:pt>
                <c:pt idx="14055">
                  <c:v>41504.8020833333</c:v>
                </c:pt>
                <c:pt idx="14056">
                  <c:v>41504.8055555556</c:v>
                </c:pt>
                <c:pt idx="14057">
                  <c:v>41504.8090277778</c:v>
                </c:pt>
                <c:pt idx="14058">
                  <c:v>41504.8125</c:v>
                </c:pt>
                <c:pt idx="14059">
                  <c:v>41504.8159722222</c:v>
                </c:pt>
                <c:pt idx="14060">
                  <c:v>41504.8194444444</c:v>
                </c:pt>
                <c:pt idx="14061">
                  <c:v>41504.8229166667</c:v>
                </c:pt>
                <c:pt idx="14062">
                  <c:v>41504.8263888889</c:v>
                </c:pt>
                <c:pt idx="14063">
                  <c:v>41504.8298611111</c:v>
                </c:pt>
                <c:pt idx="14064">
                  <c:v>41504.8333333333</c:v>
                </c:pt>
                <c:pt idx="14065">
                  <c:v>41504.8368055556</c:v>
                </c:pt>
                <c:pt idx="14066">
                  <c:v>41504.8402777778</c:v>
                </c:pt>
                <c:pt idx="14067">
                  <c:v>41504.84375</c:v>
                </c:pt>
                <c:pt idx="14068">
                  <c:v>41504.8472222222</c:v>
                </c:pt>
                <c:pt idx="14069">
                  <c:v>41504.8506944444</c:v>
                </c:pt>
                <c:pt idx="14070">
                  <c:v>41504.8541666667</c:v>
                </c:pt>
                <c:pt idx="14071">
                  <c:v>41504.8576388889</c:v>
                </c:pt>
                <c:pt idx="14072">
                  <c:v>41504.8611111111</c:v>
                </c:pt>
                <c:pt idx="14073">
                  <c:v>41504.8645833333</c:v>
                </c:pt>
                <c:pt idx="14074">
                  <c:v>41504.8680555556</c:v>
                </c:pt>
                <c:pt idx="14075">
                  <c:v>41504.8715277778</c:v>
                </c:pt>
                <c:pt idx="14076">
                  <c:v>41504.875</c:v>
                </c:pt>
                <c:pt idx="14077">
                  <c:v>41504.8784722222</c:v>
                </c:pt>
                <c:pt idx="14078">
                  <c:v>41504.8819444445</c:v>
                </c:pt>
                <c:pt idx="14079">
                  <c:v>41504.8854166667</c:v>
                </c:pt>
                <c:pt idx="14080">
                  <c:v>41504.8888888889</c:v>
                </c:pt>
                <c:pt idx="14081">
                  <c:v>41504.8923611111</c:v>
                </c:pt>
                <c:pt idx="14082">
                  <c:v>41504.8958333333</c:v>
                </c:pt>
                <c:pt idx="14083">
                  <c:v>41504.8993055556</c:v>
                </c:pt>
                <c:pt idx="14084">
                  <c:v>41504.9027777778</c:v>
                </c:pt>
                <c:pt idx="14085">
                  <c:v>41504.90625</c:v>
                </c:pt>
                <c:pt idx="14086">
                  <c:v>41504.9097222222</c:v>
                </c:pt>
                <c:pt idx="14087">
                  <c:v>41504.9131944445</c:v>
                </c:pt>
                <c:pt idx="14088">
                  <c:v>41504.9166666667</c:v>
                </c:pt>
                <c:pt idx="14089">
                  <c:v>41504.9201388889</c:v>
                </c:pt>
                <c:pt idx="14090">
                  <c:v>41504.9236111111</c:v>
                </c:pt>
                <c:pt idx="14091">
                  <c:v>41504.9270833333</c:v>
                </c:pt>
                <c:pt idx="14092">
                  <c:v>41504.9305555556</c:v>
                </c:pt>
                <c:pt idx="14093">
                  <c:v>41504.9340277778</c:v>
                </c:pt>
                <c:pt idx="14094">
                  <c:v>41504.9375</c:v>
                </c:pt>
                <c:pt idx="14095">
                  <c:v>41504.9409722222</c:v>
                </c:pt>
                <c:pt idx="14096">
                  <c:v>41504.9444444445</c:v>
                </c:pt>
                <c:pt idx="14097">
                  <c:v>41504.9479166667</c:v>
                </c:pt>
                <c:pt idx="14098">
                  <c:v>41504.9513888889</c:v>
                </c:pt>
                <c:pt idx="14099">
                  <c:v>41504.9548611111</c:v>
                </c:pt>
                <c:pt idx="14100">
                  <c:v>41504.9583333333</c:v>
                </c:pt>
                <c:pt idx="14101">
                  <c:v>41504.9618055556</c:v>
                </c:pt>
                <c:pt idx="14102">
                  <c:v>41504.9652777778</c:v>
                </c:pt>
                <c:pt idx="14103">
                  <c:v>41504.96875</c:v>
                </c:pt>
                <c:pt idx="14104">
                  <c:v>41504.9722222222</c:v>
                </c:pt>
                <c:pt idx="14105">
                  <c:v>41504.9756944444</c:v>
                </c:pt>
                <c:pt idx="14106">
                  <c:v>41504.9791666667</c:v>
                </c:pt>
                <c:pt idx="14107">
                  <c:v>41504.9826388889</c:v>
                </c:pt>
                <c:pt idx="14108">
                  <c:v>41504.9861111111</c:v>
                </c:pt>
                <c:pt idx="14109">
                  <c:v>41504.9895833333</c:v>
                </c:pt>
                <c:pt idx="14110">
                  <c:v>41504.9930555556</c:v>
                </c:pt>
                <c:pt idx="14111">
                  <c:v>41504.9965277778</c:v>
                </c:pt>
                <c:pt idx="14112">
                  <c:v>41505</c:v>
                </c:pt>
                <c:pt idx="14113">
                  <c:v>41505.0034722222</c:v>
                </c:pt>
                <c:pt idx="14114">
                  <c:v>41505.0069444444</c:v>
                </c:pt>
                <c:pt idx="14115">
                  <c:v>41505.0104166667</c:v>
                </c:pt>
                <c:pt idx="14116">
                  <c:v>41505.0138888889</c:v>
                </c:pt>
                <c:pt idx="14117">
                  <c:v>41505.0173611111</c:v>
                </c:pt>
                <c:pt idx="14118">
                  <c:v>41505.0208333333</c:v>
                </c:pt>
                <c:pt idx="14119">
                  <c:v>41505.0243055556</c:v>
                </c:pt>
                <c:pt idx="14120">
                  <c:v>41505.0277777778</c:v>
                </c:pt>
                <c:pt idx="14121">
                  <c:v>41505.03125</c:v>
                </c:pt>
                <c:pt idx="14122">
                  <c:v>41505.0347222222</c:v>
                </c:pt>
                <c:pt idx="14123">
                  <c:v>41505.0381944444</c:v>
                </c:pt>
                <c:pt idx="14124">
                  <c:v>41505.0416666667</c:v>
                </c:pt>
                <c:pt idx="14125">
                  <c:v>41505.0451388889</c:v>
                </c:pt>
                <c:pt idx="14126">
                  <c:v>41505.0486111111</c:v>
                </c:pt>
                <c:pt idx="14127">
                  <c:v>41505.0520833333</c:v>
                </c:pt>
                <c:pt idx="14128">
                  <c:v>41505.0555555556</c:v>
                </c:pt>
                <c:pt idx="14129">
                  <c:v>41505.0590277778</c:v>
                </c:pt>
                <c:pt idx="14130">
                  <c:v>41505.0625</c:v>
                </c:pt>
                <c:pt idx="14131">
                  <c:v>41505.0659722222</c:v>
                </c:pt>
                <c:pt idx="14132">
                  <c:v>41505.0694444444</c:v>
                </c:pt>
                <c:pt idx="14133">
                  <c:v>41505.0729166667</c:v>
                </c:pt>
                <c:pt idx="14134">
                  <c:v>41505.0763888889</c:v>
                </c:pt>
                <c:pt idx="14135">
                  <c:v>41505.0798611111</c:v>
                </c:pt>
                <c:pt idx="14136">
                  <c:v>41505.0833333333</c:v>
                </c:pt>
                <c:pt idx="14137">
                  <c:v>41505.0868055556</c:v>
                </c:pt>
                <c:pt idx="14138">
                  <c:v>41505.0902777778</c:v>
                </c:pt>
                <c:pt idx="14139">
                  <c:v>41505.09375</c:v>
                </c:pt>
                <c:pt idx="14140">
                  <c:v>41505.0972222222</c:v>
                </c:pt>
                <c:pt idx="14141">
                  <c:v>41505.1006944444</c:v>
                </c:pt>
                <c:pt idx="14142">
                  <c:v>41505.1041666667</c:v>
                </c:pt>
                <c:pt idx="14143">
                  <c:v>41505.1076388889</c:v>
                </c:pt>
                <c:pt idx="14144">
                  <c:v>41505.1111111111</c:v>
                </c:pt>
                <c:pt idx="14145">
                  <c:v>41505.1145833333</c:v>
                </c:pt>
                <c:pt idx="14146">
                  <c:v>41505.1180555556</c:v>
                </c:pt>
                <c:pt idx="14147">
                  <c:v>41505.1215277778</c:v>
                </c:pt>
                <c:pt idx="14148">
                  <c:v>41505.125</c:v>
                </c:pt>
                <c:pt idx="14149">
                  <c:v>41505.1284722222</c:v>
                </c:pt>
                <c:pt idx="14150">
                  <c:v>41505.1319444444</c:v>
                </c:pt>
                <c:pt idx="14151">
                  <c:v>41505.1354166667</c:v>
                </c:pt>
                <c:pt idx="14152">
                  <c:v>41505.1388888889</c:v>
                </c:pt>
                <c:pt idx="14153">
                  <c:v>41505.1423611111</c:v>
                </c:pt>
                <c:pt idx="14154">
                  <c:v>41505.1458333333</c:v>
                </c:pt>
                <c:pt idx="14155">
                  <c:v>41505.1493055556</c:v>
                </c:pt>
                <c:pt idx="14156">
                  <c:v>41505.1527777778</c:v>
                </c:pt>
                <c:pt idx="14157">
                  <c:v>41505.15625</c:v>
                </c:pt>
                <c:pt idx="14158">
                  <c:v>41505.1597222222</c:v>
                </c:pt>
                <c:pt idx="14159">
                  <c:v>41505.1631944445</c:v>
                </c:pt>
                <c:pt idx="14160">
                  <c:v>41505.1666666667</c:v>
                </c:pt>
                <c:pt idx="14161">
                  <c:v>41505.1701388889</c:v>
                </c:pt>
                <c:pt idx="14162">
                  <c:v>41505.1736111111</c:v>
                </c:pt>
                <c:pt idx="14163">
                  <c:v>41505.1770833333</c:v>
                </c:pt>
                <c:pt idx="14164">
                  <c:v>41505.1805555556</c:v>
                </c:pt>
                <c:pt idx="14165">
                  <c:v>41505.1840277778</c:v>
                </c:pt>
                <c:pt idx="14166">
                  <c:v>41505.1875</c:v>
                </c:pt>
                <c:pt idx="14167">
                  <c:v>41505.1909722222</c:v>
                </c:pt>
                <c:pt idx="14168">
                  <c:v>41505.1944444445</c:v>
                </c:pt>
                <c:pt idx="14169">
                  <c:v>41505.1979166667</c:v>
                </c:pt>
                <c:pt idx="14170">
                  <c:v>41505.2013888889</c:v>
                </c:pt>
                <c:pt idx="14171">
                  <c:v>41505.2048611111</c:v>
                </c:pt>
                <c:pt idx="14172">
                  <c:v>41505.2083333333</c:v>
                </c:pt>
                <c:pt idx="14173">
                  <c:v>41505.2118055556</c:v>
                </c:pt>
                <c:pt idx="14174">
                  <c:v>41505.2152777778</c:v>
                </c:pt>
                <c:pt idx="14175">
                  <c:v>41505.21875</c:v>
                </c:pt>
                <c:pt idx="14176">
                  <c:v>41505.2222222222</c:v>
                </c:pt>
                <c:pt idx="14177">
                  <c:v>41505.2256944444</c:v>
                </c:pt>
                <c:pt idx="14178">
                  <c:v>41505.2291666667</c:v>
                </c:pt>
                <c:pt idx="14179">
                  <c:v>41505.2326388889</c:v>
                </c:pt>
                <c:pt idx="14180">
                  <c:v>41505.2361111111</c:v>
                </c:pt>
                <c:pt idx="14181">
                  <c:v>41505.2395833333</c:v>
                </c:pt>
                <c:pt idx="14182">
                  <c:v>41505.2430555556</c:v>
                </c:pt>
                <c:pt idx="14183">
                  <c:v>41505.2465277778</c:v>
                </c:pt>
                <c:pt idx="14184">
                  <c:v>41505.25</c:v>
                </c:pt>
                <c:pt idx="14185">
                  <c:v>41505.2534722222</c:v>
                </c:pt>
                <c:pt idx="14186">
                  <c:v>41505.2569444444</c:v>
                </c:pt>
                <c:pt idx="14187">
                  <c:v>41505.2604166667</c:v>
                </c:pt>
                <c:pt idx="14188">
                  <c:v>41505.2638888889</c:v>
                </c:pt>
                <c:pt idx="14189">
                  <c:v>41505.2673611111</c:v>
                </c:pt>
                <c:pt idx="14190">
                  <c:v>41505.2708333333</c:v>
                </c:pt>
                <c:pt idx="14191">
                  <c:v>41505.2743055556</c:v>
                </c:pt>
                <c:pt idx="14192">
                  <c:v>41505.2777777778</c:v>
                </c:pt>
                <c:pt idx="14193">
                  <c:v>41505.28125</c:v>
                </c:pt>
                <c:pt idx="14194">
                  <c:v>41505.2847222222</c:v>
                </c:pt>
                <c:pt idx="14195">
                  <c:v>41505.2881944444</c:v>
                </c:pt>
                <c:pt idx="14196">
                  <c:v>41505.2916666667</c:v>
                </c:pt>
                <c:pt idx="14197">
                  <c:v>41505.2951388889</c:v>
                </c:pt>
                <c:pt idx="14198">
                  <c:v>41505.2986111111</c:v>
                </c:pt>
                <c:pt idx="14199">
                  <c:v>41505.3020833333</c:v>
                </c:pt>
                <c:pt idx="14200">
                  <c:v>41505.3055555556</c:v>
                </c:pt>
                <c:pt idx="14201">
                  <c:v>41505.3090277778</c:v>
                </c:pt>
                <c:pt idx="14202">
                  <c:v>41505.3125</c:v>
                </c:pt>
                <c:pt idx="14203">
                  <c:v>41505.3159722222</c:v>
                </c:pt>
                <c:pt idx="14204">
                  <c:v>41505.3194444444</c:v>
                </c:pt>
                <c:pt idx="14205">
                  <c:v>41505.3229166667</c:v>
                </c:pt>
                <c:pt idx="14206">
                  <c:v>41505.3263888889</c:v>
                </c:pt>
                <c:pt idx="14207">
                  <c:v>41505.3298611111</c:v>
                </c:pt>
                <c:pt idx="14208">
                  <c:v>41505.3333333333</c:v>
                </c:pt>
                <c:pt idx="14209">
                  <c:v>41505.3368055556</c:v>
                </c:pt>
                <c:pt idx="14210">
                  <c:v>41505.3402777778</c:v>
                </c:pt>
                <c:pt idx="14211">
                  <c:v>41505.34375</c:v>
                </c:pt>
                <c:pt idx="14212">
                  <c:v>41505.3472222222</c:v>
                </c:pt>
                <c:pt idx="14213">
                  <c:v>41505.3506944444</c:v>
                </c:pt>
                <c:pt idx="14214">
                  <c:v>41505.3541666667</c:v>
                </c:pt>
                <c:pt idx="14215">
                  <c:v>41505.3576388889</c:v>
                </c:pt>
                <c:pt idx="14216">
                  <c:v>41505.3611111111</c:v>
                </c:pt>
                <c:pt idx="14217">
                  <c:v>41505.3645833333</c:v>
                </c:pt>
                <c:pt idx="14218">
                  <c:v>41505.3680555556</c:v>
                </c:pt>
                <c:pt idx="14219">
                  <c:v>41505.3715277778</c:v>
                </c:pt>
                <c:pt idx="14220">
                  <c:v>41505.375</c:v>
                </c:pt>
                <c:pt idx="14221">
                  <c:v>41505.3784722222</c:v>
                </c:pt>
                <c:pt idx="14222">
                  <c:v>41505.3819444444</c:v>
                </c:pt>
                <c:pt idx="14223">
                  <c:v>41505.3854166667</c:v>
                </c:pt>
                <c:pt idx="14224">
                  <c:v>41505.3888888889</c:v>
                </c:pt>
                <c:pt idx="14225">
                  <c:v>41505.3923611111</c:v>
                </c:pt>
                <c:pt idx="14226">
                  <c:v>41505.3958333333</c:v>
                </c:pt>
                <c:pt idx="14227">
                  <c:v>41505.3993055556</c:v>
                </c:pt>
                <c:pt idx="14228">
                  <c:v>41505.4027777778</c:v>
                </c:pt>
                <c:pt idx="14229">
                  <c:v>41505.40625</c:v>
                </c:pt>
                <c:pt idx="14230">
                  <c:v>41505.4097222222</c:v>
                </c:pt>
                <c:pt idx="14231">
                  <c:v>41505.4131944445</c:v>
                </c:pt>
                <c:pt idx="14232">
                  <c:v>41505.4166666667</c:v>
                </c:pt>
                <c:pt idx="14233">
                  <c:v>41505.4201388889</c:v>
                </c:pt>
                <c:pt idx="14234">
                  <c:v>41505.4236111111</c:v>
                </c:pt>
                <c:pt idx="14235">
                  <c:v>41505.4270833333</c:v>
                </c:pt>
                <c:pt idx="14236">
                  <c:v>41505.4305555556</c:v>
                </c:pt>
                <c:pt idx="14237">
                  <c:v>41505.4340277778</c:v>
                </c:pt>
                <c:pt idx="14238">
                  <c:v>41505.4375</c:v>
                </c:pt>
                <c:pt idx="14239">
                  <c:v>41505.4409722222</c:v>
                </c:pt>
                <c:pt idx="14240">
                  <c:v>41505.4444444445</c:v>
                </c:pt>
                <c:pt idx="14241">
                  <c:v>41505.4479166667</c:v>
                </c:pt>
                <c:pt idx="14242">
                  <c:v>41505.4513888889</c:v>
                </c:pt>
                <c:pt idx="14243">
                  <c:v>41505.4548611111</c:v>
                </c:pt>
                <c:pt idx="14244">
                  <c:v>41505.4583333333</c:v>
                </c:pt>
                <c:pt idx="14245">
                  <c:v>41505.4618055556</c:v>
                </c:pt>
                <c:pt idx="14246">
                  <c:v>41505.4652777778</c:v>
                </c:pt>
                <c:pt idx="14247">
                  <c:v>41505.46875</c:v>
                </c:pt>
                <c:pt idx="14248">
                  <c:v>41505.4722222222</c:v>
                </c:pt>
                <c:pt idx="14249">
                  <c:v>41505.4756944445</c:v>
                </c:pt>
                <c:pt idx="14250">
                  <c:v>41505.4791666667</c:v>
                </c:pt>
                <c:pt idx="14251">
                  <c:v>41505.4826388889</c:v>
                </c:pt>
                <c:pt idx="14252">
                  <c:v>41505.4861111111</c:v>
                </c:pt>
                <c:pt idx="14253">
                  <c:v>41505.4895833333</c:v>
                </c:pt>
                <c:pt idx="14254">
                  <c:v>41505.4930555556</c:v>
                </c:pt>
                <c:pt idx="14255">
                  <c:v>41505.4965277778</c:v>
                </c:pt>
                <c:pt idx="14256">
                  <c:v>41505.5</c:v>
                </c:pt>
                <c:pt idx="14257">
                  <c:v>41505.5034722222</c:v>
                </c:pt>
                <c:pt idx="14258">
                  <c:v>41505.5069444444</c:v>
                </c:pt>
                <c:pt idx="14259">
                  <c:v>41505.5104166667</c:v>
                </c:pt>
                <c:pt idx="14260">
                  <c:v>41505.5138888889</c:v>
                </c:pt>
                <c:pt idx="14261">
                  <c:v>41505.5173611111</c:v>
                </c:pt>
                <c:pt idx="14262">
                  <c:v>41505.5208333333</c:v>
                </c:pt>
                <c:pt idx="14263">
                  <c:v>41505.5243055556</c:v>
                </c:pt>
                <c:pt idx="14264">
                  <c:v>41505.5277777778</c:v>
                </c:pt>
                <c:pt idx="14265">
                  <c:v>41505.53125</c:v>
                </c:pt>
                <c:pt idx="14266">
                  <c:v>41505.5347222222</c:v>
                </c:pt>
                <c:pt idx="14267">
                  <c:v>41505.5381944444</c:v>
                </c:pt>
                <c:pt idx="14268">
                  <c:v>41505.5416666667</c:v>
                </c:pt>
                <c:pt idx="14269">
                  <c:v>41505.5451388889</c:v>
                </c:pt>
                <c:pt idx="14270">
                  <c:v>41505.5486111111</c:v>
                </c:pt>
                <c:pt idx="14271">
                  <c:v>41505.5520833333</c:v>
                </c:pt>
                <c:pt idx="14272">
                  <c:v>41505.5555555556</c:v>
                </c:pt>
                <c:pt idx="14273">
                  <c:v>41505.5590277778</c:v>
                </c:pt>
                <c:pt idx="14274">
                  <c:v>41505.5625</c:v>
                </c:pt>
                <c:pt idx="14275">
                  <c:v>41505.5659722222</c:v>
                </c:pt>
                <c:pt idx="14276">
                  <c:v>41505.5694444444</c:v>
                </c:pt>
                <c:pt idx="14277">
                  <c:v>41505.5729166667</c:v>
                </c:pt>
                <c:pt idx="14278">
                  <c:v>41505.5763888889</c:v>
                </c:pt>
                <c:pt idx="14279">
                  <c:v>41505.5798611111</c:v>
                </c:pt>
                <c:pt idx="14280">
                  <c:v>41505.5833333333</c:v>
                </c:pt>
                <c:pt idx="14281">
                  <c:v>41505.5868055556</c:v>
                </c:pt>
                <c:pt idx="14282">
                  <c:v>41505.5902777778</c:v>
                </c:pt>
                <c:pt idx="14283">
                  <c:v>41505.59375</c:v>
                </c:pt>
                <c:pt idx="14284">
                  <c:v>41505.5972222222</c:v>
                </c:pt>
                <c:pt idx="14285">
                  <c:v>41505.6006944444</c:v>
                </c:pt>
                <c:pt idx="14286">
                  <c:v>41505.6041666667</c:v>
                </c:pt>
                <c:pt idx="14287">
                  <c:v>41505.6076388889</c:v>
                </c:pt>
                <c:pt idx="14288">
                  <c:v>41505.6111111111</c:v>
                </c:pt>
                <c:pt idx="14289">
                  <c:v>41505.6145833333</c:v>
                </c:pt>
                <c:pt idx="14290">
                  <c:v>41505.6180555556</c:v>
                </c:pt>
                <c:pt idx="14291">
                  <c:v>41505.6215277778</c:v>
                </c:pt>
                <c:pt idx="14292">
                  <c:v>41505.625</c:v>
                </c:pt>
                <c:pt idx="14293">
                  <c:v>41505.6284722222</c:v>
                </c:pt>
                <c:pt idx="14294">
                  <c:v>41505.6319444444</c:v>
                </c:pt>
                <c:pt idx="14295">
                  <c:v>41505.6354166667</c:v>
                </c:pt>
                <c:pt idx="14296">
                  <c:v>41505.6388888889</c:v>
                </c:pt>
                <c:pt idx="14297">
                  <c:v>41505.6423611111</c:v>
                </c:pt>
                <c:pt idx="14298">
                  <c:v>41505.6458333333</c:v>
                </c:pt>
                <c:pt idx="14299">
                  <c:v>41505.6493055556</c:v>
                </c:pt>
                <c:pt idx="14300">
                  <c:v>41505.6527777778</c:v>
                </c:pt>
                <c:pt idx="14301">
                  <c:v>41505.65625</c:v>
                </c:pt>
                <c:pt idx="14302">
                  <c:v>41505.6597222222</c:v>
                </c:pt>
                <c:pt idx="14303">
                  <c:v>41505.6631944444</c:v>
                </c:pt>
                <c:pt idx="14304">
                  <c:v>41505.6666666667</c:v>
                </c:pt>
                <c:pt idx="14305">
                  <c:v>41505.6701388889</c:v>
                </c:pt>
                <c:pt idx="14306">
                  <c:v>41505.6736111111</c:v>
                </c:pt>
                <c:pt idx="14307">
                  <c:v>41505.6770833333</c:v>
                </c:pt>
                <c:pt idx="14308">
                  <c:v>41505.6805555556</c:v>
                </c:pt>
                <c:pt idx="14309">
                  <c:v>41505.6840277778</c:v>
                </c:pt>
                <c:pt idx="14310">
                  <c:v>41505.6875</c:v>
                </c:pt>
                <c:pt idx="14311">
                  <c:v>41505.6909722222</c:v>
                </c:pt>
                <c:pt idx="14312">
                  <c:v>41505.6944444445</c:v>
                </c:pt>
                <c:pt idx="14313">
                  <c:v>41505.6979166667</c:v>
                </c:pt>
                <c:pt idx="14314">
                  <c:v>41505.7013888889</c:v>
                </c:pt>
                <c:pt idx="14315">
                  <c:v>41505.7048611111</c:v>
                </c:pt>
                <c:pt idx="14316">
                  <c:v>41505.7083333333</c:v>
                </c:pt>
                <c:pt idx="14317">
                  <c:v>41505.7118055556</c:v>
                </c:pt>
                <c:pt idx="14318">
                  <c:v>41505.7152777778</c:v>
                </c:pt>
                <c:pt idx="14319">
                  <c:v>41505.71875</c:v>
                </c:pt>
                <c:pt idx="14320">
                  <c:v>41505.7222222222</c:v>
                </c:pt>
                <c:pt idx="14321">
                  <c:v>41505.7256944445</c:v>
                </c:pt>
                <c:pt idx="14322">
                  <c:v>41505.7291666667</c:v>
                </c:pt>
                <c:pt idx="14323">
                  <c:v>41505.7326388889</c:v>
                </c:pt>
                <c:pt idx="14324">
                  <c:v>41505.7361111111</c:v>
                </c:pt>
                <c:pt idx="14325">
                  <c:v>41505.7395833333</c:v>
                </c:pt>
                <c:pt idx="14326">
                  <c:v>41505.7430555556</c:v>
                </c:pt>
                <c:pt idx="14327">
                  <c:v>41505.7465277778</c:v>
                </c:pt>
                <c:pt idx="14328">
                  <c:v>41505.75</c:v>
                </c:pt>
                <c:pt idx="14329">
                  <c:v>41505.7534722222</c:v>
                </c:pt>
                <c:pt idx="14330">
                  <c:v>41505.7569444445</c:v>
                </c:pt>
                <c:pt idx="14331">
                  <c:v>41505.7604166667</c:v>
                </c:pt>
                <c:pt idx="14332">
                  <c:v>41505.7638888889</c:v>
                </c:pt>
                <c:pt idx="14333">
                  <c:v>41505.7673611111</c:v>
                </c:pt>
                <c:pt idx="14334">
                  <c:v>41505.7708333333</c:v>
                </c:pt>
                <c:pt idx="14335">
                  <c:v>41505.7743055556</c:v>
                </c:pt>
                <c:pt idx="14336">
                  <c:v>41505.7777777778</c:v>
                </c:pt>
                <c:pt idx="14337">
                  <c:v>41505.78125</c:v>
                </c:pt>
                <c:pt idx="14338">
                  <c:v>41505.7847222222</c:v>
                </c:pt>
                <c:pt idx="14339">
                  <c:v>41505.7881944444</c:v>
                </c:pt>
                <c:pt idx="14340">
                  <c:v>41505.7916666667</c:v>
                </c:pt>
                <c:pt idx="14341">
                  <c:v>41505.7951388889</c:v>
                </c:pt>
                <c:pt idx="14342">
                  <c:v>41505.7986111111</c:v>
                </c:pt>
                <c:pt idx="14343">
                  <c:v>41505.8020833333</c:v>
                </c:pt>
                <c:pt idx="14344">
                  <c:v>41505.8055555556</c:v>
                </c:pt>
                <c:pt idx="14345">
                  <c:v>41505.8090277778</c:v>
                </c:pt>
                <c:pt idx="14346">
                  <c:v>41505.8125</c:v>
                </c:pt>
                <c:pt idx="14347">
                  <c:v>41505.8159722222</c:v>
                </c:pt>
                <c:pt idx="14348">
                  <c:v>41505.8194444444</c:v>
                </c:pt>
                <c:pt idx="14349">
                  <c:v>41505.8229166667</c:v>
                </c:pt>
                <c:pt idx="14350">
                  <c:v>41505.8263888889</c:v>
                </c:pt>
                <c:pt idx="14351">
                  <c:v>41505.8298611111</c:v>
                </c:pt>
                <c:pt idx="14352">
                  <c:v>41505.8333333333</c:v>
                </c:pt>
                <c:pt idx="14353">
                  <c:v>41505.8368055556</c:v>
                </c:pt>
                <c:pt idx="14354">
                  <c:v>41505.8402777778</c:v>
                </c:pt>
                <c:pt idx="14355">
                  <c:v>41505.84375</c:v>
                </c:pt>
                <c:pt idx="14356">
                  <c:v>41505.8472222222</c:v>
                </c:pt>
                <c:pt idx="14357">
                  <c:v>41505.8506944444</c:v>
                </c:pt>
                <c:pt idx="14358">
                  <c:v>41505.8541666667</c:v>
                </c:pt>
                <c:pt idx="14359">
                  <c:v>41505.8576388889</c:v>
                </c:pt>
                <c:pt idx="14360">
                  <c:v>41505.8611111111</c:v>
                </c:pt>
                <c:pt idx="14361">
                  <c:v>41505.8645833333</c:v>
                </c:pt>
                <c:pt idx="14362">
                  <c:v>41505.8680555556</c:v>
                </c:pt>
                <c:pt idx="14363">
                  <c:v>41505.8715277778</c:v>
                </c:pt>
                <c:pt idx="14364">
                  <c:v>41505.875</c:v>
                </c:pt>
                <c:pt idx="14365">
                  <c:v>41505.8784722222</c:v>
                </c:pt>
                <c:pt idx="14366">
                  <c:v>41505.8819444444</c:v>
                </c:pt>
                <c:pt idx="14367">
                  <c:v>41505.8854166667</c:v>
                </c:pt>
                <c:pt idx="14368">
                  <c:v>41505.8888888889</c:v>
                </c:pt>
                <c:pt idx="14369">
                  <c:v>41505.8923611111</c:v>
                </c:pt>
                <c:pt idx="14370">
                  <c:v>41505.8958333333</c:v>
                </c:pt>
                <c:pt idx="14371">
                  <c:v>41505.8993055556</c:v>
                </c:pt>
                <c:pt idx="14372">
                  <c:v>41505.9027777778</c:v>
                </c:pt>
                <c:pt idx="14373">
                  <c:v>41505.90625</c:v>
                </c:pt>
                <c:pt idx="14374">
                  <c:v>41505.9097222222</c:v>
                </c:pt>
                <c:pt idx="14375">
                  <c:v>41505.9131944444</c:v>
                </c:pt>
                <c:pt idx="14376">
                  <c:v>41505.9166666667</c:v>
                </c:pt>
                <c:pt idx="14377">
                  <c:v>41505.9201388889</c:v>
                </c:pt>
                <c:pt idx="14378">
                  <c:v>41505.9236111111</c:v>
                </c:pt>
                <c:pt idx="14379">
                  <c:v>41505.9270833333</c:v>
                </c:pt>
                <c:pt idx="14380">
                  <c:v>41505.9305555556</c:v>
                </c:pt>
                <c:pt idx="14381">
                  <c:v>41505.9340277778</c:v>
                </c:pt>
                <c:pt idx="14382">
                  <c:v>41505.9375</c:v>
                </c:pt>
                <c:pt idx="14383">
                  <c:v>41505.9409722222</c:v>
                </c:pt>
                <c:pt idx="14384">
                  <c:v>41505.9444444445</c:v>
                </c:pt>
                <c:pt idx="14385">
                  <c:v>41505.9479166667</c:v>
                </c:pt>
                <c:pt idx="14386">
                  <c:v>41505.9513888889</c:v>
                </c:pt>
                <c:pt idx="14387">
                  <c:v>41505.9548611111</c:v>
                </c:pt>
                <c:pt idx="14388">
                  <c:v>41505.9583333333</c:v>
                </c:pt>
                <c:pt idx="14389">
                  <c:v>41505.9618055556</c:v>
                </c:pt>
                <c:pt idx="14390">
                  <c:v>41505.9652777778</c:v>
                </c:pt>
                <c:pt idx="14391">
                  <c:v>41505.96875</c:v>
                </c:pt>
                <c:pt idx="14392">
                  <c:v>41505.9722222222</c:v>
                </c:pt>
                <c:pt idx="14393">
                  <c:v>41505.9756944445</c:v>
                </c:pt>
                <c:pt idx="14394">
                  <c:v>41505.9791666667</c:v>
                </c:pt>
                <c:pt idx="14395">
                  <c:v>41505.9826388889</c:v>
                </c:pt>
                <c:pt idx="14396">
                  <c:v>41505.9861111111</c:v>
                </c:pt>
                <c:pt idx="14397">
                  <c:v>41505.9895833333</c:v>
                </c:pt>
                <c:pt idx="14398">
                  <c:v>41505.9930555556</c:v>
                </c:pt>
                <c:pt idx="14399">
                  <c:v>41505.9965277778</c:v>
                </c:pt>
                <c:pt idx="14400">
                  <c:v>41506</c:v>
                </c:pt>
                <c:pt idx="14401">
                  <c:v>41506.0034722222</c:v>
                </c:pt>
                <c:pt idx="14402">
                  <c:v>41506.0069444445</c:v>
                </c:pt>
                <c:pt idx="14403">
                  <c:v>41506.0104166667</c:v>
                </c:pt>
                <c:pt idx="14404">
                  <c:v>41506.0138888889</c:v>
                </c:pt>
                <c:pt idx="14405">
                  <c:v>41506.0173611111</c:v>
                </c:pt>
                <c:pt idx="14406">
                  <c:v>41506.0208333333</c:v>
                </c:pt>
                <c:pt idx="14407">
                  <c:v>41506.0243055556</c:v>
                </c:pt>
                <c:pt idx="14408">
                  <c:v>41506.0277777778</c:v>
                </c:pt>
                <c:pt idx="14409">
                  <c:v>41506.03125</c:v>
                </c:pt>
                <c:pt idx="14410">
                  <c:v>41506.0347222222</c:v>
                </c:pt>
                <c:pt idx="14411">
                  <c:v>41506.0381944444</c:v>
                </c:pt>
                <c:pt idx="14412">
                  <c:v>41506.0416666667</c:v>
                </c:pt>
                <c:pt idx="14413">
                  <c:v>41506.0451388889</c:v>
                </c:pt>
                <c:pt idx="14414">
                  <c:v>41506.0486111111</c:v>
                </c:pt>
                <c:pt idx="14415">
                  <c:v>41506.0520833333</c:v>
                </c:pt>
                <c:pt idx="14416">
                  <c:v>41506.0555555556</c:v>
                </c:pt>
                <c:pt idx="14417">
                  <c:v>41506.0590277778</c:v>
                </c:pt>
                <c:pt idx="14418">
                  <c:v>41506.0625</c:v>
                </c:pt>
                <c:pt idx="14419">
                  <c:v>41506.0659722222</c:v>
                </c:pt>
                <c:pt idx="14420">
                  <c:v>41506.0694444444</c:v>
                </c:pt>
                <c:pt idx="14421">
                  <c:v>41506.0729166667</c:v>
                </c:pt>
                <c:pt idx="14422">
                  <c:v>41506.0763888889</c:v>
                </c:pt>
                <c:pt idx="14423">
                  <c:v>41506.0798611111</c:v>
                </c:pt>
                <c:pt idx="14424">
                  <c:v>41506.0833333333</c:v>
                </c:pt>
                <c:pt idx="14425">
                  <c:v>41506.0868055556</c:v>
                </c:pt>
                <c:pt idx="14426">
                  <c:v>41506.0902777778</c:v>
                </c:pt>
                <c:pt idx="14427">
                  <c:v>41506.09375</c:v>
                </c:pt>
                <c:pt idx="14428">
                  <c:v>41506.0972222222</c:v>
                </c:pt>
                <c:pt idx="14429">
                  <c:v>41506.1006944444</c:v>
                </c:pt>
                <c:pt idx="14430">
                  <c:v>41506.1041666667</c:v>
                </c:pt>
                <c:pt idx="14431">
                  <c:v>41506.1076388889</c:v>
                </c:pt>
                <c:pt idx="14432">
                  <c:v>41506.1111111111</c:v>
                </c:pt>
                <c:pt idx="14433">
                  <c:v>41506.1145833333</c:v>
                </c:pt>
                <c:pt idx="14434">
                  <c:v>41506.1180555556</c:v>
                </c:pt>
                <c:pt idx="14435">
                  <c:v>41506.1215277778</c:v>
                </c:pt>
                <c:pt idx="14436">
                  <c:v>41506.125</c:v>
                </c:pt>
                <c:pt idx="14437">
                  <c:v>41506.1284722222</c:v>
                </c:pt>
                <c:pt idx="14438">
                  <c:v>41506.1319444444</c:v>
                </c:pt>
                <c:pt idx="14439">
                  <c:v>41506.1354166667</c:v>
                </c:pt>
                <c:pt idx="14440">
                  <c:v>41506.1388888889</c:v>
                </c:pt>
                <c:pt idx="14441">
                  <c:v>41506.1423611111</c:v>
                </c:pt>
                <c:pt idx="14442">
                  <c:v>41506.1458333333</c:v>
                </c:pt>
                <c:pt idx="14443">
                  <c:v>41506.1493055556</c:v>
                </c:pt>
                <c:pt idx="14444">
                  <c:v>41506.1527777778</c:v>
                </c:pt>
                <c:pt idx="14445">
                  <c:v>41506.15625</c:v>
                </c:pt>
                <c:pt idx="14446">
                  <c:v>41506.1597222222</c:v>
                </c:pt>
                <c:pt idx="14447">
                  <c:v>41506.1631944444</c:v>
                </c:pt>
                <c:pt idx="14448">
                  <c:v>41506.1666666667</c:v>
                </c:pt>
                <c:pt idx="14449">
                  <c:v>41506.1701388889</c:v>
                </c:pt>
                <c:pt idx="14450">
                  <c:v>41506.1736111111</c:v>
                </c:pt>
                <c:pt idx="14451">
                  <c:v>41506.1770833333</c:v>
                </c:pt>
                <c:pt idx="14452">
                  <c:v>41506.1805555556</c:v>
                </c:pt>
                <c:pt idx="14453">
                  <c:v>41506.1840277778</c:v>
                </c:pt>
                <c:pt idx="14454">
                  <c:v>41506.1875</c:v>
                </c:pt>
                <c:pt idx="14455">
                  <c:v>41506.1909722222</c:v>
                </c:pt>
                <c:pt idx="14456">
                  <c:v>41506.1944444444</c:v>
                </c:pt>
                <c:pt idx="14457">
                  <c:v>41506.1979166667</c:v>
                </c:pt>
                <c:pt idx="14458">
                  <c:v>41506.2013888889</c:v>
                </c:pt>
                <c:pt idx="14459">
                  <c:v>41506.2048611111</c:v>
                </c:pt>
                <c:pt idx="14460">
                  <c:v>41506.2083333333</c:v>
                </c:pt>
                <c:pt idx="14461">
                  <c:v>41506.2118055556</c:v>
                </c:pt>
                <c:pt idx="14462">
                  <c:v>41506.2152777778</c:v>
                </c:pt>
                <c:pt idx="14463">
                  <c:v>41506.21875</c:v>
                </c:pt>
                <c:pt idx="14464">
                  <c:v>41506.2222222222</c:v>
                </c:pt>
                <c:pt idx="14465">
                  <c:v>41506.2256944445</c:v>
                </c:pt>
                <c:pt idx="14466">
                  <c:v>41506.2291666667</c:v>
                </c:pt>
                <c:pt idx="14467">
                  <c:v>41506.2326388889</c:v>
                </c:pt>
                <c:pt idx="14468">
                  <c:v>41506.2361111111</c:v>
                </c:pt>
                <c:pt idx="14469">
                  <c:v>41506.2395833333</c:v>
                </c:pt>
                <c:pt idx="14470">
                  <c:v>41506.2430555556</c:v>
                </c:pt>
                <c:pt idx="14471">
                  <c:v>41506.2465277778</c:v>
                </c:pt>
                <c:pt idx="14472">
                  <c:v>41506.25</c:v>
                </c:pt>
                <c:pt idx="14473">
                  <c:v>41506.2534722222</c:v>
                </c:pt>
                <c:pt idx="14474">
                  <c:v>41506.2569444445</c:v>
                </c:pt>
                <c:pt idx="14475">
                  <c:v>41506.2604166667</c:v>
                </c:pt>
                <c:pt idx="14476">
                  <c:v>41506.2638888889</c:v>
                </c:pt>
                <c:pt idx="14477">
                  <c:v>41506.2673611111</c:v>
                </c:pt>
                <c:pt idx="14478">
                  <c:v>41506.2708333333</c:v>
                </c:pt>
                <c:pt idx="14479">
                  <c:v>41506.2743055556</c:v>
                </c:pt>
                <c:pt idx="14480">
                  <c:v>41506.2777777778</c:v>
                </c:pt>
                <c:pt idx="14481">
                  <c:v>41506.28125</c:v>
                </c:pt>
                <c:pt idx="14482">
                  <c:v>41506.2847222222</c:v>
                </c:pt>
                <c:pt idx="14483">
                  <c:v>41506.2881944445</c:v>
                </c:pt>
                <c:pt idx="14484">
                  <c:v>41506.2916666667</c:v>
                </c:pt>
                <c:pt idx="14485">
                  <c:v>41506.2951388889</c:v>
                </c:pt>
                <c:pt idx="14486">
                  <c:v>41506.2986111111</c:v>
                </c:pt>
                <c:pt idx="14487">
                  <c:v>41506.3020833333</c:v>
                </c:pt>
                <c:pt idx="14488">
                  <c:v>41506.3055555556</c:v>
                </c:pt>
                <c:pt idx="14489">
                  <c:v>41506.3090277778</c:v>
                </c:pt>
                <c:pt idx="14490">
                  <c:v>41506.3125</c:v>
                </c:pt>
                <c:pt idx="14491">
                  <c:v>41506.3159722222</c:v>
                </c:pt>
                <c:pt idx="14492">
                  <c:v>41506.3194444444</c:v>
                </c:pt>
                <c:pt idx="14493">
                  <c:v>41506.3229166667</c:v>
                </c:pt>
                <c:pt idx="14494">
                  <c:v>41506.3263888889</c:v>
                </c:pt>
                <c:pt idx="14495">
                  <c:v>41506.3298611111</c:v>
                </c:pt>
                <c:pt idx="14496">
                  <c:v>41506.3333333333</c:v>
                </c:pt>
                <c:pt idx="14497">
                  <c:v>41506.3368055556</c:v>
                </c:pt>
                <c:pt idx="14498">
                  <c:v>41506.3402777778</c:v>
                </c:pt>
                <c:pt idx="14499">
                  <c:v>41506.34375</c:v>
                </c:pt>
                <c:pt idx="14500">
                  <c:v>41506.3472222222</c:v>
                </c:pt>
                <c:pt idx="14501">
                  <c:v>41506.3506944444</c:v>
                </c:pt>
                <c:pt idx="14502">
                  <c:v>41506.3541666667</c:v>
                </c:pt>
                <c:pt idx="14503">
                  <c:v>41506.3576388889</c:v>
                </c:pt>
                <c:pt idx="14504">
                  <c:v>41506.3611111111</c:v>
                </c:pt>
                <c:pt idx="14505">
                  <c:v>41506.3645833333</c:v>
                </c:pt>
                <c:pt idx="14506">
                  <c:v>41506.3680555556</c:v>
                </c:pt>
                <c:pt idx="14507">
                  <c:v>41506.3715277778</c:v>
                </c:pt>
                <c:pt idx="14508">
                  <c:v>41506.375</c:v>
                </c:pt>
                <c:pt idx="14509">
                  <c:v>41506.3784722222</c:v>
                </c:pt>
                <c:pt idx="14510">
                  <c:v>41506.3819444444</c:v>
                </c:pt>
                <c:pt idx="14511">
                  <c:v>41506.3854166667</c:v>
                </c:pt>
                <c:pt idx="14512">
                  <c:v>41506.3888888889</c:v>
                </c:pt>
                <c:pt idx="14513">
                  <c:v>41506.3923611111</c:v>
                </c:pt>
                <c:pt idx="14514">
                  <c:v>41506.3958333333</c:v>
                </c:pt>
                <c:pt idx="14515">
                  <c:v>41506.3993055556</c:v>
                </c:pt>
                <c:pt idx="14516">
                  <c:v>41506.4027777778</c:v>
                </c:pt>
                <c:pt idx="14517">
                  <c:v>41506.40625</c:v>
                </c:pt>
                <c:pt idx="14518">
                  <c:v>41506.4097222222</c:v>
                </c:pt>
                <c:pt idx="14519">
                  <c:v>41506.4131944444</c:v>
                </c:pt>
                <c:pt idx="14520">
                  <c:v>41506.4166666667</c:v>
                </c:pt>
                <c:pt idx="14521">
                  <c:v>41506.4201388889</c:v>
                </c:pt>
                <c:pt idx="14522">
                  <c:v>41506.4236111111</c:v>
                </c:pt>
                <c:pt idx="14523">
                  <c:v>41506.4270833333</c:v>
                </c:pt>
                <c:pt idx="14524">
                  <c:v>41506.4305555556</c:v>
                </c:pt>
                <c:pt idx="14525">
                  <c:v>41506.4340277778</c:v>
                </c:pt>
                <c:pt idx="14526">
                  <c:v>41506.4375</c:v>
                </c:pt>
                <c:pt idx="14527">
                  <c:v>41506.4409722222</c:v>
                </c:pt>
                <c:pt idx="14528">
                  <c:v>41506.4444444444</c:v>
                </c:pt>
                <c:pt idx="14529">
                  <c:v>41506.4479166667</c:v>
                </c:pt>
                <c:pt idx="14530">
                  <c:v>41506.4513888889</c:v>
                </c:pt>
                <c:pt idx="14531">
                  <c:v>41506.4548611111</c:v>
                </c:pt>
                <c:pt idx="14532">
                  <c:v>41506.4583333333</c:v>
                </c:pt>
                <c:pt idx="14533">
                  <c:v>41506.4618055556</c:v>
                </c:pt>
                <c:pt idx="14534">
                  <c:v>41506.4652777778</c:v>
                </c:pt>
                <c:pt idx="14535">
                  <c:v>41506.46875</c:v>
                </c:pt>
                <c:pt idx="14536">
                  <c:v>41506.4722222222</c:v>
                </c:pt>
                <c:pt idx="14537">
                  <c:v>41506.4756944445</c:v>
                </c:pt>
                <c:pt idx="14538">
                  <c:v>41506.4791666667</c:v>
                </c:pt>
                <c:pt idx="14539">
                  <c:v>41506.4826388889</c:v>
                </c:pt>
                <c:pt idx="14540">
                  <c:v>41506.4861111111</c:v>
                </c:pt>
                <c:pt idx="14541">
                  <c:v>41506.4895833333</c:v>
                </c:pt>
                <c:pt idx="14542">
                  <c:v>41506.4930555556</c:v>
                </c:pt>
                <c:pt idx="14543">
                  <c:v>41506.4965277778</c:v>
                </c:pt>
                <c:pt idx="14544">
                  <c:v>41506.5</c:v>
                </c:pt>
                <c:pt idx="14545">
                  <c:v>41506.5034722222</c:v>
                </c:pt>
                <c:pt idx="14546">
                  <c:v>41506.5069444445</c:v>
                </c:pt>
                <c:pt idx="14547">
                  <c:v>41506.5104166667</c:v>
                </c:pt>
                <c:pt idx="14548">
                  <c:v>41506.5138888889</c:v>
                </c:pt>
                <c:pt idx="14549">
                  <c:v>41506.5173611111</c:v>
                </c:pt>
                <c:pt idx="14550">
                  <c:v>41506.5208333333</c:v>
                </c:pt>
                <c:pt idx="14551">
                  <c:v>41506.5243055556</c:v>
                </c:pt>
                <c:pt idx="14552">
                  <c:v>41506.5277777778</c:v>
                </c:pt>
                <c:pt idx="14553">
                  <c:v>41506.53125</c:v>
                </c:pt>
                <c:pt idx="14554">
                  <c:v>41506.5347222222</c:v>
                </c:pt>
                <c:pt idx="14555">
                  <c:v>41506.5381944445</c:v>
                </c:pt>
                <c:pt idx="14556">
                  <c:v>41506.5416666667</c:v>
                </c:pt>
                <c:pt idx="14557">
                  <c:v>41506.5451388889</c:v>
                </c:pt>
                <c:pt idx="14558">
                  <c:v>41506.5486111111</c:v>
                </c:pt>
                <c:pt idx="14559">
                  <c:v>41506.5520833333</c:v>
                </c:pt>
                <c:pt idx="14560">
                  <c:v>41506.5555555556</c:v>
                </c:pt>
                <c:pt idx="14561">
                  <c:v>41506.5590277778</c:v>
                </c:pt>
                <c:pt idx="14562">
                  <c:v>41506.5625</c:v>
                </c:pt>
                <c:pt idx="14563">
                  <c:v>41506.5659722222</c:v>
                </c:pt>
                <c:pt idx="14564">
                  <c:v>41506.5694444444</c:v>
                </c:pt>
                <c:pt idx="14565">
                  <c:v>41506.5729166667</c:v>
                </c:pt>
                <c:pt idx="14566">
                  <c:v>41506.5763888889</c:v>
                </c:pt>
                <c:pt idx="14567">
                  <c:v>41506.5798611111</c:v>
                </c:pt>
                <c:pt idx="14568">
                  <c:v>41506.5833333333</c:v>
                </c:pt>
                <c:pt idx="14569">
                  <c:v>41506.5868055556</c:v>
                </c:pt>
                <c:pt idx="14570">
                  <c:v>41506.5902777778</c:v>
                </c:pt>
                <c:pt idx="14571">
                  <c:v>41506.59375</c:v>
                </c:pt>
                <c:pt idx="14572">
                  <c:v>41506.5972222222</c:v>
                </c:pt>
                <c:pt idx="14573">
                  <c:v>41506.6006944444</c:v>
                </c:pt>
                <c:pt idx="14574">
                  <c:v>41506.6041666667</c:v>
                </c:pt>
                <c:pt idx="14575">
                  <c:v>41506.6076388889</c:v>
                </c:pt>
                <c:pt idx="14576">
                  <c:v>41506.6111111111</c:v>
                </c:pt>
                <c:pt idx="14577">
                  <c:v>41506.6145833333</c:v>
                </c:pt>
                <c:pt idx="14578">
                  <c:v>41506.6180555556</c:v>
                </c:pt>
                <c:pt idx="14579">
                  <c:v>41506.6215277778</c:v>
                </c:pt>
                <c:pt idx="14580">
                  <c:v>41506.625</c:v>
                </c:pt>
                <c:pt idx="14581">
                  <c:v>41506.6284722222</c:v>
                </c:pt>
                <c:pt idx="14582">
                  <c:v>41506.6319444444</c:v>
                </c:pt>
                <c:pt idx="14583">
                  <c:v>41506.6354166667</c:v>
                </c:pt>
                <c:pt idx="14584">
                  <c:v>41506.6388888889</c:v>
                </c:pt>
                <c:pt idx="14585">
                  <c:v>41506.6423611111</c:v>
                </c:pt>
                <c:pt idx="14586">
                  <c:v>41506.6458333333</c:v>
                </c:pt>
                <c:pt idx="14587">
                  <c:v>41506.6493055556</c:v>
                </c:pt>
                <c:pt idx="14588">
                  <c:v>41506.6527777778</c:v>
                </c:pt>
                <c:pt idx="14589">
                  <c:v>41506.65625</c:v>
                </c:pt>
                <c:pt idx="14590">
                  <c:v>41506.6597222222</c:v>
                </c:pt>
                <c:pt idx="14591">
                  <c:v>41506.6631944444</c:v>
                </c:pt>
                <c:pt idx="14592">
                  <c:v>41506.6666666667</c:v>
                </c:pt>
                <c:pt idx="14593">
                  <c:v>41506.6701388889</c:v>
                </c:pt>
                <c:pt idx="14594">
                  <c:v>41506.6736111111</c:v>
                </c:pt>
                <c:pt idx="14595">
                  <c:v>41506.6770833333</c:v>
                </c:pt>
                <c:pt idx="14596">
                  <c:v>41506.6805555556</c:v>
                </c:pt>
                <c:pt idx="14597">
                  <c:v>41506.6840277778</c:v>
                </c:pt>
                <c:pt idx="14598">
                  <c:v>41506.6875</c:v>
                </c:pt>
                <c:pt idx="14599">
                  <c:v>41506.6909722222</c:v>
                </c:pt>
                <c:pt idx="14600">
                  <c:v>41506.6944444444</c:v>
                </c:pt>
                <c:pt idx="14601">
                  <c:v>41506.6979166667</c:v>
                </c:pt>
                <c:pt idx="14602">
                  <c:v>41506.7013888889</c:v>
                </c:pt>
                <c:pt idx="14603">
                  <c:v>41506.7048611111</c:v>
                </c:pt>
                <c:pt idx="14604">
                  <c:v>41506.7083333333</c:v>
                </c:pt>
                <c:pt idx="14605">
                  <c:v>41506.7118055556</c:v>
                </c:pt>
                <c:pt idx="14606">
                  <c:v>41506.7152777778</c:v>
                </c:pt>
                <c:pt idx="14607">
                  <c:v>41506.71875</c:v>
                </c:pt>
                <c:pt idx="14608">
                  <c:v>41506.7222222222</c:v>
                </c:pt>
                <c:pt idx="14609">
                  <c:v>41506.7256944444</c:v>
                </c:pt>
                <c:pt idx="14610">
                  <c:v>41506.7291666667</c:v>
                </c:pt>
                <c:pt idx="14611">
                  <c:v>41506.7326388889</c:v>
                </c:pt>
                <c:pt idx="14612">
                  <c:v>41506.7361111111</c:v>
                </c:pt>
                <c:pt idx="14613">
                  <c:v>41506.7395833333</c:v>
                </c:pt>
                <c:pt idx="14614">
                  <c:v>41506.7430555556</c:v>
                </c:pt>
                <c:pt idx="14615">
                  <c:v>41506.7465277778</c:v>
                </c:pt>
                <c:pt idx="14616">
                  <c:v>41506.75</c:v>
                </c:pt>
                <c:pt idx="14617">
                  <c:v>41506.7534722222</c:v>
                </c:pt>
                <c:pt idx="14618">
                  <c:v>41506.7569444445</c:v>
                </c:pt>
                <c:pt idx="14619">
                  <c:v>41506.7604166667</c:v>
                </c:pt>
                <c:pt idx="14620">
                  <c:v>41506.7638888889</c:v>
                </c:pt>
                <c:pt idx="14621">
                  <c:v>41506.7673611111</c:v>
                </c:pt>
                <c:pt idx="14622">
                  <c:v>41506.7708333333</c:v>
                </c:pt>
                <c:pt idx="14623">
                  <c:v>41506.7743055556</c:v>
                </c:pt>
                <c:pt idx="14624">
                  <c:v>41506.7777777778</c:v>
                </c:pt>
                <c:pt idx="14625">
                  <c:v>41506.78125</c:v>
                </c:pt>
                <c:pt idx="14626">
                  <c:v>41506.7847222222</c:v>
                </c:pt>
                <c:pt idx="14627">
                  <c:v>41506.7881944445</c:v>
                </c:pt>
                <c:pt idx="14628">
                  <c:v>41506.7916666667</c:v>
                </c:pt>
                <c:pt idx="14629">
                  <c:v>41506.7951388889</c:v>
                </c:pt>
                <c:pt idx="14630">
                  <c:v>41506.7986111111</c:v>
                </c:pt>
                <c:pt idx="14631">
                  <c:v>41506.8020833333</c:v>
                </c:pt>
                <c:pt idx="14632">
                  <c:v>41506.8055555556</c:v>
                </c:pt>
                <c:pt idx="14633">
                  <c:v>41506.8090277778</c:v>
                </c:pt>
                <c:pt idx="14634">
                  <c:v>41506.8125</c:v>
                </c:pt>
                <c:pt idx="14635">
                  <c:v>41506.8159722222</c:v>
                </c:pt>
                <c:pt idx="14636">
                  <c:v>41506.8194444445</c:v>
                </c:pt>
                <c:pt idx="14637">
                  <c:v>41506.8229166667</c:v>
                </c:pt>
                <c:pt idx="14638">
                  <c:v>41506.8263888889</c:v>
                </c:pt>
                <c:pt idx="14639">
                  <c:v>41506.8298611111</c:v>
                </c:pt>
                <c:pt idx="14640">
                  <c:v>41506.8333333333</c:v>
                </c:pt>
                <c:pt idx="14641">
                  <c:v>41506.8368055556</c:v>
                </c:pt>
                <c:pt idx="14642">
                  <c:v>41506.8402777778</c:v>
                </c:pt>
                <c:pt idx="14643">
                  <c:v>41506.84375</c:v>
                </c:pt>
                <c:pt idx="14644">
                  <c:v>41506.8472222222</c:v>
                </c:pt>
                <c:pt idx="14645">
                  <c:v>41506.8506944444</c:v>
                </c:pt>
                <c:pt idx="14646">
                  <c:v>41506.8541666667</c:v>
                </c:pt>
                <c:pt idx="14647">
                  <c:v>41506.8576388889</c:v>
                </c:pt>
                <c:pt idx="14648">
                  <c:v>41506.8611111111</c:v>
                </c:pt>
                <c:pt idx="14649">
                  <c:v>41506.8645833333</c:v>
                </c:pt>
                <c:pt idx="14650">
                  <c:v>41506.8680555556</c:v>
                </c:pt>
                <c:pt idx="14651">
                  <c:v>41506.8715277778</c:v>
                </c:pt>
                <c:pt idx="14652">
                  <c:v>41506.875</c:v>
                </c:pt>
                <c:pt idx="14653">
                  <c:v>41506.8784722222</c:v>
                </c:pt>
                <c:pt idx="14654">
                  <c:v>41506.8819444444</c:v>
                </c:pt>
                <c:pt idx="14655">
                  <c:v>41506.8854166667</c:v>
                </c:pt>
                <c:pt idx="14656">
                  <c:v>41506.8888888889</c:v>
                </c:pt>
                <c:pt idx="14657">
                  <c:v>41506.8923611111</c:v>
                </c:pt>
                <c:pt idx="14658">
                  <c:v>41506.8958333333</c:v>
                </c:pt>
                <c:pt idx="14659">
                  <c:v>41506.8993055556</c:v>
                </c:pt>
                <c:pt idx="14660">
                  <c:v>41506.9027777778</c:v>
                </c:pt>
                <c:pt idx="14661">
                  <c:v>41506.90625</c:v>
                </c:pt>
                <c:pt idx="14662">
                  <c:v>41506.9097222222</c:v>
                </c:pt>
                <c:pt idx="14663">
                  <c:v>41506.9131944444</c:v>
                </c:pt>
                <c:pt idx="14664">
                  <c:v>41506.9166666667</c:v>
                </c:pt>
                <c:pt idx="14665">
                  <c:v>41506.9201388889</c:v>
                </c:pt>
                <c:pt idx="14666">
                  <c:v>41506.9236111111</c:v>
                </c:pt>
                <c:pt idx="14667">
                  <c:v>41506.9270833333</c:v>
                </c:pt>
                <c:pt idx="14668">
                  <c:v>41506.9305555556</c:v>
                </c:pt>
                <c:pt idx="14669">
                  <c:v>41506.9340277778</c:v>
                </c:pt>
                <c:pt idx="14670">
                  <c:v>41506.9375</c:v>
                </c:pt>
                <c:pt idx="14671">
                  <c:v>41506.9409722222</c:v>
                </c:pt>
                <c:pt idx="14672">
                  <c:v>41506.9444444444</c:v>
                </c:pt>
                <c:pt idx="14673">
                  <c:v>41506.9479166667</c:v>
                </c:pt>
                <c:pt idx="14674">
                  <c:v>41506.9513888889</c:v>
                </c:pt>
                <c:pt idx="14675">
                  <c:v>41506.9548611111</c:v>
                </c:pt>
                <c:pt idx="14676">
                  <c:v>41506.9583333333</c:v>
                </c:pt>
                <c:pt idx="14677">
                  <c:v>41506.9618055556</c:v>
                </c:pt>
                <c:pt idx="14678">
                  <c:v>41506.9652777778</c:v>
                </c:pt>
                <c:pt idx="14679">
                  <c:v>41506.96875</c:v>
                </c:pt>
                <c:pt idx="14680">
                  <c:v>41506.9722222222</c:v>
                </c:pt>
                <c:pt idx="14681">
                  <c:v>41506.9756944444</c:v>
                </c:pt>
                <c:pt idx="14682">
                  <c:v>41506.9791666667</c:v>
                </c:pt>
                <c:pt idx="14683">
                  <c:v>41506.9826388889</c:v>
                </c:pt>
                <c:pt idx="14684">
                  <c:v>41506.9861111111</c:v>
                </c:pt>
                <c:pt idx="14685">
                  <c:v>41506.9895833333</c:v>
                </c:pt>
                <c:pt idx="14686">
                  <c:v>41506.9930555556</c:v>
                </c:pt>
                <c:pt idx="14687">
                  <c:v>41506.9965277778</c:v>
                </c:pt>
                <c:pt idx="14688">
                  <c:v>41507</c:v>
                </c:pt>
                <c:pt idx="14689">
                  <c:v>41507.0034722222</c:v>
                </c:pt>
                <c:pt idx="14690">
                  <c:v>41507.0069444445</c:v>
                </c:pt>
                <c:pt idx="14691">
                  <c:v>41507.0104166667</c:v>
                </c:pt>
                <c:pt idx="14692">
                  <c:v>41507.0138888889</c:v>
                </c:pt>
                <c:pt idx="14693">
                  <c:v>41507.0173611111</c:v>
                </c:pt>
                <c:pt idx="14694">
                  <c:v>41507.0208333333</c:v>
                </c:pt>
                <c:pt idx="14695">
                  <c:v>41507.0243055556</c:v>
                </c:pt>
                <c:pt idx="14696">
                  <c:v>41507.0277777778</c:v>
                </c:pt>
                <c:pt idx="14697">
                  <c:v>41507.03125</c:v>
                </c:pt>
                <c:pt idx="14698">
                  <c:v>41507.0347222222</c:v>
                </c:pt>
                <c:pt idx="14699">
                  <c:v>41507.0381944445</c:v>
                </c:pt>
                <c:pt idx="14700">
                  <c:v>41507.0416666667</c:v>
                </c:pt>
                <c:pt idx="14701">
                  <c:v>41507.0451388889</c:v>
                </c:pt>
                <c:pt idx="14702">
                  <c:v>41507.0486111111</c:v>
                </c:pt>
                <c:pt idx="14703">
                  <c:v>41507.0520833333</c:v>
                </c:pt>
                <c:pt idx="14704">
                  <c:v>41507.0555555556</c:v>
                </c:pt>
                <c:pt idx="14705">
                  <c:v>41507.0590277778</c:v>
                </c:pt>
                <c:pt idx="14706">
                  <c:v>41507.0625</c:v>
                </c:pt>
                <c:pt idx="14707">
                  <c:v>41507.0659722222</c:v>
                </c:pt>
                <c:pt idx="14708">
                  <c:v>41507.0694444445</c:v>
                </c:pt>
                <c:pt idx="14709">
                  <c:v>41507.0729166667</c:v>
                </c:pt>
                <c:pt idx="14710">
                  <c:v>41507.0763888889</c:v>
                </c:pt>
                <c:pt idx="14711">
                  <c:v>41507.0798611111</c:v>
                </c:pt>
                <c:pt idx="14712">
                  <c:v>41507.0833333333</c:v>
                </c:pt>
                <c:pt idx="14713">
                  <c:v>41507.0868055556</c:v>
                </c:pt>
                <c:pt idx="14714">
                  <c:v>41507.0902777778</c:v>
                </c:pt>
                <c:pt idx="14715">
                  <c:v>41507.09375</c:v>
                </c:pt>
                <c:pt idx="14716">
                  <c:v>41507.0972222222</c:v>
                </c:pt>
                <c:pt idx="14717">
                  <c:v>41507.1006944444</c:v>
                </c:pt>
                <c:pt idx="14718">
                  <c:v>41507.1041666667</c:v>
                </c:pt>
                <c:pt idx="14719">
                  <c:v>41507.1076388889</c:v>
                </c:pt>
                <c:pt idx="14720">
                  <c:v>41507.1111111111</c:v>
                </c:pt>
                <c:pt idx="14721">
                  <c:v>41507.1145833333</c:v>
                </c:pt>
                <c:pt idx="14722">
                  <c:v>41507.1180555556</c:v>
                </c:pt>
                <c:pt idx="14723">
                  <c:v>41507.1215277778</c:v>
                </c:pt>
                <c:pt idx="14724">
                  <c:v>41507.125</c:v>
                </c:pt>
                <c:pt idx="14725">
                  <c:v>41507.1284722222</c:v>
                </c:pt>
                <c:pt idx="14726">
                  <c:v>41507.1319444444</c:v>
                </c:pt>
                <c:pt idx="14727">
                  <c:v>41507.1354166667</c:v>
                </c:pt>
                <c:pt idx="14728">
                  <c:v>41507.1388888889</c:v>
                </c:pt>
                <c:pt idx="14729">
                  <c:v>41507.1423611111</c:v>
                </c:pt>
                <c:pt idx="14730">
                  <c:v>41507.1458333333</c:v>
                </c:pt>
                <c:pt idx="14731">
                  <c:v>41507.1493055556</c:v>
                </c:pt>
                <c:pt idx="14732">
                  <c:v>41507.1527777778</c:v>
                </c:pt>
                <c:pt idx="14733">
                  <c:v>41507.15625</c:v>
                </c:pt>
                <c:pt idx="14734">
                  <c:v>41507.1597222222</c:v>
                </c:pt>
                <c:pt idx="14735">
                  <c:v>41507.1631944444</c:v>
                </c:pt>
                <c:pt idx="14736">
                  <c:v>41507.1666666667</c:v>
                </c:pt>
                <c:pt idx="14737">
                  <c:v>41507.1701388889</c:v>
                </c:pt>
                <c:pt idx="14738">
                  <c:v>41507.1736111111</c:v>
                </c:pt>
                <c:pt idx="14739">
                  <c:v>41507.1770833333</c:v>
                </c:pt>
                <c:pt idx="14740">
                  <c:v>41507.1805555556</c:v>
                </c:pt>
                <c:pt idx="14741">
                  <c:v>41507.1840277778</c:v>
                </c:pt>
                <c:pt idx="14742">
                  <c:v>41507.1875</c:v>
                </c:pt>
                <c:pt idx="14743">
                  <c:v>41507.1909722222</c:v>
                </c:pt>
                <c:pt idx="14744">
                  <c:v>41507.1944444444</c:v>
                </c:pt>
                <c:pt idx="14745">
                  <c:v>41507.1979166667</c:v>
                </c:pt>
                <c:pt idx="14746">
                  <c:v>41507.2013888889</c:v>
                </c:pt>
                <c:pt idx="14747">
                  <c:v>41507.2048611111</c:v>
                </c:pt>
                <c:pt idx="14748">
                  <c:v>41507.2083333333</c:v>
                </c:pt>
                <c:pt idx="14749">
                  <c:v>41507.2118055556</c:v>
                </c:pt>
                <c:pt idx="14750">
                  <c:v>41507.2152777778</c:v>
                </c:pt>
                <c:pt idx="14751">
                  <c:v>41507.21875</c:v>
                </c:pt>
                <c:pt idx="14752">
                  <c:v>41507.2222222222</c:v>
                </c:pt>
                <c:pt idx="14753">
                  <c:v>41507.2256944444</c:v>
                </c:pt>
                <c:pt idx="14754">
                  <c:v>41507.2291666667</c:v>
                </c:pt>
                <c:pt idx="14755">
                  <c:v>41507.2326388889</c:v>
                </c:pt>
                <c:pt idx="14756">
                  <c:v>41507.2361111111</c:v>
                </c:pt>
                <c:pt idx="14757">
                  <c:v>41507.2395833333</c:v>
                </c:pt>
                <c:pt idx="14758">
                  <c:v>41507.2430555556</c:v>
                </c:pt>
                <c:pt idx="14759">
                  <c:v>41507.2465277778</c:v>
                </c:pt>
                <c:pt idx="14760">
                  <c:v>41507.25</c:v>
                </c:pt>
                <c:pt idx="14761">
                  <c:v>41507.2534722222</c:v>
                </c:pt>
                <c:pt idx="14762">
                  <c:v>41507.2569444444</c:v>
                </c:pt>
                <c:pt idx="14763">
                  <c:v>41507.2604166667</c:v>
                </c:pt>
                <c:pt idx="14764">
                  <c:v>41507.2638888889</c:v>
                </c:pt>
                <c:pt idx="14765">
                  <c:v>41507.2673611111</c:v>
                </c:pt>
                <c:pt idx="14766">
                  <c:v>41507.2708333333</c:v>
                </c:pt>
                <c:pt idx="14767">
                  <c:v>41507.2743055556</c:v>
                </c:pt>
                <c:pt idx="14768">
                  <c:v>41507.2777777778</c:v>
                </c:pt>
                <c:pt idx="14769">
                  <c:v>41507.28125</c:v>
                </c:pt>
                <c:pt idx="14770">
                  <c:v>41507.2847222222</c:v>
                </c:pt>
                <c:pt idx="14771">
                  <c:v>41507.2881944445</c:v>
                </c:pt>
                <c:pt idx="14772">
                  <c:v>41507.2916666667</c:v>
                </c:pt>
                <c:pt idx="14773">
                  <c:v>41507.2951388889</c:v>
                </c:pt>
                <c:pt idx="14774">
                  <c:v>41507.2986111111</c:v>
                </c:pt>
                <c:pt idx="14775">
                  <c:v>41507.3020833333</c:v>
                </c:pt>
                <c:pt idx="14776">
                  <c:v>41507.3055555556</c:v>
                </c:pt>
                <c:pt idx="14777">
                  <c:v>41507.3090277778</c:v>
                </c:pt>
                <c:pt idx="14778">
                  <c:v>41507.3125</c:v>
                </c:pt>
                <c:pt idx="14779">
                  <c:v>41507.3159722222</c:v>
                </c:pt>
                <c:pt idx="14780">
                  <c:v>41507.3194444445</c:v>
                </c:pt>
                <c:pt idx="14781">
                  <c:v>41507.3229166667</c:v>
                </c:pt>
                <c:pt idx="14782">
                  <c:v>41507.3263888889</c:v>
                </c:pt>
                <c:pt idx="14783">
                  <c:v>41507.3298611111</c:v>
                </c:pt>
                <c:pt idx="14784">
                  <c:v>41507.3333333333</c:v>
                </c:pt>
                <c:pt idx="14785">
                  <c:v>41507.3368055556</c:v>
                </c:pt>
                <c:pt idx="14786">
                  <c:v>41507.3402777778</c:v>
                </c:pt>
                <c:pt idx="14787">
                  <c:v>41507.34375</c:v>
                </c:pt>
                <c:pt idx="14788">
                  <c:v>41507.3472222222</c:v>
                </c:pt>
                <c:pt idx="14789">
                  <c:v>41507.3506944445</c:v>
                </c:pt>
                <c:pt idx="14790">
                  <c:v>41507.3541666667</c:v>
                </c:pt>
                <c:pt idx="14791">
                  <c:v>41507.3576388889</c:v>
                </c:pt>
                <c:pt idx="14792">
                  <c:v>41507.3611111111</c:v>
                </c:pt>
                <c:pt idx="14793">
                  <c:v>41507.3645833333</c:v>
                </c:pt>
                <c:pt idx="14794">
                  <c:v>41507.3680555556</c:v>
                </c:pt>
                <c:pt idx="14795">
                  <c:v>41507.3715277778</c:v>
                </c:pt>
                <c:pt idx="14796">
                  <c:v>41507.375</c:v>
                </c:pt>
                <c:pt idx="14797">
                  <c:v>41507.3784722222</c:v>
                </c:pt>
                <c:pt idx="14798">
                  <c:v>41507.3819444444</c:v>
                </c:pt>
                <c:pt idx="14799">
                  <c:v>41507.3854166667</c:v>
                </c:pt>
                <c:pt idx="14800">
                  <c:v>41507.3888888889</c:v>
                </c:pt>
                <c:pt idx="14801">
                  <c:v>41507.3923611111</c:v>
                </c:pt>
                <c:pt idx="14802">
                  <c:v>41507.3958333333</c:v>
                </c:pt>
                <c:pt idx="14803">
                  <c:v>41507.3993055556</c:v>
                </c:pt>
                <c:pt idx="14804">
                  <c:v>41507.4027777778</c:v>
                </c:pt>
                <c:pt idx="14805">
                  <c:v>41507.40625</c:v>
                </c:pt>
                <c:pt idx="14806">
                  <c:v>41507.4097222222</c:v>
                </c:pt>
                <c:pt idx="14807">
                  <c:v>41507.4131944444</c:v>
                </c:pt>
                <c:pt idx="14808">
                  <c:v>41507.4166666667</c:v>
                </c:pt>
                <c:pt idx="14809">
                  <c:v>41507.4201388889</c:v>
                </c:pt>
                <c:pt idx="14810">
                  <c:v>41507.4236111111</c:v>
                </c:pt>
                <c:pt idx="14811">
                  <c:v>41507.4270833333</c:v>
                </c:pt>
                <c:pt idx="14812">
                  <c:v>41507.4305555556</c:v>
                </c:pt>
                <c:pt idx="14813">
                  <c:v>41507.4340277778</c:v>
                </c:pt>
                <c:pt idx="14814">
                  <c:v>41507.4375</c:v>
                </c:pt>
                <c:pt idx="14815">
                  <c:v>41507.4409722222</c:v>
                </c:pt>
                <c:pt idx="14816">
                  <c:v>41507.4444444444</c:v>
                </c:pt>
                <c:pt idx="14817">
                  <c:v>41507.4479166667</c:v>
                </c:pt>
                <c:pt idx="14818">
                  <c:v>41507.4513888889</c:v>
                </c:pt>
                <c:pt idx="14819">
                  <c:v>41507.4548611111</c:v>
                </c:pt>
                <c:pt idx="14820">
                  <c:v>41507.4583333333</c:v>
                </c:pt>
                <c:pt idx="14821">
                  <c:v>41507.4618055556</c:v>
                </c:pt>
                <c:pt idx="14822">
                  <c:v>41507.4652777778</c:v>
                </c:pt>
                <c:pt idx="14823">
                  <c:v>41507.46875</c:v>
                </c:pt>
                <c:pt idx="14824">
                  <c:v>41507.4722222222</c:v>
                </c:pt>
                <c:pt idx="14825">
                  <c:v>41507.4756944444</c:v>
                </c:pt>
                <c:pt idx="14826">
                  <c:v>41507.4791666667</c:v>
                </c:pt>
                <c:pt idx="14827">
                  <c:v>41507.4826388889</c:v>
                </c:pt>
                <c:pt idx="14828">
                  <c:v>41507.4861111111</c:v>
                </c:pt>
                <c:pt idx="14829">
                  <c:v>41507.4895833333</c:v>
                </c:pt>
                <c:pt idx="14830">
                  <c:v>41507.4930555556</c:v>
                </c:pt>
                <c:pt idx="14831">
                  <c:v>41507.4965277778</c:v>
                </c:pt>
                <c:pt idx="14832">
                  <c:v>41507.5</c:v>
                </c:pt>
                <c:pt idx="14833">
                  <c:v>41507.5034722222</c:v>
                </c:pt>
                <c:pt idx="14834">
                  <c:v>41507.5069444444</c:v>
                </c:pt>
                <c:pt idx="14835">
                  <c:v>41507.5104166667</c:v>
                </c:pt>
                <c:pt idx="14836">
                  <c:v>41507.5138888889</c:v>
                </c:pt>
                <c:pt idx="14837">
                  <c:v>41507.5173611111</c:v>
                </c:pt>
                <c:pt idx="14838">
                  <c:v>41507.5208333333</c:v>
                </c:pt>
                <c:pt idx="14839">
                  <c:v>41507.5243055556</c:v>
                </c:pt>
                <c:pt idx="14840">
                  <c:v>41507.5277777778</c:v>
                </c:pt>
                <c:pt idx="14841">
                  <c:v>41507.53125</c:v>
                </c:pt>
                <c:pt idx="14842">
                  <c:v>41507.5347222222</c:v>
                </c:pt>
                <c:pt idx="14843">
                  <c:v>41507.5381944444</c:v>
                </c:pt>
                <c:pt idx="14844">
                  <c:v>41507.5416666667</c:v>
                </c:pt>
                <c:pt idx="14845">
                  <c:v>41507.5451388889</c:v>
                </c:pt>
                <c:pt idx="14846">
                  <c:v>41507.5486111111</c:v>
                </c:pt>
                <c:pt idx="14847">
                  <c:v>41507.5520833333</c:v>
                </c:pt>
                <c:pt idx="14848">
                  <c:v>41507.5555555556</c:v>
                </c:pt>
                <c:pt idx="14849">
                  <c:v>41507.5590277778</c:v>
                </c:pt>
                <c:pt idx="14850">
                  <c:v>41507.5625</c:v>
                </c:pt>
                <c:pt idx="14851">
                  <c:v>41507.5659722222</c:v>
                </c:pt>
                <c:pt idx="14852">
                  <c:v>41507.5694444445</c:v>
                </c:pt>
                <c:pt idx="14853">
                  <c:v>41507.5729166667</c:v>
                </c:pt>
                <c:pt idx="14854">
                  <c:v>41507.5763888889</c:v>
                </c:pt>
                <c:pt idx="14855">
                  <c:v>41507.5798611111</c:v>
                </c:pt>
                <c:pt idx="14856">
                  <c:v>41507.5833333333</c:v>
                </c:pt>
                <c:pt idx="14857">
                  <c:v>41507.5868055556</c:v>
                </c:pt>
                <c:pt idx="14858">
                  <c:v>41507.5902777778</c:v>
                </c:pt>
                <c:pt idx="14859">
                  <c:v>41507.59375</c:v>
                </c:pt>
                <c:pt idx="14860">
                  <c:v>41507.5972222222</c:v>
                </c:pt>
                <c:pt idx="14861">
                  <c:v>41507.6006944445</c:v>
                </c:pt>
                <c:pt idx="14862">
                  <c:v>41507.6041666667</c:v>
                </c:pt>
                <c:pt idx="14863">
                  <c:v>41507.6076388889</c:v>
                </c:pt>
                <c:pt idx="14864">
                  <c:v>41507.6111111111</c:v>
                </c:pt>
                <c:pt idx="14865">
                  <c:v>41507.6145833333</c:v>
                </c:pt>
                <c:pt idx="14866">
                  <c:v>41507.6180555556</c:v>
                </c:pt>
                <c:pt idx="14867">
                  <c:v>41507.6215277778</c:v>
                </c:pt>
                <c:pt idx="14868">
                  <c:v>41507.625</c:v>
                </c:pt>
                <c:pt idx="14869">
                  <c:v>41507.6284722222</c:v>
                </c:pt>
                <c:pt idx="14870">
                  <c:v>41507.6319444444</c:v>
                </c:pt>
                <c:pt idx="14871">
                  <c:v>41507.6354166667</c:v>
                </c:pt>
                <c:pt idx="14872">
                  <c:v>41507.6388888889</c:v>
                </c:pt>
                <c:pt idx="14873">
                  <c:v>41507.6423611111</c:v>
                </c:pt>
                <c:pt idx="14874">
                  <c:v>41507.6458333333</c:v>
                </c:pt>
                <c:pt idx="14875">
                  <c:v>41507.6493055556</c:v>
                </c:pt>
                <c:pt idx="14876">
                  <c:v>41507.6527777778</c:v>
                </c:pt>
                <c:pt idx="14877">
                  <c:v>41507.65625</c:v>
                </c:pt>
                <c:pt idx="14878">
                  <c:v>41507.6597222222</c:v>
                </c:pt>
                <c:pt idx="14879">
                  <c:v>41507.6631944444</c:v>
                </c:pt>
                <c:pt idx="14880">
                  <c:v>41507.6666666667</c:v>
                </c:pt>
                <c:pt idx="14881">
                  <c:v>41507.6701388889</c:v>
                </c:pt>
                <c:pt idx="14882">
                  <c:v>41507.6736111111</c:v>
                </c:pt>
                <c:pt idx="14883">
                  <c:v>41507.6770833333</c:v>
                </c:pt>
                <c:pt idx="14884">
                  <c:v>41507.6805555556</c:v>
                </c:pt>
                <c:pt idx="14885">
                  <c:v>41507.6840277778</c:v>
                </c:pt>
                <c:pt idx="14886">
                  <c:v>41507.6875</c:v>
                </c:pt>
                <c:pt idx="14887">
                  <c:v>41507.6909722222</c:v>
                </c:pt>
                <c:pt idx="14888">
                  <c:v>41507.6944444444</c:v>
                </c:pt>
                <c:pt idx="14889">
                  <c:v>41507.6979166667</c:v>
                </c:pt>
                <c:pt idx="14890">
                  <c:v>41507.7013888889</c:v>
                </c:pt>
                <c:pt idx="14891">
                  <c:v>41507.7048611111</c:v>
                </c:pt>
                <c:pt idx="14892">
                  <c:v>41507.7083333333</c:v>
                </c:pt>
                <c:pt idx="14893">
                  <c:v>41507.7118055556</c:v>
                </c:pt>
                <c:pt idx="14894">
                  <c:v>41507.7152777778</c:v>
                </c:pt>
                <c:pt idx="14895">
                  <c:v>41507.71875</c:v>
                </c:pt>
                <c:pt idx="14896">
                  <c:v>41507.7222222222</c:v>
                </c:pt>
                <c:pt idx="14897">
                  <c:v>41507.7256944444</c:v>
                </c:pt>
                <c:pt idx="14898">
                  <c:v>41507.7291666667</c:v>
                </c:pt>
                <c:pt idx="14899">
                  <c:v>41507.7326388889</c:v>
                </c:pt>
                <c:pt idx="14900">
                  <c:v>41507.7361111111</c:v>
                </c:pt>
                <c:pt idx="14901">
                  <c:v>41507.7395833333</c:v>
                </c:pt>
                <c:pt idx="14902">
                  <c:v>41507.7430555556</c:v>
                </c:pt>
                <c:pt idx="14903">
                  <c:v>41507.7465277778</c:v>
                </c:pt>
                <c:pt idx="14904">
                  <c:v>41507.75</c:v>
                </c:pt>
                <c:pt idx="14905">
                  <c:v>41507.7534722222</c:v>
                </c:pt>
                <c:pt idx="14906">
                  <c:v>41507.7569444444</c:v>
                </c:pt>
                <c:pt idx="14907">
                  <c:v>41507.7604166667</c:v>
                </c:pt>
                <c:pt idx="14908">
                  <c:v>41507.7638888889</c:v>
                </c:pt>
                <c:pt idx="14909">
                  <c:v>41507.7673611111</c:v>
                </c:pt>
                <c:pt idx="14910">
                  <c:v>41507.7708333333</c:v>
                </c:pt>
                <c:pt idx="14911">
                  <c:v>41507.7743055556</c:v>
                </c:pt>
                <c:pt idx="14912">
                  <c:v>41507.7777777778</c:v>
                </c:pt>
                <c:pt idx="14913">
                  <c:v>41507.78125</c:v>
                </c:pt>
                <c:pt idx="14914">
                  <c:v>41507.7847222222</c:v>
                </c:pt>
                <c:pt idx="14915">
                  <c:v>41507.7881944444</c:v>
                </c:pt>
                <c:pt idx="14916">
                  <c:v>41507.7916666667</c:v>
                </c:pt>
                <c:pt idx="14917">
                  <c:v>41507.7951388889</c:v>
                </c:pt>
                <c:pt idx="14918">
                  <c:v>41507.7986111111</c:v>
                </c:pt>
                <c:pt idx="14919">
                  <c:v>41507.8020833333</c:v>
                </c:pt>
                <c:pt idx="14920">
                  <c:v>41507.8055555556</c:v>
                </c:pt>
                <c:pt idx="14921">
                  <c:v>41507.8090277778</c:v>
                </c:pt>
                <c:pt idx="14922">
                  <c:v>41507.8125</c:v>
                </c:pt>
                <c:pt idx="14923">
                  <c:v>41507.8159722222</c:v>
                </c:pt>
                <c:pt idx="14924">
                  <c:v>41507.8194444445</c:v>
                </c:pt>
                <c:pt idx="14925">
                  <c:v>41507.8229166667</c:v>
                </c:pt>
                <c:pt idx="14926">
                  <c:v>41507.8263888889</c:v>
                </c:pt>
                <c:pt idx="14927">
                  <c:v>41507.8298611111</c:v>
                </c:pt>
                <c:pt idx="14928">
                  <c:v>41507.8333333333</c:v>
                </c:pt>
                <c:pt idx="14929">
                  <c:v>41507.8368055556</c:v>
                </c:pt>
                <c:pt idx="14930">
                  <c:v>41507.8402777778</c:v>
                </c:pt>
                <c:pt idx="14931">
                  <c:v>41507.84375</c:v>
                </c:pt>
                <c:pt idx="14932">
                  <c:v>41507.8472222222</c:v>
                </c:pt>
                <c:pt idx="14933">
                  <c:v>41507.8506944445</c:v>
                </c:pt>
                <c:pt idx="14934">
                  <c:v>41507.8541666667</c:v>
                </c:pt>
                <c:pt idx="14935">
                  <c:v>41507.8576388889</c:v>
                </c:pt>
                <c:pt idx="14936">
                  <c:v>41507.8611111111</c:v>
                </c:pt>
                <c:pt idx="14937">
                  <c:v>41507.8645833333</c:v>
                </c:pt>
                <c:pt idx="14938">
                  <c:v>41507.8680555556</c:v>
                </c:pt>
                <c:pt idx="14939">
                  <c:v>41507.8715277778</c:v>
                </c:pt>
                <c:pt idx="14940">
                  <c:v>41507.875</c:v>
                </c:pt>
                <c:pt idx="14941">
                  <c:v>41507.8784722222</c:v>
                </c:pt>
                <c:pt idx="14942">
                  <c:v>41507.8819444445</c:v>
                </c:pt>
                <c:pt idx="14943">
                  <c:v>41507.8854166667</c:v>
                </c:pt>
                <c:pt idx="14944">
                  <c:v>41507.8888888889</c:v>
                </c:pt>
                <c:pt idx="14945">
                  <c:v>41507.8923611111</c:v>
                </c:pt>
                <c:pt idx="14946">
                  <c:v>41507.8958333333</c:v>
                </c:pt>
                <c:pt idx="14947">
                  <c:v>41507.8993055556</c:v>
                </c:pt>
                <c:pt idx="14948">
                  <c:v>41507.9027777778</c:v>
                </c:pt>
                <c:pt idx="14949">
                  <c:v>41507.90625</c:v>
                </c:pt>
                <c:pt idx="14950">
                  <c:v>41507.9097222222</c:v>
                </c:pt>
                <c:pt idx="14951">
                  <c:v>41507.9131944444</c:v>
                </c:pt>
                <c:pt idx="14952">
                  <c:v>41507.9166666667</c:v>
                </c:pt>
                <c:pt idx="14953">
                  <c:v>41507.9201388889</c:v>
                </c:pt>
                <c:pt idx="14954">
                  <c:v>41507.9236111111</c:v>
                </c:pt>
                <c:pt idx="14955">
                  <c:v>41507.9270833333</c:v>
                </c:pt>
                <c:pt idx="14956">
                  <c:v>41507.9305555556</c:v>
                </c:pt>
                <c:pt idx="14957">
                  <c:v>41507.9340277778</c:v>
                </c:pt>
                <c:pt idx="14958">
                  <c:v>41507.9375</c:v>
                </c:pt>
                <c:pt idx="14959">
                  <c:v>41507.9409722222</c:v>
                </c:pt>
                <c:pt idx="14960">
                  <c:v>41507.9444444444</c:v>
                </c:pt>
                <c:pt idx="14961">
                  <c:v>41507.9479166667</c:v>
                </c:pt>
                <c:pt idx="14962">
                  <c:v>41507.9513888889</c:v>
                </c:pt>
                <c:pt idx="14963">
                  <c:v>41507.9548611111</c:v>
                </c:pt>
                <c:pt idx="14964">
                  <c:v>41507.9583333333</c:v>
                </c:pt>
                <c:pt idx="14965">
                  <c:v>41507.9618055556</c:v>
                </c:pt>
                <c:pt idx="14966">
                  <c:v>41507.9652777778</c:v>
                </c:pt>
                <c:pt idx="14967">
                  <c:v>41507.96875</c:v>
                </c:pt>
                <c:pt idx="14968">
                  <c:v>41507.9722222222</c:v>
                </c:pt>
                <c:pt idx="14969">
                  <c:v>41507.9756944444</c:v>
                </c:pt>
                <c:pt idx="14970">
                  <c:v>41507.9791666667</c:v>
                </c:pt>
                <c:pt idx="14971">
                  <c:v>41507.9826388889</c:v>
                </c:pt>
                <c:pt idx="14972">
                  <c:v>41507.9861111111</c:v>
                </c:pt>
                <c:pt idx="14973">
                  <c:v>41507.9895833333</c:v>
                </c:pt>
                <c:pt idx="14974">
                  <c:v>41507.9930555556</c:v>
                </c:pt>
                <c:pt idx="14975">
                  <c:v>41507.9965277778</c:v>
                </c:pt>
                <c:pt idx="14976">
                  <c:v>41508</c:v>
                </c:pt>
                <c:pt idx="14977">
                  <c:v>41508.0034722222</c:v>
                </c:pt>
                <c:pt idx="14978">
                  <c:v>41508.0069444444</c:v>
                </c:pt>
                <c:pt idx="14979">
                  <c:v>41508.0104166667</c:v>
                </c:pt>
                <c:pt idx="14980">
                  <c:v>41508.0138888889</c:v>
                </c:pt>
                <c:pt idx="14981">
                  <c:v>41508.0173611111</c:v>
                </c:pt>
                <c:pt idx="14982">
                  <c:v>41508.0208333333</c:v>
                </c:pt>
                <c:pt idx="14983">
                  <c:v>41508.0243055556</c:v>
                </c:pt>
                <c:pt idx="14984">
                  <c:v>41508.0277777778</c:v>
                </c:pt>
                <c:pt idx="14985">
                  <c:v>41508.03125</c:v>
                </c:pt>
                <c:pt idx="14986">
                  <c:v>41508.0347222222</c:v>
                </c:pt>
                <c:pt idx="14987">
                  <c:v>41508.0381944444</c:v>
                </c:pt>
                <c:pt idx="14988">
                  <c:v>41508.0416666667</c:v>
                </c:pt>
                <c:pt idx="14989">
                  <c:v>41508.0451388889</c:v>
                </c:pt>
                <c:pt idx="14990">
                  <c:v>41508.0486111111</c:v>
                </c:pt>
                <c:pt idx="14991">
                  <c:v>41508.0520833333</c:v>
                </c:pt>
                <c:pt idx="14992">
                  <c:v>41508.0555555556</c:v>
                </c:pt>
                <c:pt idx="14993">
                  <c:v>41508.0590277778</c:v>
                </c:pt>
                <c:pt idx="14994">
                  <c:v>41508.0625</c:v>
                </c:pt>
                <c:pt idx="14995">
                  <c:v>41508.0659722222</c:v>
                </c:pt>
                <c:pt idx="14996">
                  <c:v>41508.0694444444</c:v>
                </c:pt>
                <c:pt idx="14997">
                  <c:v>41508.0729166667</c:v>
                </c:pt>
                <c:pt idx="14998">
                  <c:v>41508.0763888889</c:v>
                </c:pt>
                <c:pt idx="14999">
                  <c:v>41508.0798611111</c:v>
                </c:pt>
                <c:pt idx="15000">
                  <c:v>41508.0833333333</c:v>
                </c:pt>
                <c:pt idx="15001">
                  <c:v>41508.0868055556</c:v>
                </c:pt>
                <c:pt idx="15002">
                  <c:v>41508.0902777778</c:v>
                </c:pt>
                <c:pt idx="15003">
                  <c:v>41508.09375</c:v>
                </c:pt>
                <c:pt idx="15004">
                  <c:v>41508.0972222222</c:v>
                </c:pt>
                <c:pt idx="15005">
                  <c:v>41508.1006944445</c:v>
                </c:pt>
                <c:pt idx="15006">
                  <c:v>41508.1041666667</c:v>
                </c:pt>
                <c:pt idx="15007">
                  <c:v>41508.1076388889</c:v>
                </c:pt>
                <c:pt idx="15008">
                  <c:v>41508.1111111111</c:v>
                </c:pt>
                <c:pt idx="15009">
                  <c:v>41508.1145833333</c:v>
                </c:pt>
                <c:pt idx="15010">
                  <c:v>41508.1180555556</c:v>
                </c:pt>
                <c:pt idx="15011">
                  <c:v>41508.1215277778</c:v>
                </c:pt>
                <c:pt idx="15012">
                  <c:v>41508.125</c:v>
                </c:pt>
                <c:pt idx="15013">
                  <c:v>41508.1284722222</c:v>
                </c:pt>
                <c:pt idx="15014">
                  <c:v>41508.1319444445</c:v>
                </c:pt>
                <c:pt idx="15015">
                  <c:v>41508.1354166667</c:v>
                </c:pt>
                <c:pt idx="15016">
                  <c:v>41508.1388888889</c:v>
                </c:pt>
                <c:pt idx="15017">
                  <c:v>41508.1423611111</c:v>
                </c:pt>
                <c:pt idx="15018">
                  <c:v>41508.1458333333</c:v>
                </c:pt>
                <c:pt idx="15019">
                  <c:v>41508.1493055556</c:v>
                </c:pt>
                <c:pt idx="15020">
                  <c:v>41508.1527777778</c:v>
                </c:pt>
                <c:pt idx="15021">
                  <c:v>41508.15625</c:v>
                </c:pt>
                <c:pt idx="15022">
                  <c:v>41508.1597222222</c:v>
                </c:pt>
                <c:pt idx="15023">
                  <c:v>41508.1631944445</c:v>
                </c:pt>
                <c:pt idx="15024">
                  <c:v>41508.1666666667</c:v>
                </c:pt>
                <c:pt idx="15025">
                  <c:v>41508.1701388889</c:v>
                </c:pt>
                <c:pt idx="15026">
                  <c:v>41508.1736111111</c:v>
                </c:pt>
                <c:pt idx="15027">
                  <c:v>41508.1770833333</c:v>
                </c:pt>
                <c:pt idx="15028">
                  <c:v>41508.1805555556</c:v>
                </c:pt>
                <c:pt idx="15029">
                  <c:v>41508.1840277778</c:v>
                </c:pt>
                <c:pt idx="15030">
                  <c:v>41508.1875</c:v>
                </c:pt>
                <c:pt idx="15031">
                  <c:v>41508.1909722222</c:v>
                </c:pt>
                <c:pt idx="15032">
                  <c:v>41508.1944444444</c:v>
                </c:pt>
                <c:pt idx="15033">
                  <c:v>41508.1979166667</c:v>
                </c:pt>
                <c:pt idx="15034">
                  <c:v>41508.2013888889</c:v>
                </c:pt>
                <c:pt idx="15035">
                  <c:v>41508.2048611111</c:v>
                </c:pt>
                <c:pt idx="15036">
                  <c:v>41508.2083333333</c:v>
                </c:pt>
                <c:pt idx="15037">
                  <c:v>41508.2118055556</c:v>
                </c:pt>
                <c:pt idx="15038">
                  <c:v>41508.2152777778</c:v>
                </c:pt>
                <c:pt idx="15039">
                  <c:v>41508.21875</c:v>
                </c:pt>
                <c:pt idx="15040">
                  <c:v>41508.2222222222</c:v>
                </c:pt>
                <c:pt idx="15041">
                  <c:v>41508.2256944444</c:v>
                </c:pt>
                <c:pt idx="15042">
                  <c:v>41508.2291666667</c:v>
                </c:pt>
                <c:pt idx="15043">
                  <c:v>41508.2326388889</c:v>
                </c:pt>
                <c:pt idx="15044">
                  <c:v>41508.2361111111</c:v>
                </c:pt>
                <c:pt idx="15045">
                  <c:v>41508.2395833333</c:v>
                </c:pt>
                <c:pt idx="15046">
                  <c:v>41508.2430555556</c:v>
                </c:pt>
                <c:pt idx="15047">
                  <c:v>41508.2465277778</c:v>
                </c:pt>
                <c:pt idx="15048">
                  <c:v>41508.25</c:v>
                </c:pt>
                <c:pt idx="15049">
                  <c:v>41508.2534722222</c:v>
                </c:pt>
                <c:pt idx="15050">
                  <c:v>41508.2569444444</c:v>
                </c:pt>
                <c:pt idx="15051">
                  <c:v>41508.2604166667</c:v>
                </c:pt>
                <c:pt idx="15052">
                  <c:v>41508.2638888889</c:v>
                </c:pt>
                <c:pt idx="15053">
                  <c:v>41508.2673611111</c:v>
                </c:pt>
                <c:pt idx="15054">
                  <c:v>41508.2708333333</c:v>
                </c:pt>
                <c:pt idx="15055">
                  <c:v>41508.2743055556</c:v>
                </c:pt>
                <c:pt idx="15056">
                  <c:v>41508.2777777778</c:v>
                </c:pt>
                <c:pt idx="15057">
                  <c:v>41508.28125</c:v>
                </c:pt>
                <c:pt idx="15058">
                  <c:v>41508.2847222222</c:v>
                </c:pt>
                <c:pt idx="15059">
                  <c:v>41508.2881944444</c:v>
                </c:pt>
                <c:pt idx="15060">
                  <c:v>41508.2916666667</c:v>
                </c:pt>
                <c:pt idx="15061">
                  <c:v>41508.2951388889</c:v>
                </c:pt>
                <c:pt idx="15062">
                  <c:v>41508.2986111111</c:v>
                </c:pt>
                <c:pt idx="15063">
                  <c:v>41508.3020833333</c:v>
                </c:pt>
                <c:pt idx="15064">
                  <c:v>41508.3055555556</c:v>
                </c:pt>
                <c:pt idx="15065">
                  <c:v>41508.3090277778</c:v>
                </c:pt>
                <c:pt idx="15066">
                  <c:v>41508.3125</c:v>
                </c:pt>
                <c:pt idx="15067">
                  <c:v>41508.3159722222</c:v>
                </c:pt>
                <c:pt idx="15068">
                  <c:v>41508.3194444444</c:v>
                </c:pt>
                <c:pt idx="15069">
                  <c:v>41508.3229166667</c:v>
                </c:pt>
                <c:pt idx="15070">
                  <c:v>41508.3263888889</c:v>
                </c:pt>
                <c:pt idx="15071">
                  <c:v>41508.3298611111</c:v>
                </c:pt>
                <c:pt idx="15072">
                  <c:v>41508.3333333333</c:v>
                </c:pt>
                <c:pt idx="15073">
                  <c:v>41508.3368055556</c:v>
                </c:pt>
                <c:pt idx="15074">
                  <c:v>41508.3402777778</c:v>
                </c:pt>
                <c:pt idx="15075">
                  <c:v>41508.34375</c:v>
                </c:pt>
                <c:pt idx="15076">
                  <c:v>41508.3472222222</c:v>
                </c:pt>
                <c:pt idx="15077">
                  <c:v>41508.3506944445</c:v>
                </c:pt>
                <c:pt idx="15078">
                  <c:v>41508.3541666667</c:v>
                </c:pt>
                <c:pt idx="15079">
                  <c:v>41508.3576388889</c:v>
                </c:pt>
                <c:pt idx="15080">
                  <c:v>41508.3611111111</c:v>
                </c:pt>
                <c:pt idx="15081">
                  <c:v>41508.3645833333</c:v>
                </c:pt>
                <c:pt idx="15082">
                  <c:v>41508.3680555556</c:v>
                </c:pt>
                <c:pt idx="15083">
                  <c:v>41508.3715277778</c:v>
                </c:pt>
                <c:pt idx="15084">
                  <c:v>41508.375</c:v>
                </c:pt>
                <c:pt idx="15085">
                  <c:v>41508.3784722222</c:v>
                </c:pt>
                <c:pt idx="15086">
                  <c:v>41508.3819444445</c:v>
                </c:pt>
                <c:pt idx="15087">
                  <c:v>41508.3854166667</c:v>
                </c:pt>
                <c:pt idx="15088">
                  <c:v>41508.3888888889</c:v>
                </c:pt>
                <c:pt idx="15089">
                  <c:v>41508.3923611111</c:v>
                </c:pt>
                <c:pt idx="15090">
                  <c:v>41508.3958333333</c:v>
                </c:pt>
                <c:pt idx="15091">
                  <c:v>41508.3993055556</c:v>
                </c:pt>
                <c:pt idx="15092">
                  <c:v>41508.4027777778</c:v>
                </c:pt>
                <c:pt idx="15093">
                  <c:v>41508.40625</c:v>
                </c:pt>
                <c:pt idx="15094">
                  <c:v>41508.4097222222</c:v>
                </c:pt>
                <c:pt idx="15095">
                  <c:v>41508.4131944445</c:v>
                </c:pt>
                <c:pt idx="15096">
                  <c:v>41508.4166666667</c:v>
                </c:pt>
                <c:pt idx="15097">
                  <c:v>41508.4201388889</c:v>
                </c:pt>
                <c:pt idx="15098">
                  <c:v>41508.4236111111</c:v>
                </c:pt>
                <c:pt idx="15099">
                  <c:v>41508.4270833333</c:v>
                </c:pt>
                <c:pt idx="15100">
                  <c:v>41508.4305555556</c:v>
                </c:pt>
                <c:pt idx="15101">
                  <c:v>41508.4340277778</c:v>
                </c:pt>
                <c:pt idx="15102">
                  <c:v>41508.4375</c:v>
                </c:pt>
                <c:pt idx="15103">
                  <c:v>41508.4409722222</c:v>
                </c:pt>
                <c:pt idx="15104">
                  <c:v>41508.4444444444</c:v>
                </c:pt>
                <c:pt idx="15105">
                  <c:v>41508.4479166667</c:v>
                </c:pt>
                <c:pt idx="15106">
                  <c:v>41508.4513888889</c:v>
                </c:pt>
                <c:pt idx="15107">
                  <c:v>41508.4548611111</c:v>
                </c:pt>
                <c:pt idx="15108">
                  <c:v>41508.4583333333</c:v>
                </c:pt>
                <c:pt idx="15109">
                  <c:v>41508.4618055556</c:v>
                </c:pt>
                <c:pt idx="15110">
                  <c:v>41508.4652777778</c:v>
                </c:pt>
                <c:pt idx="15111">
                  <c:v>41508.46875</c:v>
                </c:pt>
                <c:pt idx="15112">
                  <c:v>41508.4722222222</c:v>
                </c:pt>
                <c:pt idx="15113">
                  <c:v>41508.4756944444</c:v>
                </c:pt>
                <c:pt idx="15114">
                  <c:v>41508.4791666667</c:v>
                </c:pt>
                <c:pt idx="15115">
                  <c:v>41508.4826388889</c:v>
                </c:pt>
                <c:pt idx="15116">
                  <c:v>41508.4861111111</c:v>
                </c:pt>
                <c:pt idx="15117">
                  <c:v>41508.4895833333</c:v>
                </c:pt>
                <c:pt idx="15118">
                  <c:v>41508.4930555556</c:v>
                </c:pt>
                <c:pt idx="15119">
                  <c:v>41508.4965277778</c:v>
                </c:pt>
                <c:pt idx="15120">
                  <c:v>41508.5</c:v>
                </c:pt>
                <c:pt idx="15121">
                  <c:v>41508.5034722222</c:v>
                </c:pt>
                <c:pt idx="15122">
                  <c:v>41508.5069444444</c:v>
                </c:pt>
                <c:pt idx="15123">
                  <c:v>41508.5104166667</c:v>
                </c:pt>
                <c:pt idx="15124">
                  <c:v>41508.5138888889</c:v>
                </c:pt>
                <c:pt idx="15125">
                  <c:v>41508.5173611111</c:v>
                </c:pt>
                <c:pt idx="15126">
                  <c:v>41508.5208333333</c:v>
                </c:pt>
                <c:pt idx="15127">
                  <c:v>41508.5243055556</c:v>
                </c:pt>
                <c:pt idx="15128">
                  <c:v>41508.5277777778</c:v>
                </c:pt>
                <c:pt idx="15129">
                  <c:v>41508.53125</c:v>
                </c:pt>
                <c:pt idx="15130">
                  <c:v>41508.5347222222</c:v>
                </c:pt>
                <c:pt idx="15131">
                  <c:v>41508.5381944444</c:v>
                </c:pt>
                <c:pt idx="15132">
                  <c:v>41508.5416666667</c:v>
                </c:pt>
                <c:pt idx="15133">
                  <c:v>41508.5451388889</c:v>
                </c:pt>
                <c:pt idx="15134">
                  <c:v>41508.5486111111</c:v>
                </c:pt>
                <c:pt idx="15135">
                  <c:v>41508.5520833333</c:v>
                </c:pt>
                <c:pt idx="15136">
                  <c:v>41508.5555555556</c:v>
                </c:pt>
                <c:pt idx="15137">
                  <c:v>41508.5590277778</c:v>
                </c:pt>
                <c:pt idx="15138">
                  <c:v>41508.5625</c:v>
                </c:pt>
                <c:pt idx="15139">
                  <c:v>41508.5659722222</c:v>
                </c:pt>
                <c:pt idx="15140">
                  <c:v>41508.5694444444</c:v>
                </c:pt>
                <c:pt idx="15141">
                  <c:v>41508.5729166667</c:v>
                </c:pt>
                <c:pt idx="15142">
                  <c:v>41508.5763888889</c:v>
                </c:pt>
                <c:pt idx="15143">
                  <c:v>41508.5798611111</c:v>
                </c:pt>
                <c:pt idx="15144">
                  <c:v>41508.5833333333</c:v>
                </c:pt>
                <c:pt idx="15145">
                  <c:v>41508.5868055556</c:v>
                </c:pt>
                <c:pt idx="15146">
                  <c:v>41508.5902777778</c:v>
                </c:pt>
                <c:pt idx="15147">
                  <c:v>41508.59375</c:v>
                </c:pt>
                <c:pt idx="15148">
                  <c:v>41508.5972222222</c:v>
                </c:pt>
                <c:pt idx="15149">
                  <c:v>41508.6006944444</c:v>
                </c:pt>
                <c:pt idx="15150">
                  <c:v>41508.6041666667</c:v>
                </c:pt>
                <c:pt idx="15151">
                  <c:v>41508.6076388889</c:v>
                </c:pt>
                <c:pt idx="15152">
                  <c:v>41508.6111111111</c:v>
                </c:pt>
                <c:pt idx="15153">
                  <c:v>41508.6145833333</c:v>
                </c:pt>
                <c:pt idx="15154">
                  <c:v>41508.6180555556</c:v>
                </c:pt>
                <c:pt idx="15155">
                  <c:v>41508.6215277778</c:v>
                </c:pt>
                <c:pt idx="15156">
                  <c:v>41508.625</c:v>
                </c:pt>
                <c:pt idx="15157">
                  <c:v>41508.6284722222</c:v>
                </c:pt>
                <c:pt idx="15158">
                  <c:v>41508.6319444445</c:v>
                </c:pt>
                <c:pt idx="15159">
                  <c:v>41508.6354166667</c:v>
                </c:pt>
                <c:pt idx="15160">
                  <c:v>41508.6388888889</c:v>
                </c:pt>
                <c:pt idx="15161">
                  <c:v>41508.6423611111</c:v>
                </c:pt>
                <c:pt idx="15162">
                  <c:v>41508.6458333333</c:v>
                </c:pt>
                <c:pt idx="15163">
                  <c:v>41508.6493055556</c:v>
                </c:pt>
                <c:pt idx="15164">
                  <c:v>41508.6527777778</c:v>
                </c:pt>
                <c:pt idx="15165">
                  <c:v>41508.65625</c:v>
                </c:pt>
                <c:pt idx="15166">
                  <c:v>41508.6597222222</c:v>
                </c:pt>
                <c:pt idx="15167">
                  <c:v>41508.6631944445</c:v>
                </c:pt>
                <c:pt idx="15168">
                  <c:v>41508.6666666667</c:v>
                </c:pt>
                <c:pt idx="15169">
                  <c:v>41508.6701388889</c:v>
                </c:pt>
                <c:pt idx="15170">
                  <c:v>41508.6736111111</c:v>
                </c:pt>
                <c:pt idx="15171">
                  <c:v>41508.6770833333</c:v>
                </c:pt>
                <c:pt idx="15172">
                  <c:v>41508.6805555556</c:v>
                </c:pt>
                <c:pt idx="15173">
                  <c:v>41508.6840277778</c:v>
                </c:pt>
                <c:pt idx="15174">
                  <c:v>41508.6875</c:v>
                </c:pt>
                <c:pt idx="15175">
                  <c:v>41508.6909722222</c:v>
                </c:pt>
                <c:pt idx="15176">
                  <c:v>41508.6944444445</c:v>
                </c:pt>
                <c:pt idx="15177">
                  <c:v>41508.6979166667</c:v>
                </c:pt>
                <c:pt idx="15178">
                  <c:v>41508.7013888889</c:v>
                </c:pt>
                <c:pt idx="15179">
                  <c:v>41508.7048611111</c:v>
                </c:pt>
                <c:pt idx="15180">
                  <c:v>41508.7083333333</c:v>
                </c:pt>
                <c:pt idx="15181">
                  <c:v>41508.7118055556</c:v>
                </c:pt>
                <c:pt idx="15182">
                  <c:v>41508.7152777778</c:v>
                </c:pt>
                <c:pt idx="15183">
                  <c:v>41508.71875</c:v>
                </c:pt>
                <c:pt idx="15184">
                  <c:v>41508.7222222222</c:v>
                </c:pt>
                <c:pt idx="15185">
                  <c:v>41508.7256944444</c:v>
                </c:pt>
                <c:pt idx="15186">
                  <c:v>41508.7291666667</c:v>
                </c:pt>
                <c:pt idx="15187">
                  <c:v>41508.7326388889</c:v>
                </c:pt>
                <c:pt idx="15188">
                  <c:v>41508.7361111111</c:v>
                </c:pt>
                <c:pt idx="15189">
                  <c:v>41508.7395833333</c:v>
                </c:pt>
                <c:pt idx="15190">
                  <c:v>41508.7430555556</c:v>
                </c:pt>
                <c:pt idx="15191">
                  <c:v>41508.7465277778</c:v>
                </c:pt>
                <c:pt idx="15192">
                  <c:v>41508.75</c:v>
                </c:pt>
                <c:pt idx="15193">
                  <c:v>41508.7534722222</c:v>
                </c:pt>
                <c:pt idx="15194">
                  <c:v>41508.7569444444</c:v>
                </c:pt>
                <c:pt idx="15195">
                  <c:v>41508.7604166667</c:v>
                </c:pt>
                <c:pt idx="15196">
                  <c:v>41508.7638888889</c:v>
                </c:pt>
                <c:pt idx="15197">
                  <c:v>41508.7673611111</c:v>
                </c:pt>
                <c:pt idx="15198">
                  <c:v>41508.7708333333</c:v>
                </c:pt>
                <c:pt idx="15199">
                  <c:v>41508.7743055556</c:v>
                </c:pt>
                <c:pt idx="15200">
                  <c:v>41508.7777777778</c:v>
                </c:pt>
                <c:pt idx="15201">
                  <c:v>41508.78125</c:v>
                </c:pt>
                <c:pt idx="15202">
                  <c:v>41508.7847222222</c:v>
                </c:pt>
                <c:pt idx="15203">
                  <c:v>41508.7881944444</c:v>
                </c:pt>
                <c:pt idx="15204">
                  <c:v>41508.7916666667</c:v>
                </c:pt>
                <c:pt idx="15205">
                  <c:v>41508.7951388889</c:v>
                </c:pt>
                <c:pt idx="15206">
                  <c:v>41508.7986111111</c:v>
                </c:pt>
                <c:pt idx="15207">
                  <c:v>41508.8020833333</c:v>
                </c:pt>
                <c:pt idx="15208">
                  <c:v>41508.8055555556</c:v>
                </c:pt>
                <c:pt idx="15209">
                  <c:v>41508.8090277778</c:v>
                </c:pt>
                <c:pt idx="15210">
                  <c:v>41508.8125</c:v>
                </c:pt>
                <c:pt idx="15211">
                  <c:v>41508.8159722222</c:v>
                </c:pt>
                <c:pt idx="15212">
                  <c:v>41508.8194444444</c:v>
                </c:pt>
                <c:pt idx="15213">
                  <c:v>41508.8229166667</c:v>
                </c:pt>
                <c:pt idx="15214">
                  <c:v>41508.8263888889</c:v>
                </c:pt>
                <c:pt idx="15215">
                  <c:v>41508.8298611111</c:v>
                </c:pt>
                <c:pt idx="15216">
                  <c:v>41508.8333333333</c:v>
                </c:pt>
                <c:pt idx="15217">
                  <c:v>41508.8368055556</c:v>
                </c:pt>
                <c:pt idx="15218">
                  <c:v>41508.8402777778</c:v>
                </c:pt>
                <c:pt idx="15219">
                  <c:v>41508.84375</c:v>
                </c:pt>
                <c:pt idx="15220">
                  <c:v>41508.8472222222</c:v>
                </c:pt>
                <c:pt idx="15221">
                  <c:v>41508.8506944444</c:v>
                </c:pt>
                <c:pt idx="15222">
                  <c:v>41508.8541666667</c:v>
                </c:pt>
                <c:pt idx="15223">
                  <c:v>41508.8576388889</c:v>
                </c:pt>
                <c:pt idx="15224">
                  <c:v>41508.8611111111</c:v>
                </c:pt>
                <c:pt idx="15225">
                  <c:v>41508.8645833333</c:v>
                </c:pt>
                <c:pt idx="15226">
                  <c:v>41508.8680555556</c:v>
                </c:pt>
                <c:pt idx="15227">
                  <c:v>41508.8715277778</c:v>
                </c:pt>
                <c:pt idx="15228">
                  <c:v>41508.875</c:v>
                </c:pt>
                <c:pt idx="15229">
                  <c:v>41508.8784722222</c:v>
                </c:pt>
                <c:pt idx="15230">
                  <c:v>41508.8819444445</c:v>
                </c:pt>
                <c:pt idx="15231">
                  <c:v>41508.8854166667</c:v>
                </c:pt>
                <c:pt idx="15232">
                  <c:v>41508.8888888889</c:v>
                </c:pt>
                <c:pt idx="15233">
                  <c:v>41508.8923611111</c:v>
                </c:pt>
                <c:pt idx="15234">
                  <c:v>41508.8958333333</c:v>
                </c:pt>
                <c:pt idx="15235">
                  <c:v>41508.8993055556</c:v>
                </c:pt>
                <c:pt idx="15236">
                  <c:v>41508.9027777778</c:v>
                </c:pt>
                <c:pt idx="15237">
                  <c:v>41508.90625</c:v>
                </c:pt>
                <c:pt idx="15238">
                  <c:v>41508.9097222222</c:v>
                </c:pt>
                <c:pt idx="15239">
                  <c:v>41508.9131944445</c:v>
                </c:pt>
                <c:pt idx="15240">
                  <c:v>41508.9166666667</c:v>
                </c:pt>
                <c:pt idx="15241">
                  <c:v>41508.9201388889</c:v>
                </c:pt>
                <c:pt idx="15242">
                  <c:v>41508.9236111111</c:v>
                </c:pt>
                <c:pt idx="15243">
                  <c:v>41508.9270833333</c:v>
                </c:pt>
                <c:pt idx="15244">
                  <c:v>41508.9305555556</c:v>
                </c:pt>
                <c:pt idx="15245">
                  <c:v>41508.9340277778</c:v>
                </c:pt>
                <c:pt idx="15246">
                  <c:v>41508.9375</c:v>
                </c:pt>
                <c:pt idx="15247">
                  <c:v>41508.9409722222</c:v>
                </c:pt>
                <c:pt idx="15248">
                  <c:v>41508.9444444445</c:v>
                </c:pt>
                <c:pt idx="15249">
                  <c:v>41508.9479166667</c:v>
                </c:pt>
                <c:pt idx="15250">
                  <c:v>41508.9513888889</c:v>
                </c:pt>
                <c:pt idx="15251">
                  <c:v>41508.9548611111</c:v>
                </c:pt>
                <c:pt idx="15252">
                  <c:v>41508.9583333333</c:v>
                </c:pt>
                <c:pt idx="15253">
                  <c:v>41508.9618055556</c:v>
                </c:pt>
                <c:pt idx="15254">
                  <c:v>41508.9652777778</c:v>
                </c:pt>
                <c:pt idx="15255">
                  <c:v>41508.96875</c:v>
                </c:pt>
                <c:pt idx="15256">
                  <c:v>41508.9722222222</c:v>
                </c:pt>
                <c:pt idx="15257">
                  <c:v>41508.9756944444</c:v>
                </c:pt>
                <c:pt idx="15258">
                  <c:v>41508.9791666667</c:v>
                </c:pt>
                <c:pt idx="15259">
                  <c:v>41508.9826388889</c:v>
                </c:pt>
                <c:pt idx="15260">
                  <c:v>41508.9861111111</c:v>
                </c:pt>
                <c:pt idx="15261">
                  <c:v>41508.9895833333</c:v>
                </c:pt>
                <c:pt idx="15262">
                  <c:v>41508.9930555556</c:v>
                </c:pt>
                <c:pt idx="15263">
                  <c:v>41508.9965277778</c:v>
                </c:pt>
                <c:pt idx="15264">
                  <c:v>41509</c:v>
                </c:pt>
                <c:pt idx="15265">
                  <c:v>41509.0034722222</c:v>
                </c:pt>
                <c:pt idx="15266">
                  <c:v>41509.0069444444</c:v>
                </c:pt>
                <c:pt idx="15267">
                  <c:v>41509.0104166667</c:v>
                </c:pt>
                <c:pt idx="15268">
                  <c:v>41509.0138888889</c:v>
                </c:pt>
                <c:pt idx="15269">
                  <c:v>41509.0173611111</c:v>
                </c:pt>
                <c:pt idx="15270">
                  <c:v>41509.0208333333</c:v>
                </c:pt>
                <c:pt idx="15271">
                  <c:v>41509.0243055556</c:v>
                </c:pt>
                <c:pt idx="15272">
                  <c:v>41509.0277777778</c:v>
                </c:pt>
                <c:pt idx="15273">
                  <c:v>41509.03125</c:v>
                </c:pt>
                <c:pt idx="15274">
                  <c:v>41509.0347222222</c:v>
                </c:pt>
                <c:pt idx="15275">
                  <c:v>41509.0381944444</c:v>
                </c:pt>
                <c:pt idx="15276">
                  <c:v>41509.0416666667</c:v>
                </c:pt>
                <c:pt idx="15277">
                  <c:v>41509.0451388889</c:v>
                </c:pt>
                <c:pt idx="15278">
                  <c:v>41509.0486111111</c:v>
                </c:pt>
                <c:pt idx="15279">
                  <c:v>41509.0520833333</c:v>
                </c:pt>
                <c:pt idx="15280">
                  <c:v>41509.0555555556</c:v>
                </c:pt>
                <c:pt idx="15281">
                  <c:v>41509.0590277778</c:v>
                </c:pt>
                <c:pt idx="15282">
                  <c:v>41509.0625</c:v>
                </c:pt>
                <c:pt idx="15283">
                  <c:v>41509.0659722222</c:v>
                </c:pt>
                <c:pt idx="15284">
                  <c:v>41509.0694444444</c:v>
                </c:pt>
                <c:pt idx="15285">
                  <c:v>41509.0729166667</c:v>
                </c:pt>
                <c:pt idx="15286">
                  <c:v>41509.0763888889</c:v>
                </c:pt>
                <c:pt idx="15287">
                  <c:v>41509.0798611111</c:v>
                </c:pt>
                <c:pt idx="15288">
                  <c:v>41509.0833333333</c:v>
                </c:pt>
                <c:pt idx="15289">
                  <c:v>41509.0868055556</c:v>
                </c:pt>
                <c:pt idx="15290">
                  <c:v>41509.0902777778</c:v>
                </c:pt>
                <c:pt idx="15291">
                  <c:v>41509.09375</c:v>
                </c:pt>
                <c:pt idx="15292">
                  <c:v>41509.0972222222</c:v>
                </c:pt>
                <c:pt idx="15293">
                  <c:v>41509.1006944444</c:v>
                </c:pt>
                <c:pt idx="15294">
                  <c:v>41509.1041666667</c:v>
                </c:pt>
                <c:pt idx="15295">
                  <c:v>41509.1076388889</c:v>
                </c:pt>
                <c:pt idx="15296">
                  <c:v>41509.1111111111</c:v>
                </c:pt>
                <c:pt idx="15297">
                  <c:v>41509.1145833333</c:v>
                </c:pt>
                <c:pt idx="15298">
                  <c:v>41509.1180555556</c:v>
                </c:pt>
                <c:pt idx="15299">
                  <c:v>41509.1215277778</c:v>
                </c:pt>
                <c:pt idx="15300">
                  <c:v>41509.125</c:v>
                </c:pt>
                <c:pt idx="15301">
                  <c:v>41509.1284722222</c:v>
                </c:pt>
                <c:pt idx="15302">
                  <c:v>41509.1319444444</c:v>
                </c:pt>
                <c:pt idx="15303">
                  <c:v>41509.1354166667</c:v>
                </c:pt>
                <c:pt idx="15304">
                  <c:v>41509.1388888889</c:v>
                </c:pt>
                <c:pt idx="15305">
                  <c:v>41509.1423611111</c:v>
                </c:pt>
                <c:pt idx="15306">
                  <c:v>41509.1458333333</c:v>
                </c:pt>
                <c:pt idx="15307">
                  <c:v>41509.1493055556</c:v>
                </c:pt>
                <c:pt idx="15308">
                  <c:v>41509.1527777778</c:v>
                </c:pt>
                <c:pt idx="15309">
                  <c:v>41509.15625</c:v>
                </c:pt>
                <c:pt idx="15310">
                  <c:v>41509.1597222222</c:v>
                </c:pt>
                <c:pt idx="15311">
                  <c:v>41509.1631944445</c:v>
                </c:pt>
                <c:pt idx="15312">
                  <c:v>41509.1666666667</c:v>
                </c:pt>
                <c:pt idx="15313">
                  <c:v>41509.1701388889</c:v>
                </c:pt>
                <c:pt idx="15314">
                  <c:v>41509.1736111111</c:v>
                </c:pt>
                <c:pt idx="15315">
                  <c:v>41509.1770833333</c:v>
                </c:pt>
                <c:pt idx="15316">
                  <c:v>41509.1805555556</c:v>
                </c:pt>
                <c:pt idx="15317">
                  <c:v>41509.1840277778</c:v>
                </c:pt>
                <c:pt idx="15318">
                  <c:v>41509.1875</c:v>
                </c:pt>
                <c:pt idx="15319">
                  <c:v>41509.1909722222</c:v>
                </c:pt>
                <c:pt idx="15320">
                  <c:v>41509.1944444445</c:v>
                </c:pt>
                <c:pt idx="15321">
                  <c:v>41509.1979166667</c:v>
                </c:pt>
                <c:pt idx="15322">
                  <c:v>41509.2013888889</c:v>
                </c:pt>
                <c:pt idx="15323">
                  <c:v>41509.2048611111</c:v>
                </c:pt>
                <c:pt idx="15324">
                  <c:v>41509.2083333333</c:v>
                </c:pt>
                <c:pt idx="15325">
                  <c:v>41509.2118055556</c:v>
                </c:pt>
                <c:pt idx="15326">
                  <c:v>41509.2152777778</c:v>
                </c:pt>
                <c:pt idx="15327">
                  <c:v>41509.21875</c:v>
                </c:pt>
                <c:pt idx="15328">
                  <c:v>41509.2222222222</c:v>
                </c:pt>
                <c:pt idx="15329">
                  <c:v>41509.2256944445</c:v>
                </c:pt>
                <c:pt idx="15330">
                  <c:v>41509.2291666667</c:v>
                </c:pt>
                <c:pt idx="15331">
                  <c:v>41509.2326388889</c:v>
                </c:pt>
                <c:pt idx="15332">
                  <c:v>41509.2361111111</c:v>
                </c:pt>
                <c:pt idx="15333">
                  <c:v>41509.2395833333</c:v>
                </c:pt>
                <c:pt idx="15334">
                  <c:v>41509.2430555556</c:v>
                </c:pt>
                <c:pt idx="15335">
                  <c:v>41509.2465277778</c:v>
                </c:pt>
                <c:pt idx="15336">
                  <c:v>41509.25</c:v>
                </c:pt>
                <c:pt idx="15337">
                  <c:v>41509.2534722222</c:v>
                </c:pt>
                <c:pt idx="15338">
                  <c:v>41509.2569444444</c:v>
                </c:pt>
                <c:pt idx="15339">
                  <c:v>41509.2604166667</c:v>
                </c:pt>
                <c:pt idx="15340">
                  <c:v>41509.2638888889</c:v>
                </c:pt>
                <c:pt idx="15341">
                  <c:v>41509.2673611111</c:v>
                </c:pt>
                <c:pt idx="15342">
                  <c:v>41509.2708333333</c:v>
                </c:pt>
                <c:pt idx="15343">
                  <c:v>41509.2743055556</c:v>
                </c:pt>
                <c:pt idx="15344">
                  <c:v>41509.2777777778</c:v>
                </c:pt>
                <c:pt idx="15345">
                  <c:v>41509.28125</c:v>
                </c:pt>
                <c:pt idx="15346">
                  <c:v>41509.2847222222</c:v>
                </c:pt>
                <c:pt idx="15347">
                  <c:v>41509.2881944444</c:v>
                </c:pt>
                <c:pt idx="15348">
                  <c:v>41509.2916666667</c:v>
                </c:pt>
                <c:pt idx="15349">
                  <c:v>41509.2951388889</c:v>
                </c:pt>
                <c:pt idx="15350">
                  <c:v>41509.2986111111</c:v>
                </c:pt>
                <c:pt idx="15351">
                  <c:v>41509.3020833333</c:v>
                </c:pt>
                <c:pt idx="15352">
                  <c:v>41509.3055555556</c:v>
                </c:pt>
                <c:pt idx="15353">
                  <c:v>41509.3090277778</c:v>
                </c:pt>
                <c:pt idx="15354">
                  <c:v>41509.3125</c:v>
                </c:pt>
                <c:pt idx="15355">
                  <c:v>41509.3159722222</c:v>
                </c:pt>
                <c:pt idx="15356">
                  <c:v>41509.3194444444</c:v>
                </c:pt>
                <c:pt idx="15357">
                  <c:v>41509.3229166667</c:v>
                </c:pt>
                <c:pt idx="15358">
                  <c:v>41509.3263888889</c:v>
                </c:pt>
                <c:pt idx="15359">
                  <c:v>41509.3298611111</c:v>
                </c:pt>
                <c:pt idx="15360">
                  <c:v>41509.3333333333</c:v>
                </c:pt>
                <c:pt idx="15361">
                  <c:v>41509.3368055556</c:v>
                </c:pt>
                <c:pt idx="15362">
                  <c:v>41509.3402777778</c:v>
                </c:pt>
                <c:pt idx="15363">
                  <c:v>41509.34375</c:v>
                </c:pt>
                <c:pt idx="15364">
                  <c:v>41509.3472222222</c:v>
                </c:pt>
                <c:pt idx="15365">
                  <c:v>41509.3506944444</c:v>
                </c:pt>
                <c:pt idx="15366">
                  <c:v>41509.3541666667</c:v>
                </c:pt>
                <c:pt idx="15367">
                  <c:v>41509.3576388889</c:v>
                </c:pt>
                <c:pt idx="15368">
                  <c:v>41509.3611111111</c:v>
                </c:pt>
                <c:pt idx="15369">
                  <c:v>41509.3645833333</c:v>
                </c:pt>
                <c:pt idx="15370">
                  <c:v>41509.3680555556</c:v>
                </c:pt>
                <c:pt idx="15371">
                  <c:v>41509.3715277778</c:v>
                </c:pt>
                <c:pt idx="15372">
                  <c:v>41509.375</c:v>
                </c:pt>
                <c:pt idx="15373">
                  <c:v>41509.3784722222</c:v>
                </c:pt>
                <c:pt idx="15374">
                  <c:v>41509.3819444444</c:v>
                </c:pt>
                <c:pt idx="15375">
                  <c:v>41509.3854166667</c:v>
                </c:pt>
                <c:pt idx="15376">
                  <c:v>41509.3888888889</c:v>
                </c:pt>
                <c:pt idx="15377">
                  <c:v>41509.3923611111</c:v>
                </c:pt>
                <c:pt idx="15378">
                  <c:v>41509.3958333333</c:v>
                </c:pt>
                <c:pt idx="15379">
                  <c:v>41509.3993055556</c:v>
                </c:pt>
                <c:pt idx="15380">
                  <c:v>41509.4027777778</c:v>
                </c:pt>
                <c:pt idx="15381">
                  <c:v>41509.40625</c:v>
                </c:pt>
                <c:pt idx="15382">
                  <c:v>41509.4097222222</c:v>
                </c:pt>
                <c:pt idx="15383">
                  <c:v>41509.4131944444</c:v>
                </c:pt>
                <c:pt idx="15384">
                  <c:v>41509.4166666667</c:v>
                </c:pt>
                <c:pt idx="15385">
                  <c:v>41509.4201388889</c:v>
                </c:pt>
                <c:pt idx="15386">
                  <c:v>41509.4236111111</c:v>
                </c:pt>
                <c:pt idx="15387">
                  <c:v>41509.4270833333</c:v>
                </c:pt>
                <c:pt idx="15388">
                  <c:v>41509.4305555556</c:v>
                </c:pt>
                <c:pt idx="15389">
                  <c:v>41509.4340277778</c:v>
                </c:pt>
                <c:pt idx="15390">
                  <c:v>41509.4375</c:v>
                </c:pt>
                <c:pt idx="15391">
                  <c:v>41509.4409722222</c:v>
                </c:pt>
                <c:pt idx="15392">
                  <c:v>41509.4444444445</c:v>
                </c:pt>
                <c:pt idx="15393">
                  <c:v>41509.4479166667</c:v>
                </c:pt>
                <c:pt idx="15394">
                  <c:v>41509.4513888889</c:v>
                </c:pt>
                <c:pt idx="15395">
                  <c:v>41509.4548611111</c:v>
                </c:pt>
                <c:pt idx="15396">
                  <c:v>41509.4583333333</c:v>
                </c:pt>
                <c:pt idx="15397">
                  <c:v>41509.4618055556</c:v>
                </c:pt>
                <c:pt idx="15398">
                  <c:v>41509.4652777778</c:v>
                </c:pt>
                <c:pt idx="15399">
                  <c:v>41509.46875</c:v>
                </c:pt>
                <c:pt idx="15400">
                  <c:v>41509.4722222222</c:v>
                </c:pt>
                <c:pt idx="15401">
                  <c:v>41509.4756944445</c:v>
                </c:pt>
                <c:pt idx="15402">
                  <c:v>41509.4791666667</c:v>
                </c:pt>
                <c:pt idx="15403">
                  <c:v>41509.4826388889</c:v>
                </c:pt>
                <c:pt idx="15404">
                  <c:v>41509.4861111111</c:v>
                </c:pt>
                <c:pt idx="15405">
                  <c:v>41509.4895833333</c:v>
                </c:pt>
                <c:pt idx="15406">
                  <c:v>41509.4930555556</c:v>
                </c:pt>
                <c:pt idx="15407">
                  <c:v>41509.4965277778</c:v>
                </c:pt>
                <c:pt idx="15408">
                  <c:v>41509.5</c:v>
                </c:pt>
                <c:pt idx="15409">
                  <c:v>41509.5034722222</c:v>
                </c:pt>
                <c:pt idx="15410">
                  <c:v>41509.5069444444</c:v>
                </c:pt>
                <c:pt idx="15411">
                  <c:v>41509.5104166667</c:v>
                </c:pt>
                <c:pt idx="15412">
                  <c:v>41509.5138888889</c:v>
                </c:pt>
                <c:pt idx="15413">
                  <c:v>41509.5173611111</c:v>
                </c:pt>
                <c:pt idx="15414">
                  <c:v>41509.5208333333</c:v>
                </c:pt>
                <c:pt idx="15415">
                  <c:v>41509.5243055556</c:v>
                </c:pt>
                <c:pt idx="15416">
                  <c:v>41509.5277777778</c:v>
                </c:pt>
                <c:pt idx="15417">
                  <c:v>41509.53125</c:v>
                </c:pt>
                <c:pt idx="15418">
                  <c:v>41509.5347222222</c:v>
                </c:pt>
                <c:pt idx="15419">
                  <c:v>41509.5381944444</c:v>
                </c:pt>
                <c:pt idx="15420">
                  <c:v>41509.5416666667</c:v>
                </c:pt>
                <c:pt idx="15421">
                  <c:v>41509.5451388889</c:v>
                </c:pt>
                <c:pt idx="15422">
                  <c:v>41509.5486111111</c:v>
                </c:pt>
                <c:pt idx="15423">
                  <c:v>41509.5520833333</c:v>
                </c:pt>
                <c:pt idx="15424">
                  <c:v>41509.5555555556</c:v>
                </c:pt>
                <c:pt idx="15425">
                  <c:v>41509.5590277778</c:v>
                </c:pt>
                <c:pt idx="15426">
                  <c:v>41509.5625</c:v>
                </c:pt>
                <c:pt idx="15427">
                  <c:v>41509.5659722222</c:v>
                </c:pt>
                <c:pt idx="15428">
                  <c:v>41509.5694444444</c:v>
                </c:pt>
                <c:pt idx="15429">
                  <c:v>41509.5729166667</c:v>
                </c:pt>
                <c:pt idx="15430">
                  <c:v>41509.5763888889</c:v>
                </c:pt>
                <c:pt idx="15431">
                  <c:v>41509.5798611111</c:v>
                </c:pt>
                <c:pt idx="15432">
                  <c:v>41509.5833333333</c:v>
                </c:pt>
                <c:pt idx="15433">
                  <c:v>41509.5868055556</c:v>
                </c:pt>
                <c:pt idx="15434">
                  <c:v>41509.5902777778</c:v>
                </c:pt>
                <c:pt idx="15435">
                  <c:v>41509.59375</c:v>
                </c:pt>
                <c:pt idx="15436">
                  <c:v>41509.5972222222</c:v>
                </c:pt>
                <c:pt idx="15437">
                  <c:v>41509.6006944444</c:v>
                </c:pt>
                <c:pt idx="15438">
                  <c:v>41509.6041666667</c:v>
                </c:pt>
                <c:pt idx="15439">
                  <c:v>41509.6076388889</c:v>
                </c:pt>
                <c:pt idx="15440">
                  <c:v>41509.6111111111</c:v>
                </c:pt>
                <c:pt idx="15441">
                  <c:v>41509.6145833333</c:v>
                </c:pt>
                <c:pt idx="15442">
                  <c:v>41509.6180555556</c:v>
                </c:pt>
                <c:pt idx="15443">
                  <c:v>41509.6215277778</c:v>
                </c:pt>
                <c:pt idx="15444">
                  <c:v>41509.625</c:v>
                </c:pt>
                <c:pt idx="15445">
                  <c:v>41509.6284722222</c:v>
                </c:pt>
                <c:pt idx="15446">
                  <c:v>41509.6319444444</c:v>
                </c:pt>
                <c:pt idx="15447">
                  <c:v>41509.6354166667</c:v>
                </c:pt>
                <c:pt idx="15448">
                  <c:v>41509.6388888889</c:v>
                </c:pt>
                <c:pt idx="15449">
                  <c:v>41509.6423611111</c:v>
                </c:pt>
                <c:pt idx="15450">
                  <c:v>41509.6458333333</c:v>
                </c:pt>
                <c:pt idx="15451">
                  <c:v>41509.6493055556</c:v>
                </c:pt>
                <c:pt idx="15452">
                  <c:v>41509.6527777778</c:v>
                </c:pt>
                <c:pt idx="15453">
                  <c:v>41509.65625</c:v>
                </c:pt>
                <c:pt idx="15454">
                  <c:v>41509.6597222222</c:v>
                </c:pt>
                <c:pt idx="15455">
                  <c:v>41509.6631944444</c:v>
                </c:pt>
                <c:pt idx="15456">
                  <c:v>41509.6666666667</c:v>
                </c:pt>
                <c:pt idx="15457">
                  <c:v>41509.6701388889</c:v>
                </c:pt>
                <c:pt idx="15458">
                  <c:v>41509.6736111111</c:v>
                </c:pt>
                <c:pt idx="15459">
                  <c:v>41509.6770833333</c:v>
                </c:pt>
                <c:pt idx="15460">
                  <c:v>41509.6805555556</c:v>
                </c:pt>
                <c:pt idx="15461">
                  <c:v>41509.6840277778</c:v>
                </c:pt>
                <c:pt idx="15462">
                  <c:v>41509.6875</c:v>
                </c:pt>
                <c:pt idx="15463">
                  <c:v>41509.6909722222</c:v>
                </c:pt>
                <c:pt idx="15464">
                  <c:v>41509.6944444445</c:v>
                </c:pt>
                <c:pt idx="15465">
                  <c:v>41509.6979166667</c:v>
                </c:pt>
                <c:pt idx="15466">
                  <c:v>41509.7013888889</c:v>
                </c:pt>
                <c:pt idx="15467">
                  <c:v>41509.7048611111</c:v>
                </c:pt>
                <c:pt idx="15468">
                  <c:v>41509.7083333333</c:v>
                </c:pt>
                <c:pt idx="15469">
                  <c:v>41509.7118055556</c:v>
                </c:pt>
                <c:pt idx="15470">
                  <c:v>41509.7152777778</c:v>
                </c:pt>
                <c:pt idx="15471">
                  <c:v>41509.71875</c:v>
                </c:pt>
                <c:pt idx="15472">
                  <c:v>41509.7222222222</c:v>
                </c:pt>
                <c:pt idx="15473">
                  <c:v>41509.7256944445</c:v>
                </c:pt>
                <c:pt idx="15474">
                  <c:v>41509.7291666667</c:v>
                </c:pt>
                <c:pt idx="15475">
                  <c:v>41509.7326388889</c:v>
                </c:pt>
                <c:pt idx="15476">
                  <c:v>41509.7361111111</c:v>
                </c:pt>
                <c:pt idx="15477">
                  <c:v>41509.7395833333</c:v>
                </c:pt>
                <c:pt idx="15478">
                  <c:v>41509.7430555556</c:v>
                </c:pt>
                <c:pt idx="15479">
                  <c:v>41509.7465277778</c:v>
                </c:pt>
                <c:pt idx="15480">
                  <c:v>41509.75</c:v>
                </c:pt>
                <c:pt idx="15481">
                  <c:v>41509.7534722222</c:v>
                </c:pt>
                <c:pt idx="15482">
                  <c:v>41509.7569444445</c:v>
                </c:pt>
                <c:pt idx="15483">
                  <c:v>41509.7604166667</c:v>
                </c:pt>
                <c:pt idx="15484">
                  <c:v>41509.7638888889</c:v>
                </c:pt>
                <c:pt idx="15485">
                  <c:v>41509.7673611111</c:v>
                </c:pt>
                <c:pt idx="15486">
                  <c:v>41509.7708333333</c:v>
                </c:pt>
                <c:pt idx="15487">
                  <c:v>41509.7743055556</c:v>
                </c:pt>
                <c:pt idx="15488">
                  <c:v>41509.7777777778</c:v>
                </c:pt>
                <c:pt idx="15489">
                  <c:v>41509.78125</c:v>
                </c:pt>
                <c:pt idx="15490">
                  <c:v>41509.7847222222</c:v>
                </c:pt>
                <c:pt idx="15491">
                  <c:v>41509.7881944444</c:v>
                </c:pt>
                <c:pt idx="15492">
                  <c:v>41509.7916666667</c:v>
                </c:pt>
                <c:pt idx="15493">
                  <c:v>41509.7951388889</c:v>
                </c:pt>
                <c:pt idx="15494">
                  <c:v>41509.7986111111</c:v>
                </c:pt>
                <c:pt idx="15495">
                  <c:v>41509.8020833333</c:v>
                </c:pt>
                <c:pt idx="15496">
                  <c:v>41509.8055555556</c:v>
                </c:pt>
                <c:pt idx="15497">
                  <c:v>41509.8090277778</c:v>
                </c:pt>
                <c:pt idx="15498">
                  <c:v>41509.8125</c:v>
                </c:pt>
                <c:pt idx="15499">
                  <c:v>41509.8159722222</c:v>
                </c:pt>
                <c:pt idx="15500">
                  <c:v>41509.8194444444</c:v>
                </c:pt>
                <c:pt idx="15501">
                  <c:v>41509.8229166667</c:v>
                </c:pt>
                <c:pt idx="15502">
                  <c:v>41509.8263888889</c:v>
                </c:pt>
                <c:pt idx="15503">
                  <c:v>41509.8298611111</c:v>
                </c:pt>
                <c:pt idx="15504">
                  <c:v>41509.8333333333</c:v>
                </c:pt>
                <c:pt idx="15505">
                  <c:v>41509.8368055556</c:v>
                </c:pt>
                <c:pt idx="15506">
                  <c:v>41509.8402777778</c:v>
                </c:pt>
                <c:pt idx="15507">
                  <c:v>41509.84375</c:v>
                </c:pt>
                <c:pt idx="15508">
                  <c:v>41509.8472222222</c:v>
                </c:pt>
                <c:pt idx="15509">
                  <c:v>41509.8506944444</c:v>
                </c:pt>
                <c:pt idx="15510">
                  <c:v>41509.8541666667</c:v>
                </c:pt>
                <c:pt idx="15511">
                  <c:v>41509.8576388889</c:v>
                </c:pt>
                <c:pt idx="15512">
                  <c:v>41509.8611111111</c:v>
                </c:pt>
                <c:pt idx="15513">
                  <c:v>41509.8645833333</c:v>
                </c:pt>
                <c:pt idx="15514">
                  <c:v>41509.8680555556</c:v>
                </c:pt>
                <c:pt idx="15515">
                  <c:v>41509.8715277778</c:v>
                </c:pt>
                <c:pt idx="15516">
                  <c:v>41509.875</c:v>
                </c:pt>
                <c:pt idx="15517">
                  <c:v>41509.8784722222</c:v>
                </c:pt>
                <c:pt idx="15518">
                  <c:v>41509.8819444444</c:v>
                </c:pt>
                <c:pt idx="15519">
                  <c:v>41509.8854166667</c:v>
                </c:pt>
                <c:pt idx="15520">
                  <c:v>41509.8888888889</c:v>
                </c:pt>
                <c:pt idx="15521">
                  <c:v>41509.8923611111</c:v>
                </c:pt>
                <c:pt idx="15522">
                  <c:v>41509.8958333333</c:v>
                </c:pt>
                <c:pt idx="15523">
                  <c:v>41509.8993055556</c:v>
                </c:pt>
                <c:pt idx="15524">
                  <c:v>41509.9027777778</c:v>
                </c:pt>
                <c:pt idx="15525">
                  <c:v>41509.90625</c:v>
                </c:pt>
                <c:pt idx="15526">
                  <c:v>41509.9097222222</c:v>
                </c:pt>
                <c:pt idx="15527">
                  <c:v>41509.9131944444</c:v>
                </c:pt>
                <c:pt idx="15528">
                  <c:v>41509.9166666667</c:v>
                </c:pt>
                <c:pt idx="15529">
                  <c:v>41509.9201388889</c:v>
                </c:pt>
                <c:pt idx="15530">
                  <c:v>41509.9236111111</c:v>
                </c:pt>
                <c:pt idx="15531">
                  <c:v>41509.9270833333</c:v>
                </c:pt>
                <c:pt idx="15532">
                  <c:v>41509.9305555556</c:v>
                </c:pt>
                <c:pt idx="15533">
                  <c:v>41509.9340277778</c:v>
                </c:pt>
                <c:pt idx="15534">
                  <c:v>41509.9375</c:v>
                </c:pt>
                <c:pt idx="15535">
                  <c:v>41509.9409722222</c:v>
                </c:pt>
                <c:pt idx="15536">
                  <c:v>41509.9444444444</c:v>
                </c:pt>
                <c:pt idx="15537">
                  <c:v>41509.9479166667</c:v>
                </c:pt>
                <c:pt idx="15538">
                  <c:v>41509.9513888889</c:v>
                </c:pt>
                <c:pt idx="15539">
                  <c:v>41509.9548611111</c:v>
                </c:pt>
                <c:pt idx="15540">
                  <c:v>41509.9583333333</c:v>
                </c:pt>
                <c:pt idx="15541">
                  <c:v>41509.9618055556</c:v>
                </c:pt>
                <c:pt idx="15542">
                  <c:v>41509.9652777778</c:v>
                </c:pt>
                <c:pt idx="15543">
                  <c:v>41509.96875</c:v>
                </c:pt>
                <c:pt idx="15544">
                  <c:v>41509.9722222222</c:v>
                </c:pt>
                <c:pt idx="15545">
                  <c:v>41509.9756944445</c:v>
                </c:pt>
                <c:pt idx="15546">
                  <c:v>41509.9791666667</c:v>
                </c:pt>
                <c:pt idx="15547">
                  <c:v>41509.9826388889</c:v>
                </c:pt>
                <c:pt idx="15548">
                  <c:v>41509.9861111111</c:v>
                </c:pt>
                <c:pt idx="15549">
                  <c:v>41509.9895833333</c:v>
                </c:pt>
                <c:pt idx="15550">
                  <c:v>41509.9930555556</c:v>
                </c:pt>
                <c:pt idx="15551">
                  <c:v>41509.9965277778</c:v>
                </c:pt>
                <c:pt idx="15552">
                  <c:v>41510</c:v>
                </c:pt>
                <c:pt idx="15553">
                  <c:v>41510.0034722222</c:v>
                </c:pt>
                <c:pt idx="15554">
                  <c:v>41510.0069444445</c:v>
                </c:pt>
                <c:pt idx="15555">
                  <c:v>41510.0104166667</c:v>
                </c:pt>
                <c:pt idx="15556">
                  <c:v>41510.0138888889</c:v>
                </c:pt>
                <c:pt idx="15557">
                  <c:v>41510.0173611111</c:v>
                </c:pt>
                <c:pt idx="15558">
                  <c:v>41510.0208333333</c:v>
                </c:pt>
                <c:pt idx="15559">
                  <c:v>41510.0243055556</c:v>
                </c:pt>
                <c:pt idx="15560">
                  <c:v>41510.0277777778</c:v>
                </c:pt>
                <c:pt idx="15561">
                  <c:v>41510.03125</c:v>
                </c:pt>
                <c:pt idx="15562">
                  <c:v>41510.0347222222</c:v>
                </c:pt>
                <c:pt idx="15563">
                  <c:v>41510.0381944445</c:v>
                </c:pt>
                <c:pt idx="15564">
                  <c:v>41510.0416666667</c:v>
                </c:pt>
                <c:pt idx="15565">
                  <c:v>41510.0451388889</c:v>
                </c:pt>
                <c:pt idx="15566">
                  <c:v>41510.0486111111</c:v>
                </c:pt>
                <c:pt idx="15567">
                  <c:v>41510.0520833333</c:v>
                </c:pt>
                <c:pt idx="15568">
                  <c:v>41510.0555555556</c:v>
                </c:pt>
                <c:pt idx="15569">
                  <c:v>41510.0590277778</c:v>
                </c:pt>
                <c:pt idx="15570">
                  <c:v>41510.0625</c:v>
                </c:pt>
                <c:pt idx="15571">
                  <c:v>41510.0659722222</c:v>
                </c:pt>
                <c:pt idx="15572">
                  <c:v>41510.0694444444</c:v>
                </c:pt>
                <c:pt idx="15573">
                  <c:v>41510.0729166667</c:v>
                </c:pt>
                <c:pt idx="15574">
                  <c:v>41510.0763888889</c:v>
                </c:pt>
                <c:pt idx="15575">
                  <c:v>41510.0798611111</c:v>
                </c:pt>
                <c:pt idx="15576">
                  <c:v>41510.0833333333</c:v>
                </c:pt>
                <c:pt idx="15577">
                  <c:v>41510.0868055556</c:v>
                </c:pt>
                <c:pt idx="15578">
                  <c:v>41510.0902777778</c:v>
                </c:pt>
                <c:pt idx="15579">
                  <c:v>41510.09375</c:v>
                </c:pt>
                <c:pt idx="15580">
                  <c:v>41510.0972222222</c:v>
                </c:pt>
                <c:pt idx="15581">
                  <c:v>41510.1006944444</c:v>
                </c:pt>
                <c:pt idx="15582">
                  <c:v>41510.1041666667</c:v>
                </c:pt>
                <c:pt idx="15583">
                  <c:v>41510.1076388889</c:v>
                </c:pt>
                <c:pt idx="15584">
                  <c:v>41510.1111111111</c:v>
                </c:pt>
                <c:pt idx="15585">
                  <c:v>41510.1145833333</c:v>
                </c:pt>
                <c:pt idx="15586">
                  <c:v>41510.1180555556</c:v>
                </c:pt>
                <c:pt idx="15587">
                  <c:v>41510.1215277778</c:v>
                </c:pt>
                <c:pt idx="15588">
                  <c:v>41510.125</c:v>
                </c:pt>
                <c:pt idx="15589">
                  <c:v>41510.1284722222</c:v>
                </c:pt>
                <c:pt idx="15590">
                  <c:v>41510.1319444444</c:v>
                </c:pt>
                <c:pt idx="15591">
                  <c:v>41510.1354166667</c:v>
                </c:pt>
                <c:pt idx="15592">
                  <c:v>41510.1388888889</c:v>
                </c:pt>
                <c:pt idx="15593">
                  <c:v>41510.1423611111</c:v>
                </c:pt>
                <c:pt idx="15594">
                  <c:v>41510.1458333333</c:v>
                </c:pt>
                <c:pt idx="15595">
                  <c:v>41510.1493055556</c:v>
                </c:pt>
                <c:pt idx="15596">
                  <c:v>41510.1527777778</c:v>
                </c:pt>
                <c:pt idx="15597">
                  <c:v>41510.15625</c:v>
                </c:pt>
                <c:pt idx="15598">
                  <c:v>41510.1597222222</c:v>
                </c:pt>
                <c:pt idx="15599">
                  <c:v>41510.1631944444</c:v>
                </c:pt>
                <c:pt idx="15600">
                  <c:v>41510.1666666667</c:v>
                </c:pt>
                <c:pt idx="15601">
                  <c:v>41510.1701388889</c:v>
                </c:pt>
                <c:pt idx="15602">
                  <c:v>41510.1736111111</c:v>
                </c:pt>
                <c:pt idx="15603">
                  <c:v>41510.1770833333</c:v>
                </c:pt>
                <c:pt idx="15604">
                  <c:v>41510.1805555556</c:v>
                </c:pt>
                <c:pt idx="15605">
                  <c:v>41510.1840277778</c:v>
                </c:pt>
                <c:pt idx="15606">
                  <c:v>41510.1875</c:v>
                </c:pt>
                <c:pt idx="15607">
                  <c:v>41510.1909722222</c:v>
                </c:pt>
                <c:pt idx="15608">
                  <c:v>41510.1944444444</c:v>
                </c:pt>
                <c:pt idx="15609">
                  <c:v>41510.1979166667</c:v>
                </c:pt>
                <c:pt idx="15610">
                  <c:v>41510.2013888889</c:v>
                </c:pt>
                <c:pt idx="15611">
                  <c:v>41510.2048611111</c:v>
                </c:pt>
                <c:pt idx="15612">
                  <c:v>41510.2083333333</c:v>
                </c:pt>
                <c:pt idx="15613">
                  <c:v>41510.2118055556</c:v>
                </c:pt>
                <c:pt idx="15614">
                  <c:v>41510.2152777778</c:v>
                </c:pt>
                <c:pt idx="15615">
                  <c:v>41510.21875</c:v>
                </c:pt>
                <c:pt idx="15616">
                  <c:v>41510.2222222222</c:v>
                </c:pt>
                <c:pt idx="15617">
                  <c:v>41510.2256944445</c:v>
                </c:pt>
                <c:pt idx="15618">
                  <c:v>41510.2291666667</c:v>
                </c:pt>
                <c:pt idx="15619">
                  <c:v>41510.2326388889</c:v>
                </c:pt>
                <c:pt idx="15620">
                  <c:v>41510.2361111111</c:v>
                </c:pt>
                <c:pt idx="15621">
                  <c:v>41510.2395833333</c:v>
                </c:pt>
                <c:pt idx="15622">
                  <c:v>41510.2430555556</c:v>
                </c:pt>
                <c:pt idx="15623">
                  <c:v>41510.2465277778</c:v>
                </c:pt>
                <c:pt idx="15624">
                  <c:v>41510.25</c:v>
                </c:pt>
                <c:pt idx="15625">
                  <c:v>41510.2534722222</c:v>
                </c:pt>
                <c:pt idx="15626">
                  <c:v>41510.2569444445</c:v>
                </c:pt>
                <c:pt idx="15627">
                  <c:v>41510.2604166667</c:v>
                </c:pt>
                <c:pt idx="15628">
                  <c:v>41510.2638888889</c:v>
                </c:pt>
                <c:pt idx="15629">
                  <c:v>41510.2673611111</c:v>
                </c:pt>
                <c:pt idx="15630">
                  <c:v>41510.2708333333</c:v>
                </c:pt>
                <c:pt idx="15631">
                  <c:v>41510.2743055556</c:v>
                </c:pt>
                <c:pt idx="15632">
                  <c:v>41510.2777777778</c:v>
                </c:pt>
                <c:pt idx="15633">
                  <c:v>41510.28125</c:v>
                </c:pt>
                <c:pt idx="15634">
                  <c:v>41510.2847222222</c:v>
                </c:pt>
                <c:pt idx="15635">
                  <c:v>41510.2881944445</c:v>
                </c:pt>
                <c:pt idx="15636">
                  <c:v>41510.2916666667</c:v>
                </c:pt>
                <c:pt idx="15637">
                  <c:v>41510.2951388889</c:v>
                </c:pt>
                <c:pt idx="15638">
                  <c:v>41510.2986111111</c:v>
                </c:pt>
                <c:pt idx="15639">
                  <c:v>41510.3020833333</c:v>
                </c:pt>
                <c:pt idx="15640">
                  <c:v>41510.3055555556</c:v>
                </c:pt>
                <c:pt idx="15641">
                  <c:v>41510.3090277778</c:v>
                </c:pt>
                <c:pt idx="15642">
                  <c:v>41510.3125</c:v>
                </c:pt>
                <c:pt idx="15643">
                  <c:v>41510.3159722222</c:v>
                </c:pt>
                <c:pt idx="15644">
                  <c:v>41510.3194444444</c:v>
                </c:pt>
                <c:pt idx="15645">
                  <c:v>41510.3229166667</c:v>
                </c:pt>
                <c:pt idx="15646">
                  <c:v>41510.3263888889</c:v>
                </c:pt>
                <c:pt idx="15647">
                  <c:v>41510.3298611111</c:v>
                </c:pt>
                <c:pt idx="15648">
                  <c:v>41510.3333333333</c:v>
                </c:pt>
                <c:pt idx="15649">
                  <c:v>41510.3368055556</c:v>
                </c:pt>
                <c:pt idx="15650">
                  <c:v>41510.3402777778</c:v>
                </c:pt>
                <c:pt idx="15651">
                  <c:v>41510.34375</c:v>
                </c:pt>
                <c:pt idx="15652">
                  <c:v>41510.3472222222</c:v>
                </c:pt>
                <c:pt idx="15653">
                  <c:v>41510.3506944444</c:v>
                </c:pt>
                <c:pt idx="15654">
                  <c:v>41510.3541666667</c:v>
                </c:pt>
                <c:pt idx="15655">
                  <c:v>41510.3576388889</c:v>
                </c:pt>
                <c:pt idx="15656">
                  <c:v>41510.3611111111</c:v>
                </c:pt>
                <c:pt idx="15657">
                  <c:v>41510.3645833333</c:v>
                </c:pt>
                <c:pt idx="15658">
                  <c:v>41510.3680555556</c:v>
                </c:pt>
                <c:pt idx="15659">
                  <c:v>41510.3715277778</c:v>
                </c:pt>
                <c:pt idx="15660">
                  <c:v>41510.375</c:v>
                </c:pt>
                <c:pt idx="15661">
                  <c:v>41510.3784722222</c:v>
                </c:pt>
                <c:pt idx="15662">
                  <c:v>41510.3819444444</c:v>
                </c:pt>
                <c:pt idx="15663">
                  <c:v>41510.3854166667</c:v>
                </c:pt>
                <c:pt idx="15664">
                  <c:v>41510.3888888889</c:v>
                </c:pt>
                <c:pt idx="15665">
                  <c:v>41510.3923611111</c:v>
                </c:pt>
                <c:pt idx="15666">
                  <c:v>41510.3958333333</c:v>
                </c:pt>
                <c:pt idx="15667">
                  <c:v>41510.3993055556</c:v>
                </c:pt>
                <c:pt idx="15668">
                  <c:v>41510.4027777778</c:v>
                </c:pt>
                <c:pt idx="15669">
                  <c:v>41510.40625</c:v>
                </c:pt>
                <c:pt idx="15670">
                  <c:v>41510.4097222222</c:v>
                </c:pt>
                <c:pt idx="15671">
                  <c:v>41510.4131944444</c:v>
                </c:pt>
                <c:pt idx="15672">
                  <c:v>41510.4166666667</c:v>
                </c:pt>
                <c:pt idx="15673">
                  <c:v>41510.4201388889</c:v>
                </c:pt>
                <c:pt idx="15674">
                  <c:v>41510.4236111111</c:v>
                </c:pt>
                <c:pt idx="15675">
                  <c:v>41510.4270833333</c:v>
                </c:pt>
                <c:pt idx="15676">
                  <c:v>41510.4305555556</c:v>
                </c:pt>
                <c:pt idx="15677">
                  <c:v>41510.4340277778</c:v>
                </c:pt>
                <c:pt idx="15678">
                  <c:v>41510.4375</c:v>
                </c:pt>
                <c:pt idx="15679">
                  <c:v>41510.4409722222</c:v>
                </c:pt>
                <c:pt idx="15680">
                  <c:v>41510.4444444444</c:v>
                </c:pt>
                <c:pt idx="15681">
                  <c:v>41510.4479166667</c:v>
                </c:pt>
                <c:pt idx="15682">
                  <c:v>41510.4513888889</c:v>
                </c:pt>
                <c:pt idx="15683">
                  <c:v>41510.4548611111</c:v>
                </c:pt>
                <c:pt idx="15684">
                  <c:v>41510.4583333333</c:v>
                </c:pt>
                <c:pt idx="15685">
                  <c:v>41510.4618055556</c:v>
                </c:pt>
                <c:pt idx="15686">
                  <c:v>41510.4652777778</c:v>
                </c:pt>
                <c:pt idx="15687">
                  <c:v>41510.46875</c:v>
                </c:pt>
                <c:pt idx="15688">
                  <c:v>41510.4722222222</c:v>
                </c:pt>
                <c:pt idx="15689">
                  <c:v>41510.4756944444</c:v>
                </c:pt>
                <c:pt idx="15690">
                  <c:v>41510.4791666667</c:v>
                </c:pt>
                <c:pt idx="15691">
                  <c:v>41510.4826388889</c:v>
                </c:pt>
                <c:pt idx="15692">
                  <c:v>41510.4861111111</c:v>
                </c:pt>
                <c:pt idx="15693">
                  <c:v>41510.4895833333</c:v>
                </c:pt>
                <c:pt idx="15694">
                  <c:v>41510.4930555556</c:v>
                </c:pt>
                <c:pt idx="15695">
                  <c:v>41510.4965277778</c:v>
                </c:pt>
                <c:pt idx="15696">
                  <c:v>41510.5</c:v>
                </c:pt>
                <c:pt idx="15697">
                  <c:v>41510.5034722222</c:v>
                </c:pt>
                <c:pt idx="15698">
                  <c:v>41510.5069444445</c:v>
                </c:pt>
                <c:pt idx="15699">
                  <c:v>41510.5104166667</c:v>
                </c:pt>
                <c:pt idx="15700">
                  <c:v>41510.5138888889</c:v>
                </c:pt>
                <c:pt idx="15701">
                  <c:v>41510.5173611111</c:v>
                </c:pt>
                <c:pt idx="15702">
                  <c:v>41510.5208333333</c:v>
                </c:pt>
                <c:pt idx="15703">
                  <c:v>41510.5243055556</c:v>
                </c:pt>
                <c:pt idx="15704">
                  <c:v>41510.5277777778</c:v>
                </c:pt>
                <c:pt idx="15705">
                  <c:v>41510.53125</c:v>
                </c:pt>
                <c:pt idx="15706">
                  <c:v>41510.5347222222</c:v>
                </c:pt>
                <c:pt idx="15707">
                  <c:v>41510.5381944445</c:v>
                </c:pt>
                <c:pt idx="15708">
                  <c:v>41510.5416666667</c:v>
                </c:pt>
                <c:pt idx="15709">
                  <c:v>41510.5451388889</c:v>
                </c:pt>
                <c:pt idx="15710">
                  <c:v>41510.5486111111</c:v>
                </c:pt>
                <c:pt idx="15711">
                  <c:v>41510.5520833333</c:v>
                </c:pt>
                <c:pt idx="15712">
                  <c:v>41510.5555555556</c:v>
                </c:pt>
                <c:pt idx="15713">
                  <c:v>41510.5590277778</c:v>
                </c:pt>
                <c:pt idx="15714">
                  <c:v>41510.5625</c:v>
                </c:pt>
                <c:pt idx="15715">
                  <c:v>41510.5659722222</c:v>
                </c:pt>
                <c:pt idx="15716">
                  <c:v>41510.5694444445</c:v>
                </c:pt>
                <c:pt idx="15717">
                  <c:v>41510.5729166667</c:v>
                </c:pt>
                <c:pt idx="15718">
                  <c:v>41510.5763888889</c:v>
                </c:pt>
                <c:pt idx="15719">
                  <c:v>41510.5798611111</c:v>
                </c:pt>
                <c:pt idx="15720">
                  <c:v>41510.5833333333</c:v>
                </c:pt>
                <c:pt idx="15721">
                  <c:v>41510.5868055556</c:v>
                </c:pt>
                <c:pt idx="15722">
                  <c:v>41510.5902777778</c:v>
                </c:pt>
                <c:pt idx="15723">
                  <c:v>41510.59375</c:v>
                </c:pt>
                <c:pt idx="15724">
                  <c:v>41510.5972222222</c:v>
                </c:pt>
                <c:pt idx="15725">
                  <c:v>41510.6006944444</c:v>
                </c:pt>
                <c:pt idx="15726">
                  <c:v>41510.6041666667</c:v>
                </c:pt>
                <c:pt idx="15727">
                  <c:v>41510.6076388889</c:v>
                </c:pt>
                <c:pt idx="15728">
                  <c:v>41510.6111111111</c:v>
                </c:pt>
                <c:pt idx="15729">
                  <c:v>41510.6145833333</c:v>
                </c:pt>
                <c:pt idx="15730">
                  <c:v>41510.6180555556</c:v>
                </c:pt>
                <c:pt idx="15731">
                  <c:v>41510.6215277778</c:v>
                </c:pt>
                <c:pt idx="15732">
                  <c:v>41510.625</c:v>
                </c:pt>
                <c:pt idx="15733">
                  <c:v>41510.6284722222</c:v>
                </c:pt>
                <c:pt idx="15734">
                  <c:v>41510.6319444444</c:v>
                </c:pt>
                <c:pt idx="15735">
                  <c:v>41510.6354166667</c:v>
                </c:pt>
                <c:pt idx="15736">
                  <c:v>41510.6388888889</c:v>
                </c:pt>
                <c:pt idx="15737">
                  <c:v>41510.6423611111</c:v>
                </c:pt>
                <c:pt idx="15738">
                  <c:v>41510.6458333333</c:v>
                </c:pt>
                <c:pt idx="15739">
                  <c:v>41510.6493055556</c:v>
                </c:pt>
                <c:pt idx="15740">
                  <c:v>41510.6527777778</c:v>
                </c:pt>
                <c:pt idx="15741">
                  <c:v>41510.65625</c:v>
                </c:pt>
                <c:pt idx="15742">
                  <c:v>41510.6597222222</c:v>
                </c:pt>
                <c:pt idx="15743">
                  <c:v>41510.6631944444</c:v>
                </c:pt>
                <c:pt idx="15744">
                  <c:v>41510.6666666667</c:v>
                </c:pt>
                <c:pt idx="15745">
                  <c:v>41510.6701388889</c:v>
                </c:pt>
                <c:pt idx="15746">
                  <c:v>41510.6736111111</c:v>
                </c:pt>
                <c:pt idx="15747">
                  <c:v>41510.6770833333</c:v>
                </c:pt>
                <c:pt idx="15748">
                  <c:v>41510.6805555556</c:v>
                </c:pt>
                <c:pt idx="15749">
                  <c:v>41510.6840277778</c:v>
                </c:pt>
                <c:pt idx="15750">
                  <c:v>41510.6875</c:v>
                </c:pt>
                <c:pt idx="15751">
                  <c:v>41510.6909722222</c:v>
                </c:pt>
                <c:pt idx="15752">
                  <c:v>41510.6944444444</c:v>
                </c:pt>
                <c:pt idx="15753">
                  <c:v>41510.6979166667</c:v>
                </c:pt>
                <c:pt idx="15754">
                  <c:v>41510.7013888889</c:v>
                </c:pt>
                <c:pt idx="15755">
                  <c:v>41510.7048611111</c:v>
                </c:pt>
                <c:pt idx="15756">
                  <c:v>41510.7083333333</c:v>
                </c:pt>
                <c:pt idx="15757">
                  <c:v>41510.7118055556</c:v>
                </c:pt>
                <c:pt idx="15758">
                  <c:v>41510.7152777778</c:v>
                </c:pt>
                <c:pt idx="15759">
                  <c:v>41510.71875</c:v>
                </c:pt>
                <c:pt idx="15760">
                  <c:v>41510.7222222222</c:v>
                </c:pt>
                <c:pt idx="15761">
                  <c:v>41510.7256944444</c:v>
                </c:pt>
                <c:pt idx="15762">
                  <c:v>41510.7291666667</c:v>
                </c:pt>
                <c:pt idx="15763">
                  <c:v>41510.7326388889</c:v>
                </c:pt>
                <c:pt idx="15764">
                  <c:v>41510.7361111111</c:v>
                </c:pt>
                <c:pt idx="15765">
                  <c:v>41510.7395833333</c:v>
                </c:pt>
                <c:pt idx="15766">
                  <c:v>41510.7430555556</c:v>
                </c:pt>
                <c:pt idx="15767">
                  <c:v>41510.7465277778</c:v>
                </c:pt>
                <c:pt idx="15768">
                  <c:v>41510.75</c:v>
                </c:pt>
                <c:pt idx="15769">
                  <c:v>41510.7534722222</c:v>
                </c:pt>
                <c:pt idx="15770">
                  <c:v>41510.7569444445</c:v>
                </c:pt>
                <c:pt idx="15771">
                  <c:v>41510.7604166667</c:v>
                </c:pt>
                <c:pt idx="15772">
                  <c:v>41510.7638888889</c:v>
                </c:pt>
                <c:pt idx="15773">
                  <c:v>41510.7673611111</c:v>
                </c:pt>
                <c:pt idx="15774">
                  <c:v>41510.7708333333</c:v>
                </c:pt>
                <c:pt idx="15775">
                  <c:v>41510.7743055556</c:v>
                </c:pt>
                <c:pt idx="15776">
                  <c:v>41510.7777777778</c:v>
                </c:pt>
                <c:pt idx="15777">
                  <c:v>41510.78125</c:v>
                </c:pt>
                <c:pt idx="15778">
                  <c:v>41510.7847222222</c:v>
                </c:pt>
                <c:pt idx="15779">
                  <c:v>41510.7881944445</c:v>
                </c:pt>
                <c:pt idx="15780">
                  <c:v>41510.7916666667</c:v>
                </c:pt>
                <c:pt idx="15781">
                  <c:v>41510.7951388889</c:v>
                </c:pt>
                <c:pt idx="15782">
                  <c:v>41510.7986111111</c:v>
                </c:pt>
                <c:pt idx="15783">
                  <c:v>41510.8020833333</c:v>
                </c:pt>
                <c:pt idx="15784">
                  <c:v>41510.8055555556</c:v>
                </c:pt>
                <c:pt idx="15785">
                  <c:v>41510.8090277778</c:v>
                </c:pt>
                <c:pt idx="15786">
                  <c:v>41510.8125</c:v>
                </c:pt>
                <c:pt idx="15787">
                  <c:v>41510.8159722222</c:v>
                </c:pt>
                <c:pt idx="15788">
                  <c:v>41510.8194444445</c:v>
                </c:pt>
                <c:pt idx="15789">
                  <c:v>41510.8229166667</c:v>
                </c:pt>
                <c:pt idx="15790">
                  <c:v>41510.8263888889</c:v>
                </c:pt>
                <c:pt idx="15791">
                  <c:v>41510.8298611111</c:v>
                </c:pt>
                <c:pt idx="15792">
                  <c:v>41510.8333333333</c:v>
                </c:pt>
                <c:pt idx="15793">
                  <c:v>41510.8368055556</c:v>
                </c:pt>
                <c:pt idx="15794">
                  <c:v>41510.8402777778</c:v>
                </c:pt>
                <c:pt idx="15795">
                  <c:v>41510.84375</c:v>
                </c:pt>
                <c:pt idx="15796">
                  <c:v>41510.8472222222</c:v>
                </c:pt>
                <c:pt idx="15797">
                  <c:v>41510.8506944444</c:v>
                </c:pt>
                <c:pt idx="15798">
                  <c:v>41510.8541666667</c:v>
                </c:pt>
                <c:pt idx="15799">
                  <c:v>41510.8576388889</c:v>
                </c:pt>
                <c:pt idx="15800">
                  <c:v>41510.8611111111</c:v>
                </c:pt>
                <c:pt idx="15801">
                  <c:v>41510.8645833333</c:v>
                </c:pt>
                <c:pt idx="15802">
                  <c:v>41510.8680555556</c:v>
                </c:pt>
                <c:pt idx="15803">
                  <c:v>41510.8715277778</c:v>
                </c:pt>
                <c:pt idx="15804">
                  <c:v>41510.875</c:v>
                </c:pt>
                <c:pt idx="15805">
                  <c:v>41510.8784722222</c:v>
                </c:pt>
                <c:pt idx="15806">
                  <c:v>41510.8819444444</c:v>
                </c:pt>
                <c:pt idx="15807">
                  <c:v>41510.8854166667</c:v>
                </c:pt>
                <c:pt idx="15808">
                  <c:v>41510.8888888889</c:v>
                </c:pt>
                <c:pt idx="15809">
                  <c:v>41510.8923611111</c:v>
                </c:pt>
                <c:pt idx="15810">
                  <c:v>41510.8958333333</c:v>
                </c:pt>
                <c:pt idx="15811">
                  <c:v>41510.8993055556</c:v>
                </c:pt>
                <c:pt idx="15812">
                  <c:v>41510.9027777778</c:v>
                </c:pt>
                <c:pt idx="15813">
                  <c:v>41510.90625</c:v>
                </c:pt>
                <c:pt idx="15814">
                  <c:v>41510.9097222222</c:v>
                </c:pt>
                <c:pt idx="15815">
                  <c:v>41510.9131944444</c:v>
                </c:pt>
                <c:pt idx="15816">
                  <c:v>41510.9166666667</c:v>
                </c:pt>
                <c:pt idx="15817">
                  <c:v>41510.9201388889</c:v>
                </c:pt>
                <c:pt idx="15818">
                  <c:v>41510.9236111111</c:v>
                </c:pt>
                <c:pt idx="15819">
                  <c:v>41510.9270833333</c:v>
                </c:pt>
                <c:pt idx="15820">
                  <c:v>41510.9305555556</c:v>
                </c:pt>
                <c:pt idx="15821">
                  <c:v>41510.9340277778</c:v>
                </c:pt>
                <c:pt idx="15822">
                  <c:v>41510.9375</c:v>
                </c:pt>
                <c:pt idx="15823">
                  <c:v>41510.9409722222</c:v>
                </c:pt>
                <c:pt idx="15824">
                  <c:v>41510.9444444444</c:v>
                </c:pt>
                <c:pt idx="15825">
                  <c:v>41510.9479166667</c:v>
                </c:pt>
                <c:pt idx="15826">
                  <c:v>41510.9513888889</c:v>
                </c:pt>
                <c:pt idx="15827">
                  <c:v>41510.9548611111</c:v>
                </c:pt>
                <c:pt idx="15828">
                  <c:v>41510.9583333333</c:v>
                </c:pt>
                <c:pt idx="15829">
                  <c:v>41510.9618055556</c:v>
                </c:pt>
                <c:pt idx="15830">
                  <c:v>41510.9652777778</c:v>
                </c:pt>
                <c:pt idx="15831">
                  <c:v>41510.96875</c:v>
                </c:pt>
                <c:pt idx="15832">
                  <c:v>41510.9722222222</c:v>
                </c:pt>
                <c:pt idx="15833">
                  <c:v>41510.9756944444</c:v>
                </c:pt>
                <c:pt idx="15834">
                  <c:v>41510.9791666667</c:v>
                </c:pt>
                <c:pt idx="15835">
                  <c:v>41510.9826388889</c:v>
                </c:pt>
                <c:pt idx="15836">
                  <c:v>41510.9861111111</c:v>
                </c:pt>
                <c:pt idx="15837">
                  <c:v>41510.9895833333</c:v>
                </c:pt>
                <c:pt idx="15838">
                  <c:v>41510.9930555556</c:v>
                </c:pt>
                <c:pt idx="15839">
                  <c:v>41510.9965277778</c:v>
                </c:pt>
                <c:pt idx="15840">
                  <c:v>41511</c:v>
                </c:pt>
                <c:pt idx="15841">
                  <c:v>41511.0034722222</c:v>
                </c:pt>
                <c:pt idx="15842">
                  <c:v>41511.0069444444</c:v>
                </c:pt>
                <c:pt idx="15843">
                  <c:v>41511.0104166667</c:v>
                </c:pt>
                <c:pt idx="15844">
                  <c:v>41511.0138888889</c:v>
                </c:pt>
                <c:pt idx="15845">
                  <c:v>41511.0173611111</c:v>
                </c:pt>
                <c:pt idx="15846">
                  <c:v>41511.0208333333</c:v>
                </c:pt>
                <c:pt idx="15847">
                  <c:v>41511.0243055556</c:v>
                </c:pt>
                <c:pt idx="15848">
                  <c:v>41511.0277777778</c:v>
                </c:pt>
                <c:pt idx="15849">
                  <c:v>41511.03125</c:v>
                </c:pt>
                <c:pt idx="15850">
                  <c:v>41511.0347222222</c:v>
                </c:pt>
                <c:pt idx="15851">
                  <c:v>41511.0381944445</c:v>
                </c:pt>
                <c:pt idx="15852">
                  <c:v>41511.0416666667</c:v>
                </c:pt>
                <c:pt idx="15853">
                  <c:v>41511.0451388889</c:v>
                </c:pt>
                <c:pt idx="15854">
                  <c:v>41511.0486111111</c:v>
                </c:pt>
                <c:pt idx="15855">
                  <c:v>41511.0520833333</c:v>
                </c:pt>
                <c:pt idx="15856">
                  <c:v>41511.0555555556</c:v>
                </c:pt>
                <c:pt idx="15857">
                  <c:v>41511.0590277778</c:v>
                </c:pt>
                <c:pt idx="15858">
                  <c:v>41511.0625</c:v>
                </c:pt>
                <c:pt idx="15859">
                  <c:v>41511.0659722222</c:v>
                </c:pt>
                <c:pt idx="15860">
                  <c:v>41511.0694444445</c:v>
                </c:pt>
                <c:pt idx="15861">
                  <c:v>41511.0729166667</c:v>
                </c:pt>
                <c:pt idx="15862">
                  <c:v>41511.0763888889</c:v>
                </c:pt>
                <c:pt idx="15863">
                  <c:v>41511.0798611111</c:v>
                </c:pt>
                <c:pt idx="15864">
                  <c:v>41511.0833333333</c:v>
                </c:pt>
                <c:pt idx="15865">
                  <c:v>41511.0868055556</c:v>
                </c:pt>
                <c:pt idx="15866">
                  <c:v>41511.0902777778</c:v>
                </c:pt>
                <c:pt idx="15867">
                  <c:v>41511.09375</c:v>
                </c:pt>
                <c:pt idx="15868">
                  <c:v>41511.0972222222</c:v>
                </c:pt>
                <c:pt idx="15869">
                  <c:v>41511.1006944445</c:v>
                </c:pt>
                <c:pt idx="15870">
                  <c:v>41511.1041666667</c:v>
                </c:pt>
                <c:pt idx="15871">
                  <c:v>41511.1076388889</c:v>
                </c:pt>
                <c:pt idx="15872">
                  <c:v>41511.1111111111</c:v>
                </c:pt>
                <c:pt idx="15873">
                  <c:v>41511.1145833333</c:v>
                </c:pt>
                <c:pt idx="15874">
                  <c:v>41511.1180555556</c:v>
                </c:pt>
                <c:pt idx="15875">
                  <c:v>41511.1215277778</c:v>
                </c:pt>
                <c:pt idx="15876">
                  <c:v>41511.125</c:v>
                </c:pt>
                <c:pt idx="15877">
                  <c:v>41511.1284722222</c:v>
                </c:pt>
                <c:pt idx="15878">
                  <c:v>41511.1319444444</c:v>
                </c:pt>
                <c:pt idx="15879">
                  <c:v>41511.1354166667</c:v>
                </c:pt>
                <c:pt idx="15880">
                  <c:v>41511.1388888889</c:v>
                </c:pt>
                <c:pt idx="15881">
                  <c:v>41511.1423611111</c:v>
                </c:pt>
                <c:pt idx="15882">
                  <c:v>41511.1458333333</c:v>
                </c:pt>
                <c:pt idx="15883">
                  <c:v>41511.1493055556</c:v>
                </c:pt>
                <c:pt idx="15884">
                  <c:v>41511.1527777778</c:v>
                </c:pt>
                <c:pt idx="15885">
                  <c:v>41511.15625</c:v>
                </c:pt>
                <c:pt idx="15886">
                  <c:v>41511.1597222222</c:v>
                </c:pt>
                <c:pt idx="15887">
                  <c:v>41511.1631944444</c:v>
                </c:pt>
                <c:pt idx="15888">
                  <c:v>41511.1666666667</c:v>
                </c:pt>
                <c:pt idx="15889">
                  <c:v>41511.1701388889</c:v>
                </c:pt>
                <c:pt idx="15890">
                  <c:v>41511.1736111111</c:v>
                </c:pt>
                <c:pt idx="15891">
                  <c:v>41511.1770833333</c:v>
                </c:pt>
                <c:pt idx="15892">
                  <c:v>41511.1805555556</c:v>
                </c:pt>
                <c:pt idx="15893">
                  <c:v>41511.1840277778</c:v>
                </c:pt>
                <c:pt idx="15894">
                  <c:v>41511.1875</c:v>
                </c:pt>
                <c:pt idx="15895">
                  <c:v>41511.1909722222</c:v>
                </c:pt>
                <c:pt idx="15896">
                  <c:v>41511.1944444444</c:v>
                </c:pt>
                <c:pt idx="15897">
                  <c:v>41511.1979166667</c:v>
                </c:pt>
                <c:pt idx="15898">
                  <c:v>41511.2013888889</c:v>
                </c:pt>
                <c:pt idx="15899">
                  <c:v>41511.2048611111</c:v>
                </c:pt>
                <c:pt idx="15900">
                  <c:v>41511.2083333333</c:v>
                </c:pt>
                <c:pt idx="15901">
                  <c:v>41511.2118055556</c:v>
                </c:pt>
                <c:pt idx="15902">
                  <c:v>41511.2152777778</c:v>
                </c:pt>
                <c:pt idx="15903">
                  <c:v>41511.21875</c:v>
                </c:pt>
                <c:pt idx="15904">
                  <c:v>41511.2222222222</c:v>
                </c:pt>
                <c:pt idx="15905">
                  <c:v>41511.2256944444</c:v>
                </c:pt>
                <c:pt idx="15906">
                  <c:v>41511.2291666667</c:v>
                </c:pt>
                <c:pt idx="15907">
                  <c:v>41511.2326388889</c:v>
                </c:pt>
                <c:pt idx="15908">
                  <c:v>41511.2361111111</c:v>
                </c:pt>
                <c:pt idx="15909">
                  <c:v>41511.2395833333</c:v>
                </c:pt>
                <c:pt idx="15910">
                  <c:v>41511.2430555556</c:v>
                </c:pt>
                <c:pt idx="15911">
                  <c:v>41511.2465277778</c:v>
                </c:pt>
                <c:pt idx="15912">
                  <c:v>41511.25</c:v>
                </c:pt>
                <c:pt idx="15913">
                  <c:v>41511.2534722222</c:v>
                </c:pt>
                <c:pt idx="15914">
                  <c:v>41511.2569444444</c:v>
                </c:pt>
                <c:pt idx="15915">
                  <c:v>41511.2604166667</c:v>
                </c:pt>
                <c:pt idx="15916">
                  <c:v>41511.2638888889</c:v>
                </c:pt>
                <c:pt idx="15917">
                  <c:v>41511.2673611111</c:v>
                </c:pt>
                <c:pt idx="15918">
                  <c:v>41511.2708333333</c:v>
                </c:pt>
                <c:pt idx="15919">
                  <c:v>41511.2743055556</c:v>
                </c:pt>
                <c:pt idx="15920">
                  <c:v>41511.2777777778</c:v>
                </c:pt>
                <c:pt idx="15921">
                  <c:v>41511.28125</c:v>
                </c:pt>
                <c:pt idx="15922">
                  <c:v>41511.2847222222</c:v>
                </c:pt>
                <c:pt idx="15923">
                  <c:v>41511.2881944445</c:v>
                </c:pt>
                <c:pt idx="15924">
                  <c:v>41511.2916666667</c:v>
                </c:pt>
                <c:pt idx="15925">
                  <c:v>41511.2951388889</c:v>
                </c:pt>
                <c:pt idx="15926">
                  <c:v>41511.2986111111</c:v>
                </c:pt>
                <c:pt idx="15927">
                  <c:v>41511.3020833333</c:v>
                </c:pt>
                <c:pt idx="15928">
                  <c:v>41511.3055555556</c:v>
                </c:pt>
                <c:pt idx="15929">
                  <c:v>41511.3090277778</c:v>
                </c:pt>
                <c:pt idx="15930">
                  <c:v>41511.3125</c:v>
                </c:pt>
                <c:pt idx="15931">
                  <c:v>41511.3159722222</c:v>
                </c:pt>
                <c:pt idx="15932">
                  <c:v>41511.3194444445</c:v>
                </c:pt>
                <c:pt idx="15933">
                  <c:v>41511.3229166667</c:v>
                </c:pt>
                <c:pt idx="15934">
                  <c:v>41511.3263888889</c:v>
                </c:pt>
                <c:pt idx="15935">
                  <c:v>41511.3298611111</c:v>
                </c:pt>
                <c:pt idx="15936">
                  <c:v>41511.3333333333</c:v>
                </c:pt>
                <c:pt idx="15937">
                  <c:v>41511.3368055556</c:v>
                </c:pt>
                <c:pt idx="15938">
                  <c:v>41511.3402777778</c:v>
                </c:pt>
                <c:pt idx="15939">
                  <c:v>41511.34375</c:v>
                </c:pt>
                <c:pt idx="15940">
                  <c:v>41511.3472222222</c:v>
                </c:pt>
                <c:pt idx="15941">
                  <c:v>41511.3506944445</c:v>
                </c:pt>
                <c:pt idx="15942">
                  <c:v>41511.3541666667</c:v>
                </c:pt>
                <c:pt idx="15943">
                  <c:v>41511.3576388889</c:v>
                </c:pt>
                <c:pt idx="15944">
                  <c:v>41511.3611111111</c:v>
                </c:pt>
                <c:pt idx="15945">
                  <c:v>41511.3645833333</c:v>
                </c:pt>
                <c:pt idx="15946">
                  <c:v>41511.3680555556</c:v>
                </c:pt>
                <c:pt idx="15947">
                  <c:v>41511.3715277778</c:v>
                </c:pt>
                <c:pt idx="15948">
                  <c:v>41511.375</c:v>
                </c:pt>
                <c:pt idx="15949">
                  <c:v>41511.3784722222</c:v>
                </c:pt>
                <c:pt idx="15950">
                  <c:v>41511.3819444444</c:v>
                </c:pt>
                <c:pt idx="15951">
                  <c:v>41511.3854166667</c:v>
                </c:pt>
                <c:pt idx="15952">
                  <c:v>41511.3888888889</c:v>
                </c:pt>
                <c:pt idx="15953">
                  <c:v>41511.3923611111</c:v>
                </c:pt>
                <c:pt idx="15954">
                  <c:v>41511.3958333333</c:v>
                </c:pt>
                <c:pt idx="15955">
                  <c:v>41511.3993055556</c:v>
                </c:pt>
                <c:pt idx="15956">
                  <c:v>41511.4027777778</c:v>
                </c:pt>
                <c:pt idx="15957">
                  <c:v>41511.40625</c:v>
                </c:pt>
                <c:pt idx="15958">
                  <c:v>41511.4097222222</c:v>
                </c:pt>
                <c:pt idx="15959">
                  <c:v>41511.4131944444</c:v>
                </c:pt>
                <c:pt idx="15960">
                  <c:v>41511.4166666667</c:v>
                </c:pt>
                <c:pt idx="15961">
                  <c:v>41511.4201388889</c:v>
                </c:pt>
                <c:pt idx="15962">
                  <c:v>41511.4236111111</c:v>
                </c:pt>
                <c:pt idx="15963">
                  <c:v>41511.4270833333</c:v>
                </c:pt>
                <c:pt idx="15964">
                  <c:v>41511.4305555556</c:v>
                </c:pt>
                <c:pt idx="15965">
                  <c:v>41511.4340277778</c:v>
                </c:pt>
                <c:pt idx="15966">
                  <c:v>41511.4375</c:v>
                </c:pt>
                <c:pt idx="15967">
                  <c:v>41511.4409722222</c:v>
                </c:pt>
                <c:pt idx="15968">
                  <c:v>41511.4444444444</c:v>
                </c:pt>
                <c:pt idx="15969">
                  <c:v>41511.4479166667</c:v>
                </c:pt>
                <c:pt idx="15970">
                  <c:v>41511.4513888889</c:v>
                </c:pt>
                <c:pt idx="15971">
                  <c:v>41511.4548611111</c:v>
                </c:pt>
                <c:pt idx="15972">
                  <c:v>41511.4583333333</c:v>
                </c:pt>
                <c:pt idx="15973">
                  <c:v>41511.4618055556</c:v>
                </c:pt>
                <c:pt idx="15974">
                  <c:v>41511.4652777778</c:v>
                </c:pt>
                <c:pt idx="15975">
                  <c:v>41511.46875</c:v>
                </c:pt>
                <c:pt idx="15976">
                  <c:v>41511.4722222222</c:v>
                </c:pt>
                <c:pt idx="15977">
                  <c:v>41511.4756944444</c:v>
                </c:pt>
                <c:pt idx="15978">
                  <c:v>41511.4791666667</c:v>
                </c:pt>
                <c:pt idx="15979">
                  <c:v>41511.4826388889</c:v>
                </c:pt>
                <c:pt idx="15980">
                  <c:v>41511.4861111111</c:v>
                </c:pt>
                <c:pt idx="15981">
                  <c:v>41511.4895833333</c:v>
                </c:pt>
                <c:pt idx="15982">
                  <c:v>41511.4930555556</c:v>
                </c:pt>
                <c:pt idx="15983">
                  <c:v>41511.4965277778</c:v>
                </c:pt>
                <c:pt idx="15984">
                  <c:v>41511.5</c:v>
                </c:pt>
                <c:pt idx="15985">
                  <c:v>41511.5034722222</c:v>
                </c:pt>
                <c:pt idx="15986">
                  <c:v>41511.5069444444</c:v>
                </c:pt>
                <c:pt idx="15987">
                  <c:v>41511.5104166667</c:v>
                </c:pt>
                <c:pt idx="15988">
                  <c:v>41511.5138888889</c:v>
                </c:pt>
                <c:pt idx="15989">
                  <c:v>41511.5173611111</c:v>
                </c:pt>
                <c:pt idx="15990">
                  <c:v>41511.5208333333</c:v>
                </c:pt>
                <c:pt idx="15991">
                  <c:v>41511.5243055556</c:v>
                </c:pt>
                <c:pt idx="15992">
                  <c:v>41511.5277777778</c:v>
                </c:pt>
                <c:pt idx="15993">
                  <c:v>41511.53125</c:v>
                </c:pt>
                <c:pt idx="15994">
                  <c:v>41511.5347222222</c:v>
                </c:pt>
                <c:pt idx="15995">
                  <c:v>41511.5381944444</c:v>
                </c:pt>
                <c:pt idx="15996">
                  <c:v>41511.5416666667</c:v>
                </c:pt>
                <c:pt idx="15997">
                  <c:v>41511.5451388889</c:v>
                </c:pt>
                <c:pt idx="15998">
                  <c:v>41511.5486111111</c:v>
                </c:pt>
                <c:pt idx="15999">
                  <c:v>41511.5520833333</c:v>
                </c:pt>
                <c:pt idx="16000">
                  <c:v>41511.5555555556</c:v>
                </c:pt>
                <c:pt idx="16001">
                  <c:v>41511.5590277778</c:v>
                </c:pt>
                <c:pt idx="16002">
                  <c:v>41511.5625</c:v>
                </c:pt>
                <c:pt idx="16003">
                  <c:v>41511.5659722222</c:v>
                </c:pt>
                <c:pt idx="16004">
                  <c:v>41511.5694444445</c:v>
                </c:pt>
                <c:pt idx="16005">
                  <c:v>41511.5729166667</c:v>
                </c:pt>
                <c:pt idx="16006">
                  <c:v>41511.5763888889</c:v>
                </c:pt>
                <c:pt idx="16007">
                  <c:v>41511.5798611111</c:v>
                </c:pt>
                <c:pt idx="16008">
                  <c:v>41511.5833333333</c:v>
                </c:pt>
                <c:pt idx="16009">
                  <c:v>41511.5868055556</c:v>
                </c:pt>
                <c:pt idx="16010">
                  <c:v>41511.5902777778</c:v>
                </c:pt>
                <c:pt idx="16011">
                  <c:v>41511.59375</c:v>
                </c:pt>
                <c:pt idx="16012">
                  <c:v>41511.5972222222</c:v>
                </c:pt>
                <c:pt idx="16013">
                  <c:v>41511.6006944445</c:v>
                </c:pt>
                <c:pt idx="16014">
                  <c:v>41511.6041666667</c:v>
                </c:pt>
                <c:pt idx="16015">
                  <c:v>41511.6076388889</c:v>
                </c:pt>
                <c:pt idx="16016">
                  <c:v>41511.6111111111</c:v>
                </c:pt>
                <c:pt idx="16017">
                  <c:v>41511.6145833333</c:v>
                </c:pt>
                <c:pt idx="16018">
                  <c:v>41511.6180555556</c:v>
                </c:pt>
                <c:pt idx="16019">
                  <c:v>41511.6215277778</c:v>
                </c:pt>
                <c:pt idx="16020">
                  <c:v>41511.625</c:v>
                </c:pt>
                <c:pt idx="16021">
                  <c:v>41511.6284722222</c:v>
                </c:pt>
                <c:pt idx="16022">
                  <c:v>41511.6319444445</c:v>
                </c:pt>
                <c:pt idx="16023">
                  <c:v>41511.6354166667</c:v>
                </c:pt>
                <c:pt idx="16024">
                  <c:v>41511.6388888889</c:v>
                </c:pt>
                <c:pt idx="16025">
                  <c:v>41511.6423611111</c:v>
                </c:pt>
                <c:pt idx="16026">
                  <c:v>41511.6458333333</c:v>
                </c:pt>
                <c:pt idx="16027">
                  <c:v>41511.6493055556</c:v>
                </c:pt>
                <c:pt idx="16028">
                  <c:v>41511.6527777778</c:v>
                </c:pt>
                <c:pt idx="16029">
                  <c:v>41511.65625</c:v>
                </c:pt>
                <c:pt idx="16030">
                  <c:v>41511.6597222222</c:v>
                </c:pt>
                <c:pt idx="16031">
                  <c:v>41511.6631944444</c:v>
                </c:pt>
                <c:pt idx="16032">
                  <c:v>41511.6666666667</c:v>
                </c:pt>
                <c:pt idx="16033">
                  <c:v>41511.6701388889</c:v>
                </c:pt>
                <c:pt idx="16034">
                  <c:v>41511.6736111111</c:v>
                </c:pt>
                <c:pt idx="16035">
                  <c:v>41511.6770833333</c:v>
                </c:pt>
                <c:pt idx="16036">
                  <c:v>41511.6805555556</c:v>
                </c:pt>
                <c:pt idx="16037">
                  <c:v>41511.6840277778</c:v>
                </c:pt>
                <c:pt idx="16038">
                  <c:v>41511.6875</c:v>
                </c:pt>
                <c:pt idx="16039">
                  <c:v>41511.6909722222</c:v>
                </c:pt>
                <c:pt idx="16040">
                  <c:v>41511.6944444444</c:v>
                </c:pt>
                <c:pt idx="16041">
                  <c:v>41511.6979166667</c:v>
                </c:pt>
                <c:pt idx="16042">
                  <c:v>41511.7013888889</c:v>
                </c:pt>
                <c:pt idx="16043">
                  <c:v>41511.7048611111</c:v>
                </c:pt>
                <c:pt idx="16044">
                  <c:v>41511.7083333333</c:v>
                </c:pt>
                <c:pt idx="16045">
                  <c:v>41511.7118055556</c:v>
                </c:pt>
                <c:pt idx="16046">
                  <c:v>41511.7152777778</c:v>
                </c:pt>
                <c:pt idx="16047">
                  <c:v>41511.71875</c:v>
                </c:pt>
                <c:pt idx="16048">
                  <c:v>41511.7222222222</c:v>
                </c:pt>
                <c:pt idx="16049">
                  <c:v>41511.7256944444</c:v>
                </c:pt>
                <c:pt idx="16050">
                  <c:v>41511.7291666667</c:v>
                </c:pt>
                <c:pt idx="16051">
                  <c:v>41511.7326388889</c:v>
                </c:pt>
                <c:pt idx="16052">
                  <c:v>41511.7361111111</c:v>
                </c:pt>
                <c:pt idx="16053">
                  <c:v>41511.7395833333</c:v>
                </c:pt>
                <c:pt idx="16054">
                  <c:v>41511.7430555556</c:v>
                </c:pt>
                <c:pt idx="16055">
                  <c:v>41511.7465277778</c:v>
                </c:pt>
                <c:pt idx="16056">
                  <c:v>41511.75</c:v>
                </c:pt>
                <c:pt idx="16057">
                  <c:v>41511.7534722222</c:v>
                </c:pt>
                <c:pt idx="16058">
                  <c:v>41511.7569444444</c:v>
                </c:pt>
                <c:pt idx="16059">
                  <c:v>41511.7604166667</c:v>
                </c:pt>
                <c:pt idx="16060">
                  <c:v>41511.7638888889</c:v>
                </c:pt>
                <c:pt idx="16061">
                  <c:v>41511.7673611111</c:v>
                </c:pt>
                <c:pt idx="16062">
                  <c:v>41511.7708333333</c:v>
                </c:pt>
                <c:pt idx="16063">
                  <c:v>41511.7743055556</c:v>
                </c:pt>
                <c:pt idx="16064">
                  <c:v>41511.7777777778</c:v>
                </c:pt>
                <c:pt idx="16065">
                  <c:v>41511.78125</c:v>
                </c:pt>
                <c:pt idx="16066">
                  <c:v>41511.7847222222</c:v>
                </c:pt>
                <c:pt idx="16067">
                  <c:v>41511.7881944444</c:v>
                </c:pt>
                <c:pt idx="16068">
                  <c:v>41511.7916666667</c:v>
                </c:pt>
                <c:pt idx="16069">
                  <c:v>41511.7951388889</c:v>
                </c:pt>
                <c:pt idx="16070">
                  <c:v>41511.7986111111</c:v>
                </c:pt>
                <c:pt idx="16071">
                  <c:v>41511.8020833333</c:v>
                </c:pt>
                <c:pt idx="16072">
                  <c:v>41511.8055555556</c:v>
                </c:pt>
                <c:pt idx="16073">
                  <c:v>41511.8090277778</c:v>
                </c:pt>
                <c:pt idx="16074">
                  <c:v>41511.8125</c:v>
                </c:pt>
                <c:pt idx="16075">
                  <c:v>41511.8159722222</c:v>
                </c:pt>
                <c:pt idx="16076">
                  <c:v>41511.8194444444</c:v>
                </c:pt>
                <c:pt idx="16077">
                  <c:v>41511.8229166667</c:v>
                </c:pt>
                <c:pt idx="16078">
                  <c:v>41511.8263888889</c:v>
                </c:pt>
                <c:pt idx="16079">
                  <c:v>41511.8298611111</c:v>
                </c:pt>
                <c:pt idx="16080">
                  <c:v>41511.8333333333</c:v>
                </c:pt>
                <c:pt idx="16081">
                  <c:v>41511.8368055556</c:v>
                </c:pt>
                <c:pt idx="16082">
                  <c:v>41511.8402777778</c:v>
                </c:pt>
                <c:pt idx="16083">
                  <c:v>41511.84375</c:v>
                </c:pt>
                <c:pt idx="16084">
                  <c:v>41511.8472222222</c:v>
                </c:pt>
                <c:pt idx="16085">
                  <c:v>41511.8506944445</c:v>
                </c:pt>
                <c:pt idx="16086">
                  <c:v>41511.8541666667</c:v>
                </c:pt>
                <c:pt idx="16087">
                  <c:v>41511.8576388889</c:v>
                </c:pt>
                <c:pt idx="16088">
                  <c:v>41511.8611111111</c:v>
                </c:pt>
                <c:pt idx="16089">
                  <c:v>41511.8645833333</c:v>
                </c:pt>
                <c:pt idx="16090">
                  <c:v>41511.8680555556</c:v>
                </c:pt>
                <c:pt idx="16091">
                  <c:v>41511.8715277778</c:v>
                </c:pt>
                <c:pt idx="16092">
                  <c:v>41511.875</c:v>
                </c:pt>
                <c:pt idx="16093">
                  <c:v>41511.8784722222</c:v>
                </c:pt>
                <c:pt idx="16094">
                  <c:v>41511.8819444445</c:v>
                </c:pt>
                <c:pt idx="16095">
                  <c:v>41511.8854166667</c:v>
                </c:pt>
                <c:pt idx="16096">
                  <c:v>41511.8888888889</c:v>
                </c:pt>
                <c:pt idx="16097">
                  <c:v>41511.8923611111</c:v>
                </c:pt>
                <c:pt idx="16098">
                  <c:v>41511.8958333333</c:v>
                </c:pt>
                <c:pt idx="16099">
                  <c:v>41511.8993055556</c:v>
                </c:pt>
                <c:pt idx="16100">
                  <c:v>41511.9027777778</c:v>
                </c:pt>
                <c:pt idx="16101">
                  <c:v>41511.90625</c:v>
                </c:pt>
                <c:pt idx="16102">
                  <c:v>41511.9097222222</c:v>
                </c:pt>
                <c:pt idx="16103">
                  <c:v>41511.9131944444</c:v>
                </c:pt>
                <c:pt idx="16104">
                  <c:v>41511.9166666667</c:v>
                </c:pt>
                <c:pt idx="16105">
                  <c:v>41511.9201388889</c:v>
                </c:pt>
                <c:pt idx="16106">
                  <c:v>41511.9236111111</c:v>
                </c:pt>
                <c:pt idx="16107">
                  <c:v>41511.9270833333</c:v>
                </c:pt>
                <c:pt idx="16108">
                  <c:v>41511.9305555556</c:v>
                </c:pt>
                <c:pt idx="16109">
                  <c:v>41511.9340277778</c:v>
                </c:pt>
                <c:pt idx="16110">
                  <c:v>41511.9375</c:v>
                </c:pt>
                <c:pt idx="16111">
                  <c:v>41511.9409722222</c:v>
                </c:pt>
                <c:pt idx="16112">
                  <c:v>41511.9444444444</c:v>
                </c:pt>
                <c:pt idx="16113">
                  <c:v>41511.9479166667</c:v>
                </c:pt>
                <c:pt idx="16114">
                  <c:v>41511.9513888889</c:v>
                </c:pt>
                <c:pt idx="16115">
                  <c:v>41511.9548611111</c:v>
                </c:pt>
                <c:pt idx="16116">
                  <c:v>41511.9583333333</c:v>
                </c:pt>
                <c:pt idx="16117">
                  <c:v>41511.9618055556</c:v>
                </c:pt>
                <c:pt idx="16118">
                  <c:v>41511.9652777778</c:v>
                </c:pt>
                <c:pt idx="16119">
                  <c:v>41511.96875</c:v>
                </c:pt>
                <c:pt idx="16120">
                  <c:v>41511.9722222222</c:v>
                </c:pt>
                <c:pt idx="16121">
                  <c:v>41511.9756944444</c:v>
                </c:pt>
                <c:pt idx="16122">
                  <c:v>41511.9791666667</c:v>
                </c:pt>
                <c:pt idx="16123">
                  <c:v>41511.9826388889</c:v>
                </c:pt>
                <c:pt idx="16124">
                  <c:v>41511.9861111111</c:v>
                </c:pt>
                <c:pt idx="16125">
                  <c:v>41511.9895833333</c:v>
                </c:pt>
                <c:pt idx="16126">
                  <c:v>41511.9930555556</c:v>
                </c:pt>
                <c:pt idx="16127">
                  <c:v>41511.9965277778</c:v>
                </c:pt>
                <c:pt idx="16128">
                  <c:v>41512</c:v>
                </c:pt>
                <c:pt idx="16129">
                  <c:v>41512.0034722222</c:v>
                </c:pt>
                <c:pt idx="16130">
                  <c:v>41512.0069444444</c:v>
                </c:pt>
                <c:pt idx="16131">
                  <c:v>41512.0104166667</c:v>
                </c:pt>
                <c:pt idx="16132">
                  <c:v>41512.0138888889</c:v>
                </c:pt>
                <c:pt idx="16133">
                  <c:v>41512.0173611111</c:v>
                </c:pt>
                <c:pt idx="16134">
                  <c:v>41512.0208333333</c:v>
                </c:pt>
                <c:pt idx="16135">
                  <c:v>41512.0243055556</c:v>
                </c:pt>
                <c:pt idx="16136">
                  <c:v>41512.0277777778</c:v>
                </c:pt>
                <c:pt idx="16137">
                  <c:v>41512.03125</c:v>
                </c:pt>
                <c:pt idx="16138">
                  <c:v>41512.0347222222</c:v>
                </c:pt>
                <c:pt idx="16139">
                  <c:v>41512.0381944444</c:v>
                </c:pt>
                <c:pt idx="16140">
                  <c:v>41512.0416666667</c:v>
                </c:pt>
                <c:pt idx="16141">
                  <c:v>41512.0451388889</c:v>
                </c:pt>
                <c:pt idx="16142">
                  <c:v>41512.0486111111</c:v>
                </c:pt>
                <c:pt idx="16143">
                  <c:v>41512.0520833333</c:v>
                </c:pt>
                <c:pt idx="16144">
                  <c:v>41512.0555555556</c:v>
                </c:pt>
                <c:pt idx="16145">
                  <c:v>41512.0590277778</c:v>
                </c:pt>
                <c:pt idx="16146">
                  <c:v>41512.0625</c:v>
                </c:pt>
                <c:pt idx="16147">
                  <c:v>41512.0659722222</c:v>
                </c:pt>
                <c:pt idx="16148">
                  <c:v>41512.0694444444</c:v>
                </c:pt>
                <c:pt idx="16149">
                  <c:v>41512.0729166667</c:v>
                </c:pt>
                <c:pt idx="16150">
                  <c:v>41512.0763888889</c:v>
                </c:pt>
                <c:pt idx="16151">
                  <c:v>41512.0798611111</c:v>
                </c:pt>
                <c:pt idx="16152">
                  <c:v>41512.0833333333</c:v>
                </c:pt>
                <c:pt idx="16153">
                  <c:v>41512.0868055556</c:v>
                </c:pt>
                <c:pt idx="16154">
                  <c:v>41512.0902777778</c:v>
                </c:pt>
                <c:pt idx="16155">
                  <c:v>41512.09375</c:v>
                </c:pt>
                <c:pt idx="16156">
                  <c:v>41512.0972222222</c:v>
                </c:pt>
                <c:pt idx="16157">
                  <c:v>41512.1006944445</c:v>
                </c:pt>
                <c:pt idx="16158">
                  <c:v>41512.1041666667</c:v>
                </c:pt>
                <c:pt idx="16159">
                  <c:v>41512.1076388889</c:v>
                </c:pt>
                <c:pt idx="16160">
                  <c:v>41512.1111111111</c:v>
                </c:pt>
                <c:pt idx="16161">
                  <c:v>41512.1145833333</c:v>
                </c:pt>
                <c:pt idx="16162">
                  <c:v>41512.1180555556</c:v>
                </c:pt>
                <c:pt idx="16163">
                  <c:v>41512.1215277778</c:v>
                </c:pt>
                <c:pt idx="16164">
                  <c:v>41512.125</c:v>
                </c:pt>
                <c:pt idx="16165">
                  <c:v>41512.1284722222</c:v>
                </c:pt>
                <c:pt idx="16166">
                  <c:v>41512.1319444445</c:v>
                </c:pt>
                <c:pt idx="16167">
                  <c:v>41512.1354166667</c:v>
                </c:pt>
                <c:pt idx="16168">
                  <c:v>41512.1388888889</c:v>
                </c:pt>
                <c:pt idx="16169">
                  <c:v>41512.1423611111</c:v>
                </c:pt>
                <c:pt idx="16170">
                  <c:v>41512.1458333333</c:v>
                </c:pt>
                <c:pt idx="16171">
                  <c:v>41512.1493055556</c:v>
                </c:pt>
                <c:pt idx="16172">
                  <c:v>41512.1527777778</c:v>
                </c:pt>
                <c:pt idx="16173">
                  <c:v>41512.15625</c:v>
                </c:pt>
                <c:pt idx="16174">
                  <c:v>41512.1597222222</c:v>
                </c:pt>
                <c:pt idx="16175">
                  <c:v>41512.1631944445</c:v>
                </c:pt>
                <c:pt idx="16176">
                  <c:v>41512.1666666667</c:v>
                </c:pt>
                <c:pt idx="16177">
                  <c:v>41512.1701388889</c:v>
                </c:pt>
                <c:pt idx="16178">
                  <c:v>41512.1736111111</c:v>
                </c:pt>
                <c:pt idx="16179">
                  <c:v>41512.1770833333</c:v>
                </c:pt>
                <c:pt idx="16180">
                  <c:v>41512.1805555556</c:v>
                </c:pt>
                <c:pt idx="16181">
                  <c:v>41512.1840277778</c:v>
                </c:pt>
                <c:pt idx="16182">
                  <c:v>41512.1875</c:v>
                </c:pt>
                <c:pt idx="16183">
                  <c:v>41512.1909722222</c:v>
                </c:pt>
                <c:pt idx="16184">
                  <c:v>41512.1944444444</c:v>
                </c:pt>
                <c:pt idx="16185">
                  <c:v>41512.1979166667</c:v>
                </c:pt>
                <c:pt idx="16186">
                  <c:v>41512.2013888889</c:v>
                </c:pt>
                <c:pt idx="16187">
                  <c:v>41512.2048611111</c:v>
                </c:pt>
                <c:pt idx="16188">
                  <c:v>41512.2083333333</c:v>
                </c:pt>
                <c:pt idx="16189">
                  <c:v>41512.2118055556</c:v>
                </c:pt>
                <c:pt idx="16190">
                  <c:v>41512.2152777778</c:v>
                </c:pt>
                <c:pt idx="16191">
                  <c:v>41512.21875</c:v>
                </c:pt>
                <c:pt idx="16192">
                  <c:v>41512.2222222222</c:v>
                </c:pt>
                <c:pt idx="16193">
                  <c:v>41512.2256944444</c:v>
                </c:pt>
                <c:pt idx="16194">
                  <c:v>41512.2291666667</c:v>
                </c:pt>
                <c:pt idx="16195">
                  <c:v>41512.2326388889</c:v>
                </c:pt>
                <c:pt idx="16196">
                  <c:v>41512.2361111111</c:v>
                </c:pt>
                <c:pt idx="16197">
                  <c:v>41512.2395833333</c:v>
                </c:pt>
                <c:pt idx="16198">
                  <c:v>41512.2430555556</c:v>
                </c:pt>
                <c:pt idx="16199">
                  <c:v>41512.2465277778</c:v>
                </c:pt>
                <c:pt idx="16200">
                  <c:v>41512.25</c:v>
                </c:pt>
                <c:pt idx="16201">
                  <c:v>41512.2534722222</c:v>
                </c:pt>
                <c:pt idx="16202">
                  <c:v>41512.2569444444</c:v>
                </c:pt>
                <c:pt idx="16203">
                  <c:v>41512.2604166667</c:v>
                </c:pt>
                <c:pt idx="16204">
                  <c:v>41512.2638888889</c:v>
                </c:pt>
                <c:pt idx="16205">
                  <c:v>41512.2673611111</c:v>
                </c:pt>
                <c:pt idx="16206">
                  <c:v>41512.2708333333</c:v>
                </c:pt>
                <c:pt idx="16207">
                  <c:v>41512.2743055556</c:v>
                </c:pt>
                <c:pt idx="16208">
                  <c:v>41512.2777777778</c:v>
                </c:pt>
                <c:pt idx="16209">
                  <c:v>41512.28125</c:v>
                </c:pt>
                <c:pt idx="16210">
                  <c:v>41512.2847222222</c:v>
                </c:pt>
                <c:pt idx="16211">
                  <c:v>41512.2881944444</c:v>
                </c:pt>
                <c:pt idx="16212">
                  <c:v>41512.2916666667</c:v>
                </c:pt>
                <c:pt idx="16213">
                  <c:v>41512.2951388889</c:v>
                </c:pt>
                <c:pt idx="16214">
                  <c:v>41512.2986111111</c:v>
                </c:pt>
                <c:pt idx="16215">
                  <c:v>41512.3020833333</c:v>
                </c:pt>
                <c:pt idx="16216">
                  <c:v>41512.3055555556</c:v>
                </c:pt>
                <c:pt idx="16217">
                  <c:v>41512.3090277778</c:v>
                </c:pt>
                <c:pt idx="16218">
                  <c:v>41512.3125</c:v>
                </c:pt>
                <c:pt idx="16219">
                  <c:v>41512.3159722222</c:v>
                </c:pt>
                <c:pt idx="16220">
                  <c:v>41512.3194444444</c:v>
                </c:pt>
                <c:pt idx="16221">
                  <c:v>41512.3229166667</c:v>
                </c:pt>
                <c:pt idx="16222">
                  <c:v>41512.3263888889</c:v>
                </c:pt>
                <c:pt idx="16223">
                  <c:v>41512.3298611111</c:v>
                </c:pt>
                <c:pt idx="16224">
                  <c:v>41512.3333333333</c:v>
                </c:pt>
                <c:pt idx="16225">
                  <c:v>41512.3368055556</c:v>
                </c:pt>
                <c:pt idx="16226">
                  <c:v>41512.3402777778</c:v>
                </c:pt>
                <c:pt idx="16227">
                  <c:v>41512.34375</c:v>
                </c:pt>
                <c:pt idx="16228">
                  <c:v>41512.3472222222</c:v>
                </c:pt>
                <c:pt idx="16229">
                  <c:v>41512.3506944444</c:v>
                </c:pt>
                <c:pt idx="16230">
                  <c:v>41512.3541666667</c:v>
                </c:pt>
                <c:pt idx="16231">
                  <c:v>41512.3576388889</c:v>
                </c:pt>
                <c:pt idx="16232">
                  <c:v>41512.3611111111</c:v>
                </c:pt>
                <c:pt idx="16233">
                  <c:v>41512.3645833333</c:v>
                </c:pt>
                <c:pt idx="16234">
                  <c:v>41512.3680555556</c:v>
                </c:pt>
                <c:pt idx="16235">
                  <c:v>41512.3715277778</c:v>
                </c:pt>
                <c:pt idx="16236">
                  <c:v>41512.375</c:v>
                </c:pt>
                <c:pt idx="16237">
                  <c:v>41512.3784722222</c:v>
                </c:pt>
                <c:pt idx="16238">
                  <c:v>41512.3819444445</c:v>
                </c:pt>
                <c:pt idx="16239">
                  <c:v>41512.3854166667</c:v>
                </c:pt>
                <c:pt idx="16240">
                  <c:v>41512.3888888889</c:v>
                </c:pt>
                <c:pt idx="16241">
                  <c:v>41512.3923611111</c:v>
                </c:pt>
                <c:pt idx="16242">
                  <c:v>41512.3958333333</c:v>
                </c:pt>
                <c:pt idx="16243">
                  <c:v>41512.3993055556</c:v>
                </c:pt>
                <c:pt idx="16244">
                  <c:v>41512.4027777778</c:v>
                </c:pt>
                <c:pt idx="16245">
                  <c:v>41512.40625</c:v>
                </c:pt>
                <c:pt idx="16246">
                  <c:v>41512.4097222222</c:v>
                </c:pt>
                <c:pt idx="16247">
                  <c:v>41512.4131944445</c:v>
                </c:pt>
                <c:pt idx="16248">
                  <c:v>41512.4166666667</c:v>
                </c:pt>
                <c:pt idx="16249">
                  <c:v>41512.4201388889</c:v>
                </c:pt>
                <c:pt idx="16250">
                  <c:v>41512.4236111111</c:v>
                </c:pt>
                <c:pt idx="16251">
                  <c:v>41512.4270833333</c:v>
                </c:pt>
                <c:pt idx="16252">
                  <c:v>41512.4305555556</c:v>
                </c:pt>
                <c:pt idx="16253">
                  <c:v>41512.4340277778</c:v>
                </c:pt>
                <c:pt idx="16254">
                  <c:v>41512.4375</c:v>
                </c:pt>
                <c:pt idx="16255">
                  <c:v>41512.4409722222</c:v>
                </c:pt>
                <c:pt idx="16256">
                  <c:v>41512.4444444445</c:v>
                </c:pt>
                <c:pt idx="16257">
                  <c:v>41512.4479166667</c:v>
                </c:pt>
                <c:pt idx="16258">
                  <c:v>41512.4513888889</c:v>
                </c:pt>
                <c:pt idx="16259">
                  <c:v>41512.4548611111</c:v>
                </c:pt>
                <c:pt idx="16260">
                  <c:v>41512.4583333333</c:v>
                </c:pt>
                <c:pt idx="16261">
                  <c:v>41512.4618055556</c:v>
                </c:pt>
                <c:pt idx="16262">
                  <c:v>41512.4652777778</c:v>
                </c:pt>
                <c:pt idx="16263">
                  <c:v>41512.46875</c:v>
                </c:pt>
                <c:pt idx="16264">
                  <c:v>41512.4722222222</c:v>
                </c:pt>
                <c:pt idx="16265">
                  <c:v>41512.4756944444</c:v>
                </c:pt>
                <c:pt idx="16266">
                  <c:v>41512.4791666667</c:v>
                </c:pt>
                <c:pt idx="16267">
                  <c:v>41512.4826388889</c:v>
                </c:pt>
                <c:pt idx="16268">
                  <c:v>41512.4861111111</c:v>
                </c:pt>
                <c:pt idx="16269">
                  <c:v>41512.4895833333</c:v>
                </c:pt>
                <c:pt idx="16270">
                  <c:v>41512.4930555556</c:v>
                </c:pt>
                <c:pt idx="16271">
                  <c:v>41512.4965277778</c:v>
                </c:pt>
                <c:pt idx="16272">
                  <c:v>41512.5</c:v>
                </c:pt>
                <c:pt idx="16273">
                  <c:v>41512.5034722222</c:v>
                </c:pt>
                <c:pt idx="16274">
                  <c:v>41512.5069444444</c:v>
                </c:pt>
                <c:pt idx="16275">
                  <c:v>41512.5104166667</c:v>
                </c:pt>
                <c:pt idx="16276">
                  <c:v>41512.5138888889</c:v>
                </c:pt>
                <c:pt idx="16277">
                  <c:v>41512.5173611111</c:v>
                </c:pt>
                <c:pt idx="16278">
                  <c:v>41512.5208333333</c:v>
                </c:pt>
                <c:pt idx="16279">
                  <c:v>41512.5243055556</c:v>
                </c:pt>
                <c:pt idx="16280">
                  <c:v>41512.5277777778</c:v>
                </c:pt>
                <c:pt idx="16281">
                  <c:v>41512.53125</c:v>
                </c:pt>
                <c:pt idx="16282">
                  <c:v>41512.5347222222</c:v>
                </c:pt>
                <c:pt idx="16283">
                  <c:v>41512.5381944444</c:v>
                </c:pt>
                <c:pt idx="16284">
                  <c:v>41512.5416666667</c:v>
                </c:pt>
                <c:pt idx="16285">
                  <c:v>41512.5451388889</c:v>
                </c:pt>
                <c:pt idx="16286">
                  <c:v>41512.5486111111</c:v>
                </c:pt>
                <c:pt idx="16287">
                  <c:v>41512.5520833333</c:v>
                </c:pt>
                <c:pt idx="16288">
                  <c:v>41512.5555555556</c:v>
                </c:pt>
                <c:pt idx="16289">
                  <c:v>41512.5590277778</c:v>
                </c:pt>
                <c:pt idx="16290">
                  <c:v>41512.5625</c:v>
                </c:pt>
                <c:pt idx="16291">
                  <c:v>41512.5659722222</c:v>
                </c:pt>
                <c:pt idx="16292">
                  <c:v>41512.5694444444</c:v>
                </c:pt>
                <c:pt idx="16293">
                  <c:v>41512.5729166667</c:v>
                </c:pt>
                <c:pt idx="16294">
                  <c:v>41512.5763888889</c:v>
                </c:pt>
                <c:pt idx="16295">
                  <c:v>41512.5798611111</c:v>
                </c:pt>
                <c:pt idx="16296">
                  <c:v>41512.5833333333</c:v>
                </c:pt>
                <c:pt idx="16297">
                  <c:v>41512.5868055556</c:v>
                </c:pt>
                <c:pt idx="16298">
                  <c:v>41512.5902777778</c:v>
                </c:pt>
                <c:pt idx="16299">
                  <c:v>41512.59375</c:v>
                </c:pt>
                <c:pt idx="16300">
                  <c:v>41512.5972222222</c:v>
                </c:pt>
                <c:pt idx="16301">
                  <c:v>41512.6006944444</c:v>
                </c:pt>
                <c:pt idx="16302">
                  <c:v>41512.6041666667</c:v>
                </c:pt>
                <c:pt idx="16303">
                  <c:v>41512.6076388889</c:v>
                </c:pt>
                <c:pt idx="16304">
                  <c:v>41512.6111111111</c:v>
                </c:pt>
                <c:pt idx="16305">
                  <c:v>41512.6145833333</c:v>
                </c:pt>
                <c:pt idx="16306">
                  <c:v>41512.6180555556</c:v>
                </c:pt>
                <c:pt idx="16307">
                  <c:v>41512.6215277778</c:v>
                </c:pt>
                <c:pt idx="16308">
                  <c:v>41512.625</c:v>
                </c:pt>
                <c:pt idx="16309">
                  <c:v>41512.6284722222</c:v>
                </c:pt>
                <c:pt idx="16310">
                  <c:v>41512.6319444445</c:v>
                </c:pt>
                <c:pt idx="16311">
                  <c:v>41512.6354166667</c:v>
                </c:pt>
                <c:pt idx="16312">
                  <c:v>41512.6388888889</c:v>
                </c:pt>
                <c:pt idx="16313">
                  <c:v>41512.6423611111</c:v>
                </c:pt>
                <c:pt idx="16314">
                  <c:v>41512.6458333333</c:v>
                </c:pt>
                <c:pt idx="16315">
                  <c:v>41512.6493055556</c:v>
                </c:pt>
                <c:pt idx="16316">
                  <c:v>41512.6527777778</c:v>
                </c:pt>
                <c:pt idx="16317">
                  <c:v>41512.65625</c:v>
                </c:pt>
                <c:pt idx="16318">
                  <c:v>41512.6597222222</c:v>
                </c:pt>
                <c:pt idx="16319">
                  <c:v>41512.6631944445</c:v>
                </c:pt>
                <c:pt idx="16320">
                  <c:v>41512.6666666667</c:v>
                </c:pt>
                <c:pt idx="16321">
                  <c:v>41512.6701388889</c:v>
                </c:pt>
                <c:pt idx="16322">
                  <c:v>41512.6736111111</c:v>
                </c:pt>
                <c:pt idx="16323">
                  <c:v>41512.6770833333</c:v>
                </c:pt>
                <c:pt idx="16324">
                  <c:v>41512.6805555556</c:v>
                </c:pt>
                <c:pt idx="16325">
                  <c:v>41512.6840277778</c:v>
                </c:pt>
                <c:pt idx="16326">
                  <c:v>41512.6875</c:v>
                </c:pt>
                <c:pt idx="16327">
                  <c:v>41512.6909722222</c:v>
                </c:pt>
                <c:pt idx="16328">
                  <c:v>41512.6944444445</c:v>
                </c:pt>
                <c:pt idx="16329">
                  <c:v>41512.6979166667</c:v>
                </c:pt>
                <c:pt idx="16330">
                  <c:v>41512.7013888889</c:v>
                </c:pt>
                <c:pt idx="16331">
                  <c:v>41512.7048611111</c:v>
                </c:pt>
                <c:pt idx="16332">
                  <c:v>41512.7083333333</c:v>
                </c:pt>
                <c:pt idx="16333">
                  <c:v>41512.7118055556</c:v>
                </c:pt>
                <c:pt idx="16334">
                  <c:v>41512.7152777778</c:v>
                </c:pt>
                <c:pt idx="16335">
                  <c:v>41512.71875</c:v>
                </c:pt>
                <c:pt idx="16336">
                  <c:v>41512.7222222222</c:v>
                </c:pt>
                <c:pt idx="16337">
                  <c:v>41512.7256944444</c:v>
                </c:pt>
                <c:pt idx="16338">
                  <c:v>41512.7291666667</c:v>
                </c:pt>
                <c:pt idx="16339">
                  <c:v>41512.7326388889</c:v>
                </c:pt>
                <c:pt idx="16340">
                  <c:v>41512.7361111111</c:v>
                </c:pt>
                <c:pt idx="16341">
                  <c:v>41512.7395833333</c:v>
                </c:pt>
                <c:pt idx="16342">
                  <c:v>41512.7430555556</c:v>
                </c:pt>
                <c:pt idx="16343">
                  <c:v>41512.7465277778</c:v>
                </c:pt>
                <c:pt idx="16344">
                  <c:v>41512.75</c:v>
                </c:pt>
                <c:pt idx="16345">
                  <c:v>41512.7534722222</c:v>
                </c:pt>
                <c:pt idx="16346">
                  <c:v>41512.7569444444</c:v>
                </c:pt>
                <c:pt idx="16347">
                  <c:v>41512.7604166667</c:v>
                </c:pt>
                <c:pt idx="16348">
                  <c:v>41512.7638888889</c:v>
                </c:pt>
                <c:pt idx="16349">
                  <c:v>41512.7673611111</c:v>
                </c:pt>
                <c:pt idx="16350">
                  <c:v>41512.7708333333</c:v>
                </c:pt>
                <c:pt idx="16351">
                  <c:v>41512.7743055556</c:v>
                </c:pt>
                <c:pt idx="16352">
                  <c:v>41512.7777777778</c:v>
                </c:pt>
                <c:pt idx="16353">
                  <c:v>41512.78125</c:v>
                </c:pt>
                <c:pt idx="16354">
                  <c:v>41512.7847222222</c:v>
                </c:pt>
                <c:pt idx="16355">
                  <c:v>41512.7881944444</c:v>
                </c:pt>
                <c:pt idx="16356">
                  <c:v>41512.7916666667</c:v>
                </c:pt>
                <c:pt idx="16357">
                  <c:v>41512.7951388889</c:v>
                </c:pt>
                <c:pt idx="16358">
                  <c:v>41512.7986111111</c:v>
                </c:pt>
                <c:pt idx="16359">
                  <c:v>41512.8020833333</c:v>
                </c:pt>
                <c:pt idx="16360">
                  <c:v>41512.8055555556</c:v>
                </c:pt>
                <c:pt idx="16361">
                  <c:v>41512.8090277778</c:v>
                </c:pt>
                <c:pt idx="16362">
                  <c:v>41512.8125</c:v>
                </c:pt>
                <c:pt idx="16363">
                  <c:v>41512.8159722222</c:v>
                </c:pt>
                <c:pt idx="16364">
                  <c:v>41512.8194444444</c:v>
                </c:pt>
                <c:pt idx="16365">
                  <c:v>41512.8229166667</c:v>
                </c:pt>
                <c:pt idx="16366">
                  <c:v>41512.8263888889</c:v>
                </c:pt>
                <c:pt idx="16367">
                  <c:v>41512.8298611111</c:v>
                </c:pt>
                <c:pt idx="16368">
                  <c:v>41512.8333333333</c:v>
                </c:pt>
                <c:pt idx="16369">
                  <c:v>41512.8368055556</c:v>
                </c:pt>
                <c:pt idx="16370">
                  <c:v>41512.8402777778</c:v>
                </c:pt>
                <c:pt idx="16371">
                  <c:v>41512.84375</c:v>
                </c:pt>
                <c:pt idx="16372">
                  <c:v>41512.8472222222</c:v>
                </c:pt>
                <c:pt idx="16373">
                  <c:v>41512.8506944444</c:v>
                </c:pt>
                <c:pt idx="16374">
                  <c:v>41512.8541666667</c:v>
                </c:pt>
                <c:pt idx="16375">
                  <c:v>41512.8576388889</c:v>
                </c:pt>
                <c:pt idx="16376">
                  <c:v>41512.8611111111</c:v>
                </c:pt>
                <c:pt idx="16377">
                  <c:v>41512.8645833333</c:v>
                </c:pt>
                <c:pt idx="16378">
                  <c:v>41512.8680555556</c:v>
                </c:pt>
                <c:pt idx="16379">
                  <c:v>41512.8715277778</c:v>
                </c:pt>
                <c:pt idx="16380">
                  <c:v>41512.875</c:v>
                </c:pt>
                <c:pt idx="16381">
                  <c:v>41512.8784722222</c:v>
                </c:pt>
                <c:pt idx="16382">
                  <c:v>41512.8819444444</c:v>
                </c:pt>
                <c:pt idx="16383">
                  <c:v>41512.8854166667</c:v>
                </c:pt>
                <c:pt idx="16384">
                  <c:v>41512.8888888889</c:v>
                </c:pt>
                <c:pt idx="16385">
                  <c:v>41512.8923611111</c:v>
                </c:pt>
                <c:pt idx="16386">
                  <c:v>41512.8958333333</c:v>
                </c:pt>
                <c:pt idx="16387">
                  <c:v>41512.8993055556</c:v>
                </c:pt>
                <c:pt idx="16388">
                  <c:v>41512.9027777778</c:v>
                </c:pt>
                <c:pt idx="16389">
                  <c:v>41512.90625</c:v>
                </c:pt>
                <c:pt idx="16390">
                  <c:v>41512.9097222222</c:v>
                </c:pt>
                <c:pt idx="16391">
                  <c:v>41512.9131944445</c:v>
                </c:pt>
                <c:pt idx="16392">
                  <c:v>41512.9166666667</c:v>
                </c:pt>
                <c:pt idx="16393">
                  <c:v>41512.9201388889</c:v>
                </c:pt>
                <c:pt idx="16394">
                  <c:v>41512.9236111111</c:v>
                </c:pt>
                <c:pt idx="16395">
                  <c:v>41512.9270833333</c:v>
                </c:pt>
                <c:pt idx="16396">
                  <c:v>41512.9305555556</c:v>
                </c:pt>
                <c:pt idx="16397">
                  <c:v>41512.9340277778</c:v>
                </c:pt>
                <c:pt idx="16398">
                  <c:v>41512.9375</c:v>
                </c:pt>
                <c:pt idx="16399">
                  <c:v>41512.9409722222</c:v>
                </c:pt>
                <c:pt idx="16400">
                  <c:v>41512.9444444445</c:v>
                </c:pt>
                <c:pt idx="16401">
                  <c:v>41512.9479166667</c:v>
                </c:pt>
                <c:pt idx="16402">
                  <c:v>41512.9513888889</c:v>
                </c:pt>
                <c:pt idx="16403">
                  <c:v>41512.9548611111</c:v>
                </c:pt>
                <c:pt idx="16404">
                  <c:v>41512.9583333333</c:v>
                </c:pt>
                <c:pt idx="16405">
                  <c:v>41512.9618055556</c:v>
                </c:pt>
                <c:pt idx="16406">
                  <c:v>41512.9652777778</c:v>
                </c:pt>
                <c:pt idx="16407">
                  <c:v>41512.96875</c:v>
                </c:pt>
                <c:pt idx="16408">
                  <c:v>41512.9722222222</c:v>
                </c:pt>
                <c:pt idx="16409">
                  <c:v>41512.9756944445</c:v>
                </c:pt>
                <c:pt idx="16410">
                  <c:v>41512.9791666667</c:v>
                </c:pt>
                <c:pt idx="16411">
                  <c:v>41512.9826388889</c:v>
                </c:pt>
                <c:pt idx="16412">
                  <c:v>41512.9861111111</c:v>
                </c:pt>
                <c:pt idx="16413">
                  <c:v>41512.9895833333</c:v>
                </c:pt>
                <c:pt idx="16414">
                  <c:v>41512.9930555556</c:v>
                </c:pt>
                <c:pt idx="16415">
                  <c:v>41512.9965277778</c:v>
                </c:pt>
                <c:pt idx="16416">
                  <c:v>41513</c:v>
                </c:pt>
                <c:pt idx="16417">
                  <c:v>41513.0034722222</c:v>
                </c:pt>
                <c:pt idx="16418">
                  <c:v>41513.0069444444</c:v>
                </c:pt>
                <c:pt idx="16419">
                  <c:v>41513.0104166667</c:v>
                </c:pt>
                <c:pt idx="16420">
                  <c:v>41513.0138888889</c:v>
                </c:pt>
                <c:pt idx="16421">
                  <c:v>41513.0173611111</c:v>
                </c:pt>
                <c:pt idx="16422">
                  <c:v>41513.0208333333</c:v>
                </c:pt>
                <c:pt idx="16423">
                  <c:v>41513.0243055556</c:v>
                </c:pt>
                <c:pt idx="16424">
                  <c:v>41513.0277777778</c:v>
                </c:pt>
                <c:pt idx="16425">
                  <c:v>41513.03125</c:v>
                </c:pt>
                <c:pt idx="16426">
                  <c:v>41513.0347222222</c:v>
                </c:pt>
                <c:pt idx="16427">
                  <c:v>41513.0381944444</c:v>
                </c:pt>
                <c:pt idx="16428">
                  <c:v>41513.0416666667</c:v>
                </c:pt>
                <c:pt idx="16429">
                  <c:v>41513.0451388889</c:v>
                </c:pt>
                <c:pt idx="16430">
                  <c:v>41513.0486111111</c:v>
                </c:pt>
                <c:pt idx="16431">
                  <c:v>41513.0520833333</c:v>
                </c:pt>
                <c:pt idx="16432">
                  <c:v>41513.0555555556</c:v>
                </c:pt>
                <c:pt idx="16433">
                  <c:v>41513.0590277778</c:v>
                </c:pt>
                <c:pt idx="16434">
                  <c:v>41513.0625</c:v>
                </c:pt>
                <c:pt idx="16435">
                  <c:v>41513.0659722222</c:v>
                </c:pt>
                <c:pt idx="16436">
                  <c:v>41513.0694444444</c:v>
                </c:pt>
                <c:pt idx="16437">
                  <c:v>41513.0729166667</c:v>
                </c:pt>
                <c:pt idx="16438">
                  <c:v>41513.0763888889</c:v>
                </c:pt>
                <c:pt idx="16439">
                  <c:v>41513.0798611111</c:v>
                </c:pt>
                <c:pt idx="16440">
                  <c:v>41513.0833333333</c:v>
                </c:pt>
                <c:pt idx="16441">
                  <c:v>41513.0868055556</c:v>
                </c:pt>
                <c:pt idx="16442">
                  <c:v>41513.0902777778</c:v>
                </c:pt>
                <c:pt idx="16443">
                  <c:v>41513.09375</c:v>
                </c:pt>
                <c:pt idx="16444">
                  <c:v>41513.0972222222</c:v>
                </c:pt>
                <c:pt idx="16445">
                  <c:v>41513.1006944444</c:v>
                </c:pt>
                <c:pt idx="16446">
                  <c:v>41513.1041666667</c:v>
                </c:pt>
                <c:pt idx="16447">
                  <c:v>41513.1076388889</c:v>
                </c:pt>
                <c:pt idx="16448">
                  <c:v>41513.1111111111</c:v>
                </c:pt>
                <c:pt idx="16449">
                  <c:v>41513.1145833333</c:v>
                </c:pt>
                <c:pt idx="16450">
                  <c:v>41513.1180555556</c:v>
                </c:pt>
                <c:pt idx="16451">
                  <c:v>41513.1215277778</c:v>
                </c:pt>
                <c:pt idx="16452">
                  <c:v>41513.125</c:v>
                </c:pt>
                <c:pt idx="16453">
                  <c:v>41513.1284722222</c:v>
                </c:pt>
                <c:pt idx="16454">
                  <c:v>41513.1319444444</c:v>
                </c:pt>
                <c:pt idx="16455">
                  <c:v>41513.1354166667</c:v>
                </c:pt>
                <c:pt idx="16456">
                  <c:v>41513.1388888889</c:v>
                </c:pt>
                <c:pt idx="16457">
                  <c:v>41513.1423611111</c:v>
                </c:pt>
                <c:pt idx="16458">
                  <c:v>41513.1458333333</c:v>
                </c:pt>
                <c:pt idx="16459">
                  <c:v>41513.1493055556</c:v>
                </c:pt>
                <c:pt idx="16460">
                  <c:v>41513.1527777778</c:v>
                </c:pt>
                <c:pt idx="16461">
                  <c:v>41513.15625</c:v>
                </c:pt>
                <c:pt idx="16462">
                  <c:v>41513.1597222222</c:v>
                </c:pt>
                <c:pt idx="16463">
                  <c:v>41513.1631944445</c:v>
                </c:pt>
                <c:pt idx="16464">
                  <c:v>41513.1666666667</c:v>
                </c:pt>
                <c:pt idx="16465">
                  <c:v>41513.1701388889</c:v>
                </c:pt>
                <c:pt idx="16466">
                  <c:v>41513.1736111111</c:v>
                </c:pt>
                <c:pt idx="16467">
                  <c:v>41513.1770833333</c:v>
                </c:pt>
                <c:pt idx="16468">
                  <c:v>41513.1805555556</c:v>
                </c:pt>
                <c:pt idx="16469">
                  <c:v>41513.1840277778</c:v>
                </c:pt>
                <c:pt idx="16470">
                  <c:v>41513.1875</c:v>
                </c:pt>
                <c:pt idx="16471">
                  <c:v>41513.1909722222</c:v>
                </c:pt>
                <c:pt idx="16472">
                  <c:v>41513.1944444445</c:v>
                </c:pt>
                <c:pt idx="16473">
                  <c:v>41513.1979166667</c:v>
                </c:pt>
                <c:pt idx="16474">
                  <c:v>41513.2013888889</c:v>
                </c:pt>
                <c:pt idx="16475">
                  <c:v>41513.2048611111</c:v>
                </c:pt>
                <c:pt idx="16476">
                  <c:v>41513.2083333333</c:v>
                </c:pt>
                <c:pt idx="16477">
                  <c:v>41513.2118055556</c:v>
                </c:pt>
                <c:pt idx="16478">
                  <c:v>41513.2152777778</c:v>
                </c:pt>
                <c:pt idx="16479">
                  <c:v>41513.21875</c:v>
                </c:pt>
                <c:pt idx="16480">
                  <c:v>41513.2222222222</c:v>
                </c:pt>
                <c:pt idx="16481">
                  <c:v>41513.2256944445</c:v>
                </c:pt>
                <c:pt idx="16482">
                  <c:v>41513.2291666667</c:v>
                </c:pt>
                <c:pt idx="16483">
                  <c:v>41513.2326388889</c:v>
                </c:pt>
                <c:pt idx="16484">
                  <c:v>41513.2361111111</c:v>
                </c:pt>
                <c:pt idx="16485">
                  <c:v>41513.2395833333</c:v>
                </c:pt>
                <c:pt idx="16486">
                  <c:v>41513.2430555556</c:v>
                </c:pt>
                <c:pt idx="16487">
                  <c:v>41513.2465277778</c:v>
                </c:pt>
                <c:pt idx="16488">
                  <c:v>41513.25</c:v>
                </c:pt>
                <c:pt idx="16489">
                  <c:v>41513.2534722222</c:v>
                </c:pt>
                <c:pt idx="16490">
                  <c:v>41513.2569444444</c:v>
                </c:pt>
                <c:pt idx="16491">
                  <c:v>41513.2604166667</c:v>
                </c:pt>
                <c:pt idx="16492">
                  <c:v>41513.2638888889</c:v>
                </c:pt>
                <c:pt idx="16493">
                  <c:v>41513.2673611111</c:v>
                </c:pt>
                <c:pt idx="16494">
                  <c:v>41513.2708333333</c:v>
                </c:pt>
                <c:pt idx="16495">
                  <c:v>41513.2743055556</c:v>
                </c:pt>
                <c:pt idx="16496">
                  <c:v>41513.2777777778</c:v>
                </c:pt>
                <c:pt idx="16497">
                  <c:v>41513.28125</c:v>
                </c:pt>
                <c:pt idx="16498">
                  <c:v>41513.2847222222</c:v>
                </c:pt>
                <c:pt idx="16499">
                  <c:v>41513.2881944444</c:v>
                </c:pt>
                <c:pt idx="16500">
                  <c:v>41513.2916666667</c:v>
                </c:pt>
                <c:pt idx="16501">
                  <c:v>41513.2951388889</c:v>
                </c:pt>
                <c:pt idx="16502">
                  <c:v>41513.2986111111</c:v>
                </c:pt>
                <c:pt idx="16503">
                  <c:v>41513.3020833333</c:v>
                </c:pt>
                <c:pt idx="16504">
                  <c:v>41513.3055555556</c:v>
                </c:pt>
                <c:pt idx="16505">
                  <c:v>41513.3090277778</c:v>
                </c:pt>
                <c:pt idx="16506">
                  <c:v>41513.3125</c:v>
                </c:pt>
                <c:pt idx="16507">
                  <c:v>41513.3159722222</c:v>
                </c:pt>
                <c:pt idx="16508">
                  <c:v>41513.3194444444</c:v>
                </c:pt>
                <c:pt idx="16509">
                  <c:v>41513.3229166667</c:v>
                </c:pt>
                <c:pt idx="16510">
                  <c:v>41513.3263888889</c:v>
                </c:pt>
                <c:pt idx="16511">
                  <c:v>41513.3298611111</c:v>
                </c:pt>
                <c:pt idx="16512">
                  <c:v>41513.3333333333</c:v>
                </c:pt>
                <c:pt idx="16513">
                  <c:v>41513.3368055556</c:v>
                </c:pt>
                <c:pt idx="16514">
                  <c:v>41513.3402777778</c:v>
                </c:pt>
                <c:pt idx="16515">
                  <c:v>41513.34375</c:v>
                </c:pt>
                <c:pt idx="16516">
                  <c:v>41513.3472222222</c:v>
                </c:pt>
                <c:pt idx="16517">
                  <c:v>41513.3506944444</c:v>
                </c:pt>
                <c:pt idx="16518">
                  <c:v>41513.3541666667</c:v>
                </c:pt>
                <c:pt idx="16519">
                  <c:v>41513.3576388889</c:v>
                </c:pt>
                <c:pt idx="16520">
                  <c:v>41513.3611111111</c:v>
                </c:pt>
                <c:pt idx="16521">
                  <c:v>41513.3645833333</c:v>
                </c:pt>
                <c:pt idx="16522">
                  <c:v>41513.3680555556</c:v>
                </c:pt>
                <c:pt idx="16523">
                  <c:v>41513.3715277778</c:v>
                </c:pt>
                <c:pt idx="16524">
                  <c:v>41513.375</c:v>
                </c:pt>
                <c:pt idx="16525">
                  <c:v>41513.3784722222</c:v>
                </c:pt>
                <c:pt idx="16526">
                  <c:v>41513.3819444444</c:v>
                </c:pt>
                <c:pt idx="16527">
                  <c:v>41513.3854166667</c:v>
                </c:pt>
                <c:pt idx="16528">
                  <c:v>41513.3888888889</c:v>
                </c:pt>
                <c:pt idx="16529">
                  <c:v>41513.3923611111</c:v>
                </c:pt>
                <c:pt idx="16530">
                  <c:v>41513.3958333333</c:v>
                </c:pt>
                <c:pt idx="16531">
                  <c:v>41513.3993055556</c:v>
                </c:pt>
                <c:pt idx="16532">
                  <c:v>41513.4027777778</c:v>
                </c:pt>
                <c:pt idx="16533">
                  <c:v>41513.40625</c:v>
                </c:pt>
                <c:pt idx="16534">
                  <c:v>41513.4097222222</c:v>
                </c:pt>
                <c:pt idx="16535">
                  <c:v>41513.4131944444</c:v>
                </c:pt>
                <c:pt idx="16536">
                  <c:v>41513.4166666667</c:v>
                </c:pt>
                <c:pt idx="16537">
                  <c:v>41513.4201388889</c:v>
                </c:pt>
                <c:pt idx="16538">
                  <c:v>41513.4236111111</c:v>
                </c:pt>
                <c:pt idx="16539">
                  <c:v>41513.4270833333</c:v>
                </c:pt>
                <c:pt idx="16540">
                  <c:v>41513.4305555556</c:v>
                </c:pt>
                <c:pt idx="16541">
                  <c:v>41513.4340277778</c:v>
                </c:pt>
                <c:pt idx="16542">
                  <c:v>41513.4375</c:v>
                </c:pt>
                <c:pt idx="16543">
                  <c:v>41513.4409722222</c:v>
                </c:pt>
                <c:pt idx="16544">
                  <c:v>41513.4444444445</c:v>
                </c:pt>
                <c:pt idx="16545">
                  <c:v>41513.4479166667</c:v>
                </c:pt>
                <c:pt idx="16546">
                  <c:v>41513.4513888889</c:v>
                </c:pt>
                <c:pt idx="16547">
                  <c:v>41513.4548611111</c:v>
                </c:pt>
                <c:pt idx="16548">
                  <c:v>41513.4583333333</c:v>
                </c:pt>
                <c:pt idx="16549">
                  <c:v>41513.4618055556</c:v>
                </c:pt>
                <c:pt idx="16550">
                  <c:v>41513.4652777778</c:v>
                </c:pt>
                <c:pt idx="16551">
                  <c:v>41513.46875</c:v>
                </c:pt>
                <c:pt idx="16552">
                  <c:v>41513.4722222222</c:v>
                </c:pt>
                <c:pt idx="16553">
                  <c:v>41513.4756944445</c:v>
                </c:pt>
                <c:pt idx="16554">
                  <c:v>41513.4791666667</c:v>
                </c:pt>
                <c:pt idx="16555">
                  <c:v>41513.4826388889</c:v>
                </c:pt>
                <c:pt idx="16556">
                  <c:v>41513.4861111111</c:v>
                </c:pt>
                <c:pt idx="16557">
                  <c:v>41513.4895833333</c:v>
                </c:pt>
                <c:pt idx="16558">
                  <c:v>41513.4930555556</c:v>
                </c:pt>
                <c:pt idx="16559">
                  <c:v>41513.4965277778</c:v>
                </c:pt>
                <c:pt idx="16560">
                  <c:v>41513.5</c:v>
                </c:pt>
                <c:pt idx="16561">
                  <c:v>41513.5034722222</c:v>
                </c:pt>
                <c:pt idx="16562">
                  <c:v>41513.5069444445</c:v>
                </c:pt>
                <c:pt idx="16563">
                  <c:v>41513.5104166667</c:v>
                </c:pt>
                <c:pt idx="16564">
                  <c:v>41513.5138888889</c:v>
                </c:pt>
                <c:pt idx="16565">
                  <c:v>41513.5173611111</c:v>
                </c:pt>
                <c:pt idx="16566">
                  <c:v>41513.5208333333</c:v>
                </c:pt>
                <c:pt idx="16567">
                  <c:v>41513.5243055556</c:v>
                </c:pt>
                <c:pt idx="16568">
                  <c:v>41513.5277777778</c:v>
                </c:pt>
                <c:pt idx="16569">
                  <c:v>41513.53125</c:v>
                </c:pt>
                <c:pt idx="16570">
                  <c:v>41513.5347222222</c:v>
                </c:pt>
                <c:pt idx="16571">
                  <c:v>41513.5381944444</c:v>
                </c:pt>
                <c:pt idx="16572">
                  <c:v>41513.5416666667</c:v>
                </c:pt>
                <c:pt idx="16573">
                  <c:v>41513.5451388889</c:v>
                </c:pt>
                <c:pt idx="16574">
                  <c:v>41513.5486111111</c:v>
                </c:pt>
                <c:pt idx="16575">
                  <c:v>41513.5520833333</c:v>
                </c:pt>
                <c:pt idx="16576">
                  <c:v>41513.5555555556</c:v>
                </c:pt>
                <c:pt idx="16577">
                  <c:v>41513.5590277778</c:v>
                </c:pt>
                <c:pt idx="16578">
                  <c:v>41513.5625</c:v>
                </c:pt>
                <c:pt idx="16579">
                  <c:v>41513.5659722222</c:v>
                </c:pt>
                <c:pt idx="16580">
                  <c:v>41513.5694444444</c:v>
                </c:pt>
                <c:pt idx="16581">
                  <c:v>41513.5729166667</c:v>
                </c:pt>
                <c:pt idx="16582">
                  <c:v>41513.5763888889</c:v>
                </c:pt>
                <c:pt idx="16583">
                  <c:v>41513.5798611111</c:v>
                </c:pt>
                <c:pt idx="16584">
                  <c:v>41513.5833333333</c:v>
                </c:pt>
                <c:pt idx="16585">
                  <c:v>41513.5868055556</c:v>
                </c:pt>
                <c:pt idx="16586">
                  <c:v>41513.5902777778</c:v>
                </c:pt>
                <c:pt idx="16587">
                  <c:v>41513.59375</c:v>
                </c:pt>
                <c:pt idx="16588">
                  <c:v>41513.5972222222</c:v>
                </c:pt>
                <c:pt idx="16589">
                  <c:v>41513.6006944444</c:v>
                </c:pt>
                <c:pt idx="16590">
                  <c:v>41513.6041666667</c:v>
                </c:pt>
                <c:pt idx="16591">
                  <c:v>41513.6076388889</c:v>
                </c:pt>
                <c:pt idx="16592">
                  <c:v>41513.6111111111</c:v>
                </c:pt>
                <c:pt idx="16593">
                  <c:v>41513.6145833333</c:v>
                </c:pt>
                <c:pt idx="16594">
                  <c:v>41513.6180555556</c:v>
                </c:pt>
                <c:pt idx="16595">
                  <c:v>41513.6215277778</c:v>
                </c:pt>
                <c:pt idx="16596">
                  <c:v>41513.625</c:v>
                </c:pt>
                <c:pt idx="16597">
                  <c:v>41513.6284722222</c:v>
                </c:pt>
                <c:pt idx="16598">
                  <c:v>41513.6319444444</c:v>
                </c:pt>
                <c:pt idx="16599">
                  <c:v>41513.6354166667</c:v>
                </c:pt>
                <c:pt idx="16600">
                  <c:v>41513.6388888889</c:v>
                </c:pt>
                <c:pt idx="16601">
                  <c:v>41513.6423611111</c:v>
                </c:pt>
                <c:pt idx="16602">
                  <c:v>41513.6458333333</c:v>
                </c:pt>
                <c:pt idx="16603">
                  <c:v>41513.6493055556</c:v>
                </c:pt>
                <c:pt idx="16604">
                  <c:v>41513.6527777778</c:v>
                </c:pt>
                <c:pt idx="16605">
                  <c:v>41513.65625</c:v>
                </c:pt>
                <c:pt idx="16606">
                  <c:v>41513.6597222222</c:v>
                </c:pt>
                <c:pt idx="16607">
                  <c:v>41513.6631944444</c:v>
                </c:pt>
                <c:pt idx="16608">
                  <c:v>41513.6666666667</c:v>
                </c:pt>
                <c:pt idx="16609">
                  <c:v>41513.6701388889</c:v>
                </c:pt>
                <c:pt idx="16610">
                  <c:v>41513.6736111111</c:v>
                </c:pt>
                <c:pt idx="16611">
                  <c:v>41513.6770833333</c:v>
                </c:pt>
                <c:pt idx="16612">
                  <c:v>41513.6805555556</c:v>
                </c:pt>
                <c:pt idx="16613">
                  <c:v>41513.6840277778</c:v>
                </c:pt>
                <c:pt idx="16614">
                  <c:v>41513.6875</c:v>
                </c:pt>
                <c:pt idx="16615">
                  <c:v>41513.6909722222</c:v>
                </c:pt>
                <c:pt idx="16616">
                  <c:v>41513.6944444444</c:v>
                </c:pt>
                <c:pt idx="16617">
                  <c:v>41513.6979166667</c:v>
                </c:pt>
                <c:pt idx="16618">
                  <c:v>41513.7013888889</c:v>
                </c:pt>
                <c:pt idx="16619">
                  <c:v>41513.7048611111</c:v>
                </c:pt>
                <c:pt idx="16620">
                  <c:v>41513.7083333333</c:v>
                </c:pt>
                <c:pt idx="16621">
                  <c:v>41513.7118055556</c:v>
                </c:pt>
                <c:pt idx="16622">
                  <c:v>41513.7152777778</c:v>
                </c:pt>
                <c:pt idx="16623">
                  <c:v>41513.71875</c:v>
                </c:pt>
                <c:pt idx="16624">
                  <c:v>41513.7222222222</c:v>
                </c:pt>
                <c:pt idx="16625">
                  <c:v>41513.7256944445</c:v>
                </c:pt>
                <c:pt idx="16626">
                  <c:v>41513.7291666667</c:v>
                </c:pt>
                <c:pt idx="16627">
                  <c:v>41513.7326388889</c:v>
                </c:pt>
                <c:pt idx="16628">
                  <c:v>41513.7361111111</c:v>
                </c:pt>
                <c:pt idx="16629">
                  <c:v>41513.7395833333</c:v>
                </c:pt>
                <c:pt idx="16630">
                  <c:v>41513.7430555556</c:v>
                </c:pt>
                <c:pt idx="16631">
                  <c:v>41513.7465277778</c:v>
                </c:pt>
                <c:pt idx="16632">
                  <c:v>41513.75</c:v>
                </c:pt>
                <c:pt idx="16633">
                  <c:v>41513.7534722222</c:v>
                </c:pt>
                <c:pt idx="16634">
                  <c:v>41513.7569444445</c:v>
                </c:pt>
                <c:pt idx="16635">
                  <c:v>41513.7604166667</c:v>
                </c:pt>
                <c:pt idx="16636">
                  <c:v>41513.7638888889</c:v>
                </c:pt>
                <c:pt idx="16637">
                  <c:v>41513.7673611111</c:v>
                </c:pt>
                <c:pt idx="16638">
                  <c:v>41513.7708333333</c:v>
                </c:pt>
                <c:pt idx="16639">
                  <c:v>41513.7743055556</c:v>
                </c:pt>
                <c:pt idx="16640">
                  <c:v>41513.7777777778</c:v>
                </c:pt>
                <c:pt idx="16641">
                  <c:v>41513.78125</c:v>
                </c:pt>
                <c:pt idx="16642">
                  <c:v>41513.7847222222</c:v>
                </c:pt>
                <c:pt idx="16643">
                  <c:v>41513.7881944444</c:v>
                </c:pt>
                <c:pt idx="16644">
                  <c:v>41513.7916666667</c:v>
                </c:pt>
                <c:pt idx="16645">
                  <c:v>41513.7951388889</c:v>
                </c:pt>
                <c:pt idx="16646">
                  <c:v>41513.7986111111</c:v>
                </c:pt>
                <c:pt idx="16647">
                  <c:v>41513.8020833333</c:v>
                </c:pt>
                <c:pt idx="16648">
                  <c:v>41513.8055555556</c:v>
                </c:pt>
                <c:pt idx="16649">
                  <c:v>41513.8090277778</c:v>
                </c:pt>
                <c:pt idx="16650">
                  <c:v>41513.8125</c:v>
                </c:pt>
                <c:pt idx="16651">
                  <c:v>41513.8159722222</c:v>
                </c:pt>
                <c:pt idx="16652">
                  <c:v>41513.8194444444</c:v>
                </c:pt>
                <c:pt idx="16653">
                  <c:v>41513.8229166667</c:v>
                </c:pt>
                <c:pt idx="16654">
                  <c:v>41513.8263888889</c:v>
                </c:pt>
                <c:pt idx="16655">
                  <c:v>41513.8298611111</c:v>
                </c:pt>
                <c:pt idx="16656">
                  <c:v>41513.8333333333</c:v>
                </c:pt>
                <c:pt idx="16657">
                  <c:v>41513.8368055556</c:v>
                </c:pt>
                <c:pt idx="16658">
                  <c:v>41513.8402777778</c:v>
                </c:pt>
                <c:pt idx="16659">
                  <c:v>41513.84375</c:v>
                </c:pt>
                <c:pt idx="16660">
                  <c:v>41513.8472222222</c:v>
                </c:pt>
                <c:pt idx="16661">
                  <c:v>41513.8506944444</c:v>
                </c:pt>
                <c:pt idx="16662">
                  <c:v>41513.8541666667</c:v>
                </c:pt>
                <c:pt idx="16663">
                  <c:v>41513.8576388889</c:v>
                </c:pt>
                <c:pt idx="16664">
                  <c:v>41513.8611111111</c:v>
                </c:pt>
                <c:pt idx="16665">
                  <c:v>41513.8645833333</c:v>
                </c:pt>
                <c:pt idx="16666">
                  <c:v>41513.8680555556</c:v>
                </c:pt>
                <c:pt idx="16667">
                  <c:v>41513.8715277778</c:v>
                </c:pt>
                <c:pt idx="16668">
                  <c:v>41513.875</c:v>
                </c:pt>
                <c:pt idx="16669">
                  <c:v>41513.8784722222</c:v>
                </c:pt>
                <c:pt idx="16670">
                  <c:v>41513.8819444444</c:v>
                </c:pt>
                <c:pt idx="16671">
                  <c:v>41513.8854166667</c:v>
                </c:pt>
                <c:pt idx="16672">
                  <c:v>41513.8888888889</c:v>
                </c:pt>
                <c:pt idx="16673">
                  <c:v>41513.8923611111</c:v>
                </c:pt>
                <c:pt idx="16674">
                  <c:v>41513.8958333333</c:v>
                </c:pt>
                <c:pt idx="16675">
                  <c:v>41513.8993055556</c:v>
                </c:pt>
                <c:pt idx="16676">
                  <c:v>41513.9027777778</c:v>
                </c:pt>
                <c:pt idx="16677">
                  <c:v>41513.90625</c:v>
                </c:pt>
                <c:pt idx="16678">
                  <c:v>41513.9097222222</c:v>
                </c:pt>
                <c:pt idx="16679">
                  <c:v>41513.9131944444</c:v>
                </c:pt>
                <c:pt idx="16680">
                  <c:v>41513.9166666667</c:v>
                </c:pt>
                <c:pt idx="16681">
                  <c:v>41513.9201388889</c:v>
                </c:pt>
                <c:pt idx="16682">
                  <c:v>41513.9236111111</c:v>
                </c:pt>
                <c:pt idx="16683">
                  <c:v>41513.9270833333</c:v>
                </c:pt>
                <c:pt idx="16684">
                  <c:v>41513.9305555556</c:v>
                </c:pt>
                <c:pt idx="16685">
                  <c:v>41513.9340277778</c:v>
                </c:pt>
                <c:pt idx="16686">
                  <c:v>41513.9375</c:v>
                </c:pt>
                <c:pt idx="16687">
                  <c:v>41513.9409722222</c:v>
                </c:pt>
                <c:pt idx="16688">
                  <c:v>41513.9444444444</c:v>
                </c:pt>
                <c:pt idx="16689">
                  <c:v>41513.9479166667</c:v>
                </c:pt>
                <c:pt idx="16690">
                  <c:v>41513.9513888889</c:v>
                </c:pt>
                <c:pt idx="16691">
                  <c:v>41513.9548611111</c:v>
                </c:pt>
                <c:pt idx="16692">
                  <c:v>41513.9583333333</c:v>
                </c:pt>
                <c:pt idx="16693">
                  <c:v>41513.9618055556</c:v>
                </c:pt>
                <c:pt idx="16694">
                  <c:v>41513.9652777778</c:v>
                </c:pt>
                <c:pt idx="16695">
                  <c:v>41513.96875</c:v>
                </c:pt>
                <c:pt idx="16696">
                  <c:v>41513.9722222222</c:v>
                </c:pt>
                <c:pt idx="16697">
                  <c:v>41513.9756944445</c:v>
                </c:pt>
                <c:pt idx="16698">
                  <c:v>41513.9791666667</c:v>
                </c:pt>
                <c:pt idx="16699">
                  <c:v>41513.9826388889</c:v>
                </c:pt>
                <c:pt idx="16700">
                  <c:v>41513.9861111111</c:v>
                </c:pt>
                <c:pt idx="16701">
                  <c:v>41513.9895833333</c:v>
                </c:pt>
                <c:pt idx="16702">
                  <c:v>41513.9930555556</c:v>
                </c:pt>
                <c:pt idx="16703">
                  <c:v>41513.9965277778</c:v>
                </c:pt>
                <c:pt idx="16704">
                  <c:v>41514</c:v>
                </c:pt>
                <c:pt idx="16705">
                  <c:v>41514.0034722222</c:v>
                </c:pt>
                <c:pt idx="16706">
                  <c:v>41514.0069444445</c:v>
                </c:pt>
                <c:pt idx="16707">
                  <c:v>41514.0104166667</c:v>
                </c:pt>
                <c:pt idx="16708">
                  <c:v>41514.0138888889</c:v>
                </c:pt>
                <c:pt idx="16709">
                  <c:v>41514.0173611111</c:v>
                </c:pt>
                <c:pt idx="16710">
                  <c:v>41514.0208333333</c:v>
                </c:pt>
                <c:pt idx="16711">
                  <c:v>41514.0243055556</c:v>
                </c:pt>
                <c:pt idx="16712">
                  <c:v>41514.0277777778</c:v>
                </c:pt>
                <c:pt idx="16713">
                  <c:v>41514.03125</c:v>
                </c:pt>
                <c:pt idx="16714">
                  <c:v>41514.0347222222</c:v>
                </c:pt>
                <c:pt idx="16715">
                  <c:v>41514.0381944445</c:v>
                </c:pt>
                <c:pt idx="16716">
                  <c:v>41514.0416666667</c:v>
                </c:pt>
                <c:pt idx="16717">
                  <c:v>41514.0451388889</c:v>
                </c:pt>
                <c:pt idx="16718">
                  <c:v>41514.0486111111</c:v>
                </c:pt>
                <c:pt idx="16719">
                  <c:v>41514.0520833333</c:v>
                </c:pt>
                <c:pt idx="16720">
                  <c:v>41514.0555555556</c:v>
                </c:pt>
                <c:pt idx="16721">
                  <c:v>41514.0590277778</c:v>
                </c:pt>
                <c:pt idx="16722">
                  <c:v>41514.0625</c:v>
                </c:pt>
                <c:pt idx="16723">
                  <c:v>41514.0659722222</c:v>
                </c:pt>
                <c:pt idx="16724">
                  <c:v>41514.0694444444</c:v>
                </c:pt>
                <c:pt idx="16725">
                  <c:v>41514.0729166667</c:v>
                </c:pt>
                <c:pt idx="16726">
                  <c:v>41514.0763888889</c:v>
                </c:pt>
                <c:pt idx="16727">
                  <c:v>41514.0798611111</c:v>
                </c:pt>
                <c:pt idx="16728">
                  <c:v>41514.0833333333</c:v>
                </c:pt>
                <c:pt idx="16729">
                  <c:v>41514.0868055556</c:v>
                </c:pt>
                <c:pt idx="16730">
                  <c:v>41514.0902777778</c:v>
                </c:pt>
                <c:pt idx="16731">
                  <c:v>41514.09375</c:v>
                </c:pt>
                <c:pt idx="16732">
                  <c:v>41514.0972222222</c:v>
                </c:pt>
                <c:pt idx="16733">
                  <c:v>41514.1006944444</c:v>
                </c:pt>
                <c:pt idx="16734">
                  <c:v>41514.1041666667</c:v>
                </c:pt>
                <c:pt idx="16735">
                  <c:v>41514.1076388889</c:v>
                </c:pt>
                <c:pt idx="16736">
                  <c:v>41514.1111111111</c:v>
                </c:pt>
                <c:pt idx="16737">
                  <c:v>41514.1145833333</c:v>
                </c:pt>
                <c:pt idx="16738">
                  <c:v>41514.1180555556</c:v>
                </c:pt>
                <c:pt idx="16739">
                  <c:v>41514.1215277778</c:v>
                </c:pt>
                <c:pt idx="16740">
                  <c:v>41514.125</c:v>
                </c:pt>
                <c:pt idx="16741">
                  <c:v>41514.1284722222</c:v>
                </c:pt>
                <c:pt idx="16742">
                  <c:v>41514.1319444444</c:v>
                </c:pt>
                <c:pt idx="16743">
                  <c:v>41514.1354166667</c:v>
                </c:pt>
                <c:pt idx="16744">
                  <c:v>41514.1388888889</c:v>
                </c:pt>
                <c:pt idx="16745">
                  <c:v>41514.1423611111</c:v>
                </c:pt>
                <c:pt idx="16746">
                  <c:v>41514.1458333333</c:v>
                </c:pt>
                <c:pt idx="16747">
                  <c:v>41514.1493055556</c:v>
                </c:pt>
                <c:pt idx="16748">
                  <c:v>41514.1527777778</c:v>
                </c:pt>
                <c:pt idx="16749">
                  <c:v>41514.15625</c:v>
                </c:pt>
                <c:pt idx="16750">
                  <c:v>41514.1597222222</c:v>
                </c:pt>
                <c:pt idx="16751">
                  <c:v>41514.1631944444</c:v>
                </c:pt>
                <c:pt idx="16752">
                  <c:v>41514.1666666667</c:v>
                </c:pt>
                <c:pt idx="16753">
                  <c:v>41514.1701388889</c:v>
                </c:pt>
                <c:pt idx="16754">
                  <c:v>41514.1736111111</c:v>
                </c:pt>
                <c:pt idx="16755">
                  <c:v>41514.1770833333</c:v>
                </c:pt>
                <c:pt idx="16756">
                  <c:v>41514.1805555556</c:v>
                </c:pt>
                <c:pt idx="16757">
                  <c:v>41514.1840277778</c:v>
                </c:pt>
                <c:pt idx="16758">
                  <c:v>41514.1875</c:v>
                </c:pt>
                <c:pt idx="16759">
                  <c:v>41514.1909722222</c:v>
                </c:pt>
                <c:pt idx="16760">
                  <c:v>41514.1944444444</c:v>
                </c:pt>
                <c:pt idx="16761">
                  <c:v>41514.1979166667</c:v>
                </c:pt>
                <c:pt idx="16762">
                  <c:v>41514.2013888889</c:v>
                </c:pt>
                <c:pt idx="16763">
                  <c:v>41514.2048611111</c:v>
                </c:pt>
                <c:pt idx="16764">
                  <c:v>41514.2083333333</c:v>
                </c:pt>
                <c:pt idx="16765">
                  <c:v>41514.2118055556</c:v>
                </c:pt>
                <c:pt idx="16766">
                  <c:v>41514.2152777778</c:v>
                </c:pt>
                <c:pt idx="16767">
                  <c:v>41514.21875</c:v>
                </c:pt>
                <c:pt idx="16768">
                  <c:v>41514.2222222222</c:v>
                </c:pt>
                <c:pt idx="16769">
                  <c:v>41514.2256944444</c:v>
                </c:pt>
                <c:pt idx="16770">
                  <c:v>41514.2291666667</c:v>
                </c:pt>
                <c:pt idx="16771">
                  <c:v>41514.2326388889</c:v>
                </c:pt>
                <c:pt idx="16772">
                  <c:v>41514.2361111111</c:v>
                </c:pt>
                <c:pt idx="16773">
                  <c:v>41514.2395833333</c:v>
                </c:pt>
                <c:pt idx="16774">
                  <c:v>41514.2430555556</c:v>
                </c:pt>
                <c:pt idx="16775">
                  <c:v>41514.2465277778</c:v>
                </c:pt>
                <c:pt idx="16776">
                  <c:v>41514.25</c:v>
                </c:pt>
                <c:pt idx="16777">
                  <c:v>41514.2534722222</c:v>
                </c:pt>
                <c:pt idx="16778">
                  <c:v>41514.2569444445</c:v>
                </c:pt>
                <c:pt idx="16779">
                  <c:v>41514.2604166667</c:v>
                </c:pt>
                <c:pt idx="16780">
                  <c:v>41514.2638888889</c:v>
                </c:pt>
                <c:pt idx="16781">
                  <c:v>41514.2673611111</c:v>
                </c:pt>
                <c:pt idx="16782">
                  <c:v>41514.2708333333</c:v>
                </c:pt>
                <c:pt idx="16783">
                  <c:v>41514.2743055556</c:v>
                </c:pt>
                <c:pt idx="16784">
                  <c:v>41514.2777777778</c:v>
                </c:pt>
                <c:pt idx="16785">
                  <c:v>41514.28125</c:v>
                </c:pt>
                <c:pt idx="16786">
                  <c:v>41514.2847222222</c:v>
                </c:pt>
                <c:pt idx="16787">
                  <c:v>41514.2881944445</c:v>
                </c:pt>
                <c:pt idx="16788">
                  <c:v>41514.2916666667</c:v>
                </c:pt>
                <c:pt idx="16789">
                  <c:v>41514.2951388889</c:v>
                </c:pt>
                <c:pt idx="16790">
                  <c:v>41514.2986111111</c:v>
                </c:pt>
                <c:pt idx="16791">
                  <c:v>41514.3020833333</c:v>
                </c:pt>
                <c:pt idx="16792">
                  <c:v>41514.3055555556</c:v>
                </c:pt>
                <c:pt idx="16793">
                  <c:v>41514.3090277778</c:v>
                </c:pt>
                <c:pt idx="16794">
                  <c:v>41514.3125</c:v>
                </c:pt>
                <c:pt idx="16795">
                  <c:v>41514.3159722222</c:v>
                </c:pt>
                <c:pt idx="16796">
                  <c:v>41514.3194444445</c:v>
                </c:pt>
                <c:pt idx="16797">
                  <c:v>41514.3229166667</c:v>
                </c:pt>
                <c:pt idx="16798">
                  <c:v>41514.3263888889</c:v>
                </c:pt>
                <c:pt idx="16799">
                  <c:v>41514.3298611111</c:v>
                </c:pt>
                <c:pt idx="16800">
                  <c:v>41514.3333333333</c:v>
                </c:pt>
                <c:pt idx="16801">
                  <c:v>41514.3368055556</c:v>
                </c:pt>
                <c:pt idx="16802">
                  <c:v>41514.3402777778</c:v>
                </c:pt>
                <c:pt idx="16803">
                  <c:v>41514.34375</c:v>
                </c:pt>
                <c:pt idx="16804">
                  <c:v>41514.3472222222</c:v>
                </c:pt>
                <c:pt idx="16805">
                  <c:v>41514.3506944444</c:v>
                </c:pt>
                <c:pt idx="16806">
                  <c:v>41514.3541666667</c:v>
                </c:pt>
                <c:pt idx="16807">
                  <c:v>41514.3576388889</c:v>
                </c:pt>
                <c:pt idx="16808">
                  <c:v>41514.3611111111</c:v>
                </c:pt>
                <c:pt idx="16809">
                  <c:v>41514.3645833333</c:v>
                </c:pt>
                <c:pt idx="16810">
                  <c:v>41514.3680555556</c:v>
                </c:pt>
                <c:pt idx="16811">
                  <c:v>41514.3715277778</c:v>
                </c:pt>
                <c:pt idx="16812">
                  <c:v>41514.375</c:v>
                </c:pt>
                <c:pt idx="16813">
                  <c:v>41514.3784722222</c:v>
                </c:pt>
                <c:pt idx="16814">
                  <c:v>41514.3819444444</c:v>
                </c:pt>
                <c:pt idx="16815">
                  <c:v>41514.3854166667</c:v>
                </c:pt>
                <c:pt idx="16816">
                  <c:v>41514.3888888889</c:v>
                </c:pt>
                <c:pt idx="16817">
                  <c:v>41514.3923611111</c:v>
                </c:pt>
                <c:pt idx="16818">
                  <c:v>41514.3958333333</c:v>
                </c:pt>
                <c:pt idx="16819">
                  <c:v>41514.3993055556</c:v>
                </c:pt>
                <c:pt idx="16820">
                  <c:v>41514.4027777778</c:v>
                </c:pt>
                <c:pt idx="16821">
                  <c:v>41514.40625</c:v>
                </c:pt>
                <c:pt idx="16822">
                  <c:v>41514.4097222222</c:v>
                </c:pt>
                <c:pt idx="16823">
                  <c:v>41514.4131944444</c:v>
                </c:pt>
                <c:pt idx="16824">
                  <c:v>41514.4166666667</c:v>
                </c:pt>
                <c:pt idx="16825">
                  <c:v>41514.4201388889</c:v>
                </c:pt>
                <c:pt idx="16826">
                  <c:v>41514.4236111111</c:v>
                </c:pt>
                <c:pt idx="16827">
                  <c:v>41514.4270833333</c:v>
                </c:pt>
                <c:pt idx="16828">
                  <c:v>41514.4305555556</c:v>
                </c:pt>
                <c:pt idx="16829">
                  <c:v>41514.4340277778</c:v>
                </c:pt>
                <c:pt idx="16830">
                  <c:v>41514.4375</c:v>
                </c:pt>
                <c:pt idx="16831">
                  <c:v>41514.4409722222</c:v>
                </c:pt>
                <c:pt idx="16832">
                  <c:v>41514.4444444444</c:v>
                </c:pt>
                <c:pt idx="16833">
                  <c:v>41514.4479166667</c:v>
                </c:pt>
                <c:pt idx="16834">
                  <c:v>41514.4513888889</c:v>
                </c:pt>
                <c:pt idx="16835">
                  <c:v>41514.4548611111</c:v>
                </c:pt>
                <c:pt idx="16836">
                  <c:v>41514.4583333333</c:v>
                </c:pt>
                <c:pt idx="16837">
                  <c:v>41514.4618055556</c:v>
                </c:pt>
                <c:pt idx="16838">
                  <c:v>41514.4652777778</c:v>
                </c:pt>
                <c:pt idx="16839">
                  <c:v>41514.46875</c:v>
                </c:pt>
                <c:pt idx="16840">
                  <c:v>41514.4722222222</c:v>
                </c:pt>
                <c:pt idx="16841">
                  <c:v>41514.4756944444</c:v>
                </c:pt>
                <c:pt idx="16842">
                  <c:v>41514.4791666667</c:v>
                </c:pt>
                <c:pt idx="16843">
                  <c:v>41514.4826388889</c:v>
                </c:pt>
                <c:pt idx="16844">
                  <c:v>41514.4861111111</c:v>
                </c:pt>
                <c:pt idx="16845">
                  <c:v>41514.4895833333</c:v>
                </c:pt>
                <c:pt idx="16846">
                  <c:v>41514.4930555556</c:v>
                </c:pt>
                <c:pt idx="16847">
                  <c:v>41514.4965277778</c:v>
                </c:pt>
                <c:pt idx="16848">
                  <c:v>41514.5</c:v>
                </c:pt>
                <c:pt idx="16849">
                  <c:v>41514.5034722222</c:v>
                </c:pt>
                <c:pt idx="16850">
                  <c:v>41514.5069444445</c:v>
                </c:pt>
                <c:pt idx="16851">
                  <c:v>41514.5104166667</c:v>
                </c:pt>
                <c:pt idx="16852">
                  <c:v>41514.5138888889</c:v>
                </c:pt>
                <c:pt idx="16853">
                  <c:v>41514.5173611111</c:v>
                </c:pt>
                <c:pt idx="16854">
                  <c:v>41514.5208333333</c:v>
                </c:pt>
                <c:pt idx="16855">
                  <c:v>41514.5243055556</c:v>
                </c:pt>
                <c:pt idx="16856">
                  <c:v>41514.5277777778</c:v>
                </c:pt>
                <c:pt idx="16857">
                  <c:v>41514.53125</c:v>
                </c:pt>
                <c:pt idx="16858">
                  <c:v>41514.5347222222</c:v>
                </c:pt>
                <c:pt idx="16859">
                  <c:v>41514.5381944445</c:v>
                </c:pt>
                <c:pt idx="16860">
                  <c:v>41514.5416666667</c:v>
                </c:pt>
                <c:pt idx="16861">
                  <c:v>41514.5451388889</c:v>
                </c:pt>
                <c:pt idx="16862">
                  <c:v>41514.5486111111</c:v>
                </c:pt>
                <c:pt idx="16863">
                  <c:v>41514.5520833333</c:v>
                </c:pt>
                <c:pt idx="16864">
                  <c:v>41514.5555555556</c:v>
                </c:pt>
                <c:pt idx="16865">
                  <c:v>41514.5590277778</c:v>
                </c:pt>
                <c:pt idx="16866">
                  <c:v>41514.5625</c:v>
                </c:pt>
                <c:pt idx="16867">
                  <c:v>41514.5659722222</c:v>
                </c:pt>
                <c:pt idx="16868">
                  <c:v>41514.5694444445</c:v>
                </c:pt>
                <c:pt idx="16869">
                  <c:v>41514.5729166667</c:v>
                </c:pt>
                <c:pt idx="16870">
                  <c:v>41514.5763888889</c:v>
                </c:pt>
                <c:pt idx="16871">
                  <c:v>41514.5798611111</c:v>
                </c:pt>
                <c:pt idx="16872">
                  <c:v>41514.5833333333</c:v>
                </c:pt>
                <c:pt idx="16873">
                  <c:v>41514.5868055556</c:v>
                </c:pt>
                <c:pt idx="16874">
                  <c:v>41514.5902777778</c:v>
                </c:pt>
                <c:pt idx="16875">
                  <c:v>41514.59375</c:v>
                </c:pt>
                <c:pt idx="16876">
                  <c:v>41514.5972222222</c:v>
                </c:pt>
                <c:pt idx="16877">
                  <c:v>41514.6006944444</c:v>
                </c:pt>
                <c:pt idx="16878">
                  <c:v>41514.6041666667</c:v>
                </c:pt>
                <c:pt idx="16879">
                  <c:v>41514.6076388889</c:v>
                </c:pt>
                <c:pt idx="16880">
                  <c:v>41514.6111111111</c:v>
                </c:pt>
                <c:pt idx="16881">
                  <c:v>41514.6145833333</c:v>
                </c:pt>
                <c:pt idx="16882">
                  <c:v>41514.6180555556</c:v>
                </c:pt>
                <c:pt idx="16883">
                  <c:v>41514.6215277778</c:v>
                </c:pt>
                <c:pt idx="16884">
                  <c:v>41514.625</c:v>
                </c:pt>
                <c:pt idx="16885">
                  <c:v>41514.6284722222</c:v>
                </c:pt>
                <c:pt idx="16886">
                  <c:v>41514.6319444444</c:v>
                </c:pt>
                <c:pt idx="16887">
                  <c:v>41514.6354166667</c:v>
                </c:pt>
                <c:pt idx="16888">
                  <c:v>41514.6388888889</c:v>
                </c:pt>
                <c:pt idx="16889">
                  <c:v>41514.6423611111</c:v>
                </c:pt>
                <c:pt idx="16890">
                  <c:v>41514.6458333333</c:v>
                </c:pt>
                <c:pt idx="16891">
                  <c:v>41514.6493055556</c:v>
                </c:pt>
                <c:pt idx="16892">
                  <c:v>41514.6527777778</c:v>
                </c:pt>
                <c:pt idx="16893">
                  <c:v>41514.65625</c:v>
                </c:pt>
                <c:pt idx="16894">
                  <c:v>41514.6597222222</c:v>
                </c:pt>
                <c:pt idx="16895">
                  <c:v>41514.6631944444</c:v>
                </c:pt>
                <c:pt idx="16896">
                  <c:v>41514.6666666667</c:v>
                </c:pt>
                <c:pt idx="16897">
                  <c:v>41514.6701388889</c:v>
                </c:pt>
                <c:pt idx="16898">
                  <c:v>41514.6736111111</c:v>
                </c:pt>
                <c:pt idx="16899">
                  <c:v>41514.6770833333</c:v>
                </c:pt>
                <c:pt idx="16900">
                  <c:v>41514.6805555556</c:v>
                </c:pt>
                <c:pt idx="16901">
                  <c:v>41514.6840277778</c:v>
                </c:pt>
                <c:pt idx="16902">
                  <c:v>41514.6875</c:v>
                </c:pt>
                <c:pt idx="16903">
                  <c:v>41514.6909722222</c:v>
                </c:pt>
                <c:pt idx="16904">
                  <c:v>41514.6944444444</c:v>
                </c:pt>
                <c:pt idx="16905">
                  <c:v>41514.6979166667</c:v>
                </c:pt>
                <c:pt idx="16906">
                  <c:v>41514.7013888889</c:v>
                </c:pt>
                <c:pt idx="16907">
                  <c:v>41514.7048611111</c:v>
                </c:pt>
                <c:pt idx="16908">
                  <c:v>41514.7083333333</c:v>
                </c:pt>
                <c:pt idx="16909">
                  <c:v>41514.7118055556</c:v>
                </c:pt>
                <c:pt idx="16910">
                  <c:v>41514.7152777778</c:v>
                </c:pt>
                <c:pt idx="16911">
                  <c:v>41514.71875</c:v>
                </c:pt>
                <c:pt idx="16912">
                  <c:v>41514.7222222222</c:v>
                </c:pt>
                <c:pt idx="16913">
                  <c:v>41514.7256944444</c:v>
                </c:pt>
                <c:pt idx="16914">
                  <c:v>41514.7291666667</c:v>
                </c:pt>
                <c:pt idx="16915">
                  <c:v>41514.7326388889</c:v>
                </c:pt>
                <c:pt idx="16916">
                  <c:v>41514.7361111111</c:v>
                </c:pt>
                <c:pt idx="16917">
                  <c:v>41514.7395833333</c:v>
                </c:pt>
                <c:pt idx="16918">
                  <c:v>41514.7430555556</c:v>
                </c:pt>
                <c:pt idx="16919">
                  <c:v>41514.7465277778</c:v>
                </c:pt>
                <c:pt idx="16920">
                  <c:v>41514.75</c:v>
                </c:pt>
                <c:pt idx="16921">
                  <c:v>41514.7534722222</c:v>
                </c:pt>
                <c:pt idx="16922">
                  <c:v>41514.7569444444</c:v>
                </c:pt>
                <c:pt idx="16923">
                  <c:v>41514.7604166667</c:v>
                </c:pt>
                <c:pt idx="16924">
                  <c:v>41514.7638888889</c:v>
                </c:pt>
                <c:pt idx="16925">
                  <c:v>41514.7673611111</c:v>
                </c:pt>
                <c:pt idx="16926">
                  <c:v>41514.7708333333</c:v>
                </c:pt>
                <c:pt idx="16927">
                  <c:v>41514.7743055556</c:v>
                </c:pt>
                <c:pt idx="16928">
                  <c:v>41514.7777777778</c:v>
                </c:pt>
                <c:pt idx="16929">
                  <c:v>41514.78125</c:v>
                </c:pt>
                <c:pt idx="16930">
                  <c:v>41514.7847222222</c:v>
                </c:pt>
                <c:pt idx="16931">
                  <c:v>41514.7881944445</c:v>
                </c:pt>
                <c:pt idx="16932">
                  <c:v>41514.7916666667</c:v>
                </c:pt>
                <c:pt idx="16933">
                  <c:v>41514.7951388889</c:v>
                </c:pt>
                <c:pt idx="16934">
                  <c:v>41514.7986111111</c:v>
                </c:pt>
                <c:pt idx="16935">
                  <c:v>41514.8020833333</c:v>
                </c:pt>
                <c:pt idx="16936">
                  <c:v>41514.8055555556</c:v>
                </c:pt>
                <c:pt idx="16937">
                  <c:v>41514.8090277778</c:v>
                </c:pt>
                <c:pt idx="16938">
                  <c:v>41514.8125</c:v>
                </c:pt>
                <c:pt idx="16939">
                  <c:v>41514.8159722222</c:v>
                </c:pt>
                <c:pt idx="16940">
                  <c:v>41514.8194444445</c:v>
                </c:pt>
                <c:pt idx="16941">
                  <c:v>41514.8229166667</c:v>
                </c:pt>
                <c:pt idx="16942">
                  <c:v>41514.8263888889</c:v>
                </c:pt>
                <c:pt idx="16943">
                  <c:v>41514.8298611111</c:v>
                </c:pt>
                <c:pt idx="16944">
                  <c:v>41514.8333333333</c:v>
                </c:pt>
                <c:pt idx="16945">
                  <c:v>41514.8368055556</c:v>
                </c:pt>
                <c:pt idx="16946">
                  <c:v>41514.8402777778</c:v>
                </c:pt>
                <c:pt idx="16947">
                  <c:v>41514.84375</c:v>
                </c:pt>
                <c:pt idx="16948">
                  <c:v>41514.8472222222</c:v>
                </c:pt>
                <c:pt idx="16949">
                  <c:v>41514.8506944445</c:v>
                </c:pt>
                <c:pt idx="16950">
                  <c:v>41514.8541666667</c:v>
                </c:pt>
                <c:pt idx="16951">
                  <c:v>41514.8576388889</c:v>
                </c:pt>
                <c:pt idx="16952">
                  <c:v>41514.8611111111</c:v>
                </c:pt>
                <c:pt idx="16953">
                  <c:v>41514.8645833333</c:v>
                </c:pt>
                <c:pt idx="16954">
                  <c:v>41514.8680555556</c:v>
                </c:pt>
                <c:pt idx="16955">
                  <c:v>41514.8715277778</c:v>
                </c:pt>
                <c:pt idx="16956">
                  <c:v>41514.875</c:v>
                </c:pt>
                <c:pt idx="16957">
                  <c:v>41514.8784722222</c:v>
                </c:pt>
                <c:pt idx="16958">
                  <c:v>41514.8819444444</c:v>
                </c:pt>
                <c:pt idx="16959">
                  <c:v>41514.8854166667</c:v>
                </c:pt>
                <c:pt idx="16960">
                  <c:v>41514.8888888889</c:v>
                </c:pt>
                <c:pt idx="16961">
                  <c:v>41514.8923611111</c:v>
                </c:pt>
                <c:pt idx="16962">
                  <c:v>41514.8958333333</c:v>
                </c:pt>
                <c:pt idx="16963">
                  <c:v>41514.8993055556</c:v>
                </c:pt>
                <c:pt idx="16964">
                  <c:v>41514.9027777778</c:v>
                </c:pt>
                <c:pt idx="16965">
                  <c:v>41514.90625</c:v>
                </c:pt>
                <c:pt idx="16966">
                  <c:v>41514.9097222222</c:v>
                </c:pt>
                <c:pt idx="16967">
                  <c:v>41514.9131944444</c:v>
                </c:pt>
                <c:pt idx="16968">
                  <c:v>41514.9166666667</c:v>
                </c:pt>
                <c:pt idx="16969">
                  <c:v>41514.9201388889</c:v>
                </c:pt>
                <c:pt idx="16970">
                  <c:v>41514.9236111111</c:v>
                </c:pt>
                <c:pt idx="16971">
                  <c:v>41514.9270833333</c:v>
                </c:pt>
                <c:pt idx="16972">
                  <c:v>41514.9305555556</c:v>
                </c:pt>
                <c:pt idx="16973">
                  <c:v>41514.9340277778</c:v>
                </c:pt>
                <c:pt idx="16974">
                  <c:v>41514.9375</c:v>
                </c:pt>
                <c:pt idx="16975">
                  <c:v>41514.9409722222</c:v>
                </c:pt>
                <c:pt idx="16976">
                  <c:v>41514.9444444444</c:v>
                </c:pt>
                <c:pt idx="16977">
                  <c:v>41514.9479166667</c:v>
                </c:pt>
                <c:pt idx="16978">
                  <c:v>41514.9513888889</c:v>
                </c:pt>
                <c:pt idx="16979">
                  <c:v>41514.9548611111</c:v>
                </c:pt>
                <c:pt idx="16980">
                  <c:v>41514.9583333333</c:v>
                </c:pt>
                <c:pt idx="16981">
                  <c:v>41514.9618055556</c:v>
                </c:pt>
                <c:pt idx="16982">
                  <c:v>41514.9652777778</c:v>
                </c:pt>
                <c:pt idx="16983">
                  <c:v>41514.96875</c:v>
                </c:pt>
                <c:pt idx="16984">
                  <c:v>41514.9722222222</c:v>
                </c:pt>
                <c:pt idx="16985">
                  <c:v>41514.9756944444</c:v>
                </c:pt>
                <c:pt idx="16986">
                  <c:v>41514.9791666667</c:v>
                </c:pt>
                <c:pt idx="16987">
                  <c:v>41514.9826388889</c:v>
                </c:pt>
                <c:pt idx="16988">
                  <c:v>41514.9861111111</c:v>
                </c:pt>
                <c:pt idx="16989">
                  <c:v>41514.9895833333</c:v>
                </c:pt>
                <c:pt idx="16990">
                  <c:v>41514.9930555556</c:v>
                </c:pt>
                <c:pt idx="16991">
                  <c:v>41514.9965277778</c:v>
                </c:pt>
                <c:pt idx="16992">
                  <c:v>41515</c:v>
                </c:pt>
                <c:pt idx="16993">
                  <c:v>41515.0034722222</c:v>
                </c:pt>
                <c:pt idx="16994">
                  <c:v>41515.0069444444</c:v>
                </c:pt>
                <c:pt idx="16995">
                  <c:v>41515.0104166667</c:v>
                </c:pt>
                <c:pt idx="16996">
                  <c:v>41515.0138888889</c:v>
                </c:pt>
                <c:pt idx="16997">
                  <c:v>41515.0173611111</c:v>
                </c:pt>
                <c:pt idx="16998">
                  <c:v>41515.0208333333</c:v>
                </c:pt>
                <c:pt idx="16999">
                  <c:v>41515.0243055556</c:v>
                </c:pt>
                <c:pt idx="17000">
                  <c:v>41515.0277777778</c:v>
                </c:pt>
                <c:pt idx="17001">
                  <c:v>41515.03125</c:v>
                </c:pt>
                <c:pt idx="17002">
                  <c:v>41515.0347222222</c:v>
                </c:pt>
                <c:pt idx="17003">
                  <c:v>41515.0381944445</c:v>
                </c:pt>
                <c:pt idx="17004">
                  <c:v>41515.0416666667</c:v>
                </c:pt>
                <c:pt idx="17005">
                  <c:v>41515.0451388889</c:v>
                </c:pt>
                <c:pt idx="17006">
                  <c:v>41515.0486111111</c:v>
                </c:pt>
                <c:pt idx="17007">
                  <c:v>41515.0520833333</c:v>
                </c:pt>
                <c:pt idx="17008">
                  <c:v>41515.0555555556</c:v>
                </c:pt>
                <c:pt idx="17009">
                  <c:v>41515.0590277778</c:v>
                </c:pt>
                <c:pt idx="17010">
                  <c:v>41515.0625</c:v>
                </c:pt>
                <c:pt idx="17011">
                  <c:v>41515.0659722222</c:v>
                </c:pt>
                <c:pt idx="17012">
                  <c:v>41515.0694444445</c:v>
                </c:pt>
                <c:pt idx="17013">
                  <c:v>41515.0729166667</c:v>
                </c:pt>
                <c:pt idx="17014">
                  <c:v>41515.0763888889</c:v>
                </c:pt>
                <c:pt idx="17015">
                  <c:v>41515.0798611111</c:v>
                </c:pt>
                <c:pt idx="17016">
                  <c:v>41515.0833333333</c:v>
                </c:pt>
                <c:pt idx="17017">
                  <c:v>41515.0868055556</c:v>
                </c:pt>
                <c:pt idx="17018">
                  <c:v>41515.0902777778</c:v>
                </c:pt>
                <c:pt idx="17019">
                  <c:v>41515.09375</c:v>
                </c:pt>
                <c:pt idx="17020">
                  <c:v>41515.0972222222</c:v>
                </c:pt>
                <c:pt idx="17021">
                  <c:v>41515.1006944445</c:v>
                </c:pt>
                <c:pt idx="17022">
                  <c:v>41515.1041666667</c:v>
                </c:pt>
                <c:pt idx="17023">
                  <c:v>41515.1076388889</c:v>
                </c:pt>
                <c:pt idx="17024">
                  <c:v>41515.1111111111</c:v>
                </c:pt>
                <c:pt idx="17025">
                  <c:v>41515.1145833333</c:v>
                </c:pt>
                <c:pt idx="17026">
                  <c:v>41515.1180555556</c:v>
                </c:pt>
                <c:pt idx="17027">
                  <c:v>41515.1215277778</c:v>
                </c:pt>
                <c:pt idx="17028">
                  <c:v>41515.125</c:v>
                </c:pt>
                <c:pt idx="17029">
                  <c:v>41515.1284722222</c:v>
                </c:pt>
                <c:pt idx="17030">
                  <c:v>41515.1319444444</c:v>
                </c:pt>
                <c:pt idx="17031">
                  <c:v>41515.1354166667</c:v>
                </c:pt>
                <c:pt idx="17032">
                  <c:v>41515.1388888889</c:v>
                </c:pt>
                <c:pt idx="17033">
                  <c:v>41515.1423611111</c:v>
                </c:pt>
                <c:pt idx="17034">
                  <c:v>41515.1458333333</c:v>
                </c:pt>
                <c:pt idx="17035">
                  <c:v>41515.1493055556</c:v>
                </c:pt>
                <c:pt idx="17036">
                  <c:v>41515.1527777778</c:v>
                </c:pt>
                <c:pt idx="17037">
                  <c:v>41515.15625</c:v>
                </c:pt>
                <c:pt idx="17038">
                  <c:v>41515.1597222222</c:v>
                </c:pt>
                <c:pt idx="17039">
                  <c:v>41515.1631944444</c:v>
                </c:pt>
                <c:pt idx="17040">
                  <c:v>41515.1666666667</c:v>
                </c:pt>
                <c:pt idx="17041">
                  <c:v>41515.1701388889</c:v>
                </c:pt>
                <c:pt idx="17042">
                  <c:v>41515.1736111111</c:v>
                </c:pt>
                <c:pt idx="17043">
                  <c:v>41515.1770833333</c:v>
                </c:pt>
                <c:pt idx="17044">
                  <c:v>41515.1805555556</c:v>
                </c:pt>
                <c:pt idx="17045">
                  <c:v>41515.1840277778</c:v>
                </c:pt>
                <c:pt idx="17046">
                  <c:v>41515.1875</c:v>
                </c:pt>
                <c:pt idx="17047">
                  <c:v>41515.1909722222</c:v>
                </c:pt>
                <c:pt idx="17048">
                  <c:v>41515.1944444444</c:v>
                </c:pt>
                <c:pt idx="17049">
                  <c:v>41515.1979166667</c:v>
                </c:pt>
                <c:pt idx="17050">
                  <c:v>41515.2013888889</c:v>
                </c:pt>
                <c:pt idx="17051">
                  <c:v>41515.2048611111</c:v>
                </c:pt>
                <c:pt idx="17052">
                  <c:v>41515.2083333333</c:v>
                </c:pt>
                <c:pt idx="17053">
                  <c:v>41515.2118055556</c:v>
                </c:pt>
                <c:pt idx="17054">
                  <c:v>41515.2152777778</c:v>
                </c:pt>
                <c:pt idx="17055">
                  <c:v>41515.21875</c:v>
                </c:pt>
                <c:pt idx="17056">
                  <c:v>41515.2222222222</c:v>
                </c:pt>
                <c:pt idx="17057">
                  <c:v>41515.2256944444</c:v>
                </c:pt>
                <c:pt idx="17058">
                  <c:v>41515.2291666667</c:v>
                </c:pt>
                <c:pt idx="17059">
                  <c:v>41515.2326388889</c:v>
                </c:pt>
                <c:pt idx="17060">
                  <c:v>41515.2361111111</c:v>
                </c:pt>
                <c:pt idx="17061">
                  <c:v>41515.2395833333</c:v>
                </c:pt>
                <c:pt idx="17062">
                  <c:v>41515.2430555556</c:v>
                </c:pt>
                <c:pt idx="17063">
                  <c:v>41515.2465277778</c:v>
                </c:pt>
                <c:pt idx="17064">
                  <c:v>41515.25</c:v>
                </c:pt>
                <c:pt idx="17065">
                  <c:v>41515.2534722222</c:v>
                </c:pt>
                <c:pt idx="17066">
                  <c:v>41515.2569444444</c:v>
                </c:pt>
                <c:pt idx="17067">
                  <c:v>41515.2604166667</c:v>
                </c:pt>
                <c:pt idx="17068">
                  <c:v>41515.2638888889</c:v>
                </c:pt>
                <c:pt idx="17069">
                  <c:v>41515.2673611111</c:v>
                </c:pt>
                <c:pt idx="17070">
                  <c:v>41515.2708333333</c:v>
                </c:pt>
                <c:pt idx="17071">
                  <c:v>41515.2743055556</c:v>
                </c:pt>
                <c:pt idx="17072">
                  <c:v>41515.2777777778</c:v>
                </c:pt>
                <c:pt idx="17073">
                  <c:v>41515.28125</c:v>
                </c:pt>
                <c:pt idx="17074">
                  <c:v>41515.2847222222</c:v>
                </c:pt>
                <c:pt idx="17075">
                  <c:v>41515.2881944444</c:v>
                </c:pt>
                <c:pt idx="17076">
                  <c:v>41515.2916666667</c:v>
                </c:pt>
                <c:pt idx="17077">
                  <c:v>41515.2951388889</c:v>
                </c:pt>
                <c:pt idx="17078">
                  <c:v>41515.2986111111</c:v>
                </c:pt>
                <c:pt idx="17079">
                  <c:v>41515.3020833333</c:v>
                </c:pt>
                <c:pt idx="17080">
                  <c:v>41515.3055555556</c:v>
                </c:pt>
                <c:pt idx="17081">
                  <c:v>41515.3090277778</c:v>
                </c:pt>
                <c:pt idx="17082">
                  <c:v>41515.3125</c:v>
                </c:pt>
                <c:pt idx="17083">
                  <c:v>41515.3159722222</c:v>
                </c:pt>
                <c:pt idx="17084">
                  <c:v>41515.3194444445</c:v>
                </c:pt>
                <c:pt idx="17085">
                  <c:v>41515.3229166667</c:v>
                </c:pt>
                <c:pt idx="17086">
                  <c:v>41515.3263888889</c:v>
                </c:pt>
                <c:pt idx="17087">
                  <c:v>41515.3298611111</c:v>
                </c:pt>
                <c:pt idx="17088">
                  <c:v>41515.3333333333</c:v>
                </c:pt>
                <c:pt idx="17089">
                  <c:v>41515.3368055556</c:v>
                </c:pt>
                <c:pt idx="17090">
                  <c:v>41515.3402777778</c:v>
                </c:pt>
                <c:pt idx="17091">
                  <c:v>41515.34375</c:v>
                </c:pt>
                <c:pt idx="17092">
                  <c:v>41515.3472222222</c:v>
                </c:pt>
                <c:pt idx="17093">
                  <c:v>41515.3506944445</c:v>
                </c:pt>
                <c:pt idx="17094">
                  <c:v>41515.3541666667</c:v>
                </c:pt>
                <c:pt idx="17095">
                  <c:v>41515.3576388889</c:v>
                </c:pt>
                <c:pt idx="17096">
                  <c:v>41515.3611111111</c:v>
                </c:pt>
                <c:pt idx="17097">
                  <c:v>41515.3645833333</c:v>
                </c:pt>
                <c:pt idx="17098">
                  <c:v>41515.3680555556</c:v>
                </c:pt>
                <c:pt idx="17099">
                  <c:v>41515.3715277778</c:v>
                </c:pt>
                <c:pt idx="17100">
                  <c:v>41515.375</c:v>
                </c:pt>
                <c:pt idx="17101">
                  <c:v>41515.3784722222</c:v>
                </c:pt>
                <c:pt idx="17102">
                  <c:v>41515.3819444445</c:v>
                </c:pt>
                <c:pt idx="17103">
                  <c:v>41515.3854166667</c:v>
                </c:pt>
                <c:pt idx="17104">
                  <c:v>41515.3888888889</c:v>
                </c:pt>
                <c:pt idx="17105">
                  <c:v>41515.3923611111</c:v>
                </c:pt>
                <c:pt idx="17106">
                  <c:v>41515.3958333333</c:v>
                </c:pt>
                <c:pt idx="17107">
                  <c:v>41515.3993055556</c:v>
                </c:pt>
                <c:pt idx="17108">
                  <c:v>41515.4027777778</c:v>
                </c:pt>
                <c:pt idx="17109">
                  <c:v>41515.40625</c:v>
                </c:pt>
                <c:pt idx="17110">
                  <c:v>41515.4097222222</c:v>
                </c:pt>
                <c:pt idx="17111">
                  <c:v>41515.4131944444</c:v>
                </c:pt>
                <c:pt idx="17112">
                  <c:v>41515.4166666667</c:v>
                </c:pt>
                <c:pt idx="17113">
                  <c:v>41515.4201388889</c:v>
                </c:pt>
                <c:pt idx="17114">
                  <c:v>41515.4236111111</c:v>
                </c:pt>
                <c:pt idx="17115">
                  <c:v>41515.4270833333</c:v>
                </c:pt>
                <c:pt idx="17116">
                  <c:v>41515.4305555556</c:v>
                </c:pt>
                <c:pt idx="17117">
                  <c:v>41515.4340277778</c:v>
                </c:pt>
                <c:pt idx="17118">
                  <c:v>41515.4375</c:v>
                </c:pt>
                <c:pt idx="17119">
                  <c:v>41515.4409722222</c:v>
                </c:pt>
                <c:pt idx="17120">
                  <c:v>41515.4444444444</c:v>
                </c:pt>
                <c:pt idx="17121">
                  <c:v>41515.4479166667</c:v>
                </c:pt>
                <c:pt idx="17122">
                  <c:v>41515.4513888889</c:v>
                </c:pt>
                <c:pt idx="17123">
                  <c:v>41515.4548611111</c:v>
                </c:pt>
                <c:pt idx="17124">
                  <c:v>41515.4583333333</c:v>
                </c:pt>
                <c:pt idx="17125">
                  <c:v>41515.4618055556</c:v>
                </c:pt>
                <c:pt idx="17126">
                  <c:v>41515.4652777778</c:v>
                </c:pt>
                <c:pt idx="17127">
                  <c:v>41515.46875</c:v>
                </c:pt>
                <c:pt idx="17128">
                  <c:v>41515.4722222222</c:v>
                </c:pt>
                <c:pt idx="17129">
                  <c:v>41515.4756944444</c:v>
                </c:pt>
                <c:pt idx="17130">
                  <c:v>41515.4791666667</c:v>
                </c:pt>
                <c:pt idx="17131">
                  <c:v>41515.4826388889</c:v>
                </c:pt>
                <c:pt idx="17132">
                  <c:v>41515.4861111111</c:v>
                </c:pt>
                <c:pt idx="17133">
                  <c:v>41515.4895833333</c:v>
                </c:pt>
                <c:pt idx="17134">
                  <c:v>41515.4930555556</c:v>
                </c:pt>
                <c:pt idx="17135">
                  <c:v>41515.4965277778</c:v>
                </c:pt>
                <c:pt idx="17136">
                  <c:v>41515.5</c:v>
                </c:pt>
                <c:pt idx="17137">
                  <c:v>41515.5034722222</c:v>
                </c:pt>
                <c:pt idx="17138">
                  <c:v>41515.5069444444</c:v>
                </c:pt>
                <c:pt idx="17139">
                  <c:v>41515.5104166667</c:v>
                </c:pt>
                <c:pt idx="17140">
                  <c:v>41515.5138888889</c:v>
                </c:pt>
                <c:pt idx="17141">
                  <c:v>41515.5173611111</c:v>
                </c:pt>
                <c:pt idx="17142">
                  <c:v>41515.5208333333</c:v>
                </c:pt>
                <c:pt idx="17143">
                  <c:v>41515.5243055556</c:v>
                </c:pt>
                <c:pt idx="17144">
                  <c:v>41515.5277777778</c:v>
                </c:pt>
                <c:pt idx="17145">
                  <c:v>41515.53125</c:v>
                </c:pt>
                <c:pt idx="17146">
                  <c:v>41515.5347222222</c:v>
                </c:pt>
                <c:pt idx="17147">
                  <c:v>41515.5381944444</c:v>
                </c:pt>
                <c:pt idx="17148">
                  <c:v>41515.5416666667</c:v>
                </c:pt>
                <c:pt idx="17149">
                  <c:v>41515.5451388889</c:v>
                </c:pt>
                <c:pt idx="17150">
                  <c:v>41515.5486111111</c:v>
                </c:pt>
                <c:pt idx="17151">
                  <c:v>41515.5520833333</c:v>
                </c:pt>
                <c:pt idx="17152">
                  <c:v>41515.5555555556</c:v>
                </c:pt>
                <c:pt idx="17153">
                  <c:v>41515.5590277778</c:v>
                </c:pt>
                <c:pt idx="17154">
                  <c:v>41515.5625</c:v>
                </c:pt>
                <c:pt idx="17155">
                  <c:v>41515.5659722222</c:v>
                </c:pt>
                <c:pt idx="17156">
                  <c:v>41515.5694444445</c:v>
                </c:pt>
                <c:pt idx="17157">
                  <c:v>41515.5729166667</c:v>
                </c:pt>
                <c:pt idx="17158">
                  <c:v>41515.5763888889</c:v>
                </c:pt>
                <c:pt idx="17159">
                  <c:v>41515.5798611111</c:v>
                </c:pt>
                <c:pt idx="17160">
                  <c:v>41515.5833333333</c:v>
                </c:pt>
                <c:pt idx="17161">
                  <c:v>41515.5868055556</c:v>
                </c:pt>
                <c:pt idx="17162">
                  <c:v>41515.5902777778</c:v>
                </c:pt>
                <c:pt idx="17163">
                  <c:v>41515.59375</c:v>
                </c:pt>
                <c:pt idx="17164">
                  <c:v>41515.5972222222</c:v>
                </c:pt>
                <c:pt idx="17165">
                  <c:v>41515.6006944445</c:v>
                </c:pt>
                <c:pt idx="17166">
                  <c:v>41515.6041666667</c:v>
                </c:pt>
                <c:pt idx="17167">
                  <c:v>41515.6076388889</c:v>
                </c:pt>
                <c:pt idx="17168">
                  <c:v>41515.6111111111</c:v>
                </c:pt>
                <c:pt idx="17169">
                  <c:v>41515.6145833333</c:v>
                </c:pt>
                <c:pt idx="17170">
                  <c:v>41515.6180555556</c:v>
                </c:pt>
                <c:pt idx="17171">
                  <c:v>41515.6215277778</c:v>
                </c:pt>
                <c:pt idx="17172">
                  <c:v>41515.625</c:v>
                </c:pt>
                <c:pt idx="17173">
                  <c:v>41515.6284722222</c:v>
                </c:pt>
                <c:pt idx="17174">
                  <c:v>41515.6319444445</c:v>
                </c:pt>
                <c:pt idx="17175">
                  <c:v>41515.6354166667</c:v>
                </c:pt>
                <c:pt idx="17176">
                  <c:v>41515.6388888889</c:v>
                </c:pt>
                <c:pt idx="17177">
                  <c:v>41515.6423611111</c:v>
                </c:pt>
                <c:pt idx="17178">
                  <c:v>41515.6458333333</c:v>
                </c:pt>
                <c:pt idx="17179">
                  <c:v>41515.6493055556</c:v>
                </c:pt>
                <c:pt idx="17180">
                  <c:v>41515.6527777778</c:v>
                </c:pt>
                <c:pt idx="17181">
                  <c:v>41515.65625</c:v>
                </c:pt>
                <c:pt idx="17182">
                  <c:v>41515.6597222222</c:v>
                </c:pt>
                <c:pt idx="17183">
                  <c:v>41515.6631944444</c:v>
                </c:pt>
                <c:pt idx="17184">
                  <c:v>41515.6666666667</c:v>
                </c:pt>
                <c:pt idx="17185">
                  <c:v>41515.6701388889</c:v>
                </c:pt>
                <c:pt idx="17186">
                  <c:v>41515.6736111111</c:v>
                </c:pt>
                <c:pt idx="17187">
                  <c:v>41515.6770833333</c:v>
                </c:pt>
                <c:pt idx="17188">
                  <c:v>41515.6805555556</c:v>
                </c:pt>
                <c:pt idx="17189">
                  <c:v>41515.6840277778</c:v>
                </c:pt>
                <c:pt idx="17190">
                  <c:v>41515.6875</c:v>
                </c:pt>
                <c:pt idx="17191">
                  <c:v>41515.6909722222</c:v>
                </c:pt>
                <c:pt idx="17192">
                  <c:v>41515.6944444444</c:v>
                </c:pt>
                <c:pt idx="17193">
                  <c:v>41515.6979166667</c:v>
                </c:pt>
                <c:pt idx="17194">
                  <c:v>41515.7013888889</c:v>
                </c:pt>
                <c:pt idx="17195">
                  <c:v>41515.7048611111</c:v>
                </c:pt>
                <c:pt idx="17196">
                  <c:v>41515.7083333333</c:v>
                </c:pt>
                <c:pt idx="17197">
                  <c:v>41515.7118055556</c:v>
                </c:pt>
                <c:pt idx="17198">
                  <c:v>41515.7152777778</c:v>
                </c:pt>
                <c:pt idx="17199">
                  <c:v>41515.71875</c:v>
                </c:pt>
                <c:pt idx="17200">
                  <c:v>41515.7222222222</c:v>
                </c:pt>
                <c:pt idx="17201">
                  <c:v>41515.7256944444</c:v>
                </c:pt>
                <c:pt idx="17202">
                  <c:v>41515.7291666667</c:v>
                </c:pt>
                <c:pt idx="17203">
                  <c:v>41515.7326388889</c:v>
                </c:pt>
                <c:pt idx="17204">
                  <c:v>41515.7361111111</c:v>
                </c:pt>
                <c:pt idx="17205">
                  <c:v>41515.7395833333</c:v>
                </c:pt>
                <c:pt idx="17206">
                  <c:v>41515.7430555556</c:v>
                </c:pt>
                <c:pt idx="17207">
                  <c:v>41515.7465277778</c:v>
                </c:pt>
                <c:pt idx="17208">
                  <c:v>41515.75</c:v>
                </c:pt>
                <c:pt idx="17209">
                  <c:v>41515.7534722222</c:v>
                </c:pt>
                <c:pt idx="17210">
                  <c:v>41515.7569444444</c:v>
                </c:pt>
                <c:pt idx="17211">
                  <c:v>41515.7604166667</c:v>
                </c:pt>
                <c:pt idx="17212">
                  <c:v>41515.7638888889</c:v>
                </c:pt>
                <c:pt idx="17213">
                  <c:v>41515.7673611111</c:v>
                </c:pt>
                <c:pt idx="17214">
                  <c:v>41515.7708333333</c:v>
                </c:pt>
                <c:pt idx="17215">
                  <c:v>41515.7743055556</c:v>
                </c:pt>
                <c:pt idx="17216">
                  <c:v>41515.7777777778</c:v>
                </c:pt>
                <c:pt idx="17217">
                  <c:v>41515.78125</c:v>
                </c:pt>
                <c:pt idx="17218">
                  <c:v>41515.7847222222</c:v>
                </c:pt>
                <c:pt idx="17219">
                  <c:v>41515.7881944444</c:v>
                </c:pt>
                <c:pt idx="17220">
                  <c:v>41515.7916666667</c:v>
                </c:pt>
                <c:pt idx="17221">
                  <c:v>41515.7951388889</c:v>
                </c:pt>
                <c:pt idx="17222">
                  <c:v>41515.7986111111</c:v>
                </c:pt>
                <c:pt idx="17223">
                  <c:v>41515.8020833333</c:v>
                </c:pt>
                <c:pt idx="17224">
                  <c:v>41515.8055555556</c:v>
                </c:pt>
                <c:pt idx="17225">
                  <c:v>41515.8090277778</c:v>
                </c:pt>
                <c:pt idx="17226">
                  <c:v>41515.8125</c:v>
                </c:pt>
                <c:pt idx="17227">
                  <c:v>41515.8159722222</c:v>
                </c:pt>
                <c:pt idx="17228">
                  <c:v>41515.8194444444</c:v>
                </c:pt>
                <c:pt idx="17229">
                  <c:v>41515.8229166667</c:v>
                </c:pt>
                <c:pt idx="17230">
                  <c:v>41515.8263888889</c:v>
                </c:pt>
                <c:pt idx="17231">
                  <c:v>41515.8298611111</c:v>
                </c:pt>
                <c:pt idx="17232">
                  <c:v>41515.8333333333</c:v>
                </c:pt>
                <c:pt idx="17233">
                  <c:v>41515.8368055556</c:v>
                </c:pt>
                <c:pt idx="17234">
                  <c:v>41515.8402777778</c:v>
                </c:pt>
                <c:pt idx="17235">
                  <c:v>41515.84375</c:v>
                </c:pt>
                <c:pt idx="17236">
                  <c:v>41515.8472222222</c:v>
                </c:pt>
                <c:pt idx="17237">
                  <c:v>41515.8506944445</c:v>
                </c:pt>
                <c:pt idx="17238">
                  <c:v>41515.8541666667</c:v>
                </c:pt>
                <c:pt idx="17239">
                  <c:v>41515.8576388889</c:v>
                </c:pt>
                <c:pt idx="17240">
                  <c:v>41515.8611111111</c:v>
                </c:pt>
                <c:pt idx="17241">
                  <c:v>41515.8645833333</c:v>
                </c:pt>
                <c:pt idx="17242">
                  <c:v>41515.8680555556</c:v>
                </c:pt>
                <c:pt idx="17243">
                  <c:v>41515.8715277778</c:v>
                </c:pt>
                <c:pt idx="17244">
                  <c:v>41515.875</c:v>
                </c:pt>
                <c:pt idx="17245">
                  <c:v>41515.8784722222</c:v>
                </c:pt>
                <c:pt idx="17246">
                  <c:v>41515.8819444445</c:v>
                </c:pt>
                <c:pt idx="17247">
                  <c:v>41515.8854166667</c:v>
                </c:pt>
                <c:pt idx="17248">
                  <c:v>41515.8888888889</c:v>
                </c:pt>
                <c:pt idx="17249">
                  <c:v>41515.8923611111</c:v>
                </c:pt>
                <c:pt idx="17250">
                  <c:v>41515.8958333333</c:v>
                </c:pt>
                <c:pt idx="17251">
                  <c:v>41515.8993055556</c:v>
                </c:pt>
                <c:pt idx="17252">
                  <c:v>41515.9027777778</c:v>
                </c:pt>
                <c:pt idx="17253">
                  <c:v>41515.90625</c:v>
                </c:pt>
                <c:pt idx="17254">
                  <c:v>41515.9097222222</c:v>
                </c:pt>
                <c:pt idx="17255">
                  <c:v>41515.9131944445</c:v>
                </c:pt>
                <c:pt idx="17256">
                  <c:v>41515.9166666667</c:v>
                </c:pt>
                <c:pt idx="17257">
                  <c:v>41515.9201388889</c:v>
                </c:pt>
                <c:pt idx="17258">
                  <c:v>41515.9236111111</c:v>
                </c:pt>
                <c:pt idx="17259">
                  <c:v>41515.9270833333</c:v>
                </c:pt>
                <c:pt idx="17260">
                  <c:v>41515.9305555556</c:v>
                </c:pt>
                <c:pt idx="17261">
                  <c:v>41515.9340277778</c:v>
                </c:pt>
                <c:pt idx="17262">
                  <c:v>41515.9375</c:v>
                </c:pt>
                <c:pt idx="17263">
                  <c:v>41515.9409722222</c:v>
                </c:pt>
                <c:pt idx="17264">
                  <c:v>41515.9444444444</c:v>
                </c:pt>
                <c:pt idx="17265">
                  <c:v>41515.9479166667</c:v>
                </c:pt>
                <c:pt idx="17266">
                  <c:v>41515.9513888889</c:v>
                </c:pt>
                <c:pt idx="17267">
                  <c:v>41515.9548611111</c:v>
                </c:pt>
                <c:pt idx="17268">
                  <c:v>41515.9583333333</c:v>
                </c:pt>
                <c:pt idx="17269">
                  <c:v>41515.9618055556</c:v>
                </c:pt>
                <c:pt idx="17270">
                  <c:v>41515.9652777778</c:v>
                </c:pt>
                <c:pt idx="17271">
                  <c:v>41515.96875</c:v>
                </c:pt>
                <c:pt idx="17272">
                  <c:v>41515.9722222222</c:v>
                </c:pt>
                <c:pt idx="17273">
                  <c:v>41515.9756944444</c:v>
                </c:pt>
                <c:pt idx="17274">
                  <c:v>41515.9791666667</c:v>
                </c:pt>
                <c:pt idx="17275">
                  <c:v>41515.9826388889</c:v>
                </c:pt>
                <c:pt idx="17276">
                  <c:v>41515.9861111111</c:v>
                </c:pt>
                <c:pt idx="17277">
                  <c:v>41515.9895833333</c:v>
                </c:pt>
                <c:pt idx="17278">
                  <c:v>41515.9930555556</c:v>
                </c:pt>
                <c:pt idx="17279">
                  <c:v>41515.9965277778</c:v>
                </c:pt>
                <c:pt idx="17280">
                  <c:v>41516</c:v>
                </c:pt>
                <c:pt idx="17281">
                  <c:v>41516.0034722222</c:v>
                </c:pt>
                <c:pt idx="17282">
                  <c:v>41516.0069444444</c:v>
                </c:pt>
                <c:pt idx="17283">
                  <c:v>41516.0104166667</c:v>
                </c:pt>
                <c:pt idx="17284">
                  <c:v>41516.0138888889</c:v>
                </c:pt>
                <c:pt idx="17285">
                  <c:v>41516.0173611111</c:v>
                </c:pt>
                <c:pt idx="17286">
                  <c:v>41516.0208333333</c:v>
                </c:pt>
                <c:pt idx="17287">
                  <c:v>41516.0243055556</c:v>
                </c:pt>
                <c:pt idx="17288">
                  <c:v>41516.0277777778</c:v>
                </c:pt>
                <c:pt idx="17289">
                  <c:v>41516.03125</c:v>
                </c:pt>
                <c:pt idx="17290">
                  <c:v>41516.0347222222</c:v>
                </c:pt>
                <c:pt idx="17291">
                  <c:v>41516.0381944444</c:v>
                </c:pt>
                <c:pt idx="17292">
                  <c:v>41516.0416666667</c:v>
                </c:pt>
                <c:pt idx="17293">
                  <c:v>41516.0451388889</c:v>
                </c:pt>
                <c:pt idx="17294">
                  <c:v>41516.0486111111</c:v>
                </c:pt>
                <c:pt idx="17295">
                  <c:v>41516.0520833333</c:v>
                </c:pt>
                <c:pt idx="17296">
                  <c:v>41516.0555555556</c:v>
                </c:pt>
                <c:pt idx="17297">
                  <c:v>41516.0590277778</c:v>
                </c:pt>
                <c:pt idx="17298">
                  <c:v>41516.0625</c:v>
                </c:pt>
                <c:pt idx="17299">
                  <c:v>41516.0659722222</c:v>
                </c:pt>
                <c:pt idx="17300">
                  <c:v>41516.0694444444</c:v>
                </c:pt>
                <c:pt idx="17301">
                  <c:v>41516.0729166667</c:v>
                </c:pt>
                <c:pt idx="17302">
                  <c:v>41516.0763888889</c:v>
                </c:pt>
                <c:pt idx="17303">
                  <c:v>41516.0798611111</c:v>
                </c:pt>
                <c:pt idx="17304">
                  <c:v>41516.0833333333</c:v>
                </c:pt>
                <c:pt idx="17305">
                  <c:v>41516.0868055556</c:v>
                </c:pt>
                <c:pt idx="17306">
                  <c:v>41516.0902777778</c:v>
                </c:pt>
                <c:pt idx="17307">
                  <c:v>41516.09375</c:v>
                </c:pt>
                <c:pt idx="17308">
                  <c:v>41516.0972222222</c:v>
                </c:pt>
                <c:pt idx="17309">
                  <c:v>41516.1006944444</c:v>
                </c:pt>
                <c:pt idx="17310">
                  <c:v>41516.1041666667</c:v>
                </c:pt>
                <c:pt idx="17311">
                  <c:v>41516.1076388889</c:v>
                </c:pt>
                <c:pt idx="17312">
                  <c:v>41516.1111111111</c:v>
                </c:pt>
                <c:pt idx="17313">
                  <c:v>41516.1145833333</c:v>
                </c:pt>
                <c:pt idx="17314">
                  <c:v>41516.1180555556</c:v>
                </c:pt>
                <c:pt idx="17315">
                  <c:v>41516.1215277778</c:v>
                </c:pt>
                <c:pt idx="17316">
                  <c:v>41516.125</c:v>
                </c:pt>
                <c:pt idx="17317">
                  <c:v>41516.1284722222</c:v>
                </c:pt>
                <c:pt idx="17318">
                  <c:v>41516.1319444445</c:v>
                </c:pt>
                <c:pt idx="17319">
                  <c:v>41516.1354166667</c:v>
                </c:pt>
                <c:pt idx="17320">
                  <c:v>41516.1388888889</c:v>
                </c:pt>
                <c:pt idx="17321">
                  <c:v>41516.1423611111</c:v>
                </c:pt>
                <c:pt idx="17322">
                  <c:v>41516.1458333333</c:v>
                </c:pt>
                <c:pt idx="17323">
                  <c:v>41516.1493055556</c:v>
                </c:pt>
                <c:pt idx="17324">
                  <c:v>41516.1527777778</c:v>
                </c:pt>
                <c:pt idx="17325">
                  <c:v>41516.15625</c:v>
                </c:pt>
                <c:pt idx="17326">
                  <c:v>41516.1597222222</c:v>
                </c:pt>
                <c:pt idx="17327">
                  <c:v>41516.1631944445</c:v>
                </c:pt>
                <c:pt idx="17328">
                  <c:v>41516.1666666667</c:v>
                </c:pt>
                <c:pt idx="17329">
                  <c:v>41516.1701388889</c:v>
                </c:pt>
                <c:pt idx="17330">
                  <c:v>41516.1736111111</c:v>
                </c:pt>
                <c:pt idx="17331">
                  <c:v>41516.1770833333</c:v>
                </c:pt>
                <c:pt idx="17332">
                  <c:v>41516.1805555556</c:v>
                </c:pt>
                <c:pt idx="17333">
                  <c:v>41516.1840277778</c:v>
                </c:pt>
                <c:pt idx="17334">
                  <c:v>41516.1875</c:v>
                </c:pt>
                <c:pt idx="17335">
                  <c:v>41516.1909722222</c:v>
                </c:pt>
                <c:pt idx="17336">
                  <c:v>41516.1944444444</c:v>
                </c:pt>
                <c:pt idx="17337">
                  <c:v>41516.1979166667</c:v>
                </c:pt>
                <c:pt idx="17338">
                  <c:v>41516.2013888889</c:v>
                </c:pt>
                <c:pt idx="17339">
                  <c:v>41516.2048611111</c:v>
                </c:pt>
                <c:pt idx="17340">
                  <c:v>41516.2083333333</c:v>
                </c:pt>
                <c:pt idx="17341">
                  <c:v>41516.2118055556</c:v>
                </c:pt>
                <c:pt idx="17342">
                  <c:v>41516.2152777778</c:v>
                </c:pt>
                <c:pt idx="17343">
                  <c:v>41516.21875</c:v>
                </c:pt>
                <c:pt idx="17344">
                  <c:v>41516.2222222222</c:v>
                </c:pt>
                <c:pt idx="17345">
                  <c:v>41516.2256944444</c:v>
                </c:pt>
                <c:pt idx="17346">
                  <c:v>41516.2291666667</c:v>
                </c:pt>
                <c:pt idx="17347">
                  <c:v>41516.2326388889</c:v>
                </c:pt>
                <c:pt idx="17348">
                  <c:v>41516.2361111111</c:v>
                </c:pt>
                <c:pt idx="17349">
                  <c:v>41516.2395833333</c:v>
                </c:pt>
                <c:pt idx="17350">
                  <c:v>41516.2430555556</c:v>
                </c:pt>
                <c:pt idx="17351">
                  <c:v>41516.2465277778</c:v>
                </c:pt>
                <c:pt idx="17352">
                  <c:v>41516.25</c:v>
                </c:pt>
                <c:pt idx="17353">
                  <c:v>41516.2534722222</c:v>
                </c:pt>
                <c:pt idx="17354">
                  <c:v>41516.2569444444</c:v>
                </c:pt>
                <c:pt idx="17355">
                  <c:v>41516.2604166667</c:v>
                </c:pt>
                <c:pt idx="17356">
                  <c:v>41516.2638888889</c:v>
                </c:pt>
                <c:pt idx="17357">
                  <c:v>41516.2673611111</c:v>
                </c:pt>
                <c:pt idx="17358">
                  <c:v>41516.2708333333</c:v>
                </c:pt>
                <c:pt idx="17359">
                  <c:v>41516.2743055556</c:v>
                </c:pt>
                <c:pt idx="17360">
                  <c:v>41516.2777777778</c:v>
                </c:pt>
                <c:pt idx="17361">
                  <c:v>41516.28125</c:v>
                </c:pt>
                <c:pt idx="17362">
                  <c:v>41516.2847222222</c:v>
                </c:pt>
                <c:pt idx="17363">
                  <c:v>41516.2881944444</c:v>
                </c:pt>
                <c:pt idx="17364">
                  <c:v>41516.2916666667</c:v>
                </c:pt>
                <c:pt idx="17365">
                  <c:v>41516.2951388889</c:v>
                </c:pt>
                <c:pt idx="17366">
                  <c:v>41516.2986111111</c:v>
                </c:pt>
                <c:pt idx="17367">
                  <c:v>41516.3020833333</c:v>
                </c:pt>
                <c:pt idx="17368">
                  <c:v>41516.3055555556</c:v>
                </c:pt>
                <c:pt idx="17369">
                  <c:v>41516.3090277778</c:v>
                </c:pt>
                <c:pt idx="17370">
                  <c:v>41516.3125</c:v>
                </c:pt>
                <c:pt idx="17371">
                  <c:v>41516.3159722222</c:v>
                </c:pt>
                <c:pt idx="17372">
                  <c:v>41516.3194444444</c:v>
                </c:pt>
                <c:pt idx="17373">
                  <c:v>41516.3229166667</c:v>
                </c:pt>
                <c:pt idx="17374">
                  <c:v>41516.3263888889</c:v>
                </c:pt>
                <c:pt idx="17375">
                  <c:v>41516.3298611111</c:v>
                </c:pt>
                <c:pt idx="17376">
                  <c:v>41516.3333333333</c:v>
                </c:pt>
                <c:pt idx="17377">
                  <c:v>41516.3368055556</c:v>
                </c:pt>
                <c:pt idx="17378">
                  <c:v>41516.3402777778</c:v>
                </c:pt>
                <c:pt idx="17379">
                  <c:v>41516.34375</c:v>
                </c:pt>
                <c:pt idx="17380">
                  <c:v>41516.3472222222</c:v>
                </c:pt>
                <c:pt idx="17381">
                  <c:v>41516.3506944444</c:v>
                </c:pt>
                <c:pt idx="17382">
                  <c:v>41516.3541666667</c:v>
                </c:pt>
                <c:pt idx="17383">
                  <c:v>41516.3576388889</c:v>
                </c:pt>
                <c:pt idx="17384">
                  <c:v>41516.3611111111</c:v>
                </c:pt>
                <c:pt idx="17385">
                  <c:v>41516.3645833333</c:v>
                </c:pt>
                <c:pt idx="17386">
                  <c:v>41516.3680555556</c:v>
                </c:pt>
                <c:pt idx="17387">
                  <c:v>41516.3715277778</c:v>
                </c:pt>
                <c:pt idx="17388">
                  <c:v>41516.375</c:v>
                </c:pt>
                <c:pt idx="17389">
                  <c:v>41516.3784722222</c:v>
                </c:pt>
                <c:pt idx="17390">
                  <c:v>41516.3819444445</c:v>
                </c:pt>
                <c:pt idx="17391">
                  <c:v>41516.3854166667</c:v>
                </c:pt>
                <c:pt idx="17392">
                  <c:v>41516.3888888889</c:v>
                </c:pt>
                <c:pt idx="17393">
                  <c:v>41516.3923611111</c:v>
                </c:pt>
                <c:pt idx="17394">
                  <c:v>41516.3958333333</c:v>
                </c:pt>
                <c:pt idx="17395">
                  <c:v>41516.3993055556</c:v>
                </c:pt>
                <c:pt idx="17396">
                  <c:v>41516.4027777778</c:v>
                </c:pt>
                <c:pt idx="17397">
                  <c:v>41516.40625</c:v>
                </c:pt>
                <c:pt idx="17398">
                  <c:v>41516.4097222222</c:v>
                </c:pt>
                <c:pt idx="17399">
                  <c:v>41516.4131944445</c:v>
                </c:pt>
                <c:pt idx="17400">
                  <c:v>41516.4166666667</c:v>
                </c:pt>
                <c:pt idx="17401">
                  <c:v>41516.4201388889</c:v>
                </c:pt>
                <c:pt idx="17402">
                  <c:v>41516.4236111111</c:v>
                </c:pt>
                <c:pt idx="17403">
                  <c:v>41516.4270833333</c:v>
                </c:pt>
                <c:pt idx="17404">
                  <c:v>41516.4305555556</c:v>
                </c:pt>
                <c:pt idx="17405">
                  <c:v>41516.4340277778</c:v>
                </c:pt>
                <c:pt idx="17406">
                  <c:v>41516.4375</c:v>
                </c:pt>
                <c:pt idx="17407">
                  <c:v>41516.4409722222</c:v>
                </c:pt>
                <c:pt idx="17408">
                  <c:v>41516.4444444445</c:v>
                </c:pt>
                <c:pt idx="17409">
                  <c:v>41516.4479166667</c:v>
                </c:pt>
                <c:pt idx="17410">
                  <c:v>41516.4513888889</c:v>
                </c:pt>
                <c:pt idx="17411">
                  <c:v>41516.4548611111</c:v>
                </c:pt>
                <c:pt idx="17412">
                  <c:v>41516.4583333333</c:v>
                </c:pt>
                <c:pt idx="17413">
                  <c:v>41516.4618055556</c:v>
                </c:pt>
                <c:pt idx="17414">
                  <c:v>41516.4652777778</c:v>
                </c:pt>
                <c:pt idx="17415">
                  <c:v>41516.46875</c:v>
                </c:pt>
                <c:pt idx="17416">
                  <c:v>41516.4722222222</c:v>
                </c:pt>
                <c:pt idx="17417">
                  <c:v>41516.4756944444</c:v>
                </c:pt>
                <c:pt idx="17418">
                  <c:v>41516.4791666667</c:v>
                </c:pt>
                <c:pt idx="17419">
                  <c:v>41516.4826388889</c:v>
                </c:pt>
                <c:pt idx="17420">
                  <c:v>41516.4861111111</c:v>
                </c:pt>
                <c:pt idx="17421">
                  <c:v>41516.4895833333</c:v>
                </c:pt>
                <c:pt idx="17422">
                  <c:v>41516.4930555556</c:v>
                </c:pt>
                <c:pt idx="17423">
                  <c:v>41516.4965277778</c:v>
                </c:pt>
                <c:pt idx="17424">
                  <c:v>41516.5</c:v>
                </c:pt>
                <c:pt idx="17425">
                  <c:v>41516.5034722222</c:v>
                </c:pt>
                <c:pt idx="17426">
                  <c:v>41516.5069444444</c:v>
                </c:pt>
                <c:pt idx="17427">
                  <c:v>41516.5104166667</c:v>
                </c:pt>
                <c:pt idx="17428">
                  <c:v>41516.5138888889</c:v>
                </c:pt>
                <c:pt idx="17429">
                  <c:v>41516.5173611111</c:v>
                </c:pt>
                <c:pt idx="17430">
                  <c:v>41516.5208333333</c:v>
                </c:pt>
                <c:pt idx="17431">
                  <c:v>41516.5243055556</c:v>
                </c:pt>
                <c:pt idx="17432">
                  <c:v>41516.5277777778</c:v>
                </c:pt>
                <c:pt idx="17433">
                  <c:v>41516.53125</c:v>
                </c:pt>
                <c:pt idx="17434">
                  <c:v>41516.5347222222</c:v>
                </c:pt>
                <c:pt idx="17435">
                  <c:v>41516.5381944444</c:v>
                </c:pt>
                <c:pt idx="17436">
                  <c:v>41516.5416666667</c:v>
                </c:pt>
                <c:pt idx="17437">
                  <c:v>41516.5451388889</c:v>
                </c:pt>
                <c:pt idx="17438">
                  <c:v>41516.5486111111</c:v>
                </c:pt>
                <c:pt idx="17439">
                  <c:v>41516.5520833333</c:v>
                </c:pt>
                <c:pt idx="17440">
                  <c:v>41516.5555555556</c:v>
                </c:pt>
                <c:pt idx="17441">
                  <c:v>41516.5590277778</c:v>
                </c:pt>
                <c:pt idx="17442">
                  <c:v>41516.5625</c:v>
                </c:pt>
                <c:pt idx="17443">
                  <c:v>41516.5659722222</c:v>
                </c:pt>
                <c:pt idx="17444">
                  <c:v>41516.5694444444</c:v>
                </c:pt>
                <c:pt idx="17445">
                  <c:v>41516.5729166667</c:v>
                </c:pt>
                <c:pt idx="17446">
                  <c:v>41516.5763888889</c:v>
                </c:pt>
                <c:pt idx="17447">
                  <c:v>41516.5798611111</c:v>
                </c:pt>
                <c:pt idx="17448">
                  <c:v>41516.5833333333</c:v>
                </c:pt>
                <c:pt idx="17449">
                  <c:v>41516.5868055556</c:v>
                </c:pt>
                <c:pt idx="17450">
                  <c:v>41516.5902777778</c:v>
                </c:pt>
                <c:pt idx="17451">
                  <c:v>41516.59375</c:v>
                </c:pt>
                <c:pt idx="17452">
                  <c:v>41516.5972222222</c:v>
                </c:pt>
                <c:pt idx="17453">
                  <c:v>41516.6006944444</c:v>
                </c:pt>
                <c:pt idx="17454">
                  <c:v>41516.6041666667</c:v>
                </c:pt>
                <c:pt idx="17455">
                  <c:v>41516.6076388889</c:v>
                </c:pt>
                <c:pt idx="17456">
                  <c:v>41516.6111111111</c:v>
                </c:pt>
                <c:pt idx="17457">
                  <c:v>41516.6145833333</c:v>
                </c:pt>
                <c:pt idx="17458">
                  <c:v>41516.6180555556</c:v>
                </c:pt>
                <c:pt idx="17459">
                  <c:v>41516.6215277778</c:v>
                </c:pt>
                <c:pt idx="17460">
                  <c:v>41516.625</c:v>
                </c:pt>
                <c:pt idx="17461">
                  <c:v>41516.6284722222</c:v>
                </c:pt>
                <c:pt idx="17462">
                  <c:v>41516.6319444444</c:v>
                </c:pt>
                <c:pt idx="17463">
                  <c:v>41516.6354166667</c:v>
                </c:pt>
                <c:pt idx="17464">
                  <c:v>41516.6388888889</c:v>
                </c:pt>
                <c:pt idx="17465">
                  <c:v>41516.6423611111</c:v>
                </c:pt>
                <c:pt idx="17466">
                  <c:v>41516.6458333333</c:v>
                </c:pt>
                <c:pt idx="17467">
                  <c:v>41516.6493055556</c:v>
                </c:pt>
                <c:pt idx="17468">
                  <c:v>41516.6527777778</c:v>
                </c:pt>
                <c:pt idx="17469">
                  <c:v>41516.65625</c:v>
                </c:pt>
                <c:pt idx="17470">
                  <c:v>41516.6597222222</c:v>
                </c:pt>
                <c:pt idx="17471">
                  <c:v>41516.6631944445</c:v>
                </c:pt>
                <c:pt idx="17472">
                  <c:v>41516.6666666667</c:v>
                </c:pt>
                <c:pt idx="17473">
                  <c:v>41516.6701388889</c:v>
                </c:pt>
                <c:pt idx="17474">
                  <c:v>41516.6736111111</c:v>
                </c:pt>
                <c:pt idx="17475">
                  <c:v>41516.6770833333</c:v>
                </c:pt>
                <c:pt idx="17476">
                  <c:v>41516.6805555556</c:v>
                </c:pt>
                <c:pt idx="17477">
                  <c:v>41516.6840277778</c:v>
                </c:pt>
                <c:pt idx="17478">
                  <c:v>41516.6875</c:v>
                </c:pt>
                <c:pt idx="17479">
                  <c:v>41516.6909722222</c:v>
                </c:pt>
                <c:pt idx="17480">
                  <c:v>41516.6944444445</c:v>
                </c:pt>
                <c:pt idx="17481">
                  <c:v>41516.6979166667</c:v>
                </c:pt>
                <c:pt idx="17482">
                  <c:v>41516.7013888889</c:v>
                </c:pt>
                <c:pt idx="17483">
                  <c:v>41516.7048611111</c:v>
                </c:pt>
                <c:pt idx="17484">
                  <c:v>41516.7083333333</c:v>
                </c:pt>
                <c:pt idx="17485">
                  <c:v>41516.7118055556</c:v>
                </c:pt>
                <c:pt idx="17486">
                  <c:v>41516.7152777778</c:v>
                </c:pt>
                <c:pt idx="17487">
                  <c:v>41516.71875</c:v>
                </c:pt>
                <c:pt idx="17488">
                  <c:v>41516.7222222222</c:v>
                </c:pt>
                <c:pt idx="17489">
                  <c:v>41516.7256944445</c:v>
                </c:pt>
                <c:pt idx="17490">
                  <c:v>41516.7291666667</c:v>
                </c:pt>
                <c:pt idx="17491">
                  <c:v>41516.7326388889</c:v>
                </c:pt>
                <c:pt idx="17492">
                  <c:v>41516.7361111111</c:v>
                </c:pt>
                <c:pt idx="17493">
                  <c:v>41516.7395833333</c:v>
                </c:pt>
                <c:pt idx="17494">
                  <c:v>41516.7430555556</c:v>
                </c:pt>
                <c:pt idx="17495">
                  <c:v>41516.7465277778</c:v>
                </c:pt>
                <c:pt idx="17496">
                  <c:v>41516.75</c:v>
                </c:pt>
                <c:pt idx="17497">
                  <c:v>41516.7534722222</c:v>
                </c:pt>
                <c:pt idx="17498">
                  <c:v>41516.7569444444</c:v>
                </c:pt>
                <c:pt idx="17499">
                  <c:v>41516.7604166667</c:v>
                </c:pt>
                <c:pt idx="17500">
                  <c:v>41516.7638888889</c:v>
                </c:pt>
                <c:pt idx="17501">
                  <c:v>41516.7673611111</c:v>
                </c:pt>
                <c:pt idx="17502">
                  <c:v>41516.7708333333</c:v>
                </c:pt>
                <c:pt idx="17503">
                  <c:v>41516.7743055556</c:v>
                </c:pt>
                <c:pt idx="17504">
                  <c:v>41516.7777777778</c:v>
                </c:pt>
                <c:pt idx="17505">
                  <c:v>41516.78125</c:v>
                </c:pt>
                <c:pt idx="17506">
                  <c:v>41516.7847222222</c:v>
                </c:pt>
                <c:pt idx="17507">
                  <c:v>41516.7881944444</c:v>
                </c:pt>
                <c:pt idx="17508">
                  <c:v>41516.7916666667</c:v>
                </c:pt>
                <c:pt idx="17509">
                  <c:v>41516.7951388889</c:v>
                </c:pt>
                <c:pt idx="17510">
                  <c:v>41516.7986111111</c:v>
                </c:pt>
                <c:pt idx="17511">
                  <c:v>41516.8020833333</c:v>
                </c:pt>
                <c:pt idx="17512">
                  <c:v>41516.8055555556</c:v>
                </c:pt>
                <c:pt idx="17513">
                  <c:v>41516.8090277778</c:v>
                </c:pt>
                <c:pt idx="17514">
                  <c:v>41516.8125</c:v>
                </c:pt>
                <c:pt idx="17515">
                  <c:v>41516.8159722222</c:v>
                </c:pt>
                <c:pt idx="17516">
                  <c:v>41516.8194444444</c:v>
                </c:pt>
                <c:pt idx="17517">
                  <c:v>41516.8229166667</c:v>
                </c:pt>
                <c:pt idx="17518">
                  <c:v>41516.8263888889</c:v>
                </c:pt>
                <c:pt idx="17519">
                  <c:v>41516.8298611111</c:v>
                </c:pt>
                <c:pt idx="17520">
                  <c:v>41516.8333333333</c:v>
                </c:pt>
                <c:pt idx="17521">
                  <c:v>41516.8368055556</c:v>
                </c:pt>
                <c:pt idx="17522">
                  <c:v>41516.8402777778</c:v>
                </c:pt>
                <c:pt idx="17523">
                  <c:v>41516.84375</c:v>
                </c:pt>
                <c:pt idx="17524">
                  <c:v>41516.8472222222</c:v>
                </c:pt>
                <c:pt idx="17525">
                  <c:v>41516.8506944444</c:v>
                </c:pt>
                <c:pt idx="17526">
                  <c:v>41516.8541666667</c:v>
                </c:pt>
                <c:pt idx="17527">
                  <c:v>41516.8576388889</c:v>
                </c:pt>
                <c:pt idx="17528">
                  <c:v>41516.8611111111</c:v>
                </c:pt>
                <c:pt idx="17529">
                  <c:v>41516.8645833333</c:v>
                </c:pt>
                <c:pt idx="17530">
                  <c:v>41516.8680555556</c:v>
                </c:pt>
                <c:pt idx="17531">
                  <c:v>41516.8715277778</c:v>
                </c:pt>
                <c:pt idx="17532">
                  <c:v>41516.875</c:v>
                </c:pt>
                <c:pt idx="17533">
                  <c:v>41516.8784722222</c:v>
                </c:pt>
                <c:pt idx="17534">
                  <c:v>41516.8819444444</c:v>
                </c:pt>
                <c:pt idx="17535">
                  <c:v>41516.8854166667</c:v>
                </c:pt>
                <c:pt idx="17536">
                  <c:v>41516.8888888889</c:v>
                </c:pt>
                <c:pt idx="17537">
                  <c:v>41516.8923611111</c:v>
                </c:pt>
                <c:pt idx="17538">
                  <c:v>41516.8958333333</c:v>
                </c:pt>
                <c:pt idx="17539">
                  <c:v>41516.8993055556</c:v>
                </c:pt>
                <c:pt idx="17540">
                  <c:v>41516.9027777778</c:v>
                </c:pt>
                <c:pt idx="17541">
                  <c:v>41516.90625</c:v>
                </c:pt>
                <c:pt idx="17542">
                  <c:v>41516.9097222222</c:v>
                </c:pt>
                <c:pt idx="17543">
                  <c:v>41516.9131944445</c:v>
                </c:pt>
                <c:pt idx="17544">
                  <c:v>41516.9166666667</c:v>
                </c:pt>
                <c:pt idx="17545">
                  <c:v>41516.9201388889</c:v>
                </c:pt>
                <c:pt idx="17546">
                  <c:v>41516.9236111111</c:v>
                </c:pt>
                <c:pt idx="17547">
                  <c:v>41516.9270833333</c:v>
                </c:pt>
                <c:pt idx="17548">
                  <c:v>41516.9305555556</c:v>
                </c:pt>
                <c:pt idx="17549">
                  <c:v>41516.9340277778</c:v>
                </c:pt>
                <c:pt idx="17550">
                  <c:v>41516.9375</c:v>
                </c:pt>
                <c:pt idx="17551">
                  <c:v>41516.9409722222</c:v>
                </c:pt>
                <c:pt idx="17552">
                  <c:v>41516.9444444445</c:v>
                </c:pt>
                <c:pt idx="17553">
                  <c:v>41516.9479166667</c:v>
                </c:pt>
                <c:pt idx="17554">
                  <c:v>41516.9513888889</c:v>
                </c:pt>
                <c:pt idx="17555">
                  <c:v>41516.9548611111</c:v>
                </c:pt>
                <c:pt idx="17556">
                  <c:v>41516.9583333333</c:v>
                </c:pt>
                <c:pt idx="17557">
                  <c:v>41516.9618055556</c:v>
                </c:pt>
                <c:pt idx="17558">
                  <c:v>41516.9652777778</c:v>
                </c:pt>
                <c:pt idx="17559">
                  <c:v>41516.96875</c:v>
                </c:pt>
                <c:pt idx="17560">
                  <c:v>41516.9722222222</c:v>
                </c:pt>
                <c:pt idx="17561">
                  <c:v>41516.9756944445</c:v>
                </c:pt>
                <c:pt idx="17562">
                  <c:v>41516.9791666667</c:v>
                </c:pt>
                <c:pt idx="17563">
                  <c:v>41516.9826388889</c:v>
                </c:pt>
                <c:pt idx="17564">
                  <c:v>41516.9861111111</c:v>
                </c:pt>
                <c:pt idx="17565">
                  <c:v>41516.9895833333</c:v>
                </c:pt>
                <c:pt idx="17566">
                  <c:v>41516.9930555556</c:v>
                </c:pt>
                <c:pt idx="17567">
                  <c:v>41516.9965277778</c:v>
                </c:pt>
                <c:pt idx="17568">
                  <c:v>41517</c:v>
                </c:pt>
                <c:pt idx="17569">
                  <c:v>41517.0034722222</c:v>
                </c:pt>
                <c:pt idx="17570">
                  <c:v>41517.0069444444</c:v>
                </c:pt>
                <c:pt idx="17571">
                  <c:v>41517.0104166667</c:v>
                </c:pt>
                <c:pt idx="17572">
                  <c:v>41517.0138888889</c:v>
                </c:pt>
                <c:pt idx="17573">
                  <c:v>41517.0173611111</c:v>
                </c:pt>
                <c:pt idx="17574">
                  <c:v>41517.0208333333</c:v>
                </c:pt>
                <c:pt idx="17575">
                  <c:v>41517.0243055556</c:v>
                </c:pt>
                <c:pt idx="17576">
                  <c:v>41517.0277777778</c:v>
                </c:pt>
                <c:pt idx="17577">
                  <c:v>41517.03125</c:v>
                </c:pt>
                <c:pt idx="17578">
                  <c:v>41517.0347222222</c:v>
                </c:pt>
                <c:pt idx="17579">
                  <c:v>41517.0381944444</c:v>
                </c:pt>
                <c:pt idx="17580">
                  <c:v>41517.0416666667</c:v>
                </c:pt>
                <c:pt idx="17581">
                  <c:v>41517.0451388889</c:v>
                </c:pt>
                <c:pt idx="17582">
                  <c:v>41517.0486111111</c:v>
                </c:pt>
                <c:pt idx="17583">
                  <c:v>41517.0520833333</c:v>
                </c:pt>
                <c:pt idx="17584">
                  <c:v>41517.0555555556</c:v>
                </c:pt>
                <c:pt idx="17585">
                  <c:v>41517.0590277778</c:v>
                </c:pt>
                <c:pt idx="17586">
                  <c:v>41517.0625</c:v>
                </c:pt>
                <c:pt idx="17587">
                  <c:v>41517.0659722222</c:v>
                </c:pt>
                <c:pt idx="17588">
                  <c:v>41517.0694444444</c:v>
                </c:pt>
                <c:pt idx="17589">
                  <c:v>41517.0729166667</c:v>
                </c:pt>
                <c:pt idx="17590">
                  <c:v>41517.0763888889</c:v>
                </c:pt>
                <c:pt idx="17591">
                  <c:v>41517.0798611111</c:v>
                </c:pt>
                <c:pt idx="17592">
                  <c:v>41517.0833333333</c:v>
                </c:pt>
                <c:pt idx="17593">
                  <c:v>41517.0868055556</c:v>
                </c:pt>
                <c:pt idx="17594">
                  <c:v>41517.0902777778</c:v>
                </c:pt>
                <c:pt idx="17595">
                  <c:v>41517.09375</c:v>
                </c:pt>
                <c:pt idx="17596">
                  <c:v>41517.0972222222</c:v>
                </c:pt>
                <c:pt idx="17597">
                  <c:v>41517.1006944444</c:v>
                </c:pt>
                <c:pt idx="17598">
                  <c:v>41517.1041666667</c:v>
                </c:pt>
                <c:pt idx="17599">
                  <c:v>41517.1076388889</c:v>
                </c:pt>
                <c:pt idx="17600">
                  <c:v>41517.1111111111</c:v>
                </c:pt>
                <c:pt idx="17601">
                  <c:v>41517.1145833333</c:v>
                </c:pt>
                <c:pt idx="17602">
                  <c:v>41517.1180555556</c:v>
                </c:pt>
                <c:pt idx="17603">
                  <c:v>41517.1215277778</c:v>
                </c:pt>
                <c:pt idx="17604">
                  <c:v>41517.125</c:v>
                </c:pt>
                <c:pt idx="17605">
                  <c:v>41517.1284722222</c:v>
                </c:pt>
                <c:pt idx="17606">
                  <c:v>41517.1319444444</c:v>
                </c:pt>
                <c:pt idx="17607">
                  <c:v>41517.1354166667</c:v>
                </c:pt>
                <c:pt idx="17608">
                  <c:v>41517.1388888889</c:v>
                </c:pt>
                <c:pt idx="17609">
                  <c:v>41517.1423611111</c:v>
                </c:pt>
                <c:pt idx="17610">
                  <c:v>41517.1458333333</c:v>
                </c:pt>
                <c:pt idx="17611">
                  <c:v>41517.1493055556</c:v>
                </c:pt>
                <c:pt idx="17612">
                  <c:v>41517.1527777778</c:v>
                </c:pt>
                <c:pt idx="17613">
                  <c:v>41517.15625</c:v>
                </c:pt>
                <c:pt idx="17614">
                  <c:v>41517.1597222222</c:v>
                </c:pt>
                <c:pt idx="17615">
                  <c:v>41517.1631944444</c:v>
                </c:pt>
                <c:pt idx="17616">
                  <c:v>41517.1666666667</c:v>
                </c:pt>
                <c:pt idx="17617">
                  <c:v>41517.1701388889</c:v>
                </c:pt>
                <c:pt idx="17618">
                  <c:v>41517.1736111111</c:v>
                </c:pt>
                <c:pt idx="17619">
                  <c:v>41517.1770833333</c:v>
                </c:pt>
                <c:pt idx="17620">
                  <c:v>41517.1805555556</c:v>
                </c:pt>
                <c:pt idx="17621">
                  <c:v>41517.1840277778</c:v>
                </c:pt>
                <c:pt idx="17622">
                  <c:v>41517.1875</c:v>
                </c:pt>
                <c:pt idx="17623">
                  <c:v>41517.1909722222</c:v>
                </c:pt>
                <c:pt idx="17624">
                  <c:v>41517.1944444445</c:v>
                </c:pt>
                <c:pt idx="17625">
                  <c:v>41517.1979166667</c:v>
                </c:pt>
                <c:pt idx="17626">
                  <c:v>41517.2013888889</c:v>
                </c:pt>
                <c:pt idx="17627">
                  <c:v>41517.2048611111</c:v>
                </c:pt>
                <c:pt idx="17628">
                  <c:v>41517.2083333333</c:v>
                </c:pt>
                <c:pt idx="17629">
                  <c:v>41517.2118055556</c:v>
                </c:pt>
                <c:pt idx="17630">
                  <c:v>41517.2152777778</c:v>
                </c:pt>
                <c:pt idx="17631">
                  <c:v>41517.21875</c:v>
                </c:pt>
                <c:pt idx="17632">
                  <c:v>41517.2222222222</c:v>
                </c:pt>
                <c:pt idx="17633">
                  <c:v>41517.2256944445</c:v>
                </c:pt>
                <c:pt idx="17634">
                  <c:v>41517.2291666667</c:v>
                </c:pt>
                <c:pt idx="17635">
                  <c:v>41517.2326388889</c:v>
                </c:pt>
                <c:pt idx="17636">
                  <c:v>41517.2361111111</c:v>
                </c:pt>
                <c:pt idx="17637">
                  <c:v>41517.2395833333</c:v>
                </c:pt>
                <c:pt idx="17638">
                  <c:v>41517.2430555556</c:v>
                </c:pt>
                <c:pt idx="17639">
                  <c:v>41517.2465277778</c:v>
                </c:pt>
                <c:pt idx="17640">
                  <c:v>41517.25</c:v>
                </c:pt>
                <c:pt idx="17641">
                  <c:v>41517.2534722222</c:v>
                </c:pt>
                <c:pt idx="17642">
                  <c:v>41517.2569444445</c:v>
                </c:pt>
                <c:pt idx="17643">
                  <c:v>41517.2604166667</c:v>
                </c:pt>
                <c:pt idx="17644">
                  <c:v>41517.2638888889</c:v>
                </c:pt>
                <c:pt idx="17645">
                  <c:v>41517.2673611111</c:v>
                </c:pt>
                <c:pt idx="17646">
                  <c:v>41517.2708333333</c:v>
                </c:pt>
                <c:pt idx="17647">
                  <c:v>41517.2743055556</c:v>
                </c:pt>
                <c:pt idx="17648">
                  <c:v>41517.2777777778</c:v>
                </c:pt>
                <c:pt idx="17649">
                  <c:v>41517.28125</c:v>
                </c:pt>
                <c:pt idx="17650">
                  <c:v>41517.2847222222</c:v>
                </c:pt>
                <c:pt idx="17651">
                  <c:v>41517.2881944444</c:v>
                </c:pt>
                <c:pt idx="17652">
                  <c:v>41517.2916666667</c:v>
                </c:pt>
                <c:pt idx="17653">
                  <c:v>41517.2951388889</c:v>
                </c:pt>
                <c:pt idx="17654">
                  <c:v>41517.2986111111</c:v>
                </c:pt>
                <c:pt idx="17655">
                  <c:v>41517.3020833333</c:v>
                </c:pt>
                <c:pt idx="17656">
                  <c:v>41517.3055555556</c:v>
                </c:pt>
                <c:pt idx="17657">
                  <c:v>41517.3090277778</c:v>
                </c:pt>
                <c:pt idx="17658">
                  <c:v>41517.3125</c:v>
                </c:pt>
                <c:pt idx="17659">
                  <c:v>41517.3159722222</c:v>
                </c:pt>
                <c:pt idx="17660">
                  <c:v>41517.3194444444</c:v>
                </c:pt>
                <c:pt idx="17661">
                  <c:v>41517.3229166667</c:v>
                </c:pt>
                <c:pt idx="17662">
                  <c:v>41517.3263888889</c:v>
                </c:pt>
                <c:pt idx="17663">
                  <c:v>41517.3298611111</c:v>
                </c:pt>
                <c:pt idx="17664">
                  <c:v>41517.3333333333</c:v>
                </c:pt>
                <c:pt idx="17665">
                  <c:v>41517.3368055556</c:v>
                </c:pt>
                <c:pt idx="17666">
                  <c:v>41517.3402777778</c:v>
                </c:pt>
                <c:pt idx="17667">
                  <c:v>41517.34375</c:v>
                </c:pt>
                <c:pt idx="17668">
                  <c:v>41517.3472222222</c:v>
                </c:pt>
                <c:pt idx="17669">
                  <c:v>41517.3506944444</c:v>
                </c:pt>
                <c:pt idx="17670">
                  <c:v>41517.3541666667</c:v>
                </c:pt>
                <c:pt idx="17671">
                  <c:v>41517.3576388889</c:v>
                </c:pt>
                <c:pt idx="17672">
                  <c:v>41517.3611111111</c:v>
                </c:pt>
                <c:pt idx="17673">
                  <c:v>41517.3645833333</c:v>
                </c:pt>
                <c:pt idx="17674">
                  <c:v>41517.3680555556</c:v>
                </c:pt>
                <c:pt idx="17675">
                  <c:v>41517.3715277778</c:v>
                </c:pt>
                <c:pt idx="17676">
                  <c:v>41517.375</c:v>
                </c:pt>
                <c:pt idx="17677">
                  <c:v>41517.3784722222</c:v>
                </c:pt>
                <c:pt idx="17678">
                  <c:v>41517.3819444444</c:v>
                </c:pt>
                <c:pt idx="17679">
                  <c:v>41517.3854166667</c:v>
                </c:pt>
                <c:pt idx="17680">
                  <c:v>41517.3888888889</c:v>
                </c:pt>
                <c:pt idx="17681">
                  <c:v>41517.3923611111</c:v>
                </c:pt>
                <c:pt idx="17682">
                  <c:v>41517.3958333333</c:v>
                </c:pt>
                <c:pt idx="17683">
                  <c:v>41517.3993055556</c:v>
                </c:pt>
                <c:pt idx="17684">
                  <c:v>41517.4027777778</c:v>
                </c:pt>
                <c:pt idx="17685">
                  <c:v>41517.40625</c:v>
                </c:pt>
                <c:pt idx="17686">
                  <c:v>41517.4097222222</c:v>
                </c:pt>
                <c:pt idx="17687">
                  <c:v>41517.4131944444</c:v>
                </c:pt>
                <c:pt idx="17688">
                  <c:v>41517.4166666667</c:v>
                </c:pt>
                <c:pt idx="17689">
                  <c:v>41517.4201388889</c:v>
                </c:pt>
                <c:pt idx="17690">
                  <c:v>41517.4236111111</c:v>
                </c:pt>
                <c:pt idx="17691">
                  <c:v>41517.4270833333</c:v>
                </c:pt>
                <c:pt idx="17692">
                  <c:v>41517.4305555556</c:v>
                </c:pt>
                <c:pt idx="17693">
                  <c:v>41517.4340277778</c:v>
                </c:pt>
                <c:pt idx="17694">
                  <c:v>41517.4375</c:v>
                </c:pt>
                <c:pt idx="17695">
                  <c:v>41517.4409722222</c:v>
                </c:pt>
                <c:pt idx="17696">
                  <c:v>41517.4444444445</c:v>
                </c:pt>
                <c:pt idx="17697">
                  <c:v>41517.4479166667</c:v>
                </c:pt>
                <c:pt idx="17698">
                  <c:v>41517.4513888889</c:v>
                </c:pt>
                <c:pt idx="17699">
                  <c:v>41517.4548611111</c:v>
                </c:pt>
                <c:pt idx="17700">
                  <c:v>41517.4583333333</c:v>
                </c:pt>
                <c:pt idx="17701">
                  <c:v>41517.4618055556</c:v>
                </c:pt>
                <c:pt idx="17702">
                  <c:v>41517.4652777778</c:v>
                </c:pt>
                <c:pt idx="17703">
                  <c:v>41517.46875</c:v>
                </c:pt>
                <c:pt idx="17704">
                  <c:v>41517.4722222222</c:v>
                </c:pt>
                <c:pt idx="17705">
                  <c:v>41517.4756944445</c:v>
                </c:pt>
                <c:pt idx="17706">
                  <c:v>41517.4791666667</c:v>
                </c:pt>
                <c:pt idx="17707">
                  <c:v>41517.4826388889</c:v>
                </c:pt>
                <c:pt idx="17708">
                  <c:v>41517.4861111111</c:v>
                </c:pt>
                <c:pt idx="17709">
                  <c:v>41517.4895833333</c:v>
                </c:pt>
                <c:pt idx="17710">
                  <c:v>41517.4930555556</c:v>
                </c:pt>
                <c:pt idx="17711">
                  <c:v>41517.4965277778</c:v>
                </c:pt>
                <c:pt idx="17712">
                  <c:v>41517.5</c:v>
                </c:pt>
                <c:pt idx="17713">
                  <c:v>41517.5034722222</c:v>
                </c:pt>
                <c:pt idx="17714">
                  <c:v>41517.5069444445</c:v>
                </c:pt>
                <c:pt idx="17715">
                  <c:v>41517.5104166667</c:v>
                </c:pt>
                <c:pt idx="17716">
                  <c:v>41517.5138888889</c:v>
                </c:pt>
                <c:pt idx="17717">
                  <c:v>41517.5173611111</c:v>
                </c:pt>
                <c:pt idx="17718">
                  <c:v>41517.5208333333</c:v>
                </c:pt>
                <c:pt idx="17719">
                  <c:v>41517.5243055556</c:v>
                </c:pt>
                <c:pt idx="17720">
                  <c:v>41517.5277777778</c:v>
                </c:pt>
                <c:pt idx="17721">
                  <c:v>41517.53125</c:v>
                </c:pt>
                <c:pt idx="17722">
                  <c:v>41517.5347222222</c:v>
                </c:pt>
                <c:pt idx="17723">
                  <c:v>41517.5381944444</c:v>
                </c:pt>
                <c:pt idx="17724">
                  <c:v>41517.5416666667</c:v>
                </c:pt>
                <c:pt idx="17725">
                  <c:v>41517.5451388889</c:v>
                </c:pt>
                <c:pt idx="17726">
                  <c:v>41517.5486111111</c:v>
                </c:pt>
                <c:pt idx="17727">
                  <c:v>41517.5520833333</c:v>
                </c:pt>
                <c:pt idx="17728">
                  <c:v>41517.5555555556</c:v>
                </c:pt>
                <c:pt idx="17729">
                  <c:v>41517.5590277778</c:v>
                </c:pt>
                <c:pt idx="17730">
                  <c:v>41517.5625</c:v>
                </c:pt>
                <c:pt idx="17731">
                  <c:v>41517.5659722222</c:v>
                </c:pt>
                <c:pt idx="17732">
                  <c:v>41517.5694444444</c:v>
                </c:pt>
                <c:pt idx="17733">
                  <c:v>41517.5729166667</c:v>
                </c:pt>
                <c:pt idx="17734">
                  <c:v>41517.5763888889</c:v>
                </c:pt>
                <c:pt idx="17735">
                  <c:v>41517.5798611111</c:v>
                </c:pt>
                <c:pt idx="17736">
                  <c:v>41517.5833333333</c:v>
                </c:pt>
                <c:pt idx="17737">
                  <c:v>41517.5868055556</c:v>
                </c:pt>
                <c:pt idx="17738">
                  <c:v>41517.5902777778</c:v>
                </c:pt>
                <c:pt idx="17739">
                  <c:v>41517.59375</c:v>
                </c:pt>
                <c:pt idx="17740">
                  <c:v>41517.5972222222</c:v>
                </c:pt>
                <c:pt idx="17741">
                  <c:v>41517.6006944444</c:v>
                </c:pt>
                <c:pt idx="17742">
                  <c:v>41517.6041666667</c:v>
                </c:pt>
                <c:pt idx="17743">
                  <c:v>41517.6076388889</c:v>
                </c:pt>
                <c:pt idx="17744">
                  <c:v>41517.6111111111</c:v>
                </c:pt>
                <c:pt idx="17745">
                  <c:v>41517.6145833333</c:v>
                </c:pt>
                <c:pt idx="17746">
                  <c:v>41517.6180555556</c:v>
                </c:pt>
                <c:pt idx="17747">
                  <c:v>41517.6215277778</c:v>
                </c:pt>
                <c:pt idx="17748">
                  <c:v>41517.625</c:v>
                </c:pt>
                <c:pt idx="17749">
                  <c:v>41517.6284722222</c:v>
                </c:pt>
                <c:pt idx="17750">
                  <c:v>41517.6319444444</c:v>
                </c:pt>
                <c:pt idx="17751">
                  <c:v>41517.6354166667</c:v>
                </c:pt>
                <c:pt idx="17752">
                  <c:v>41517.6388888889</c:v>
                </c:pt>
                <c:pt idx="17753">
                  <c:v>41517.6423611111</c:v>
                </c:pt>
                <c:pt idx="17754">
                  <c:v>41517.6458333333</c:v>
                </c:pt>
                <c:pt idx="17755">
                  <c:v>41517.6493055556</c:v>
                </c:pt>
                <c:pt idx="17756">
                  <c:v>41517.6527777778</c:v>
                </c:pt>
                <c:pt idx="17757">
                  <c:v>41517.65625</c:v>
                </c:pt>
                <c:pt idx="17758">
                  <c:v>41517.6597222222</c:v>
                </c:pt>
                <c:pt idx="17759">
                  <c:v>41517.6631944444</c:v>
                </c:pt>
                <c:pt idx="17760">
                  <c:v>41517.6666666667</c:v>
                </c:pt>
                <c:pt idx="17761">
                  <c:v>41517.6701388889</c:v>
                </c:pt>
                <c:pt idx="17762">
                  <c:v>41517.6736111111</c:v>
                </c:pt>
                <c:pt idx="17763">
                  <c:v>41517.6770833333</c:v>
                </c:pt>
                <c:pt idx="17764">
                  <c:v>41517.6805555556</c:v>
                </c:pt>
                <c:pt idx="17765">
                  <c:v>41517.6840277778</c:v>
                </c:pt>
                <c:pt idx="17766">
                  <c:v>41517.6875</c:v>
                </c:pt>
                <c:pt idx="17767">
                  <c:v>41517.6909722222</c:v>
                </c:pt>
                <c:pt idx="17768">
                  <c:v>41517.6944444444</c:v>
                </c:pt>
                <c:pt idx="17769">
                  <c:v>41517.6979166667</c:v>
                </c:pt>
                <c:pt idx="17770">
                  <c:v>41517.7013888889</c:v>
                </c:pt>
                <c:pt idx="17771">
                  <c:v>41517.7048611111</c:v>
                </c:pt>
                <c:pt idx="17772">
                  <c:v>41517.7083333333</c:v>
                </c:pt>
                <c:pt idx="17773">
                  <c:v>41517.7118055556</c:v>
                </c:pt>
                <c:pt idx="17774">
                  <c:v>41517.7152777778</c:v>
                </c:pt>
                <c:pt idx="17775">
                  <c:v>41517.71875</c:v>
                </c:pt>
                <c:pt idx="17776">
                  <c:v>41517.7222222222</c:v>
                </c:pt>
                <c:pt idx="17777">
                  <c:v>41517.7256944445</c:v>
                </c:pt>
                <c:pt idx="17778">
                  <c:v>41517.7291666667</c:v>
                </c:pt>
                <c:pt idx="17779">
                  <c:v>41517.7326388889</c:v>
                </c:pt>
                <c:pt idx="17780">
                  <c:v>41517.7361111111</c:v>
                </c:pt>
                <c:pt idx="17781">
                  <c:v>41517.7395833333</c:v>
                </c:pt>
                <c:pt idx="17782">
                  <c:v>41517.7430555556</c:v>
                </c:pt>
                <c:pt idx="17783">
                  <c:v>41517.7465277778</c:v>
                </c:pt>
                <c:pt idx="17784">
                  <c:v>41517.75</c:v>
                </c:pt>
                <c:pt idx="17785">
                  <c:v>41517.7534722222</c:v>
                </c:pt>
                <c:pt idx="17786">
                  <c:v>41517.7569444445</c:v>
                </c:pt>
                <c:pt idx="17787">
                  <c:v>41517.7604166667</c:v>
                </c:pt>
                <c:pt idx="17788">
                  <c:v>41517.7638888889</c:v>
                </c:pt>
                <c:pt idx="17789">
                  <c:v>41517.7673611111</c:v>
                </c:pt>
                <c:pt idx="17790">
                  <c:v>41517.7708333333</c:v>
                </c:pt>
                <c:pt idx="17791">
                  <c:v>41517.7743055556</c:v>
                </c:pt>
                <c:pt idx="17792">
                  <c:v>41517.7777777778</c:v>
                </c:pt>
                <c:pt idx="17793">
                  <c:v>41517.78125</c:v>
                </c:pt>
                <c:pt idx="17794">
                  <c:v>41517.7847222222</c:v>
                </c:pt>
                <c:pt idx="17795">
                  <c:v>41517.7881944445</c:v>
                </c:pt>
                <c:pt idx="17796">
                  <c:v>41517.7916666667</c:v>
                </c:pt>
                <c:pt idx="17797">
                  <c:v>41517.7951388889</c:v>
                </c:pt>
                <c:pt idx="17798">
                  <c:v>41517.7986111111</c:v>
                </c:pt>
                <c:pt idx="17799">
                  <c:v>41517.8020833333</c:v>
                </c:pt>
                <c:pt idx="17800">
                  <c:v>41517.8055555556</c:v>
                </c:pt>
                <c:pt idx="17801">
                  <c:v>41517.8090277778</c:v>
                </c:pt>
                <c:pt idx="17802">
                  <c:v>41517.8125</c:v>
                </c:pt>
                <c:pt idx="17803">
                  <c:v>41517.8159722222</c:v>
                </c:pt>
                <c:pt idx="17804">
                  <c:v>41517.8194444444</c:v>
                </c:pt>
                <c:pt idx="17805">
                  <c:v>41517.8229166667</c:v>
                </c:pt>
                <c:pt idx="17806">
                  <c:v>41517.8263888889</c:v>
                </c:pt>
                <c:pt idx="17807">
                  <c:v>41517.8298611111</c:v>
                </c:pt>
                <c:pt idx="17808">
                  <c:v>41517.8333333333</c:v>
                </c:pt>
                <c:pt idx="17809">
                  <c:v>41517.8368055556</c:v>
                </c:pt>
                <c:pt idx="17810">
                  <c:v>41517.8402777778</c:v>
                </c:pt>
                <c:pt idx="17811">
                  <c:v>41517.84375</c:v>
                </c:pt>
                <c:pt idx="17812">
                  <c:v>41517.8472222222</c:v>
                </c:pt>
                <c:pt idx="17813">
                  <c:v>41517.8506944444</c:v>
                </c:pt>
                <c:pt idx="17814">
                  <c:v>41517.8541666667</c:v>
                </c:pt>
                <c:pt idx="17815">
                  <c:v>41517.8576388889</c:v>
                </c:pt>
                <c:pt idx="17816">
                  <c:v>41517.8611111111</c:v>
                </c:pt>
                <c:pt idx="17817">
                  <c:v>41517.8645833333</c:v>
                </c:pt>
                <c:pt idx="17818">
                  <c:v>41517.8680555556</c:v>
                </c:pt>
                <c:pt idx="17819">
                  <c:v>41517.8715277778</c:v>
                </c:pt>
                <c:pt idx="17820">
                  <c:v>41517.875</c:v>
                </c:pt>
                <c:pt idx="17821">
                  <c:v>41517.8784722222</c:v>
                </c:pt>
                <c:pt idx="17822">
                  <c:v>41517.8819444444</c:v>
                </c:pt>
                <c:pt idx="17823">
                  <c:v>41517.8854166667</c:v>
                </c:pt>
                <c:pt idx="17824">
                  <c:v>41517.8888888889</c:v>
                </c:pt>
                <c:pt idx="17825">
                  <c:v>41517.8923611111</c:v>
                </c:pt>
                <c:pt idx="17826">
                  <c:v>41517.8958333333</c:v>
                </c:pt>
                <c:pt idx="17827">
                  <c:v>41517.8993055556</c:v>
                </c:pt>
                <c:pt idx="17828">
                  <c:v>41517.9027777778</c:v>
                </c:pt>
                <c:pt idx="17829">
                  <c:v>41517.90625</c:v>
                </c:pt>
                <c:pt idx="17830">
                  <c:v>41517.9097222222</c:v>
                </c:pt>
                <c:pt idx="17831">
                  <c:v>41517.9131944444</c:v>
                </c:pt>
                <c:pt idx="17832">
                  <c:v>41517.9166666667</c:v>
                </c:pt>
                <c:pt idx="17833">
                  <c:v>41517.9201388889</c:v>
                </c:pt>
                <c:pt idx="17834">
                  <c:v>41517.9236111111</c:v>
                </c:pt>
                <c:pt idx="17835">
                  <c:v>41517.9270833333</c:v>
                </c:pt>
                <c:pt idx="17836">
                  <c:v>41517.9305555556</c:v>
                </c:pt>
                <c:pt idx="17837">
                  <c:v>41517.9340277778</c:v>
                </c:pt>
                <c:pt idx="17838">
                  <c:v>41517.9375</c:v>
                </c:pt>
                <c:pt idx="17839">
                  <c:v>41517.9409722222</c:v>
                </c:pt>
                <c:pt idx="17840">
                  <c:v>41517.9444444444</c:v>
                </c:pt>
                <c:pt idx="17841">
                  <c:v>41517.9479166667</c:v>
                </c:pt>
                <c:pt idx="17842">
                  <c:v>41517.9513888889</c:v>
                </c:pt>
                <c:pt idx="17843">
                  <c:v>41517.9548611111</c:v>
                </c:pt>
                <c:pt idx="17844">
                  <c:v>41517.9583333333</c:v>
                </c:pt>
                <c:pt idx="17845">
                  <c:v>41517.9618055556</c:v>
                </c:pt>
                <c:pt idx="17846">
                  <c:v>41517.9652777778</c:v>
                </c:pt>
                <c:pt idx="17847">
                  <c:v>41517.96875</c:v>
                </c:pt>
                <c:pt idx="17848">
                  <c:v>41517.9722222222</c:v>
                </c:pt>
                <c:pt idx="17849">
                  <c:v>41517.9756944444</c:v>
                </c:pt>
                <c:pt idx="17850">
                  <c:v>41517.9791666667</c:v>
                </c:pt>
                <c:pt idx="17851">
                  <c:v>41517.9826388889</c:v>
                </c:pt>
                <c:pt idx="17852">
                  <c:v>41517.9861111111</c:v>
                </c:pt>
                <c:pt idx="17853">
                  <c:v>41517.9895833333</c:v>
                </c:pt>
                <c:pt idx="17854">
                  <c:v>41517.9930555556</c:v>
                </c:pt>
                <c:pt idx="17855">
                  <c:v>41517.9965277778</c:v>
                </c:pt>
                <c:pt idx="17856">
                  <c:v>41518</c:v>
                </c:pt>
                <c:pt idx="17857">
                  <c:v>41518.0034722222</c:v>
                </c:pt>
                <c:pt idx="17858">
                  <c:v>41518.0069444445</c:v>
                </c:pt>
                <c:pt idx="17859">
                  <c:v>41518.0104166667</c:v>
                </c:pt>
                <c:pt idx="17860">
                  <c:v>41518.0138888889</c:v>
                </c:pt>
                <c:pt idx="17861">
                  <c:v>41518.0173611111</c:v>
                </c:pt>
                <c:pt idx="17862">
                  <c:v>41518.0208333333</c:v>
                </c:pt>
                <c:pt idx="17863">
                  <c:v>41518.0243055556</c:v>
                </c:pt>
                <c:pt idx="17864">
                  <c:v>41518.0277777778</c:v>
                </c:pt>
                <c:pt idx="17865">
                  <c:v>41518.03125</c:v>
                </c:pt>
                <c:pt idx="17866">
                  <c:v>41518.0347222222</c:v>
                </c:pt>
                <c:pt idx="17867">
                  <c:v>41518.0381944445</c:v>
                </c:pt>
                <c:pt idx="17868">
                  <c:v>41518.0416666667</c:v>
                </c:pt>
                <c:pt idx="17869">
                  <c:v>41518.0451388889</c:v>
                </c:pt>
                <c:pt idx="17870">
                  <c:v>41518.0486111111</c:v>
                </c:pt>
                <c:pt idx="17871">
                  <c:v>41518.0520833333</c:v>
                </c:pt>
                <c:pt idx="17872">
                  <c:v>41518.0555555556</c:v>
                </c:pt>
                <c:pt idx="17873">
                  <c:v>41518.0590277778</c:v>
                </c:pt>
                <c:pt idx="17874">
                  <c:v>41518.0625</c:v>
                </c:pt>
                <c:pt idx="17875">
                  <c:v>41518.0659722222</c:v>
                </c:pt>
                <c:pt idx="17876">
                  <c:v>41518.0694444444</c:v>
                </c:pt>
                <c:pt idx="17877">
                  <c:v>41518.0729166667</c:v>
                </c:pt>
                <c:pt idx="17878">
                  <c:v>41518.0763888889</c:v>
                </c:pt>
                <c:pt idx="17879">
                  <c:v>41518.0798611111</c:v>
                </c:pt>
                <c:pt idx="17880">
                  <c:v>41518.0833333333</c:v>
                </c:pt>
                <c:pt idx="17881">
                  <c:v>41518.0868055556</c:v>
                </c:pt>
                <c:pt idx="17882">
                  <c:v>41518.0902777778</c:v>
                </c:pt>
                <c:pt idx="17883">
                  <c:v>41518.09375</c:v>
                </c:pt>
                <c:pt idx="17884">
                  <c:v>41518.0972222222</c:v>
                </c:pt>
                <c:pt idx="17885">
                  <c:v>41518.1006944444</c:v>
                </c:pt>
                <c:pt idx="17886">
                  <c:v>41518.1041666667</c:v>
                </c:pt>
                <c:pt idx="17887">
                  <c:v>41518.1076388889</c:v>
                </c:pt>
                <c:pt idx="17888">
                  <c:v>41518.1111111111</c:v>
                </c:pt>
                <c:pt idx="17889">
                  <c:v>41518.1145833333</c:v>
                </c:pt>
                <c:pt idx="17890">
                  <c:v>41518.1180555556</c:v>
                </c:pt>
                <c:pt idx="17891">
                  <c:v>41518.1215277778</c:v>
                </c:pt>
                <c:pt idx="17892">
                  <c:v>41518.125</c:v>
                </c:pt>
                <c:pt idx="17893">
                  <c:v>41518.1284722222</c:v>
                </c:pt>
                <c:pt idx="17894">
                  <c:v>41518.1319444444</c:v>
                </c:pt>
                <c:pt idx="17895">
                  <c:v>41518.1354166667</c:v>
                </c:pt>
                <c:pt idx="17896">
                  <c:v>41518.1388888889</c:v>
                </c:pt>
                <c:pt idx="17897">
                  <c:v>41518.1423611111</c:v>
                </c:pt>
                <c:pt idx="17898">
                  <c:v>41518.1458333333</c:v>
                </c:pt>
                <c:pt idx="17899">
                  <c:v>41518.1493055556</c:v>
                </c:pt>
                <c:pt idx="17900">
                  <c:v>41518.1527777778</c:v>
                </c:pt>
                <c:pt idx="17901">
                  <c:v>41518.15625</c:v>
                </c:pt>
                <c:pt idx="17902">
                  <c:v>41518.1597222222</c:v>
                </c:pt>
                <c:pt idx="17903">
                  <c:v>41518.1631944444</c:v>
                </c:pt>
                <c:pt idx="17904">
                  <c:v>41518.1666666667</c:v>
                </c:pt>
                <c:pt idx="17905">
                  <c:v>41518.1701388889</c:v>
                </c:pt>
                <c:pt idx="17906">
                  <c:v>41518.1736111111</c:v>
                </c:pt>
                <c:pt idx="17907">
                  <c:v>41518.1770833333</c:v>
                </c:pt>
                <c:pt idx="17908">
                  <c:v>41518.1805555556</c:v>
                </c:pt>
                <c:pt idx="17909">
                  <c:v>41518.1840277778</c:v>
                </c:pt>
                <c:pt idx="17910">
                  <c:v>41518.1875</c:v>
                </c:pt>
                <c:pt idx="17911">
                  <c:v>41518.1909722222</c:v>
                </c:pt>
                <c:pt idx="17912">
                  <c:v>41518.1944444444</c:v>
                </c:pt>
                <c:pt idx="17913">
                  <c:v>41518.1979166667</c:v>
                </c:pt>
                <c:pt idx="17914">
                  <c:v>41518.2013888889</c:v>
                </c:pt>
                <c:pt idx="17915">
                  <c:v>41518.2048611111</c:v>
                </c:pt>
                <c:pt idx="17916">
                  <c:v>41518.2083333333</c:v>
                </c:pt>
                <c:pt idx="17917">
                  <c:v>41518.2118055556</c:v>
                </c:pt>
                <c:pt idx="17918">
                  <c:v>41518.2152777778</c:v>
                </c:pt>
                <c:pt idx="17919">
                  <c:v>41518.21875</c:v>
                </c:pt>
                <c:pt idx="17920">
                  <c:v>41518.2222222222</c:v>
                </c:pt>
                <c:pt idx="17921">
                  <c:v>41518.2256944444</c:v>
                </c:pt>
                <c:pt idx="17922">
                  <c:v>41518.2291666667</c:v>
                </c:pt>
                <c:pt idx="17923">
                  <c:v>41518.2326388889</c:v>
                </c:pt>
                <c:pt idx="17924">
                  <c:v>41518.2361111111</c:v>
                </c:pt>
                <c:pt idx="17925">
                  <c:v>41518.2395833333</c:v>
                </c:pt>
                <c:pt idx="17926">
                  <c:v>41518.2430555556</c:v>
                </c:pt>
                <c:pt idx="17927">
                  <c:v>41518.2465277778</c:v>
                </c:pt>
                <c:pt idx="17928">
                  <c:v>41518.25</c:v>
                </c:pt>
                <c:pt idx="17929">
                  <c:v>41518.2534722222</c:v>
                </c:pt>
                <c:pt idx="17930">
                  <c:v>41518.2569444445</c:v>
                </c:pt>
                <c:pt idx="17931">
                  <c:v>41518.2604166667</c:v>
                </c:pt>
                <c:pt idx="17932">
                  <c:v>41518.2638888889</c:v>
                </c:pt>
                <c:pt idx="17933">
                  <c:v>41518.2673611111</c:v>
                </c:pt>
                <c:pt idx="17934">
                  <c:v>41518.2708333333</c:v>
                </c:pt>
                <c:pt idx="17935">
                  <c:v>41518.2743055556</c:v>
                </c:pt>
                <c:pt idx="17936">
                  <c:v>41518.2777777778</c:v>
                </c:pt>
                <c:pt idx="17937">
                  <c:v>41518.28125</c:v>
                </c:pt>
                <c:pt idx="17938">
                  <c:v>41518.2847222222</c:v>
                </c:pt>
                <c:pt idx="17939">
                  <c:v>41518.2881944445</c:v>
                </c:pt>
                <c:pt idx="17940">
                  <c:v>41518.2916666667</c:v>
                </c:pt>
                <c:pt idx="17941">
                  <c:v>41518.2951388889</c:v>
                </c:pt>
                <c:pt idx="17942">
                  <c:v>41518.2986111111</c:v>
                </c:pt>
                <c:pt idx="17943">
                  <c:v>41518.3020833333</c:v>
                </c:pt>
                <c:pt idx="17944">
                  <c:v>41518.3055555556</c:v>
                </c:pt>
                <c:pt idx="17945">
                  <c:v>41518.3090277778</c:v>
                </c:pt>
                <c:pt idx="17946">
                  <c:v>41518.3125</c:v>
                </c:pt>
                <c:pt idx="17947">
                  <c:v>41518.3159722222</c:v>
                </c:pt>
                <c:pt idx="17948">
                  <c:v>41518.3194444445</c:v>
                </c:pt>
                <c:pt idx="17949">
                  <c:v>41518.3229166667</c:v>
                </c:pt>
                <c:pt idx="17950">
                  <c:v>41518.3263888889</c:v>
                </c:pt>
                <c:pt idx="17951">
                  <c:v>41518.3298611111</c:v>
                </c:pt>
                <c:pt idx="17952">
                  <c:v>41518.3333333333</c:v>
                </c:pt>
                <c:pt idx="17953">
                  <c:v>41518.3368055556</c:v>
                </c:pt>
                <c:pt idx="17954">
                  <c:v>41518.3402777778</c:v>
                </c:pt>
                <c:pt idx="17955">
                  <c:v>41518.34375</c:v>
                </c:pt>
                <c:pt idx="17956">
                  <c:v>41518.3472222222</c:v>
                </c:pt>
                <c:pt idx="17957">
                  <c:v>41518.3506944444</c:v>
                </c:pt>
                <c:pt idx="17958">
                  <c:v>41518.3541666667</c:v>
                </c:pt>
                <c:pt idx="17959">
                  <c:v>41518.3576388889</c:v>
                </c:pt>
                <c:pt idx="17960">
                  <c:v>41518.3611111111</c:v>
                </c:pt>
                <c:pt idx="17961">
                  <c:v>41518.3645833333</c:v>
                </c:pt>
                <c:pt idx="17962">
                  <c:v>41518.3680555556</c:v>
                </c:pt>
                <c:pt idx="17963">
                  <c:v>41518.3715277778</c:v>
                </c:pt>
                <c:pt idx="17964">
                  <c:v>41518.375</c:v>
                </c:pt>
                <c:pt idx="17965">
                  <c:v>41518.3784722222</c:v>
                </c:pt>
                <c:pt idx="17966">
                  <c:v>41518.3819444444</c:v>
                </c:pt>
                <c:pt idx="17967">
                  <c:v>41518.3854166667</c:v>
                </c:pt>
                <c:pt idx="17968">
                  <c:v>41518.3888888889</c:v>
                </c:pt>
                <c:pt idx="17969">
                  <c:v>41518.3923611111</c:v>
                </c:pt>
                <c:pt idx="17970">
                  <c:v>41518.3958333333</c:v>
                </c:pt>
                <c:pt idx="17971">
                  <c:v>41518.3993055556</c:v>
                </c:pt>
                <c:pt idx="17972">
                  <c:v>41518.4027777778</c:v>
                </c:pt>
                <c:pt idx="17973">
                  <c:v>41518.40625</c:v>
                </c:pt>
                <c:pt idx="17974">
                  <c:v>41518.4097222222</c:v>
                </c:pt>
                <c:pt idx="17975">
                  <c:v>41518.4131944444</c:v>
                </c:pt>
                <c:pt idx="17976">
                  <c:v>41518.4166666667</c:v>
                </c:pt>
                <c:pt idx="17977">
                  <c:v>41518.4201388889</c:v>
                </c:pt>
                <c:pt idx="17978">
                  <c:v>41518.4236111111</c:v>
                </c:pt>
                <c:pt idx="17979">
                  <c:v>41518.4270833333</c:v>
                </c:pt>
                <c:pt idx="17980">
                  <c:v>41518.4305555556</c:v>
                </c:pt>
                <c:pt idx="17981">
                  <c:v>41518.4340277778</c:v>
                </c:pt>
                <c:pt idx="17982">
                  <c:v>41518.4375</c:v>
                </c:pt>
                <c:pt idx="17983">
                  <c:v>41518.4409722222</c:v>
                </c:pt>
                <c:pt idx="17984">
                  <c:v>41518.4444444444</c:v>
                </c:pt>
                <c:pt idx="17985">
                  <c:v>41518.4479166667</c:v>
                </c:pt>
                <c:pt idx="17986">
                  <c:v>41518.4513888889</c:v>
                </c:pt>
                <c:pt idx="17987">
                  <c:v>41518.4548611111</c:v>
                </c:pt>
                <c:pt idx="17988">
                  <c:v>41518.4583333333</c:v>
                </c:pt>
                <c:pt idx="17989">
                  <c:v>41518.4618055556</c:v>
                </c:pt>
                <c:pt idx="17990">
                  <c:v>41518.4652777778</c:v>
                </c:pt>
                <c:pt idx="17991">
                  <c:v>41518.46875</c:v>
                </c:pt>
                <c:pt idx="17992">
                  <c:v>41518.4722222222</c:v>
                </c:pt>
                <c:pt idx="17993">
                  <c:v>41518.4756944444</c:v>
                </c:pt>
                <c:pt idx="17994">
                  <c:v>41518.4791666667</c:v>
                </c:pt>
                <c:pt idx="17995">
                  <c:v>41518.4826388889</c:v>
                </c:pt>
                <c:pt idx="17996">
                  <c:v>41518.4861111111</c:v>
                </c:pt>
                <c:pt idx="17997">
                  <c:v>41518.4895833333</c:v>
                </c:pt>
                <c:pt idx="17998">
                  <c:v>41518.4930555556</c:v>
                </c:pt>
                <c:pt idx="17999">
                  <c:v>41518.4965277778</c:v>
                </c:pt>
                <c:pt idx="18000">
                  <c:v>41518.5</c:v>
                </c:pt>
                <c:pt idx="18001">
                  <c:v>41518.5034722222</c:v>
                </c:pt>
                <c:pt idx="18002">
                  <c:v>41518.5069444444</c:v>
                </c:pt>
                <c:pt idx="18003">
                  <c:v>41518.5104166667</c:v>
                </c:pt>
                <c:pt idx="18004">
                  <c:v>41518.5138888889</c:v>
                </c:pt>
                <c:pt idx="18005">
                  <c:v>41518.5173611111</c:v>
                </c:pt>
                <c:pt idx="18006">
                  <c:v>41518.5208333333</c:v>
                </c:pt>
                <c:pt idx="18007">
                  <c:v>41518.5243055556</c:v>
                </c:pt>
                <c:pt idx="18008">
                  <c:v>41518.5277777778</c:v>
                </c:pt>
                <c:pt idx="18009">
                  <c:v>41518.53125</c:v>
                </c:pt>
                <c:pt idx="18010">
                  <c:v>41518.5347222222</c:v>
                </c:pt>
                <c:pt idx="18011">
                  <c:v>41518.5381944445</c:v>
                </c:pt>
                <c:pt idx="18012">
                  <c:v>41518.5416666667</c:v>
                </c:pt>
                <c:pt idx="18013">
                  <c:v>41518.5451388889</c:v>
                </c:pt>
                <c:pt idx="18014">
                  <c:v>41518.5486111111</c:v>
                </c:pt>
                <c:pt idx="18015">
                  <c:v>41518.5520833333</c:v>
                </c:pt>
                <c:pt idx="18016">
                  <c:v>41518.5555555556</c:v>
                </c:pt>
                <c:pt idx="18017">
                  <c:v>41518.5590277778</c:v>
                </c:pt>
                <c:pt idx="18018">
                  <c:v>41518.5625</c:v>
                </c:pt>
                <c:pt idx="18019">
                  <c:v>41518.5659722222</c:v>
                </c:pt>
                <c:pt idx="18020">
                  <c:v>41518.5694444445</c:v>
                </c:pt>
                <c:pt idx="18021">
                  <c:v>41518.5729166667</c:v>
                </c:pt>
                <c:pt idx="18022">
                  <c:v>41518.5763888889</c:v>
                </c:pt>
                <c:pt idx="18023">
                  <c:v>41518.5798611111</c:v>
                </c:pt>
                <c:pt idx="18024">
                  <c:v>41518.5833333333</c:v>
                </c:pt>
                <c:pt idx="18025">
                  <c:v>41518.5868055556</c:v>
                </c:pt>
                <c:pt idx="18026">
                  <c:v>41518.5902777778</c:v>
                </c:pt>
                <c:pt idx="18027">
                  <c:v>41518.59375</c:v>
                </c:pt>
                <c:pt idx="18028">
                  <c:v>41518.5972222222</c:v>
                </c:pt>
                <c:pt idx="18029">
                  <c:v>41518.6006944445</c:v>
                </c:pt>
                <c:pt idx="18030">
                  <c:v>41518.6041666667</c:v>
                </c:pt>
                <c:pt idx="18031">
                  <c:v>41518.6076388889</c:v>
                </c:pt>
                <c:pt idx="18032">
                  <c:v>41518.6111111111</c:v>
                </c:pt>
                <c:pt idx="18033">
                  <c:v>41518.6145833333</c:v>
                </c:pt>
                <c:pt idx="18034">
                  <c:v>41518.6180555556</c:v>
                </c:pt>
                <c:pt idx="18035">
                  <c:v>41518.6215277778</c:v>
                </c:pt>
                <c:pt idx="18036">
                  <c:v>41518.625</c:v>
                </c:pt>
                <c:pt idx="18037">
                  <c:v>41518.6284722222</c:v>
                </c:pt>
                <c:pt idx="18038">
                  <c:v>41518.6319444444</c:v>
                </c:pt>
                <c:pt idx="18039">
                  <c:v>41518.6354166667</c:v>
                </c:pt>
                <c:pt idx="18040">
                  <c:v>41518.6388888889</c:v>
                </c:pt>
                <c:pt idx="18041">
                  <c:v>41518.6423611111</c:v>
                </c:pt>
                <c:pt idx="18042">
                  <c:v>41518.6458333333</c:v>
                </c:pt>
                <c:pt idx="18043">
                  <c:v>41518.6493055556</c:v>
                </c:pt>
                <c:pt idx="18044">
                  <c:v>41518.6527777778</c:v>
                </c:pt>
                <c:pt idx="18045">
                  <c:v>41518.65625</c:v>
                </c:pt>
                <c:pt idx="18046">
                  <c:v>41518.6597222222</c:v>
                </c:pt>
                <c:pt idx="18047">
                  <c:v>41518.6631944444</c:v>
                </c:pt>
                <c:pt idx="18048">
                  <c:v>41518.6666666667</c:v>
                </c:pt>
                <c:pt idx="18049">
                  <c:v>41518.6701388889</c:v>
                </c:pt>
                <c:pt idx="18050">
                  <c:v>41518.6736111111</c:v>
                </c:pt>
                <c:pt idx="18051">
                  <c:v>41518.6770833333</c:v>
                </c:pt>
                <c:pt idx="18052">
                  <c:v>41518.6805555556</c:v>
                </c:pt>
                <c:pt idx="18053">
                  <c:v>41518.6840277778</c:v>
                </c:pt>
                <c:pt idx="18054">
                  <c:v>41518.6875</c:v>
                </c:pt>
                <c:pt idx="18055">
                  <c:v>41518.6909722222</c:v>
                </c:pt>
                <c:pt idx="18056">
                  <c:v>41518.6944444444</c:v>
                </c:pt>
                <c:pt idx="18057">
                  <c:v>41518.6979166667</c:v>
                </c:pt>
                <c:pt idx="18058">
                  <c:v>41518.7013888889</c:v>
                </c:pt>
                <c:pt idx="18059">
                  <c:v>41518.7048611111</c:v>
                </c:pt>
                <c:pt idx="18060">
                  <c:v>41518.7083333333</c:v>
                </c:pt>
                <c:pt idx="18061">
                  <c:v>41518.7118055556</c:v>
                </c:pt>
                <c:pt idx="18062">
                  <c:v>41518.7152777778</c:v>
                </c:pt>
                <c:pt idx="18063">
                  <c:v>41518.71875</c:v>
                </c:pt>
                <c:pt idx="18064">
                  <c:v>41518.7222222222</c:v>
                </c:pt>
                <c:pt idx="18065">
                  <c:v>41518.7256944444</c:v>
                </c:pt>
                <c:pt idx="18066">
                  <c:v>41518.7291666667</c:v>
                </c:pt>
                <c:pt idx="18067">
                  <c:v>41518.7326388889</c:v>
                </c:pt>
                <c:pt idx="18068">
                  <c:v>41518.7361111111</c:v>
                </c:pt>
                <c:pt idx="18069">
                  <c:v>41518.7395833333</c:v>
                </c:pt>
                <c:pt idx="18070">
                  <c:v>41518.7430555556</c:v>
                </c:pt>
                <c:pt idx="18071">
                  <c:v>41518.7465277778</c:v>
                </c:pt>
                <c:pt idx="18072">
                  <c:v>41518.75</c:v>
                </c:pt>
                <c:pt idx="18073">
                  <c:v>41518.7534722222</c:v>
                </c:pt>
                <c:pt idx="18074">
                  <c:v>41518.7569444444</c:v>
                </c:pt>
                <c:pt idx="18075">
                  <c:v>41518.7604166667</c:v>
                </c:pt>
                <c:pt idx="18076">
                  <c:v>41518.7638888889</c:v>
                </c:pt>
                <c:pt idx="18077">
                  <c:v>41518.7673611111</c:v>
                </c:pt>
                <c:pt idx="18078">
                  <c:v>41518.7708333333</c:v>
                </c:pt>
                <c:pt idx="18079">
                  <c:v>41518.7743055556</c:v>
                </c:pt>
                <c:pt idx="18080">
                  <c:v>41518.7777777778</c:v>
                </c:pt>
                <c:pt idx="18081">
                  <c:v>41518.78125</c:v>
                </c:pt>
                <c:pt idx="18082">
                  <c:v>41518.7847222222</c:v>
                </c:pt>
                <c:pt idx="18083">
                  <c:v>41518.7881944445</c:v>
                </c:pt>
                <c:pt idx="18084">
                  <c:v>41518.7916666667</c:v>
                </c:pt>
                <c:pt idx="18085">
                  <c:v>41518.7951388889</c:v>
                </c:pt>
                <c:pt idx="18086">
                  <c:v>41518.7986111111</c:v>
                </c:pt>
                <c:pt idx="18087">
                  <c:v>41518.8020833333</c:v>
                </c:pt>
                <c:pt idx="18088">
                  <c:v>41518.8055555556</c:v>
                </c:pt>
                <c:pt idx="18089">
                  <c:v>41518.8090277778</c:v>
                </c:pt>
                <c:pt idx="18090">
                  <c:v>41518.8125</c:v>
                </c:pt>
                <c:pt idx="18091">
                  <c:v>41518.8159722222</c:v>
                </c:pt>
                <c:pt idx="18092">
                  <c:v>41518.8194444445</c:v>
                </c:pt>
                <c:pt idx="18093">
                  <c:v>41518.8229166667</c:v>
                </c:pt>
                <c:pt idx="18094">
                  <c:v>41518.8263888889</c:v>
                </c:pt>
                <c:pt idx="18095">
                  <c:v>41518.8298611111</c:v>
                </c:pt>
                <c:pt idx="18096">
                  <c:v>41518.8333333333</c:v>
                </c:pt>
                <c:pt idx="18097">
                  <c:v>41518.8368055556</c:v>
                </c:pt>
                <c:pt idx="18098">
                  <c:v>41518.8402777778</c:v>
                </c:pt>
                <c:pt idx="18099">
                  <c:v>41518.84375</c:v>
                </c:pt>
                <c:pt idx="18100">
                  <c:v>41518.8472222222</c:v>
                </c:pt>
                <c:pt idx="18101">
                  <c:v>41518.8506944445</c:v>
                </c:pt>
                <c:pt idx="18102">
                  <c:v>41518.8541666667</c:v>
                </c:pt>
                <c:pt idx="18103">
                  <c:v>41518.8576388889</c:v>
                </c:pt>
                <c:pt idx="18104">
                  <c:v>41518.8611111111</c:v>
                </c:pt>
                <c:pt idx="18105">
                  <c:v>41518.8645833333</c:v>
                </c:pt>
                <c:pt idx="18106">
                  <c:v>41518.8680555556</c:v>
                </c:pt>
                <c:pt idx="18107">
                  <c:v>41518.8715277778</c:v>
                </c:pt>
                <c:pt idx="18108">
                  <c:v>41518.875</c:v>
                </c:pt>
                <c:pt idx="18109">
                  <c:v>41518.8784722222</c:v>
                </c:pt>
                <c:pt idx="18110">
                  <c:v>41518.8819444444</c:v>
                </c:pt>
                <c:pt idx="18111">
                  <c:v>41518.8854166667</c:v>
                </c:pt>
                <c:pt idx="18112">
                  <c:v>41518.8888888889</c:v>
                </c:pt>
                <c:pt idx="18113">
                  <c:v>41518.8923611111</c:v>
                </c:pt>
                <c:pt idx="18114">
                  <c:v>41518.8958333333</c:v>
                </c:pt>
                <c:pt idx="18115">
                  <c:v>41518.8993055556</c:v>
                </c:pt>
                <c:pt idx="18116">
                  <c:v>41518.9027777778</c:v>
                </c:pt>
                <c:pt idx="18117">
                  <c:v>41518.90625</c:v>
                </c:pt>
                <c:pt idx="18118">
                  <c:v>41518.9097222222</c:v>
                </c:pt>
                <c:pt idx="18119">
                  <c:v>41518.9131944444</c:v>
                </c:pt>
                <c:pt idx="18120">
                  <c:v>41518.9166666667</c:v>
                </c:pt>
                <c:pt idx="18121">
                  <c:v>41518.9201388889</c:v>
                </c:pt>
                <c:pt idx="18122">
                  <c:v>41518.9236111111</c:v>
                </c:pt>
                <c:pt idx="18123">
                  <c:v>41518.9270833333</c:v>
                </c:pt>
                <c:pt idx="18124">
                  <c:v>41518.9305555556</c:v>
                </c:pt>
                <c:pt idx="18125">
                  <c:v>41518.9340277778</c:v>
                </c:pt>
                <c:pt idx="18126">
                  <c:v>41518.9375</c:v>
                </c:pt>
                <c:pt idx="18127">
                  <c:v>41518.9409722222</c:v>
                </c:pt>
                <c:pt idx="18128">
                  <c:v>41518.9444444444</c:v>
                </c:pt>
                <c:pt idx="18129">
                  <c:v>41518.9479166667</c:v>
                </c:pt>
                <c:pt idx="18130">
                  <c:v>41518.9513888889</c:v>
                </c:pt>
                <c:pt idx="18131">
                  <c:v>41518.9548611111</c:v>
                </c:pt>
                <c:pt idx="18132">
                  <c:v>41518.9583333333</c:v>
                </c:pt>
                <c:pt idx="18133">
                  <c:v>41518.9618055556</c:v>
                </c:pt>
                <c:pt idx="18134">
                  <c:v>41518.9652777778</c:v>
                </c:pt>
                <c:pt idx="18135">
                  <c:v>41518.96875</c:v>
                </c:pt>
                <c:pt idx="18136">
                  <c:v>41518.9722222222</c:v>
                </c:pt>
                <c:pt idx="18137">
                  <c:v>41518.9756944444</c:v>
                </c:pt>
                <c:pt idx="18138">
                  <c:v>41518.9791666667</c:v>
                </c:pt>
                <c:pt idx="18139">
                  <c:v>41518.9826388889</c:v>
                </c:pt>
                <c:pt idx="18140">
                  <c:v>41518.9861111111</c:v>
                </c:pt>
                <c:pt idx="18141">
                  <c:v>41518.9895833333</c:v>
                </c:pt>
                <c:pt idx="18142">
                  <c:v>41518.9930555556</c:v>
                </c:pt>
                <c:pt idx="18143">
                  <c:v>41518.9965277778</c:v>
                </c:pt>
                <c:pt idx="18144">
                  <c:v>41519</c:v>
                </c:pt>
                <c:pt idx="18145">
                  <c:v>41519.0034722222</c:v>
                </c:pt>
                <c:pt idx="18146">
                  <c:v>41519.0069444444</c:v>
                </c:pt>
                <c:pt idx="18147">
                  <c:v>41519.0104166667</c:v>
                </c:pt>
                <c:pt idx="18148">
                  <c:v>41519.0138888889</c:v>
                </c:pt>
                <c:pt idx="18149">
                  <c:v>41519.0173611111</c:v>
                </c:pt>
                <c:pt idx="18150">
                  <c:v>41519.0208333333</c:v>
                </c:pt>
                <c:pt idx="18151">
                  <c:v>41519.0243055556</c:v>
                </c:pt>
                <c:pt idx="18152">
                  <c:v>41519.0277777778</c:v>
                </c:pt>
                <c:pt idx="18153">
                  <c:v>41519.03125</c:v>
                </c:pt>
                <c:pt idx="18154">
                  <c:v>41519.0347222222</c:v>
                </c:pt>
                <c:pt idx="18155">
                  <c:v>41519.0381944444</c:v>
                </c:pt>
                <c:pt idx="18156">
                  <c:v>41519.0416666667</c:v>
                </c:pt>
                <c:pt idx="18157">
                  <c:v>41519.0451388889</c:v>
                </c:pt>
                <c:pt idx="18158">
                  <c:v>41519.0486111111</c:v>
                </c:pt>
                <c:pt idx="18159">
                  <c:v>41519.0520833333</c:v>
                </c:pt>
                <c:pt idx="18160">
                  <c:v>41519.0555555556</c:v>
                </c:pt>
                <c:pt idx="18161">
                  <c:v>41519.0590277778</c:v>
                </c:pt>
                <c:pt idx="18162">
                  <c:v>41519.0625</c:v>
                </c:pt>
                <c:pt idx="18163">
                  <c:v>41519.0659722222</c:v>
                </c:pt>
                <c:pt idx="18164">
                  <c:v>41519.0694444445</c:v>
                </c:pt>
                <c:pt idx="18165">
                  <c:v>41519.0729166667</c:v>
                </c:pt>
                <c:pt idx="18166">
                  <c:v>41519.0763888889</c:v>
                </c:pt>
                <c:pt idx="18167">
                  <c:v>41519.0798611111</c:v>
                </c:pt>
                <c:pt idx="18168">
                  <c:v>41519.0833333333</c:v>
                </c:pt>
                <c:pt idx="18169">
                  <c:v>41519.0868055556</c:v>
                </c:pt>
                <c:pt idx="18170">
                  <c:v>41519.0902777778</c:v>
                </c:pt>
                <c:pt idx="18171">
                  <c:v>41519.09375</c:v>
                </c:pt>
                <c:pt idx="18172">
                  <c:v>41519.0972222222</c:v>
                </c:pt>
                <c:pt idx="18173">
                  <c:v>41519.1006944445</c:v>
                </c:pt>
                <c:pt idx="18174">
                  <c:v>41519.1041666667</c:v>
                </c:pt>
                <c:pt idx="18175">
                  <c:v>41519.1076388889</c:v>
                </c:pt>
                <c:pt idx="18176">
                  <c:v>41519.1111111111</c:v>
                </c:pt>
                <c:pt idx="18177">
                  <c:v>41519.1145833333</c:v>
                </c:pt>
                <c:pt idx="18178">
                  <c:v>41519.1180555556</c:v>
                </c:pt>
                <c:pt idx="18179">
                  <c:v>41519.1215277778</c:v>
                </c:pt>
                <c:pt idx="18180">
                  <c:v>41519.125</c:v>
                </c:pt>
                <c:pt idx="18181">
                  <c:v>41519.1284722222</c:v>
                </c:pt>
                <c:pt idx="18182">
                  <c:v>41519.1319444445</c:v>
                </c:pt>
                <c:pt idx="18183">
                  <c:v>41519.1354166667</c:v>
                </c:pt>
                <c:pt idx="18184">
                  <c:v>41519.1388888889</c:v>
                </c:pt>
                <c:pt idx="18185">
                  <c:v>41519.1423611111</c:v>
                </c:pt>
                <c:pt idx="18186">
                  <c:v>41519.1458333333</c:v>
                </c:pt>
                <c:pt idx="18187">
                  <c:v>41519.1493055556</c:v>
                </c:pt>
                <c:pt idx="18188">
                  <c:v>41519.1527777778</c:v>
                </c:pt>
                <c:pt idx="18189">
                  <c:v>41519.15625</c:v>
                </c:pt>
                <c:pt idx="18190">
                  <c:v>41519.1597222222</c:v>
                </c:pt>
                <c:pt idx="18191">
                  <c:v>41519.1631944444</c:v>
                </c:pt>
                <c:pt idx="18192">
                  <c:v>41519.1666666667</c:v>
                </c:pt>
                <c:pt idx="18193">
                  <c:v>41519.1701388889</c:v>
                </c:pt>
                <c:pt idx="18194">
                  <c:v>41519.1736111111</c:v>
                </c:pt>
                <c:pt idx="18195">
                  <c:v>41519.1770833333</c:v>
                </c:pt>
                <c:pt idx="18196">
                  <c:v>41519.1805555556</c:v>
                </c:pt>
                <c:pt idx="18197">
                  <c:v>41519.1840277778</c:v>
                </c:pt>
                <c:pt idx="18198">
                  <c:v>41519.1875</c:v>
                </c:pt>
                <c:pt idx="18199">
                  <c:v>41519.1909722222</c:v>
                </c:pt>
                <c:pt idx="18200">
                  <c:v>41519.1944444444</c:v>
                </c:pt>
                <c:pt idx="18201">
                  <c:v>41519.1979166667</c:v>
                </c:pt>
                <c:pt idx="18202">
                  <c:v>41519.2013888889</c:v>
                </c:pt>
                <c:pt idx="18203">
                  <c:v>41519.2048611111</c:v>
                </c:pt>
                <c:pt idx="18204">
                  <c:v>41519.2083333333</c:v>
                </c:pt>
                <c:pt idx="18205">
                  <c:v>41519.2118055556</c:v>
                </c:pt>
                <c:pt idx="18206">
                  <c:v>41519.2152777778</c:v>
                </c:pt>
                <c:pt idx="18207">
                  <c:v>41519.21875</c:v>
                </c:pt>
                <c:pt idx="18208">
                  <c:v>41519.2222222222</c:v>
                </c:pt>
                <c:pt idx="18209">
                  <c:v>41519.2256944444</c:v>
                </c:pt>
                <c:pt idx="18210">
                  <c:v>41519.2291666667</c:v>
                </c:pt>
                <c:pt idx="18211">
                  <c:v>41519.2326388889</c:v>
                </c:pt>
                <c:pt idx="18212">
                  <c:v>41519.2361111111</c:v>
                </c:pt>
                <c:pt idx="18213">
                  <c:v>41519.2395833333</c:v>
                </c:pt>
                <c:pt idx="18214">
                  <c:v>41519.2430555556</c:v>
                </c:pt>
                <c:pt idx="18215">
                  <c:v>41519.2465277778</c:v>
                </c:pt>
                <c:pt idx="18216">
                  <c:v>41519.25</c:v>
                </c:pt>
                <c:pt idx="18217">
                  <c:v>41519.2534722222</c:v>
                </c:pt>
                <c:pt idx="18218">
                  <c:v>41519.2569444444</c:v>
                </c:pt>
                <c:pt idx="18219">
                  <c:v>41519.2604166667</c:v>
                </c:pt>
                <c:pt idx="18220">
                  <c:v>41519.2638888889</c:v>
                </c:pt>
                <c:pt idx="18221">
                  <c:v>41519.2673611111</c:v>
                </c:pt>
                <c:pt idx="18222">
                  <c:v>41519.2708333333</c:v>
                </c:pt>
                <c:pt idx="18223">
                  <c:v>41519.2743055556</c:v>
                </c:pt>
                <c:pt idx="18224">
                  <c:v>41519.2777777778</c:v>
                </c:pt>
                <c:pt idx="18225">
                  <c:v>41519.28125</c:v>
                </c:pt>
                <c:pt idx="18226">
                  <c:v>41519.2847222222</c:v>
                </c:pt>
                <c:pt idx="18227">
                  <c:v>41519.2881944444</c:v>
                </c:pt>
                <c:pt idx="18228">
                  <c:v>41519.2916666667</c:v>
                </c:pt>
                <c:pt idx="18229">
                  <c:v>41519.2951388889</c:v>
                </c:pt>
                <c:pt idx="18230">
                  <c:v>41519.2986111111</c:v>
                </c:pt>
                <c:pt idx="18231">
                  <c:v>41519.3020833333</c:v>
                </c:pt>
                <c:pt idx="18232">
                  <c:v>41519.3055555556</c:v>
                </c:pt>
                <c:pt idx="18233">
                  <c:v>41519.3090277778</c:v>
                </c:pt>
                <c:pt idx="18234">
                  <c:v>41519.3125</c:v>
                </c:pt>
                <c:pt idx="18235">
                  <c:v>41519.3159722222</c:v>
                </c:pt>
                <c:pt idx="18236">
                  <c:v>41519.3194444445</c:v>
                </c:pt>
                <c:pt idx="18237">
                  <c:v>41519.3229166667</c:v>
                </c:pt>
                <c:pt idx="18238">
                  <c:v>41519.3263888889</c:v>
                </c:pt>
                <c:pt idx="18239">
                  <c:v>41519.3298611111</c:v>
                </c:pt>
                <c:pt idx="18240">
                  <c:v>41519.3333333333</c:v>
                </c:pt>
                <c:pt idx="18241">
                  <c:v>41519.3368055556</c:v>
                </c:pt>
                <c:pt idx="18242">
                  <c:v>41519.3402777778</c:v>
                </c:pt>
                <c:pt idx="18243">
                  <c:v>41519.34375</c:v>
                </c:pt>
                <c:pt idx="18244">
                  <c:v>41519.3472222222</c:v>
                </c:pt>
                <c:pt idx="18245">
                  <c:v>41519.3506944445</c:v>
                </c:pt>
                <c:pt idx="18246">
                  <c:v>41519.3541666667</c:v>
                </c:pt>
                <c:pt idx="18247">
                  <c:v>41519.3576388889</c:v>
                </c:pt>
                <c:pt idx="18248">
                  <c:v>41519.3611111111</c:v>
                </c:pt>
                <c:pt idx="18249">
                  <c:v>41519.3645833333</c:v>
                </c:pt>
                <c:pt idx="18250">
                  <c:v>41519.3680555556</c:v>
                </c:pt>
                <c:pt idx="18251">
                  <c:v>41519.3715277778</c:v>
                </c:pt>
                <c:pt idx="18252">
                  <c:v>41519.375</c:v>
                </c:pt>
                <c:pt idx="18253">
                  <c:v>41519.3784722222</c:v>
                </c:pt>
                <c:pt idx="18254">
                  <c:v>41519.3819444445</c:v>
                </c:pt>
                <c:pt idx="18255">
                  <c:v>41519.3854166667</c:v>
                </c:pt>
                <c:pt idx="18256">
                  <c:v>41519.3888888889</c:v>
                </c:pt>
                <c:pt idx="18257">
                  <c:v>41519.3923611111</c:v>
                </c:pt>
                <c:pt idx="18258">
                  <c:v>41519.3958333333</c:v>
                </c:pt>
                <c:pt idx="18259">
                  <c:v>41519.3993055556</c:v>
                </c:pt>
                <c:pt idx="18260">
                  <c:v>41519.4027777778</c:v>
                </c:pt>
                <c:pt idx="18261">
                  <c:v>41519.40625</c:v>
                </c:pt>
                <c:pt idx="18262">
                  <c:v>41519.4097222222</c:v>
                </c:pt>
                <c:pt idx="18263">
                  <c:v>41519.4131944444</c:v>
                </c:pt>
                <c:pt idx="18264">
                  <c:v>41519.4166666667</c:v>
                </c:pt>
                <c:pt idx="18265">
                  <c:v>41519.4201388889</c:v>
                </c:pt>
                <c:pt idx="18266">
                  <c:v>41519.4236111111</c:v>
                </c:pt>
                <c:pt idx="18267">
                  <c:v>41519.4270833333</c:v>
                </c:pt>
                <c:pt idx="18268">
                  <c:v>41519.4305555556</c:v>
                </c:pt>
                <c:pt idx="18269">
                  <c:v>41519.4340277778</c:v>
                </c:pt>
                <c:pt idx="18270">
                  <c:v>41519.4375</c:v>
                </c:pt>
                <c:pt idx="18271">
                  <c:v>41519.4409722222</c:v>
                </c:pt>
                <c:pt idx="18272">
                  <c:v>41519.4444444444</c:v>
                </c:pt>
                <c:pt idx="18273">
                  <c:v>41519.4479166667</c:v>
                </c:pt>
                <c:pt idx="18274">
                  <c:v>41519.4513888889</c:v>
                </c:pt>
                <c:pt idx="18275">
                  <c:v>41519.4548611111</c:v>
                </c:pt>
                <c:pt idx="18276">
                  <c:v>41519.4583333333</c:v>
                </c:pt>
                <c:pt idx="18277">
                  <c:v>41519.4618055556</c:v>
                </c:pt>
                <c:pt idx="18278">
                  <c:v>41519.4652777778</c:v>
                </c:pt>
                <c:pt idx="18279">
                  <c:v>41519.46875</c:v>
                </c:pt>
                <c:pt idx="18280">
                  <c:v>41519.4722222222</c:v>
                </c:pt>
                <c:pt idx="18281">
                  <c:v>41519.4756944444</c:v>
                </c:pt>
                <c:pt idx="18282">
                  <c:v>41519.4791666667</c:v>
                </c:pt>
                <c:pt idx="18283">
                  <c:v>41519.4826388889</c:v>
                </c:pt>
                <c:pt idx="18284">
                  <c:v>41519.4861111111</c:v>
                </c:pt>
                <c:pt idx="18285">
                  <c:v>41519.4895833333</c:v>
                </c:pt>
                <c:pt idx="18286">
                  <c:v>41519.4930555556</c:v>
                </c:pt>
                <c:pt idx="18287">
                  <c:v>41519.4965277778</c:v>
                </c:pt>
                <c:pt idx="18288">
                  <c:v>41519.5</c:v>
                </c:pt>
                <c:pt idx="18289">
                  <c:v>41519.5034722222</c:v>
                </c:pt>
                <c:pt idx="18290">
                  <c:v>41519.5069444444</c:v>
                </c:pt>
                <c:pt idx="18291">
                  <c:v>41519.5104166667</c:v>
                </c:pt>
                <c:pt idx="18292">
                  <c:v>41519.5138888889</c:v>
                </c:pt>
                <c:pt idx="18293">
                  <c:v>41519.5173611111</c:v>
                </c:pt>
                <c:pt idx="18294">
                  <c:v>41519.5208333333</c:v>
                </c:pt>
                <c:pt idx="18295">
                  <c:v>41519.5243055556</c:v>
                </c:pt>
                <c:pt idx="18296">
                  <c:v>41519.5277777778</c:v>
                </c:pt>
                <c:pt idx="18297">
                  <c:v>41519.53125</c:v>
                </c:pt>
                <c:pt idx="18298">
                  <c:v>41519.5347222222</c:v>
                </c:pt>
                <c:pt idx="18299">
                  <c:v>41519.5381944444</c:v>
                </c:pt>
                <c:pt idx="18300">
                  <c:v>41519.5416666667</c:v>
                </c:pt>
                <c:pt idx="18301">
                  <c:v>41519.5451388889</c:v>
                </c:pt>
                <c:pt idx="18302">
                  <c:v>41519.5486111111</c:v>
                </c:pt>
                <c:pt idx="18303">
                  <c:v>41519.5520833333</c:v>
                </c:pt>
                <c:pt idx="18304">
                  <c:v>41519.5555555556</c:v>
                </c:pt>
                <c:pt idx="18305">
                  <c:v>41519.5590277778</c:v>
                </c:pt>
                <c:pt idx="18306">
                  <c:v>41519.5625</c:v>
                </c:pt>
                <c:pt idx="18307">
                  <c:v>41519.5659722222</c:v>
                </c:pt>
                <c:pt idx="18308">
                  <c:v>41519.5694444444</c:v>
                </c:pt>
                <c:pt idx="18309">
                  <c:v>41519.5729166667</c:v>
                </c:pt>
                <c:pt idx="18310">
                  <c:v>41519.5763888889</c:v>
                </c:pt>
                <c:pt idx="18311">
                  <c:v>41519.5798611111</c:v>
                </c:pt>
                <c:pt idx="18312">
                  <c:v>41519.5833333333</c:v>
                </c:pt>
                <c:pt idx="18313">
                  <c:v>41519.5868055556</c:v>
                </c:pt>
                <c:pt idx="18314">
                  <c:v>41519.5902777778</c:v>
                </c:pt>
                <c:pt idx="18315">
                  <c:v>41519.59375</c:v>
                </c:pt>
                <c:pt idx="18316">
                  <c:v>41519.5972222222</c:v>
                </c:pt>
                <c:pt idx="18317">
                  <c:v>41519.6006944445</c:v>
                </c:pt>
                <c:pt idx="18318">
                  <c:v>41519.6041666667</c:v>
                </c:pt>
                <c:pt idx="18319">
                  <c:v>41519.6076388889</c:v>
                </c:pt>
                <c:pt idx="18320">
                  <c:v>41519.6111111111</c:v>
                </c:pt>
                <c:pt idx="18321">
                  <c:v>41519.6145833333</c:v>
                </c:pt>
                <c:pt idx="18322">
                  <c:v>41519.6180555556</c:v>
                </c:pt>
                <c:pt idx="18323">
                  <c:v>41519.6215277778</c:v>
                </c:pt>
                <c:pt idx="18324">
                  <c:v>41519.625</c:v>
                </c:pt>
                <c:pt idx="18325">
                  <c:v>41519.6284722222</c:v>
                </c:pt>
                <c:pt idx="18326">
                  <c:v>41519.6319444445</c:v>
                </c:pt>
                <c:pt idx="18327">
                  <c:v>41519.6354166667</c:v>
                </c:pt>
                <c:pt idx="18328">
                  <c:v>41519.6388888889</c:v>
                </c:pt>
                <c:pt idx="18329">
                  <c:v>41519.6423611111</c:v>
                </c:pt>
                <c:pt idx="18330">
                  <c:v>41519.6458333333</c:v>
                </c:pt>
                <c:pt idx="18331">
                  <c:v>41519.6493055556</c:v>
                </c:pt>
                <c:pt idx="18332">
                  <c:v>41519.6527777778</c:v>
                </c:pt>
                <c:pt idx="18333">
                  <c:v>41519.65625</c:v>
                </c:pt>
                <c:pt idx="18334">
                  <c:v>41519.6597222222</c:v>
                </c:pt>
                <c:pt idx="18335">
                  <c:v>41519.6631944445</c:v>
                </c:pt>
                <c:pt idx="18336">
                  <c:v>41519.6666666667</c:v>
                </c:pt>
                <c:pt idx="18337">
                  <c:v>41519.6701388889</c:v>
                </c:pt>
                <c:pt idx="18338">
                  <c:v>41519.6736111111</c:v>
                </c:pt>
                <c:pt idx="18339">
                  <c:v>41519.6770833333</c:v>
                </c:pt>
                <c:pt idx="18340">
                  <c:v>41519.6805555556</c:v>
                </c:pt>
                <c:pt idx="18341">
                  <c:v>41519.6840277778</c:v>
                </c:pt>
                <c:pt idx="18342">
                  <c:v>41519.6875</c:v>
                </c:pt>
                <c:pt idx="18343">
                  <c:v>41519.6909722222</c:v>
                </c:pt>
                <c:pt idx="18344">
                  <c:v>41519.6944444444</c:v>
                </c:pt>
                <c:pt idx="18345">
                  <c:v>41519.6979166667</c:v>
                </c:pt>
                <c:pt idx="18346">
                  <c:v>41519.7013888889</c:v>
                </c:pt>
                <c:pt idx="18347">
                  <c:v>41519.7048611111</c:v>
                </c:pt>
                <c:pt idx="18348">
                  <c:v>41519.7083333333</c:v>
                </c:pt>
                <c:pt idx="18349">
                  <c:v>41519.7118055556</c:v>
                </c:pt>
                <c:pt idx="18350">
                  <c:v>41519.7152777778</c:v>
                </c:pt>
                <c:pt idx="18351">
                  <c:v>41519.71875</c:v>
                </c:pt>
                <c:pt idx="18352">
                  <c:v>41519.7222222222</c:v>
                </c:pt>
                <c:pt idx="18353">
                  <c:v>41519.7256944444</c:v>
                </c:pt>
                <c:pt idx="18354">
                  <c:v>41519.7291666667</c:v>
                </c:pt>
                <c:pt idx="18355">
                  <c:v>41519.7326388889</c:v>
                </c:pt>
                <c:pt idx="18356">
                  <c:v>41519.7361111111</c:v>
                </c:pt>
                <c:pt idx="18357">
                  <c:v>41519.7395833333</c:v>
                </c:pt>
                <c:pt idx="18358">
                  <c:v>41519.7430555556</c:v>
                </c:pt>
                <c:pt idx="18359">
                  <c:v>41519.7465277778</c:v>
                </c:pt>
                <c:pt idx="18360">
                  <c:v>41519.75</c:v>
                </c:pt>
                <c:pt idx="18361">
                  <c:v>41519.7534722222</c:v>
                </c:pt>
                <c:pt idx="18362">
                  <c:v>41519.7569444444</c:v>
                </c:pt>
                <c:pt idx="18363">
                  <c:v>41519.7604166667</c:v>
                </c:pt>
                <c:pt idx="18364">
                  <c:v>41519.7638888889</c:v>
                </c:pt>
                <c:pt idx="18365">
                  <c:v>41519.7673611111</c:v>
                </c:pt>
                <c:pt idx="18366">
                  <c:v>41519.7708333333</c:v>
                </c:pt>
                <c:pt idx="18367">
                  <c:v>41519.7743055556</c:v>
                </c:pt>
                <c:pt idx="18368">
                  <c:v>41519.7777777778</c:v>
                </c:pt>
                <c:pt idx="18369">
                  <c:v>41519.78125</c:v>
                </c:pt>
                <c:pt idx="18370">
                  <c:v>41519.7847222222</c:v>
                </c:pt>
                <c:pt idx="18371">
                  <c:v>41519.7881944444</c:v>
                </c:pt>
                <c:pt idx="18372">
                  <c:v>41519.7916666667</c:v>
                </c:pt>
                <c:pt idx="18373">
                  <c:v>41519.7951388889</c:v>
                </c:pt>
                <c:pt idx="18374">
                  <c:v>41519.7986111111</c:v>
                </c:pt>
                <c:pt idx="18375">
                  <c:v>41519.8020833333</c:v>
                </c:pt>
                <c:pt idx="18376">
                  <c:v>41519.8055555556</c:v>
                </c:pt>
                <c:pt idx="18377">
                  <c:v>41519.8090277778</c:v>
                </c:pt>
                <c:pt idx="18378">
                  <c:v>41519.8125</c:v>
                </c:pt>
                <c:pt idx="18379">
                  <c:v>41519.8159722222</c:v>
                </c:pt>
                <c:pt idx="18380">
                  <c:v>41519.8194444444</c:v>
                </c:pt>
                <c:pt idx="18381">
                  <c:v>41519.8229166667</c:v>
                </c:pt>
                <c:pt idx="18382">
                  <c:v>41519.8263888889</c:v>
                </c:pt>
                <c:pt idx="18383">
                  <c:v>41519.8298611111</c:v>
                </c:pt>
                <c:pt idx="18384">
                  <c:v>41519.8333333333</c:v>
                </c:pt>
                <c:pt idx="18385">
                  <c:v>41519.8368055556</c:v>
                </c:pt>
                <c:pt idx="18386">
                  <c:v>41519.8402777778</c:v>
                </c:pt>
                <c:pt idx="18387">
                  <c:v>41519.84375</c:v>
                </c:pt>
                <c:pt idx="18388">
                  <c:v>41519.8472222222</c:v>
                </c:pt>
                <c:pt idx="18389">
                  <c:v>41519.8506944445</c:v>
                </c:pt>
                <c:pt idx="18390">
                  <c:v>41519.8541666667</c:v>
                </c:pt>
                <c:pt idx="18391">
                  <c:v>41519.8576388889</c:v>
                </c:pt>
                <c:pt idx="18392">
                  <c:v>41519.8611111111</c:v>
                </c:pt>
                <c:pt idx="18393">
                  <c:v>41519.8645833333</c:v>
                </c:pt>
                <c:pt idx="18394">
                  <c:v>41519.8680555556</c:v>
                </c:pt>
                <c:pt idx="18395">
                  <c:v>41519.8715277778</c:v>
                </c:pt>
                <c:pt idx="18396">
                  <c:v>41519.875</c:v>
                </c:pt>
                <c:pt idx="18397">
                  <c:v>41519.8784722222</c:v>
                </c:pt>
                <c:pt idx="18398">
                  <c:v>41519.8819444445</c:v>
                </c:pt>
                <c:pt idx="18399">
                  <c:v>41519.8854166667</c:v>
                </c:pt>
                <c:pt idx="18400">
                  <c:v>41519.8888888889</c:v>
                </c:pt>
                <c:pt idx="18401">
                  <c:v>41519.8923611111</c:v>
                </c:pt>
                <c:pt idx="18402">
                  <c:v>41519.8958333333</c:v>
                </c:pt>
                <c:pt idx="18403">
                  <c:v>41519.8993055556</c:v>
                </c:pt>
                <c:pt idx="18404">
                  <c:v>41519.9027777778</c:v>
                </c:pt>
                <c:pt idx="18405">
                  <c:v>41519.90625</c:v>
                </c:pt>
                <c:pt idx="18406">
                  <c:v>41519.9097222222</c:v>
                </c:pt>
                <c:pt idx="18407">
                  <c:v>41519.9131944445</c:v>
                </c:pt>
                <c:pt idx="18408">
                  <c:v>41519.9166666667</c:v>
                </c:pt>
                <c:pt idx="18409">
                  <c:v>41519.9201388889</c:v>
                </c:pt>
                <c:pt idx="18410">
                  <c:v>41519.9236111111</c:v>
                </c:pt>
                <c:pt idx="18411">
                  <c:v>41519.9270833333</c:v>
                </c:pt>
                <c:pt idx="18412">
                  <c:v>41519.9305555556</c:v>
                </c:pt>
                <c:pt idx="18413">
                  <c:v>41519.9340277778</c:v>
                </c:pt>
                <c:pt idx="18414">
                  <c:v>41519.9375</c:v>
                </c:pt>
                <c:pt idx="18415">
                  <c:v>41519.9409722222</c:v>
                </c:pt>
                <c:pt idx="18416">
                  <c:v>41519.9444444444</c:v>
                </c:pt>
                <c:pt idx="18417">
                  <c:v>41519.9479166667</c:v>
                </c:pt>
                <c:pt idx="18418">
                  <c:v>41519.9513888889</c:v>
                </c:pt>
                <c:pt idx="18419">
                  <c:v>41519.9548611111</c:v>
                </c:pt>
                <c:pt idx="18420">
                  <c:v>41519.9583333333</c:v>
                </c:pt>
                <c:pt idx="18421">
                  <c:v>41519.9618055556</c:v>
                </c:pt>
                <c:pt idx="18422">
                  <c:v>41519.9652777778</c:v>
                </c:pt>
                <c:pt idx="18423">
                  <c:v>41519.96875</c:v>
                </c:pt>
                <c:pt idx="18424">
                  <c:v>41519.9722222222</c:v>
                </c:pt>
                <c:pt idx="18425">
                  <c:v>41519.9756944444</c:v>
                </c:pt>
                <c:pt idx="18426">
                  <c:v>41519.9791666667</c:v>
                </c:pt>
                <c:pt idx="18427">
                  <c:v>41519.9826388889</c:v>
                </c:pt>
                <c:pt idx="18428">
                  <c:v>41519.9861111111</c:v>
                </c:pt>
                <c:pt idx="18429">
                  <c:v>41519.9895833333</c:v>
                </c:pt>
                <c:pt idx="18430">
                  <c:v>41519.9930555556</c:v>
                </c:pt>
                <c:pt idx="18431">
                  <c:v>41519.9965277778</c:v>
                </c:pt>
                <c:pt idx="18432">
                  <c:v>41520</c:v>
                </c:pt>
                <c:pt idx="18433">
                  <c:v>41520.0034722222</c:v>
                </c:pt>
                <c:pt idx="18434">
                  <c:v>41520.0069444444</c:v>
                </c:pt>
                <c:pt idx="18435">
                  <c:v>41520.0104166667</c:v>
                </c:pt>
                <c:pt idx="18436">
                  <c:v>41520.0138888889</c:v>
                </c:pt>
                <c:pt idx="18437">
                  <c:v>41520.0173611111</c:v>
                </c:pt>
                <c:pt idx="18438">
                  <c:v>41520.0208333333</c:v>
                </c:pt>
                <c:pt idx="18439">
                  <c:v>41520.0243055556</c:v>
                </c:pt>
                <c:pt idx="18440">
                  <c:v>41520.0277777778</c:v>
                </c:pt>
                <c:pt idx="18441">
                  <c:v>41520.03125</c:v>
                </c:pt>
                <c:pt idx="18442">
                  <c:v>41520.0347222222</c:v>
                </c:pt>
                <c:pt idx="18443">
                  <c:v>41520.0381944444</c:v>
                </c:pt>
                <c:pt idx="18444">
                  <c:v>41520.0416666667</c:v>
                </c:pt>
                <c:pt idx="18445">
                  <c:v>41520.0451388889</c:v>
                </c:pt>
                <c:pt idx="18446">
                  <c:v>41520.0486111111</c:v>
                </c:pt>
                <c:pt idx="18447">
                  <c:v>41520.0520833333</c:v>
                </c:pt>
                <c:pt idx="18448">
                  <c:v>41520.0555555556</c:v>
                </c:pt>
                <c:pt idx="18449">
                  <c:v>41520.0590277778</c:v>
                </c:pt>
                <c:pt idx="18450">
                  <c:v>41520.0625</c:v>
                </c:pt>
                <c:pt idx="18451">
                  <c:v>41520.0659722222</c:v>
                </c:pt>
                <c:pt idx="18452">
                  <c:v>41520.0694444444</c:v>
                </c:pt>
                <c:pt idx="18453">
                  <c:v>41520.0729166667</c:v>
                </c:pt>
                <c:pt idx="18454">
                  <c:v>41520.0763888889</c:v>
                </c:pt>
                <c:pt idx="18455">
                  <c:v>41520.0798611111</c:v>
                </c:pt>
                <c:pt idx="18456">
                  <c:v>41520.0833333333</c:v>
                </c:pt>
                <c:pt idx="18457">
                  <c:v>41520.0868055556</c:v>
                </c:pt>
                <c:pt idx="18458">
                  <c:v>41520.0902777778</c:v>
                </c:pt>
                <c:pt idx="18459">
                  <c:v>41520.09375</c:v>
                </c:pt>
                <c:pt idx="18460">
                  <c:v>41520.0972222222</c:v>
                </c:pt>
                <c:pt idx="18461">
                  <c:v>41520.1006944444</c:v>
                </c:pt>
                <c:pt idx="18462">
                  <c:v>41520.1041666667</c:v>
                </c:pt>
                <c:pt idx="18463">
                  <c:v>41520.1076388889</c:v>
                </c:pt>
                <c:pt idx="18464">
                  <c:v>41520.1111111111</c:v>
                </c:pt>
                <c:pt idx="18465">
                  <c:v>41520.1145833333</c:v>
                </c:pt>
                <c:pt idx="18466">
                  <c:v>41520.1180555556</c:v>
                </c:pt>
                <c:pt idx="18467">
                  <c:v>41520.1215277778</c:v>
                </c:pt>
                <c:pt idx="18468">
                  <c:v>41520.125</c:v>
                </c:pt>
                <c:pt idx="18469">
                  <c:v>41520.1284722222</c:v>
                </c:pt>
                <c:pt idx="18470">
                  <c:v>41520.1319444445</c:v>
                </c:pt>
                <c:pt idx="18471">
                  <c:v>41520.1354166667</c:v>
                </c:pt>
                <c:pt idx="18472">
                  <c:v>41520.1388888889</c:v>
                </c:pt>
                <c:pt idx="18473">
                  <c:v>41520.1423611111</c:v>
                </c:pt>
                <c:pt idx="18474">
                  <c:v>41520.1458333333</c:v>
                </c:pt>
                <c:pt idx="18475">
                  <c:v>41520.1493055556</c:v>
                </c:pt>
                <c:pt idx="18476">
                  <c:v>41520.1527777778</c:v>
                </c:pt>
                <c:pt idx="18477">
                  <c:v>41520.15625</c:v>
                </c:pt>
                <c:pt idx="18478">
                  <c:v>41520.1597222222</c:v>
                </c:pt>
                <c:pt idx="18479">
                  <c:v>41520.1631944445</c:v>
                </c:pt>
                <c:pt idx="18480">
                  <c:v>41520.1666666667</c:v>
                </c:pt>
                <c:pt idx="18481">
                  <c:v>41520.1701388889</c:v>
                </c:pt>
                <c:pt idx="18482">
                  <c:v>41520.1736111111</c:v>
                </c:pt>
                <c:pt idx="18483">
                  <c:v>41520.1770833333</c:v>
                </c:pt>
                <c:pt idx="18484">
                  <c:v>41520.1805555556</c:v>
                </c:pt>
                <c:pt idx="18485">
                  <c:v>41520.1840277778</c:v>
                </c:pt>
                <c:pt idx="18486">
                  <c:v>41520.1875</c:v>
                </c:pt>
                <c:pt idx="18487">
                  <c:v>41520.1909722222</c:v>
                </c:pt>
                <c:pt idx="18488">
                  <c:v>41520.1944444445</c:v>
                </c:pt>
                <c:pt idx="18489">
                  <c:v>41520.1979166667</c:v>
                </c:pt>
                <c:pt idx="18490">
                  <c:v>41520.2013888889</c:v>
                </c:pt>
                <c:pt idx="18491">
                  <c:v>41520.2048611111</c:v>
                </c:pt>
                <c:pt idx="18492">
                  <c:v>41520.2083333333</c:v>
                </c:pt>
                <c:pt idx="18493">
                  <c:v>41520.2118055556</c:v>
                </c:pt>
                <c:pt idx="18494">
                  <c:v>41520.2152777778</c:v>
                </c:pt>
                <c:pt idx="18495">
                  <c:v>41520.21875</c:v>
                </c:pt>
                <c:pt idx="18496">
                  <c:v>41520.2222222222</c:v>
                </c:pt>
                <c:pt idx="18497">
                  <c:v>41520.2256944444</c:v>
                </c:pt>
                <c:pt idx="18498">
                  <c:v>41520.2291666667</c:v>
                </c:pt>
                <c:pt idx="18499">
                  <c:v>41520.2326388889</c:v>
                </c:pt>
                <c:pt idx="18500">
                  <c:v>41520.2361111111</c:v>
                </c:pt>
                <c:pt idx="18501">
                  <c:v>41520.2395833333</c:v>
                </c:pt>
                <c:pt idx="18502">
                  <c:v>41520.2430555556</c:v>
                </c:pt>
                <c:pt idx="18503">
                  <c:v>41520.2465277778</c:v>
                </c:pt>
                <c:pt idx="18504">
                  <c:v>41520.25</c:v>
                </c:pt>
                <c:pt idx="18505">
                  <c:v>41520.2534722222</c:v>
                </c:pt>
                <c:pt idx="18506">
                  <c:v>41520.2569444444</c:v>
                </c:pt>
                <c:pt idx="18507">
                  <c:v>41520.2604166667</c:v>
                </c:pt>
                <c:pt idx="18508">
                  <c:v>41520.2638888889</c:v>
                </c:pt>
                <c:pt idx="18509">
                  <c:v>41520.2673611111</c:v>
                </c:pt>
                <c:pt idx="18510">
                  <c:v>41520.2708333333</c:v>
                </c:pt>
                <c:pt idx="18511">
                  <c:v>41520.2743055556</c:v>
                </c:pt>
                <c:pt idx="18512">
                  <c:v>41520.2777777778</c:v>
                </c:pt>
                <c:pt idx="18513">
                  <c:v>41520.28125</c:v>
                </c:pt>
                <c:pt idx="18514">
                  <c:v>41520.2847222222</c:v>
                </c:pt>
                <c:pt idx="18515">
                  <c:v>41520.2881944444</c:v>
                </c:pt>
                <c:pt idx="18516">
                  <c:v>41520.2916666667</c:v>
                </c:pt>
                <c:pt idx="18517">
                  <c:v>41520.2951388889</c:v>
                </c:pt>
                <c:pt idx="18518">
                  <c:v>41520.2986111111</c:v>
                </c:pt>
                <c:pt idx="18519">
                  <c:v>41520.3020833333</c:v>
                </c:pt>
                <c:pt idx="18520">
                  <c:v>41520.3055555556</c:v>
                </c:pt>
                <c:pt idx="18521">
                  <c:v>41520.3090277778</c:v>
                </c:pt>
                <c:pt idx="18522">
                  <c:v>41520.3125</c:v>
                </c:pt>
                <c:pt idx="18523">
                  <c:v>41520.3159722222</c:v>
                </c:pt>
                <c:pt idx="18524">
                  <c:v>41520.3194444444</c:v>
                </c:pt>
                <c:pt idx="18525">
                  <c:v>41520.3229166667</c:v>
                </c:pt>
                <c:pt idx="18526">
                  <c:v>41520.3263888889</c:v>
                </c:pt>
                <c:pt idx="18527">
                  <c:v>41520.3298611111</c:v>
                </c:pt>
                <c:pt idx="18528">
                  <c:v>41520.3333333333</c:v>
                </c:pt>
                <c:pt idx="18529">
                  <c:v>41520.3368055556</c:v>
                </c:pt>
                <c:pt idx="18530">
                  <c:v>41520.3402777778</c:v>
                </c:pt>
                <c:pt idx="18531">
                  <c:v>41520.34375</c:v>
                </c:pt>
                <c:pt idx="18532">
                  <c:v>41520.3472222222</c:v>
                </c:pt>
                <c:pt idx="18533">
                  <c:v>41520.3506944444</c:v>
                </c:pt>
                <c:pt idx="18534">
                  <c:v>41520.3541666667</c:v>
                </c:pt>
                <c:pt idx="18535">
                  <c:v>41520.3576388889</c:v>
                </c:pt>
                <c:pt idx="18536">
                  <c:v>41520.3611111111</c:v>
                </c:pt>
                <c:pt idx="18537">
                  <c:v>41520.3645833333</c:v>
                </c:pt>
                <c:pt idx="18538">
                  <c:v>41520.3680555556</c:v>
                </c:pt>
                <c:pt idx="18539">
                  <c:v>41520.3715277778</c:v>
                </c:pt>
                <c:pt idx="18540">
                  <c:v>41520.375</c:v>
                </c:pt>
                <c:pt idx="18541">
                  <c:v>41520.3784722222</c:v>
                </c:pt>
                <c:pt idx="18542">
                  <c:v>41520.3819444444</c:v>
                </c:pt>
                <c:pt idx="18543">
                  <c:v>41520.3854166667</c:v>
                </c:pt>
                <c:pt idx="18544">
                  <c:v>41520.3888888889</c:v>
                </c:pt>
                <c:pt idx="18545">
                  <c:v>41520.3923611111</c:v>
                </c:pt>
                <c:pt idx="18546">
                  <c:v>41520.3958333333</c:v>
                </c:pt>
                <c:pt idx="18547">
                  <c:v>41520.3993055556</c:v>
                </c:pt>
                <c:pt idx="18548">
                  <c:v>41520.4027777778</c:v>
                </c:pt>
                <c:pt idx="18549">
                  <c:v>41520.40625</c:v>
                </c:pt>
                <c:pt idx="18550">
                  <c:v>41520.4097222222</c:v>
                </c:pt>
                <c:pt idx="18551">
                  <c:v>41520.4131944445</c:v>
                </c:pt>
                <c:pt idx="18552">
                  <c:v>41520.4166666667</c:v>
                </c:pt>
                <c:pt idx="18553">
                  <c:v>41520.4201388889</c:v>
                </c:pt>
                <c:pt idx="18554">
                  <c:v>41520.4236111111</c:v>
                </c:pt>
                <c:pt idx="18555">
                  <c:v>41520.4270833333</c:v>
                </c:pt>
                <c:pt idx="18556">
                  <c:v>41520.4305555556</c:v>
                </c:pt>
                <c:pt idx="18557">
                  <c:v>41520.4340277778</c:v>
                </c:pt>
                <c:pt idx="18558">
                  <c:v>41520.4375</c:v>
                </c:pt>
                <c:pt idx="18559">
                  <c:v>41520.4409722222</c:v>
                </c:pt>
                <c:pt idx="18560">
                  <c:v>41520.4444444445</c:v>
                </c:pt>
                <c:pt idx="18561">
                  <c:v>41520.4479166667</c:v>
                </c:pt>
                <c:pt idx="18562">
                  <c:v>41520.4513888889</c:v>
                </c:pt>
                <c:pt idx="18563">
                  <c:v>41520.4548611111</c:v>
                </c:pt>
                <c:pt idx="18564">
                  <c:v>41520.4583333333</c:v>
                </c:pt>
                <c:pt idx="18565">
                  <c:v>41520.4618055556</c:v>
                </c:pt>
                <c:pt idx="18566">
                  <c:v>41520.4652777778</c:v>
                </c:pt>
                <c:pt idx="18567">
                  <c:v>41520.46875</c:v>
                </c:pt>
                <c:pt idx="18568">
                  <c:v>41520.4722222222</c:v>
                </c:pt>
                <c:pt idx="18569">
                  <c:v>41520.4756944444</c:v>
                </c:pt>
                <c:pt idx="18570">
                  <c:v>41520.4791666667</c:v>
                </c:pt>
                <c:pt idx="18571">
                  <c:v>41520.4826388889</c:v>
                </c:pt>
                <c:pt idx="18572">
                  <c:v>41520.4861111111</c:v>
                </c:pt>
                <c:pt idx="18573">
                  <c:v>41520.4895833333</c:v>
                </c:pt>
                <c:pt idx="18574">
                  <c:v>41520.4930555556</c:v>
                </c:pt>
                <c:pt idx="18575">
                  <c:v>41520.4965277778</c:v>
                </c:pt>
                <c:pt idx="18576">
                  <c:v>41520.5</c:v>
                </c:pt>
                <c:pt idx="18577">
                  <c:v>41520.5034722222</c:v>
                </c:pt>
                <c:pt idx="18578">
                  <c:v>41520.5069444444</c:v>
                </c:pt>
                <c:pt idx="18579">
                  <c:v>41520.5104166667</c:v>
                </c:pt>
                <c:pt idx="18580">
                  <c:v>41520.5138888889</c:v>
                </c:pt>
                <c:pt idx="18581">
                  <c:v>41520.5173611111</c:v>
                </c:pt>
                <c:pt idx="18582">
                  <c:v>41520.5208333333</c:v>
                </c:pt>
                <c:pt idx="18583">
                  <c:v>41520.5243055556</c:v>
                </c:pt>
                <c:pt idx="18584">
                  <c:v>41520.5277777778</c:v>
                </c:pt>
                <c:pt idx="18585">
                  <c:v>41520.53125</c:v>
                </c:pt>
                <c:pt idx="18586">
                  <c:v>41520.5347222222</c:v>
                </c:pt>
                <c:pt idx="18587">
                  <c:v>41520.5381944444</c:v>
                </c:pt>
                <c:pt idx="18588">
                  <c:v>41520.5416666667</c:v>
                </c:pt>
                <c:pt idx="18589">
                  <c:v>41520.5451388889</c:v>
                </c:pt>
                <c:pt idx="18590">
                  <c:v>41520.5486111111</c:v>
                </c:pt>
                <c:pt idx="18591">
                  <c:v>41520.5520833333</c:v>
                </c:pt>
                <c:pt idx="18592">
                  <c:v>41520.5555555556</c:v>
                </c:pt>
                <c:pt idx="18593">
                  <c:v>41520.5590277778</c:v>
                </c:pt>
                <c:pt idx="18594">
                  <c:v>41520.5625</c:v>
                </c:pt>
                <c:pt idx="18595">
                  <c:v>41520.5659722222</c:v>
                </c:pt>
                <c:pt idx="18596">
                  <c:v>41520.5694444444</c:v>
                </c:pt>
                <c:pt idx="18597">
                  <c:v>41520.5729166667</c:v>
                </c:pt>
                <c:pt idx="18598">
                  <c:v>41520.5763888889</c:v>
                </c:pt>
                <c:pt idx="18599">
                  <c:v>41520.5798611111</c:v>
                </c:pt>
                <c:pt idx="18600">
                  <c:v>41520.5833333333</c:v>
                </c:pt>
                <c:pt idx="18601">
                  <c:v>41520.5868055556</c:v>
                </c:pt>
                <c:pt idx="18602">
                  <c:v>41520.5902777778</c:v>
                </c:pt>
                <c:pt idx="18603">
                  <c:v>41520.59375</c:v>
                </c:pt>
                <c:pt idx="18604">
                  <c:v>41520.5972222222</c:v>
                </c:pt>
                <c:pt idx="18605">
                  <c:v>41520.6006944444</c:v>
                </c:pt>
                <c:pt idx="18606">
                  <c:v>41520.6041666667</c:v>
                </c:pt>
                <c:pt idx="18607">
                  <c:v>41520.6076388889</c:v>
                </c:pt>
                <c:pt idx="18608">
                  <c:v>41520.6111111111</c:v>
                </c:pt>
                <c:pt idx="18609">
                  <c:v>41520.6145833333</c:v>
                </c:pt>
                <c:pt idx="18610">
                  <c:v>41520.6180555556</c:v>
                </c:pt>
                <c:pt idx="18611">
                  <c:v>41520.6215277778</c:v>
                </c:pt>
                <c:pt idx="18612">
                  <c:v>41520.625</c:v>
                </c:pt>
                <c:pt idx="18613">
                  <c:v>41520.6284722222</c:v>
                </c:pt>
                <c:pt idx="18614">
                  <c:v>41520.6319444444</c:v>
                </c:pt>
                <c:pt idx="18615">
                  <c:v>41520.6354166667</c:v>
                </c:pt>
                <c:pt idx="18616">
                  <c:v>41520.6388888889</c:v>
                </c:pt>
                <c:pt idx="18617">
                  <c:v>41520.6423611111</c:v>
                </c:pt>
                <c:pt idx="18618">
                  <c:v>41520.6458333333</c:v>
                </c:pt>
                <c:pt idx="18619">
                  <c:v>41520.6493055556</c:v>
                </c:pt>
                <c:pt idx="18620">
                  <c:v>41520.6527777778</c:v>
                </c:pt>
                <c:pt idx="18621">
                  <c:v>41520.65625</c:v>
                </c:pt>
                <c:pt idx="18622">
                  <c:v>41520.6597222222</c:v>
                </c:pt>
                <c:pt idx="18623">
                  <c:v>41520.6631944445</c:v>
                </c:pt>
                <c:pt idx="18624">
                  <c:v>41520.6666666667</c:v>
                </c:pt>
                <c:pt idx="18625">
                  <c:v>41520.6701388889</c:v>
                </c:pt>
                <c:pt idx="18626">
                  <c:v>41520.6736111111</c:v>
                </c:pt>
                <c:pt idx="18627">
                  <c:v>41520.6770833333</c:v>
                </c:pt>
                <c:pt idx="18628">
                  <c:v>41520.6805555556</c:v>
                </c:pt>
                <c:pt idx="18629">
                  <c:v>41520.6840277778</c:v>
                </c:pt>
                <c:pt idx="18630">
                  <c:v>41520.6875</c:v>
                </c:pt>
                <c:pt idx="18631">
                  <c:v>41520.6909722222</c:v>
                </c:pt>
                <c:pt idx="18632">
                  <c:v>41520.6944444445</c:v>
                </c:pt>
                <c:pt idx="18633">
                  <c:v>41520.6979166667</c:v>
                </c:pt>
                <c:pt idx="18634">
                  <c:v>41520.7013888889</c:v>
                </c:pt>
                <c:pt idx="18635">
                  <c:v>41520.7048611111</c:v>
                </c:pt>
                <c:pt idx="18636">
                  <c:v>41520.7083333333</c:v>
                </c:pt>
                <c:pt idx="18637">
                  <c:v>41520.7118055556</c:v>
                </c:pt>
                <c:pt idx="18638">
                  <c:v>41520.7152777778</c:v>
                </c:pt>
                <c:pt idx="18639">
                  <c:v>41520.71875</c:v>
                </c:pt>
                <c:pt idx="18640">
                  <c:v>41520.7222222222</c:v>
                </c:pt>
                <c:pt idx="18641">
                  <c:v>41520.7256944445</c:v>
                </c:pt>
                <c:pt idx="18642">
                  <c:v>41520.7291666667</c:v>
                </c:pt>
                <c:pt idx="18643">
                  <c:v>41520.7326388889</c:v>
                </c:pt>
                <c:pt idx="18644">
                  <c:v>41520.7361111111</c:v>
                </c:pt>
                <c:pt idx="18645">
                  <c:v>41520.7395833333</c:v>
                </c:pt>
                <c:pt idx="18646">
                  <c:v>41520.7430555556</c:v>
                </c:pt>
                <c:pt idx="18647">
                  <c:v>41520.7465277778</c:v>
                </c:pt>
                <c:pt idx="18648">
                  <c:v>41520.75</c:v>
                </c:pt>
                <c:pt idx="18649">
                  <c:v>41520.7534722222</c:v>
                </c:pt>
                <c:pt idx="18650">
                  <c:v>41520.7569444444</c:v>
                </c:pt>
                <c:pt idx="18651">
                  <c:v>41520.7604166667</c:v>
                </c:pt>
                <c:pt idx="18652">
                  <c:v>41520.7638888889</c:v>
                </c:pt>
                <c:pt idx="18653">
                  <c:v>41520.7673611111</c:v>
                </c:pt>
                <c:pt idx="18654">
                  <c:v>41520.7708333333</c:v>
                </c:pt>
                <c:pt idx="18655">
                  <c:v>41520.7743055556</c:v>
                </c:pt>
                <c:pt idx="18656">
                  <c:v>41520.7777777778</c:v>
                </c:pt>
                <c:pt idx="18657">
                  <c:v>41520.78125</c:v>
                </c:pt>
                <c:pt idx="18658">
                  <c:v>41520.7847222222</c:v>
                </c:pt>
                <c:pt idx="18659">
                  <c:v>41520.7881944444</c:v>
                </c:pt>
                <c:pt idx="18660">
                  <c:v>41520.7916666667</c:v>
                </c:pt>
                <c:pt idx="18661">
                  <c:v>41520.7951388889</c:v>
                </c:pt>
                <c:pt idx="18662">
                  <c:v>41520.7986111111</c:v>
                </c:pt>
                <c:pt idx="18663">
                  <c:v>41520.8020833333</c:v>
                </c:pt>
                <c:pt idx="18664">
                  <c:v>41520.8055555556</c:v>
                </c:pt>
                <c:pt idx="18665">
                  <c:v>41520.8090277778</c:v>
                </c:pt>
                <c:pt idx="18666">
                  <c:v>41520.8125</c:v>
                </c:pt>
                <c:pt idx="18667">
                  <c:v>41520.8159722222</c:v>
                </c:pt>
                <c:pt idx="18668">
                  <c:v>41520.8194444444</c:v>
                </c:pt>
                <c:pt idx="18669">
                  <c:v>41520.8229166667</c:v>
                </c:pt>
                <c:pt idx="18670">
                  <c:v>41520.8263888889</c:v>
                </c:pt>
                <c:pt idx="18671">
                  <c:v>41520.8298611111</c:v>
                </c:pt>
                <c:pt idx="18672">
                  <c:v>41520.8333333333</c:v>
                </c:pt>
                <c:pt idx="18673">
                  <c:v>41520.8368055556</c:v>
                </c:pt>
                <c:pt idx="18674">
                  <c:v>41520.8402777778</c:v>
                </c:pt>
                <c:pt idx="18675">
                  <c:v>41520.84375</c:v>
                </c:pt>
                <c:pt idx="18676">
                  <c:v>41520.8472222222</c:v>
                </c:pt>
                <c:pt idx="18677">
                  <c:v>41520.8506944444</c:v>
                </c:pt>
                <c:pt idx="18678">
                  <c:v>41520.8541666667</c:v>
                </c:pt>
                <c:pt idx="18679">
                  <c:v>41520.8576388889</c:v>
                </c:pt>
                <c:pt idx="18680">
                  <c:v>41520.8611111111</c:v>
                </c:pt>
                <c:pt idx="18681">
                  <c:v>41520.8645833333</c:v>
                </c:pt>
                <c:pt idx="18682">
                  <c:v>41520.8680555556</c:v>
                </c:pt>
                <c:pt idx="18683">
                  <c:v>41520.8715277778</c:v>
                </c:pt>
                <c:pt idx="18684">
                  <c:v>41520.875</c:v>
                </c:pt>
                <c:pt idx="18685">
                  <c:v>41520.8784722222</c:v>
                </c:pt>
                <c:pt idx="18686">
                  <c:v>41520.8819444444</c:v>
                </c:pt>
                <c:pt idx="18687">
                  <c:v>41520.8854166667</c:v>
                </c:pt>
                <c:pt idx="18688">
                  <c:v>41520.8888888889</c:v>
                </c:pt>
                <c:pt idx="18689">
                  <c:v>41520.8923611111</c:v>
                </c:pt>
                <c:pt idx="18690">
                  <c:v>41520.8958333333</c:v>
                </c:pt>
                <c:pt idx="18691">
                  <c:v>41520.8993055556</c:v>
                </c:pt>
                <c:pt idx="18692">
                  <c:v>41520.9027777778</c:v>
                </c:pt>
                <c:pt idx="18693">
                  <c:v>41520.90625</c:v>
                </c:pt>
                <c:pt idx="18694">
                  <c:v>41520.9097222222</c:v>
                </c:pt>
                <c:pt idx="18695">
                  <c:v>41520.9131944444</c:v>
                </c:pt>
                <c:pt idx="18696">
                  <c:v>41520.9166666667</c:v>
                </c:pt>
                <c:pt idx="18697">
                  <c:v>41520.9201388889</c:v>
                </c:pt>
                <c:pt idx="18698">
                  <c:v>41520.9236111111</c:v>
                </c:pt>
                <c:pt idx="18699">
                  <c:v>41520.9270833333</c:v>
                </c:pt>
                <c:pt idx="18700">
                  <c:v>41520.9305555556</c:v>
                </c:pt>
                <c:pt idx="18701">
                  <c:v>41520.9340277778</c:v>
                </c:pt>
                <c:pt idx="18702">
                  <c:v>41520.9375</c:v>
                </c:pt>
                <c:pt idx="18703">
                  <c:v>41520.9409722222</c:v>
                </c:pt>
                <c:pt idx="18704">
                  <c:v>41520.9444444445</c:v>
                </c:pt>
                <c:pt idx="18705">
                  <c:v>41520.9479166667</c:v>
                </c:pt>
                <c:pt idx="18706">
                  <c:v>41520.9513888889</c:v>
                </c:pt>
                <c:pt idx="18707">
                  <c:v>41520.9548611111</c:v>
                </c:pt>
                <c:pt idx="18708">
                  <c:v>41520.9583333333</c:v>
                </c:pt>
                <c:pt idx="18709">
                  <c:v>41520.9618055556</c:v>
                </c:pt>
                <c:pt idx="18710">
                  <c:v>41520.9652777778</c:v>
                </c:pt>
                <c:pt idx="18711">
                  <c:v>41520.96875</c:v>
                </c:pt>
                <c:pt idx="18712">
                  <c:v>41520.9722222222</c:v>
                </c:pt>
                <c:pt idx="18713">
                  <c:v>41520.9756944445</c:v>
                </c:pt>
                <c:pt idx="18714">
                  <c:v>41520.9791666667</c:v>
                </c:pt>
                <c:pt idx="18715">
                  <c:v>41520.9826388889</c:v>
                </c:pt>
                <c:pt idx="18716">
                  <c:v>41520.9861111111</c:v>
                </c:pt>
                <c:pt idx="18717">
                  <c:v>41520.9895833333</c:v>
                </c:pt>
                <c:pt idx="18718">
                  <c:v>41520.9930555556</c:v>
                </c:pt>
                <c:pt idx="18719">
                  <c:v>41520.9965277778</c:v>
                </c:pt>
                <c:pt idx="18720">
                  <c:v>41521</c:v>
                </c:pt>
                <c:pt idx="18721">
                  <c:v>41521.0034722222</c:v>
                </c:pt>
                <c:pt idx="18722">
                  <c:v>41521.0069444445</c:v>
                </c:pt>
                <c:pt idx="18723">
                  <c:v>41521.0104166667</c:v>
                </c:pt>
                <c:pt idx="18724">
                  <c:v>41521.0138888889</c:v>
                </c:pt>
                <c:pt idx="18725">
                  <c:v>41521.0173611111</c:v>
                </c:pt>
                <c:pt idx="18726">
                  <c:v>41521.0208333333</c:v>
                </c:pt>
                <c:pt idx="18727">
                  <c:v>41521.0243055556</c:v>
                </c:pt>
                <c:pt idx="18728">
                  <c:v>41521.0277777778</c:v>
                </c:pt>
                <c:pt idx="18729">
                  <c:v>41521.03125</c:v>
                </c:pt>
                <c:pt idx="18730">
                  <c:v>41521.0347222222</c:v>
                </c:pt>
                <c:pt idx="18731">
                  <c:v>41521.0381944444</c:v>
                </c:pt>
                <c:pt idx="18732">
                  <c:v>41521.0416666667</c:v>
                </c:pt>
                <c:pt idx="18733">
                  <c:v>41521.0451388889</c:v>
                </c:pt>
                <c:pt idx="18734">
                  <c:v>41521.0486111111</c:v>
                </c:pt>
                <c:pt idx="18735">
                  <c:v>41521.0520833333</c:v>
                </c:pt>
                <c:pt idx="18736">
                  <c:v>41521.0555555556</c:v>
                </c:pt>
                <c:pt idx="18737">
                  <c:v>41521.0590277778</c:v>
                </c:pt>
                <c:pt idx="18738">
                  <c:v>41521.0625</c:v>
                </c:pt>
                <c:pt idx="18739">
                  <c:v>41521.0659722222</c:v>
                </c:pt>
                <c:pt idx="18740">
                  <c:v>41521.0694444444</c:v>
                </c:pt>
                <c:pt idx="18741">
                  <c:v>41521.0729166667</c:v>
                </c:pt>
                <c:pt idx="18742">
                  <c:v>41521.0763888889</c:v>
                </c:pt>
                <c:pt idx="18743">
                  <c:v>41521.0798611111</c:v>
                </c:pt>
                <c:pt idx="18744">
                  <c:v>41521.0833333333</c:v>
                </c:pt>
                <c:pt idx="18745">
                  <c:v>41521.0868055556</c:v>
                </c:pt>
                <c:pt idx="18746">
                  <c:v>41521.0902777778</c:v>
                </c:pt>
                <c:pt idx="18747">
                  <c:v>41521.09375</c:v>
                </c:pt>
                <c:pt idx="18748">
                  <c:v>41521.0972222222</c:v>
                </c:pt>
                <c:pt idx="18749">
                  <c:v>41521.1006944444</c:v>
                </c:pt>
                <c:pt idx="18750">
                  <c:v>41521.1041666667</c:v>
                </c:pt>
                <c:pt idx="18751">
                  <c:v>41521.1076388889</c:v>
                </c:pt>
                <c:pt idx="18752">
                  <c:v>41521.1111111111</c:v>
                </c:pt>
                <c:pt idx="18753">
                  <c:v>41521.1145833333</c:v>
                </c:pt>
                <c:pt idx="18754">
                  <c:v>41521.1180555556</c:v>
                </c:pt>
                <c:pt idx="18755">
                  <c:v>41521.1215277778</c:v>
                </c:pt>
                <c:pt idx="18756">
                  <c:v>41521.125</c:v>
                </c:pt>
                <c:pt idx="18757">
                  <c:v>41521.1284722222</c:v>
                </c:pt>
                <c:pt idx="18758">
                  <c:v>41521.1319444444</c:v>
                </c:pt>
                <c:pt idx="18759">
                  <c:v>41521.1354166667</c:v>
                </c:pt>
                <c:pt idx="18760">
                  <c:v>41521.1388888889</c:v>
                </c:pt>
                <c:pt idx="18761">
                  <c:v>41521.1423611111</c:v>
                </c:pt>
                <c:pt idx="18762">
                  <c:v>41521.1458333333</c:v>
                </c:pt>
                <c:pt idx="18763">
                  <c:v>41521.1493055556</c:v>
                </c:pt>
                <c:pt idx="18764">
                  <c:v>41521.1527777778</c:v>
                </c:pt>
                <c:pt idx="18765">
                  <c:v>41521.15625</c:v>
                </c:pt>
                <c:pt idx="18766">
                  <c:v>41521.1597222222</c:v>
                </c:pt>
                <c:pt idx="18767">
                  <c:v>41521.1631944444</c:v>
                </c:pt>
                <c:pt idx="18768">
                  <c:v>41521.1666666667</c:v>
                </c:pt>
                <c:pt idx="18769">
                  <c:v>41521.1701388889</c:v>
                </c:pt>
                <c:pt idx="18770">
                  <c:v>41521.1736111111</c:v>
                </c:pt>
                <c:pt idx="18771">
                  <c:v>41521.1770833333</c:v>
                </c:pt>
                <c:pt idx="18772">
                  <c:v>41521.1805555556</c:v>
                </c:pt>
                <c:pt idx="18773">
                  <c:v>41521.1840277778</c:v>
                </c:pt>
                <c:pt idx="18774">
                  <c:v>41521.1875</c:v>
                </c:pt>
                <c:pt idx="18775">
                  <c:v>41521.1909722222</c:v>
                </c:pt>
                <c:pt idx="18776">
                  <c:v>41521.1944444445</c:v>
                </c:pt>
                <c:pt idx="18777">
                  <c:v>41521.1979166667</c:v>
                </c:pt>
                <c:pt idx="18778">
                  <c:v>41521.2013888889</c:v>
                </c:pt>
                <c:pt idx="18779">
                  <c:v>41521.2048611111</c:v>
                </c:pt>
                <c:pt idx="18780">
                  <c:v>41521.2083333333</c:v>
                </c:pt>
                <c:pt idx="18781">
                  <c:v>41521.2118055556</c:v>
                </c:pt>
                <c:pt idx="18782">
                  <c:v>41521.2152777778</c:v>
                </c:pt>
                <c:pt idx="18783">
                  <c:v>41521.21875</c:v>
                </c:pt>
                <c:pt idx="18784">
                  <c:v>41521.2222222222</c:v>
                </c:pt>
                <c:pt idx="18785">
                  <c:v>41521.2256944445</c:v>
                </c:pt>
                <c:pt idx="18786">
                  <c:v>41521.2291666667</c:v>
                </c:pt>
                <c:pt idx="18787">
                  <c:v>41521.2326388889</c:v>
                </c:pt>
                <c:pt idx="18788">
                  <c:v>41521.2361111111</c:v>
                </c:pt>
                <c:pt idx="18789">
                  <c:v>41521.2395833333</c:v>
                </c:pt>
                <c:pt idx="18790">
                  <c:v>41521.2430555556</c:v>
                </c:pt>
                <c:pt idx="18791">
                  <c:v>41521.2465277778</c:v>
                </c:pt>
                <c:pt idx="18792">
                  <c:v>41521.25</c:v>
                </c:pt>
                <c:pt idx="18793">
                  <c:v>41521.2534722222</c:v>
                </c:pt>
                <c:pt idx="18794">
                  <c:v>41521.2569444445</c:v>
                </c:pt>
                <c:pt idx="18795">
                  <c:v>41521.2604166667</c:v>
                </c:pt>
                <c:pt idx="18796">
                  <c:v>41521.2638888889</c:v>
                </c:pt>
                <c:pt idx="18797">
                  <c:v>41521.2673611111</c:v>
                </c:pt>
                <c:pt idx="18798">
                  <c:v>41521.2708333333</c:v>
                </c:pt>
                <c:pt idx="18799">
                  <c:v>41521.2743055556</c:v>
                </c:pt>
                <c:pt idx="18800">
                  <c:v>41521.2777777778</c:v>
                </c:pt>
                <c:pt idx="18801">
                  <c:v>41521.28125</c:v>
                </c:pt>
                <c:pt idx="18802">
                  <c:v>41521.2847222222</c:v>
                </c:pt>
                <c:pt idx="18803">
                  <c:v>41521.2881944444</c:v>
                </c:pt>
                <c:pt idx="18804">
                  <c:v>41521.2916666667</c:v>
                </c:pt>
                <c:pt idx="18805">
                  <c:v>41521.2951388889</c:v>
                </c:pt>
                <c:pt idx="18806">
                  <c:v>41521.2986111111</c:v>
                </c:pt>
                <c:pt idx="18807">
                  <c:v>41521.3020833333</c:v>
                </c:pt>
                <c:pt idx="18808">
                  <c:v>41521.3055555556</c:v>
                </c:pt>
                <c:pt idx="18809">
                  <c:v>41521.3090277778</c:v>
                </c:pt>
                <c:pt idx="18810">
                  <c:v>41521.3125</c:v>
                </c:pt>
                <c:pt idx="18811">
                  <c:v>41521.3159722222</c:v>
                </c:pt>
                <c:pt idx="18812">
                  <c:v>41521.3194444444</c:v>
                </c:pt>
                <c:pt idx="18813">
                  <c:v>41521.3229166667</c:v>
                </c:pt>
                <c:pt idx="18814">
                  <c:v>41521.3263888889</c:v>
                </c:pt>
                <c:pt idx="18815">
                  <c:v>41521.3298611111</c:v>
                </c:pt>
                <c:pt idx="18816">
                  <c:v>41521.3333333333</c:v>
                </c:pt>
                <c:pt idx="18817">
                  <c:v>41521.3368055556</c:v>
                </c:pt>
                <c:pt idx="18818">
                  <c:v>41521.3402777778</c:v>
                </c:pt>
                <c:pt idx="18819">
                  <c:v>41521.34375</c:v>
                </c:pt>
                <c:pt idx="18820">
                  <c:v>41521.3472222222</c:v>
                </c:pt>
                <c:pt idx="18821">
                  <c:v>41521.3506944444</c:v>
                </c:pt>
                <c:pt idx="18822">
                  <c:v>41521.3541666667</c:v>
                </c:pt>
                <c:pt idx="18823">
                  <c:v>41521.3576388889</c:v>
                </c:pt>
                <c:pt idx="18824">
                  <c:v>41521.3611111111</c:v>
                </c:pt>
                <c:pt idx="18825">
                  <c:v>41521.3645833333</c:v>
                </c:pt>
                <c:pt idx="18826">
                  <c:v>41521.3680555556</c:v>
                </c:pt>
                <c:pt idx="18827">
                  <c:v>41521.3715277778</c:v>
                </c:pt>
                <c:pt idx="18828">
                  <c:v>41521.375</c:v>
                </c:pt>
                <c:pt idx="18829">
                  <c:v>41521.3784722222</c:v>
                </c:pt>
                <c:pt idx="18830">
                  <c:v>41521.3819444444</c:v>
                </c:pt>
                <c:pt idx="18831">
                  <c:v>41521.3854166667</c:v>
                </c:pt>
                <c:pt idx="18832">
                  <c:v>41521.3888888889</c:v>
                </c:pt>
                <c:pt idx="18833">
                  <c:v>41521.3923611111</c:v>
                </c:pt>
                <c:pt idx="18834">
                  <c:v>41521.3958333333</c:v>
                </c:pt>
                <c:pt idx="18835">
                  <c:v>41521.3993055556</c:v>
                </c:pt>
                <c:pt idx="18836">
                  <c:v>41521.4027777778</c:v>
                </c:pt>
                <c:pt idx="18837">
                  <c:v>41521.40625</c:v>
                </c:pt>
                <c:pt idx="18838">
                  <c:v>41521.4097222222</c:v>
                </c:pt>
                <c:pt idx="18839">
                  <c:v>41521.4131944444</c:v>
                </c:pt>
                <c:pt idx="18840">
                  <c:v>41521.4166666667</c:v>
                </c:pt>
                <c:pt idx="18841">
                  <c:v>41521.4201388889</c:v>
                </c:pt>
                <c:pt idx="18842">
                  <c:v>41521.4236111111</c:v>
                </c:pt>
                <c:pt idx="18843">
                  <c:v>41521.4270833333</c:v>
                </c:pt>
                <c:pt idx="18844">
                  <c:v>41521.4305555556</c:v>
                </c:pt>
                <c:pt idx="18845">
                  <c:v>41521.4340277778</c:v>
                </c:pt>
                <c:pt idx="18846">
                  <c:v>41521.4375</c:v>
                </c:pt>
                <c:pt idx="18847">
                  <c:v>41521.4409722222</c:v>
                </c:pt>
                <c:pt idx="18848">
                  <c:v>41521.4444444444</c:v>
                </c:pt>
                <c:pt idx="18849">
                  <c:v>41521.4479166667</c:v>
                </c:pt>
                <c:pt idx="18850">
                  <c:v>41521.4513888889</c:v>
                </c:pt>
                <c:pt idx="18851">
                  <c:v>41521.4548611111</c:v>
                </c:pt>
                <c:pt idx="18852">
                  <c:v>41521.4583333333</c:v>
                </c:pt>
                <c:pt idx="18853">
                  <c:v>41521.4618055556</c:v>
                </c:pt>
                <c:pt idx="18854">
                  <c:v>41521.4652777778</c:v>
                </c:pt>
                <c:pt idx="18855">
                  <c:v>41521.46875</c:v>
                </c:pt>
                <c:pt idx="18856">
                  <c:v>41521.4722222222</c:v>
                </c:pt>
                <c:pt idx="18857">
                  <c:v>41521.4756944445</c:v>
                </c:pt>
                <c:pt idx="18858">
                  <c:v>41521.4791666667</c:v>
                </c:pt>
                <c:pt idx="18859">
                  <c:v>41521.4826388889</c:v>
                </c:pt>
                <c:pt idx="18860">
                  <c:v>41521.4861111111</c:v>
                </c:pt>
                <c:pt idx="18861">
                  <c:v>41521.4895833333</c:v>
                </c:pt>
                <c:pt idx="18862">
                  <c:v>41521.4930555556</c:v>
                </c:pt>
                <c:pt idx="18863">
                  <c:v>41521.4965277778</c:v>
                </c:pt>
                <c:pt idx="18864">
                  <c:v>41521.5</c:v>
                </c:pt>
                <c:pt idx="18865">
                  <c:v>41521.5034722222</c:v>
                </c:pt>
                <c:pt idx="18866">
                  <c:v>41521.5069444445</c:v>
                </c:pt>
                <c:pt idx="18867">
                  <c:v>41521.5104166667</c:v>
                </c:pt>
                <c:pt idx="18868">
                  <c:v>41521.5138888889</c:v>
                </c:pt>
                <c:pt idx="18869">
                  <c:v>41521.5173611111</c:v>
                </c:pt>
                <c:pt idx="18870">
                  <c:v>41521.5208333333</c:v>
                </c:pt>
                <c:pt idx="18871">
                  <c:v>41521.5243055556</c:v>
                </c:pt>
                <c:pt idx="18872">
                  <c:v>41521.5277777778</c:v>
                </c:pt>
                <c:pt idx="18873">
                  <c:v>41521.53125</c:v>
                </c:pt>
                <c:pt idx="18874">
                  <c:v>41521.5347222222</c:v>
                </c:pt>
                <c:pt idx="18875">
                  <c:v>41521.5381944445</c:v>
                </c:pt>
                <c:pt idx="18876">
                  <c:v>41521.5416666667</c:v>
                </c:pt>
                <c:pt idx="18877">
                  <c:v>41521.5451388889</c:v>
                </c:pt>
                <c:pt idx="18878">
                  <c:v>41521.5486111111</c:v>
                </c:pt>
                <c:pt idx="18879">
                  <c:v>41521.5520833333</c:v>
                </c:pt>
                <c:pt idx="18880">
                  <c:v>41521.5555555556</c:v>
                </c:pt>
                <c:pt idx="18881">
                  <c:v>41521.5590277778</c:v>
                </c:pt>
                <c:pt idx="18882">
                  <c:v>41521.5625</c:v>
                </c:pt>
                <c:pt idx="18883">
                  <c:v>41521.5659722222</c:v>
                </c:pt>
                <c:pt idx="18884">
                  <c:v>41521.5694444444</c:v>
                </c:pt>
                <c:pt idx="18885">
                  <c:v>41521.5729166667</c:v>
                </c:pt>
                <c:pt idx="18886">
                  <c:v>41521.5763888889</c:v>
                </c:pt>
                <c:pt idx="18887">
                  <c:v>41521.5798611111</c:v>
                </c:pt>
                <c:pt idx="18888">
                  <c:v>41521.5833333333</c:v>
                </c:pt>
                <c:pt idx="18889">
                  <c:v>41521.5868055556</c:v>
                </c:pt>
                <c:pt idx="18890">
                  <c:v>41521.5902777778</c:v>
                </c:pt>
                <c:pt idx="18891">
                  <c:v>41521.59375</c:v>
                </c:pt>
                <c:pt idx="18892">
                  <c:v>41521.5972222222</c:v>
                </c:pt>
                <c:pt idx="18893">
                  <c:v>41521.6006944444</c:v>
                </c:pt>
                <c:pt idx="18894">
                  <c:v>41521.6041666667</c:v>
                </c:pt>
                <c:pt idx="18895">
                  <c:v>41521.6076388889</c:v>
                </c:pt>
                <c:pt idx="18896">
                  <c:v>41521.6111111111</c:v>
                </c:pt>
                <c:pt idx="18897">
                  <c:v>41521.6145833333</c:v>
                </c:pt>
                <c:pt idx="18898">
                  <c:v>41521.6180555556</c:v>
                </c:pt>
                <c:pt idx="18899">
                  <c:v>41521.6215277778</c:v>
                </c:pt>
                <c:pt idx="18900">
                  <c:v>41521.625</c:v>
                </c:pt>
                <c:pt idx="18901">
                  <c:v>41521.6284722222</c:v>
                </c:pt>
                <c:pt idx="18902">
                  <c:v>41521.6319444444</c:v>
                </c:pt>
                <c:pt idx="18903">
                  <c:v>41521.6354166667</c:v>
                </c:pt>
                <c:pt idx="18904">
                  <c:v>41521.6388888889</c:v>
                </c:pt>
                <c:pt idx="18905">
                  <c:v>41521.6423611111</c:v>
                </c:pt>
                <c:pt idx="18906">
                  <c:v>41521.6458333333</c:v>
                </c:pt>
                <c:pt idx="18907">
                  <c:v>41521.6493055556</c:v>
                </c:pt>
                <c:pt idx="18908">
                  <c:v>41521.6527777778</c:v>
                </c:pt>
                <c:pt idx="18909">
                  <c:v>41521.65625</c:v>
                </c:pt>
                <c:pt idx="18910">
                  <c:v>41521.6597222222</c:v>
                </c:pt>
                <c:pt idx="18911">
                  <c:v>41521.6631944444</c:v>
                </c:pt>
                <c:pt idx="18912">
                  <c:v>41521.6666666667</c:v>
                </c:pt>
                <c:pt idx="18913">
                  <c:v>41521.6701388889</c:v>
                </c:pt>
                <c:pt idx="18914">
                  <c:v>41521.6736111111</c:v>
                </c:pt>
                <c:pt idx="18915">
                  <c:v>41521.6770833333</c:v>
                </c:pt>
                <c:pt idx="18916">
                  <c:v>41521.6805555556</c:v>
                </c:pt>
                <c:pt idx="18917">
                  <c:v>41521.6840277778</c:v>
                </c:pt>
                <c:pt idx="18918">
                  <c:v>41521.6875</c:v>
                </c:pt>
                <c:pt idx="18919">
                  <c:v>41521.6909722222</c:v>
                </c:pt>
                <c:pt idx="18920">
                  <c:v>41521.6944444444</c:v>
                </c:pt>
                <c:pt idx="18921">
                  <c:v>41521.6979166667</c:v>
                </c:pt>
                <c:pt idx="18922">
                  <c:v>41521.7013888889</c:v>
                </c:pt>
                <c:pt idx="18923">
                  <c:v>41521.7048611111</c:v>
                </c:pt>
                <c:pt idx="18924">
                  <c:v>41521.7083333333</c:v>
                </c:pt>
                <c:pt idx="18925">
                  <c:v>41521.7118055556</c:v>
                </c:pt>
                <c:pt idx="18926">
                  <c:v>41521.7152777778</c:v>
                </c:pt>
                <c:pt idx="18927">
                  <c:v>41521.71875</c:v>
                </c:pt>
                <c:pt idx="18928">
                  <c:v>41521.7222222222</c:v>
                </c:pt>
                <c:pt idx="18929">
                  <c:v>41521.7256944445</c:v>
                </c:pt>
                <c:pt idx="18930">
                  <c:v>41521.7291666667</c:v>
                </c:pt>
                <c:pt idx="18931">
                  <c:v>41521.7326388889</c:v>
                </c:pt>
                <c:pt idx="18932">
                  <c:v>41521.7361111111</c:v>
                </c:pt>
                <c:pt idx="18933">
                  <c:v>41521.7395833333</c:v>
                </c:pt>
                <c:pt idx="18934">
                  <c:v>41521.7430555556</c:v>
                </c:pt>
                <c:pt idx="18935">
                  <c:v>41521.7465277778</c:v>
                </c:pt>
                <c:pt idx="18936">
                  <c:v>41521.75</c:v>
                </c:pt>
                <c:pt idx="18937">
                  <c:v>41521.7534722222</c:v>
                </c:pt>
                <c:pt idx="18938">
                  <c:v>41521.7569444445</c:v>
                </c:pt>
                <c:pt idx="18939">
                  <c:v>41521.7604166667</c:v>
                </c:pt>
                <c:pt idx="18940">
                  <c:v>41521.7638888889</c:v>
                </c:pt>
                <c:pt idx="18941">
                  <c:v>41521.7673611111</c:v>
                </c:pt>
                <c:pt idx="18942">
                  <c:v>41521.7708333333</c:v>
                </c:pt>
                <c:pt idx="18943">
                  <c:v>41521.7743055556</c:v>
                </c:pt>
                <c:pt idx="18944">
                  <c:v>41521.7777777778</c:v>
                </c:pt>
                <c:pt idx="18945">
                  <c:v>41521.78125</c:v>
                </c:pt>
                <c:pt idx="18946">
                  <c:v>41521.7847222222</c:v>
                </c:pt>
                <c:pt idx="18947">
                  <c:v>41521.7881944445</c:v>
                </c:pt>
                <c:pt idx="18948">
                  <c:v>41521.7916666667</c:v>
                </c:pt>
                <c:pt idx="18949">
                  <c:v>41521.7951388889</c:v>
                </c:pt>
                <c:pt idx="18950">
                  <c:v>41521.7986111111</c:v>
                </c:pt>
                <c:pt idx="18951">
                  <c:v>41521.8020833333</c:v>
                </c:pt>
                <c:pt idx="18952">
                  <c:v>41521.8055555556</c:v>
                </c:pt>
                <c:pt idx="18953">
                  <c:v>41521.8090277778</c:v>
                </c:pt>
                <c:pt idx="18954">
                  <c:v>41521.8125</c:v>
                </c:pt>
                <c:pt idx="18955">
                  <c:v>41521.8159722222</c:v>
                </c:pt>
                <c:pt idx="18956">
                  <c:v>41521.8194444444</c:v>
                </c:pt>
                <c:pt idx="18957">
                  <c:v>41521.8229166667</c:v>
                </c:pt>
                <c:pt idx="18958">
                  <c:v>41521.8263888889</c:v>
                </c:pt>
                <c:pt idx="18959">
                  <c:v>41521.8298611111</c:v>
                </c:pt>
                <c:pt idx="18960">
                  <c:v>41521.8333333333</c:v>
                </c:pt>
                <c:pt idx="18961">
                  <c:v>41521.8368055556</c:v>
                </c:pt>
                <c:pt idx="18962">
                  <c:v>41521.8402777778</c:v>
                </c:pt>
                <c:pt idx="18963">
                  <c:v>41521.84375</c:v>
                </c:pt>
                <c:pt idx="18964">
                  <c:v>41521.8472222222</c:v>
                </c:pt>
                <c:pt idx="18965">
                  <c:v>41521.8506944444</c:v>
                </c:pt>
                <c:pt idx="18966">
                  <c:v>41521.8541666667</c:v>
                </c:pt>
                <c:pt idx="18967">
                  <c:v>41521.8576388889</c:v>
                </c:pt>
                <c:pt idx="18968">
                  <c:v>41521.8611111111</c:v>
                </c:pt>
                <c:pt idx="18969">
                  <c:v>41521.8645833333</c:v>
                </c:pt>
                <c:pt idx="18970">
                  <c:v>41521.8680555556</c:v>
                </c:pt>
                <c:pt idx="18971">
                  <c:v>41521.8715277778</c:v>
                </c:pt>
                <c:pt idx="18972">
                  <c:v>41521.875</c:v>
                </c:pt>
                <c:pt idx="18973">
                  <c:v>41521.8784722222</c:v>
                </c:pt>
                <c:pt idx="18974">
                  <c:v>41521.8819444444</c:v>
                </c:pt>
                <c:pt idx="18975">
                  <c:v>41521.8854166667</c:v>
                </c:pt>
                <c:pt idx="18976">
                  <c:v>41521.8888888889</c:v>
                </c:pt>
                <c:pt idx="18977">
                  <c:v>41521.8923611111</c:v>
                </c:pt>
                <c:pt idx="18978">
                  <c:v>41521.8958333333</c:v>
                </c:pt>
                <c:pt idx="18979">
                  <c:v>41521.8993055556</c:v>
                </c:pt>
                <c:pt idx="18980">
                  <c:v>41521.9027777778</c:v>
                </c:pt>
                <c:pt idx="18981">
                  <c:v>41521.90625</c:v>
                </c:pt>
                <c:pt idx="18982">
                  <c:v>41521.9097222222</c:v>
                </c:pt>
                <c:pt idx="18983">
                  <c:v>41521.9131944444</c:v>
                </c:pt>
                <c:pt idx="18984">
                  <c:v>41521.9166666667</c:v>
                </c:pt>
                <c:pt idx="18985">
                  <c:v>41521.9201388889</c:v>
                </c:pt>
                <c:pt idx="18986">
                  <c:v>41521.9236111111</c:v>
                </c:pt>
                <c:pt idx="18987">
                  <c:v>41521.9270833333</c:v>
                </c:pt>
                <c:pt idx="18988">
                  <c:v>41521.9305555556</c:v>
                </c:pt>
                <c:pt idx="18989">
                  <c:v>41521.9340277778</c:v>
                </c:pt>
                <c:pt idx="18990">
                  <c:v>41521.9375</c:v>
                </c:pt>
                <c:pt idx="18991">
                  <c:v>41521.9409722222</c:v>
                </c:pt>
                <c:pt idx="18992">
                  <c:v>41521.9444444444</c:v>
                </c:pt>
                <c:pt idx="18993">
                  <c:v>41521.9479166667</c:v>
                </c:pt>
                <c:pt idx="18994">
                  <c:v>41521.9513888889</c:v>
                </c:pt>
                <c:pt idx="18995">
                  <c:v>41521.9548611111</c:v>
                </c:pt>
                <c:pt idx="18996">
                  <c:v>41521.9583333333</c:v>
                </c:pt>
                <c:pt idx="18997">
                  <c:v>41521.9618055556</c:v>
                </c:pt>
                <c:pt idx="18998">
                  <c:v>41521.9652777778</c:v>
                </c:pt>
                <c:pt idx="18999">
                  <c:v>41521.96875</c:v>
                </c:pt>
                <c:pt idx="19000">
                  <c:v>41521.9722222222</c:v>
                </c:pt>
                <c:pt idx="19001">
                  <c:v>41521.9756944444</c:v>
                </c:pt>
                <c:pt idx="19002">
                  <c:v>41521.9791666667</c:v>
                </c:pt>
                <c:pt idx="19003">
                  <c:v>41521.9826388889</c:v>
                </c:pt>
                <c:pt idx="19004">
                  <c:v>41521.9861111111</c:v>
                </c:pt>
                <c:pt idx="19005">
                  <c:v>41521.9895833333</c:v>
                </c:pt>
                <c:pt idx="19006">
                  <c:v>41521.9930555556</c:v>
                </c:pt>
                <c:pt idx="19007">
                  <c:v>41521.9965277778</c:v>
                </c:pt>
                <c:pt idx="19008">
                  <c:v>41522</c:v>
                </c:pt>
                <c:pt idx="19009">
                  <c:v>41522.0034722222</c:v>
                </c:pt>
                <c:pt idx="19010">
                  <c:v>41522.0069444445</c:v>
                </c:pt>
                <c:pt idx="19011">
                  <c:v>41522.0104166667</c:v>
                </c:pt>
                <c:pt idx="19012">
                  <c:v>41522.0138888889</c:v>
                </c:pt>
                <c:pt idx="19013">
                  <c:v>41522.0173611111</c:v>
                </c:pt>
                <c:pt idx="19014">
                  <c:v>41522.0208333333</c:v>
                </c:pt>
                <c:pt idx="19015">
                  <c:v>41522.0243055556</c:v>
                </c:pt>
                <c:pt idx="19016">
                  <c:v>41522.0277777778</c:v>
                </c:pt>
                <c:pt idx="19017">
                  <c:v>41522.03125</c:v>
                </c:pt>
                <c:pt idx="19018">
                  <c:v>41522.0347222222</c:v>
                </c:pt>
                <c:pt idx="19019">
                  <c:v>41522.0381944445</c:v>
                </c:pt>
                <c:pt idx="19020">
                  <c:v>41522.0416666667</c:v>
                </c:pt>
                <c:pt idx="19021">
                  <c:v>41522.0451388889</c:v>
                </c:pt>
                <c:pt idx="19022">
                  <c:v>41522.0486111111</c:v>
                </c:pt>
                <c:pt idx="19023">
                  <c:v>41522.0520833333</c:v>
                </c:pt>
                <c:pt idx="19024">
                  <c:v>41522.0555555556</c:v>
                </c:pt>
                <c:pt idx="19025">
                  <c:v>41522.0590277778</c:v>
                </c:pt>
                <c:pt idx="19026">
                  <c:v>41522.0625</c:v>
                </c:pt>
                <c:pt idx="19027">
                  <c:v>41522.0659722222</c:v>
                </c:pt>
                <c:pt idx="19028">
                  <c:v>41522.0694444445</c:v>
                </c:pt>
                <c:pt idx="19029">
                  <c:v>41522.0729166667</c:v>
                </c:pt>
                <c:pt idx="19030">
                  <c:v>41522.0763888889</c:v>
                </c:pt>
                <c:pt idx="19031">
                  <c:v>41522.0798611111</c:v>
                </c:pt>
                <c:pt idx="19032">
                  <c:v>41522.0833333333</c:v>
                </c:pt>
                <c:pt idx="19033">
                  <c:v>41522.0868055556</c:v>
                </c:pt>
                <c:pt idx="19034">
                  <c:v>41522.0902777778</c:v>
                </c:pt>
                <c:pt idx="19035">
                  <c:v>41522.09375</c:v>
                </c:pt>
                <c:pt idx="19036">
                  <c:v>41522.0972222222</c:v>
                </c:pt>
                <c:pt idx="19037">
                  <c:v>41522.1006944444</c:v>
                </c:pt>
                <c:pt idx="19038">
                  <c:v>41522.1041666667</c:v>
                </c:pt>
                <c:pt idx="19039">
                  <c:v>41522.1076388889</c:v>
                </c:pt>
                <c:pt idx="19040">
                  <c:v>41522.1111111111</c:v>
                </c:pt>
                <c:pt idx="19041">
                  <c:v>41522.1145833333</c:v>
                </c:pt>
                <c:pt idx="19042">
                  <c:v>41522.1180555556</c:v>
                </c:pt>
                <c:pt idx="19043">
                  <c:v>41522.1215277778</c:v>
                </c:pt>
                <c:pt idx="19044">
                  <c:v>41522.125</c:v>
                </c:pt>
                <c:pt idx="19045">
                  <c:v>41522.1284722222</c:v>
                </c:pt>
                <c:pt idx="19046">
                  <c:v>41522.1319444444</c:v>
                </c:pt>
                <c:pt idx="19047">
                  <c:v>41522.1354166667</c:v>
                </c:pt>
                <c:pt idx="19048">
                  <c:v>41522.1388888889</c:v>
                </c:pt>
                <c:pt idx="19049">
                  <c:v>41522.1423611111</c:v>
                </c:pt>
                <c:pt idx="19050">
                  <c:v>41522.1458333333</c:v>
                </c:pt>
                <c:pt idx="19051">
                  <c:v>41522.1493055556</c:v>
                </c:pt>
                <c:pt idx="19052">
                  <c:v>41522.1527777778</c:v>
                </c:pt>
                <c:pt idx="19053">
                  <c:v>41522.15625</c:v>
                </c:pt>
                <c:pt idx="19054">
                  <c:v>41522.1597222222</c:v>
                </c:pt>
                <c:pt idx="19055">
                  <c:v>41522.1631944444</c:v>
                </c:pt>
                <c:pt idx="19056">
                  <c:v>41522.1666666667</c:v>
                </c:pt>
                <c:pt idx="19057">
                  <c:v>41522.1701388889</c:v>
                </c:pt>
                <c:pt idx="19058">
                  <c:v>41522.1736111111</c:v>
                </c:pt>
                <c:pt idx="19059">
                  <c:v>41522.1770833333</c:v>
                </c:pt>
                <c:pt idx="19060">
                  <c:v>41522.1805555556</c:v>
                </c:pt>
                <c:pt idx="19061">
                  <c:v>41522.1840277778</c:v>
                </c:pt>
                <c:pt idx="19062">
                  <c:v>41522.1875</c:v>
                </c:pt>
                <c:pt idx="19063">
                  <c:v>41522.1909722222</c:v>
                </c:pt>
                <c:pt idx="19064">
                  <c:v>41522.1944444444</c:v>
                </c:pt>
                <c:pt idx="19065">
                  <c:v>41522.1979166667</c:v>
                </c:pt>
                <c:pt idx="19066">
                  <c:v>41522.2013888889</c:v>
                </c:pt>
                <c:pt idx="19067">
                  <c:v>41522.2048611111</c:v>
                </c:pt>
                <c:pt idx="19068">
                  <c:v>41522.2083333333</c:v>
                </c:pt>
                <c:pt idx="19069">
                  <c:v>41522.2118055556</c:v>
                </c:pt>
                <c:pt idx="19070">
                  <c:v>41522.2152777778</c:v>
                </c:pt>
                <c:pt idx="19071">
                  <c:v>41522.21875</c:v>
                </c:pt>
                <c:pt idx="19072">
                  <c:v>41522.2222222222</c:v>
                </c:pt>
                <c:pt idx="19073">
                  <c:v>41522.2256944444</c:v>
                </c:pt>
                <c:pt idx="19074">
                  <c:v>41522.2291666667</c:v>
                </c:pt>
                <c:pt idx="19075">
                  <c:v>41522.2326388889</c:v>
                </c:pt>
                <c:pt idx="19076">
                  <c:v>41522.2361111111</c:v>
                </c:pt>
                <c:pt idx="19077">
                  <c:v>41522.2395833333</c:v>
                </c:pt>
                <c:pt idx="19078">
                  <c:v>41522.2430555556</c:v>
                </c:pt>
                <c:pt idx="19079">
                  <c:v>41522.2465277778</c:v>
                </c:pt>
                <c:pt idx="19080">
                  <c:v>41522.25</c:v>
                </c:pt>
                <c:pt idx="19081">
                  <c:v>41522.2534722222</c:v>
                </c:pt>
                <c:pt idx="19082">
                  <c:v>41522.2569444444</c:v>
                </c:pt>
                <c:pt idx="19083">
                  <c:v>41522.2604166667</c:v>
                </c:pt>
                <c:pt idx="19084">
                  <c:v>41522.2638888889</c:v>
                </c:pt>
                <c:pt idx="19085">
                  <c:v>41522.2673611111</c:v>
                </c:pt>
                <c:pt idx="19086">
                  <c:v>41522.2708333333</c:v>
                </c:pt>
                <c:pt idx="19087">
                  <c:v>41522.2743055556</c:v>
                </c:pt>
                <c:pt idx="19088">
                  <c:v>41522.2777777778</c:v>
                </c:pt>
                <c:pt idx="19089">
                  <c:v>41522.28125</c:v>
                </c:pt>
                <c:pt idx="19090">
                  <c:v>41522.2847222222</c:v>
                </c:pt>
                <c:pt idx="19091">
                  <c:v>41522.2881944445</c:v>
                </c:pt>
                <c:pt idx="19092">
                  <c:v>41522.2916666667</c:v>
                </c:pt>
                <c:pt idx="19093">
                  <c:v>41522.2951388889</c:v>
                </c:pt>
                <c:pt idx="19094">
                  <c:v>41522.2986111111</c:v>
                </c:pt>
                <c:pt idx="19095">
                  <c:v>41522.3020833333</c:v>
                </c:pt>
                <c:pt idx="19096">
                  <c:v>41522.3055555556</c:v>
                </c:pt>
                <c:pt idx="19097">
                  <c:v>41522.3090277778</c:v>
                </c:pt>
                <c:pt idx="19098">
                  <c:v>41522.3125</c:v>
                </c:pt>
                <c:pt idx="19099">
                  <c:v>41522.3159722222</c:v>
                </c:pt>
                <c:pt idx="19100">
                  <c:v>41522.3194444445</c:v>
                </c:pt>
                <c:pt idx="19101">
                  <c:v>41522.3229166667</c:v>
                </c:pt>
                <c:pt idx="19102">
                  <c:v>41522.3263888889</c:v>
                </c:pt>
                <c:pt idx="19103">
                  <c:v>41522.3298611111</c:v>
                </c:pt>
                <c:pt idx="19104">
                  <c:v>41522.3333333333</c:v>
                </c:pt>
                <c:pt idx="19105">
                  <c:v>41522.3368055556</c:v>
                </c:pt>
                <c:pt idx="19106">
                  <c:v>41522.3402777778</c:v>
                </c:pt>
                <c:pt idx="19107">
                  <c:v>41522.34375</c:v>
                </c:pt>
                <c:pt idx="19108">
                  <c:v>41522.3472222222</c:v>
                </c:pt>
                <c:pt idx="19109">
                  <c:v>41522.3506944444</c:v>
                </c:pt>
                <c:pt idx="19110">
                  <c:v>41522.3541666667</c:v>
                </c:pt>
                <c:pt idx="19111">
                  <c:v>41522.3576388889</c:v>
                </c:pt>
                <c:pt idx="19112">
                  <c:v>41522.3611111111</c:v>
                </c:pt>
                <c:pt idx="19113">
                  <c:v>41522.3645833333</c:v>
                </c:pt>
                <c:pt idx="19114">
                  <c:v>41522.3680555556</c:v>
                </c:pt>
                <c:pt idx="19115">
                  <c:v>41522.3715277778</c:v>
                </c:pt>
                <c:pt idx="19116">
                  <c:v>41522.375</c:v>
                </c:pt>
                <c:pt idx="19117">
                  <c:v>41522.3784722222</c:v>
                </c:pt>
                <c:pt idx="19118">
                  <c:v>41522.3819444444</c:v>
                </c:pt>
                <c:pt idx="19119">
                  <c:v>41522.3854166667</c:v>
                </c:pt>
                <c:pt idx="19120">
                  <c:v>41522.3888888889</c:v>
                </c:pt>
                <c:pt idx="19121">
                  <c:v>41522.3923611111</c:v>
                </c:pt>
                <c:pt idx="19122">
                  <c:v>41522.3958333333</c:v>
                </c:pt>
                <c:pt idx="19123">
                  <c:v>41522.3993055556</c:v>
                </c:pt>
                <c:pt idx="19124">
                  <c:v>41522.4027777778</c:v>
                </c:pt>
                <c:pt idx="19125">
                  <c:v>41522.40625</c:v>
                </c:pt>
                <c:pt idx="19126">
                  <c:v>41522.4097222222</c:v>
                </c:pt>
                <c:pt idx="19127">
                  <c:v>41522.4131944444</c:v>
                </c:pt>
                <c:pt idx="19128">
                  <c:v>41522.4166666667</c:v>
                </c:pt>
                <c:pt idx="19129">
                  <c:v>41522.4201388889</c:v>
                </c:pt>
                <c:pt idx="19130">
                  <c:v>41522.4236111111</c:v>
                </c:pt>
                <c:pt idx="19131">
                  <c:v>41522.4270833333</c:v>
                </c:pt>
                <c:pt idx="19132">
                  <c:v>41522.4305555556</c:v>
                </c:pt>
                <c:pt idx="19133">
                  <c:v>41522.4340277778</c:v>
                </c:pt>
                <c:pt idx="19134">
                  <c:v>41522.4375</c:v>
                </c:pt>
                <c:pt idx="19135">
                  <c:v>41522.4409722222</c:v>
                </c:pt>
                <c:pt idx="19136">
                  <c:v>41522.4444444444</c:v>
                </c:pt>
                <c:pt idx="19137">
                  <c:v>41522.4479166667</c:v>
                </c:pt>
                <c:pt idx="19138">
                  <c:v>41522.4513888889</c:v>
                </c:pt>
                <c:pt idx="19139">
                  <c:v>41522.4548611111</c:v>
                </c:pt>
                <c:pt idx="19140">
                  <c:v>41522.4583333333</c:v>
                </c:pt>
                <c:pt idx="19141">
                  <c:v>41522.4618055556</c:v>
                </c:pt>
                <c:pt idx="19142">
                  <c:v>41522.4652777778</c:v>
                </c:pt>
                <c:pt idx="19143">
                  <c:v>41522.46875</c:v>
                </c:pt>
                <c:pt idx="19144">
                  <c:v>41522.4722222222</c:v>
                </c:pt>
                <c:pt idx="19145">
                  <c:v>41522.4756944444</c:v>
                </c:pt>
                <c:pt idx="19146">
                  <c:v>41522.4791666667</c:v>
                </c:pt>
                <c:pt idx="19147">
                  <c:v>41522.4826388889</c:v>
                </c:pt>
                <c:pt idx="19148">
                  <c:v>41522.4861111111</c:v>
                </c:pt>
                <c:pt idx="19149">
                  <c:v>41522.4895833333</c:v>
                </c:pt>
                <c:pt idx="19150">
                  <c:v>41522.4930555556</c:v>
                </c:pt>
                <c:pt idx="19151">
                  <c:v>41522.4965277778</c:v>
                </c:pt>
                <c:pt idx="19152">
                  <c:v>41522.5</c:v>
                </c:pt>
                <c:pt idx="19153">
                  <c:v>41522.5034722222</c:v>
                </c:pt>
                <c:pt idx="19154">
                  <c:v>41522.5069444444</c:v>
                </c:pt>
                <c:pt idx="19155">
                  <c:v>41522.5104166667</c:v>
                </c:pt>
                <c:pt idx="19156">
                  <c:v>41522.5138888889</c:v>
                </c:pt>
                <c:pt idx="19157">
                  <c:v>41522.5173611111</c:v>
                </c:pt>
                <c:pt idx="19158">
                  <c:v>41522.5208333333</c:v>
                </c:pt>
                <c:pt idx="19159">
                  <c:v>41522.5243055556</c:v>
                </c:pt>
                <c:pt idx="19160">
                  <c:v>41522.5277777778</c:v>
                </c:pt>
                <c:pt idx="19161">
                  <c:v>41522.53125</c:v>
                </c:pt>
                <c:pt idx="19162">
                  <c:v>41522.5347222222</c:v>
                </c:pt>
                <c:pt idx="19163">
                  <c:v>41522.5381944445</c:v>
                </c:pt>
                <c:pt idx="19164">
                  <c:v>41522.5416666667</c:v>
                </c:pt>
                <c:pt idx="19165">
                  <c:v>41522.5451388889</c:v>
                </c:pt>
                <c:pt idx="19166">
                  <c:v>41522.5486111111</c:v>
                </c:pt>
                <c:pt idx="19167">
                  <c:v>41522.5520833333</c:v>
                </c:pt>
                <c:pt idx="19168">
                  <c:v>41522.5555555556</c:v>
                </c:pt>
                <c:pt idx="19169">
                  <c:v>41522.5590277778</c:v>
                </c:pt>
                <c:pt idx="19170">
                  <c:v>41522.5625</c:v>
                </c:pt>
                <c:pt idx="19171">
                  <c:v>41522.5659722222</c:v>
                </c:pt>
                <c:pt idx="19172">
                  <c:v>41522.5694444445</c:v>
                </c:pt>
                <c:pt idx="19173">
                  <c:v>41522.5729166667</c:v>
                </c:pt>
                <c:pt idx="19174">
                  <c:v>41522.5763888889</c:v>
                </c:pt>
                <c:pt idx="19175">
                  <c:v>41522.5798611111</c:v>
                </c:pt>
                <c:pt idx="19176">
                  <c:v>41522.5833333333</c:v>
                </c:pt>
                <c:pt idx="19177">
                  <c:v>41522.5868055556</c:v>
                </c:pt>
                <c:pt idx="19178">
                  <c:v>41522.5902777778</c:v>
                </c:pt>
                <c:pt idx="19179">
                  <c:v>41522.59375</c:v>
                </c:pt>
                <c:pt idx="19180">
                  <c:v>41522.5972222222</c:v>
                </c:pt>
                <c:pt idx="19181">
                  <c:v>41522.6006944445</c:v>
                </c:pt>
                <c:pt idx="19182">
                  <c:v>41522.6041666667</c:v>
                </c:pt>
                <c:pt idx="19183">
                  <c:v>41522.6076388889</c:v>
                </c:pt>
                <c:pt idx="19184">
                  <c:v>41522.6111111111</c:v>
                </c:pt>
                <c:pt idx="19185">
                  <c:v>41522.6145833333</c:v>
                </c:pt>
                <c:pt idx="19186">
                  <c:v>41522.6180555556</c:v>
                </c:pt>
                <c:pt idx="19187">
                  <c:v>41522.6215277778</c:v>
                </c:pt>
                <c:pt idx="19188">
                  <c:v>41522.625</c:v>
                </c:pt>
                <c:pt idx="19189">
                  <c:v>41522.6284722222</c:v>
                </c:pt>
                <c:pt idx="19190">
                  <c:v>41522.6319444444</c:v>
                </c:pt>
                <c:pt idx="19191">
                  <c:v>41522.6354166667</c:v>
                </c:pt>
                <c:pt idx="19192">
                  <c:v>41522.6388888889</c:v>
                </c:pt>
                <c:pt idx="19193">
                  <c:v>41522.6423611111</c:v>
                </c:pt>
                <c:pt idx="19194">
                  <c:v>41522.6458333333</c:v>
                </c:pt>
                <c:pt idx="19195">
                  <c:v>41522.6493055556</c:v>
                </c:pt>
                <c:pt idx="19196">
                  <c:v>41522.6527777778</c:v>
                </c:pt>
                <c:pt idx="19197">
                  <c:v>41522.65625</c:v>
                </c:pt>
                <c:pt idx="19198">
                  <c:v>41522.6597222222</c:v>
                </c:pt>
                <c:pt idx="19199">
                  <c:v>41522.6631944444</c:v>
                </c:pt>
                <c:pt idx="19200">
                  <c:v>41522.6666666667</c:v>
                </c:pt>
                <c:pt idx="19201">
                  <c:v>41522.6701388889</c:v>
                </c:pt>
                <c:pt idx="19202">
                  <c:v>41522.6736111111</c:v>
                </c:pt>
                <c:pt idx="19203">
                  <c:v>41522.6770833333</c:v>
                </c:pt>
                <c:pt idx="19204">
                  <c:v>41522.6805555556</c:v>
                </c:pt>
                <c:pt idx="19205">
                  <c:v>41522.6840277778</c:v>
                </c:pt>
                <c:pt idx="19206">
                  <c:v>41522.6875</c:v>
                </c:pt>
                <c:pt idx="19207">
                  <c:v>41522.6909722222</c:v>
                </c:pt>
                <c:pt idx="19208">
                  <c:v>41522.6944444444</c:v>
                </c:pt>
                <c:pt idx="19209">
                  <c:v>41522.6979166667</c:v>
                </c:pt>
                <c:pt idx="19210">
                  <c:v>41522.7013888889</c:v>
                </c:pt>
                <c:pt idx="19211">
                  <c:v>41522.7048611111</c:v>
                </c:pt>
                <c:pt idx="19212">
                  <c:v>41522.7083333333</c:v>
                </c:pt>
                <c:pt idx="19213">
                  <c:v>41522.7118055556</c:v>
                </c:pt>
                <c:pt idx="19214">
                  <c:v>41522.7152777778</c:v>
                </c:pt>
                <c:pt idx="19215">
                  <c:v>41522.71875</c:v>
                </c:pt>
                <c:pt idx="19216">
                  <c:v>41522.7222222222</c:v>
                </c:pt>
                <c:pt idx="19217">
                  <c:v>41522.7256944444</c:v>
                </c:pt>
                <c:pt idx="19218">
                  <c:v>41522.7291666667</c:v>
                </c:pt>
                <c:pt idx="19219">
                  <c:v>41522.7326388889</c:v>
                </c:pt>
                <c:pt idx="19220">
                  <c:v>41522.7361111111</c:v>
                </c:pt>
                <c:pt idx="19221">
                  <c:v>41522.7395833333</c:v>
                </c:pt>
                <c:pt idx="19222">
                  <c:v>41522.7430555556</c:v>
                </c:pt>
                <c:pt idx="19223">
                  <c:v>41522.7465277778</c:v>
                </c:pt>
                <c:pt idx="19224">
                  <c:v>41522.75</c:v>
                </c:pt>
                <c:pt idx="19225">
                  <c:v>41522.7534722222</c:v>
                </c:pt>
                <c:pt idx="19226">
                  <c:v>41522.7569444444</c:v>
                </c:pt>
                <c:pt idx="19227">
                  <c:v>41522.7604166667</c:v>
                </c:pt>
                <c:pt idx="19228">
                  <c:v>41522.7638888889</c:v>
                </c:pt>
                <c:pt idx="19229">
                  <c:v>41522.7673611111</c:v>
                </c:pt>
                <c:pt idx="19230">
                  <c:v>41522.7708333333</c:v>
                </c:pt>
                <c:pt idx="19231">
                  <c:v>41522.7743055556</c:v>
                </c:pt>
                <c:pt idx="19232">
                  <c:v>41522.7777777778</c:v>
                </c:pt>
                <c:pt idx="19233">
                  <c:v>41522.78125</c:v>
                </c:pt>
                <c:pt idx="19234">
                  <c:v>41522.7847222222</c:v>
                </c:pt>
                <c:pt idx="19235">
                  <c:v>41522.7881944444</c:v>
                </c:pt>
                <c:pt idx="19236">
                  <c:v>41522.7916666667</c:v>
                </c:pt>
                <c:pt idx="19237">
                  <c:v>41522.7951388889</c:v>
                </c:pt>
                <c:pt idx="19238">
                  <c:v>41522.7986111111</c:v>
                </c:pt>
                <c:pt idx="19239">
                  <c:v>41522.8020833333</c:v>
                </c:pt>
                <c:pt idx="19240">
                  <c:v>41522.8055555556</c:v>
                </c:pt>
                <c:pt idx="19241">
                  <c:v>41522.8090277778</c:v>
                </c:pt>
                <c:pt idx="19242">
                  <c:v>41522.8125</c:v>
                </c:pt>
                <c:pt idx="19243">
                  <c:v>41522.8159722222</c:v>
                </c:pt>
                <c:pt idx="19244">
                  <c:v>41522.8194444445</c:v>
                </c:pt>
                <c:pt idx="19245">
                  <c:v>41522.8229166667</c:v>
                </c:pt>
                <c:pt idx="19246">
                  <c:v>41522.8263888889</c:v>
                </c:pt>
                <c:pt idx="19247">
                  <c:v>41522.8298611111</c:v>
                </c:pt>
                <c:pt idx="19248">
                  <c:v>41522.8333333333</c:v>
                </c:pt>
                <c:pt idx="19249">
                  <c:v>41522.8368055556</c:v>
                </c:pt>
                <c:pt idx="19250">
                  <c:v>41522.8402777778</c:v>
                </c:pt>
                <c:pt idx="19251">
                  <c:v>41522.84375</c:v>
                </c:pt>
                <c:pt idx="19252">
                  <c:v>41522.8472222222</c:v>
                </c:pt>
                <c:pt idx="19253">
                  <c:v>41522.8506944445</c:v>
                </c:pt>
                <c:pt idx="19254">
                  <c:v>41522.8541666667</c:v>
                </c:pt>
                <c:pt idx="19255">
                  <c:v>41522.8576388889</c:v>
                </c:pt>
                <c:pt idx="19256">
                  <c:v>41522.8611111111</c:v>
                </c:pt>
                <c:pt idx="19257">
                  <c:v>41522.8645833333</c:v>
                </c:pt>
                <c:pt idx="19258">
                  <c:v>41522.8680555556</c:v>
                </c:pt>
                <c:pt idx="19259">
                  <c:v>41522.8715277778</c:v>
                </c:pt>
                <c:pt idx="19260">
                  <c:v>41522.875</c:v>
                </c:pt>
                <c:pt idx="19261">
                  <c:v>41522.8784722222</c:v>
                </c:pt>
                <c:pt idx="19262">
                  <c:v>41522.8819444445</c:v>
                </c:pt>
                <c:pt idx="19263">
                  <c:v>41522.8854166667</c:v>
                </c:pt>
                <c:pt idx="19264">
                  <c:v>41522.8888888889</c:v>
                </c:pt>
                <c:pt idx="19265">
                  <c:v>41522.8923611111</c:v>
                </c:pt>
                <c:pt idx="19266">
                  <c:v>41522.8958333333</c:v>
                </c:pt>
                <c:pt idx="19267">
                  <c:v>41522.8993055556</c:v>
                </c:pt>
                <c:pt idx="19268">
                  <c:v>41522.9027777778</c:v>
                </c:pt>
                <c:pt idx="19269">
                  <c:v>41522.90625</c:v>
                </c:pt>
                <c:pt idx="19270">
                  <c:v>41522.9097222222</c:v>
                </c:pt>
                <c:pt idx="19271">
                  <c:v>41522.9131944444</c:v>
                </c:pt>
                <c:pt idx="19272">
                  <c:v>41522.9166666667</c:v>
                </c:pt>
                <c:pt idx="19273">
                  <c:v>41522.9201388889</c:v>
                </c:pt>
                <c:pt idx="19274">
                  <c:v>41522.9236111111</c:v>
                </c:pt>
                <c:pt idx="19275">
                  <c:v>41522.9270833333</c:v>
                </c:pt>
                <c:pt idx="19276">
                  <c:v>41522.9305555556</c:v>
                </c:pt>
                <c:pt idx="19277">
                  <c:v>41522.9340277778</c:v>
                </c:pt>
                <c:pt idx="19278">
                  <c:v>41522.9375</c:v>
                </c:pt>
                <c:pt idx="19279">
                  <c:v>41522.9409722222</c:v>
                </c:pt>
                <c:pt idx="19280">
                  <c:v>41522.9444444444</c:v>
                </c:pt>
                <c:pt idx="19281">
                  <c:v>41522.9479166667</c:v>
                </c:pt>
                <c:pt idx="19282">
                  <c:v>41522.9513888889</c:v>
                </c:pt>
                <c:pt idx="19283">
                  <c:v>41522.9548611111</c:v>
                </c:pt>
                <c:pt idx="19284">
                  <c:v>41522.9583333333</c:v>
                </c:pt>
                <c:pt idx="19285">
                  <c:v>41522.9618055556</c:v>
                </c:pt>
                <c:pt idx="19286">
                  <c:v>41522.9652777778</c:v>
                </c:pt>
                <c:pt idx="19287">
                  <c:v>41522.96875</c:v>
                </c:pt>
                <c:pt idx="19288">
                  <c:v>41522.9722222222</c:v>
                </c:pt>
                <c:pt idx="19289">
                  <c:v>41522.9756944444</c:v>
                </c:pt>
                <c:pt idx="19290">
                  <c:v>41522.9791666667</c:v>
                </c:pt>
                <c:pt idx="19291">
                  <c:v>41522.9826388889</c:v>
                </c:pt>
                <c:pt idx="19292">
                  <c:v>41522.9861111111</c:v>
                </c:pt>
                <c:pt idx="19293">
                  <c:v>41522.9895833333</c:v>
                </c:pt>
                <c:pt idx="19294">
                  <c:v>41522.9930555556</c:v>
                </c:pt>
                <c:pt idx="19295">
                  <c:v>41522.9965277778</c:v>
                </c:pt>
                <c:pt idx="19296">
                  <c:v>41523</c:v>
                </c:pt>
                <c:pt idx="19297">
                  <c:v>41523.0034722222</c:v>
                </c:pt>
                <c:pt idx="19298">
                  <c:v>41523.0069444444</c:v>
                </c:pt>
                <c:pt idx="19299">
                  <c:v>41523.0104166667</c:v>
                </c:pt>
                <c:pt idx="19300">
                  <c:v>41523.0138888889</c:v>
                </c:pt>
                <c:pt idx="19301">
                  <c:v>41523.0173611111</c:v>
                </c:pt>
                <c:pt idx="19302">
                  <c:v>41523.0208333333</c:v>
                </c:pt>
                <c:pt idx="19303">
                  <c:v>41523.0243055556</c:v>
                </c:pt>
                <c:pt idx="19304">
                  <c:v>41523.0277777778</c:v>
                </c:pt>
                <c:pt idx="19305">
                  <c:v>41523.03125</c:v>
                </c:pt>
                <c:pt idx="19306">
                  <c:v>41523.0347222222</c:v>
                </c:pt>
                <c:pt idx="19307">
                  <c:v>41523.0381944444</c:v>
                </c:pt>
                <c:pt idx="19308">
                  <c:v>41523.0416666667</c:v>
                </c:pt>
                <c:pt idx="19309">
                  <c:v>41523.0451388889</c:v>
                </c:pt>
                <c:pt idx="19310">
                  <c:v>41523.0486111111</c:v>
                </c:pt>
                <c:pt idx="19311">
                  <c:v>41523.0520833333</c:v>
                </c:pt>
                <c:pt idx="19312">
                  <c:v>41523.0555555556</c:v>
                </c:pt>
                <c:pt idx="19313">
                  <c:v>41523.0590277778</c:v>
                </c:pt>
                <c:pt idx="19314">
                  <c:v>41523.0625</c:v>
                </c:pt>
                <c:pt idx="19315">
                  <c:v>41523.0659722222</c:v>
                </c:pt>
                <c:pt idx="19316">
                  <c:v>41523.0694444445</c:v>
                </c:pt>
                <c:pt idx="19317">
                  <c:v>41523.0729166667</c:v>
                </c:pt>
                <c:pt idx="19318">
                  <c:v>41523.0763888889</c:v>
                </c:pt>
                <c:pt idx="19319">
                  <c:v>41523.0798611111</c:v>
                </c:pt>
                <c:pt idx="19320">
                  <c:v>41523.0833333333</c:v>
                </c:pt>
                <c:pt idx="19321">
                  <c:v>41523.0868055556</c:v>
                </c:pt>
                <c:pt idx="19322">
                  <c:v>41523.0902777778</c:v>
                </c:pt>
                <c:pt idx="19323">
                  <c:v>41523.09375</c:v>
                </c:pt>
                <c:pt idx="19324">
                  <c:v>41523.0972222222</c:v>
                </c:pt>
                <c:pt idx="19325">
                  <c:v>41523.1006944445</c:v>
                </c:pt>
                <c:pt idx="19326">
                  <c:v>41523.1041666667</c:v>
                </c:pt>
                <c:pt idx="19327">
                  <c:v>41523.1076388889</c:v>
                </c:pt>
                <c:pt idx="19328">
                  <c:v>41523.1111111111</c:v>
                </c:pt>
                <c:pt idx="19329">
                  <c:v>41523.1145833333</c:v>
                </c:pt>
                <c:pt idx="19330">
                  <c:v>41523.1180555556</c:v>
                </c:pt>
                <c:pt idx="19331">
                  <c:v>41523.1215277778</c:v>
                </c:pt>
                <c:pt idx="19332">
                  <c:v>41523.125</c:v>
                </c:pt>
                <c:pt idx="19333">
                  <c:v>41523.1284722222</c:v>
                </c:pt>
                <c:pt idx="19334">
                  <c:v>41523.1319444445</c:v>
                </c:pt>
                <c:pt idx="19335">
                  <c:v>41523.1354166667</c:v>
                </c:pt>
                <c:pt idx="19336">
                  <c:v>41523.1388888889</c:v>
                </c:pt>
                <c:pt idx="19337">
                  <c:v>41523.1423611111</c:v>
                </c:pt>
                <c:pt idx="19338">
                  <c:v>41523.1458333333</c:v>
                </c:pt>
                <c:pt idx="19339">
                  <c:v>41523.1493055556</c:v>
                </c:pt>
                <c:pt idx="19340">
                  <c:v>41523.1527777778</c:v>
                </c:pt>
                <c:pt idx="19341">
                  <c:v>41523.15625</c:v>
                </c:pt>
                <c:pt idx="19342">
                  <c:v>41523.1597222222</c:v>
                </c:pt>
                <c:pt idx="19343">
                  <c:v>41523.1631944444</c:v>
                </c:pt>
                <c:pt idx="19344">
                  <c:v>41523.1666666667</c:v>
                </c:pt>
                <c:pt idx="19345">
                  <c:v>41523.1701388889</c:v>
                </c:pt>
                <c:pt idx="19346">
                  <c:v>41523.1736111111</c:v>
                </c:pt>
                <c:pt idx="19347">
                  <c:v>41523.1770833333</c:v>
                </c:pt>
                <c:pt idx="19348">
                  <c:v>41523.1805555556</c:v>
                </c:pt>
                <c:pt idx="19349">
                  <c:v>41523.1840277778</c:v>
                </c:pt>
                <c:pt idx="19350">
                  <c:v>41523.1875</c:v>
                </c:pt>
                <c:pt idx="19351">
                  <c:v>41523.1909722222</c:v>
                </c:pt>
                <c:pt idx="19352">
                  <c:v>41523.1944444444</c:v>
                </c:pt>
                <c:pt idx="19353">
                  <c:v>41523.1979166667</c:v>
                </c:pt>
                <c:pt idx="19354">
                  <c:v>41523.2013888889</c:v>
                </c:pt>
                <c:pt idx="19355">
                  <c:v>41523.2048611111</c:v>
                </c:pt>
                <c:pt idx="19356">
                  <c:v>41523.2083333333</c:v>
                </c:pt>
                <c:pt idx="19357">
                  <c:v>41523.2118055556</c:v>
                </c:pt>
                <c:pt idx="19358">
                  <c:v>41523.2152777778</c:v>
                </c:pt>
                <c:pt idx="19359">
                  <c:v>41523.21875</c:v>
                </c:pt>
                <c:pt idx="19360">
                  <c:v>41523.2222222222</c:v>
                </c:pt>
                <c:pt idx="19361">
                  <c:v>41523.2256944444</c:v>
                </c:pt>
                <c:pt idx="19362">
                  <c:v>41523.2291666667</c:v>
                </c:pt>
                <c:pt idx="19363">
                  <c:v>41523.2326388889</c:v>
                </c:pt>
                <c:pt idx="19364">
                  <c:v>41523.2361111111</c:v>
                </c:pt>
                <c:pt idx="19365">
                  <c:v>41523.2395833333</c:v>
                </c:pt>
                <c:pt idx="19366">
                  <c:v>41523.2430555556</c:v>
                </c:pt>
                <c:pt idx="19367">
                  <c:v>41523.2465277778</c:v>
                </c:pt>
                <c:pt idx="19368">
                  <c:v>41523.25</c:v>
                </c:pt>
                <c:pt idx="19369">
                  <c:v>41523.2534722222</c:v>
                </c:pt>
                <c:pt idx="19370">
                  <c:v>41523.2569444444</c:v>
                </c:pt>
                <c:pt idx="19371">
                  <c:v>41523.2604166667</c:v>
                </c:pt>
                <c:pt idx="19372">
                  <c:v>41523.2638888889</c:v>
                </c:pt>
                <c:pt idx="19373">
                  <c:v>41523.2673611111</c:v>
                </c:pt>
                <c:pt idx="19374">
                  <c:v>41523.2708333333</c:v>
                </c:pt>
                <c:pt idx="19375">
                  <c:v>41523.2743055556</c:v>
                </c:pt>
                <c:pt idx="19376">
                  <c:v>41523.2777777778</c:v>
                </c:pt>
                <c:pt idx="19377">
                  <c:v>41523.28125</c:v>
                </c:pt>
                <c:pt idx="19378">
                  <c:v>41523.2847222222</c:v>
                </c:pt>
                <c:pt idx="19379">
                  <c:v>41523.2881944444</c:v>
                </c:pt>
                <c:pt idx="19380">
                  <c:v>41523.2916666667</c:v>
                </c:pt>
                <c:pt idx="19381">
                  <c:v>41523.2951388889</c:v>
                </c:pt>
                <c:pt idx="19382">
                  <c:v>41523.2986111111</c:v>
                </c:pt>
                <c:pt idx="19383">
                  <c:v>41523.3020833333</c:v>
                </c:pt>
                <c:pt idx="19384">
                  <c:v>41523.3055555556</c:v>
                </c:pt>
                <c:pt idx="19385">
                  <c:v>41523.3090277778</c:v>
                </c:pt>
                <c:pt idx="19386">
                  <c:v>41523.3125</c:v>
                </c:pt>
                <c:pt idx="19387">
                  <c:v>41523.3159722222</c:v>
                </c:pt>
                <c:pt idx="19388">
                  <c:v>41523.3194444444</c:v>
                </c:pt>
                <c:pt idx="19389">
                  <c:v>41523.3229166667</c:v>
                </c:pt>
                <c:pt idx="19390">
                  <c:v>41523.3263888889</c:v>
                </c:pt>
                <c:pt idx="19391">
                  <c:v>41523.3298611111</c:v>
                </c:pt>
                <c:pt idx="19392">
                  <c:v>41523.3333333333</c:v>
                </c:pt>
                <c:pt idx="19393">
                  <c:v>41523.3368055556</c:v>
                </c:pt>
                <c:pt idx="19394">
                  <c:v>41523.3402777778</c:v>
                </c:pt>
                <c:pt idx="19395">
                  <c:v>41523.34375</c:v>
                </c:pt>
                <c:pt idx="19396">
                  <c:v>41523.3472222222</c:v>
                </c:pt>
                <c:pt idx="19397">
                  <c:v>41523.3506944445</c:v>
                </c:pt>
                <c:pt idx="19398">
                  <c:v>41523.3541666667</c:v>
                </c:pt>
                <c:pt idx="19399">
                  <c:v>41523.3576388889</c:v>
                </c:pt>
                <c:pt idx="19400">
                  <c:v>41523.3611111111</c:v>
                </c:pt>
                <c:pt idx="19401">
                  <c:v>41523.3645833333</c:v>
                </c:pt>
                <c:pt idx="19402">
                  <c:v>41523.3680555556</c:v>
                </c:pt>
                <c:pt idx="19403">
                  <c:v>41523.3715277778</c:v>
                </c:pt>
                <c:pt idx="19404">
                  <c:v>41523.375</c:v>
                </c:pt>
                <c:pt idx="19405">
                  <c:v>41523.3784722222</c:v>
                </c:pt>
                <c:pt idx="19406">
                  <c:v>41523.3819444445</c:v>
                </c:pt>
                <c:pt idx="19407">
                  <c:v>41523.3854166667</c:v>
                </c:pt>
                <c:pt idx="19408">
                  <c:v>41523.3888888889</c:v>
                </c:pt>
                <c:pt idx="19409">
                  <c:v>41523.3923611111</c:v>
                </c:pt>
                <c:pt idx="19410">
                  <c:v>41523.3958333333</c:v>
                </c:pt>
                <c:pt idx="19411">
                  <c:v>41523.3993055556</c:v>
                </c:pt>
                <c:pt idx="19412">
                  <c:v>41523.4027777778</c:v>
                </c:pt>
                <c:pt idx="19413">
                  <c:v>41523.40625</c:v>
                </c:pt>
                <c:pt idx="19414">
                  <c:v>41523.4097222222</c:v>
                </c:pt>
                <c:pt idx="19415">
                  <c:v>41523.4131944445</c:v>
                </c:pt>
                <c:pt idx="19416">
                  <c:v>41523.4166666667</c:v>
                </c:pt>
                <c:pt idx="19417">
                  <c:v>41523.4201388889</c:v>
                </c:pt>
                <c:pt idx="19418">
                  <c:v>41523.4236111111</c:v>
                </c:pt>
                <c:pt idx="19419">
                  <c:v>41523.4270833333</c:v>
                </c:pt>
                <c:pt idx="19420">
                  <c:v>41523.4305555556</c:v>
                </c:pt>
                <c:pt idx="19421">
                  <c:v>41523.4340277778</c:v>
                </c:pt>
                <c:pt idx="19422">
                  <c:v>41523.4375</c:v>
                </c:pt>
                <c:pt idx="19423">
                  <c:v>41523.4409722222</c:v>
                </c:pt>
                <c:pt idx="19424">
                  <c:v>41523.4444444444</c:v>
                </c:pt>
                <c:pt idx="19425">
                  <c:v>41523.4479166667</c:v>
                </c:pt>
                <c:pt idx="19426">
                  <c:v>41523.4513888889</c:v>
                </c:pt>
                <c:pt idx="19427">
                  <c:v>41523.4548611111</c:v>
                </c:pt>
                <c:pt idx="19428">
                  <c:v>41523.4583333333</c:v>
                </c:pt>
                <c:pt idx="19429">
                  <c:v>41523.4618055556</c:v>
                </c:pt>
                <c:pt idx="19430">
                  <c:v>41523.4652777778</c:v>
                </c:pt>
                <c:pt idx="19431">
                  <c:v>41523.46875</c:v>
                </c:pt>
                <c:pt idx="19432">
                  <c:v>41523.4722222222</c:v>
                </c:pt>
                <c:pt idx="19433">
                  <c:v>41523.4756944444</c:v>
                </c:pt>
                <c:pt idx="19434">
                  <c:v>41523.4791666667</c:v>
                </c:pt>
                <c:pt idx="19435">
                  <c:v>41523.4826388889</c:v>
                </c:pt>
                <c:pt idx="19436">
                  <c:v>41523.4861111111</c:v>
                </c:pt>
                <c:pt idx="19437">
                  <c:v>41523.4895833333</c:v>
                </c:pt>
                <c:pt idx="19438">
                  <c:v>41523.4930555556</c:v>
                </c:pt>
                <c:pt idx="19439">
                  <c:v>41523.4965277778</c:v>
                </c:pt>
                <c:pt idx="19440">
                  <c:v>41523.5</c:v>
                </c:pt>
                <c:pt idx="19441">
                  <c:v>41523.5034722222</c:v>
                </c:pt>
                <c:pt idx="19442">
                  <c:v>41523.5069444444</c:v>
                </c:pt>
                <c:pt idx="19443">
                  <c:v>41523.5104166667</c:v>
                </c:pt>
                <c:pt idx="19444">
                  <c:v>41523.5138888889</c:v>
                </c:pt>
                <c:pt idx="19445">
                  <c:v>41523.5173611111</c:v>
                </c:pt>
                <c:pt idx="19446">
                  <c:v>41523.5208333333</c:v>
                </c:pt>
                <c:pt idx="19447">
                  <c:v>41523.5243055556</c:v>
                </c:pt>
                <c:pt idx="19448">
                  <c:v>41523.5277777778</c:v>
                </c:pt>
                <c:pt idx="19449">
                  <c:v>41523.53125</c:v>
                </c:pt>
                <c:pt idx="19450">
                  <c:v>41523.5347222222</c:v>
                </c:pt>
                <c:pt idx="19451">
                  <c:v>41523.5381944444</c:v>
                </c:pt>
                <c:pt idx="19452">
                  <c:v>41523.5416666667</c:v>
                </c:pt>
                <c:pt idx="19453">
                  <c:v>41523.5451388889</c:v>
                </c:pt>
                <c:pt idx="19454">
                  <c:v>41523.5486111111</c:v>
                </c:pt>
                <c:pt idx="19455">
                  <c:v>41523.5520833333</c:v>
                </c:pt>
                <c:pt idx="19456">
                  <c:v>41523.5555555556</c:v>
                </c:pt>
                <c:pt idx="19457">
                  <c:v>41523.5590277778</c:v>
                </c:pt>
                <c:pt idx="19458">
                  <c:v>41523.5625</c:v>
                </c:pt>
                <c:pt idx="19459">
                  <c:v>41523.5659722222</c:v>
                </c:pt>
                <c:pt idx="19460">
                  <c:v>41523.5694444444</c:v>
                </c:pt>
                <c:pt idx="19461">
                  <c:v>41523.5729166667</c:v>
                </c:pt>
                <c:pt idx="19462">
                  <c:v>41523.5763888889</c:v>
                </c:pt>
                <c:pt idx="19463">
                  <c:v>41523.5798611111</c:v>
                </c:pt>
                <c:pt idx="19464">
                  <c:v>41523.5833333333</c:v>
                </c:pt>
                <c:pt idx="19465">
                  <c:v>41523.5868055556</c:v>
                </c:pt>
                <c:pt idx="19466">
                  <c:v>41523.5902777778</c:v>
                </c:pt>
                <c:pt idx="19467">
                  <c:v>41523.59375</c:v>
                </c:pt>
                <c:pt idx="19468">
                  <c:v>41523.5972222222</c:v>
                </c:pt>
                <c:pt idx="19469">
                  <c:v>41523.6006944445</c:v>
                </c:pt>
                <c:pt idx="19470">
                  <c:v>41523.6041666667</c:v>
                </c:pt>
                <c:pt idx="19471">
                  <c:v>41523.6076388889</c:v>
                </c:pt>
                <c:pt idx="19472">
                  <c:v>41523.6111111111</c:v>
                </c:pt>
                <c:pt idx="19473">
                  <c:v>41523.6145833333</c:v>
                </c:pt>
                <c:pt idx="19474">
                  <c:v>41523.6180555556</c:v>
                </c:pt>
                <c:pt idx="19475">
                  <c:v>41523.6215277778</c:v>
                </c:pt>
                <c:pt idx="19476">
                  <c:v>41523.625</c:v>
                </c:pt>
                <c:pt idx="19477">
                  <c:v>41523.6284722222</c:v>
                </c:pt>
                <c:pt idx="19478">
                  <c:v>41523.6319444445</c:v>
                </c:pt>
                <c:pt idx="19479">
                  <c:v>41523.6354166667</c:v>
                </c:pt>
                <c:pt idx="19480">
                  <c:v>41523.6388888889</c:v>
                </c:pt>
                <c:pt idx="19481">
                  <c:v>41523.6423611111</c:v>
                </c:pt>
                <c:pt idx="19482">
                  <c:v>41523.6458333333</c:v>
                </c:pt>
                <c:pt idx="19483">
                  <c:v>41523.6493055556</c:v>
                </c:pt>
                <c:pt idx="19484">
                  <c:v>41523.6527777778</c:v>
                </c:pt>
                <c:pt idx="19485">
                  <c:v>41523.65625</c:v>
                </c:pt>
                <c:pt idx="19486">
                  <c:v>41523.6597222222</c:v>
                </c:pt>
                <c:pt idx="19487">
                  <c:v>41523.6631944445</c:v>
                </c:pt>
                <c:pt idx="19488">
                  <c:v>41523.6666666667</c:v>
                </c:pt>
                <c:pt idx="19489">
                  <c:v>41523.6701388889</c:v>
                </c:pt>
                <c:pt idx="19490">
                  <c:v>41523.6736111111</c:v>
                </c:pt>
                <c:pt idx="19491">
                  <c:v>41523.6770833333</c:v>
                </c:pt>
                <c:pt idx="19492">
                  <c:v>41523.6805555556</c:v>
                </c:pt>
                <c:pt idx="19493">
                  <c:v>41523.6840277778</c:v>
                </c:pt>
                <c:pt idx="19494">
                  <c:v>41523.6875</c:v>
                </c:pt>
                <c:pt idx="19495">
                  <c:v>41523.6909722222</c:v>
                </c:pt>
                <c:pt idx="19496">
                  <c:v>41523.6944444444</c:v>
                </c:pt>
                <c:pt idx="19497">
                  <c:v>41523.6979166667</c:v>
                </c:pt>
                <c:pt idx="19498">
                  <c:v>41523.7013888889</c:v>
                </c:pt>
                <c:pt idx="19499">
                  <c:v>41523.7048611111</c:v>
                </c:pt>
                <c:pt idx="19500">
                  <c:v>41523.7083333333</c:v>
                </c:pt>
                <c:pt idx="19501">
                  <c:v>41523.7118055556</c:v>
                </c:pt>
                <c:pt idx="19502">
                  <c:v>41523.7152777778</c:v>
                </c:pt>
                <c:pt idx="19503">
                  <c:v>41523.71875</c:v>
                </c:pt>
                <c:pt idx="19504">
                  <c:v>41523.7222222222</c:v>
                </c:pt>
                <c:pt idx="19505">
                  <c:v>41523.7256944444</c:v>
                </c:pt>
                <c:pt idx="19506">
                  <c:v>41523.7291666667</c:v>
                </c:pt>
                <c:pt idx="19507">
                  <c:v>41523.7326388889</c:v>
                </c:pt>
                <c:pt idx="19508">
                  <c:v>41523.7361111111</c:v>
                </c:pt>
                <c:pt idx="19509">
                  <c:v>41523.7395833333</c:v>
                </c:pt>
                <c:pt idx="19510">
                  <c:v>41523.7430555556</c:v>
                </c:pt>
                <c:pt idx="19511">
                  <c:v>41523.7465277778</c:v>
                </c:pt>
                <c:pt idx="19512">
                  <c:v>41523.75</c:v>
                </c:pt>
                <c:pt idx="19513">
                  <c:v>41523.7534722222</c:v>
                </c:pt>
                <c:pt idx="19514">
                  <c:v>41523.7569444444</c:v>
                </c:pt>
                <c:pt idx="19515">
                  <c:v>41523.7604166667</c:v>
                </c:pt>
                <c:pt idx="19516">
                  <c:v>41523.7638888889</c:v>
                </c:pt>
                <c:pt idx="19517">
                  <c:v>41523.7673611111</c:v>
                </c:pt>
                <c:pt idx="19518">
                  <c:v>41523.7708333333</c:v>
                </c:pt>
                <c:pt idx="19519">
                  <c:v>41523.7743055556</c:v>
                </c:pt>
                <c:pt idx="19520">
                  <c:v>41523.7777777778</c:v>
                </c:pt>
                <c:pt idx="19521">
                  <c:v>41523.78125</c:v>
                </c:pt>
                <c:pt idx="19522">
                  <c:v>41523.7847222222</c:v>
                </c:pt>
                <c:pt idx="19523">
                  <c:v>41523.7881944444</c:v>
                </c:pt>
                <c:pt idx="19524">
                  <c:v>41523.7916666667</c:v>
                </c:pt>
                <c:pt idx="19525">
                  <c:v>41523.7951388889</c:v>
                </c:pt>
                <c:pt idx="19526">
                  <c:v>41523.7986111111</c:v>
                </c:pt>
                <c:pt idx="19527">
                  <c:v>41523.8020833333</c:v>
                </c:pt>
                <c:pt idx="19528">
                  <c:v>41523.8055555556</c:v>
                </c:pt>
                <c:pt idx="19529">
                  <c:v>41523.8090277778</c:v>
                </c:pt>
                <c:pt idx="19530">
                  <c:v>41523.8125</c:v>
                </c:pt>
                <c:pt idx="19531">
                  <c:v>41523.8159722222</c:v>
                </c:pt>
                <c:pt idx="19532">
                  <c:v>41523.8194444444</c:v>
                </c:pt>
                <c:pt idx="19533">
                  <c:v>41523.8229166667</c:v>
                </c:pt>
                <c:pt idx="19534">
                  <c:v>41523.8263888889</c:v>
                </c:pt>
                <c:pt idx="19535">
                  <c:v>41523.8298611111</c:v>
                </c:pt>
                <c:pt idx="19536">
                  <c:v>41523.8333333333</c:v>
                </c:pt>
                <c:pt idx="19537">
                  <c:v>41523.8368055556</c:v>
                </c:pt>
                <c:pt idx="19538">
                  <c:v>41523.8402777778</c:v>
                </c:pt>
                <c:pt idx="19539">
                  <c:v>41523.84375</c:v>
                </c:pt>
                <c:pt idx="19540">
                  <c:v>41523.8472222222</c:v>
                </c:pt>
                <c:pt idx="19541">
                  <c:v>41523.8506944444</c:v>
                </c:pt>
                <c:pt idx="19542">
                  <c:v>41523.8541666667</c:v>
                </c:pt>
                <c:pt idx="19543">
                  <c:v>41523.8576388889</c:v>
                </c:pt>
                <c:pt idx="19544">
                  <c:v>41523.8611111111</c:v>
                </c:pt>
                <c:pt idx="19545">
                  <c:v>41523.8645833333</c:v>
                </c:pt>
                <c:pt idx="19546">
                  <c:v>41523.8680555556</c:v>
                </c:pt>
                <c:pt idx="19547">
                  <c:v>41523.8715277778</c:v>
                </c:pt>
                <c:pt idx="19548">
                  <c:v>41523.875</c:v>
                </c:pt>
                <c:pt idx="19549">
                  <c:v>41523.8784722222</c:v>
                </c:pt>
                <c:pt idx="19550">
                  <c:v>41523.8819444445</c:v>
                </c:pt>
                <c:pt idx="19551">
                  <c:v>41523.8854166667</c:v>
                </c:pt>
                <c:pt idx="19552">
                  <c:v>41523.8888888889</c:v>
                </c:pt>
                <c:pt idx="19553">
                  <c:v>41523.8923611111</c:v>
                </c:pt>
                <c:pt idx="19554">
                  <c:v>41523.8958333333</c:v>
                </c:pt>
                <c:pt idx="19555">
                  <c:v>41523.8993055556</c:v>
                </c:pt>
                <c:pt idx="19556">
                  <c:v>41523.9027777778</c:v>
                </c:pt>
                <c:pt idx="19557">
                  <c:v>41523.90625</c:v>
                </c:pt>
                <c:pt idx="19558">
                  <c:v>41523.9097222222</c:v>
                </c:pt>
                <c:pt idx="19559">
                  <c:v>41523.9131944445</c:v>
                </c:pt>
                <c:pt idx="19560">
                  <c:v>41523.9166666667</c:v>
                </c:pt>
                <c:pt idx="19561">
                  <c:v>41523.9201388889</c:v>
                </c:pt>
                <c:pt idx="19562">
                  <c:v>41523.9236111111</c:v>
                </c:pt>
                <c:pt idx="19563">
                  <c:v>41523.9270833333</c:v>
                </c:pt>
                <c:pt idx="19564">
                  <c:v>41523.9305555556</c:v>
                </c:pt>
                <c:pt idx="19565">
                  <c:v>41523.9340277778</c:v>
                </c:pt>
                <c:pt idx="19566">
                  <c:v>41523.9375</c:v>
                </c:pt>
                <c:pt idx="19567">
                  <c:v>41523.9409722222</c:v>
                </c:pt>
                <c:pt idx="19568">
                  <c:v>41523.9444444445</c:v>
                </c:pt>
                <c:pt idx="19569">
                  <c:v>41523.9479166667</c:v>
                </c:pt>
                <c:pt idx="19570">
                  <c:v>41523.9513888889</c:v>
                </c:pt>
                <c:pt idx="19571">
                  <c:v>41523.9548611111</c:v>
                </c:pt>
                <c:pt idx="19572">
                  <c:v>41523.9583333333</c:v>
                </c:pt>
                <c:pt idx="19573">
                  <c:v>41523.9618055556</c:v>
                </c:pt>
                <c:pt idx="19574">
                  <c:v>41523.9652777778</c:v>
                </c:pt>
                <c:pt idx="19575">
                  <c:v>41523.96875</c:v>
                </c:pt>
                <c:pt idx="19576">
                  <c:v>41523.9722222222</c:v>
                </c:pt>
                <c:pt idx="19577">
                  <c:v>41523.9756944444</c:v>
                </c:pt>
                <c:pt idx="19578">
                  <c:v>41523.9791666667</c:v>
                </c:pt>
                <c:pt idx="19579">
                  <c:v>41523.9826388889</c:v>
                </c:pt>
                <c:pt idx="19580">
                  <c:v>41523.9861111111</c:v>
                </c:pt>
                <c:pt idx="19581">
                  <c:v>41523.9895833333</c:v>
                </c:pt>
                <c:pt idx="19582">
                  <c:v>41523.9930555556</c:v>
                </c:pt>
                <c:pt idx="19583">
                  <c:v>41523.9965277778</c:v>
                </c:pt>
                <c:pt idx="19584">
                  <c:v>41524</c:v>
                </c:pt>
                <c:pt idx="19585">
                  <c:v>41524.0034722222</c:v>
                </c:pt>
                <c:pt idx="19586">
                  <c:v>41524.0069444444</c:v>
                </c:pt>
                <c:pt idx="19587">
                  <c:v>41524.0104166667</c:v>
                </c:pt>
                <c:pt idx="19588">
                  <c:v>41524.0138888889</c:v>
                </c:pt>
                <c:pt idx="19589">
                  <c:v>41524.0173611111</c:v>
                </c:pt>
                <c:pt idx="19590">
                  <c:v>41524.0208333333</c:v>
                </c:pt>
                <c:pt idx="19591">
                  <c:v>41524.0243055556</c:v>
                </c:pt>
                <c:pt idx="19592">
                  <c:v>41524.0277777778</c:v>
                </c:pt>
                <c:pt idx="19593">
                  <c:v>41524.03125</c:v>
                </c:pt>
                <c:pt idx="19594">
                  <c:v>41524.0347222222</c:v>
                </c:pt>
                <c:pt idx="19595">
                  <c:v>41524.0381944444</c:v>
                </c:pt>
                <c:pt idx="19596">
                  <c:v>41524.0416666667</c:v>
                </c:pt>
                <c:pt idx="19597">
                  <c:v>41524.0451388889</c:v>
                </c:pt>
                <c:pt idx="19598">
                  <c:v>41524.0486111111</c:v>
                </c:pt>
                <c:pt idx="19599">
                  <c:v>41524.0520833333</c:v>
                </c:pt>
                <c:pt idx="19600">
                  <c:v>41524.0555555556</c:v>
                </c:pt>
                <c:pt idx="19601">
                  <c:v>41524.0590277778</c:v>
                </c:pt>
                <c:pt idx="19602">
                  <c:v>41524.0625</c:v>
                </c:pt>
                <c:pt idx="19603">
                  <c:v>41524.0659722222</c:v>
                </c:pt>
                <c:pt idx="19604">
                  <c:v>41524.0694444444</c:v>
                </c:pt>
                <c:pt idx="19605">
                  <c:v>41524.0729166667</c:v>
                </c:pt>
                <c:pt idx="19606">
                  <c:v>41524.0763888889</c:v>
                </c:pt>
                <c:pt idx="19607">
                  <c:v>41524.0798611111</c:v>
                </c:pt>
                <c:pt idx="19608">
                  <c:v>41524.0833333333</c:v>
                </c:pt>
                <c:pt idx="19609">
                  <c:v>41524.0868055556</c:v>
                </c:pt>
                <c:pt idx="19610">
                  <c:v>41524.0902777778</c:v>
                </c:pt>
                <c:pt idx="19611">
                  <c:v>41524.09375</c:v>
                </c:pt>
                <c:pt idx="19612">
                  <c:v>41524.0972222222</c:v>
                </c:pt>
                <c:pt idx="19613">
                  <c:v>41524.1006944444</c:v>
                </c:pt>
                <c:pt idx="19614">
                  <c:v>41524.1041666667</c:v>
                </c:pt>
                <c:pt idx="19615">
                  <c:v>41524.1076388889</c:v>
                </c:pt>
                <c:pt idx="19616">
                  <c:v>41524.1111111111</c:v>
                </c:pt>
                <c:pt idx="19617">
                  <c:v>41524.1145833333</c:v>
                </c:pt>
                <c:pt idx="19618">
                  <c:v>41524.1180555556</c:v>
                </c:pt>
                <c:pt idx="19619">
                  <c:v>41524.1215277778</c:v>
                </c:pt>
                <c:pt idx="19620">
                  <c:v>41524.125</c:v>
                </c:pt>
                <c:pt idx="19621">
                  <c:v>41524.1284722222</c:v>
                </c:pt>
                <c:pt idx="19622">
                  <c:v>41524.1319444445</c:v>
                </c:pt>
                <c:pt idx="19623">
                  <c:v>41524.1354166667</c:v>
                </c:pt>
                <c:pt idx="19624">
                  <c:v>41524.1388888889</c:v>
                </c:pt>
                <c:pt idx="19625">
                  <c:v>41524.1423611111</c:v>
                </c:pt>
                <c:pt idx="19626">
                  <c:v>41524.1458333333</c:v>
                </c:pt>
                <c:pt idx="19627">
                  <c:v>41524.1493055556</c:v>
                </c:pt>
                <c:pt idx="19628">
                  <c:v>41524.1527777778</c:v>
                </c:pt>
                <c:pt idx="19629">
                  <c:v>41524.15625</c:v>
                </c:pt>
                <c:pt idx="19630">
                  <c:v>41524.1597222222</c:v>
                </c:pt>
                <c:pt idx="19631">
                  <c:v>41524.1631944445</c:v>
                </c:pt>
                <c:pt idx="19632">
                  <c:v>41524.1666666667</c:v>
                </c:pt>
                <c:pt idx="19633">
                  <c:v>41524.1701388889</c:v>
                </c:pt>
                <c:pt idx="19634">
                  <c:v>41524.1736111111</c:v>
                </c:pt>
                <c:pt idx="19635">
                  <c:v>41524.1770833333</c:v>
                </c:pt>
                <c:pt idx="19636">
                  <c:v>41524.1805555556</c:v>
                </c:pt>
                <c:pt idx="19637">
                  <c:v>41524.1840277778</c:v>
                </c:pt>
                <c:pt idx="19638">
                  <c:v>41524.1875</c:v>
                </c:pt>
                <c:pt idx="19639">
                  <c:v>41524.1909722222</c:v>
                </c:pt>
                <c:pt idx="19640">
                  <c:v>41524.1944444445</c:v>
                </c:pt>
                <c:pt idx="19641">
                  <c:v>41524.1979166667</c:v>
                </c:pt>
                <c:pt idx="19642">
                  <c:v>41524.2013888889</c:v>
                </c:pt>
                <c:pt idx="19643">
                  <c:v>41524.2048611111</c:v>
                </c:pt>
                <c:pt idx="19644">
                  <c:v>41524.2083333333</c:v>
                </c:pt>
                <c:pt idx="19645">
                  <c:v>41524.2118055556</c:v>
                </c:pt>
                <c:pt idx="19646">
                  <c:v>41524.2152777778</c:v>
                </c:pt>
                <c:pt idx="19647">
                  <c:v>41524.21875</c:v>
                </c:pt>
                <c:pt idx="19648">
                  <c:v>41524.2222222222</c:v>
                </c:pt>
                <c:pt idx="19649">
                  <c:v>41524.2256944444</c:v>
                </c:pt>
                <c:pt idx="19650">
                  <c:v>41524.2291666667</c:v>
                </c:pt>
                <c:pt idx="19651">
                  <c:v>41524.2326388889</c:v>
                </c:pt>
                <c:pt idx="19652">
                  <c:v>41524.2361111111</c:v>
                </c:pt>
                <c:pt idx="19653">
                  <c:v>41524.2395833333</c:v>
                </c:pt>
                <c:pt idx="19654">
                  <c:v>41524.2430555556</c:v>
                </c:pt>
                <c:pt idx="19655">
                  <c:v>41524.2465277778</c:v>
                </c:pt>
                <c:pt idx="19656">
                  <c:v>41524.25</c:v>
                </c:pt>
                <c:pt idx="19657">
                  <c:v>41524.2534722222</c:v>
                </c:pt>
                <c:pt idx="19658">
                  <c:v>41524.2569444444</c:v>
                </c:pt>
                <c:pt idx="19659">
                  <c:v>41524.2604166667</c:v>
                </c:pt>
                <c:pt idx="19660">
                  <c:v>41524.2638888889</c:v>
                </c:pt>
                <c:pt idx="19661">
                  <c:v>41524.2673611111</c:v>
                </c:pt>
                <c:pt idx="19662">
                  <c:v>41524.2708333333</c:v>
                </c:pt>
                <c:pt idx="19663">
                  <c:v>41524.2743055556</c:v>
                </c:pt>
                <c:pt idx="19664">
                  <c:v>41524.2777777778</c:v>
                </c:pt>
                <c:pt idx="19665">
                  <c:v>41524.28125</c:v>
                </c:pt>
                <c:pt idx="19666">
                  <c:v>41524.2847222222</c:v>
                </c:pt>
                <c:pt idx="19667">
                  <c:v>41524.2881944444</c:v>
                </c:pt>
                <c:pt idx="19668">
                  <c:v>41524.2916666667</c:v>
                </c:pt>
                <c:pt idx="19669">
                  <c:v>41524.2951388889</c:v>
                </c:pt>
                <c:pt idx="19670">
                  <c:v>41524.2986111111</c:v>
                </c:pt>
                <c:pt idx="19671">
                  <c:v>41524.3020833333</c:v>
                </c:pt>
                <c:pt idx="19672">
                  <c:v>41524.3055555556</c:v>
                </c:pt>
                <c:pt idx="19673">
                  <c:v>41524.3090277778</c:v>
                </c:pt>
                <c:pt idx="19674">
                  <c:v>41524.3125</c:v>
                </c:pt>
                <c:pt idx="19675">
                  <c:v>41524.3159722222</c:v>
                </c:pt>
                <c:pt idx="19676">
                  <c:v>41524.3194444444</c:v>
                </c:pt>
                <c:pt idx="19677">
                  <c:v>41524.3229166667</c:v>
                </c:pt>
                <c:pt idx="19678">
                  <c:v>41524.3263888889</c:v>
                </c:pt>
                <c:pt idx="19679">
                  <c:v>41524.3298611111</c:v>
                </c:pt>
                <c:pt idx="19680">
                  <c:v>41524.3333333333</c:v>
                </c:pt>
                <c:pt idx="19681">
                  <c:v>41524.3368055556</c:v>
                </c:pt>
                <c:pt idx="19682">
                  <c:v>41524.3402777778</c:v>
                </c:pt>
                <c:pt idx="19683">
                  <c:v>41524.34375</c:v>
                </c:pt>
                <c:pt idx="19684">
                  <c:v>41524.3472222222</c:v>
                </c:pt>
                <c:pt idx="19685">
                  <c:v>41524.3506944444</c:v>
                </c:pt>
                <c:pt idx="19686">
                  <c:v>41524.3541666667</c:v>
                </c:pt>
                <c:pt idx="19687">
                  <c:v>41524.3576388889</c:v>
                </c:pt>
                <c:pt idx="19688">
                  <c:v>41524.3611111111</c:v>
                </c:pt>
                <c:pt idx="19689">
                  <c:v>41524.3645833333</c:v>
                </c:pt>
                <c:pt idx="19690">
                  <c:v>41524.3680555556</c:v>
                </c:pt>
                <c:pt idx="19691">
                  <c:v>41524.3715277778</c:v>
                </c:pt>
                <c:pt idx="19692">
                  <c:v>41524.375</c:v>
                </c:pt>
                <c:pt idx="19693">
                  <c:v>41524.3784722222</c:v>
                </c:pt>
                <c:pt idx="19694">
                  <c:v>41524.3819444444</c:v>
                </c:pt>
                <c:pt idx="19695">
                  <c:v>41524.3854166667</c:v>
                </c:pt>
                <c:pt idx="19696">
                  <c:v>41524.3888888889</c:v>
                </c:pt>
                <c:pt idx="19697">
                  <c:v>41524.3923611111</c:v>
                </c:pt>
                <c:pt idx="19698">
                  <c:v>41524.3958333333</c:v>
                </c:pt>
                <c:pt idx="19699">
                  <c:v>41524.3993055556</c:v>
                </c:pt>
                <c:pt idx="19700">
                  <c:v>41524.4027777778</c:v>
                </c:pt>
                <c:pt idx="19701">
                  <c:v>41524.40625</c:v>
                </c:pt>
                <c:pt idx="19702">
                  <c:v>41524.4097222222</c:v>
                </c:pt>
                <c:pt idx="19703">
                  <c:v>41524.4131944445</c:v>
                </c:pt>
                <c:pt idx="19704">
                  <c:v>41524.4166666667</c:v>
                </c:pt>
                <c:pt idx="19705">
                  <c:v>41524.4201388889</c:v>
                </c:pt>
                <c:pt idx="19706">
                  <c:v>41524.4236111111</c:v>
                </c:pt>
                <c:pt idx="19707">
                  <c:v>41524.4270833333</c:v>
                </c:pt>
                <c:pt idx="19708">
                  <c:v>41524.4305555556</c:v>
                </c:pt>
                <c:pt idx="19709">
                  <c:v>41524.4340277778</c:v>
                </c:pt>
                <c:pt idx="19710">
                  <c:v>41524.4375</c:v>
                </c:pt>
                <c:pt idx="19711">
                  <c:v>41524.4409722222</c:v>
                </c:pt>
                <c:pt idx="19712">
                  <c:v>41524.4444444445</c:v>
                </c:pt>
                <c:pt idx="19713">
                  <c:v>41524.4479166667</c:v>
                </c:pt>
                <c:pt idx="19714">
                  <c:v>41524.4513888889</c:v>
                </c:pt>
                <c:pt idx="19715">
                  <c:v>41524.4548611111</c:v>
                </c:pt>
                <c:pt idx="19716">
                  <c:v>41524.4583333333</c:v>
                </c:pt>
                <c:pt idx="19717">
                  <c:v>41524.4618055556</c:v>
                </c:pt>
                <c:pt idx="19718">
                  <c:v>41524.4652777778</c:v>
                </c:pt>
                <c:pt idx="19719">
                  <c:v>41524.46875</c:v>
                </c:pt>
                <c:pt idx="19720">
                  <c:v>41524.4722222222</c:v>
                </c:pt>
                <c:pt idx="19721">
                  <c:v>41524.4756944445</c:v>
                </c:pt>
                <c:pt idx="19722">
                  <c:v>41524.4791666667</c:v>
                </c:pt>
                <c:pt idx="19723">
                  <c:v>41524.4826388889</c:v>
                </c:pt>
                <c:pt idx="19724">
                  <c:v>41524.4861111111</c:v>
                </c:pt>
                <c:pt idx="19725">
                  <c:v>41524.4895833333</c:v>
                </c:pt>
                <c:pt idx="19726">
                  <c:v>41524.4930555556</c:v>
                </c:pt>
                <c:pt idx="19727">
                  <c:v>41524.4965277778</c:v>
                </c:pt>
                <c:pt idx="19728">
                  <c:v>41524.5</c:v>
                </c:pt>
                <c:pt idx="19729">
                  <c:v>41524.5034722222</c:v>
                </c:pt>
                <c:pt idx="19730">
                  <c:v>41524.5069444444</c:v>
                </c:pt>
                <c:pt idx="19731">
                  <c:v>41524.5104166667</c:v>
                </c:pt>
                <c:pt idx="19732">
                  <c:v>41524.5138888889</c:v>
                </c:pt>
                <c:pt idx="19733">
                  <c:v>41524.5173611111</c:v>
                </c:pt>
                <c:pt idx="19734">
                  <c:v>41524.5208333333</c:v>
                </c:pt>
                <c:pt idx="19735">
                  <c:v>41524.5243055556</c:v>
                </c:pt>
                <c:pt idx="19736">
                  <c:v>41524.5277777778</c:v>
                </c:pt>
                <c:pt idx="19737">
                  <c:v>41524.53125</c:v>
                </c:pt>
                <c:pt idx="19738">
                  <c:v>41524.5347222222</c:v>
                </c:pt>
                <c:pt idx="19739">
                  <c:v>41524.5381944444</c:v>
                </c:pt>
                <c:pt idx="19740">
                  <c:v>41524.5416666667</c:v>
                </c:pt>
                <c:pt idx="19741">
                  <c:v>41524.5451388889</c:v>
                </c:pt>
                <c:pt idx="19742">
                  <c:v>41524.5486111111</c:v>
                </c:pt>
                <c:pt idx="19743">
                  <c:v>41524.5520833333</c:v>
                </c:pt>
                <c:pt idx="19744">
                  <c:v>41524.5555555556</c:v>
                </c:pt>
                <c:pt idx="19745">
                  <c:v>41524.5590277778</c:v>
                </c:pt>
                <c:pt idx="19746">
                  <c:v>41524.5625</c:v>
                </c:pt>
                <c:pt idx="19747">
                  <c:v>41524.5659722222</c:v>
                </c:pt>
                <c:pt idx="19748">
                  <c:v>41524.5694444444</c:v>
                </c:pt>
                <c:pt idx="19749">
                  <c:v>41524.5729166667</c:v>
                </c:pt>
                <c:pt idx="19750">
                  <c:v>41524.5763888889</c:v>
                </c:pt>
                <c:pt idx="19751">
                  <c:v>41524.5798611111</c:v>
                </c:pt>
                <c:pt idx="19752">
                  <c:v>41524.5833333333</c:v>
                </c:pt>
                <c:pt idx="19753">
                  <c:v>41524.5868055556</c:v>
                </c:pt>
                <c:pt idx="19754">
                  <c:v>41524.5902777778</c:v>
                </c:pt>
                <c:pt idx="19755">
                  <c:v>41524.59375</c:v>
                </c:pt>
                <c:pt idx="19756">
                  <c:v>41524.5972222222</c:v>
                </c:pt>
                <c:pt idx="19757">
                  <c:v>41524.6006944444</c:v>
                </c:pt>
                <c:pt idx="19758">
                  <c:v>41524.6041666667</c:v>
                </c:pt>
                <c:pt idx="19759">
                  <c:v>41524.6076388889</c:v>
                </c:pt>
                <c:pt idx="19760">
                  <c:v>41524.6111111111</c:v>
                </c:pt>
                <c:pt idx="19761">
                  <c:v>41524.6145833333</c:v>
                </c:pt>
                <c:pt idx="19762">
                  <c:v>41524.6180555556</c:v>
                </c:pt>
                <c:pt idx="19763">
                  <c:v>41524.6215277778</c:v>
                </c:pt>
                <c:pt idx="19764">
                  <c:v>41524.625</c:v>
                </c:pt>
                <c:pt idx="19765">
                  <c:v>41524.6284722222</c:v>
                </c:pt>
                <c:pt idx="19766">
                  <c:v>41524.6319444444</c:v>
                </c:pt>
                <c:pt idx="19767">
                  <c:v>41524.6354166667</c:v>
                </c:pt>
                <c:pt idx="19768">
                  <c:v>41524.6388888889</c:v>
                </c:pt>
                <c:pt idx="19769">
                  <c:v>41524.6423611111</c:v>
                </c:pt>
                <c:pt idx="19770">
                  <c:v>41524.6458333333</c:v>
                </c:pt>
                <c:pt idx="19771">
                  <c:v>41524.6493055556</c:v>
                </c:pt>
                <c:pt idx="19772">
                  <c:v>41524.6527777778</c:v>
                </c:pt>
                <c:pt idx="19773">
                  <c:v>41524.65625</c:v>
                </c:pt>
                <c:pt idx="19774">
                  <c:v>41524.6597222222</c:v>
                </c:pt>
                <c:pt idx="19775">
                  <c:v>41524.6631944444</c:v>
                </c:pt>
                <c:pt idx="19776">
                  <c:v>41524.6666666667</c:v>
                </c:pt>
                <c:pt idx="19777">
                  <c:v>41524.6701388889</c:v>
                </c:pt>
                <c:pt idx="19778">
                  <c:v>41524.6736111111</c:v>
                </c:pt>
                <c:pt idx="19779">
                  <c:v>41524.6770833333</c:v>
                </c:pt>
                <c:pt idx="19780">
                  <c:v>41524.6805555556</c:v>
                </c:pt>
                <c:pt idx="19781">
                  <c:v>41524.6840277778</c:v>
                </c:pt>
                <c:pt idx="19782">
                  <c:v>41524.6875</c:v>
                </c:pt>
                <c:pt idx="19783">
                  <c:v>41524.6909722222</c:v>
                </c:pt>
                <c:pt idx="19784">
                  <c:v>41524.6944444445</c:v>
                </c:pt>
                <c:pt idx="19785">
                  <c:v>41524.6979166667</c:v>
                </c:pt>
                <c:pt idx="19786">
                  <c:v>41524.7013888889</c:v>
                </c:pt>
                <c:pt idx="19787">
                  <c:v>41524.7048611111</c:v>
                </c:pt>
                <c:pt idx="19788">
                  <c:v>41524.7083333333</c:v>
                </c:pt>
                <c:pt idx="19789">
                  <c:v>41524.7118055556</c:v>
                </c:pt>
                <c:pt idx="19790">
                  <c:v>41524.7152777778</c:v>
                </c:pt>
                <c:pt idx="19791">
                  <c:v>41524.71875</c:v>
                </c:pt>
                <c:pt idx="19792">
                  <c:v>41524.7222222222</c:v>
                </c:pt>
                <c:pt idx="19793">
                  <c:v>41524.7256944445</c:v>
                </c:pt>
                <c:pt idx="19794">
                  <c:v>41524.7291666667</c:v>
                </c:pt>
                <c:pt idx="19795">
                  <c:v>41524.7326388889</c:v>
                </c:pt>
                <c:pt idx="19796">
                  <c:v>41524.7361111111</c:v>
                </c:pt>
                <c:pt idx="19797">
                  <c:v>41524.7395833333</c:v>
                </c:pt>
                <c:pt idx="19798">
                  <c:v>41524.7430555556</c:v>
                </c:pt>
                <c:pt idx="19799">
                  <c:v>41524.7465277778</c:v>
                </c:pt>
                <c:pt idx="19800">
                  <c:v>41524.75</c:v>
                </c:pt>
                <c:pt idx="19801">
                  <c:v>41524.7534722222</c:v>
                </c:pt>
                <c:pt idx="19802">
                  <c:v>41524.7569444444</c:v>
                </c:pt>
                <c:pt idx="19803">
                  <c:v>41524.7604166667</c:v>
                </c:pt>
                <c:pt idx="19804">
                  <c:v>41524.7638888889</c:v>
                </c:pt>
                <c:pt idx="19805">
                  <c:v>41524.7673611111</c:v>
                </c:pt>
                <c:pt idx="19806">
                  <c:v>41524.7708333333</c:v>
                </c:pt>
                <c:pt idx="19807">
                  <c:v>41524.7743055556</c:v>
                </c:pt>
                <c:pt idx="19808">
                  <c:v>41524.7777777778</c:v>
                </c:pt>
                <c:pt idx="19809">
                  <c:v>41524.78125</c:v>
                </c:pt>
                <c:pt idx="19810">
                  <c:v>41524.7847222222</c:v>
                </c:pt>
                <c:pt idx="19811">
                  <c:v>41524.7881944444</c:v>
                </c:pt>
                <c:pt idx="19812">
                  <c:v>41524.7916666667</c:v>
                </c:pt>
                <c:pt idx="19813">
                  <c:v>41524.7951388889</c:v>
                </c:pt>
                <c:pt idx="19814">
                  <c:v>41524.7986111111</c:v>
                </c:pt>
                <c:pt idx="19815">
                  <c:v>41524.8020833333</c:v>
                </c:pt>
                <c:pt idx="19816">
                  <c:v>41524.8055555556</c:v>
                </c:pt>
                <c:pt idx="19817">
                  <c:v>41524.8090277778</c:v>
                </c:pt>
                <c:pt idx="19818">
                  <c:v>41524.8125</c:v>
                </c:pt>
                <c:pt idx="19819">
                  <c:v>41524.8159722222</c:v>
                </c:pt>
                <c:pt idx="19820">
                  <c:v>41524.8194444444</c:v>
                </c:pt>
                <c:pt idx="19821">
                  <c:v>41524.8229166667</c:v>
                </c:pt>
                <c:pt idx="19822">
                  <c:v>41524.8263888889</c:v>
                </c:pt>
                <c:pt idx="19823">
                  <c:v>41524.8298611111</c:v>
                </c:pt>
                <c:pt idx="19824">
                  <c:v>41524.8333333333</c:v>
                </c:pt>
                <c:pt idx="19825">
                  <c:v>41524.8368055556</c:v>
                </c:pt>
                <c:pt idx="19826">
                  <c:v>41524.8402777778</c:v>
                </c:pt>
                <c:pt idx="19827">
                  <c:v>41524.84375</c:v>
                </c:pt>
                <c:pt idx="19828">
                  <c:v>41524.8472222222</c:v>
                </c:pt>
                <c:pt idx="19829">
                  <c:v>41524.8506944444</c:v>
                </c:pt>
                <c:pt idx="19830">
                  <c:v>41524.8541666667</c:v>
                </c:pt>
                <c:pt idx="19831">
                  <c:v>41524.8576388889</c:v>
                </c:pt>
                <c:pt idx="19832">
                  <c:v>41524.8611111111</c:v>
                </c:pt>
                <c:pt idx="19833">
                  <c:v>41524.8645833333</c:v>
                </c:pt>
                <c:pt idx="19834">
                  <c:v>41524.8680555556</c:v>
                </c:pt>
                <c:pt idx="19835">
                  <c:v>41524.8715277778</c:v>
                </c:pt>
                <c:pt idx="19836">
                  <c:v>41524.875</c:v>
                </c:pt>
                <c:pt idx="19837">
                  <c:v>41524.8784722222</c:v>
                </c:pt>
                <c:pt idx="19838">
                  <c:v>41524.8819444444</c:v>
                </c:pt>
                <c:pt idx="19839">
                  <c:v>41524.8854166667</c:v>
                </c:pt>
                <c:pt idx="19840">
                  <c:v>41524.8888888889</c:v>
                </c:pt>
                <c:pt idx="19841">
                  <c:v>41524.8923611111</c:v>
                </c:pt>
                <c:pt idx="19842">
                  <c:v>41524.8958333333</c:v>
                </c:pt>
                <c:pt idx="19843">
                  <c:v>41524.8993055556</c:v>
                </c:pt>
                <c:pt idx="19844">
                  <c:v>41524.9027777778</c:v>
                </c:pt>
                <c:pt idx="19845">
                  <c:v>41524.90625</c:v>
                </c:pt>
                <c:pt idx="19846">
                  <c:v>41524.9097222222</c:v>
                </c:pt>
                <c:pt idx="19847">
                  <c:v>41524.9131944444</c:v>
                </c:pt>
                <c:pt idx="19848">
                  <c:v>41524.9166666667</c:v>
                </c:pt>
                <c:pt idx="19849">
                  <c:v>41524.9201388889</c:v>
                </c:pt>
                <c:pt idx="19850">
                  <c:v>41524.9236111111</c:v>
                </c:pt>
                <c:pt idx="19851">
                  <c:v>41524.9270833333</c:v>
                </c:pt>
                <c:pt idx="19852">
                  <c:v>41524.9305555556</c:v>
                </c:pt>
                <c:pt idx="19853">
                  <c:v>41524.9340277778</c:v>
                </c:pt>
                <c:pt idx="19854">
                  <c:v>41524.9375</c:v>
                </c:pt>
                <c:pt idx="19855">
                  <c:v>41524.9409722222</c:v>
                </c:pt>
                <c:pt idx="19856">
                  <c:v>41524.9444444445</c:v>
                </c:pt>
                <c:pt idx="19857">
                  <c:v>41524.9479166667</c:v>
                </c:pt>
                <c:pt idx="19858">
                  <c:v>41524.9513888889</c:v>
                </c:pt>
                <c:pt idx="19859">
                  <c:v>41524.9548611111</c:v>
                </c:pt>
                <c:pt idx="19860">
                  <c:v>41524.9583333333</c:v>
                </c:pt>
                <c:pt idx="19861">
                  <c:v>41524.9618055556</c:v>
                </c:pt>
                <c:pt idx="19862">
                  <c:v>41524.9652777778</c:v>
                </c:pt>
                <c:pt idx="19863">
                  <c:v>41524.96875</c:v>
                </c:pt>
                <c:pt idx="19864">
                  <c:v>41524.9722222222</c:v>
                </c:pt>
                <c:pt idx="19865">
                  <c:v>41524.9756944445</c:v>
                </c:pt>
                <c:pt idx="19866">
                  <c:v>41524.9791666667</c:v>
                </c:pt>
                <c:pt idx="19867">
                  <c:v>41524.9826388889</c:v>
                </c:pt>
                <c:pt idx="19868">
                  <c:v>41524.9861111111</c:v>
                </c:pt>
                <c:pt idx="19869">
                  <c:v>41524.9895833333</c:v>
                </c:pt>
                <c:pt idx="19870">
                  <c:v>41524.9930555556</c:v>
                </c:pt>
                <c:pt idx="19871">
                  <c:v>41524.9965277778</c:v>
                </c:pt>
                <c:pt idx="19872">
                  <c:v>41525</c:v>
                </c:pt>
                <c:pt idx="19873">
                  <c:v>41525.0034722222</c:v>
                </c:pt>
                <c:pt idx="19874">
                  <c:v>41525.0069444445</c:v>
                </c:pt>
                <c:pt idx="19875">
                  <c:v>41525.0104166667</c:v>
                </c:pt>
                <c:pt idx="19876">
                  <c:v>41525.0138888889</c:v>
                </c:pt>
                <c:pt idx="19877">
                  <c:v>41525.0173611111</c:v>
                </c:pt>
                <c:pt idx="19878">
                  <c:v>41525.0208333333</c:v>
                </c:pt>
                <c:pt idx="19879">
                  <c:v>41525.0243055556</c:v>
                </c:pt>
                <c:pt idx="19880">
                  <c:v>41525.0277777778</c:v>
                </c:pt>
                <c:pt idx="19881">
                  <c:v>41525.03125</c:v>
                </c:pt>
                <c:pt idx="19882">
                  <c:v>41525.0347222222</c:v>
                </c:pt>
                <c:pt idx="19883">
                  <c:v>41525.0381944444</c:v>
                </c:pt>
                <c:pt idx="19884">
                  <c:v>41525.0416666667</c:v>
                </c:pt>
                <c:pt idx="19885">
                  <c:v>41525.0451388889</c:v>
                </c:pt>
                <c:pt idx="19886">
                  <c:v>41525.0486111111</c:v>
                </c:pt>
                <c:pt idx="19887">
                  <c:v>41525.0520833333</c:v>
                </c:pt>
                <c:pt idx="19888">
                  <c:v>41525.0555555556</c:v>
                </c:pt>
                <c:pt idx="19889">
                  <c:v>41525.0590277778</c:v>
                </c:pt>
                <c:pt idx="19890">
                  <c:v>41525.0625</c:v>
                </c:pt>
                <c:pt idx="19891">
                  <c:v>41525.0659722222</c:v>
                </c:pt>
                <c:pt idx="19892">
                  <c:v>41525.0694444444</c:v>
                </c:pt>
                <c:pt idx="19893">
                  <c:v>41525.0729166667</c:v>
                </c:pt>
                <c:pt idx="19894">
                  <c:v>41525.0763888889</c:v>
                </c:pt>
                <c:pt idx="19895">
                  <c:v>41525.0798611111</c:v>
                </c:pt>
                <c:pt idx="19896">
                  <c:v>41525.0833333333</c:v>
                </c:pt>
                <c:pt idx="19897">
                  <c:v>41525.0868055556</c:v>
                </c:pt>
                <c:pt idx="19898">
                  <c:v>41525.0902777778</c:v>
                </c:pt>
                <c:pt idx="19899">
                  <c:v>41525.09375</c:v>
                </c:pt>
                <c:pt idx="19900">
                  <c:v>41525.0972222222</c:v>
                </c:pt>
                <c:pt idx="19901">
                  <c:v>41525.1006944444</c:v>
                </c:pt>
                <c:pt idx="19902">
                  <c:v>41525.1041666667</c:v>
                </c:pt>
                <c:pt idx="19903">
                  <c:v>41525.1076388889</c:v>
                </c:pt>
                <c:pt idx="19904">
                  <c:v>41525.1111111111</c:v>
                </c:pt>
                <c:pt idx="19905">
                  <c:v>41525.1145833333</c:v>
                </c:pt>
                <c:pt idx="19906">
                  <c:v>41525.1180555556</c:v>
                </c:pt>
                <c:pt idx="19907">
                  <c:v>41525.1215277778</c:v>
                </c:pt>
                <c:pt idx="19908">
                  <c:v>41525.125</c:v>
                </c:pt>
                <c:pt idx="19909">
                  <c:v>41525.1284722222</c:v>
                </c:pt>
                <c:pt idx="19910">
                  <c:v>41525.1319444444</c:v>
                </c:pt>
                <c:pt idx="19911">
                  <c:v>41525.1354166667</c:v>
                </c:pt>
                <c:pt idx="19912">
                  <c:v>41525.1388888889</c:v>
                </c:pt>
                <c:pt idx="19913">
                  <c:v>41525.1423611111</c:v>
                </c:pt>
                <c:pt idx="19914">
                  <c:v>41525.1458333333</c:v>
                </c:pt>
                <c:pt idx="19915">
                  <c:v>41525.1493055556</c:v>
                </c:pt>
                <c:pt idx="19916">
                  <c:v>41525.1527777778</c:v>
                </c:pt>
                <c:pt idx="19917">
                  <c:v>41525.15625</c:v>
                </c:pt>
                <c:pt idx="19918">
                  <c:v>41525.1597222222</c:v>
                </c:pt>
                <c:pt idx="19919">
                  <c:v>41525.1631944444</c:v>
                </c:pt>
                <c:pt idx="19920">
                  <c:v>41525.1666666667</c:v>
                </c:pt>
                <c:pt idx="19921">
                  <c:v>41525.1701388889</c:v>
                </c:pt>
                <c:pt idx="19922">
                  <c:v>41525.1736111111</c:v>
                </c:pt>
                <c:pt idx="19923">
                  <c:v>41525.1770833333</c:v>
                </c:pt>
                <c:pt idx="19924">
                  <c:v>41525.1805555556</c:v>
                </c:pt>
                <c:pt idx="19925">
                  <c:v>41525.1840277778</c:v>
                </c:pt>
                <c:pt idx="19926">
                  <c:v>41525.1875</c:v>
                </c:pt>
                <c:pt idx="19927">
                  <c:v>41525.1909722222</c:v>
                </c:pt>
                <c:pt idx="19928">
                  <c:v>41525.1944444444</c:v>
                </c:pt>
                <c:pt idx="19929">
                  <c:v>41525.1979166667</c:v>
                </c:pt>
                <c:pt idx="19930">
                  <c:v>41525.2013888889</c:v>
                </c:pt>
                <c:pt idx="19931">
                  <c:v>41525.2048611111</c:v>
                </c:pt>
                <c:pt idx="19932">
                  <c:v>41525.2083333333</c:v>
                </c:pt>
                <c:pt idx="19933">
                  <c:v>41525.2118055556</c:v>
                </c:pt>
                <c:pt idx="19934">
                  <c:v>41525.2152777778</c:v>
                </c:pt>
                <c:pt idx="19935">
                  <c:v>41525.21875</c:v>
                </c:pt>
                <c:pt idx="19936">
                  <c:v>41525.2222222222</c:v>
                </c:pt>
                <c:pt idx="19937">
                  <c:v>41525.2256944445</c:v>
                </c:pt>
                <c:pt idx="19938">
                  <c:v>41525.2291666667</c:v>
                </c:pt>
                <c:pt idx="19939">
                  <c:v>41525.2326388889</c:v>
                </c:pt>
                <c:pt idx="19940">
                  <c:v>41525.2361111111</c:v>
                </c:pt>
                <c:pt idx="19941">
                  <c:v>41525.2395833333</c:v>
                </c:pt>
                <c:pt idx="19942">
                  <c:v>41525.2430555556</c:v>
                </c:pt>
                <c:pt idx="19943">
                  <c:v>41525.2465277778</c:v>
                </c:pt>
                <c:pt idx="19944">
                  <c:v>41525.25</c:v>
                </c:pt>
                <c:pt idx="19945">
                  <c:v>41525.2534722222</c:v>
                </c:pt>
                <c:pt idx="19946">
                  <c:v>41525.2569444445</c:v>
                </c:pt>
                <c:pt idx="19947">
                  <c:v>41525.2604166667</c:v>
                </c:pt>
                <c:pt idx="19948">
                  <c:v>41525.2638888889</c:v>
                </c:pt>
                <c:pt idx="19949">
                  <c:v>41525.2673611111</c:v>
                </c:pt>
                <c:pt idx="19950">
                  <c:v>41525.2708333333</c:v>
                </c:pt>
                <c:pt idx="19951">
                  <c:v>41525.2743055556</c:v>
                </c:pt>
                <c:pt idx="19952">
                  <c:v>41525.2777777778</c:v>
                </c:pt>
                <c:pt idx="19953">
                  <c:v>41525.28125</c:v>
                </c:pt>
                <c:pt idx="19954">
                  <c:v>41525.2847222222</c:v>
                </c:pt>
                <c:pt idx="19955">
                  <c:v>41525.2881944445</c:v>
                </c:pt>
                <c:pt idx="19956">
                  <c:v>41525.2916666667</c:v>
                </c:pt>
                <c:pt idx="19957">
                  <c:v>41525.2951388889</c:v>
                </c:pt>
                <c:pt idx="19958">
                  <c:v>41525.2986111111</c:v>
                </c:pt>
                <c:pt idx="19959">
                  <c:v>41525.3020833333</c:v>
                </c:pt>
                <c:pt idx="19960">
                  <c:v>41525.3055555556</c:v>
                </c:pt>
                <c:pt idx="19961">
                  <c:v>41525.3090277778</c:v>
                </c:pt>
                <c:pt idx="19962">
                  <c:v>41525.3125</c:v>
                </c:pt>
                <c:pt idx="19963">
                  <c:v>41525.3159722222</c:v>
                </c:pt>
                <c:pt idx="19964">
                  <c:v>41525.3194444444</c:v>
                </c:pt>
                <c:pt idx="19965">
                  <c:v>41525.3229166667</c:v>
                </c:pt>
                <c:pt idx="19966">
                  <c:v>41525.3263888889</c:v>
                </c:pt>
                <c:pt idx="19967">
                  <c:v>41525.3298611111</c:v>
                </c:pt>
                <c:pt idx="19968">
                  <c:v>41525.3333333333</c:v>
                </c:pt>
                <c:pt idx="19969">
                  <c:v>41525.3368055556</c:v>
                </c:pt>
                <c:pt idx="19970">
                  <c:v>41525.3402777778</c:v>
                </c:pt>
                <c:pt idx="19971">
                  <c:v>41525.34375</c:v>
                </c:pt>
                <c:pt idx="19972">
                  <c:v>41525.3472222222</c:v>
                </c:pt>
                <c:pt idx="19973">
                  <c:v>41525.3506944444</c:v>
                </c:pt>
                <c:pt idx="19974">
                  <c:v>41525.3541666667</c:v>
                </c:pt>
                <c:pt idx="19975">
                  <c:v>41525.3576388889</c:v>
                </c:pt>
                <c:pt idx="19976">
                  <c:v>41525.3611111111</c:v>
                </c:pt>
                <c:pt idx="19977">
                  <c:v>41525.3645833333</c:v>
                </c:pt>
                <c:pt idx="19978">
                  <c:v>41525.3680555556</c:v>
                </c:pt>
                <c:pt idx="19979">
                  <c:v>41525.3715277778</c:v>
                </c:pt>
                <c:pt idx="19980">
                  <c:v>41525.375</c:v>
                </c:pt>
                <c:pt idx="19981">
                  <c:v>41525.3784722222</c:v>
                </c:pt>
                <c:pt idx="19982">
                  <c:v>41525.3819444444</c:v>
                </c:pt>
                <c:pt idx="19983">
                  <c:v>41525.3854166667</c:v>
                </c:pt>
                <c:pt idx="19984">
                  <c:v>41525.3888888889</c:v>
                </c:pt>
                <c:pt idx="19985">
                  <c:v>41525.3923611111</c:v>
                </c:pt>
                <c:pt idx="19986">
                  <c:v>41525.3958333333</c:v>
                </c:pt>
                <c:pt idx="19987">
                  <c:v>41525.3993055556</c:v>
                </c:pt>
                <c:pt idx="19988">
                  <c:v>41525.4027777778</c:v>
                </c:pt>
                <c:pt idx="19989">
                  <c:v>41525.40625</c:v>
                </c:pt>
                <c:pt idx="19990">
                  <c:v>41525.4097222222</c:v>
                </c:pt>
                <c:pt idx="19991">
                  <c:v>41525.4131944444</c:v>
                </c:pt>
                <c:pt idx="19992">
                  <c:v>41525.4166666667</c:v>
                </c:pt>
                <c:pt idx="19993">
                  <c:v>41525.4201388889</c:v>
                </c:pt>
                <c:pt idx="19994">
                  <c:v>41525.4236111111</c:v>
                </c:pt>
                <c:pt idx="19995">
                  <c:v>41525.4270833333</c:v>
                </c:pt>
                <c:pt idx="19996">
                  <c:v>41525.4305555556</c:v>
                </c:pt>
                <c:pt idx="19997">
                  <c:v>41525.4340277778</c:v>
                </c:pt>
                <c:pt idx="19998">
                  <c:v>41525.4375</c:v>
                </c:pt>
                <c:pt idx="19999">
                  <c:v>41525.4409722222</c:v>
                </c:pt>
                <c:pt idx="20000">
                  <c:v>41525.4444444444</c:v>
                </c:pt>
                <c:pt idx="20001">
                  <c:v>41525.4479166667</c:v>
                </c:pt>
                <c:pt idx="20002">
                  <c:v>41525.4513888889</c:v>
                </c:pt>
                <c:pt idx="20003">
                  <c:v>41525.4548611111</c:v>
                </c:pt>
                <c:pt idx="20004">
                  <c:v>41525.4583333333</c:v>
                </c:pt>
                <c:pt idx="20005">
                  <c:v>41525.4618055556</c:v>
                </c:pt>
                <c:pt idx="20006">
                  <c:v>41525.4652777778</c:v>
                </c:pt>
                <c:pt idx="20007">
                  <c:v>41525.46875</c:v>
                </c:pt>
                <c:pt idx="20008">
                  <c:v>41525.4722222222</c:v>
                </c:pt>
                <c:pt idx="20009">
                  <c:v>41525.4756944445</c:v>
                </c:pt>
                <c:pt idx="20010">
                  <c:v>41525.4791666667</c:v>
                </c:pt>
                <c:pt idx="20011">
                  <c:v>41525.4826388889</c:v>
                </c:pt>
                <c:pt idx="20012">
                  <c:v>41525.4861111111</c:v>
                </c:pt>
                <c:pt idx="20013">
                  <c:v>41525.4895833333</c:v>
                </c:pt>
                <c:pt idx="20014">
                  <c:v>41525.4930555556</c:v>
                </c:pt>
                <c:pt idx="20015">
                  <c:v>41525.4965277778</c:v>
                </c:pt>
                <c:pt idx="20016">
                  <c:v>41525.5</c:v>
                </c:pt>
                <c:pt idx="20017">
                  <c:v>41525.5034722222</c:v>
                </c:pt>
                <c:pt idx="20018">
                  <c:v>41525.5069444445</c:v>
                </c:pt>
                <c:pt idx="20019">
                  <c:v>41525.5104166667</c:v>
                </c:pt>
                <c:pt idx="20020">
                  <c:v>41525.5138888889</c:v>
                </c:pt>
                <c:pt idx="20021">
                  <c:v>41525.5173611111</c:v>
                </c:pt>
                <c:pt idx="20022">
                  <c:v>41525.5208333333</c:v>
                </c:pt>
                <c:pt idx="20023">
                  <c:v>41525.5243055556</c:v>
                </c:pt>
                <c:pt idx="20024">
                  <c:v>41525.5277777778</c:v>
                </c:pt>
                <c:pt idx="20025">
                  <c:v>41525.53125</c:v>
                </c:pt>
                <c:pt idx="20026">
                  <c:v>41525.5347222222</c:v>
                </c:pt>
                <c:pt idx="20027">
                  <c:v>41525.5381944445</c:v>
                </c:pt>
                <c:pt idx="20028">
                  <c:v>41525.5416666667</c:v>
                </c:pt>
                <c:pt idx="20029">
                  <c:v>41525.5451388889</c:v>
                </c:pt>
                <c:pt idx="20030">
                  <c:v>41525.5486111111</c:v>
                </c:pt>
                <c:pt idx="20031">
                  <c:v>41525.5520833333</c:v>
                </c:pt>
                <c:pt idx="20032">
                  <c:v>41525.5555555556</c:v>
                </c:pt>
                <c:pt idx="20033">
                  <c:v>41525.5590277778</c:v>
                </c:pt>
                <c:pt idx="20034">
                  <c:v>41525.5625</c:v>
                </c:pt>
                <c:pt idx="20035">
                  <c:v>41525.5659722222</c:v>
                </c:pt>
                <c:pt idx="20036">
                  <c:v>41525.5694444444</c:v>
                </c:pt>
                <c:pt idx="20037">
                  <c:v>41525.5729166667</c:v>
                </c:pt>
                <c:pt idx="20038">
                  <c:v>41525.5763888889</c:v>
                </c:pt>
                <c:pt idx="20039">
                  <c:v>41525.5798611111</c:v>
                </c:pt>
                <c:pt idx="20040">
                  <c:v>41525.5833333333</c:v>
                </c:pt>
                <c:pt idx="20041">
                  <c:v>41525.5868055556</c:v>
                </c:pt>
                <c:pt idx="20042">
                  <c:v>41525.5902777778</c:v>
                </c:pt>
                <c:pt idx="20043">
                  <c:v>41525.59375</c:v>
                </c:pt>
                <c:pt idx="20044">
                  <c:v>41525.5972222222</c:v>
                </c:pt>
                <c:pt idx="20045">
                  <c:v>41525.6006944444</c:v>
                </c:pt>
                <c:pt idx="20046">
                  <c:v>41525.6041666667</c:v>
                </c:pt>
                <c:pt idx="20047">
                  <c:v>41525.6076388889</c:v>
                </c:pt>
                <c:pt idx="20048">
                  <c:v>41525.6111111111</c:v>
                </c:pt>
                <c:pt idx="20049">
                  <c:v>41525.6145833333</c:v>
                </c:pt>
                <c:pt idx="20050">
                  <c:v>41525.6180555556</c:v>
                </c:pt>
                <c:pt idx="20051">
                  <c:v>41525.6215277778</c:v>
                </c:pt>
                <c:pt idx="20052">
                  <c:v>41525.625</c:v>
                </c:pt>
                <c:pt idx="20053">
                  <c:v>41525.6284722222</c:v>
                </c:pt>
                <c:pt idx="20054">
                  <c:v>41525.6319444444</c:v>
                </c:pt>
                <c:pt idx="20055">
                  <c:v>41525.6354166667</c:v>
                </c:pt>
                <c:pt idx="20056">
                  <c:v>41525.6388888889</c:v>
                </c:pt>
                <c:pt idx="20057">
                  <c:v>41525.6423611111</c:v>
                </c:pt>
                <c:pt idx="20058">
                  <c:v>41525.6458333333</c:v>
                </c:pt>
                <c:pt idx="20059">
                  <c:v>41525.6493055556</c:v>
                </c:pt>
                <c:pt idx="20060">
                  <c:v>41525.6527777778</c:v>
                </c:pt>
                <c:pt idx="20061">
                  <c:v>41525.65625</c:v>
                </c:pt>
                <c:pt idx="20062">
                  <c:v>41525.6597222222</c:v>
                </c:pt>
                <c:pt idx="20063">
                  <c:v>41525.6631944444</c:v>
                </c:pt>
                <c:pt idx="20064">
                  <c:v>41525.6666666667</c:v>
                </c:pt>
                <c:pt idx="20065">
                  <c:v>41525.6701388889</c:v>
                </c:pt>
                <c:pt idx="20066">
                  <c:v>41525.6736111111</c:v>
                </c:pt>
                <c:pt idx="20067">
                  <c:v>41525.6770833333</c:v>
                </c:pt>
                <c:pt idx="20068">
                  <c:v>41525.6805555556</c:v>
                </c:pt>
                <c:pt idx="20069">
                  <c:v>41525.6840277778</c:v>
                </c:pt>
                <c:pt idx="20070">
                  <c:v>41525.6875</c:v>
                </c:pt>
                <c:pt idx="20071">
                  <c:v>41525.6909722222</c:v>
                </c:pt>
                <c:pt idx="20072">
                  <c:v>41525.6944444444</c:v>
                </c:pt>
                <c:pt idx="20073">
                  <c:v>41525.6979166667</c:v>
                </c:pt>
                <c:pt idx="20074">
                  <c:v>41525.7013888889</c:v>
                </c:pt>
                <c:pt idx="20075">
                  <c:v>41525.7048611111</c:v>
                </c:pt>
                <c:pt idx="20076">
                  <c:v>41525.7083333333</c:v>
                </c:pt>
                <c:pt idx="20077">
                  <c:v>41525.7118055556</c:v>
                </c:pt>
                <c:pt idx="20078">
                  <c:v>41525.7152777778</c:v>
                </c:pt>
                <c:pt idx="20079">
                  <c:v>41525.71875</c:v>
                </c:pt>
                <c:pt idx="20080">
                  <c:v>41525.7222222222</c:v>
                </c:pt>
                <c:pt idx="20081">
                  <c:v>41525.7256944444</c:v>
                </c:pt>
                <c:pt idx="20082">
                  <c:v>41525.7291666667</c:v>
                </c:pt>
                <c:pt idx="20083">
                  <c:v>41525.7326388889</c:v>
                </c:pt>
                <c:pt idx="20084">
                  <c:v>41525.7361111111</c:v>
                </c:pt>
                <c:pt idx="20085">
                  <c:v>41525.7395833333</c:v>
                </c:pt>
                <c:pt idx="20086">
                  <c:v>41525.7430555556</c:v>
                </c:pt>
                <c:pt idx="20087">
                  <c:v>41525.7465277778</c:v>
                </c:pt>
                <c:pt idx="20088">
                  <c:v>41525.75</c:v>
                </c:pt>
                <c:pt idx="20089">
                  <c:v>41525.7534722222</c:v>
                </c:pt>
                <c:pt idx="20090">
                  <c:v>41525.7569444445</c:v>
                </c:pt>
                <c:pt idx="20091">
                  <c:v>41525.7604166667</c:v>
                </c:pt>
                <c:pt idx="20092">
                  <c:v>41525.7638888889</c:v>
                </c:pt>
                <c:pt idx="20093">
                  <c:v>41525.7673611111</c:v>
                </c:pt>
                <c:pt idx="20094">
                  <c:v>41525.7708333333</c:v>
                </c:pt>
                <c:pt idx="20095">
                  <c:v>41525.7743055556</c:v>
                </c:pt>
                <c:pt idx="20096">
                  <c:v>41525.7777777778</c:v>
                </c:pt>
                <c:pt idx="20097">
                  <c:v>41525.78125</c:v>
                </c:pt>
                <c:pt idx="20098">
                  <c:v>41525.7847222222</c:v>
                </c:pt>
                <c:pt idx="20099">
                  <c:v>41525.7881944445</c:v>
                </c:pt>
                <c:pt idx="20100">
                  <c:v>41525.7916666667</c:v>
                </c:pt>
                <c:pt idx="20101">
                  <c:v>41525.7951388889</c:v>
                </c:pt>
                <c:pt idx="20102">
                  <c:v>41525.7986111111</c:v>
                </c:pt>
                <c:pt idx="20103">
                  <c:v>41525.8020833333</c:v>
                </c:pt>
                <c:pt idx="20104">
                  <c:v>41525.8055555556</c:v>
                </c:pt>
                <c:pt idx="20105">
                  <c:v>41525.8090277778</c:v>
                </c:pt>
                <c:pt idx="20106">
                  <c:v>41525.8125</c:v>
                </c:pt>
                <c:pt idx="20107">
                  <c:v>41525.8159722222</c:v>
                </c:pt>
                <c:pt idx="20108">
                  <c:v>41525.8194444445</c:v>
                </c:pt>
                <c:pt idx="20109">
                  <c:v>41525.8229166667</c:v>
                </c:pt>
                <c:pt idx="20110">
                  <c:v>41525.8263888889</c:v>
                </c:pt>
                <c:pt idx="20111">
                  <c:v>41525.8298611111</c:v>
                </c:pt>
                <c:pt idx="20112">
                  <c:v>41525.8333333333</c:v>
                </c:pt>
                <c:pt idx="20113">
                  <c:v>41525.8368055556</c:v>
                </c:pt>
                <c:pt idx="20114">
                  <c:v>41525.8402777778</c:v>
                </c:pt>
                <c:pt idx="20115">
                  <c:v>41525.84375</c:v>
                </c:pt>
                <c:pt idx="20116">
                  <c:v>41525.8472222222</c:v>
                </c:pt>
                <c:pt idx="20117">
                  <c:v>41525.8506944444</c:v>
                </c:pt>
                <c:pt idx="20118">
                  <c:v>41525.8541666667</c:v>
                </c:pt>
                <c:pt idx="20119">
                  <c:v>41525.8576388889</c:v>
                </c:pt>
                <c:pt idx="20120">
                  <c:v>41525.8611111111</c:v>
                </c:pt>
                <c:pt idx="20121">
                  <c:v>41525.8645833333</c:v>
                </c:pt>
                <c:pt idx="20122">
                  <c:v>41525.8680555556</c:v>
                </c:pt>
                <c:pt idx="20123">
                  <c:v>41525.8715277778</c:v>
                </c:pt>
                <c:pt idx="20124">
                  <c:v>41525.875</c:v>
                </c:pt>
                <c:pt idx="20125">
                  <c:v>41525.8784722222</c:v>
                </c:pt>
                <c:pt idx="20126">
                  <c:v>41525.8819444444</c:v>
                </c:pt>
                <c:pt idx="20127">
                  <c:v>41525.8854166667</c:v>
                </c:pt>
                <c:pt idx="20128">
                  <c:v>41525.8888888889</c:v>
                </c:pt>
                <c:pt idx="20129">
                  <c:v>41525.8923611111</c:v>
                </c:pt>
                <c:pt idx="20130">
                  <c:v>41525.8958333333</c:v>
                </c:pt>
                <c:pt idx="20131">
                  <c:v>41525.8993055556</c:v>
                </c:pt>
                <c:pt idx="20132">
                  <c:v>41525.9027777778</c:v>
                </c:pt>
                <c:pt idx="20133">
                  <c:v>41525.90625</c:v>
                </c:pt>
                <c:pt idx="20134">
                  <c:v>41525.9097222222</c:v>
                </c:pt>
                <c:pt idx="20135">
                  <c:v>41525.9131944444</c:v>
                </c:pt>
                <c:pt idx="20136">
                  <c:v>41525.9166666667</c:v>
                </c:pt>
                <c:pt idx="20137">
                  <c:v>41525.9201388889</c:v>
                </c:pt>
                <c:pt idx="20138">
                  <c:v>41525.9236111111</c:v>
                </c:pt>
                <c:pt idx="20139">
                  <c:v>41525.9270833333</c:v>
                </c:pt>
                <c:pt idx="20140">
                  <c:v>41525.9305555556</c:v>
                </c:pt>
                <c:pt idx="20141">
                  <c:v>41525.9340277778</c:v>
                </c:pt>
                <c:pt idx="20142">
                  <c:v>41525.9375</c:v>
                </c:pt>
                <c:pt idx="20143">
                  <c:v>41525.9409722222</c:v>
                </c:pt>
                <c:pt idx="20144">
                  <c:v>41525.9444444444</c:v>
                </c:pt>
                <c:pt idx="20145">
                  <c:v>41525.9479166667</c:v>
                </c:pt>
                <c:pt idx="20146">
                  <c:v>41525.9513888889</c:v>
                </c:pt>
                <c:pt idx="20147">
                  <c:v>41525.9548611111</c:v>
                </c:pt>
                <c:pt idx="20148">
                  <c:v>41525.9583333333</c:v>
                </c:pt>
                <c:pt idx="20149">
                  <c:v>41525.9618055556</c:v>
                </c:pt>
                <c:pt idx="20150">
                  <c:v>41525.9652777778</c:v>
                </c:pt>
                <c:pt idx="20151">
                  <c:v>41525.96875</c:v>
                </c:pt>
                <c:pt idx="20152">
                  <c:v>41525.9722222222</c:v>
                </c:pt>
                <c:pt idx="20153">
                  <c:v>41525.9756944444</c:v>
                </c:pt>
                <c:pt idx="20154">
                  <c:v>41525.9791666667</c:v>
                </c:pt>
                <c:pt idx="20155">
                  <c:v>41525.9826388889</c:v>
                </c:pt>
                <c:pt idx="20156">
                  <c:v>41525.9861111111</c:v>
                </c:pt>
                <c:pt idx="20157">
                  <c:v>41525.9895833333</c:v>
                </c:pt>
                <c:pt idx="20158">
                  <c:v>41525.9930555556</c:v>
                </c:pt>
                <c:pt idx="20159">
                  <c:v>41525.9965277778</c:v>
                </c:pt>
                <c:pt idx="20160">
                  <c:v>41526</c:v>
                </c:pt>
                <c:pt idx="20161">
                  <c:v>41526.0034722222</c:v>
                </c:pt>
                <c:pt idx="20162">
                  <c:v>41526.0069444445</c:v>
                </c:pt>
                <c:pt idx="20163">
                  <c:v>41526.0104166667</c:v>
                </c:pt>
                <c:pt idx="20164">
                  <c:v>41526.0138888889</c:v>
                </c:pt>
                <c:pt idx="20165">
                  <c:v>41526.0173611111</c:v>
                </c:pt>
                <c:pt idx="20166">
                  <c:v>41526.0208333333</c:v>
                </c:pt>
                <c:pt idx="20167">
                  <c:v>41526.0243055556</c:v>
                </c:pt>
                <c:pt idx="20168">
                  <c:v>41526.0277777778</c:v>
                </c:pt>
                <c:pt idx="20169">
                  <c:v>41526.03125</c:v>
                </c:pt>
                <c:pt idx="20170">
                  <c:v>41526.0347222222</c:v>
                </c:pt>
                <c:pt idx="20171">
                  <c:v>41526.0381944445</c:v>
                </c:pt>
                <c:pt idx="20172">
                  <c:v>41526.0416666667</c:v>
                </c:pt>
                <c:pt idx="20173">
                  <c:v>41526.0451388889</c:v>
                </c:pt>
                <c:pt idx="20174">
                  <c:v>41526.0486111111</c:v>
                </c:pt>
                <c:pt idx="20175">
                  <c:v>41526.0520833333</c:v>
                </c:pt>
                <c:pt idx="20176">
                  <c:v>41526.0555555556</c:v>
                </c:pt>
                <c:pt idx="20177">
                  <c:v>41526.0590277778</c:v>
                </c:pt>
                <c:pt idx="20178">
                  <c:v>41526.0625</c:v>
                </c:pt>
                <c:pt idx="20179">
                  <c:v>41526.0659722222</c:v>
                </c:pt>
                <c:pt idx="20180">
                  <c:v>41526.0694444445</c:v>
                </c:pt>
                <c:pt idx="20181">
                  <c:v>41526.0729166667</c:v>
                </c:pt>
                <c:pt idx="20182">
                  <c:v>41526.0763888889</c:v>
                </c:pt>
                <c:pt idx="20183">
                  <c:v>41526.0798611111</c:v>
                </c:pt>
                <c:pt idx="20184">
                  <c:v>41526.0833333333</c:v>
                </c:pt>
                <c:pt idx="20185">
                  <c:v>41526.0868055556</c:v>
                </c:pt>
                <c:pt idx="20186">
                  <c:v>41526.0902777778</c:v>
                </c:pt>
                <c:pt idx="20187">
                  <c:v>41526.09375</c:v>
                </c:pt>
                <c:pt idx="20188">
                  <c:v>41526.0972222222</c:v>
                </c:pt>
                <c:pt idx="20189">
                  <c:v>41526.1006944444</c:v>
                </c:pt>
                <c:pt idx="20190">
                  <c:v>41526.1041666667</c:v>
                </c:pt>
                <c:pt idx="20191">
                  <c:v>41526.1076388889</c:v>
                </c:pt>
                <c:pt idx="20192">
                  <c:v>41526.1111111111</c:v>
                </c:pt>
                <c:pt idx="20193">
                  <c:v>41526.1145833333</c:v>
                </c:pt>
                <c:pt idx="20194">
                  <c:v>41526.1180555556</c:v>
                </c:pt>
                <c:pt idx="20195">
                  <c:v>41526.1215277778</c:v>
                </c:pt>
                <c:pt idx="20196">
                  <c:v>41526.125</c:v>
                </c:pt>
                <c:pt idx="20197">
                  <c:v>41526.1284722222</c:v>
                </c:pt>
                <c:pt idx="20198">
                  <c:v>41526.1319444444</c:v>
                </c:pt>
                <c:pt idx="20199">
                  <c:v>41526.1354166667</c:v>
                </c:pt>
                <c:pt idx="20200">
                  <c:v>41526.1388888889</c:v>
                </c:pt>
                <c:pt idx="20201">
                  <c:v>41526.1423611111</c:v>
                </c:pt>
                <c:pt idx="20202">
                  <c:v>41526.1458333333</c:v>
                </c:pt>
                <c:pt idx="20203">
                  <c:v>41526.1493055556</c:v>
                </c:pt>
                <c:pt idx="20204">
                  <c:v>41526.1527777778</c:v>
                </c:pt>
                <c:pt idx="20205">
                  <c:v>41526.15625</c:v>
                </c:pt>
                <c:pt idx="20206">
                  <c:v>41526.1597222222</c:v>
                </c:pt>
                <c:pt idx="20207">
                  <c:v>41526.1631944444</c:v>
                </c:pt>
                <c:pt idx="20208">
                  <c:v>41526.1666666667</c:v>
                </c:pt>
                <c:pt idx="20209">
                  <c:v>41526.1701388889</c:v>
                </c:pt>
                <c:pt idx="20210">
                  <c:v>41526.1736111111</c:v>
                </c:pt>
                <c:pt idx="20211">
                  <c:v>41526.1770833333</c:v>
                </c:pt>
                <c:pt idx="20212">
                  <c:v>41526.1805555556</c:v>
                </c:pt>
                <c:pt idx="20213">
                  <c:v>41526.1840277778</c:v>
                </c:pt>
                <c:pt idx="20214">
                  <c:v>41526.1875</c:v>
                </c:pt>
                <c:pt idx="20215">
                  <c:v>41526.1909722222</c:v>
                </c:pt>
                <c:pt idx="20216">
                  <c:v>41526.1944444444</c:v>
                </c:pt>
                <c:pt idx="20217">
                  <c:v>41526.1979166667</c:v>
                </c:pt>
                <c:pt idx="20218">
                  <c:v>41526.2013888889</c:v>
                </c:pt>
                <c:pt idx="20219">
                  <c:v>41526.2048611111</c:v>
                </c:pt>
                <c:pt idx="20220">
                  <c:v>41526.2083333333</c:v>
                </c:pt>
                <c:pt idx="20221">
                  <c:v>41526.2118055556</c:v>
                </c:pt>
                <c:pt idx="20222">
                  <c:v>41526.2152777778</c:v>
                </c:pt>
                <c:pt idx="20223">
                  <c:v>41526.21875</c:v>
                </c:pt>
                <c:pt idx="20224">
                  <c:v>41526.2222222222</c:v>
                </c:pt>
                <c:pt idx="20225">
                  <c:v>41526.2256944444</c:v>
                </c:pt>
                <c:pt idx="20226">
                  <c:v>41526.2291666667</c:v>
                </c:pt>
                <c:pt idx="20227">
                  <c:v>41526.2326388889</c:v>
                </c:pt>
                <c:pt idx="20228">
                  <c:v>41526.2361111111</c:v>
                </c:pt>
                <c:pt idx="20229">
                  <c:v>41526.2395833333</c:v>
                </c:pt>
                <c:pt idx="20230">
                  <c:v>41526.2430555556</c:v>
                </c:pt>
                <c:pt idx="20231">
                  <c:v>41526.2465277778</c:v>
                </c:pt>
                <c:pt idx="20232">
                  <c:v>41526.25</c:v>
                </c:pt>
                <c:pt idx="20233">
                  <c:v>41526.2534722222</c:v>
                </c:pt>
                <c:pt idx="20234">
                  <c:v>41526.2569444444</c:v>
                </c:pt>
                <c:pt idx="20235">
                  <c:v>41526.2604166667</c:v>
                </c:pt>
                <c:pt idx="20236">
                  <c:v>41526.2638888889</c:v>
                </c:pt>
                <c:pt idx="20237">
                  <c:v>41526.2673611111</c:v>
                </c:pt>
                <c:pt idx="20238">
                  <c:v>41526.2708333333</c:v>
                </c:pt>
                <c:pt idx="20239">
                  <c:v>41526.2743055556</c:v>
                </c:pt>
                <c:pt idx="20240">
                  <c:v>41526.2777777778</c:v>
                </c:pt>
                <c:pt idx="20241">
                  <c:v>41526.28125</c:v>
                </c:pt>
                <c:pt idx="20242">
                  <c:v>41526.2847222222</c:v>
                </c:pt>
                <c:pt idx="20243">
                  <c:v>41526.2881944445</c:v>
                </c:pt>
                <c:pt idx="20244">
                  <c:v>41526.2916666667</c:v>
                </c:pt>
                <c:pt idx="20245">
                  <c:v>41526.2951388889</c:v>
                </c:pt>
                <c:pt idx="20246">
                  <c:v>41526.2986111111</c:v>
                </c:pt>
                <c:pt idx="20247">
                  <c:v>41526.3020833333</c:v>
                </c:pt>
                <c:pt idx="20248">
                  <c:v>41526.3055555556</c:v>
                </c:pt>
                <c:pt idx="20249">
                  <c:v>41526.3090277778</c:v>
                </c:pt>
                <c:pt idx="20250">
                  <c:v>41526.3125</c:v>
                </c:pt>
                <c:pt idx="20251">
                  <c:v>41526.3159722222</c:v>
                </c:pt>
                <c:pt idx="20252">
                  <c:v>41526.3194444445</c:v>
                </c:pt>
                <c:pt idx="20253">
                  <c:v>41526.3229166667</c:v>
                </c:pt>
                <c:pt idx="20254">
                  <c:v>41526.3263888889</c:v>
                </c:pt>
                <c:pt idx="20255">
                  <c:v>41526.3298611111</c:v>
                </c:pt>
                <c:pt idx="20256">
                  <c:v>41526.3333333333</c:v>
                </c:pt>
                <c:pt idx="20257">
                  <c:v>41526.3368055556</c:v>
                </c:pt>
                <c:pt idx="20258">
                  <c:v>41526.3402777778</c:v>
                </c:pt>
                <c:pt idx="20259">
                  <c:v>41526.34375</c:v>
                </c:pt>
                <c:pt idx="20260">
                  <c:v>41526.3472222222</c:v>
                </c:pt>
                <c:pt idx="20261">
                  <c:v>41526.3506944445</c:v>
                </c:pt>
                <c:pt idx="20262">
                  <c:v>41526.3541666667</c:v>
                </c:pt>
                <c:pt idx="20263">
                  <c:v>41526.3576388889</c:v>
                </c:pt>
                <c:pt idx="20264">
                  <c:v>41526.3611111111</c:v>
                </c:pt>
                <c:pt idx="20265">
                  <c:v>41526.3645833333</c:v>
                </c:pt>
                <c:pt idx="20266">
                  <c:v>41526.3680555556</c:v>
                </c:pt>
                <c:pt idx="20267">
                  <c:v>41526.3715277778</c:v>
                </c:pt>
                <c:pt idx="20268">
                  <c:v>41526.375</c:v>
                </c:pt>
                <c:pt idx="20269">
                  <c:v>41526.3784722222</c:v>
                </c:pt>
                <c:pt idx="20270">
                  <c:v>41526.3819444444</c:v>
                </c:pt>
                <c:pt idx="20271">
                  <c:v>41526.3854166667</c:v>
                </c:pt>
                <c:pt idx="20272">
                  <c:v>41526.3888888889</c:v>
                </c:pt>
                <c:pt idx="20273">
                  <c:v>41526.3923611111</c:v>
                </c:pt>
                <c:pt idx="20274">
                  <c:v>41526.3958333333</c:v>
                </c:pt>
                <c:pt idx="20275">
                  <c:v>41526.3993055556</c:v>
                </c:pt>
                <c:pt idx="20276">
                  <c:v>41526.4027777778</c:v>
                </c:pt>
                <c:pt idx="20277">
                  <c:v>41526.40625</c:v>
                </c:pt>
                <c:pt idx="20278">
                  <c:v>41526.4097222222</c:v>
                </c:pt>
                <c:pt idx="20279">
                  <c:v>41526.4131944444</c:v>
                </c:pt>
                <c:pt idx="20280">
                  <c:v>41526.4166666667</c:v>
                </c:pt>
                <c:pt idx="20281">
                  <c:v>41526.4201388889</c:v>
                </c:pt>
                <c:pt idx="20282">
                  <c:v>41526.4236111111</c:v>
                </c:pt>
                <c:pt idx="20283">
                  <c:v>41526.4270833333</c:v>
                </c:pt>
                <c:pt idx="20284">
                  <c:v>41526.4305555556</c:v>
                </c:pt>
                <c:pt idx="20285">
                  <c:v>41526.4340277778</c:v>
                </c:pt>
                <c:pt idx="20286">
                  <c:v>41526.4375</c:v>
                </c:pt>
                <c:pt idx="20287">
                  <c:v>41526.4409722222</c:v>
                </c:pt>
                <c:pt idx="20288">
                  <c:v>41526.4444444444</c:v>
                </c:pt>
                <c:pt idx="20289">
                  <c:v>41526.4479166667</c:v>
                </c:pt>
                <c:pt idx="20290">
                  <c:v>41526.4513888889</c:v>
                </c:pt>
                <c:pt idx="20291">
                  <c:v>41526.4548611111</c:v>
                </c:pt>
                <c:pt idx="20292">
                  <c:v>41526.4583333333</c:v>
                </c:pt>
                <c:pt idx="20293">
                  <c:v>41526.4618055556</c:v>
                </c:pt>
                <c:pt idx="20294">
                  <c:v>41526.4652777778</c:v>
                </c:pt>
                <c:pt idx="20295">
                  <c:v>41526.46875</c:v>
                </c:pt>
                <c:pt idx="20296">
                  <c:v>41526.4722222222</c:v>
                </c:pt>
                <c:pt idx="20297">
                  <c:v>41526.4756944444</c:v>
                </c:pt>
                <c:pt idx="20298">
                  <c:v>41526.4791666667</c:v>
                </c:pt>
                <c:pt idx="20299">
                  <c:v>41526.4826388889</c:v>
                </c:pt>
                <c:pt idx="20300">
                  <c:v>41526.4861111111</c:v>
                </c:pt>
                <c:pt idx="20301">
                  <c:v>41526.4895833333</c:v>
                </c:pt>
                <c:pt idx="20302">
                  <c:v>41526.4930555556</c:v>
                </c:pt>
                <c:pt idx="20303">
                  <c:v>41526.4965277778</c:v>
                </c:pt>
                <c:pt idx="20304">
                  <c:v>41526.5</c:v>
                </c:pt>
                <c:pt idx="20305">
                  <c:v>41526.5034722222</c:v>
                </c:pt>
                <c:pt idx="20306">
                  <c:v>41526.5069444444</c:v>
                </c:pt>
                <c:pt idx="20307">
                  <c:v>41526.5104166667</c:v>
                </c:pt>
                <c:pt idx="20308">
                  <c:v>41526.5138888889</c:v>
                </c:pt>
                <c:pt idx="20309">
                  <c:v>41526.5173611111</c:v>
                </c:pt>
                <c:pt idx="20310">
                  <c:v>41526.5208333333</c:v>
                </c:pt>
                <c:pt idx="20311">
                  <c:v>41526.5243055556</c:v>
                </c:pt>
                <c:pt idx="20312">
                  <c:v>41526.5277777778</c:v>
                </c:pt>
                <c:pt idx="20313">
                  <c:v>41526.53125</c:v>
                </c:pt>
                <c:pt idx="20314">
                  <c:v>41526.5347222222</c:v>
                </c:pt>
                <c:pt idx="20315">
                  <c:v>41526.5381944445</c:v>
                </c:pt>
                <c:pt idx="20316">
                  <c:v>41526.5416666667</c:v>
                </c:pt>
                <c:pt idx="20317">
                  <c:v>41526.5451388889</c:v>
                </c:pt>
                <c:pt idx="20318">
                  <c:v>41526.5486111111</c:v>
                </c:pt>
                <c:pt idx="20319">
                  <c:v>41526.5520833333</c:v>
                </c:pt>
                <c:pt idx="20320">
                  <c:v>41526.5555555556</c:v>
                </c:pt>
                <c:pt idx="20321">
                  <c:v>41526.5590277778</c:v>
                </c:pt>
                <c:pt idx="20322">
                  <c:v>41526.5625</c:v>
                </c:pt>
                <c:pt idx="20323">
                  <c:v>41526.5659722222</c:v>
                </c:pt>
                <c:pt idx="20324">
                  <c:v>41526.5694444445</c:v>
                </c:pt>
                <c:pt idx="20325">
                  <c:v>41526.5729166667</c:v>
                </c:pt>
                <c:pt idx="20326">
                  <c:v>41526.5763888889</c:v>
                </c:pt>
                <c:pt idx="20327">
                  <c:v>41526.5798611111</c:v>
                </c:pt>
                <c:pt idx="20328">
                  <c:v>41526.5833333333</c:v>
                </c:pt>
                <c:pt idx="20329">
                  <c:v>41526.5868055556</c:v>
                </c:pt>
                <c:pt idx="20330">
                  <c:v>41526.5902777778</c:v>
                </c:pt>
                <c:pt idx="20331">
                  <c:v>41526.59375</c:v>
                </c:pt>
                <c:pt idx="20332">
                  <c:v>41526.5972222222</c:v>
                </c:pt>
                <c:pt idx="20333">
                  <c:v>41526.6006944445</c:v>
                </c:pt>
                <c:pt idx="20334">
                  <c:v>41526.6041666667</c:v>
                </c:pt>
                <c:pt idx="20335">
                  <c:v>41526.6076388889</c:v>
                </c:pt>
                <c:pt idx="20336">
                  <c:v>41526.6111111111</c:v>
                </c:pt>
                <c:pt idx="20337">
                  <c:v>41526.6145833333</c:v>
                </c:pt>
                <c:pt idx="20338">
                  <c:v>41526.6180555556</c:v>
                </c:pt>
                <c:pt idx="20339">
                  <c:v>41526.6215277778</c:v>
                </c:pt>
                <c:pt idx="20340">
                  <c:v>41526.625</c:v>
                </c:pt>
                <c:pt idx="20341">
                  <c:v>41526.6284722222</c:v>
                </c:pt>
                <c:pt idx="20342">
                  <c:v>41526.6319444444</c:v>
                </c:pt>
                <c:pt idx="20343">
                  <c:v>41526.6354166667</c:v>
                </c:pt>
                <c:pt idx="20344">
                  <c:v>41526.6388888889</c:v>
                </c:pt>
                <c:pt idx="20345">
                  <c:v>41526.6423611111</c:v>
                </c:pt>
                <c:pt idx="20346">
                  <c:v>41526.6458333333</c:v>
                </c:pt>
                <c:pt idx="20347">
                  <c:v>41526.6493055556</c:v>
                </c:pt>
                <c:pt idx="20348">
                  <c:v>41526.6527777778</c:v>
                </c:pt>
                <c:pt idx="20349">
                  <c:v>41526.65625</c:v>
                </c:pt>
                <c:pt idx="20350">
                  <c:v>41526.6597222222</c:v>
                </c:pt>
                <c:pt idx="20351">
                  <c:v>41526.6631944444</c:v>
                </c:pt>
                <c:pt idx="20352">
                  <c:v>41526.6666666667</c:v>
                </c:pt>
                <c:pt idx="20353">
                  <c:v>41526.6701388889</c:v>
                </c:pt>
                <c:pt idx="20354">
                  <c:v>41526.6736111111</c:v>
                </c:pt>
                <c:pt idx="20355">
                  <c:v>41526.6770833333</c:v>
                </c:pt>
                <c:pt idx="20356">
                  <c:v>41526.6805555556</c:v>
                </c:pt>
                <c:pt idx="20357">
                  <c:v>41526.6840277778</c:v>
                </c:pt>
                <c:pt idx="20358">
                  <c:v>41526.6875</c:v>
                </c:pt>
                <c:pt idx="20359">
                  <c:v>41526.6909722222</c:v>
                </c:pt>
                <c:pt idx="20360">
                  <c:v>41526.6944444444</c:v>
                </c:pt>
                <c:pt idx="20361">
                  <c:v>41526.6979166667</c:v>
                </c:pt>
                <c:pt idx="20362">
                  <c:v>41526.7013888889</c:v>
                </c:pt>
                <c:pt idx="20363">
                  <c:v>41526.7048611111</c:v>
                </c:pt>
                <c:pt idx="20364">
                  <c:v>41526.7083333333</c:v>
                </c:pt>
                <c:pt idx="20365">
                  <c:v>41526.7118055556</c:v>
                </c:pt>
                <c:pt idx="20366">
                  <c:v>41526.7152777778</c:v>
                </c:pt>
                <c:pt idx="20367">
                  <c:v>41526.71875</c:v>
                </c:pt>
                <c:pt idx="20368">
                  <c:v>41526.7222222222</c:v>
                </c:pt>
                <c:pt idx="20369">
                  <c:v>41526.7256944444</c:v>
                </c:pt>
                <c:pt idx="20370">
                  <c:v>41526.7291666667</c:v>
                </c:pt>
                <c:pt idx="20371">
                  <c:v>41526.7326388889</c:v>
                </c:pt>
                <c:pt idx="20372">
                  <c:v>41526.7361111111</c:v>
                </c:pt>
                <c:pt idx="20373">
                  <c:v>41526.7395833333</c:v>
                </c:pt>
                <c:pt idx="20374">
                  <c:v>41526.7430555556</c:v>
                </c:pt>
                <c:pt idx="20375">
                  <c:v>41526.7465277778</c:v>
                </c:pt>
                <c:pt idx="20376">
                  <c:v>41526.75</c:v>
                </c:pt>
                <c:pt idx="20377">
                  <c:v>41526.7534722222</c:v>
                </c:pt>
                <c:pt idx="20378">
                  <c:v>41526.7569444444</c:v>
                </c:pt>
                <c:pt idx="20379">
                  <c:v>41526.7604166667</c:v>
                </c:pt>
                <c:pt idx="20380">
                  <c:v>41526.7638888889</c:v>
                </c:pt>
                <c:pt idx="20381">
                  <c:v>41526.7673611111</c:v>
                </c:pt>
                <c:pt idx="20382">
                  <c:v>41526.7708333333</c:v>
                </c:pt>
                <c:pt idx="20383">
                  <c:v>41526.7743055556</c:v>
                </c:pt>
                <c:pt idx="20384">
                  <c:v>41526.7777777778</c:v>
                </c:pt>
                <c:pt idx="20385">
                  <c:v>41526.78125</c:v>
                </c:pt>
                <c:pt idx="20386">
                  <c:v>41526.7847222222</c:v>
                </c:pt>
                <c:pt idx="20387">
                  <c:v>41526.7881944444</c:v>
                </c:pt>
                <c:pt idx="20388">
                  <c:v>41526.7916666667</c:v>
                </c:pt>
                <c:pt idx="20389">
                  <c:v>41526.7951388889</c:v>
                </c:pt>
                <c:pt idx="20390">
                  <c:v>41526.7986111111</c:v>
                </c:pt>
                <c:pt idx="20391">
                  <c:v>41526.8020833333</c:v>
                </c:pt>
                <c:pt idx="20392">
                  <c:v>41526.8055555556</c:v>
                </c:pt>
                <c:pt idx="20393">
                  <c:v>41526.8090277778</c:v>
                </c:pt>
                <c:pt idx="20394">
                  <c:v>41526.8125</c:v>
                </c:pt>
                <c:pt idx="20395">
                  <c:v>41526.8159722222</c:v>
                </c:pt>
                <c:pt idx="20396">
                  <c:v>41526.8194444445</c:v>
                </c:pt>
                <c:pt idx="20397">
                  <c:v>41526.8229166667</c:v>
                </c:pt>
                <c:pt idx="20398">
                  <c:v>41526.8263888889</c:v>
                </c:pt>
                <c:pt idx="20399">
                  <c:v>41526.8298611111</c:v>
                </c:pt>
                <c:pt idx="20400">
                  <c:v>41526.8333333333</c:v>
                </c:pt>
                <c:pt idx="20401">
                  <c:v>41526.8368055556</c:v>
                </c:pt>
                <c:pt idx="20402">
                  <c:v>41526.8402777778</c:v>
                </c:pt>
                <c:pt idx="20403">
                  <c:v>41526.84375</c:v>
                </c:pt>
                <c:pt idx="20404">
                  <c:v>41526.8472222222</c:v>
                </c:pt>
                <c:pt idx="20405">
                  <c:v>41526.8506944445</c:v>
                </c:pt>
                <c:pt idx="20406">
                  <c:v>41526.8541666667</c:v>
                </c:pt>
                <c:pt idx="20407">
                  <c:v>41526.8576388889</c:v>
                </c:pt>
                <c:pt idx="20408">
                  <c:v>41526.8611111111</c:v>
                </c:pt>
                <c:pt idx="20409">
                  <c:v>41526.8645833333</c:v>
                </c:pt>
                <c:pt idx="20410">
                  <c:v>41526.8680555556</c:v>
                </c:pt>
                <c:pt idx="20411">
                  <c:v>41526.8715277778</c:v>
                </c:pt>
                <c:pt idx="20412">
                  <c:v>41526.875</c:v>
                </c:pt>
                <c:pt idx="20413">
                  <c:v>41526.8784722222</c:v>
                </c:pt>
                <c:pt idx="20414">
                  <c:v>41526.8819444445</c:v>
                </c:pt>
                <c:pt idx="20415">
                  <c:v>41526.8854166667</c:v>
                </c:pt>
                <c:pt idx="20416">
                  <c:v>41526.8888888889</c:v>
                </c:pt>
                <c:pt idx="20417">
                  <c:v>41526.8923611111</c:v>
                </c:pt>
                <c:pt idx="20418">
                  <c:v>41526.8958333333</c:v>
                </c:pt>
                <c:pt idx="20419">
                  <c:v>41526.8993055556</c:v>
                </c:pt>
                <c:pt idx="20420">
                  <c:v>41526.9027777778</c:v>
                </c:pt>
                <c:pt idx="20421">
                  <c:v>41526.90625</c:v>
                </c:pt>
                <c:pt idx="20422">
                  <c:v>41526.9097222222</c:v>
                </c:pt>
                <c:pt idx="20423">
                  <c:v>41526.9131944444</c:v>
                </c:pt>
                <c:pt idx="20424">
                  <c:v>41526.9166666667</c:v>
                </c:pt>
                <c:pt idx="20425">
                  <c:v>41526.9201388889</c:v>
                </c:pt>
                <c:pt idx="20426">
                  <c:v>41526.9236111111</c:v>
                </c:pt>
                <c:pt idx="20427">
                  <c:v>41526.9270833333</c:v>
                </c:pt>
                <c:pt idx="20428">
                  <c:v>41526.9305555556</c:v>
                </c:pt>
                <c:pt idx="20429">
                  <c:v>41526.9340277778</c:v>
                </c:pt>
                <c:pt idx="20430">
                  <c:v>41526.9375</c:v>
                </c:pt>
                <c:pt idx="20431">
                  <c:v>41526.9409722222</c:v>
                </c:pt>
                <c:pt idx="20432">
                  <c:v>41526.9444444444</c:v>
                </c:pt>
                <c:pt idx="20433">
                  <c:v>41526.9479166667</c:v>
                </c:pt>
                <c:pt idx="20434">
                  <c:v>41526.9513888889</c:v>
                </c:pt>
                <c:pt idx="20435">
                  <c:v>41526.9548611111</c:v>
                </c:pt>
                <c:pt idx="20436">
                  <c:v>41526.9583333333</c:v>
                </c:pt>
                <c:pt idx="20437">
                  <c:v>41526.9618055556</c:v>
                </c:pt>
                <c:pt idx="20438">
                  <c:v>41526.9652777778</c:v>
                </c:pt>
                <c:pt idx="20439">
                  <c:v>41526.96875</c:v>
                </c:pt>
                <c:pt idx="20440">
                  <c:v>41526.9722222222</c:v>
                </c:pt>
                <c:pt idx="20441">
                  <c:v>41526.9756944444</c:v>
                </c:pt>
                <c:pt idx="20442">
                  <c:v>41526.9791666667</c:v>
                </c:pt>
                <c:pt idx="20443">
                  <c:v>41526.9826388889</c:v>
                </c:pt>
                <c:pt idx="20444">
                  <c:v>41526.9861111111</c:v>
                </c:pt>
                <c:pt idx="20445">
                  <c:v>41526.9895833333</c:v>
                </c:pt>
                <c:pt idx="20446">
                  <c:v>41526.9930555556</c:v>
                </c:pt>
                <c:pt idx="20447">
                  <c:v>41526.9965277778</c:v>
                </c:pt>
                <c:pt idx="20448">
                  <c:v>41527</c:v>
                </c:pt>
                <c:pt idx="20449">
                  <c:v>41527.0034722222</c:v>
                </c:pt>
                <c:pt idx="20450">
                  <c:v>41527.0069444444</c:v>
                </c:pt>
                <c:pt idx="20451">
                  <c:v>41527.0104166667</c:v>
                </c:pt>
                <c:pt idx="20452">
                  <c:v>41527.0138888889</c:v>
                </c:pt>
                <c:pt idx="20453">
                  <c:v>41527.0173611111</c:v>
                </c:pt>
                <c:pt idx="20454">
                  <c:v>41527.0208333333</c:v>
                </c:pt>
                <c:pt idx="20455">
                  <c:v>41527.0243055556</c:v>
                </c:pt>
                <c:pt idx="20456">
                  <c:v>41527.0277777778</c:v>
                </c:pt>
                <c:pt idx="20457">
                  <c:v>41527.03125</c:v>
                </c:pt>
                <c:pt idx="20458">
                  <c:v>41527.0347222222</c:v>
                </c:pt>
                <c:pt idx="20459">
                  <c:v>41527.0381944444</c:v>
                </c:pt>
                <c:pt idx="20460">
                  <c:v>41527.0416666667</c:v>
                </c:pt>
                <c:pt idx="20461">
                  <c:v>41527.0451388889</c:v>
                </c:pt>
                <c:pt idx="20462">
                  <c:v>41527.0486111111</c:v>
                </c:pt>
                <c:pt idx="20463">
                  <c:v>41527.0520833333</c:v>
                </c:pt>
                <c:pt idx="20464">
                  <c:v>41527.0555555556</c:v>
                </c:pt>
                <c:pt idx="20465">
                  <c:v>41527.0590277778</c:v>
                </c:pt>
                <c:pt idx="20466">
                  <c:v>41527.0625</c:v>
                </c:pt>
                <c:pt idx="20467">
                  <c:v>41527.0659722222</c:v>
                </c:pt>
                <c:pt idx="20468">
                  <c:v>41527.0694444444</c:v>
                </c:pt>
                <c:pt idx="20469">
                  <c:v>41527.0729166667</c:v>
                </c:pt>
                <c:pt idx="20470">
                  <c:v>41527.0763888889</c:v>
                </c:pt>
                <c:pt idx="20471">
                  <c:v>41527.0798611111</c:v>
                </c:pt>
                <c:pt idx="20472">
                  <c:v>41527.0833333333</c:v>
                </c:pt>
                <c:pt idx="20473">
                  <c:v>41527.0868055556</c:v>
                </c:pt>
                <c:pt idx="20474">
                  <c:v>41527.0902777778</c:v>
                </c:pt>
                <c:pt idx="20475">
                  <c:v>41527.09375</c:v>
                </c:pt>
                <c:pt idx="20476">
                  <c:v>41527.0972222222</c:v>
                </c:pt>
                <c:pt idx="20477">
                  <c:v>41527.1006944445</c:v>
                </c:pt>
                <c:pt idx="20478">
                  <c:v>41527.1041666667</c:v>
                </c:pt>
                <c:pt idx="20479">
                  <c:v>41527.1076388889</c:v>
                </c:pt>
                <c:pt idx="20480">
                  <c:v>41527.1111111111</c:v>
                </c:pt>
                <c:pt idx="20481">
                  <c:v>41527.1145833333</c:v>
                </c:pt>
                <c:pt idx="20482">
                  <c:v>41527.1180555556</c:v>
                </c:pt>
                <c:pt idx="20483">
                  <c:v>41527.1215277778</c:v>
                </c:pt>
                <c:pt idx="20484">
                  <c:v>41527.125</c:v>
                </c:pt>
                <c:pt idx="20485">
                  <c:v>41527.1284722222</c:v>
                </c:pt>
                <c:pt idx="20486">
                  <c:v>41527.1319444445</c:v>
                </c:pt>
                <c:pt idx="20487">
                  <c:v>41527.1354166667</c:v>
                </c:pt>
                <c:pt idx="20488">
                  <c:v>41527.1388888889</c:v>
                </c:pt>
                <c:pt idx="20489">
                  <c:v>41527.1423611111</c:v>
                </c:pt>
                <c:pt idx="20490">
                  <c:v>41527.1458333333</c:v>
                </c:pt>
                <c:pt idx="20491">
                  <c:v>41527.1493055556</c:v>
                </c:pt>
                <c:pt idx="20492">
                  <c:v>41527.1527777778</c:v>
                </c:pt>
                <c:pt idx="20493">
                  <c:v>41527.15625</c:v>
                </c:pt>
                <c:pt idx="20494">
                  <c:v>41527.1597222222</c:v>
                </c:pt>
                <c:pt idx="20495">
                  <c:v>41527.1631944444</c:v>
                </c:pt>
                <c:pt idx="20496">
                  <c:v>41527.1666666667</c:v>
                </c:pt>
                <c:pt idx="20497">
                  <c:v>41527.1701388889</c:v>
                </c:pt>
                <c:pt idx="20498">
                  <c:v>41527.1736111111</c:v>
                </c:pt>
                <c:pt idx="20499">
                  <c:v>41527.1770833333</c:v>
                </c:pt>
                <c:pt idx="20500">
                  <c:v>41527.1805555556</c:v>
                </c:pt>
                <c:pt idx="20501">
                  <c:v>41527.1840277778</c:v>
                </c:pt>
                <c:pt idx="20502">
                  <c:v>41527.1875</c:v>
                </c:pt>
                <c:pt idx="20503">
                  <c:v>41527.1909722222</c:v>
                </c:pt>
                <c:pt idx="20504">
                  <c:v>41527.1944444444</c:v>
                </c:pt>
                <c:pt idx="20505">
                  <c:v>41527.1979166667</c:v>
                </c:pt>
                <c:pt idx="20506">
                  <c:v>41527.2013888889</c:v>
                </c:pt>
                <c:pt idx="20507">
                  <c:v>41527.2048611111</c:v>
                </c:pt>
                <c:pt idx="20508">
                  <c:v>41527.2083333333</c:v>
                </c:pt>
                <c:pt idx="20509">
                  <c:v>41527.2118055556</c:v>
                </c:pt>
                <c:pt idx="20510">
                  <c:v>41527.2152777778</c:v>
                </c:pt>
                <c:pt idx="20511">
                  <c:v>41527.21875</c:v>
                </c:pt>
                <c:pt idx="20512">
                  <c:v>41527.2222222222</c:v>
                </c:pt>
                <c:pt idx="20513">
                  <c:v>41527.2256944444</c:v>
                </c:pt>
                <c:pt idx="20514">
                  <c:v>41527.2291666667</c:v>
                </c:pt>
                <c:pt idx="20515">
                  <c:v>41527.2326388889</c:v>
                </c:pt>
                <c:pt idx="20516">
                  <c:v>41527.2361111111</c:v>
                </c:pt>
                <c:pt idx="20517">
                  <c:v>41527.2395833333</c:v>
                </c:pt>
                <c:pt idx="20518">
                  <c:v>41527.2430555556</c:v>
                </c:pt>
                <c:pt idx="20519">
                  <c:v>41527.2465277778</c:v>
                </c:pt>
                <c:pt idx="20520">
                  <c:v>41527.25</c:v>
                </c:pt>
                <c:pt idx="20521">
                  <c:v>41527.2534722222</c:v>
                </c:pt>
                <c:pt idx="20522">
                  <c:v>41527.2569444444</c:v>
                </c:pt>
                <c:pt idx="20523">
                  <c:v>41527.2604166667</c:v>
                </c:pt>
                <c:pt idx="20524">
                  <c:v>41527.2638888889</c:v>
                </c:pt>
                <c:pt idx="20525">
                  <c:v>41527.2673611111</c:v>
                </c:pt>
                <c:pt idx="20526">
                  <c:v>41527.2708333333</c:v>
                </c:pt>
                <c:pt idx="20527">
                  <c:v>41527.2743055556</c:v>
                </c:pt>
                <c:pt idx="20528">
                  <c:v>41527.2777777778</c:v>
                </c:pt>
                <c:pt idx="20529">
                  <c:v>41527.28125</c:v>
                </c:pt>
                <c:pt idx="20530">
                  <c:v>41527.2847222222</c:v>
                </c:pt>
                <c:pt idx="20531">
                  <c:v>41527.2881944444</c:v>
                </c:pt>
                <c:pt idx="20532">
                  <c:v>41527.2916666667</c:v>
                </c:pt>
                <c:pt idx="20533">
                  <c:v>41527.2951388889</c:v>
                </c:pt>
                <c:pt idx="20534">
                  <c:v>41527.2986111111</c:v>
                </c:pt>
                <c:pt idx="20535">
                  <c:v>41527.3020833333</c:v>
                </c:pt>
                <c:pt idx="20536">
                  <c:v>41527.3055555556</c:v>
                </c:pt>
                <c:pt idx="20537">
                  <c:v>41527.3090277778</c:v>
                </c:pt>
                <c:pt idx="20538">
                  <c:v>41527.3125</c:v>
                </c:pt>
                <c:pt idx="20539">
                  <c:v>41527.3159722222</c:v>
                </c:pt>
                <c:pt idx="20540">
                  <c:v>41527.3194444444</c:v>
                </c:pt>
                <c:pt idx="20541">
                  <c:v>41527.3229166667</c:v>
                </c:pt>
                <c:pt idx="20542">
                  <c:v>41527.3263888889</c:v>
                </c:pt>
                <c:pt idx="20543">
                  <c:v>41527.3298611111</c:v>
                </c:pt>
                <c:pt idx="20544">
                  <c:v>41527.3333333333</c:v>
                </c:pt>
                <c:pt idx="20545">
                  <c:v>41527.3368055556</c:v>
                </c:pt>
                <c:pt idx="20546">
                  <c:v>41527.3402777778</c:v>
                </c:pt>
                <c:pt idx="20547">
                  <c:v>41527.34375</c:v>
                </c:pt>
                <c:pt idx="20548">
                  <c:v>41527.3472222222</c:v>
                </c:pt>
                <c:pt idx="20549">
                  <c:v>41527.3506944445</c:v>
                </c:pt>
                <c:pt idx="20550">
                  <c:v>41527.3541666667</c:v>
                </c:pt>
                <c:pt idx="20551">
                  <c:v>41527.3576388889</c:v>
                </c:pt>
                <c:pt idx="20552">
                  <c:v>41527.3611111111</c:v>
                </c:pt>
                <c:pt idx="20553">
                  <c:v>41527.3645833333</c:v>
                </c:pt>
                <c:pt idx="20554">
                  <c:v>41527.3680555556</c:v>
                </c:pt>
                <c:pt idx="20555">
                  <c:v>41527.3715277778</c:v>
                </c:pt>
                <c:pt idx="20556">
                  <c:v>41527.375</c:v>
                </c:pt>
                <c:pt idx="20557">
                  <c:v>41527.3784722222</c:v>
                </c:pt>
                <c:pt idx="20558">
                  <c:v>41527.3819444445</c:v>
                </c:pt>
                <c:pt idx="20559">
                  <c:v>41527.3854166667</c:v>
                </c:pt>
                <c:pt idx="20560">
                  <c:v>41527.3888888889</c:v>
                </c:pt>
                <c:pt idx="20561">
                  <c:v>41527.3923611111</c:v>
                </c:pt>
                <c:pt idx="20562">
                  <c:v>41527.3958333333</c:v>
                </c:pt>
                <c:pt idx="20563">
                  <c:v>41527.3993055556</c:v>
                </c:pt>
                <c:pt idx="20564">
                  <c:v>41527.4027777778</c:v>
                </c:pt>
                <c:pt idx="20565">
                  <c:v>41527.40625</c:v>
                </c:pt>
                <c:pt idx="20566">
                  <c:v>41527.4097222222</c:v>
                </c:pt>
                <c:pt idx="20567">
                  <c:v>41527.4131944445</c:v>
                </c:pt>
                <c:pt idx="20568">
                  <c:v>41527.4166666667</c:v>
                </c:pt>
                <c:pt idx="20569">
                  <c:v>41527.4201388889</c:v>
                </c:pt>
                <c:pt idx="20570">
                  <c:v>41527.4236111111</c:v>
                </c:pt>
                <c:pt idx="20571">
                  <c:v>41527.4270833333</c:v>
                </c:pt>
                <c:pt idx="20572">
                  <c:v>41527.4305555556</c:v>
                </c:pt>
                <c:pt idx="20573">
                  <c:v>41527.4340277778</c:v>
                </c:pt>
                <c:pt idx="20574">
                  <c:v>41527.4375</c:v>
                </c:pt>
                <c:pt idx="20575">
                  <c:v>41527.4409722222</c:v>
                </c:pt>
                <c:pt idx="20576">
                  <c:v>41527.4444444444</c:v>
                </c:pt>
                <c:pt idx="20577">
                  <c:v>41527.4479166667</c:v>
                </c:pt>
                <c:pt idx="20578">
                  <c:v>41527.4513888889</c:v>
                </c:pt>
                <c:pt idx="20579">
                  <c:v>41527.4548611111</c:v>
                </c:pt>
                <c:pt idx="20580">
                  <c:v>41527.4583333333</c:v>
                </c:pt>
                <c:pt idx="20581">
                  <c:v>41527.4618055556</c:v>
                </c:pt>
                <c:pt idx="20582">
                  <c:v>41527.4652777778</c:v>
                </c:pt>
                <c:pt idx="20583">
                  <c:v>41527.46875</c:v>
                </c:pt>
                <c:pt idx="20584">
                  <c:v>41527.4722222222</c:v>
                </c:pt>
                <c:pt idx="20585">
                  <c:v>41527.4756944444</c:v>
                </c:pt>
                <c:pt idx="20586">
                  <c:v>41527.4791666667</c:v>
                </c:pt>
                <c:pt idx="20587">
                  <c:v>41527.4826388889</c:v>
                </c:pt>
                <c:pt idx="20588">
                  <c:v>41527.4861111111</c:v>
                </c:pt>
                <c:pt idx="20589">
                  <c:v>41527.4895833333</c:v>
                </c:pt>
                <c:pt idx="20590">
                  <c:v>41527.4930555556</c:v>
                </c:pt>
                <c:pt idx="20591">
                  <c:v>41527.4965277778</c:v>
                </c:pt>
                <c:pt idx="20592">
                  <c:v>41527.5</c:v>
                </c:pt>
                <c:pt idx="20593">
                  <c:v>41527.5034722222</c:v>
                </c:pt>
                <c:pt idx="20594">
                  <c:v>41527.5069444444</c:v>
                </c:pt>
                <c:pt idx="20595">
                  <c:v>41527.5104166667</c:v>
                </c:pt>
                <c:pt idx="20596">
                  <c:v>41527.5138888889</c:v>
                </c:pt>
                <c:pt idx="20597">
                  <c:v>41527.5173611111</c:v>
                </c:pt>
                <c:pt idx="20598">
                  <c:v>41527.5208333333</c:v>
                </c:pt>
                <c:pt idx="20599">
                  <c:v>41527.5243055556</c:v>
                </c:pt>
                <c:pt idx="20600">
                  <c:v>41527.5277777778</c:v>
                </c:pt>
                <c:pt idx="20601">
                  <c:v>41527.53125</c:v>
                </c:pt>
                <c:pt idx="20602">
                  <c:v>41527.5347222222</c:v>
                </c:pt>
                <c:pt idx="20603">
                  <c:v>41527.5381944444</c:v>
                </c:pt>
                <c:pt idx="20604">
                  <c:v>41527.5416666667</c:v>
                </c:pt>
                <c:pt idx="20605">
                  <c:v>41527.5451388889</c:v>
                </c:pt>
                <c:pt idx="20606">
                  <c:v>41527.5486111111</c:v>
                </c:pt>
                <c:pt idx="20607">
                  <c:v>41527.5520833333</c:v>
                </c:pt>
                <c:pt idx="20608">
                  <c:v>41527.5555555556</c:v>
                </c:pt>
                <c:pt idx="20609">
                  <c:v>41527.5590277778</c:v>
                </c:pt>
                <c:pt idx="20610">
                  <c:v>41527.5625</c:v>
                </c:pt>
                <c:pt idx="20611">
                  <c:v>41527.5659722222</c:v>
                </c:pt>
                <c:pt idx="20612">
                  <c:v>41527.5694444444</c:v>
                </c:pt>
                <c:pt idx="20613">
                  <c:v>41527.5729166667</c:v>
                </c:pt>
                <c:pt idx="20614">
                  <c:v>41527.5763888889</c:v>
                </c:pt>
                <c:pt idx="20615">
                  <c:v>41527.5798611111</c:v>
                </c:pt>
                <c:pt idx="20616">
                  <c:v>41527.5833333333</c:v>
                </c:pt>
                <c:pt idx="20617">
                  <c:v>41527.5868055556</c:v>
                </c:pt>
                <c:pt idx="20618">
                  <c:v>41527.5902777778</c:v>
                </c:pt>
                <c:pt idx="20619">
                  <c:v>41527.59375</c:v>
                </c:pt>
                <c:pt idx="20620">
                  <c:v>41527.5972222222</c:v>
                </c:pt>
                <c:pt idx="20621">
                  <c:v>41527.6006944444</c:v>
                </c:pt>
                <c:pt idx="20622">
                  <c:v>41527.6041666667</c:v>
                </c:pt>
                <c:pt idx="20623">
                  <c:v>41527.6076388889</c:v>
                </c:pt>
                <c:pt idx="20624">
                  <c:v>41527.6111111111</c:v>
                </c:pt>
                <c:pt idx="20625">
                  <c:v>41527.6145833333</c:v>
                </c:pt>
                <c:pt idx="20626">
                  <c:v>41527.6180555556</c:v>
                </c:pt>
                <c:pt idx="20627">
                  <c:v>41527.6215277778</c:v>
                </c:pt>
                <c:pt idx="20628">
                  <c:v>41527.625</c:v>
                </c:pt>
                <c:pt idx="20629">
                  <c:v>41527.6284722222</c:v>
                </c:pt>
                <c:pt idx="20630">
                  <c:v>41527.6319444445</c:v>
                </c:pt>
                <c:pt idx="20631">
                  <c:v>41527.6354166667</c:v>
                </c:pt>
                <c:pt idx="20632">
                  <c:v>41527.6388888889</c:v>
                </c:pt>
                <c:pt idx="20633">
                  <c:v>41527.6423611111</c:v>
                </c:pt>
                <c:pt idx="20634">
                  <c:v>41527.6458333333</c:v>
                </c:pt>
                <c:pt idx="20635">
                  <c:v>41527.6493055556</c:v>
                </c:pt>
                <c:pt idx="20636">
                  <c:v>41527.6527777778</c:v>
                </c:pt>
                <c:pt idx="20637">
                  <c:v>41527.65625</c:v>
                </c:pt>
                <c:pt idx="20638">
                  <c:v>41527.6597222222</c:v>
                </c:pt>
                <c:pt idx="20639">
                  <c:v>41527.6631944445</c:v>
                </c:pt>
                <c:pt idx="20640">
                  <c:v>41527.6666666667</c:v>
                </c:pt>
                <c:pt idx="20641">
                  <c:v>41527.6701388889</c:v>
                </c:pt>
                <c:pt idx="20642">
                  <c:v>41527.6736111111</c:v>
                </c:pt>
                <c:pt idx="20643">
                  <c:v>41527.6770833333</c:v>
                </c:pt>
                <c:pt idx="20644">
                  <c:v>41527.6805555556</c:v>
                </c:pt>
                <c:pt idx="20645">
                  <c:v>41527.6840277778</c:v>
                </c:pt>
                <c:pt idx="20646">
                  <c:v>41527.6875</c:v>
                </c:pt>
                <c:pt idx="20647">
                  <c:v>41527.6909722222</c:v>
                </c:pt>
                <c:pt idx="20648">
                  <c:v>41527.6944444445</c:v>
                </c:pt>
                <c:pt idx="20649">
                  <c:v>41527.6979166667</c:v>
                </c:pt>
                <c:pt idx="20650">
                  <c:v>41527.7013888889</c:v>
                </c:pt>
                <c:pt idx="20651">
                  <c:v>41527.7048611111</c:v>
                </c:pt>
                <c:pt idx="20652">
                  <c:v>41527.7083333333</c:v>
                </c:pt>
                <c:pt idx="20653">
                  <c:v>41527.7118055556</c:v>
                </c:pt>
                <c:pt idx="20654">
                  <c:v>41527.7152777778</c:v>
                </c:pt>
                <c:pt idx="20655">
                  <c:v>41527.71875</c:v>
                </c:pt>
                <c:pt idx="20656">
                  <c:v>41527.7222222222</c:v>
                </c:pt>
                <c:pt idx="20657">
                  <c:v>41527.7256944444</c:v>
                </c:pt>
                <c:pt idx="20658">
                  <c:v>41527.7291666667</c:v>
                </c:pt>
                <c:pt idx="20659">
                  <c:v>41527.7326388889</c:v>
                </c:pt>
                <c:pt idx="20660">
                  <c:v>41527.7361111111</c:v>
                </c:pt>
                <c:pt idx="20661">
                  <c:v>41527.7395833333</c:v>
                </c:pt>
                <c:pt idx="20662">
                  <c:v>41527.7430555556</c:v>
                </c:pt>
                <c:pt idx="20663">
                  <c:v>41527.7465277778</c:v>
                </c:pt>
                <c:pt idx="20664">
                  <c:v>41527.75</c:v>
                </c:pt>
                <c:pt idx="20665">
                  <c:v>41527.7534722222</c:v>
                </c:pt>
                <c:pt idx="20666">
                  <c:v>41527.7569444444</c:v>
                </c:pt>
                <c:pt idx="20667">
                  <c:v>41527.7604166667</c:v>
                </c:pt>
                <c:pt idx="20668">
                  <c:v>41527.7638888889</c:v>
                </c:pt>
                <c:pt idx="20669">
                  <c:v>41527.7673611111</c:v>
                </c:pt>
                <c:pt idx="20670">
                  <c:v>41527.7708333333</c:v>
                </c:pt>
                <c:pt idx="20671">
                  <c:v>41527.7743055556</c:v>
                </c:pt>
                <c:pt idx="20672">
                  <c:v>41527.7777777778</c:v>
                </c:pt>
                <c:pt idx="20673">
                  <c:v>41527.78125</c:v>
                </c:pt>
                <c:pt idx="20674">
                  <c:v>41527.7847222222</c:v>
                </c:pt>
                <c:pt idx="20675">
                  <c:v>41527.7881944444</c:v>
                </c:pt>
                <c:pt idx="20676">
                  <c:v>41527.7916666667</c:v>
                </c:pt>
                <c:pt idx="20677">
                  <c:v>41527.7951388889</c:v>
                </c:pt>
                <c:pt idx="20678">
                  <c:v>41527.7986111111</c:v>
                </c:pt>
                <c:pt idx="20679">
                  <c:v>41527.8020833333</c:v>
                </c:pt>
                <c:pt idx="20680">
                  <c:v>41527.8055555556</c:v>
                </c:pt>
                <c:pt idx="20681">
                  <c:v>41527.8090277778</c:v>
                </c:pt>
                <c:pt idx="20682">
                  <c:v>41527.8125</c:v>
                </c:pt>
                <c:pt idx="20683">
                  <c:v>41527.8159722222</c:v>
                </c:pt>
                <c:pt idx="20684">
                  <c:v>41527.8194444444</c:v>
                </c:pt>
                <c:pt idx="20685">
                  <c:v>41527.8229166667</c:v>
                </c:pt>
                <c:pt idx="20686">
                  <c:v>41527.8263888889</c:v>
                </c:pt>
                <c:pt idx="20687">
                  <c:v>41527.8298611111</c:v>
                </c:pt>
                <c:pt idx="20688">
                  <c:v>41527.8333333333</c:v>
                </c:pt>
                <c:pt idx="20689">
                  <c:v>41527.8368055556</c:v>
                </c:pt>
                <c:pt idx="20690">
                  <c:v>41527.8402777778</c:v>
                </c:pt>
                <c:pt idx="20691">
                  <c:v>41527.84375</c:v>
                </c:pt>
                <c:pt idx="20692">
                  <c:v>41527.8472222222</c:v>
                </c:pt>
                <c:pt idx="20693">
                  <c:v>41527.8506944444</c:v>
                </c:pt>
                <c:pt idx="20694">
                  <c:v>41527.8541666667</c:v>
                </c:pt>
                <c:pt idx="20695">
                  <c:v>41527.8576388889</c:v>
                </c:pt>
                <c:pt idx="20696">
                  <c:v>41527.8611111111</c:v>
                </c:pt>
                <c:pt idx="20697">
                  <c:v>41527.8645833333</c:v>
                </c:pt>
                <c:pt idx="20698">
                  <c:v>41527.8680555556</c:v>
                </c:pt>
                <c:pt idx="20699">
                  <c:v>41527.8715277778</c:v>
                </c:pt>
                <c:pt idx="20700">
                  <c:v>41527.875</c:v>
                </c:pt>
                <c:pt idx="20701">
                  <c:v>41527.8784722222</c:v>
                </c:pt>
                <c:pt idx="20702">
                  <c:v>41527.8819444445</c:v>
                </c:pt>
                <c:pt idx="20703">
                  <c:v>41527.8854166667</c:v>
                </c:pt>
                <c:pt idx="20704">
                  <c:v>41527.8888888889</c:v>
                </c:pt>
                <c:pt idx="20705">
                  <c:v>41527.8923611111</c:v>
                </c:pt>
                <c:pt idx="20706">
                  <c:v>41527.8958333333</c:v>
                </c:pt>
                <c:pt idx="20707">
                  <c:v>41527.8993055556</c:v>
                </c:pt>
                <c:pt idx="20708">
                  <c:v>41527.9027777778</c:v>
                </c:pt>
                <c:pt idx="20709">
                  <c:v>41527.90625</c:v>
                </c:pt>
                <c:pt idx="20710">
                  <c:v>41527.9097222222</c:v>
                </c:pt>
                <c:pt idx="20711">
                  <c:v>41527.9131944445</c:v>
                </c:pt>
                <c:pt idx="20712">
                  <c:v>41527.9166666667</c:v>
                </c:pt>
                <c:pt idx="20713">
                  <c:v>41527.9201388889</c:v>
                </c:pt>
                <c:pt idx="20714">
                  <c:v>41527.9236111111</c:v>
                </c:pt>
                <c:pt idx="20715">
                  <c:v>41527.9270833333</c:v>
                </c:pt>
                <c:pt idx="20716">
                  <c:v>41527.9305555556</c:v>
                </c:pt>
                <c:pt idx="20717">
                  <c:v>41527.9340277778</c:v>
                </c:pt>
                <c:pt idx="20718">
                  <c:v>41527.9375</c:v>
                </c:pt>
                <c:pt idx="20719">
                  <c:v>41527.9409722222</c:v>
                </c:pt>
                <c:pt idx="20720">
                  <c:v>41527.9444444445</c:v>
                </c:pt>
                <c:pt idx="20721">
                  <c:v>41527.9479166667</c:v>
                </c:pt>
                <c:pt idx="20722">
                  <c:v>41527.9513888889</c:v>
                </c:pt>
                <c:pt idx="20723">
                  <c:v>41527.9548611111</c:v>
                </c:pt>
                <c:pt idx="20724">
                  <c:v>41527.9583333333</c:v>
                </c:pt>
                <c:pt idx="20725">
                  <c:v>41527.9618055556</c:v>
                </c:pt>
                <c:pt idx="20726">
                  <c:v>41527.9652777778</c:v>
                </c:pt>
                <c:pt idx="20727">
                  <c:v>41527.96875</c:v>
                </c:pt>
                <c:pt idx="20728">
                  <c:v>41527.9722222222</c:v>
                </c:pt>
                <c:pt idx="20729">
                  <c:v>41527.9756944444</c:v>
                </c:pt>
                <c:pt idx="20730">
                  <c:v>41527.9791666667</c:v>
                </c:pt>
                <c:pt idx="20731">
                  <c:v>41527.9826388889</c:v>
                </c:pt>
                <c:pt idx="20732">
                  <c:v>41527.9861111111</c:v>
                </c:pt>
                <c:pt idx="20733">
                  <c:v>41527.9895833333</c:v>
                </c:pt>
                <c:pt idx="20734">
                  <c:v>41527.9930555556</c:v>
                </c:pt>
                <c:pt idx="20735">
                  <c:v>41527.9965277778</c:v>
                </c:pt>
                <c:pt idx="20736">
                  <c:v>41528</c:v>
                </c:pt>
                <c:pt idx="20737">
                  <c:v>41528.0034722222</c:v>
                </c:pt>
                <c:pt idx="20738">
                  <c:v>41528.0069444444</c:v>
                </c:pt>
                <c:pt idx="20739">
                  <c:v>41528.0104166667</c:v>
                </c:pt>
                <c:pt idx="20740">
                  <c:v>41528.0138888889</c:v>
                </c:pt>
                <c:pt idx="20741">
                  <c:v>41528.0173611111</c:v>
                </c:pt>
                <c:pt idx="20742">
                  <c:v>41528.0208333333</c:v>
                </c:pt>
                <c:pt idx="20743">
                  <c:v>41528.0243055556</c:v>
                </c:pt>
                <c:pt idx="20744">
                  <c:v>41528.0277777778</c:v>
                </c:pt>
                <c:pt idx="20745">
                  <c:v>41528.03125</c:v>
                </c:pt>
                <c:pt idx="20746">
                  <c:v>41528.0347222222</c:v>
                </c:pt>
                <c:pt idx="20747">
                  <c:v>41528.0381944444</c:v>
                </c:pt>
                <c:pt idx="20748">
                  <c:v>41528.0416666667</c:v>
                </c:pt>
                <c:pt idx="20749">
                  <c:v>41528.0451388889</c:v>
                </c:pt>
                <c:pt idx="20750">
                  <c:v>41528.0486111111</c:v>
                </c:pt>
                <c:pt idx="20751">
                  <c:v>41528.0520833333</c:v>
                </c:pt>
                <c:pt idx="20752">
                  <c:v>41528.0555555556</c:v>
                </c:pt>
                <c:pt idx="20753">
                  <c:v>41528.0590277778</c:v>
                </c:pt>
                <c:pt idx="20754">
                  <c:v>41528.0625</c:v>
                </c:pt>
                <c:pt idx="20755">
                  <c:v>41528.0659722222</c:v>
                </c:pt>
                <c:pt idx="20756">
                  <c:v>41528.0694444444</c:v>
                </c:pt>
                <c:pt idx="20757">
                  <c:v>41528.0729166667</c:v>
                </c:pt>
                <c:pt idx="20758">
                  <c:v>41528.0763888889</c:v>
                </c:pt>
                <c:pt idx="20759">
                  <c:v>41528.0798611111</c:v>
                </c:pt>
                <c:pt idx="20760">
                  <c:v>41528.0833333333</c:v>
                </c:pt>
                <c:pt idx="20761">
                  <c:v>41528.0868055556</c:v>
                </c:pt>
                <c:pt idx="20762">
                  <c:v>41528.0902777778</c:v>
                </c:pt>
                <c:pt idx="20763">
                  <c:v>41528.09375</c:v>
                </c:pt>
                <c:pt idx="20764">
                  <c:v>41528.0972222222</c:v>
                </c:pt>
                <c:pt idx="20765">
                  <c:v>41528.1006944444</c:v>
                </c:pt>
                <c:pt idx="20766">
                  <c:v>41528.1041666667</c:v>
                </c:pt>
                <c:pt idx="20767">
                  <c:v>41528.1076388889</c:v>
                </c:pt>
                <c:pt idx="20768">
                  <c:v>41528.1111111111</c:v>
                </c:pt>
                <c:pt idx="20769">
                  <c:v>41528.1145833333</c:v>
                </c:pt>
                <c:pt idx="20770">
                  <c:v>41528.1180555556</c:v>
                </c:pt>
                <c:pt idx="20771">
                  <c:v>41528.1215277778</c:v>
                </c:pt>
                <c:pt idx="20772">
                  <c:v>41528.125</c:v>
                </c:pt>
                <c:pt idx="20773">
                  <c:v>41528.1284722222</c:v>
                </c:pt>
                <c:pt idx="20774">
                  <c:v>41528.1319444444</c:v>
                </c:pt>
                <c:pt idx="20775">
                  <c:v>41528.1354166667</c:v>
                </c:pt>
                <c:pt idx="20776">
                  <c:v>41528.1388888889</c:v>
                </c:pt>
                <c:pt idx="20777">
                  <c:v>41528.1423611111</c:v>
                </c:pt>
                <c:pt idx="20778">
                  <c:v>41528.1458333333</c:v>
                </c:pt>
                <c:pt idx="20779">
                  <c:v>41528.1493055556</c:v>
                </c:pt>
                <c:pt idx="20780">
                  <c:v>41528.1527777778</c:v>
                </c:pt>
                <c:pt idx="20781">
                  <c:v>41528.15625</c:v>
                </c:pt>
                <c:pt idx="20782">
                  <c:v>41528.1597222222</c:v>
                </c:pt>
                <c:pt idx="20783">
                  <c:v>41528.1631944445</c:v>
                </c:pt>
                <c:pt idx="20784">
                  <c:v>41528.1666666667</c:v>
                </c:pt>
                <c:pt idx="20785">
                  <c:v>41528.1701388889</c:v>
                </c:pt>
                <c:pt idx="20786">
                  <c:v>41528.1736111111</c:v>
                </c:pt>
                <c:pt idx="20787">
                  <c:v>41528.1770833333</c:v>
                </c:pt>
                <c:pt idx="20788">
                  <c:v>41528.1805555556</c:v>
                </c:pt>
                <c:pt idx="20789">
                  <c:v>41528.1840277778</c:v>
                </c:pt>
                <c:pt idx="20790">
                  <c:v>41528.1875</c:v>
                </c:pt>
                <c:pt idx="20791">
                  <c:v>41528.1909722222</c:v>
                </c:pt>
                <c:pt idx="20792">
                  <c:v>41528.1944444445</c:v>
                </c:pt>
                <c:pt idx="20793">
                  <c:v>41528.1979166667</c:v>
                </c:pt>
                <c:pt idx="20794">
                  <c:v>41528.2013888889</c:v>
                </c:pt>
                <c:pt idx="20795">
                  <c:v>41528.2048611111</c:v>
                </c:pt>
                <c:pt idx="20796">
                  <c:v>41528.2083333333</c:v>
                </c:pt>
                <c:pt idx="20797">
                  <c:v>41528.2118055556</c:v>
                </c:pt>
                <c:pt idx="20798">
                  <c:v>41528.2152777778</c:v>
                </c:pt>
                <c:pt idx="20799">
                  <c:v>41528.21875</c:v>
                </c:pt>
                <c:pt idx="20800">
                  <c:v>41528.2222222222</c:v>
                </c:pt>
                <c:pt idx="20801">
                  <c:v>41528.2256944445</c:v>
                </c:pt>
                <c:pt idx="20802">
                  <c:v>41528.2291666667</c:v>
                </c:pt>
                <c:pt idx="20803">
                  <c:v>41528.2326388889</c:v>
                </c:pt>
                <c:pt idx="20804">
                  <c:v>41528.2361111111</c:v>
                </c:pt>
                <c:pt idx="20805">
                  <c:v>41528.2395833333</c:v>
                </c:pt>
                <c:pt idx="20806">
                  <c:v>41528.2430555556</c:v>
                </c:pt>
                <c:pt idx="20807">
                  <c:v>41528.2465277778</c:v>
                </c:pt>
                <c:pt idx="20808">
                  <c:v>41528.25</c:v>
                </c:pt>
                <c:pt idx="20809">
                  <c:v>41528.2534722222</c:v>
                </c:pt>
                <c:pt idx="20810">
                  <c:v>41528.2569444444</c:v>
                </c:pt>
                <c:pt idx="20811">
                  <c:v>41528.2604166667</c:v>
                </c:pt>
                <c:pt idx="20812">
                  <c:v>41528.2638888889</c:v>
                </c:pt>
                <c:pt idx="20813">
                  <c:v>41528.2673611111</c:v>
                </c:pt>
                <c:pt idx="20814">
                  <c:v>41528.2708333333</c:v>
                </c:pt>
                <c:pt idx="20815">
                  <c:v>41528.2743055556</c:v>
                </c:pt>
                <c:pt idx="20816">
                  <c:v>41528.2777777778</c:v>
                </c:pt>
                <c:pt idx="20817">
                  <c:v>41528.28125</c:v>
                </c:pt>
                <c:pt idx="20818">
                  <c:v>41528.2847222222</c:v>
                </c:pt>
                <c:pt idx="20819">
                  <c:v>41528.2881944444</c:v>
                </c:pt>
                <c:pt idx="20820">
                  <c:v>41528.2916666667</c:v>
                </c:pt>
                <c:pt idx="20821">
                  <c:v>41528.2951388889</c:v>
                </c:pt>
                <c:pt idx="20822">
                  <c:v>41528.2986111111</c:v>
                </c:pt>
                <c:pt idx="20823">
                  <c:v>41528.3020833333</c:v>
                </c:pt>
                <c:pt idx="20824">
                  <c:v>41528.3055555556</c:v>
                </c:pt>
                <c:pt idx="20825">
                  <c:v>41528.3090277778</c:v>
                </c:pt>
                <c:pt idx="20826">
                  <c:v>41528.3125</c:v>
                </c:pt>
                <c:pt idx="20827">
                  <c:v>41528.3159722222</c:v>
                </c:pt>
                <c:pt idx="20828">
                  <c:v>41528.3194444444</c:v>
                </c:pt>
                <c:pt idx="20829">
                  <c:v>41528.3229166667</c:v>
                </c:pt>
                <c:pt idx="20830">
                  <c:v>41528.3263888889</c:v>
                </c:pt>
                <c:pt idx="20831">
                  <c:v>41528.3298611111</c:v>
                </c:pt>
                <c:pt idx="20832">
                  <c:v>41528.3333333333</c:v>
                </c:pt>
                <c:pt idx="20833">
                  <c:v>41528.3368055556</c:v>
                </c:pt>
                <c:pt idx="20834">
                  <c:v>41528.3402777778</c:v>
                </c:pt>
                <c:pt idx="20835">
                  <c:v>41528.34375</c:v>
                </c:pt>
                <c:pt idx="20836">
                  <c:v>41528.3472222222</c:v>
                </c:pt>
                <c:pt idx="20837">
                  <c:v>41528.3506944444</c:v>
                </c:pt>
                <c:pt idx="20838">
                  <c:v>41528.3541666667</c:v>
                </c:pt>
                <c:pt idx="20839">
                  <c:v>41528.3576388889</c:v>
                </c:pt>
                <c:pt idx="20840">
                  <c:v>41528.3611111111</c:v>
                </c:pt>
                <c:pt idx="20841">
                  <c:v>41528.3645833333</c:v>
                </c:pt>
                <c:pt idx="20842">
                  <c:v>41528.3680555556</c:v>
                </c:pt>
                <c:pt idx="20843">
                  <c:v>41528.3715277778</c:v>
                </c:pt>
                <c:pt idx="20844">
                  <c:v>41528.375</c:v>
                </c:pt>
                <c:pt idx="20845">
                  <c:v>41528.3784722222</c:v>
                </c:pt>
                <c:pt idx="20846">
                  <c:v>41528.3819444444</c:v>
                </c:pt>
                <c:pt idx="20847">
                  <c:v>41528.3854166667</c:v>
                </c:pt>
                <c:pt idx="20848">
                  <c:v>41528.3888888889</c:v>
                </c:pt>
                <c:pt idx="20849">
                  <c:v>41528.3923611111</c:v>
                </c:pt>
                <c:pt idx="20850">
                  <c:v>41528.3958333333</c:v>
                </c:pt>
                <c:pt idx="20851">
                  <c:v>41528.3993055556</c:v>
                </c:pt>
                <c:pt idx="20852">
                  <c:v>41528.4027777778</c:v>
                </c:pt>
                <c:pt idx="20853">
                  <c:v>41528.40625</c:v>
                </c:pt>
                <c:pt idx="20854">
                  <c:v>41528.4097222222</c:v>
                </c:pt>
                <c:pt idx="20855">
                  <c:v>41528.4131944445</c:v>
                </c:pt>
                <c:pt idx="20856">
                  <c:v>41528.4166666667</c:v>
                </c:pt>
                <c:pt idx="20857">
                  <c:v>41528.4201388889</c:v>
                </c:pt>
                <c:pt idx="20858">
                  <c:v>41528.4236111111</c:v>
                </c:pt>
                <c:pt idx="20859">
                  <c:v>41528.4270833333</c:v>
                </c:pt>
                <c:pt idx="20860">
                  <c:v>41528.4305555556</c:v>
                </c:pt>
                <c:pt idx="20861">
                  <c:v>41528.4340277778</c:v>
                </c:pt>
                <c:pt idx="20862">
                  <c:v>41528.4375</c:v>
                </c:pt>
                <c:pt idx="20863">
                  <c:v>41528.4409722222</c:v>
                </c:pt>
                <c:pt idx="20864">
                  <c:v>41528.4444444445</c:v>
                </c:pt>
                <c:pt idx="20865">
                  <c:v>41528.4479166667</c:v>
                </c:pt>
                <c:pt idx="20866">
                  <c:v>41528.4513888889</c:v>
                </c:pt>
                <c:pt idx="20867">
                  <c:v>41528.4548611111</c:v>
                </c:pt>
                <c:pt idx="20868">
                  <c:v>41528.4583333333</c:v>
                </c:pt>
                <c:pt idx="20869">
                  <c:v>41528.4618055556</c:v>
                </c:pt>
                <c:pt idx="20870">
                  <c:v>41528.4652777778</c:v>
                </c:pt>
                <c:pt idx="20871">
                  <c:v>41528.46875</c:v>
                </c:pt>
                <c:pt idx="20872">
                  <c:v>41528.4722222222</c:v>
                </c:pt>
                <c:pt idx="20873">
                  <c:v>41528.4756944445</c:v>
                </c:pt>
                <c:pt idx="20874">
                  <c:v>41528.4791666667</c:v>
                </c:pt>
                <c:pt idx="20875">
                  <c:v>41528.4826388889</c:v>
                </c:pt>
                <c:pt idx="20876">
                  <c:v>41528.4861111111</c:v>
                </c:pt>
                <c:pt idx="20877">
                  <c:v>41528.4895833333</c:v>
                </c:pt>
                <c:pt idx="20878">
                  <c:v>41528.4930555556</c:v>
                </c:pt>
                <c:pt idx="20879">
                  <c:v>41528.4965277778</c:v>
                </c:pt>
                <c:pt idx="20880">
                  <c:v>41528.5</c:v>
                </c:pt>
                <c:pt idx="20881">
                  <c:v>41528.5034722222</c:v>
                </c:pt>
                <c:pt idx="20882">
                  <c:v>41528.5069444444</c:v>
                </c:pt>
                <c:pt idx="20883">
                  <c:v>41528.5104166667</c:v>
                </c:pt>
                <c:pt idx="20884">
                  <c:v>41528.5138888889</c:v>
                </c:pt>
                <c:pt idx="20885">
                  <c:v>41528.5173611111</c:v>
                </c:pt>
                <c:pt idx="20886">
                  <c:v>41528.5208333333</c:v>
                </c:pt>
                <c:pt idx="20887">
                  <c:v>41528.5243055556</c:v>
                </c:pt>
                <c:pt idx="20888">
                  <c:v>41528.5277777778</c:v>
                </c:pt>
                <c:pt idx="20889">
                  <c:v>41528.53125</c:v>
                </c:pt>
                <c:pt idx="20890">
                  <c:v>41528.5347222222</c:v>
                </c:pt>
                <c:pt idx="20891">
                  <c:v>41528.5381944444</c:v>
                </c:pt>
                <c:pt idx="20892">
                  <c:v>41528.5416666667</c:v>
                </c:pt>
                <c:pt idx="20893">
                  <c:v>41528.5451388889</c:v>
                </c:pt>
                <c:pt idx="20894">
                  <c:v>41528.5486111111</c:v>
                </c:pt>
                <c:pt idx="20895">
                  <c:v>41528.5520833333</c:v>
                </c:pt>
                <c:pt idx="20896">
                  <c:v>41528.5555555556</c:v>
                </c:pt>
                <c:pt idx="20897">
                  <c:v>41528.5590277778</c:v>
                </c:pt>
                <c:pt idx="20898">
                  <c:v>41528.5625</c:v>
                </c:pt>
                <c:pt idx="20899">
                  <c:v>41528.5659722222</c:v>
                </c:pt>
                <c:pt idx="20900">
                  <c:v>41528.5694444444</c:v>
                </c:pt>
                <c:pt idx="20901">
                  <c:v>41528.5729166667</c:v>
                </c:pt>
                <c:pt idx="20902">
                  <c:v>41528.5763888889</c:v>
                </c:pt>
                <c:pt idx="20903">
                  <c:v>41528.5798611111</c:v>
                </c:pt>
                <c:pt idx="20904">
                  <c:v>41528.5833333333</c:v>
                </c:pt>
                <c:pt idx="20905">
                  <c:v>41528.5868055556</c:v>
                </c:pt>
                <c:pt idx="20906">
                  <c:v>41528.5902777778</c:v>
                </c:pt>
                <c:pt idx="20907">
                  <c:v>41528.59375</c:v>
                </c:pt>
                <c:pt idx="20908">
                  <c:v>41528.5972222222</c:v>
                </c:pt>
                <c:pt idx="20909">
                  <c:v>41528.6006944444</c:v>
                </c:pt>
                <c:pt idx="20910">
                  <c:v>41528.6041666667</c:v>
                </c:pt>
                <c:pt idx="20911">
                  <c:v>41528.6076388889</c:v>
                </c:pt>
                <c:pt idx="20912">
                  <c:v>41528.6111111111</c:v>
                </c:pt>
                <c:pt idx="20913">
                  <c:v>41528.6145833333</c:v>
                </c:pt>
                <c:pt idx="20914">
                  <c:v>41528.6180555556</c:v>
                </c:pt>
                <c:pt idx="20915">
                  <c:v>41528.6215277778</c:v>
                </c:pt>
                <c:pt idx="20916">
                  <c:v>41528.625</c:v>
                </c:pt>
                <c:pt idx="20917">
                  <c:v>41528.6284722222</c:v>
                </c:pt>
                <c:pt idx="20918">
                  <c:v>41528.6319444444</c:v>
                </c:pt>
                <c:pt idx="20919">
                  <c:v>41528.6354166667</c:v>
                </c:pt>
                <c:pt idx="20920">
                  <c:v>41528.6388888889</c:v>
                </c:pt>
                <c:pt idx="20921">
                  <c:v>41528.6423611111</c:v>
                </c:pt>
                <c:pt idx="20922">
                  <c:v>41528.6458333333</c:v>
                </c:pt>
                <c:pt idx="20923">
                  <c:v>41528.6493055556</c:v>
                </c:pt>
                <c:pt idx="20924">
                  <c:v>41528.6527777778</c:v>
                </c:pt>
                <c:pt idx="20925">
                  <c:v>41528.65625</c:v>
                </c:pt>
                <c:pt idx="20926">
                  <c:v>41528.6597222222</c:v>
                </c:pt>
                <c:pt idx="20927">
                  <c:v>41528.6631944444</c:v>
                </c:pt>
                <c:pt idx="20928">
                  <c:v>41528.6666666667</c:v>
                </c:pt>
                <c:pt idx="20929">
                  <c:v>41528.6701388889</c:v>
                </c:pt>
                <c:pt idx="20930">
                  <c:v>41528.6736111111</c:v>
                </c:pt>
                <c:pt idx="20931">
                  <c:v>41528.6770833333</c:v>
                </c:pt>
                <c:pt idx="20932">
                  <c:v>41528.6805555556</c:v>
                </c:pt>
                <c:pt idx="20933">
                  <c:v>41528.6840277778</c:v>
                </c:pt>
                <c:pt idx="20934">
                  <c:v>41528.6875</c:v>
                </c:pt>
                <c:pt idx="20935">
                  <c:v>41528.6909722222</c:v>
                </c:pt>
                <c:pt idx="20936">
                  <c:v>41528.6944444445</c:v>
                </c:pt>
                <c:pt idx="20937">
                  <c:v>41528.6979166667</c:v>
                </c:pt>
                <c:pt idx="20938">
                  <c:v>41528.7013888889</c:v>
                </c:pt>
                <c:pt idx="20939">
                  <c:v>41528.7048611111</c:v>
                </c:pt>
                <c:pt idx="20940">
                  <c:v>41528.7083333333</c:v>
                </c:pt>
                <c:pt idx="20941">
                  <c:v>41528.7118055556</c:v>
                </c:pt>
                <c:pt idx="20942">
                  <c:v>41528.7152777778</c:v>
                </c:pt>
                <c:pt idx="20943">
                  <c:v>41528.71875</c:v>
                </c:pt>
                <c:pt idx="20944">
                  <c:v>41528.7222222222</c:v>
                </c:pt>
                <c:pt idx="20945">
                  <c:v>41528.7256944445</c:v>
                </c:pt>
                <c:pt idx="20946">
                  <c:v>41528.7291666667</c:v>
                </c:pt>
                <c:pt idx="20947">
                  <c:v>41528.7326388889</c:v>
                </c:pt>
                <c:pt idx="20948">
                  <c:v>41528.7361111111</c:v>
                </c:pt>
                <c:pt idx="20949">
                  <c:v>41528.7395833333</c:v>
                </c:pt>
                <c:pt idx="20950">
                  <c:v>41528.7430555556</c:v>
                </c:pt>
                <c:pt idx="20951">
                  <c:v>41528.7465277778</c:v>
                </c:pt>
                <c:pt idx="20952">
                  <c:v>41528.75</c:v>
                </c:pt>
                <c:pt idx="20953">
                  <c:v>41528.7534722222</c:v>
                </c:pt>
                <c:pt idx="20954">
                  <c:v>41528.7569444445</c:v>
                </c:pt>
                <c:pt idx="20955">
                  <c:v>41528.7604166667</c:v>
                </c:pt>
                <c:pt idx="20956">
                  <c:v>41528.7638888889</c:v>
                </c:pt>
                <c:pt idx="20957">
                  <c:v>41528.7673611111</c:v>
                </c:pt>
                <c:pt idx="20958">
                  <c:v>41528.7708333333</c:v>
                </c:pt>
                <c:pt idx="20959">
                  <c:v>41528.7743055556</c:v>
                </c:pt>
                <c:pt idx="20960">
                  <c:v>41528.7777777778</c:v>
                </c:pt>
                <c:pt idx="20961">
                  <c:v>41528.78125</c:v>
                </c:pt>
                <c:pt idx="20962">
                  <c:v>41528.7847222222</c:v>
                </c:pt>
                <c:pt idx="20963">
                  <c:v>41528.7881944444</c:v>
                </c:pt>
                <c:pt idx="20964">
                  <c:v>41528.7916666667</c:v>
                </c:pt>
                <c:pt idx="20965">
                  <c:v>41528.7951388889</c:v>
                </c:pt>
                <c:pt idx="20966">
                  <c:v>41528.7986111111</c:v>
                </c:pt>
                <c:pt idx="20967">
                  <c:v>41528.8020833333</c:v>
                </c:pt>
                <c:pt idx="20968">
                  <c:v>41528.8055555556</c:v>
                </c:pt>
                <c:pt idx="20969">
                  <c:v>41528.8090277778</c:v>
                </c:pt>
                <c:pt idx="20970">
                  <c:v>41528.8125</c:v>
                </c:pt>
                <c:pt idx="20971">
                  <c:v>41528.8159722222</c:v>
                </c:pt>
                <c:pt idx="20972">
                  <c:v>41528.8194444444</c:v>
                </c:pt>
                <c:pt idx="20973">
                  <c:v>41528.8229166667</c:v>
                </c:pt>
                <c:pt idx="20974">
                  <c:v>41528.8263888889</c:v>
                </c:pt>
                <c:pt idx="20975">
                  <c:v>41528.8298611111</c:v>
                </c:pt>
                <c:pt idx="20976">
                  <c:v>41528.8333333333</c:v>
                </c:pt>
                <c:pt idx="20977">
                  <c:v>41528.8368055556</c:v>
                </c:pt>
                <c:pt idx="20978">
                  <c:v>41528.8402777778</c:v>
                </c:pt>
                <c:pt idx="20979">
                  <c:v>41528.84375</c:v>
                </c:pt>
                <c:pt idx="20980">
                  <c:v>41528.8472222222</c:v>
                </c:pt>
                <c:pt idx="20981">
                  <c:v>41528.8506944444</c:v>
                </c:pt>
                <c:pt idx="20982">
                  <c:v>41528.8541666667</c:v>
                </c:pt>
                <c:pt idx="20983">
                  <c:v>41528.8576388889</c:v>
                </c:pt>
                <c:pt idx="20984">
                  <c:v>41528.8611111111</c:v>
                </c:pt>
                <c:pt idx="20985">
                  <c:v>41528.8645833333</c:v>
                </c:pt>
                <c:pt idx="20986">
                  <c:v>41528.8680555556</c:v>
                </c:pt>
                <c:pt idx="20987">
                  <c:v>41528.8715277778</c:v>
                </c:pt>
                <c:pt idx="20988">
                  <c:v>41528.875</c:v>
                </c:pt>
                <c:pt idx="20989">
                  <c:v>41528.8784722222</c:v>
                </c:pt>
                <c:pt idx="20990">
                  <c:v>41528.8819444444</c:v>
                </c:pt>
                <c:pt idx="20991">
                  <c:v>41528.8854166667</c:v>
                </c:pt>
                <c:pt idx="20992">
                  <c:v>41528.8888888889</c:v>
                </c:pt>
                <c:pt idx="20993">
                  <c:v>41528.8923611111</c:v>
                </c:pt>
                <c:pt idx="20994">
                  <c:v>41528.8958333333</c:v>
                </c:pt>
                <c:pt idx="20995">
                  <c:v>41528.8993055556</c:v>
                </c:pt>
                <c:pt idx="20996">
                  <c:v>41528.9027777778</c:v>
                </c:pt>
                <c:pt idx="20997">
                  <c:v>41528.90625</c:v>
                </c:pt>
                <c:pt idx="20998">
                  <c:v>41528.9097222222</c:v>
                </c:pt>
                <c:pt idx="20999">
                  <c:v>41528.9131944444</c:v>
                </c:pt>
                <c:pt idx="21000">
                  <c:v>41528.9166666667</c:v>
                </c:pt>
                <c:pt idx="21001">
                  <c:v>41528.9201388889</c:v>
                </c:pt>
                <c:pt idx="21002">
                  <c:v>41528.9236111111</c:v>
                </c:pt>
                <c:pt idx="21003">
                  <c:v>41528.9270833333</c:v>
                </c:pt>
                <c:pt idx="21004">
                  <c:v>41528.9305555556</c:v>
                </c:pt>
                <c:pt idx="21005">
                  <c:v>41528.9340277778</c:v>
                </c:pt>
                <c:pt idx="21006">
                  <c:v>41528.9375</c:v>
                </c:pt>
                <c:pt idx="21007">
                  <c:v>41528.9409722222</c:v>
                </c:pt>
                <c:pt idx="21008">
                  <c:v>41528.9444444444</c:v>
                </c:pt>
                <c:pt idx="21009">
                  <c:v>41528.9479166667</c:v>
                </c:pt>
                <c:pt idx="21010">
                  <c:v>41528.9513888889</c:v>
                </c:pt>
                <c:pt idx="21011">
                  <c:v>41528.9548611111</c:v>
                </c:pt>
                <c:pt idx="21012">
                  <c:v>41528.9583333333</c:v>
                </c:pt>
                <c:pt idx="21013">
                  <c:v>41528.9618055556</c:v>
                </c:pt>
                <c:pt idx="21014">
                  <c:v>41528.9652777778</c:v>
                </c:pt>
                <c:pt idx="21015">
                  <c:v>41528.96875</c:v>
                </c:pt>
                <c:pt idx="21016">
                  <c:v>41528.9722222222</c:v>
                </c:pt>
                <c:pt idx="21017">
                  <c:v>41528.9756944445</c:v>
                </c:pt>
                <c:pt idx="21018">
                  <c:v>41528.9791666667</c:v>
                </c:pt>
                <c:pt idx="21019">
                  <c:v>41528.9826388889</c:v>
                </c:pt>
                <c:pt idx="21020">
                  <c:v>41528.9861111111</c:v>
                </c:pt>
                <c:pt idx="21021">
                  <c:v>41528.9895833333</c:v>
                </c:pt>
                <c:pt idx="21022">
                  <c:v>41528.9930555556</c:v>
                </c:pt>
                <c:pt idx="21023">
                  <c:v>41528.9965277778</c:v>
                </c:pt>
                <c:pt idx="21024">
                  <c:v>41529</c:v>
                </c:pt>
                <c:pt idx="21025">
                  <c:v>41529.0034722222</c:v>
                </c:pt>
                <c:pt idx="21026">
                  <c:v>41529.0069444445</c:v>
                </c:pt>
                <c:pt idx="21027">
                  <c:v>41529.0104166667</c:v>
                </c:pt>
                <c:pt idx="21028">
                  <c:v>41529.0138888889</c:v>
                </c:pt>
                <c:pt idx="21029">
                  <c:v>41529.0173611111</c:v>
                </c:pt>
                <c:pt idx="21030">
                  <c:v>41529.0208333333</c:v>
                </c:pt>
                <c:pt idx="21031">
                  <c:v>41529.0243055556</c:v>
                </c:pt>
                <c:pt idx="21032">
                  <c:v>41529.0277777778</c:v>
                </c:pt>
                <c:pt idx="21033">
                  <c:v>41529.03125</c:v>
                </c:pt>
                <c:pt idx="21034">
                  <c:v>41529.0347222222</c:v>
                </c:pt>
                <c:pt idx="21035">
                  <c:v>41529.0381944444</c:v>
                </c:pt>
                <c:pt idx="21036">
                  <c:v>41529.0416666667</c:v>
                </c:pt>
                <c:pt idx="21037">
                  <c:v>41529.0451388889</c:v>
                </c:pt>
                <c:pt idx="21038">
                  <c:v>41529.0486111111</c:v>
                </c:pt>
                <c:pt idx="21039">
                  <c:v>41529.0520833333</c:v>
                </c:pt>
                <c:pt idx="21040">
                  <c:v>41529.0555555556</c:v>
                </c:pt>
                <c:pt idx="21041">
                  <c:v>41529.0590277778</c:v>
                </c:pt>
                <c:pt idx="21042">
                  <c:v>41529.0625</c:v>
                </c:pt>
                <c:pt idx="21043">
                  <c:v>41529.0659722222</c:v>
                </c:pt>
                <c:pt idx="21044">
                  <c:v>41529.0694444444</c:v>
                </c:pt>
                <c:pt idx="21045">
                  <c:v>41529.0729166667</c:v>
                </c:pt>
                <c:pt idx="21046">
                  <c:v>41529.0763888889</c:v>
                </c:pt>
                <c:pt idx="21047">
                  <c:v>41529.0798611111</c:v>
                </c:pt>
                <c:pt idx="21048">
                  <c:v>41529.0833333333</c:v>
                </c:pt>
                <c:pt idx="21049">
                  <c:v>41529.0868055556</c:v>
                </c:pt>
                <c:pt idx="21050">
                  <c:v>41529.0902777778</c:v>
                </c:pt>
                <c:pt idx="21051">
                  <c:v>41529.09375</c:v>
                </c:pt>
                <c:pt idx="21052">
                  <c:v>41529.0972222222</c:v>
                </c:pt>
                <c:pt idx="21053">
                  <c:v>41529.1006944444</c:v>
                </c:pt>
                <c:pt idx="21054">
                  <c:v>41529.1041666667</c:v>
                </c:pt>
                <c:pt idx="21055">
                  <c:v>41529.1076388889</c:v>
                </c:pt>
                <c:pt idx="21056">
                  <c:v>41529.1111111111</c:v>
                </c:pt>
                <c:pt idx="21057">
                  <c:v>41529.1145833333</c:v>
                </c:pt>
                <c:pt idx="21058">
                  <c:v>41529.1180555556</c:v>
                </c:pt>
                <c:pt idx="21059">
                  <c:v>41529.1215277778</c:v>
                </c:pt>
                <c:pt idx="21060">
                  <c:v>41529.125</c:v>
                </c:pt>
                <c:pt idx="21061">
                  <c:v>41529.1284722222</c:v>
                </c:pt>
                <c:pt idx="21062">
                  <c:v>41529.1319444444</c:v>
                </c:pt>
                <c:pt idx="21063">
                  <c:v>41529.1354166667</c:v>
                </c:pt>
                <c:pt idx="21064">
                  <c:v>41529.1388888889</c:v>
                </c:pt>
                <c:pt idx="21065">
                  <c:v>41529.1423611111</c:v>
                </c:pt>
                <c:pt idx="21066">
                  <c:v>41529.1458333333</c:v>
                </c:pt>
                <c:pt idx="21067">
                  <c:v>41529.1493055556</c:v>
                </c:pt>
                <c:pt idx="21068">
                  <c:v>41529.1527777778</c:v>
                </c:pt>
                <c:pt idx="21069">
                  <c:v>41529.15625</c:v>
                </c:pt>
                <c:pt idx="21070">
                  <c:v>41529.1597222222</c:v>
                </c:pt>
                <c:pt idx="21071">
                  <c:v>41529.1631944444</c:v>
                </c:pt>
                <c:pt idx="21072">
                  <c:v>41529.1666666667</c:v>
                </c:pt>
                <c:pt idx="21073">
                  <c:v>41529.1701388889</c:v>
                </c:pt>
                <c:pt idx="21074">
                  <c:v>41529.1736111111</c:v>
                </c:pt>
                <c:pt idx="21075">
                  <c:v>41529.1770833333</c:v>
                </c:pt>
                <c:pt idx="21076">
                  <c:v>41529.1805555556</c:v>
                </c:pt>
                <c:pt idx="21077">
                  <c:v>41529.1840277778</c:v>
                </c:pt>
                <c:pt idx="21078">
                  <c:v>41529.1875</c:v>
                </c:pt>
                <c:pt idx="21079">
                  <c:v>41529.1909722222</c:v>
                </c:pt>
                <c:pt idx="21080">
                  <c:v>41529.1944444444</c:v>
                </c:pt>
                <c:pt idx="21081">
                  <c:v>41529.1979166667</c:v>
                </c:pt>
                <c:pt idx="21082">
                  <c:v>41529.2013888889</c:v>
                </c:pt>
                <c:pt idx="21083">
                  <c:v>41529.2048611111</c:v>
                </c:pt>
                <c:pt idx="21084">
                  <c:v>41529.2083333333</c:v>
                </c:pt>
                <c:pt idx="21085">
                  <c:v>41529.2118055556</c:v>
                </c:pt>
                <c:pt idx="21086">
                  <c:v>41529.2152777778</c:v>
                </c:pt>
                <c:pt idx="21087">
                  <c:v>41529.21875</c:v>
                </c:pt>
                <c:pt idx="21088">
                  <c:v>41529.2222222222</c:v>
                </c:pt>
                <c:pt idx="21089">
                  <c:v>41529.2256944445</c:v>
                </c:pt>
                <c:pt idx="21090">
                  <c:v>41529.2291666667</c:v>
                </c:pt>
                <c:pt idx="21091">
                  <c:v>41529.2326388889</c:v>
                </c:pt>
                <c:pt idx="21092">
                  <c:v>41529.2361111111</c:v>
                </c:pt>
                <c:pt idx="21093">
                  <c:v>41529.2395833333</c:v>
                </c:pt>
                <c:pt idx="21094">
                  <c:v>41529.2430555556</c:v>
                </c:pt>
                <c:pt idx="21095">
                  <c:v>41529.2465277778</c:v>
                </c:pt>
                <c:pt idx="21096">
                  <c:v>41529.25</c:v>
                </c:pt>
                <c:pt idx="21097">
                  <c:v>41529.2534722222</c:v>
                </c:pt>
                <c:pt idx="21098">
                  <c:v>41529.2569444445</c:v>
                </c:pt>
                <c:pt idx="21099">
                  <c:v>41529.2604166667</c:v>
                </c:pt>
                <c:pt idx="21100">
                  <c:v>41529.2638888889</c:v>
                </c:pt>
                <c:pt idx="21101">
                  <c:v>41529.2673611111</c:v>
                </c:pt>
                <c:pt idx="21102">
                  <c:v>41529.2708333333</c:v>
                </c:pt>
                <c:pt idx="21103">
                  <c:v>41529.2743055556</c:v>
                </c:pt>
                <c:pt idx="21104">
                  <c:v>41529.2777777778</c:v>
                </c:pt>
                <c:pt idx="21105">
                  <c:v>41529.28125</c:v>
                </c:pt>
                <c:pt idx="21106">
                  <c:v>41529.2847222222</c:v>
                </c:pt>
                <c:pt idx="21107">
                  <c:v>41529.2881944445</c:v>
                </c:pt>
                <c:pt idx="21108">
                  <c:v>41529.2916666667</c:v>
                </c:pt>
                <c:pt idx="21109">
                  <c:v>41529.2951388889</c:v>
                </c:pt>
                <c:pt idx="21110">
                  <c:v>41529.2986111111</c:v>
                </c:pt>
                <c:pt idx="21111">
                  <c:v>41529.3020833333</c:v>
                </c:pt>
                <c:pt idx="21112">
                  <c:v>41529.3055555556</c:v>
                </c:pt>
                <c:pt idx="21113">
                  <c:v>41529.3090277778</c:v>
                </c:pt>
                <c:pt idx="21114">
                  <c:v>41529.3125</c:v>
                </c:pt>
                <c:pt idx="21115">
                  <c:v>41529.3159722222</c:v>
                </c:pt>
                <c:pt idx="21116">
                  <c:v>41529.3194444444</c:v>
                </c:pt>
                <c:pt idx="21117">
                  <c:v>41529.3229166667</c:v>
                </c:pt>
                <c:pt idx="21118">
                  <c:v>41529.3263888889</c:v>
                </c:pt>
                <c:pt idx="21119">
                  <c:v>41529.3298611111</c:v>
                </c:pt>
                <c:pt idx="21120">
                  <c:v>41529.3333333333</c:v>
                </c:pt>
                <c:pt idx="21121">
                  <c:v>41529.3368055556</c:v>
                </c:pt>
                <c:pt idx="21122">
                  <c:v>41529.3402777778</c:v>
                </c:pt>
                <c:pt idx="21123">
                  <c:v>41529.34375</c:v>
                </c:pt>
                <c:pt idx="21124">
                  <c:v>41529.3472222222</c:v>
                </c:pt>
                <c:pt idx="21125">
                  <c:v>41529.3506944444</c:v>
                </c:pt>
                <c:pt idx="21126">
                  <c:v>41529.3541666667</c:v>
                </c:pt>
                <c:pt idx="21127">
                  <c:v>41529.3576388889</c:v>
                </c:pt>
                <c:pt idx="21128">
                  <c:v>41529.3611111111</c:v>
                </c:pt>
                <c:pt idx="21129">
                  <c:v>41529.3645833333</c:v>
                </c:pt>
                <c:pt idx="21130">
                  <c:v>41529.3680555556</c:v>
                </c:pt>
                <c:pt idx="21131">
                  <c:v>41529.3715277778</c:v>
                </c:pt>
                <c:pt idx="21132">
                  <c:v>41529.375</c:v>
                </c:pt>
                <c:pt idx="21133">
                  <c:v>41529.3784722222</c:v>
                </c:pt>
                <c:pt idx="21134">
                  <c:v>41529.3819444444</c:v>
                </c:pt>
                <c:pt idx="21135">
                  <c:v>41529.3854166667</c:v>
                </c:pt>
                <c:pt idx="21136">
                  <c:v>41529.3888888889</c:v>
                </c:pt>
                <c:pt idx="21137">
                  <c:v>41529.3923611111</c:v>
                </c:pt>
                <c:pt idx="21138">
                  <c:v>41529.3958333333</c:v>
                </c:pt>
                <c:pt idx="21139">
                  <c:v>41529.3993055556</c:v>
                </c:pt>
                <c:pt idx="21140">
                  <c:v>41529.4027777778</c:v>
                </c:pt>
                <c:pt idx="21141">
                  <c:v>41529.40625</c:v>
                </c:pt>
                <c:pt idx="21142">
                  <c:v>41529.4097222222</c:v>
                </c:pt>
                <c:pt idx="21143">
                  <c:v>41529.4131944444</c:v>
                </c:pt>
                <c:pt idx="21144">
                  <c:v>41529.4166666667</c:v>
                </c:pt>
                <c:pt idx="21145">
                  <c:v>41529.4201388889</c:v>
                </c:pt>
                <c:pt idx="21146">
                  <c:v>41529.4236111111</c:v>
                </c:pt>
                <c:pt idx="21147">
                  <c:v>41529.4270833333</c:v>
                </c:pt>
                <c:pt idx="21148">
                  <c:v>41529.4305555556</c:v>
                </c:pt>
                <c:pt idx="21149">
                  <c:v>41529.4340277778</c:v>
                </c:pt>
                <c:pt idx="21150">
                  <c:v>41529.4375</c:v>
                </c:pt>
                <c:pt idx="21151">
                  <c:v>41529.4409722222</c:v>
                </c:pt>
                <c:pt idx="21152">
                  <c:v>41529.4444444444</c:v>
                </c:pt>
                <c:pt idx="21153">
                  <c:v>41529.4479166667</c:v>
                </c:pt>
                <c:pt idx="21154">
                  <c:v>41529.4513888889</c:v>
                </c:pt>
                <c:pt idx="21155">
                  <c:v>41529.4548611111</c:v>
                </c:pt>
                <c:pt idx="21156">
                  <c:v>41529.4583333333</c:v>
                </c:pt>
                <c:pt idx="21157">
                  <c:v>41529.4618055556</c:v>
                </c:pt>
                <c:pt idx="21158">
                  <c:v>41529.4652777778</c:v>
                </c:pt>
                <c:pt idx="21159">
                  <c:v>41529.46875</c:v>
                </c:pt>
                <c:pt idx="21160">
                  <c:v>41529.4722222222</c:v>
                </c:pt>
                <c:pt idx="21161">
                  <c:v>41529.4756944444</c:v>
                </c:pt>
                <c:pt idx="21162">
                  <c:v>41529.4791666667</c:v>
                </c:pt>
                <c:pt idx="21163">
                  <c:v>41529.4826388889</c:v>
                </c:pt>
                <c:pt idx="21164">
                  <c:v>41529.4861111111</c:v>
                </c:pt>
                <c:pt idx="21165">
                  <c:v>41529.4895833333</c:v>
                </c:pt>
                <c:pt idx="21166">
                  <c:v>41529.4930555556</c:v>
                </c:pt>
                <c:pt idx="21167">
                  <c:v>41529.4965277778</c:v>
                </c:pt>
                <c:pt idx="21168">
                  <c:v>41529.5</c:v>
                </c:pt>
                <c:pt idx="21169">
                  <c:v>41529.5034722222</c:v>
                </c:pt>
                <c:pt idx="21170">
                  <c:v>41529.5069444445</c:v>
                </c:pt>
                <c:pt idx="21171">
                  <c:v>41529.5104166667</c:v>
                </c:pt>
                <c:pt idx="21172">
                  <c:v>41529.5138888889</c:v>
                </c:pt>
                <c:pt idx="21173">
                  <c:v>41529.5173611111</c:v>
                </c:pt>
                <c:pt idx="21174">
                  <c:v>41529.5208333333</c:v>
                </c:pt>
                <c:pt idx="21175">
                  <c:v>41529.5243055556</c:v>
                </c:pt>
                <c:pt idx="21176">
                  <c:v>41529.5277777778</c:v>
                </c:pt>
                <c:pt idx="21177">
                  <c:v>41529.53125</c:v>
                </c:pt>
                <c:pt idx="21178">
                  <c:v>41529.5347222222</c:v>
                </c:pt>
                <c:pt idx="21179">
                  <c:v>41529.5381944445</c:v>
                </c:pt>
                <c:pt idx="21180">
                  <c:v>41529.5416666667</c:v>
                </c:pt>
                <c:pt idx="21181">
                  <c:v>41529.5451388889</c:v>
                </c:pt>
                <c:pt idx="21182">
                  <c:v>41529.5486111111</c:v>
                </c:pt>
                <c:pt idx="21183">
                  <c:v>41529.5520833333</c:v>
                </c:pt>
                <c:pt idx="21184">
                  <c:v>41529.5555555556</c:v>
                </c:pt>
                <c:pt idx="21185">
                  <c:v>41529.5590277778</c:v>
                </c:pt>
                <c:pt idx="21186">
                  <c:v>41529.5625</c:v>
                </c:pt>
                <c:pt idx="21187">
                  <c:v>41529.5659722222</c:v>
                </c:pt>
                <c:pt idx="21188">
                  <c:v>41529.5694444445</c:v>
                </c:pt>
                <c:pt idx="21189">
                  <c:v>41529.5729166667</c:v>
                </c:pt>
                <c:pt idx="21190">
                  <c:v>41529.5763888889</c:v>
                </c:pt>
                <c:pt idx="21191">
                  <c:v>41529.5798611111</c:v>
                </c:pt>
                <c:pt idx="21192">
                  <c:v>41529.5833333333</c:v>
                </c:pt>
                <c:pt idx="21193">
                  <c:v>41529.5868055556</c:v>
                </c:pt>
                <c:pt idx="21194">
                  <c:v>41529.5902777778</c:v>
                </c:pt>
                <c:pt idx="21195">
                  <c:v>41529.59375</c:v>
                </c:pt>
                <c:pt idx="21196">
                  <c:v>41529.5972222222</c:v>
                </c:pt>
                <c:pt idx="21197">
                  <c:v>41529.6006944444</c:v>
                </c:pt>
                <c:pt idx="21198">
                  <c:v>41529.6041666667</c:v>
                </c:pt>
                <c:pt idx="21199">
                  <c:v>41529.6076388889</c:v>
                </c:pt>
                <c:pt idx="21200">
                  <c:v>41529.6111111111</c:v>
                </c:pt>
                <c:pt idx="21201">
                  <c:v>41529.6145833333</c:v>
                </c:pt>
                <c:pt idx="21202">
                  <c:v>41529.6180555556</c:v>
                </c:pt>
                <c:pt idx="21203">
                  <c:v>41529.6215277778</c:v>
                </c:pt>
                <c:pt idx="21204">
                  <c:v>41529.625</c:v>
                </c:pt>
                <c:pt idx="21205">
                  <c:v>41529.6284722222</c:v>
                </c:pt>
                <c:pt idx="21206">
                  <c:v>41529.6319444444</c:v>
                </c:pt>
                <c:pt idx="21207">
                  <c:v>41529.6354166667</c:v>
                </c:pt>
                <c:pt idx="21208">
                  <c:v>41529.6388888889</c:v>
                </c:pt>
                <c:pt idx="21209">
                  <c:v>41529.6423611111</c:v>
                </c:pt>
                <c:pt idx="21210">
                  <c:v>41529.6458333333</c:v>
                </c:pt>
                <c:pt idx="21211">
                  <c:v>41529.6493055556</c:v>
                </c:pt>
                <c:pt idx="21212">
                  <c:v>41529.6527777778</c:v>
                </c:pt>
                <c:pt idx="21213">
                  <c:v>41529.65625</c:v>
                </c:pt>
                <c:pt idx="21214">
                  <c:v>41529.6597222222</c:v>
                </c:pt>
                <c:pt idx="21215">
                  <c:v>41529.6631944444</c:v>
                </c:pt>
                <c:pt idx="21216">
                  <c:v>41529.6666666667</c:v>
                </c:pt>
                <c:pt idx="21217">
                  <c:v>41529.6701388889</c:v>
                </c:pt>
                <c:pt idx="21218">
                  <c:v>41529.6736111111</c:v>
                </c:pt>
                <c:pt idx="21219">
                  <c:v>41529.6770833333</c:v>
                </c:pt>
                <c:pt idx="21220">
                  <c:v>41529.6805555556</c:v>
                </c:pt>
                <c:pt idx="21221">
                  <c:v>41529.6840277778</c:v>
                </c:pt>
                <c:pt idx="21222">
                  <c:v>41529.6875</c:v>
                </c:pt>
                <c:pt idx="21223">
                  <c:v>41529.6909722222</c:v>
                </c:pt>
                <c:pt idx="21224">
                  <c:v>41529.6944444444</c:v>
                </c:pt>
                <c:pt idx="21225">
                  <c:v>41529.6979166667</c:v>
                </c:pt>
                <c:pt idx="21226">
                  <c:v>41529.7013888889</c:v>
                </c:pt>
                <c:pt idx="21227">
                  <c:v>41529.7048611111</c:v>
                </c:pt>
                <c:pt idx="21228">
                  <c:v>41529.7083333333</c:v>
                </c:pt>
                <c:pt idx="21229">
                  <c:v>41529.7118055556</c:v>
                </c:pt>
                <c:pt idx="21230">
                  <c:v>41529.7152777778</c:v>
                </c:pt>
                <c:pt idx="21231">
                  <c:v>41529.71875</c:v>
                </c:pt>
                <c:pt idx="21232">
                  <c:v>41529.7222222222</c:v>
                </c:pt>
                <c:pt idx="21233">
                  <c:v>41529.7256944444</c:v>
                </c:pt>
                <c:pt idx="21234">
                  <c:v>41529.7291666667</c:v>
                </c:pt>
                <c:pt idx="21235">
                  <c:v>41529.7326388889</c:v>
                </c:pt>
                <c:pt idx="21236">
                  <c:v>41529.7361111111</c:v>
                </c:pt>
                <c:pt idx="21237">
                  <c:v>41529.7395833333</c:v>
                </c:pt>
                <c:pt idx="21238">
                  <c:v>41529.7430555556</c:v>
                </c:pt>
                <c:pt idx="21239">
                  <c:v>41529.7465277778</c:v>
                </c:pt>
                <c:pt idx="21240">
                  <c:v>41529.75</c:v>
                </c:pt>
                <c:pt idx="21241">
                  <c:v>41529.7534722222</c:v>
                </c:pt>
                <c:pt idx="21242">
                  <c:v>41529.7569444445</c:v>
                </c:pt>
                <c:pt idx="21243">
                  <c:v>41529.7604166667</c:v>
                </c:pt>
                <c:pt idx="21244">
                  <c:v>41529.7638888889</c:v>
                </c:pt>
                <c:pt idx="21245">
                  <c:v>41529.7673611111</c:v>
                </c:pt>
                <c:pt idx="21246">
                  <c:v>41529.7708333333</c:v>
                </c:pt>
                <c:pt idx="21247">
                  <c:v>41529.7743055556</c:v>
                </c:pt>
                <c:pt idx="21248">
                  <c:v>41529.7777777778</c:v>
                </c:pt>
                <c:pt idx="21249">
                  <c:v>41529.78125</c:v>
                </c:pt>
                <c:pt idx="21250">
                  <c:v>41529.7847222222</c:v>
                </c:pt>
                <c:pt idx="21251">
                  <c:v>41529.7881944445</c:v>
                </c:pt>
                <c:pt idx="21252">
                  <c:v>41529.7916666667</c:v>
                </c:pt>
                <c:pt idx="21253">
                  <c:v>41529.7951388889</c:v>
                </c:pt>
                <c:pt idx="21254">
                  <c:v>41529.7986111111</c:v>
                </c:pt>
                <c:pt idx="21255">
                  <c:v>41529.8020833333</c:v>
                </c:pt>
                <c:pt idx="21256">
                  <c:v>41529.8055555556</c:v>
                </c:pt>
                <c:pt idx="21257">
                  <c:v>41529.8090277778</c:v>
                </c:pt>
                <c:pt idx="21258">
                  <c:v>41529.8125</c:v>
                </c:pt>
                <c:pt idx="21259">
                  <c:v>41529.8159722222</c:v>
                </c:pt>
                <c:pt idx="21260">
                  <c:v>41529.8194444445</c:v>
                </c:pt>
                <c:pt idx="21261">
                  <c:v>41529.8229166667</c:v>
                </c:pt>
                <c:pt idx="21262">
                  <c:v>41529.8263888889</c:v>
                </c:pt>
                <c:pt idx="21263">
                  <c:v>41529.8298611111</c:v>
                </c:pt>
                <c:pt idx="21264">
                  <c:v>41529.8333333333</c:v>
                </c:pt>
                <c:pt idx="21265">
                  <c:v>41529.8368055556</c:v>
                </c:pt>
                <c:pt idx="21266">
                  <c:v>41529.8402777778</c:v>
                </c:pt>
                <c:pt idx="21267">
                  <c:v>41529.84375</c:v>
                </c:pt>
                <c:pt idx="21268">
                  <c:v>41529.8472222222</c:v>
                </c:pt>
                <c:pt idx="21269">
                  <c:v>41529.8506944444</c:v>
                </c:pt>
                <c:pt idx="21270">
                  <c:v>41529.8541666667</c:v>
                </c:pt>
                <c:pt idx="21271">
                  <c:v>41529.8576388889</c:v>
                </c:pt>
                <c:pt idx="21272">
                  <c:v>41529.8611111111</c:v>
                </c:pt>
                <c:pt idx="21273">
                  <c:v>41529.8645833333</c:v>
                </c:pt>
                <c:pt idx="21274">
                  <c:v>41529.8680555556</c:v>
                </c:pt>
                <c:pt idx="21275">
                  <c:v>41529.8715277778</c:v>
                </c:pt>
                <c:pt idx="21276">
                  <c:v>41529.875</c:v>
                </c:pt>
                <c:pt idx="21277">
                  <c:v>41529.8784722222</c:v>
                </c:pt>
                <c:pt idx="21278">
                  <c:v>41529.8819444444</c:v>
                </c:pt>
                <c:pt idx="21279">
                  <c:v>41529.8854166667</c:v>
                </c:pt>
                <c:pt idx="21280">
                  <c:v>41529.8888888889</c:v>
                </c:pt>
                <c:pt idx="21281">
                  <c:v>41529.8923611111</c:v>
                </c:pt>
                <c:pt idx="21282">
                  <c:v>41529.8958333333</c:v>
                </c:pt>
                <c:pt idx="21283">
                  <c:v>41529.8993055556</c:v>
                </c:pt>
                <c:pt idx="21284">
                  <c:v>41529.9027777778</c:v>
                </c:pt>
                <c:pt idx="21285">
                  <c:v>41529.90625</c:v>
                </c:pt>
                <c:pt idx="21286">
                  <c:v>41529.9097222222</c:v>
                </c:pt>
                <c:pt idx="21287">
                  <c:v>41529.9131944444</c:v>
                </c:pt>
                <c:pt idx="21288">
                  <c:v>41529.9166666667</c:v>
                </c:pt>
                <c:pt idx="21289">
                  <c:v>41529.9201388889</c:v>
                </c:pt>
                <c:pt idx="21290">
                  <c:v>41529.9236111111</c:v>
                </c:pt>
                <c:pt idx="21291">
                  <c:v>41529.9270833333</c:v>
                </c:pt>
                <c:pt idx="21292">
                  <c:v>41529.9305555556</c:v>
                </c:pt>
                <c:pt idx="21293">
                  <c:v>41529.9340277778</c:v>
                </c:pt>
                <c:pt idx="21294">
                  <c:v>41529.9375</c:v>
                </c:pt>
                <c:pt idx="21295">
                  <c:v>41529.9409722222</c:v>
                </c:pt>
                <c:pt idx="21296">
                  <c:v>41529.9444444444</c:v>
                </c:pt>
                <c:pt idx="21297">
                  <c:v>41529.9479166667</c:v>
                </c:pt>
                <c:pt idx="21298">
                  <c:v>41529.9513888889</c:v>
                </c:pt>
                <c:pt idx="21299">
                  <c:v>41529.9548611111</c:v>
                </c:pt>
                <c:pt idx="21300">
                  <c:v>41529.9583333333</c:v>
                </c:pt>
                <c:pt idx="21301">
                  <c:v>41529.9618055556</c:v>
                </c:pt>
                <c:pt idx="21302">
                  <c:v>41529.9652777778</c:v>
                </c:pt>
                <c:pt idx="21303">
                  <c:v>41529.96875</c:v>
                </c:pt>
                <c:pt idx="21304">
                  <c:v>41529.9722222222</c:v>
                </c:pt>
                <c:pt idx="21305">
                  <c:v>41529.9756944444</c:v>
                </c:pt>
                <c:pt idx="21306">
                  <c:v>41529.9791666667</c:v>
                </c:pt>
                <c:pt idx="21307">
                  <c:v>41529.9826388889</c:v>
                </c:pt>
                <c:pt idx="21308">
                  <c:v>41529.9861111111</c:v>
                </c:pt>
                <c:pt idx="21309">
                  <c:v>41529.9895833333</c:v>
                </c:pt>
                <c:pt idx="21310">
                  <c:v>41529.9930555556</c:v>
                </c:pt>
                <c:pt idx="21311">
                  <c:v>41529.9965277778</c:v>
                </c:pt>
                <c:pt idx="21312">
                  <c:v>41530</c:v>
                </c:pt>
                <c:pt idx="21313">
                  <c:v>41530.0034722222</c:v>
                </c:pt>
                <c:pt idx="21314">
                  <c:v>41530.0069444444</c:v>
                </c:pt>
                <c:pt idx="21315">
                  <c:v>41530.0104166667</c:v>
                </c:pt>
                <c:pt idx="21316">
                  <c:v>41530.0138888889</c:v>
                </c:pt>
                <c:pt idx="21317">
                  <c:v>41530.0173611111</c:v>
                </c:pt>
                <c:pt idx="21318">
                  <c:v>41530.0208333333</c:v>
                </c:pt>
                <c:pt idx="21319">
                  <c:v>41530.0243055556</c:v>
                </c:pt>
                <c:pt idx="21320">
                  <c:v>41530.0277777778</c:v>
                </c:pt>
                <c:pt idx="21321">
                  <c:v>41530.03125</c:v>
                </c:pt>
                <c:pt idx="21322">
                  <c:v>41530.0347222222</c:v>
                </c:pt>
                <c:pt idx="21323">
                  <c:v>41530.0381944445</c:v>
                </c:pt>
                <c:pt idx="21324">
                  <c:v>41530.0416666667</c:v>
                </c:pt>
                <c:pt idx="21325">
                  <c:v>41530.0451388889</c:v>
                </c:pt>
                <c:pt idx="21326">
                  <c:v>41530.0486111111</c:v>
                </c:pt>
                <c:pt idx="21327">
                  <c:v>41530.0520833333</c:v>
                </c:pt>
                <c:pt idx="21328">
                  <c:v>41530.0555555556</c:v>
                </c:pt>
                <c:pt idx="21329">
                  <c:v>41530.0590277778</c:v>
                </c:pt>
                <c:pt idx="21330">
                  <c:v>41530.0625</c:v>
                </c:pt>
                <c:pt idx="21331">
                  <c:v>41530.0659722222</c:v>
                </c:pt>
                <c:pt idx="21332">
                  <c:v>41530.0694444445</c:v>
                </c:pt>
                <c:pt idx="21333">
                  <c:v>41530.0729166667</c:v>
                </c:pt>
                <c:pt idx="21334">
                  <c:v>41530.0763888889</c:v>
                </c:pt>
                <c:pt idx="21335">
                  <c:v>41530.0798611111</c:v>
                </c:pt>
                <c:pt idx="21336">
                  <c:v>41530.0833333333</c:v>
                </c:pt>
                <c:pt idx="21337">
                  <c:v>41530.0868055556</c:v>
                </c:pt>
                <c:pt idx="21338">
                  <c:v>41530.0902777778</c:v>
                </c:pt>
                <c:pt idx="21339">
                  <c:v>41530.09375</c:v>
                </c:pt>
                <c:pt idx="21340">
                  <c:v>41530.0972222222</c:v>
                </c:pt>
                <c:pt idx="21341">
                  <c:v>41530.1006944445</c:v>
                </c:pt>
                <c:pt idx="21342">
                  <c:v>41530.1041666667</c:v>
                </c:pt>
                <c:pt idx="21343">
                  <c:v>41530.1076388889</c:v>
                </c:pt>
                <c:pt idx="21344">
                  <c:v>41530.1111111111</c:v>
                </c:pt>
                <c:pt idx="21345">
                  <c:v>41530.1145833333</c:v>
                </c:pt>
                <c:pt idx="21346">
                  <c:v>41530.1180555556</c:v>
                </c:pt>
                <c:pt idx="21347">
                  <c:v>41530.1215277778</c:v>
                </c:pt>
                <c:pt idx="21348">
                  <c:v>41530.125</c:v>
                </c:pt>
                <c:pt idx="21349">
                  <c:v>41530.1284722222</c:v>
                </c:pt>
                <c:pt idx="21350">
                  <c:v>41530.1319444444</c:v>
                </c:pt>
                <c:pt idx="21351">
                  <c:v>41530.1354166667</c:v>
                </c:pt>
                <c:pt idx="21352">
                  <c:v>41530.1388888889</c:v>
                </c:pt>
                <c:pt idx="21353">
                  <c:v>41530.1423611111</c:v>
                </c:pt>
                <c:pt idx="21354">
                  <c:v>41530.1458333333</c:v>
                </c:pt>
                <c:pt idx="21355">
                  <c:v>41530.1493055556</c:v>
                </c:pt>
                <c:pt idx="21356">
                  <c:v>41530.1527777778</c:v>
                </c:pt>
                <c:pt idx="21357">
                  <c:v>41530.15625</c:v>
                </c:pt>
                <c:pt idx="21358">
                  <c:v>41530.1597222222</c:v>
                </c:pt>
                <c:pt idx="21359">
                  <c:v>41530.1631944444</c:v>
                </c:pt>
                <c:pt idx="21360">
                  <c:v>41530.1666666667</c:v>
                </c:pt>
                <c:pt idx="21361">
                  <c:v>41530.1701388889</c:v>
                </c:pt>
                <c:pt idx="21362">
                  <c:v>41530.1736111111</c:v>
                </c:pt>
                <c:pt idx="21363">
                  <c:v>41530.1770833333</c:v>
                </c:pt>
                <c:pt idx="21364">
                  <c:v>41530.1805555556</c:v>
                </c:pt>
                <c:pt idx="21365">
                  <c:v>41530.1840277778</c:v>
                </c:pt>
                <c:pt idx="21366">
                  <c:v>41530.1875</c:v>
                </c:pt>
                <c:pt idx="21367">
                  <c:v>41530.1909722222</c:v>
                </c:pt>
                <c:pt idx="21368">
                  <c:v>41530.1944444444</c:v>
                </c:pt>
                <c:pt idx="21369">
                  <c:v>41530.1979166667</c:v>
                </c:pt>
                <c:pt idx="21370">
                  <c:v>41530.2013888889</c:v>
                </c:pt>
                <c:pt idx="21371">
                  <c:v>41530.2048611111</c:v>
                </c:pt>
                <c:pt idx="21372">
                  <c:v>41530.2083333333</c:v>
                </c:pt>
                <c:pt idx="21373">
                  <c:v>41530.2118055556</c:v>
                </c:pt>
                <c:pt idx="21374">
                  <c:v>41530.2152777778</c:v>
                </c:pt>
                <c:pt idx="21375">
                  <c:v>41530.21875</c:v>
                </c:pt>
                <c:pt idx="21376">
                  <c:v>41530.2222222222</c:v>
                </c:pt>
                <c:pt idx="21377">
                  <c:v>41530.2256944444</c:v>
                </c:pt>
                <c:pt idx="21378">
                  <c:v>41530.2291666667</c:v>
                </c:pt>
                <c:pt idx="21379">
                  <c:v>41530.2326388889</c:v>
                </c:pt>
                <c:pt idx="21380">
                  <c:v>41530.2361111111</c:v>
                </c:pt>
                <c:pt idx="21381">
                  <c:v>41530.2395833333</c:v>
                </c:pt>
                <c:pt idx="21382">
                  <c:v>41530.2430555556</c:v>
                </c:pt>
                <c:pt idx="21383">
                  <c:v>41530.2465277778</c:v>
                </c:pt>
                <c:pt idx="21384">
                  <c:v>41530.25</c:v>
                </c:pt>
                <c:pt idx="21385">
                  <c:v>41530.2534722222</c:v>
                </c:pt>
                <c:pt idx="21386">
                  <c:v>41530.2569444444</c:v>
                </c:pt>
                <c:pt idx="21387">
                  <c:v>41530.2604166667</c:v>
                </c:pt>
                <c:pt idx="21388">
                  <c:v>41530.2638888889</c:v>
                </c:pt>
                <c:pt idx="21389">
                  <c:v>41530.2673611111</c:v>
                </c:pt>
                <c:pt idx="21390">
                  <c:v>41530.2708333333</c:v>
                </c:pt>
                <c:pt idx="21391">
                  <c:v>41530.2743055556</c:v>
                </c:pt>
                <c:pt idx="21392">
                  <c:v>41530.2777777778</c:v>
                </c:pt>
                <c:pt idx="21393">
                  <c:v>41530.28125</c:v>
                </c:pt>
                <c:pt idx="21394">
                  <c:v>41530.2847222222</c:v>
                </c:pt>
                <c:pt idx="21395">
                  <c:v>41530.2881944445</c:v>
                </c:pt>
                <c:pt idx="21396">
                  <c:v>41530.2916666667</c:v>
                </c:pt>
                <c:pt idx="21397">
                  <c:v>41530.2951388889</c:v>
                </c:pt>
                <c:pt idx="21398">
                  <c:v>41530.2986111111</c:v>
                </c:pt>
                <c:pt idx="21399">
                  <c:v>41530.3020833333</c:v>
                </c:pt>
                <c:pt idx="21400">
                  <c:v>41530.3055555556</c:v>
                </c:pt>
                <c:pt idx="21401">
                  <c:v>41530.3090277778</c:v>
                </c:pt>
                <c:pt idx="21402">
                  <c:v>41530.3125</c:v>
                </c:pt>
                <c:pt idx="21403">
                  <c:v>41530.3159722222</c:v>
                </c:pt>
                <c:pt idx="21404">
                  <c:v>41530.3194444445</c:v>
                </c:pt>
                <c:pt idx="21405">
                  <c:v>41530.3229166667</c:v>
                </c:pt>
                <c:pt idx="21406">
                  <c:v>41530.3263888889</c:v>
                </c:pt>
                <c:pt idx="21407">
                  <c:v>41530.3298611111</c:v>
                </c:pt>
                <c:pt idx="21408">
                  <c:v>41530.3333333333</c:v>
                </c:pt>
                <c:pt idx="21409">
                  <c:v>41530.3368055556</c:v>
                </c:pt>
                <c:pt idx="21410">
                  <c:v>41530.3402777778</c:v>
                </c:pt>
                <c:pt idx="21411">
                  <c:v>41530.34375</c:v>
                </c:pt>
                <c:pt idx="21412">
                  <c:v>41530.3472222222</c:v>
                </c:pt>
                <c:pt idx="21413">
                  <c:v>41530.3506944445</c:v>
                </c:pt>
                <c:pt idx="21414">
                  <c:v>41530.3541666667</c:v>
                </c:pt>
                <c:pt idx="21415">
                  <c:v>41530.3576388889</c:v>
                </c:pt>
                <c:pt idx="21416">
                  <c:v>41530.3611111111</c:v>
                </c:pt>
                <c:pt idx="21417">
                  <c:v>41530.3645833333</c:v>
                </c:pt>
                <c:pt idx="21418">
                  <c:v>41530.3680555556</c:v>
                </c:pt>
                <c:pt idx="21419">
                  <c:v>41530.3715277778</c:v>
                </c:pt>
                <c:pt idx="21420">
                  <c:v>41530.375</c:v>
                </c:pt>
                <c:pt idx="21421">
                  <c:v>41530.3784722222</c:v>
                </c:pt>
                <c:pt idx="21422">
                  <c:v>41530.3819444444</c:v>
                </c:pt>
                <c:pt idx="21423">
                  <c:v>41530.3854166667</c:v>
                </c:pt>
                <c:pt idx="21424">
                  <c:v>41530.3888888889</c:v>
                </c:pt>
                <c:pt idx="21425">
                  <c:v>41530.3923611111</c:v>
                </c:pt>
                <c:pt idx="21426">
                  <c:v>41530.3958333333</c:v>
                </c:pt>
                <c:pt idx="21427">
                  <c:v>41530.3993055556</c:v>
                </c:pt>
                <c:pt idx="21428">
                  <c:v>41530.4027777778</c:v>
                </c:pt>
                <c:pt idx="21429">
                  <c:v>41530.40625</c:v>
                </c:pt>
                <c:pt idx="21430">
                  <c:v>41530.4097222222</c:v>
                </c:pt>
                <c:pt idx="21431">
                  <c:v>41530.4131944444</c:v>
                </c:pt>
                <c:pt idx="21432">
                  <c:v>41530.4166666667</c:v>
                </c:pt>
                <c:pt idx="21433">
                  <c:v>41530.4201388889</c:v>
                </c:pt>
                <c:pt idx="21434">
                  <c:v>41530.4236111111</c:v>
                </c:pt>
                <c:pt idx="21435">
                  <c:v>41530.4270833333</c:v>
                </c:pt>
                <c:pt idx="21436">
                  <c:v>41530.4305555556</c:v>
                </c:pt>
                <c:pt idx="21437">
                  <c:v>41530.4340277778</c:v>
                </c:pt>
                <c:pt idx="21438">
                  <c:v>41530.4375</c:v>
                </c:pt>
                <c:pt idx="21439">
                  <c:v>41530.4409722222</c:v>
                </c:pt>
                <c:pt idx="21440">
                  <c:v>41530.4444444444</c:v>
                </c:pt>
                <c:pt idx="21441">
                  <c:v>41530.4479166667</c:v>
                </c:pt>
                <c:pt idx="21442">
                  <c:v>41530.4513888889</c:v>
                </c:pt>
                <c:pt idx="21443">
                  <c:v>41530.4548611111</c:v>
                </c:pt>
                <c:pt idx="21444">
                  <c:v>41530.4583333333</c:v>
                </c:pt>
                <c:pt idx="21445">
                  <c:v>41530.4618055556</c:v>
                </c:pt>
                <c:pt idx="21446">
                  <c:v>41530.4652777778</c:v>
                </c:pt>
                <c:pt idx="21447">
                  <c:v>41530.46875</c:v>
                </c:pt>
                <c:pt idx="21448">
                  <c:v>41530.4722222222</c:v>
                </c:pt>
                <c:pt idx="21449">
                  <c:v>41530.4756944444</c:v>
                </c:pt>
                <c:pt idx="21450">
                  <c:v>41530.4791666667</c:v>
                </c:pt>
                <c:pt idx="21451">
                  <c:v>41530.4826388889</c:v>
                </c:pt>
                <c:pt idx="21452">
                  <c:v>41530.4861111111</c:v>
                </c:pt>
                <c:pt idx="21453">
                  <c:v>41530.4895833333</c:v>
                </c:pt>
                <c:pt idx="21454">
                  <c:v>41530.4930555556</c:v>
                </c:pt>
                <c:pt idx="21455">
                  <c:v>41530.4965277778</c:v>
                </c:pt>
                <c:pt idx="21456">
                  <c:v>41530.5</c:v>
                </c:pt>
                <c:pt idx="21457">
                  <c:v>41530.5034722222</c:v>
                </c:pt>
                <c:pt idx="21458">
                  <c:v>41530.5069444444</c:v>
                </c:pt>
                <c:pt idx="21459">
                  <c:v>41530.5104166667</c:v>
                </c:pt>
                <c:pt idx="21460">
                  <c:v>41530.5138888889</c:v>
                </c:pt>
                <c:pt idx="21461">
                  <c:v>41530.5173611111</c:v>
                </c:pt>
                <c:pt idx="21462">
                  <c:v>41530.5208333333</c:v>
                </c:pt>
                <c:pt idx="21463">
                  <c:v>41530.5243055556</c:v>
                </c:pt>
                <c:pt idx="21464">
                  <c:v>41530.5277777778</c:v>
                </c:pt>
                <c:pt idx="21465">
                  <c:v>41530.53125</c:v>
                </c:pt>
                <c:pt idx="21466">
                  <c:v>41530.5347222222</c:v>
                </c:pt>
                <c:pt idx="21467">
                  <c:v>41530.5381944444</c:v>
                </c:pt>
                <c:pt idx="21468">
                  <c:v>41530.5416666667</c:v>
                </c:pt>
                <c:pt idx="21469">
                  <c:v>41530.5451388889</c:v>
                </c:pt>
                <c:pt idx="21470">
                  <c:v>41530.5486111111</c:v>
                </c:pt>
                <c:pt idx="21471">
                  <c:v>41530.5520833333</c:v>
                </c:pt>
                <c:pt idx="21472">
                  <c:v>41530.5555555556</c:v>
                </c:pt>
                <c:pt idx="21473">
                  <c:v>41530.5590277778</c:v>
                </c:pt>
                <c:pt idx="21474">
                  <c:v>41530.5625</c:v>
                </c:pt>
                <c:pt idx="21475">
                  <c:v>41530.5659722222</c:v>
                </c:pt>
                <c:pt idx="21476">
                  <c:v>41530.5694444445</c:v>
                </c:pt>
                <c:pt idx="21477">
                  <c:v>41530.5729166667</c:v>
                </c:pt>
                <c:pt idx="21478">
                  <c:v>41530.5763888889</c:v>
                </c:pt>
                <c:pt idx="21479">
                  <c:v>41530.5798611111</c:v>
                </c:pt>
                <c:pt idx="21480">
                  <c:v>41530.5833333333</c:v>
                </c:pt>
                <c:pt idx="21481">
                  <c:v>41530.5868055556</c:v>
                </c:pt>
                <c:pt idx="21482">
                  <c:v>41530.5902777778</c:v>
                </c:pt>
                <c:pt idx="21483">
                  <c:v>41530.59375</c:v>
                </c:pt>
                <c:pt idx="21484">
                  <c:v>41530.5972222222</c:v>
                </c:pt>
                <c:pt idx="21485">
                  <c:v>41530.6006944445</c:v>
                </c:pt>
                <c:pt idx="21486">
                  <c:v>41530.6041666667</c:v>
                </c:pt>
                <c:pt idx="21487">
                  <c:v>41530.6076388889</c:v>
                </c:pt>
                <c:pt idx="21488">
                  <c:v>41530.6111111111</c:v>
                </c:pt>
                <c:pt idx="21489">
                  <c:v>41530.6145833333</c:v>
                </c:pt>
                <c:pt idx="21490">
                  <c:v>41530.6180555556</c:v>
                </c:pt>
                <c:pt idx="21491">
                  <c:v>41530.6215277778</c:v>
                </c:pt>
                <c:pt idx="21492">
                  <c:v>41530.625</c:v>
                </c:pt>
                <c:pt idx="21493">
                  <c:v>41530.6284722222</c:v>
                </c:pt>
                <c:pt idx="21494">
                  <c:v>41530.6319444445</c:v>
                </c:pt>
                <c:pt idx="21495">
                  <c:v>41530.6354166667</c:v>
                </c:pt>
                <c:pt idx="21496">
                  <c:v>41530.6388888889</c:v>
                </c:pt>
                <c:pt idx="21497">
                  <c:v>41530.6423611111</c:v>
                </c:pt>
                <c:pt idx="21498">
                  <c:v>41530.6458333333</c:v>
                </c:pt>
                <c:pt idx="21499">
                  <c:v>41530.6493055556</c:v>
                </c:pt>
                <c:pt idx="21500">
                  <c:v>41530.6527777778</c:v>
                </c:pt>
                <c:pt idx="21501">
                  <c:v>41530.65625</c:v>
                </c:pt>
                <c:pt idx="21502">
                  <c:v>41530.6597222222</c:v>
                </c:pt>
                <c:pt idx="21503">
                  <c:v>41530.6631944444</c:v>
                </c:pt>
                <c:pt idx="21504">
                  <c:v>41530.6666666667</c:v>
                </c:pt>
                <c:pt idx="21505">
                  <c:v>41530.6701388889</c:v>
                </c:pt>
                <c:pt idx="21506">
                  <c:v>41530.6736111111</c:v>
                </c:pt>
                <c:pt idx="21507">
                  <c:v>41530.6770833333</c:v>
                </c:pt>
                <c:pt idx="21508">
                  <c:v>41530.6805555556</c:v>
                </c:pt>
                <c:pt idx="21509">
                  <c:v>41530.6840277778</c:v>
                </c:pt>
                <c:pt idx="21510">
                  <c:v>41530.6875</c:v>
                </c:pt>
                <c:pt idx="21511">
                  <c:v>41530.6909722222</c:v>
                </c:pt>
                <c:pt idx="21512">
                  <c:v>41530.6944444444</c:v>
                </c:pt>
                <c:pt idx="21513">
                  <c:v>41530.6979166667</c:v>
                </c:pt>
                <c:pt idx="21514">
                  <c:v>41530.7013888889</c:v>
                </c:pt>
                <c:pt idx="21515">
                  <c:v>41530.7048611111</c:v>
                </c:pt>
                <c:pt idx="21516">
                  <c:v>41530.7083333333</c:v>
                </c:pt>
                <c:pt idx="21517">
                  <c:v>41530.7118055556</c:v>
                </c:pt>
                <c:pt idx="21518">
                  <c:v>41530.7152777778</c:v>
                </c:pt>
                <c:pt idx="21519">
                  <c:v>41530.71875</c:v>
                </c:pt>
                <c:pt idx="21520">
                  <c:v>41530.7222222222</c:v>
                </c:pt>
                <c:pt idx="21521">
                  <c:v>41530.7256944444</c:v>
                </c:pt>
                <c:pt idx="21522">
                  <c:v>41530.7291666667</c:v>
                </c:pt>
                <c:pt idx="21523">
                  <c:v>41530.7326388889</c:v>
                </c:pt>
                <c:pt idx="21524">
                  <c:v>41530.7361111111</c:v>
                </c:pt>
                <c:pt idx="21525">
                  <c:v>41530.7395833333</c:v>
                </c:pt>
                <c:pt idx="21526">
                  <c:v>41530.7430555556</c:v>
                </c:pt>
                <c:pt idx="21527">
                  <c:v>41530.7465277778</c:v>
                </c:pt>
                <c:pt idx="21528">
                  <c:v>41530.75</c:v>
                </c:pt>
                <c:pt idx="21529">
                  <c:v>41530.7534722222</c:v>
                </c:pt>
                <c:pt idx="21530">
                  <c:v>41530.7569444444</c:v>
                </c:pt>
                <c:pt idx="21531">
                  <c:v>41530.7604166667</c:v>
                </c:pt>
                <c:pt idx="21532">
                  <c:v>41530.7638888889</c:v>
                </c:pt>
                <c:pt idx="21533">
                  <c:v>41530.7673611111</c:v>
                </c:pt>
                <c:pt idx="21534">
                  <c:v>41530.7708333333</c:v>
                </c:pt>
                <c:pt idx="21535">
                  <c:v>41530.7743055556</c:v>
                </c:pt>
                <c:pt idx="21536">
                  <c:v>41530.7777777778</c:v>
                </c:pt>
                <c:pt idx="21537">
                  <c:v>41530.78125</c:v>
                </c:pt>
                <c:pt idx="21538">
                  <c:v>41530.7847222222</c:v>
                </c:pt>
                <c:pt idx="21539">
                  <c:v>41530.7881944444</c:v>
                </c:pt>
                <c:pt idx="21540">
                  <c:v>41530.7916666667</c:v>
                </c:pt>
                <c:pt idx="21541">
                  <c:v>41530.7951388889</c:v>
                </c:pt>
                <c:pt idx="21542">
                  <c:v>41530.7986111111</c:v>
                </c:pt>
                <c:pt idx="21543">
                  <c:v>41530.8020833333</c:v>
                </c:pt>
                <c:pt idx="21544">
                  <c:v>41530.8055555556</c:v>
                </c:pt>
                <c:pt idx="21545">
                  <c:v>41530.8090277778</c:v>
                </c:pt>
                <c:pt idx="21546">
                  <c:v>41530.8125</c:v>
                </c:pt>
                <c:pt idx="21547">
                  <c:v>41530.8159722222</c:v>
                </c:pt>
                <c:pt idx="21548">
                  <c:v>41530.8194444445</c:v>
                </c:pt>
                <c:pt idx="21549">
                  <c:v>41530.8229166667</c:v>
                </c:pt>
                <c:pt idx="21550">
                  <c:v>41530.8263888889</c:v>
                </c:pt>
                <c:pt idx="21551">
                  <c:v>41530.8298611111</c:v>
                </c:pt>
                <c:pt idx="21552">
                  <c:v>41530.8333333333</c:v>
                </c:pt>
                <c:pt idx="21553">
                  <c:v>41530.8368055556</c:v>
                </c:pt>
                <c:pt idx="21554">
                  <c:v>41530.8402777778</c:v>
                </c:pt>
                <c:pt idx="21555">
                  <c:v>41530.84375</c:v>
                </c:pt>
                <c:pt idx="21556">
                  <c:v>41530.8472222222</c:v>
                </c:pt>
                <c:pt idx="21557">
                  <c:v>41530.8506944445</c:v>
                </c:pt>
                <c:pt idx="21558">
                  <c:v>41530.8541666667</c:v>
                </c:pt>
                <c:pt idx="21559">
                  <c:v>41530.8576388889</c:v>
                </c:pt>
                <c:pt idx="21560">
                  <c:v>41530.8611111111</c:v>
                </c:pt>
                <c:pt idx="21561">
                  <c:v>41530.8645833333</c:v>
                </c:pt>
                <c:pt idx="21562">
                  <c:v>41530.8680555556</c:v>
                </c:pt>
                <c:pt idx="21563">
                  <c:v>41530.8715277778</c:v>
                </c:pt>
                <c:pt idx="21564">
                  <c:v>41530.875</c:v>
                </c:pt>
                <c:pt idx="21565">
                  <c:v>41530.8784722222</c:v>
                </c:pt>
                <c:pt idx="21566">
                  <c:v>41530.8819444445</c:v>
                </c:pt>
                <c:pt idx="21567">
                  <c:v>41530.8854166667</c:v>
                </c:pt>
                <c:pt idx="21568">
                  <c:v>41530.8888888889</c:v>
                </c:pt>
                <c:pt idx="21569">
                  <c:v>41530.8923611111</c:v>
                </c:pt>
                <c:pt idx="21570">
                  <c:v>41530.8958333333</c:v>
                </c:pt>
                <c:pt idx="21571">
                  <c:v>41530.8993055556</c:v>
                </c:pt>
                <c:pt idx="21572">
                  <c:v>41530.9027777778</c:v>
                </c:pt>
                <c:pt idx="21573">
                  <c:v>41530.90625</c:v>
                </c:pt>
                <c:pt idx="21574">
                  <c:v>41530.9097222222</c:v>
                </c:pt>
                <c:pt idx="21575">
                  <c:v>41530.9131944444</c:v>
                </c:pt>
                <c:pt idx="21576">
                  <c:v>41530.9166666667</c:v>
                </c:pt>
                <c:pt idx="21577">
                  <c:v>41530.9201388889</c:v>
                </c:pt>
                <c:pt idx="21578">
                  <c:v>41530.9236111111</c:v>
                </c:pt>
                <c:pt idx="21579">
                  <c:v>41530.9270833333</c:v>
                </c:pt>
                <c:pt idx="21580">
                  <c:v>41530.9305555556</c:v>
                </c:pt>
                <c:pt idx="21581">
                  <c:v>41530.9340277778</c:v>
                </c:pt>
                <c:pt idx="21582">
                  <c:v>41530.9375</c:v>
                </c:pt>
                <c:pt idx="21583">
                  <c:v>41530.9409722222</c:v>
                </c:pt>
                <c:pt idx="21584">
                  <c:v>41530.9444444444</c:v>
                </c:pt>
                <c:pt idx="21585">
                  <c:v>41530.9479166667</c:v>
                </c:pt>
                <c:pt idx="21586">
                  <c:v>41530.9513888889</c:v>
                </c:pt>
                <c:pt idx="21587">
                  <c:v>41530.9548611111</c:v>
                </c:pt>
                <c:pt idx="21588">
                  <c:v>41530.9583333333</c:v>
                </c:pt>
                <c:pt idx="21589">
                  <c:v>41530.9618055556</c:v>
                </c:pt>
                <c:pt idx="21590">
                  <c:v>41530.9652777778</c:v>
                </c:pt>
                <c:pt idx="21591">
                  <c:v>41530.96875</c:v>
                </c:pt>
                <c:pt idx="21592">
                  <c:v>41530.9722222222</c:v>
                </c:pt>
                <c:pt idx="21593">
                  <c:v>41530.9756944444</c:v>
                </c:pt>
                <c:pt idx="21594">
                  <c:v>41530.9791666667</c:v>
                </c:pt>
                <c:pt idx="21595">
                  <c:v>41530.9826388889</c:v>
                </c:pt>
                <c:pt idx="21596">
                  <c:v>41530.9861111111</c:v>
                </c:pt>
                <c:pt idx="21597">
                  <c:v>41530.9895833333</c:v>
                </c:pt>
                <c:pt idx="21598">
                  <c:v>41530.9930555556</c:v>
                </c:pt>
                <c:pt idx="21599">
                  <c:v>41530.9965277778</c:v>
                </c:pt>
                <c:pt idx="21600">
                  <c:v>41531</c:v>
                </c:pt>
                <c:pt idx="21601">
                  <c:v>41531.0034722222</c:v>
                </c:pt>
                <c:pt idx="21602">
                  <c:v>41531.0069444444</c:v>
                </c:pt>
                <c:pt idx="21603">
                  <c:v>41531.0104166667</c:v>
                </c:pt>
                <c:pt idx="21604">
                  <c:v>41531.0138888889</c:v>
                </c:pt>
                <c:pt idx="21605">
                  <c:v>41531.0173611111</c:v>
                </c:pt>
                <c:pt idx="21606">
                  <c:v>41531.0208333333</c:v>
                </c:pt>
                <c:pt idx="21607">
                  <c:v>41531.0243055556</c:v>
                </c:pt>
                <c:pt idx="21608">
                  <c:v>41531.0277777778</c:v>
                </c:pt>
                <c:pt idx="21609">
                  <c:v>41531.03125</c:v>
                </c:pt>
                <c:pt idx="21610">
                  <c:v>41531.0347222222</c:v>
                </c:pt>
                <c:pt idx="21611">
                  <c:v>41531.0381944444</c:v>
                </c:pt>
                <c:pt idx="21612">
                  <c:v>41531.0416666667</c:v>
                </c:pt>
                <c:pt idx="21613">
                  <c:v>41531.0451388889</c:v>
                </c:pt>
                <c:pt idx="21614">
                  <c:v>41531.0486111111</c:v>
                </c:pt>
                <c:pt idx="21615">
                  <c:v>41531.0520833333</c:v>
                </c:pt>
                <c:pt idx="21616">
                  <c:v>41531.0555555556</c:v>
                </c:pt>
                <c:pt idx="21617">
                  <c:v>41531.0590277778</c:v>
                </c:pt>
                <c:pt idx="21618">
                  <c:v>41531.0625</c:v>
                </c:pt>
                <c:pt idx="21619">
                  <c:v>41531.0659722222</c:v>
                </c:pt>
                <c:pt idx="21620">
                  <c:v>41531.0694444444</c:v>
                </c:pt>
                <c:pt idx="21621">
                  <c:v>41531.0729166667</c:v>
                </c:pt>
                <c:pt idx="21622">
                  <c:v>41531.0763888889</c:v>
                </c:pt>
                <c:pt idx="21623">
                  <c:v>41531.0798611111</c:v>
                </c:pt>
                <c:pt idx="21624">
                  <c:v>41531.0833333333</c:v>
                </c:pt>
                <c:pt idx="21625">
                  <c:v>41531.0868055556</c:v>
                </c:pt>
                <c:pt idx="21626">
                  <c:v>41531.0902777778</c:v>
                </c:pt>
                <c:pt idx="21627">
                  <c:v>41531.09375</c:v>
                </c:pt>
                <c:pt idx="21628">
                  <c:v>41531.0972222222</c:v>
                </c:pt>
                <c:pt idx="21629">
                  <c:v>41531.1006944445</c:v>
                </c:pt>
                <c:pt idx="21630">
                  <c:v>41531.1041666667</c:v>
                </c:pt>
                <c:pt idx="21631">
                  <c:v>41531.1076388889</c:v>
                </c:pt>
                <c:pt idx="21632">
                  <c:v>41531.1111111111</c:v>
                </c:pt>
                <c:pt idx="21633">
                  <c:v>41531.1145833333</c:v>
                </c:pt>
                <c:pt idx="21634">
                  <c:v>41531.1180555556</c:v>
                </c:pt>
                <c:pt idx="21635">
                  <c:v>41531.1215277778</c:v>
                </c:pt>
                <c:pt idx="21636">
                  <c:v>41531.125</c:v>
                </c:pt>
                <c:pt idx="21637">
                  <c:v>41531.1284722222</c:v>
                </c:pt>
                <c:pt idx="21638">
                  <c:v>41531.1319444445</c:v>
                </c:pt>
                <c:pt idx="21639">
                  <c:v>41531.1354166667</c:v>
                </c:pt>
                <c:pt idx="21640">
                  <c:v>41531.1388888889</c:v>
                </c:pt>
                <c:pt idx="21641">
                  <c:v>41531.1423611111</c:v>
                </c:pt>
                <c:pt idx="21642">
                  <c:v>41531.1458333333</c:v>
                </c:pt>
                <c:pt idx="21643">
                  <c:v>41531.1493055556</c:v>
                </c:pt>
                <c:pt idx="21644">
                  <c:v>41531.1527777778</c:v>
                </c:pt>
                <c:pt idx="21645">
                  <c:v>41531.15625</c:v>
                </c:pt>
                <c:pt idx="21646">
                  <c:v>41531.1597222222</c:v>
                </c:pt>
                <c:pt idx="21647">
                  <c:v>41531.1631944445</c:v>
                </c:pt>
                <c:pt idx="21648">
                  <c:v>41531.1666666667</c:v>
                </c:pt>
                <c:pt idx="21649">
                  <c:v>41531.1701388889</c:v>
                </c:pt>
                <c:pt idx="21650">
                  <c:v>41531.1736111111</c:v>
                </c:pt>
                <c:pt idx="21651">
                  <c:v>41531.1770833333</c:v>
                </c:pt>
                <c:pt idx="21652">
                  <c:v>41531.1805555556</c:v>
                </c:pt>
                <c:pt idx="21653">
                  <c:v>41531.1840277778</c:v>
                </c:pt>
                <c:pt idx="21654">
                  <c:v>41531.1875</c:v>
                </c:pt>
                <c:pt idx="21655">
                  <c:v>41531.1909722222</c:v>
                </c:pt>
                <c:pt idx="21656">
                  <c:v>41531.1944444444</c:v>
                </c:pt>
                <c:pt idx="21657">
                  <c:v>41531.1979166667</c:v>
                </c:pt>
                <c:pt idx="21658">
                  <c:v>41531.2013888889</c:v>
                </c:pt>
                <c:pt idx="21659">
                  <c:v>41531.2048611111</c:v>
                </c:pt>
                <c:pt idx="21660">
                  <c:v>41531.2083333333</c:v>
                </c:pt>
                <c:pt idx="21661">
                  <c:v>41531.2118055556</c:v>
                </c:pt>
                <c:pt idx="21662">
                  <c:v>41531.2152777778</c:v>
                </c:pt>
                <c:pt idx="21663">
                  <c:v>41531.21875</c:v>
                </c:pt>
                <c:pt idx="21664">
                  <c:v>41531.2222222222</c:v>
                </c:pt>
                <c:pt idx="21665">
                  <c:v>41531.2256944444</c:v>
                </c:pt>
                <c:pt idx="21666">
                  <c:v>41531.2291666667</c:v>
                </c:pt>
                <c:pt idx="21667">
                  <c:v>41531.2326388889</c:v>
                </c:pt>
                <c:pt idx="21668">
                  <c:v>41531.2361111111</c:v>
                </c:pt>
                <c:pt idx="21669">
                  <c:v>41531.2395833333</c:v>
                </c:pt>
                <c:pt idx="21670">
                  <c:v>41531.2430555556</c:v>
                </c:pt>
                <c:pt idx="21671">
                  <c:v>41531.2465277778</c:v>
                </c:pt>
                <c:pt idx="21672">
                  <c:v>41531.25</c:v>
                </c:pt>
                <c:pt idx="21673">
                  <c:v>41531.2534722222</c:v>
                </c:pt>
                <c:pt idx="21674">
                  <c:v>41531.2569444444</c:v>
                </c:pt>
                <c:pt idx="21675">
                  <c:v>41531.2604166667</c:v>
                </c:pt>
                <c:pt idx="21676">
                  <c:v>41531.2638888889</c:v>
                </c:pt>
                <c:pt idx="21677">
                  <c:v>41531.2673611111</c:v>
                </c:pt>
                <c:pt idx="21678">
                  <c:v>41531.2708333333</c:v>
                </c:pt>
                <c:pt idx="21679">
                  <c:v>41531.2743055556</c:v>
                </c:pt>
                <c:pt idx="21680">
                  <c:v>41531.2777777778</c:v>
                </c:pt>
                <c:pt idx="21681">
                  <c:v>41531.28125</c:v>
                </c:pt>
                <c:pt idx="21682">
                  <c:v>41531.2847222222</c:v>
                </c:pt>
                <c:pt idx="21683">
                  <c:v>41531.2881944444</c:v>
                </c:pt>
                <c:pt idx="21684">
                  <c:v>41531.2916666667</c:v>
                </c:pt>
                <c:pt idx="21685">
                  <c:v>41531.2951388889</c:v>
                </c:pt>
                <c:pt idx="21686">
                  <c:v>41531.2986111111</c:v>
                </c:pt>
                <c:pt idx="21687">
                  <c:v>41531.3020833333</c:v>
                </c:pt>
                <c:pt idx="21688">
                  <c:v>41531.3055555556</c:v>
                </c:pt>
                <c:pt idx="21689">
                  <c:v>41531.3090277778</c:v>
                </c:pt>
                <c:pt idx="21690">
                  <c:v>41531.3125</c:v>
                </c:pt>
                <c:pt idx="21691">
                  <c:v>41531.3159722222</c:v>
                </c:pt>
                <c:pt idx="21692">
                  <c:v>41531.3194444444</c:v>
                </c:pt>
                <c:pt idx="21693">
                  <c:v>41531.3229166667</c:v>
                </c:pt>
                <c:pt idx="21694">
                  <c:v>41531.3263888889</c:v>
                </c:pt>
                <c:pt idx="21695">
                  <c:v>41531.3298611111</c:v>
                </c:pt>
                <c:pt idx="21696">
                  <c:v>41531.3333333333</c:v>
                </c:pt>
                <c:pt idx="21697">
                  <c:v>41531.3368055556</c:v>
                </c:pt>
                <c:pt idx="21698">
                  <c:v>41531.3402777778</c:v>
                </c:pt>
                <c:pt idx="21699">
                  <c:v>41531.34375</c:v>
                </c:pt>
                <c:pt idx="21700">
                  <c:v>41531.3472222222</c:v>
                </c:pt>
                <c:pt idx="21701">
                  <c:v>41531.3506944444</c:v>
                </c:pt>
                <c:pt idx="21702">
                  <c:v>41531.3541666667</c:v>
                </c:pt>
                <c:pt idx="21703">
                  <c:v>41531.3576388889</c:v>
                </c:pt>
                <c:pt idx="21704">
                  <c:v>41531.3611111111</c:v>
                </c:pt>
                <c:pt idx="21705">
                  <c:v>41531.3645833333</c:v>
                </c:pt>
                <c:pt idx="21706">
                  <c:v>41531.3680555556</c:v>
                </c:pt>
                <c:pt idx="21707">
                  <c:v>41531.3715277778</c:v>
                </c:pt>
                <c:pt idx="21708">
                  <c:v>41531.375</c:v>
                </c:pt>
                <c:pt idx="21709">
                  <c:v>41531.3784722222</c:v>
                </c:pt>
                <c:pt idx="21710">
                  <c:v>41531.3819444445</c:v>
                </c:pt>
                <c:pt idx="21711">
                  <c:v>41531.3854166667</c:v>
                </c:pt>
                <c:pt idx="21712">
                  <c:v>41531.3888888889</c:v>
                </c:pt>
                <c:pt idx="21713">
                  <c:v>41531.3923611111</c:v>
                </c:pt>
                <c:pt idx="21714">
                  <c:v>41531.3958333333</c:v>
                </c:pt>
                <c:pt idx="21715">
                  <c:v>41531.3993055556</c:v>
                </c:pt>
                <c:pt idx="21716">
                  <c:v>41531.4027777778</c:v>
                </c:pt>
                <c:pt idx="21717">
                  <c:v>41531.40625</c:v>
                </c:pt>
                <c:pt idx="21718">
                  <c:v>41531.4097222222</c:v>
                </c:pt>
                <c:pt idx="21719">
                  <c:v>41531.4131944445</c:v>
                </c:pt>
                <c:pt idx="21720">
                  <c:v>41531.4166666667</c:v>
                </c:pt>
                <c:pt idx="21721">
                  <c:v>41531.4201388889</c:v>
                </c:pt>
                <c:pt idx="21722">
                  <c:v>41531.4236111111</c:v>
                </c:pt>
                <c:pt idx="21723">
                  <c:v>41531.4270833333</c:v>
                </c:pt>
                <c:pt idx="21724">
                  <c:v>41531.4305555556</c:v>
                </c:pt>
                <c:pt idx="21725">
                  <c:v>41531.4340277778</c:v>
                </c:pt>
                <c:pt idx="21726">
                  <c:v>41531.4375</c:v>
                </c:pt>
                <c:pt idx="21727">
                  <c:v>41531.4409722222</c:v>
                </c:pt>
                <c:pt idx="21728">
                  <c:v>41531.4444444444</c:v>
                </c:pt>
                <c:pt idx="21729">
                  <c:v>41531.4479166667</c:v>
                </c:pt>
                <c:pt idx="21730">
                  <c:v>41531.4513888889</c:v>
                </c:pt>
                <c:pt idx="21731">
                  <c:v>41531.4548611111</c:v>
                </c:pt>
                <c:pt idx="21732">
                  <c:v>41531.4583333333</c:v>
                </c:pt>
                <c:pt idx="21733">
                  <c:v>41531.4618055556</c:v>
                </c:pt>
                <c:pt idx="21734">
                  <c:v>41531.4652777778</c:v>
                </c:pt>
                <c:pt idx="21735">
                  <c:v>41531.46875</c:v>
                </c:pt>
                <c:pt idx="21736">
                  <c:v>41531.4722222222</c:v>
                </c:pt>
                <c:pt idx="21737">
                  <c:v>41531.4756944444</c:v>
                </c:pt>
                <c:pt idx="21738">
                  <c:v>41531.4791666667</c:v>
                </c:pt>
                <c:pt idx="21739">
                  <c:v>41531.4826388889</c:v>
                </c:pt>
                <c:pt idx="21740">
                  <c:v>41531.4861111111</c:v>
                </c:pt>
                <c:pt idx="21741">
                  <c:v>41531.4895833333</c:v>
                </c:pt>
                <c:pt idx="21742">
                  <c:v>41531.4930555556</c:v>
                </c:pt>
                <c:pt idx="21743">
                  <c:v>41531.4965277778</c:v>
                </c:pt>
                <c:pt idx="21744">
                  <c:v>41531.5</c:v>
                </c:pt>
                <c:pt idx="21745">
                  <c:v>41531.5034722222</c:v>
                </c:pt>
                <c:pt idx="21746">
                  <c:v>41531.5069444444</c:v>
                </c:pt>
                <c:pt idx="21747">
                  <c:v>41531.5104166667</c:v>
                </c:pt>
                <c:pt idx="21748">
                  <c:v>41531.5138888889</c:v>
                </c:pt>
                <c:pt idx="21749">
                  <c:v>41531.5173611111</c:v>
                </c:pt>
                <c:pt idx="21750">
                  <c:v>41531.5208333333</c:v>
                </c:pt>
                <c:pt idx="21751">
                  <c:v>41531.5243055556</c:v>
                </c:pt>
                <c:pt idx="21752">
                  <c:v>41531.5277777778</c:v>
                </c:pt>
                <c:pt idx="21753">
                  <c:v>41531.53125</c:v>
                </c:pt>
                <c:pt idx="21754">
                  <c:v>41531.5347222222</c:v>
                </c:pt>
                <c:pt idx="21755">
                  <c:v>41531.5381944444</c:v>
                </c:pt>
                <c:pt idx="21756">
                  <c:v>41531.5416666667</c:v>
                </c:pt>
                <c:pt idx="21757">
                  <c:v>41531.5451388889</c:v>
                </c:pt>
                <c:pt idx="21758">
                  <c:v>41531.5486111111</c:v>
                </c:pt>
                <c:pt idx="21759">
                  <c:v>41531.5520833333</c:v>
                </c:pt>
                <c:pt idx="21760">
                  <c:v>41531.5555555556</c:v>
                </c:pt>
                <c:pt idx="21761">
                  <c:v>41531.5590277778</c:v>
                </c:pt>
                <c:pt idx="21762">
                  <c:v>41531.5625</c:v>
                </c:pt>
                <c:pt idx="21763">
                  <c:v>41531.5659722222</c:v>
                </c:pt>
                <c:pt idx="21764">
                  <c:v>41531.5694444444</c:v>
                </c:pt>
                <c:pt idx="21765">
                  <c:v>41531.5729166667</c:v>
                </c:pt>
                <c:pt idx="21766">
                  <c:v>41531.5763888889</c:v>
                </c:pt>
                <c:pt idx="21767">
                  <c:v>41531.5798611111</c:v>
                </c:pt>
                <c:pt idx="21768">
                  <c:v>41531.5833333333</c:v>
                </c:pt>
                <c:pt idx="21769">
                  <c:v>41531.5868055556</c:v>
                </c:pt>
                <c:pt idx="21770">
                  <c:v>41531.5902777778</c:v>
                </c:pt>
                <c:pt idx="21771">
                  <c:v>41531.59375</c:v>
                </c:pt>
                <c:pt idx="21772">
                  <c:v>41531.5972222222</c:v>
                </c:pt>
                <c:pt idx="21773">
                  <c:v>41531.6006944444</c:v>
                </c:pt>
                <c:pt idx="21774">
                  <c:v>41531.6041666667</c:v>
                </c:pt>
                <c:pt idx="21775">
                  <c:v>41531.6076388889</c:v>
                </c:pt>
                <c:pt idx="21776">
                  <c:v>41531.6111111111</c:v>
                </c:pt>
                <c:pt idx="21777">
                  <c:v>41531.6145833333</c:v>
                </c:pt>
                <c:pt idx="21778">
                  <c:v>41531.6180555556</c:v>
                </c:pt>
                <c:pt idx="21779">
                  <c:v>41531.6215277778</c:v>
                </c:pt>
                <c:pt idx="21780">
                  <c:v>41531.625</c:v>
                </c:pt>
                <c:pt idx="21781">
                  <c:v>41531.6284722222</c:v>
                </c:pt>
                <c:pt idx="21782">
                  <c:v>41531.6319444445</c:v>
                </c:pt>
                <c:pt idx="21783">
                  <c:v>41531.6354166667</c:v>
                </c:pt>
                <c:pt idx="21784">
                  <c:v>41531.6388888889</c:v>
                </c:pt>
                <c:pt idx="21785">
                  <c:v>41531.6423611111</c:v>
                </c:pt>
                <c:pt idx="21786">
                  <c:v>41531.6458333333</c:v>
                </c:pt>
                <c:pt idx="21787">
                  <c:v>41531.6493055556</c:v>
                </c:pt>
                <c:pt idx="21788">
                  <c:v>41531.6527777778</c:v>
                </c:pt>
                <c:pt idx="21789">
                  <c:v>41531.65625</c:v>
                </c:pt>
                <c:pt idx="21790">
                  <c:v>41531.6597222222</c:v>
                </c:pt>
                <c:pt idx="21791">
                  <c:v>41531.6631944445</c:v>
                </c:pt>
                <c:pt idx="21792">
                  <c:v>41531.6666666667</c:v>
                </c:pt>
                <c:pt idx="21793">
                  <c:v>41531.6701388889</c:v>
                </c:pt>
                <c:pt idx="21794">
                  <c:v>41531.6736111111</c:v>
                </c:pt>
                <c:pt idx="21795">
                  <c:v>41531.6770833333</c:v>
                </c:pt>
                <c:pt idx="21796">
                  <c:v>41531.6805555556</c:v>
                </c:pt>
                <c:pt idx="21797">
                  <c:v>41531.6840277778</c:v>
                </c:pt>
                <c:pt idx="21798">
                  <c:v>41531.6875</c:v>
                </c:pt>
                <c:pt idx="21799">
                  <c:v>41531.6909722222</c:v>
                </c:pt>
                <c:pt idx="21800">
                  <c:v>41531.6944444445</c:v>
                </c:pt>
                <c:pt idx="21801">
                  <c:v>41531.6979166667</c:v>
                </c:pt>
                <c:pt idx="21802">
                  <c:v>41531.7013888889</c:v>
                </c:pt>
                <c:pt idx="21803">
                  <c:v>41531.7048611111</c:v>
                </c:pt>
                <c:pt idx="21804">
                  <c:v>41531.7083333333</c:v>
                </c:pt>
                <c:pt idx="21805">
                  <c:v>41531.7118055556</c:v>
                </c:pt>
                <c:pt idx="21806">
                  <c:v>41531.7152777778</c:v>
                </c:pt>
                <c:pt idx="21807">
                  <c:v>41531.71875</c:v>
                </c:pt>
                <c:pt idx="21808">
                  <c:v>41531.7222222222</c:v>
                </c:pt>
                <c:pt idx="21809">
                  <c:v>41531.7256944444</c:v>
                </c:pt>
                <c:pt idx="21810">
                  <c:v>41531.7291666667</c:v>
                </c:pt>
                <c:pt idx="21811">
                  <c:v>41531.7326388889</c:v>
                </c:pt>
                <c:pt idx="21812">
                  <c:v>41531.7361111111</c:v>
                </c:pt>
                <c:pt idx="21813">
                  <c:v>41531.7395833333</c:v>
                </c:pt>
                <c:pt idx="21814">
                  <c:v>41531.7430555556</c:v>
                </c:pt>
                <c:pt idx="21815">
                  <c:v>41531.7465277778</c:v>
                </c:pt>
                <c:pt idx="21816">
                  <c:v>41531.75</c:v>
                </c:pt>
                <c:pt idx="21817">
                  <c:v>41531.7534722222</c:v>
                </c:pt>
                <c:pt idx="21818">
                  <c:v>41531.7569444444</c:v>
                </c:pt>
                <c:pt idx="21819">
                  <c:v>41531.7604166667</c:v>
                </c:pt>
                <c:pt idx="21820">
                  <c:v>41531.7638888889</c:v>
                </c:pt>
                <c:pt idx="21821">
                  <c:v>41531.7673611111</c:v>
                </c:pt>
                <c:pt idx="21822">
                  <c:v>41531.7708333333</c:v>
                </c:pt>
                <c:pt idx="21823">
                  <c:v>41531.7743055556</c:v>
                </c:pt>
                <c:pt idx="21824">
                  <c:v>41531.7777777778</c:v>
                </c:pt>
                <c:pt idx="21825">
                  <c:v>41531.78125</c:v>
                </c:pt>
                <c:pt idx="21826">
                  <c:v>41531.7847222222</c:v>
                </c:pt>
                <c:pt idx="21827">
                  <c:v>41531.7881944444</c:v>
                </c:pt>
                <c:pt idx="21828">
                  <c:v>41531.7916666667</c:v>
                </c:pt>
                <c:pt idx="21829">
                  <c:v>41531.7951388889</c:v>
                </c:pt>
                <c:pt idx="21830">
                  <c:v>41531.7986111111</c:v>
                </c:pt>
                <c:pt idx="21831">
                  <c:v>41531.8020833333</c:v>
                </c:pt>
                <c:pt idx="21832">
                  <c:v>41531.8055555556</c:v>
                </c:pt>
                <c:pt idx="21833">
                  <c:v>41531.8090277778</c:v>
                </c:pt>
                <c:pt idx="21834">
                  <c:v>41531.8125</c:v>
                </c:pt>
                <c:pt idx="21835">
                  <c:v>41531.8159722222</c:v>
                </c:pt>
                <c:pt idx="21836">
                  <c:v>41531.8194444444</c:v>
                </c:pt>
                <c:pt idx="21837">
                  <c:v>41531.8229166667</c:v>
                </c:pt>
                <c:pt idx="21838">
                  <c:v>41531.8263888889</c:v>
                </c:pt>
                <c:pt idx="21839">
                  <c:v>41531.8298611111</c:v>
                </c:pt>
                <c:pt idx="21840">
                  <c:v>41531.8333333333</c:v>
                </c:pt>
                <c:pt idx="21841">
                  <c:v>41531.8368055556</c:v>
                </c:pt>
                <c:pt idx="21842">
                  <c:v>41531.8402777778</c:v>
                </c:pt>
                <c:pt idx="21843">
                  <c:v>41531.84375</c:v>
                </c:pt>
                <c:pt idx="21844">
                  <c:v>41531.8472222222</c:v>
                </c:pt>
                <c:pt idx="21845">
                  <c:v>41531.8506944444</c:v>
                </c:pt>
                <c:pt idx="21846">
                  <c:v>41531.8541666667</c:v>
                </c:pt>
                <c:pt idx="21847">
                  <c:v>41531.8576388889</c:v>
                </c:pt>
                <c:pt idx="21848">
                  <c:v>41531.8611111111</c:v>
                </c:pt>
                <c:pt idx="21849">
                  <c:v>41531.8645833333</c:v>
                </c:pt>
                <c:pt idx="21850">
                  <c:v>41531.8680555556</c:v>
                </c:pt>
                <c:pt idx="21851">
                  <c:v>41531.8715277778</c:v>
                </c:pt>
                <c:pt idx="21852">
                  <c:v>41531.875</c:v>
                </c:pt>
                <c:pt idx="21853">
                  <c:v>41531.8784722222</c:v>
                </c:pt>
                <c:pt idx="21854">
                  <c:v>41531.8819444444</c:v>
                </c:pt>
                <c:pt idx="21855">
                  <c:v>41531.8854166667</c:v>
                </c:pt>
                <c:pt idx="21856">
                  <c:v>41531.8888888889</c:v>
                </c:pt>
                <c:pt idx="21857">
                  <c:v>41531.8923611111</c:v>
                </c:pt>
                <c:pt idx="21858">
                  <c:v>41531.8958333333</c:v>
                </c:pt>
                <c:pt idx="21859">
                  <c:v>41531.8993055556</c:v>
                </c:pt>
                <c:pt idx="21860">
                  <c:v>41531.9027777778</c:v>
                </c:pt>
                <c:pt idx="21861">
                  <c:v>41531.90625</c:v>
                </c:pt>
                <c:pt idx="21862">
                  <c:v>41531.9097222222</c:v>
                </c:pt>
                <c:pt idx="21863">
                  <c:v>41531.9131944445</c:v>
                </c:pt>
                <c:pt idx="21864">
                  <c:v>41531.9166666667</c:v>
                </c:pt>
                <c:pt idx="21865">
                  <c:v>41531.9201388889</c:v>
                </c:pt>
                <c:pt idx="21866">
                  <c:v>41531.9236111111</c:v>
                </c:pt>
                <c:pt idx="21867">
                  <c:v>41531.9270833333</c:v>
                </c:pt>
                <c:pt idx="21868">
                  <c:v>41531.9305555556</c:v>
                </c:pt>
                <c:pt idx="21869">
                  <c:v>41531.9340277778</c:v>
                </c:pt>
                <c:pt idx="21870">
                  <c:v>41531.9375</c:v>
                </c:pt>
                <c:pt idx="21871">
                  <c:v>41531.9409722222</c:v>
                </c:pt>
                <c:pt idx="21872">
                  <c:v>41531.9444444445</c:v>
                </c:pt>
                <c:pt idx="21873">
                  <c:v>41531.9479166667</c:v>
                </c:pt>
                <c:pt idx="21874">
                  <c:v>41531.9513888889</c:v>
                </c:pt>
                <c:pt idx="21875">
                  <c:v>41531.9548611111</c:v>
                </c:pt>
                <c:pt idx="21876">
                  <c:v>41531.9583333333</c:v>
                </c:pt>
                <c:pt idx="21877">
                  <c:v>41531.9618055556</c:v>
                </c:pt>
                <c:pt idx="21878">
                  <c:v>41531.9652777778</c:v>
                </c:pt>
                <c:pt idx="21879">
                  <c:v>41531.96875</c:v>
                </c:pt>
                <c:pt idx="21880">
                  <c:v>41531.9722222222</c:v>
                </c:pt>
                <c:pt idx="21881">
                  <c:v>41531.9756944445</c:v>
                </c:pt>
                <c:pt idx="21882">
                  <c:v>41531.9791666667</c:v>
                </c:pt>
                <c:pt idx="21883">
                  <c:v>41531.9826388889</c:v>
                </c:pt>
                <c:pt idx="21884">
                  <c:v>41531.9861111111</c:v>
                </c:pt>
                <c:pt idx="21885">
                  <c:v>41531.9895833333</c:v>
                </c:pt>
                <c:pt idx="21886">
                  <c:v>41531.9930555556</c:v>
                </c:pt>
                <c:pt idx="21887">
                  <c:v>41531.9965277778</c:v>
                </c:pt>
                <c:pt idx="21888">
                  <c:v>41532</c:v>
                </c:pt>
                <c:pt idx="21889">
                  <c:v>41532.0034722222</c:v>
                </c:pt>
                <c:pt idx="21890">
                  <c:v>41532.0069444444</c:v>
                </c:pt>
                <c:pt idx="21891">
                  <c:v>41532.0104166667</c:v>
                </c:pt>
                <c:pt idx="21892">
                  <c:v>41532.0138888889</c:v>
                </c:pt>
                <c:pt idx="21893">
                  <c:v>41532.0173611111</c:v>
                </c:pt>
                <c:pt idx="21894">
                  <c:v>41532.0208333333</c:v>
                </c:pt>
                <c:pt idx="21895">
                  <c:v>41532.0243055556</c:v>
                </c:pt>
                <c:pt idx="21896">
                  <c:v>41532.0277777778</c:v>
                </c:pt>
                <c:pt idx="21897">
                  <c:v>41532.03125</c:v>
                </c:pt>
                <c:pt idx="21898">
                  <c:v>41532.0347222222</c:v>
                </c:pt>
                <c:pt idx="21899">
                  <c:v>41532.0381944444</c:v>
                </c:pt>
                <c:pt idx="21900">
                  <c:v>41532.0416666667</c:v>
                </c:pt>
                <c:pt idx="21901">
                  <c:v>41532.0451388889</c:v>
                </c:pt>
                <c:pt idx="21902">
                  <c:v>41532.0486111111</c:v>
                </c:pt>
                <c:pt idx="21903">
                  <c:v>41532.0520833333</c:v>
                </c:pt>
                <c:pt idx="21904">
                  <c:v>41532.0555555556</c:v>
                </c:pt>
                <c:pt idx="21905">
                  <c:v>41532.0590277778</c:v>
                </c:pt>
                <c:pt idx="21906">
                  <c:v>41532.0625</c:v>
                </c:pt>
                <c:pt idx="21907">
                  <c:v>41532.0659722222</c:v>
                </c:pt>
                <c:pt idx="21908">
                  <c:v>41532.0694444444</c:v>
                </c:pt>
                <c:pt idx="21909">
                  <c:v>41532.0729166667</c:v>
                </c:pt>
                <c:pt idx="21910">
                  <c:v>41532.0763888889</c:v>
                </c:pt>
                <c:pt idx="21911">
                  <c:v>41532.0798611111</c:v>
                </c:pt>
                <c:pt idx="21912">
                  <c:v>41532.0833333333</c:v>
                </c:pt>
                <c:pt idx="21913">
                  <c:v>41532.0868055556</c:v>
                </c:pt>
                <c:pt idx="21914">
                  <c:v>41532.0902777778</c:v>
                </c:pt>
                <c:pt idx="21915">
                  <c:v>41532.09375</c:v>
                </c:pt>
                <c:pt idx="21916">
                  <c:v>41532.0972222222</c:v>
                </c:pt>
                <c:pt idx="21917">
                  <c:v>41532.1006944444</c:v>
                </c:pt>
                <c:pt idx="21918">
                  <c:v>41532.1041666667</c:v>
                </c:pt>
                <c:pt idx="21919">
                  <c:v>41532.1076388889</c:v>
                </c:pt>
                <c:pt idx="21920">
                  <c:v>41532.1111111111</c:v>
                </c:pt>
                <c:pt idx="21921">
                  <c:v>41532.1145833333</c:v>
                </c:pt>
                <c:pt idx="21922">
                  <c:v>41532.1180555556</c:v>
                </c:pt>
                <c:pt idx="21923">
                  <c:v>41532.1215277778</c:v>
                </c:pt>
                <c:pt idx="21924">
                  <c:v>41532.125</c:v>
                </c:pt>
                <c:pt idx="21925">
                  <c:v>41532.1284722222</c:v>
                </c:pt>
                <c:pt idx="21926">
                  <c:v>41532.1319444444</c:v>
                </c:pt>
                <c:pt idx="21927">
                  <c:v>41532.1354166667</c:v>
                </c:pt>
                <c:pt idx="21928">
                  <c:v>41532.1388888889</c:v>
                </c:pt>
                <c:pt idx="21929">
                  <c:v>41532.1423611111</c:v>
                </c:pt>
                <c:pt idx="21930">
                  <c:v>41532.1458333333</c:v>
                </c:pt>
                <c:pt idx="21931">
                  <c:v>41532.1493055556</c:v>
                </c:pt>
                <c:pt idx="21932">
                  <c:v>41532.1527777778</c:v>
                </c:pt>
                <c:pt idx="21933">
                  <c:v>41532.15625</c:v>
                </c:pt>
                <c:pt idx="21934">
                  <c:v>41532.1597222222</c:v>
                </c:pt>
                <c:pt idx="21935">
                  <c:v>41532.1631944445</c:v>
                </c:pt>
                <c:pt idx="21936">
                  <c:v>41532.1666666667</c:v>
                </c:pt>
                <c:pt idx="21937">
                  <c:v>41532.1701388889</c:v>
                </c:pt>
                <c:pt idx="21938">
                  <c:v>41532.1736111111</c:v>
                </c:pt>
                <c:pt idx="21939">
                  <c:v>41532.1770833333</c:v>
                </c:pt>
                <c:pt idx="21940">
                  <c:v>41532.1805555556</c:v>
                </c:pt>
                <c:pt idx="21941">
                  <c:v>41532.1840277778</c:v>
                </c:pt>
                <c:pt idx="21942">
                  <c:v>41532.1875</c:v>
                </c:pt>
                <c:pt idx="21943">
                  <c:v>41532.1909722222</c:v>
                </c:pt>
                <c:pt idx="21944">
                  <c:v>41532.1944444445</c:v>
                </c:pt>
                <c:pt idx="21945">
                  <c:v>41532.1979166667</c:v>
                </c:pt>
                <c:pt idx="21946">
                  <c:v>41532.2013888889</c:v>
                </c:pt>
                <c:pt idx="21947">
                  <c:v>41532.2048611111</c:v>
                </c:pt>
                <c:pt idx="21948">
                  <c:v>41532.2083333333</c:v>
                </c:pt>
                <c:pt idx="21949">
                  <c:v>41532.2118055556</c:v>
                </c:pt>
                <c:pt idx="21950">
                  <c:v>41532.2152777778</c:v>
                </c:pt>
                <c:pt idx="21951">
                  <c:v>41532.21875</c:v>
                </c:pt>
                <c:pt idx="21952">
                  <c:v>41532.2222222222</c:v>
                </c:pt>
                <c:pt idx="21953">
                  <c:v>41532.2256944445</c:v>
                </c:pt>
                <c:pt idx="21954">
                  <c:v>41532.2291666667</c:v>
                </c:pt>
                <c:pt idx="21955">
                  <c:v>41532.2326388889</c:v>
                </c:pt>
                <c:pt idx="21956">
                  <c:v>41532.2361111111</c:v>
                </c:pt>
                <c:pt idx="21957">
                  <c:v>41532.2395833333</c:v>
                </c:pt>
                <c:pt idx="21958">
                  <c:v>41532.2430555556</c:v>
                </c:pt>
                <c:pt idx="21959">
                  <c:v>41532.2465277778</c:v>
                </c:pt>
                <c:pt idx="21960">
                  <c:v>41532.25</c:v>
                </c:pt>
                <c:pt idx="21961">
                  <c:v>41532.2534722222</c:v>
                </c:pt>
                <c:pt idx="21962">
                  <c:v>41532.2569444444</c:v>
                </c:pt>
                <c:pt idx="21963">
                  <c:v>41532.2604166667</c:v>
                </c:pt>
                <c:pt idx="21964">
                  <c:v>41532.2638888889</c:v>
                </c:pt>
                <c:pt idx="21965">
                  <c:v>41532.2673611111</c:v>
                </c:pt>
                <c:pt idx="21966">
                  <c:v>41532.2708333333</c:v>
                </c:pt>
                <c:pt idx="21967">
                  <c:v>41532.2743055556</c:v>
                </c:pt>
                <c:pt idx="21968">
                  <c:v>41532.2777777778</c:v>
                </c:pt>
                <c:pt idx="21969">
                  <c:v>41532.28125</c:v>
                </c:pt>
                <c:pt idx="21970">
                  <c:v>41532.2847222222</c:v>
                </c:pt>
                <c:pt idx="21971">
                  <c:v>41532.2881944444</c:v>
                </c:pt>
                <c:pt idx="21972">
                  <c:v>41532.2916666667</c:v>
                </c:pt>
                <c:pt idx="21973">
                  <c:v>41532.2951388889</c:v>
                </c:pt>
                <c:pt idx="21974">
                  <c:v>41532.2986111111</c:v>
                </c:pt>
                <c:pt idx="21975">
                  <c:v>41532.3020833333</c:v>
                </c:pt>
                <c:pt idx="21976">
                  <c:v>41532.3055555556</c:v>
                </c:pt>
                <c:pt idx="21977">
                  <c:v>41532.3090277778</c:v>
                </c:pt>
                <c:pt idx="21978">
                  <c:v>41532.3125</c:v>
                </c:pt>
                <c:pt idx="21979">
                  <c:v>41532.3159722222</c:v>
                </c:pt>
                <c:pt idx="21980">
                  <c:v>41532.3194444444</c:v>
                </c:pt>
                <c:pt idx="21981">
                  <c:v>41532.3229166667</c:v>
                </c:pt>
                <c:pt idx="21982">
                  <c:v>41532.3263888889</c:v>
                </c:pt>
                <c:pt idx="21983">
                  <c:v>41532.3298611111</c:v>
                </c:pt>
                <c:pt idx="21984">
                  <c:v>41532.3333333333</c:v>
                </c:pt>
                <c:pt idx="21985">
                  <c:v>41532.3368055556</c:v>
                </c:pt>
                <c:pt idx="21986">
                  <c:v>41532.3402777778</c:v>
                </c:pt>
                <c:pt idx="21987">
                  <c:v>41532.34375</c:v>
                </c:pt>
                <c:pt idx="21988">
                  <c:v>41532.3472222222</c:v>
                </c:pt>
                <c:pt idx="21989">
                  <c:v>41532.3506944444</c:v>
                </c:pt>
                <c:pt idx="21990">
                  <c:v>41532.3541666667</c:v>
                </c:pt>
                <c:pt idx="21991">
                  <c:v>41532.3576388889</c:v>
                </c:pt>
                <c:pt idx="21992">
                  <c:v>41532.3611111111</c:v>
                </c:pt>
                <c:pt idx="21993">
                  <c:v>41532.3645833333</c:v>
                </c:pt>
                <c:pt idx="21994">
                  <c:v>41532.3680555556</c:v>
                </c:pt>
                <c:pt idx="21995">
                  <c:v>41532.3715277778</c:v>
                </c:pt>
                <c:pt idx="21996">
                  <c:v>41532.375</c:v>
                </c:pt>
                <c:pt idx="21997">
                  <c:v>41532.3784722222</c:v>
                </c:pt>
                <c:pt idx="21998">
                  <c:v>41532.3819444444</c:v>
                </c:pt>
                <c:pt idx="21999">
                  <c:v>41532.3854166667</c:v>
                </c:pt>
                <c:pt idx="22000">
                  <c:v>41532.3888888889</c:v>
                </c:pt>
                <c:pt idx="22001">
                  <c:v>41532.3923611111</c:v>
                </c:pt>
                <c:pt idx="22002">
                  <c:v>41532.3958333333</c:v>
                </c:pt>
                <c:pt idx="22003">
                  <c:v>41532.3993055556</c:v>
                </c:pt>
                <c:pt idx="22004">
                  <c:v>41532.4027777778</c:v>
                </c:pt>
                <c:pt idx="22005">
                  <c:v>41532.40625</c:v>
                </c:pt>
                <c:pt idx="22006">
                  <c:v>41532.4097222222</c:v>
                </c:pt>
                <c:pt idx="22007">
                  <c:v>41532.4131944444</c:v>
                </c:pt>
                <c:pt idx="22008">
                  <c:v>41532.4166666667</c:v>
                </c:pt>
                <c:pt idx="22009">
                  <c:v>41532.4201388889</c:v>
                </c:pt>
                <c:pt idx="22010">
                  <c:v>41532.4236111111</c:v>
                </c:pt>
                <c:pt idx="22011">
                  <c:v>41532.4270833333</c:v>
                </c:pt>
                <c:pt idx="22012">
                  <c:v>41532.4305555556</c:v>
                </c:pt>
                <c:pt idx="22013">
                  <c:v>41532.4340277778</c:v>
                </c:pt>
                <c:pt idx="22014">
                  <c:v>41532.4375</c:v>
                </c:pt>
                <c:pt idx="22015">
                  <c:v>41532.4409722222</c:v>
                </c:pt>
                <c:pt idx="22016">
                  <c:v>41532.4444444445</c:v>
                </c:pt>
                <c:pt idx="22017">
                  <c:v>41532.4479166667</c:v>
                </c:pt>
                <c:pt idx="22018">
                  <c:v>41532.4513888889</c:v>
                </c:pt>
                <c:pt idx="22019">
                  <c:v>41532.4548611111</c:v>
                </c:pt>
                <c:pt idx="22020">
                  <c:v>41532.4583333333</c:v>
                </c:pt>
                <c:pt idx="22021">
                  <c:v>41532.4618055556</c:v>
                </c:pt>
                <c:pt idx="22022">
                  <c:v>41532.4652777778</c:v>
                </c:pt>
                <c:pt idx="22023">
                  <c:v>41532.46875</c:v>
                </c:pt>
                <c:pt idx="22024">
                  <c:v>41532.4722222222</c:v>
                </c:pt>
                <c:pt idx="22025">
                  <c:v>41532.4756944445</c:v>
                </c:pt>
                <c:pt idx="22026">
                  <c:v>41532.4791666667</c:v>
                </c:pt>
                <c:pt idx="22027">
                  <c:v>41532.4826388889</c:v>
                </c:pt>
                <c:pt idx="22028">
                  <c:v>41532.4861111111</c:v>
                </c:pt>
                <c:pt idx="22029">
                  <c:v>41532.4895833333</c:v>
                </c:pt>
                <c:pt idx="22030">
                  <c:v>41532.4930555556</c:v>
                </c:pt>
                <c:pt idx="22031">
                  <c:v>41532.4965277778</c:v>
                </c:pt>
                <c:pt idx="22032">
                  <c:v>41532.5</c:v>
                </c:pt>
                <c:pt idx="22033">
                  <c:v>41532.5034722222</c:v>
                </c:pt>
                <c:pt idx="22034">
                  <c:v>41532.5069444445</c:v>
                </c:pt>
                <c:pt idx="22035">
                  <c:v>41532.5104166667</c:v>
                </c:pt>
                <c:pt idx="22036">
                  <c:v>41532.5138888889</c:v>
                </c:pt>
                <c:pt idx="22037">
                  <c:v>41532.5173611111</c:v>
                </c:pt>
                <c:pt idx="22038">
                  <c:v>41532.5208333333</c:v>
                </c:pt>
                <c:pt idx="22039">
                  <c:v>41532.5243055556</c:v>
                </c:pt>
                <c:pt idx="22040">
                  <c:v>41532.5277777778</c:v>
                </c:pt>
                <c:pt idx="22041">
                  <c:v>41532.53125</c:v>
                </c:pt>
                <c:pt idx="22042">
                  <c:v>41532.5347222222</c:v>
                </c:pt>
                <c:pt idx="22043">
                  <c:v>41532.5381944444</c:v>
                </c:pt>
                <c:pt idx="22044">
                  <c:v>41532.5416666667</c:v>
                </c:pt>
                <c:pt idx="22045">
                  <c:v>41532.5451388889</c:v>
                </c:pt>
                <c:pt idx="22046">
                  <c:v>41532.5486111111</c:v>
                </c:pt>
                <c:pt idx="22047">
                  <c:v>41532.5520833333</c:v>
                </c:pt>
                <c:pt idx="22048">
                  <c:v>41532.5555555556</c:v>
                </c:pt>
                <c:pt idx="22049">
                  <c:v>41532.5590277778</c:v>
                </c:pt>
                <c:pt idx="22050">
                  <c:v>41532.5625</c:v>
                </c:pt>
                <c:pt idx="22051">
                  <c:v>41532.5659722222</c:v>
                </c:pt>
                <c:pt idx="22052">
                  <c:v>41532.5694444444</c:v>
                </c:pt>
                <c:pt idx="22053">
                  <c:v>41532.5729166667</c:v>
                </c:pt>
                <c:pt idx="22054">
                  <c:v>41532.5763888889</c:v>
                </c:pt>
                <c:pt idx="22055">
                  <c:v>41532.5798611111</c:v>
                </c:pt>
                <c:pt idx="22056">
                  <c:v>41532.5833333333</c:v>
                </c:pt>
                <c:pt idx="22057">
                  <c:v>41532.5868055556</c:v>
                </c:pt>
                <c:pt idx="22058">
                  <c:v>41532.5902777778</c:v>
                </c:pt>
                <c:pt idx="22059">
                  <c:v>41532.59375</c:v>
                </c:pt>
                <c:pt idx="22060">
                  <c:v>41532.5972222222</c:v>
                </c:pt>
                <c:pt idx="22061">
                  <c:v>41532.6006944444</c:v>
                </c:pt>
                <c:pt idx="22062">
                  <c:v>41532.6041666667</c:v>
                </c:pt>
                <c:pt idx="22063">
                  <c:v>41532.6076388889</c:v>
                </c:pt>
                <c:pt idx="22064">
                  <c:v>41532.6111111111</c:v>
                </c:pt>
                <c:pt idx="22065">
                  <c:v>41532.6145833333</c:v>
                </c:pt>
                <c:pt idx="22066">
                  <c:v>41532.6180555556</c:v>
                </c:pt>
                <c:pt idx="22067">
                  <c:v>41532.6215277778</c:v>
                </c:pt>
                <c:pt idx="22068">
                  <c:v>41532.625</c:v>
                </c:pt>
                <c:pt idx="22069">
                  <c:v>41532.6284722222</c:v>
                </c:pt>
                <c:pt idx="22070">
                  <c:v>41532.6319444444</c:v>
                </c:pt>
                <c:pt idx="22071">
                  <c:v>41532.6354166667</c:v>
                </c:pt>
                <c:pt idx="22072">
                  <c:v>41532.6388888889</c:v>
                </c:pt>
                <c:pt idx="22073">
                  <c:v>41532.6423611111</c:v>
                </c:pt>
                <c:pt idx="22074">
                  <c:v>41532.6458333333</c:v>
                </c:pt>
                <c:pt idx="22075">
                  <c:v>41532.6493055556</c:v>
                </c:pt>
                <c:pt idx="22076">
                  <c:v>41532.6527777778</c:v>
                </c:pt>
                <c:pt idx="22077">
                  <c:v>41532.65625</c:v>
                </c:pt>
                <c:pt idx="22078">
                  <c:v>41532.6597222222</c:v>
                </c:pt>
                <c:pt idx="22079">
                  <c:v>41532.6631944444</c:v>
                </c:pt>
                <c:pt idx="22080">
                  <c:v>41532.6666666667</c:v>
                </c:pt>
                <c:pt idx="22081">
                  <c:v>41532.6701388889</c:v>
                </c:pt>
                <c:pt idx="22082">
                  <c:v>41532.6736111111</c:v>
                </c:pt>
                <c:pt idx="22083">
                  <c:v>41532.6770833333</c:v>
                </c:pt>
                <c:pt idx="22084">
                  <c:v>41532.6805555556</c:v>
                </c:pt>
                <c:pt idx="22085">
                  <c:v>41532.6840277778</c:v>
                </c:pt>
                <c:pt idx="22086">
                  <c:v>41532.6875</c:v>
                </c:pt>
                <c:pt idx="22087">
                  <c:v>41532.6909722222</c:v>
                </c:pt>
                <c:pt idx="22088">
                  <c:v>41532.6944444445</c:v>
                </c:pt>
                <c:pt idx="22089">
                  <c:v>41532.6979166667</c:v>
                </c:pt>
                <c:pt idx="22090">
                  <c:v>41532.7013888889</c:v>
                </c:pt>
                <c:pt idx="22091">
                  <c:v>41532.7048611111</c:v>
                </c:pt>
                <c:pt idx="22092">
                  <c:v>41532.7083333333</c:v>
                </c:pt>
                <c:pt idx="22093">
                  <c:v>41532.7118055556</c:v>
                </c:pt>
                <c:pt idx="22094">
                  <c:v>41532.7152777778</c:v>
                </c:pt>
                <c:pt idx="22095">
                  <c:v>41532.71875</c:v>
                </c:pt>
                <c:pt idx="22096">
                  <c:v>41532.7222222222</c:v>
                </c:pt>
                <c:pt idx="22097">
                  <c:v>41532.7256944445</c:v>
                </c:pt>
                <c:pt idx="22098">
                  <c:v>41532.7291666667</c:v>
                </c:pt>
                <c:pt idx="22099">
                  <c:v>41532.7326388889</c:v>
                </c:pt>
                <c:pt idx="22100">
                  <c:v>41532.7361111111</c:v>
                </c:pt>
                <c:pt idx="22101">
                  <c:v>41532.7395833333</c:v>
                </c:pt>
                <c:pt idx="22102">
                  <c:v>41532.7430555556</c:v>
                </c:pt>
                <c:pt idx="22103">
                  <c:v>41532.7465277778</c:v>
                </c:pt>
                <c:pt idx="22104">
                  <c:v>41532.75</c:v>
                </c:pt>
                <c:pt idx="22105">
                  <c:v>41532.7534722222</c:v>
                </c:pt>
                <c:pt idx="22106">
                  <c:v>41532.7569444445</c:v>
                </c:pt>
                <c:pt idx="22107">
                  <c:v>41532.7604166667</c:v>
                </c:pt>
                <c:pt idx="22108">
                  <c:v>41532.7638888889</c:v>
                </c:pt>
                <c:pt idx="22109">
                  <c:v>41532.7673611111</c:v>
                </c:pt>
                <c:pt idx="22110">
                  <c:v>41532.7708333333</c:v>
                </c:pt>
                <c:pt idx="22111">
                  <c:v>41532.7743055556</c:v>
                </c:pt>
                <c:pt idx="22112">
                  <c:v>41532.7777777778</c:v>
                </c:pt>
                <c:pt idx="22113">
                  <c:v>41532.78125</c:v>
                </c:pt>
                <c:pt idx="22114">
                  <c:v>41532.7847222222</c:v>
                </c:pt>
                <c:pt idx="22115">
                  <c:v>41532.7881944444</c:v>
                </c:pt>
                <c:pt idx="22116">
                  <c:v>41532.7916666667</c:v>
                </c:pt>
                <c:pt idx="22117">
                  <c:v>41532.7951388889</c:v>
                </c:pt>
                <c:pt idx="22118">
                  <c:v>41532.7986111111</c:v>
                </c:pt>
                <c:pt idx="22119">
                  <c:v>41532.8020833333</c:v>
                </c:pt>
                <c:pt idx="22120">
                  <c:v>41532.8055555556</c:v>
                </c:pt>
                <c:pt idx="22121">
                  <c:v>41532.8090277778</c:v>
                </c:pt>
                <c:pt idx="22122">
                  <c:v>41532.8125</c:v>
                </c:pt>
                <c:pt idx="22123">
                  <c:v>41532.8159722222</c:v>
                </c:pt>
                <c:pt idx="22124">
                  <c:v>41532.8194444444</c:v>
                </c:pt>
                <c:pt idx="22125">
                  <c:v>41532.8229166667</c:v>
                </c:pt>
                <c:pt idx="22126">
                  <c:v>41532.8263888889</c:v>
                </c:pt>
                <c:pt idx="22127">
                  <c:v>41532.8298611111</c:v>
                </c:pt>
                <c:pt idx="22128">
                  <c:v>41532.8333333333</c:v>
                </c:pt>
                <c:pt idx="22129">
                  <c:v>41532.8368055556</c:v>
                </c:pt>
                <c:pt idx="22130">
                  <c:v>41532.8402777778</c:v>
                </c:pt>
                <c:pt idx="22131">
                  <c:v>41532.84375</c:v>
                </c:pt>
                <c:pt idx="22132">
                  <c:v>41532.8472222222</c:v>
                </c:pt>
                <c:pt idx="22133">
                  <c:v>41532.8506944444</c:v>
                </c:pt>
                <c:pt idx="22134">
                  <c:v>41532.8541666667</c:v>
                </c:pt>
                <c:pt idx="22135">
                  <c:v>41532.8576388889</c:v>
                </c:pt>
                <c:pt idx="22136">
                  <c:v>41532.8611111111</c:v>
                </c:pt>
                <c:pt idx="22137">
                  <c:v>41532.8645833333</c:v>
                </c:pt>
                <c:pt idx="22138">
                  <c:v>41532.8680555556</c:v>
                </c:pt>
                <c:pt idx="22139">
                  <c:v>41532.8715277778</c:v>
                </c:pt>
                <c:pt idx="22140">
                  <c:v>41532.875</c:v>
                </c:pt>
                <c:pt idx="22141">
                  <c:v>41532.8784722222</c:v>
                </c:pt>
                <c:pt idx="22142">
                  <c:v>41532.8819444444</c:v>
                </c:pt>
                <c:pt idx="22143">
                  <c:v>41532.8854166667</c:v>
                </c:pt>
                <c:pt idx="22144">
                  <c:v>41532.8888888889</c:v>
                </c:pt>
                <c:pt idx="22145">
                  <c:v>41532.8923611111</c:v>
                </c:pt>
                <c:pt idx="22146">
                  <c:v>41532.8958333333</c:v>
                </c:pt>
                <c:pt idx="22147">
                  <c:v>41532.8993055556</c:v>
                </c:pt>
                <c:pt idx="22148">
                  <c:v>41532.9027777778</c:v>
                </c:pt>
                <c:pt idx="22149">
                  <c:v>41532.90625</c:v>
                </c:pt>
                <c:pt idx="22150">
                  <c:v>41532.9097222222</c:v>
                </c:pt>
                <c:pt idx="22151">
                  <c:v>41532.9131944444</c:v>
                </c:pt>
                <c:pt idx="22152">
                  <c:v>41532.9166666667</c:v>
                </c:pt>
                <c:pt idx="22153">
                  <c:v>41532.9201388889</c:v>
                </c:pt>
                <c:pt idx="22154">
                  <c:v>41532.9236111111</c:v>
                </c:pt>
                <c:pt idx="22155">
                  <c:v>41532.9270833333</c:v>
                </c:pt>
                <c:pt idx="22156">
                  <c:v>41532.9305555556</c:v>
                </c:pt>
                <c:pt idx="22157">
                  <c:v>41532.9340277778</c:v>
                </c:pt>
                <c:pt idx="22158">
                  <c:v>41532.9375</c:v>
                </c:pt>
                <c:pt idx="22159">
                  <c:v>41532.9409722222</c:v>
                </c:pt>
                <c:pt idx="22160">
                  <c:v>41532.9444444444</c:v>
                </c:pt>
                <c:pt idx="22161">
                  <c:v>41532.9479166667</c:v>
                </c:pt>
                <c:pt idx="22162">
                  <c:v>41532.9513888889</c:v>
                </c:pt>
                <c:pt idx="22163">
                  <c:v>41532.9548611111</c:v>
                </c:pt>
                <c:pt idx="22164">
                  <c:v>41532.9583333333</c:v>
                </c:pt>
                <c:pt idx="22165">
                  <c:v>41532.9618055556</c:v>
                </c:pt>
                <c:pt idx="22166">
                  <c:v>41532.9652777778</c:v>
                </c:pt>
                <c:pt idx="22167">
                  <c:v>41532.96875</c:v>
                </c:pt>
                <c:pt idx="22168">
                  <c:v>41532.9722222222</c:v>
                </c:pt>
                <c:pt idx="22169">
                  <c:v>41532.9756944445</c:v>
                </c:pt>
                <c:pt idx="22170">
                  <c:v>41532.9791666667</c:v>
                </c:pt>
                <c:pt idx="22171">
                  <c:v>41532.9826388889</c:v>
                </c:pt>
                <c:pt idx="22172">
                  <c:v>41532.9861111111</c:v>
                </c:pt>
                <c:pt idx="22173">
                  <c:v>41532.9895833333</c:v>
                </c:pt>
                <c:pt idx="22174">
                  <c:v>41532.9930555556</c:v>
                </c:pt>
                <c:pt idx="22175">
                  <c:v>41532.9965277778</c:v>
                </c:pt>
                <c:pt idx="22176">
                  <c:v>41533</c:v>
                </c:pt>
                <c:pt idx="22177">
                  <c:v>41533.0034722222</c:v>
                </c:pt>
                <c:pt idx="22178">
                  <c:v>41533.0069444445</c:v>
                </c:pt>
                <c:pt idx="22179">
                  <c:v>41533.0104166667</c:v>
                </c:pt>
                <c:pt idx="22180">
                  <c:v>41533.0138888889</c:v>
                </c:pt>
                <c:pt idx="22181">
                  <c:v>41533.0173611111</c:v>
                </c:pt>
                <c:pt idx="22182">
                  <c:v>41533.0208333333</c:v>
                </c:pt>
                <c:pt idx="22183">
                  <c:v>41533.0243055556</c:v>
                </c:pt>
                <c:pt idx="22184">
                  <c:v>41533.0277777778</c:v>
                </c:pt>
                <c:pt idx="22185">
                  <c:v>41533.03125</c:v>
                </c:pt>
                <c:pt idx="22186">
                  <c:v>41533.0347222222</c:v>
                </c:pt>
                <c:pt idx="22187">
                  <c:v>41533.0381944445</c:v>
                </c:pt>
                <c:pt idx="22188">
                  <c:v>41533.0416666667</c:v>
                </c:pt>
                <c:pt idx="22189">
                  <c:v>41533.0451388889</c:v>
                </c:pt>
                <c:pt idx="22190">
                  <c:v>41533.0486111111</c:v>
                </c:pt>
                <c:pt idx="22191">
                  <c:v>41533.0520833333</c:v>
                </c:pt>
                <c:pt idx="22192">
                  <c:v>41533.0555555556</c:v>
                </c:pt>
                <c:pt idx="22193">
                  <c:v>41533.0590277778</c:v>
                </c:pt>
                <c:pt idx="22194">
                  <c:v>41533.0625</c:v>
                </c:pt>
                <c:pt idx="22195">
                  <c:v>41533.0659722222</c:v>
                </c:pt>
                <c:pt idx="22196">
                  <c:v>41533.0694444444</c:v>
                </c:pt>
                <c:pt idx="22197">
                  <c:v>41533.0729166667</c:v>
                </c:pt>
                <c:pt idx="22198">
                  <c:v>41533.0763888889</c:v>
                </c:pt>
                <c:pt idx="22199">
                  <c:v>41533.0798611111</c:v>
                </c:pt>
                <c:pt idx="22200">
                  <c:v>41533.0833333333</c:v>
                </c:pt>
                <c:pt idx="22201">
                  <c:v>41533.0868055556</c:v>
                </c:pt>
                <c:pt idx="22202">
                  <c:v>41533.0902777778</c:v>
                </c:pt>
                <c:pt idx="22203">
                  <c:v>41533.09375</c:v>
                </c:pt>
                <c:pt idx="22204">
                  <c:v>41533.0972222222</c:v>
                </c:pt>
                <c:pt idx="22205">
                  <c:v>41533.1006944444</c:v>
                </c:pt>
                <c:pt idx="22206">
                  <c:v>41533.1041666667</c:v>
                </c:pt>
                <c:pt idx="22207">
                  <c:v>41533.1076388889</c:v>
                </c:pt>
                <c:pt idx="22208">
                  <c:v>41533.1111111111</c:v>
                </c:pt>
                <c:pt idx="22209">
                  <c:v>41533.1145833333</c:v>
                </c:pt>
                <c:pt idx="22210">
                  <c:v>41533.1180555556</c:v>
                </c:pt>
                <c:pt idx="22211">
                  <c:v>41533.1215277778</c:v>
                </c:pt>
                <c:pt idx="22212">
                  <c:v>41533.125</c:v>
                </c:pt>
                <c:pt idx="22213">
                  <c:v>41533.1284722222</c:v>
                </c:pt>
                <c:pt idx="22214">
                  <c:v>41533.1319444444</c:v>
                </c:pt>
                <c:pt idx="22215">
                  <c:v>41533.1354166667</c:v>
                </c:pt>
                <c:pt idx="22216">
                  <c:v>41533.1388888889</c:v>
                </c:pt>
                <c:pt idx="22217">
                  <c:v>41533.1423611111</c:v>
                </c:pt>
                <c:pt idx="22218">
                  <c:v>41533.1458333333</c:v>
                </c:pt>
                <c:pt idx="22219">
                  <c:v>41533.1493055556</c:v>
                </c:pt>
                <c:pt idx="22220">
                  <c:v>41533.1527777778</c:v>
                </c:pt>
                <c:pt idx="22221">
                  <c:v>41533.15625</c:v>
                </c:pt>
                <c:pt idx="22222">
                  <c:v>41533.1597222222</c:v>
                </c:pt>
                <c:pt idx="22223">
                  <c:v>41533.1631944444</c:v>
                </c:pt>
                <c:pt idx="22224">
                  <c:v>41533.1666666667</c:v>
                </c:pt>
                <c:pt idx="22225">
                  <c:v>41533.1701388889</c:v>
                </c:pt>
                <c:pt idx="22226">
                  <c:v>41533.1736111111</c:v>
                </c:pt>
                <c:pt idx="22227">
                  <c:v>41533.1770833333</c:v>
                </c:pt>
                <c:pt idx="22228">
                  <c:v>41533.1805555556</c:v>
                </c:pt>
                <c:pt idx="22229">
                  <c:v>41533.1840277778</c:v>
                </c:pt>
                <c:pt idx="22230">
                  <c:v>41533.1875</c:v>
                </c:pt>
                <c:pt idx="22231">
                  <c:v>41533.1909722222</c:v>
                </c:pt>
                <c:pt idx="22232">
                  <c:v>41533.1944444444</c:v>
                </c:pt>
                <c:pt idx="22233">
                  <c:v>41533.1979166667</c:v>
                </c:pt>
                <c:pt idx="22234">
                  <c:v>41533.2013888889</c:v>
                </c:pt>
                <c:pt idx="22235">
                  <c:v>41533.2048611111</c:v>
                </c:pt>
                <c:pt idx="22236">
                  <c:v>41533.2083333333</c:v>
                </c:pt>
                <c:pt idx="22237">
                  <c:v>41533.2118055556</c:v>
                </c:pt>
                <c:pt idx="22238">
                  <c:v>41533.2152777778</c:v>
                </c:pt>
                <c:pt idx="22239">
                  <c:v>41533.21875</c:v>
                </c:pt>
                <c:pt idx="22240">
                  <c:v>41533.2222222222</c:v>
                </c:pt>
                <c:pt idx="22241">
                  <c:v>41533.2256944444</c:v>
                </c:pt>
                <c:pt idx="22242">
                  <c:v>41533.2291666667</c:v>
                </c:pt>
                <c:pt idx="22243">
                  <c:v>41533.2326388889</c:v>
                </c:pt>
                <c:pt idx="22244">
                  <c:v>41533.2361111111</c:v>
                </c:pt>
                <c:pt idx="22245">
                  <c:v>41533.2395833333</c:v>
                </c:pt>
                <c:pt idx="22246">
                  <c:v>41533.2430555556</c:v>
                </c:pt>
                <c:pt idx="22247">
                  <c:v>41533.2465277778</c:v>
                </c:pt>
                <c:pt idx="22248">
                  <c:v>41533.25</c:v>
                </c:pt>
                <c:pt idx="22249">
                  <c:v>41533.2534722222</c:v>
                </c:pt>
                <c:pt idx="22250">
                  <c:v>41533.2569444445</c:v>
                </c:pt>
                <c:pt idx="22251">
                  <c:v>41533.2604166667</c:v>
                </c:pt>
                <c:pt idx="22252">
                  <c:v>41533.2638888889</c:v>
                </c:pt>
                <c:pt idx="22253">
                  <c:v>41533.2673611111</c:v>
                </c:pt>
                <c:pt idx="22254">
                  <c:v>41533.2708333333</c:v>
                </c:pt>
                <c:pt idx="22255">
                  <c:v>41533.2743055556</c:v>
                </c:pt>
                <c:pt idx="22256">
                  <c:v>41533.2777777778</c:v>
                </c:pt>
                <c:pt idx="22257">
                  <c:v>41533.28125</c:v>
                </c:pt>
                <c:pt idx="22258">
                  <c:v>41533.2847222222</c:v>
                </c:pt>
                <c:pt idx="22259">
                  <c:v>41533.2881944445</c:v>
                </c:pt>
                <c:pt idx="22260">
                  <c:v>41533.2916666667</c:v>
                </c:pt>
                <c:pt idx="22261">
                  <c:v>41533.2951388889</c:v>
                </c:pt>
                <c:pt idx="22262">
                  <c:v>41533.2986111111</c:v>
                </c:pt>
                <c:pt idx="22263">
                  <c:v>41533.3020833333</c:v>
                </c:pt>
                <c:pt idx="22264">
                  <c:v>41533.3055555556</c:v>
                </c:pt>
                <c:pt idx="22265">
                  <c:v>41533.3090277778</c:v>
                </c:pt>
                <c:pt idx="22266">
                  <c:v>41533.3125</c:v>
                </c:pt>
                <c:pt idx="22267">
                  <c:v>41533.3159722222</c:v>
                </c:pt>
                <c:pt idx="22268">
                  <c:v>41533.3194444444</c:v>
                </c:pt>
                <c:pt idx="22269">
                  <c:v>41533.3229166667</c:v>
                </c:pt>
                <c:pt idx="22270">
                  <c:v>41533.3263888889</c:v>
                </c:pt>
                <c:pt idx="22271">
                  <c:v>41533.3298611111</c:v>
                </c:pt>
                <c:pt idx="22272">
                  <c:v>41533.3333333333</c:v>
                </c:pt>
                <c:pt idx="22273">
                  <c:v>41533.3368055556</c:v>
                </c:pt>
                <c:pt idx="22274">
                  <c:v>41533.3402777778</c:v>
                </c:pt>
                <c:pt idx="22275">
                  <c:v>41533.34375</c:v>
                </c:pt>
                <c:pt idx="22276">
                  <c:v>41533.3472222222</c:v>
                </c:pt>
                <c:pt idx="22277">
                  <c:v>41533.3506944444</c:v>
                </c:pt>
                <c:pt idx="22278">
                  <c:v>41533.3541666667</c:v>
                </c:pt>
                <c:pt idx="22279">
                  <c:v>41533.3576388889</c:v>
                </c:pt>
                <c:pt idx="22280">
                  <c:v>41533.3611111111</c:v>
                </c:pt>
                <c:pt idx="22281">
                  <c:v>41533.3645833333</c:v>
                </c:pt>
                <c:pt idx="22282">
                  <c:v>41533.3680555556</c:v>
                </c:pt>
                <c:pt idx="22283">
                  <c:v>41533.3715277778</c:v>
                </c:pt>
                <c:pt idx="22284">
                  <c:v>41533.375</c:v>
                </c:pt>
                <c:pt idx="22285">
                  <c:v>41533.3784722222</c:v>
                </c:pt>
                <c:pt idx="22286">
                  <c:v>41533.3819444444</c:v>
                </c:pt>
                <c:pt idx="22287">
                  <c:v>41533.3854166667</c:v>
                </c:pt>
                <c:pt idx="22288">
                  <c:v>41533.3888888889</c:v>
                </c:pt>
                <c:pt idx="22289">
                  <c:v>41533.3923611111</c:v>
                </c:pt>
                <c:pt idx="22290">
                  <c:v>41533.3958333333</c:v>
                </c:pt>
                <c:pt idx="22291">
                  <c:v>41533.3993055556</c:v>
                </c:pt>
                <c:pt idx="22292">
                  <c:v>41533.4027777778</c:v>
                </c:pt>
                <c:pt idx="22293">
                  <c:v>41533.40625</c:v>
                </c:pt>
                <c:pt idx="22294">
                  <c:v>41533.4097222222</c:v>
                </c:pt>
                <c:pt idx="22295">
                  <c:v>41533.4131944444</c:v>
                </c:pt>
                <c:pt idx="22296">
                  <c:v>41533.4166666667</c:v>
                </c:pt>
                <c:pt idx="22297">
                  <c:v>41533.4201388889</c:v>
                </c:pt>
                <c:pt idx="22298">
                  <c:v>41533.4236111111</c:v>
                </c:pt>
                <c:pt idx="22299">
                  <c:v>41533.4270833333</c:v>
                </c:pt>
                <c:pt idx="22300">
                  <c:v>41533.4305555556</c:v>
                </c:pt>
                <c:pt idx="22301">
                  <c:v>41533.4340277778</c:v>
                </c:pt>
                <c:pt idx="22302">
                  <c:v>41533.4375</c:v>
                </c:pt>
                <c:pt idx="22303">
                  <c:v>41533.4409722222</c:v>
                </c:pt>
                <c:pt idx="22304">
                  <c:v>41533.4444444444</c:v>
                </c:pt>
                <c:pt idx="22305">
                  <c:v>41533.4479166667</c:v>
                </c:pt>
                <c:pt idx="22306">
                  <c:v>41533.4513888889</c:v>
                </c:pt>
                <c:pt idx="22307">
                  <c:v>41533.4548611111</c:v>
                </c:pt>
                <c:pt idx="22308">
                  <c:v>41533.4583333333</c:v>
                </c:pt>
                <c:pt idx="22309">
                  <c:v>41533.4618055556</c:v>
                </c:pt>
                <c:pt idx="22310">
                  <c:v>41533.4652777778</c:v>
                </c:pt>
                <c:pt idx="22311">
                  <c:v>41533.46875</c:v>
                </c:pt>
                <c:pt idx="22312">
                  <c:v>41533.4722222222</c:v>
                </c:pt>
                <c:pt idx="22313">
                  <c:v>41533.4756944444</c:v>
                </c:pt>
                <c:pt idx="22314">
                  <c:v>41533.4791666667</c:v>
                </c:pt>
                <c:pt idx="22315">
                  <c:v>41533.4826388889</c:v>
                </c:pt>
                <c:pt idx="22316">
                  <c:v>41533.4861111111</c:v>
                </c:pt>
                <c:pt idx="22317">
                  <c:v>41533.4895833333</c:v>
                </c:pt>
                <c:pt idx="22318">
                  <c:v>41533.4930555556</c:v>
                </c:pt>
                <c:pt idx="22319">
                  <c:v>41533.4965277778</c:v>
                </c:pt>
                <c:pt idx="22320">
                  <c:v>41533.5</c:v>
                </c:pt>
                <c:pt idx="22321">
                  <c:v>41533.5034722222</c:v>
                </c:pt>
                <c:pt idx="22322">
                  <c:v>41533.5069444445</c:v>
                </c:pt>
                <c:pt idx="22323">
                  <c:v>41533.5104166667</c:v>
                </c:pt>
                <c:pt idx="22324">
                  <c:v>41533.5138888889</c:v>
                </c:pt>
                <c:pt idx="22325">
                  <c:v>41533.5173611111</c:v>
                </c:pt>
                <c:pt idx="22326">
                  <c:v>41533.5208333333</c:v>
                </c:pt>
                <c:pt idx="22327">
                  <c:v>41533.5243055556</c:v>
                </c:pt>
                <c:pt idx="22328">
                  <c:v>41533.5277777778</c:v>
                </c:pt>
                <c:pt idx="22329">
                  <c:v>41533.53125</c:v>
                </c:pt>
                <c:pt idx="22330">
                  <c:v>41533.5347222222</c:v>
                </c:pt>
                <c:pt idx="22331">
                  <c:v>41533.5381944445</c:v>
                </c:pt>
                <c:pt idx="22332">
                  <c:v>41533.5416666667</c:v>
                </c:pt>
                <c:pt idx="22333">
                  <c:v>41533.5451388889</c:v>
                </c:pt>
                <c:pt idx="22334">
                  <c:v>41533.5486111111</c:v>
                </c:pt>
                <c:pt idx="22335">
                  <c:v>41533.5520833333</c:v>
                </c:pt>
                <c:pt idx="22336">
                  <c:v>41533.5555555556</c:v>
                </c:pt>
                <c:pt idx="22337">
                  <c:v>41533.5590277778</c:v>
                </c:pt>
                <c:pt idx="22338">
                  <c:v>41533.5625</c:v>
                </c:pt>
                <c:pt idx="22339">
                  <c:v>41533.5659722222</c:v>
                </c:pt>
                <c:pt idx="22340">
                  <c:v>41533.5694444445</c:v>
                </c:pt>
                <c:pt idx="22341">
                  <c:v>41533.5729166667</c:v>
                </c:pt>
                <c:pt idx="22342">
                  <c:v>41533.5763888889</c:v>
                </c:pt>
                <c:pt idx="22343">
                  <c:v>41533.5798611111</c:v>
                </c:pt>
                <c:pt idx="22344">
                  <c:v>41533.5833333333</c:v>
                </c:pt>
                <c:pt idx="22345">
                  <c:v>41533.5868055556</c:v>
                </c:pt>
                <c:pt idx="22346">
                  <c:v>41533.5902777778</c:v>
                </c:pt>
                <c:pt idx="22347">
                  <c:v>41533.59375</c:v>
                </c:pt>
                <c:pt idx="22348">
                  <c:v>41533.5972222222</c:v>
                </c:pt>
                <c:pt idx="22349">
                  <c:v>41533.6006944444</c:v>
                </c:pt>
                <c:pt idx="22350">
                  <c:v>41533.6041666667</c:v>
                </c:pt>
                <c:pt idx="22351">
                  <c:v>41533.6076388889</c:v>
                </c:pt>
                <c:pt idx="22352">
                  <c:v>41533.6111111111</c:v>
                </c:pt>
                <c:pt idx="22353">
                  <c:v>41533.6145833333</c:v>
                </c:pt>
                <c:pt idx="22354">
                  <c:v>41533.6180555556</c:v>
                </c:pt>
                <c:pt idx="22355">
                  <c:v>41533.6215277778</c:v>
                </c:pt>
                <c:pt idx="22356">
                  <c:v>41533.625</c:v>
                </c:pt>
                <c:pt idx="22357">
                  <c:v>41533.6284722222</c:v>
                </c:pt>
                <c:pt idx="22358">
                  <c:v>41533.6319444444</c:v>
                </c:pt>
                <c:pt idx="22359">
                  <c:v>41533.6354166667</c:v>
                </c:pt>
                <c:pt idx="22360">
                  <c:v>41533.6388888889</c:v>
                </c:pt>
                <c:pt idx="22361">
                  <c:v>41533.6423611111</c:v>
                </c:pt>
                <c:pt idx="22362">
                  <c:v>41533.6458333333</c:v>
                </c:pt>
                <c:pt idx="22363">
                  <c:v>41533.6493055556</c:v>
                </c:pt>
                <c:pt idx="22364">
                  <c:v>41533.6527777778</c:v>
                </c:pt>
                <c:pt idx="22365">
                  <c:v>41533.65625</c:v>
                </c:pt>
                <c:pt idx="22366">
                  <c:v>41533.6597222222</c:v>
                </c:pt>
                <c:pt idx="22367">
                  <c:v>41533.6631944444</c:v>
                </c:pt>
                <c:pt idx="22368">
                  <c:v>41533.6666666667</c:v>
                </c:pt>
                <c:pt idx="22369">
                  <c:v>41533.6701388889</c:v>
                </c:pt>
                <c:pt idx="22370">
                  <c:v>41533.6736111111</c:v>
                </c:pt>
                <c:pt idx="22371">
                  <c:v>41533.6770833333</c:v>
                </c:pt>
                <c:pt idx="22372">
                  <c:v>41533.6805555556</c:v>
                </c:pt>
                <c:pt idx="22373">
                  <c:v>41533.6840277778</c:v>
                </c:pt>
                <c:pt idx="22374">
                  <c:v>41533.6875</c:v>
                </c:pt>
                <c:pt idx="22375">
                  <c:v>41533.6909722222</c:v>
                </c:pt>
                <c:pt idx="22376">
                  <c:v>41533.6944444444</c:v>
                </c:pt>
                <c:pt idx="22377">
                  <c:v>41533.6979166667</c:v>
                </c:pt>
                <c:pt idx="22378">
                  <c:v>41533.7013888889</c:v>
                </c:pt>
                <c:pt idx="22379">
                  <c:v>41533.7048611111</c:v>
                </c:pt>
                <c:pt idx="22380">
                  <c:v>41533.7083333333</c:v>
                </c:pt>
                <c:pt idx="22381">
                  <c:v>41533.7118055556</c:v>
                </c:pt>
                <c:pt idx="22382">
                  <c:v>41533.7152777778</c:v>
                </c:pt>
                <c:pt idx="22383">
                  <c:v>41533.71875</c:v>
                </c:pt>
                <c:pt idx="22384">
                  <c:v>41533.7222222222</c:v>
                </c:pt>
                <c:pt idx="22385">
                  <c:v>41533.7256944444</c:v>
                </c:pt>
                <c:pt idx="22386">
                  <c:v>41533.7291666667</c:v>
                </c:pt>
                <c:pt idx="22387">
                  <c:v>41533.7326388889</c:v>
                </c:pt>
                <c:pt idx="22388">
                  <c:v>41533.7361111111</c:v>
                </c:pt>
                <c:pt idx="22389">
                  <c:v>41533.7395833333</c:v>
                </c:pt>
                <c:pt idx="22390">
                  <c:v>41533.7430555556</c:v>
                </c:pt>
                <c:pt idx="22391">
                  <c:v>41533.7465277778</c:v>
                </c:pt>
                <c:pt idx="22392">
                  <c:v>41533.75</c:v>
                </c:pt>
                <c:pt idx="22393">
                  <c:v>41533.7534722222</c:v>
                </c:pt>
                <c:pt idx="22394">
                  <c:v>41533.7569444444</c:v>
                </c:pt>
                <c:pt idx="22395">
                  <c:v>41533.7604166667</c:v>
                </c:pt>
                <c:pt idx="22396">
                  <c:v>41533.7638888889</c:v>
                </c:pt>
                <c:pt idx="22397">
                  <c:v>41533.7673611111</c:v>
                </c:pt>
                <c:pt idx="22398">
                  <c:v>41533.7708333333</c:v>
                </c:pt>
                <c:pt idx="22399">
                  <c:v>41533.7743055556</c:v>
                </c:pt>
                <c:pt idx="22400">
                  <c:v>41533.7777777778</c:v>
                </c:pt>
                <c:pt idx="22401">
                  <c:v>41533.78125</c:v>
                </c:pt>
                <c:pt idx="22402">
                  <c:v>41533.7847222222</c:v>
                </c:pt>
                <c:pt idx="22403">
                  <c:v>41533.7881944445</c:v>
                </c:pt>
                <c:pt idx="22404">
                  <c:v>41533.7916666667</c:v>
                </c:pt>
                <c:pt idx="22405">
                  <c:v>41533.7951388889</c:v>
                </c:pt>
                <c:pt idx="22406">
                  <c:v>41533.7986111111</c:v>
                </c:pt>
                <c:pt idx="22407">
                  <c:v>41533.8020833333</c:v>
                </c:pt>
                <c:pt idx="22408">
                  <c:v>41533.8055555556</c:v>
                </c:pt>
                <c:pt idx="22409">
                  <c:v>41533.8090277778</c:v>
                </c:pt>
                <c:pt idx="22410">
                  <c:v>41533.8125</c:v>
                </c:pt>
                <c:pt idx="22411">
                  <c:v>41533.8159722222</c:v>
                </c:pt>
                <c:pt idx="22412">
                  <c:v>41533.8194444445</c:v>
                </c:pt>
                <c:pt idx="22413">
                  <c:v>41533.8229166667</c:v>
                </c:pt>
                <c:pt idx="22414">
                  <c:v>41533.8263888889</c:v>
                </c:pt>
                <c:pt idx="22415">
                  <c:v>41533.8298611111</c:v>
                </c:pt>
                <c:pt idx="22416">
                  <c:v>41533.8333333333</c:v>
                </c:pt>
                <c:pt idx="22417">
                  <c:v>41533.8368055556</c:v>
                </c:pt>
                <c:pt idx="22418">
                  <c:v>41533.8402777778</c:v>
                </c:pt>
                <c:pt idx="22419">
                  <c:v>41533.84375</c:v>
                </c:pt>
                <c:pt idx="22420">
                  <c:v>41533.8472222222</c:v>
                </c:pt>
                <c:pt idx="22421">
                  <c:v>41533.8506944445</c:v>
                </c:pt>
                <c:pt idx="22422">
                  <c:v>41533.8541666667</c:v>
                </c:pt>
                <c:pt idx="22423">
                  <c:v>41533.8576388889</c:v>
                </c:pt>
                <c:pt idx="22424">
                  <c:v>41533.8611111111</c:v>
                </c:pt>
                <c:pt idx="22425">
                  <c:v>41533.8645833333</c:v>
                </c:pt>
                <c:pt idx="22426">
                  <c:v>41533.8680555556</c:v>
                </c:pt>
                <c:pt idx="22427">
                  <c:v>41533.8715277778</c:v>
                </c:pt>
                <c:pt idx="22428">
                  <c:v>41533.875</c:v>
                </c:pt>
                <c:pt idx="22429">
                  <c:v>41533.8784722222</c:v>
                </c:pt>
                <c:pt idx="22430">
                  <c:v>41533.8819444444</c:v>
                </c:pt>
                <c:pt idx="22431">
                  <c:v>41533.8854166667</c:v>
                </c:pt>
                <c:pt idx="22432">
                  <c:v>41533.8888888889</c:v>
                </c:pt>
                <c:pt idx="22433">
                  <c:v>41533.8923611111</c:v>
                </c:pt>
                <c:pt idx="22434">
                  <c:v>41533.8958333333</c:v>
                </c:pt>
                <c:pt idx="22435">
                  <c:v>41533.8993055556</c:v>
                </c:pt>
                <c:pt idx="22436">
                  <c:v>41533.9027777778</c:v>
                </c:pt>
                <c:pt idx="22437">
                  <c:v>41533.90625</c:v>
                </c:pt>
                <c:pt idx="22438">
                  <c:v>41533.9097222222</c:v>
                </c:pt>
                <c:pt idx="22439">
                  <c:v>41533.9131944444</c:v>
                </c:pt>
                <c:pt idx="22440">
                  <c:v>41533.9166666667</c:v>
                </c:pt>
                <c:pt idx="22441">
                  <c:v>41533.9201388889</c:v>
                </c:pt>
                <c:pt idx="22442">
                  <c:v>41533.9236111111</c:v>
                </c:pt>
                <c:pt idx="22443">
                  <c:v>41533.9270833333</c:v>
                </c:pt>
                <c:pt idx="22444">
                  <c:v>41533.9305555556</c:v>
                </c:pt>
                <c:pt idx="22445">
                  <c:v>41533.9340277778</c:v>
                </c:pt>
                <c:pt idx="22446">
                  <c:v>41533.9375</c:v>
                </c:pt>
                <c:pt idx="22447">
                  <c:v>41533.9409722222</c:v>
                </c:pt>
                <c:pt idx="22448">
                  <c:v>41533.9444444444</c:v>
                </c:pt>
                <c:pt idx="22449">
                  <c:v>41533.9479166667</c:v>
                </c:pt>
                <c:pt idx="22450">
                  <c:v>41533.9513888889</c:v>
                </c:pt>
                <c:pt idx="22451">
                  <c:v>41533.9548611111</c:v>
                </c:pt>
                <c:pt idx="22452">
                  <c:v>41533.9583333333</c:v>
                </c:pt>
                <c:pt idx="22453">
                  <c:v>41533.9618055556</c:v>
                </c:pt>
                <c:pt idx="22454">
                  <c:v>41533.9652777778</c:v>
                </c:pt>
                <c:pt idx="22455">
                  <c:v>41533.96875</c:v>
                </c:pt>
                <c:pt idx="22456">
                  <c:v>41533.9722222222</c:v>
                </c:pt>
                <c:pt idx="22457">
                  <c:v>41533.9756944444</c:v>
                </c:pt>
                <c:pt idx="22458">
                  <c:v>41533.9791666667</c:v>
                </c:pt>
                <c:pt idx="22459">
                  <c:v>41533.9826388889</c:v>
                </c:pt>
                <c:pt idx="22460">
                  <c:v>41533.9861111111</c:v>
                </c:pt>
                <c:pt idx="22461">
                  <c:v>41533.9895833333</c:v>
                </c:pt>
                <c:pt idx="22462">
                  <c:v>41533.9930555556</c:v>
                </c:pt>
                <c:pt idx="22463">
                  <c:v>41533.9965277778</c:v>
                </c:pt>
                <c:pt idx="22464">
                  <c:v>41534</c:v>
                </c:pt>
                <c:pt idx="22465">
                  <c:v>41534.0034722222</c:v>
                </c:pt>
                <c:pt idx="22466">
                  <c:v>41534.0069444444</c:v>
                </c:pt>
                <c:pt idx="22467">
                  <c:v>41534.0104166667</c:v>
                </c:pt>
                <c:pt idx="22468">
                  <c:v>41534.0138888889</c:v>
                </c:pt>
                <c:pt idx="22469">
                  <c:v>41534.0173611111</c:v>
                </c:pt>
                <c:pt idx="22470">
                  <c:v>41534.0208333333</c:v>
                </c:pt>
                <c:pt idx="22471">
                  <c:v>41534.0243055556</c:v>
                </c:pt>
                <c:pt idx="22472">
                  <c:v>41534.0277777778</c:v>
                </c:pt>
                <c:pt idx="22473">
                  <c:v>41534.03125</c:v>
                </c:pt>
                <c:pt idx="22474">
                  <c:v>41534.0347222222</c:v>
                </c:pt>
                <c:pt idx="22475">
                  <c:v>41534.0381944445</c:v>
                </c:pt>
                <c:pt idx="22476">
                  <c:v>41534.0416666667</c:v>
                </c:pt>
                <c:pt idx="22477">
                  <c:v>41534.0451388889</c:v>
                </c:pt>
                <c:pt idx="22478">
                  <c:v>41534.0486111111</c:v>
                </c:pt>
                <c:pt idx="22479">
                  <c:v>41534.0520833333</c:v>
                </c:pt>
                <c:pt idx="22480">
                  <c:v>41534.0555555556</c:v>
                </c:pt>
                <c:pt idx="22481">
                  <c:v>41534.0590277778</c:v>
                </c:pt>
                <c:pt idx="22482">
                  <c:v>41534.0625</c:v>
                </c:pt>
                <c:pt idx="22483">
                  <c:v>41534.0659722222</c:v>
                </c:pt>
                <c:pt idx="22484">
                  <c:v>41534.0694444445</c:v>
                </c:pt>
                <c:pt idx="22485">
                  <c:v>41534.0729166667</c:v>
                </c:pt>
                <c:pt idx="22486">
                  <c:v>41534.0763888889</c:v>
                </c:pt>
                <c:pt idx="22487">
                  <c:v>41534.0798611111</c:v>
                </c:pt>
                <c:pt idx="22488">
                  <c:v>41534.0833333333</c:v>
                </c:pt>
                <c:pt idx="22489">
                  <c:v>41534.0868055556</c:v>
                </c:pt>
                <c:pt idx="22490">
                  <c:v>41534.0902777778</c:v>
                </c:pt>
                <c:pt idx="22491">
                  <c:v>41534.09375</c:v>
                </c:pt>
                <c:pt idx="22492">
                  <c:v>41534.0972222222</c:v>
                </c:pt>
                <c:pt idx="22493">
                  <c:v>41534.1006944445</c:v>
                </c:pt>
                <c:pt idx="22494">
                  <c:v>41534.1041666667</c:v>
                </c:pt>
                <c:pt idx="22495">
                  <c:v>41534.1076388889</c:v>
                </c:pt>
                <c:pt idx="22496">
                  <c:v>41534.1111111111</c:v>
                </c:pt>
                <c:pt idx="22497">
                  <c:v>41534.1145833333</c:v>
                </c:pt>
                <c:pt idx="22498">
                  <c:v>41534.1180555556</c:v>
                </c:pt>
                <c:pt idx="22499">
                  <c:v>41534.1215277778</c:v>
                </c:pt>
                <c:pt idx="22500">
                  <c:v>41534.125</c:v>
                </c:pt>
                <c:pt idx="22501">
                  <c:v>41534.1284722222</c:v>
                </c:pt>
                <c:pt idx="22502">
                  <c:v>41534.1319444444</c:v>
                </c:pt>
                <c:pt idx="22503">
                  <c:v>41534.1354166667</c:v>
                </c:pt>
                <c:pt idx="22504">
                  <c:v>41534.1388888889</c:v>
                </c:pt>
                <c:pt idx="22505">
                  <c:v>41534.1423611111</c:v>
                </c:pt>
                <c:pt idx="22506">
                  <c:v>41534.1458333333</c:v>
                </c:pt>
                <c:pt idx="22507">
                  <c:v>41534.1493055556</c:v>
                </c:pt>
                <c:pt idx="22508">
                  <c:v>41534.1527777778</c:v>
                </c:pt>
                <c:pt idx="22509">
                  <c:v>41534.15625</c:v>
                </c:pt>
                <c:pt idx="22510">
                  <c:v>41534.1597222222</c:v>
                </c:pt>
                <c:pt idx="22511">
                  <c:v>41534.1631944444</c:v>
                </c:pt>
                <c:pt idx="22512">
                  <c:v>41534.1666666667</c:v>
                </c:pt>
                <c:pt idx="22513">
                  <c:v>41534.1701388889</c:v>
                </c:pt>
                <c:pt idx="22514">
                  <c:v>41534.1736111111</c:v>
                </c:pt>
                <c:pt idx="22515">
                  <c:v>41534.1770833333</c:v>
                </c:pt>
                <c:pt idx="22516">
                  <c:v>41534.1805555556</c:v>
                </c:pt>
                <c:pt idx="22517">
                  <c:v>41534.1840277778</c:v>
                </c:pt>
                <c:pt idx="22518">
                  <c:v>41534.1875</c:v>
                </c:pt>
                <c:pt idx="22519">
                  <c:v>41534.1909722222</c:v>
                </c:pt>
                <c:pt idx="22520">
                  <c:v>41534.1944444444</c:v>
                </c:pt>
                <c:pt idx="22521">
                  <c:v>41534.1979166667</c:v>
                </c:pt>
                <c:pt idx="22522">
                  <c:v>41534.2013888889</c:v>
                </c:pt>
                <c:pt idx="22523">
                  <c:v>41534.2048611111</c:v>
                </c:pt>
                <c:pt idx="22524">
                  <c:v>41534.2083333333</c:v>
                </c:pt>
                <c:pt idx="22525">
                  <c:v>41534.2118055556</c:v>
                </c:pt>
                <c:pt idx="22526">
                  <c:v>41534.2152777778</c:v>
                </c:pt>
                <c:pt idx="22527">
                  <c:v>41534.21875</c:v>
                </c:pt>
                <c:pt idx="22528">
                  <c:v>41534.2222222222</c:v>
                </c:pt>
                <c:pt idx="22529">
                  <c:v>41534.2256944444</c:v>
                </c:pt>
                <c:pt idx="22530">
                  <c:v>41534.2291666667</c:v>
                </c:pt>
                <c:pt idx="22531">
                  <c:v>41534.2326388889</c:v>
                </c:pt>
                <c:pt idx="22532">
                  <c:v>41534.2361111111</c:v>
                </c:pt>
                <c:pt idx="22533">
                  <c:v>41534.2395833333</c:v>
                </c:pt>
                <c:pt idx="22534">
                  <c:v>41534.2430555556</c:v>
                </c:pt>
                <c:pt idx="22535">
                  <c:v>41534.2465277778</c:v>
                </c:pt>
                <c:pt idx="22536">
                  <c:v>41534.25</c:v>
                </c:pt>
                <c:pt idx="22537">
                  <c:v>41534.2534722222</c:v>
                </c:pt>
                <c:pt idx="22538">
                  <c:v>41534.2569444444</c:v>
                </c:pt>
                <c:pt idx="22539">
                  <c:v>41534.2604166667</c:v>
                </c:pt>
                <c:pt idx="22540">
                  <c:v>41534.2638888889</c:v>
                </c:pt>
                <c:pt idx="22541">
                  <c:v>41534.2673611111</c:v>
                </c:pt>
                <c:pt idx="22542">
                  <c:v>41534.2708333333</c:v>
                </c:pt>
                <c:pt idx="22543">
                  <c:v>41534.2743055556</c:v>
                </c:pt>
                <c:pt idx="22544">
                  <c:v>41534.2777777778</c:v>
                </c:pt>
                <c:pt idx="22545">
                  <c:v>41534.28125</c:v>
                </c:pt>
                <c:pt idx="22546">
                  <c:v>41534.2847222222</c:v>
                </c:pt>
                <c:pt idx="22547">
                  <c:v>41534.2881944444</c:v>
                </c:pt>
                <c:pt idx="22548">
                  <c:v>41534.2916666667</c:v>
                </c:pt>
                <c:pt idx="22549">
                  <c:v>41534.2951388889</c:v>
                </c:pt>
                <c:pt idx="22550">
                  <c:v>41534.2986111111</c:v>
                </c:pt>
                <c:pt idx="22551">
                  <c:v>41534.3020833333</c:v>
                </c:pt>
                <c:pt idx="22552">
                  <c:v>41534.3055555556</c:v>
                </c:pt>
                <c:pt idx="22553">
                  <c:v>41534.3090277778</c:v>
                </c:pt>
                <c:pt idx="22554">
                  <c:v>41534.3125</c:v>
                </c:pt>
                <c:pt idx="22555">
                  <c:v>41534.3159722222</c:v>
                </c:pt>
                <c:pt idx="22556">
                  <c:v>41534.3194444445</c:v>
                </c:pt>
                <c:pt idx="22557">
                  <c:v>41534.3229166667</c:v>
                </c:pt>
                <c:pt idx="22558">
                  <c:v>41534.3263888889</c:v>
                </c:pt>
                <c:pt idx="22559">
                  <c:v>41534.3298611111</c:v>
                </c:pt>
                <c:pt idx="22560">
                  <c:v>41534.3333333333</c:v>
                </c:pt>
                <c:pt idx="22561">
                  <c:v>41534.3368055556</c:v>
                </c:pt>
                <c:pt idx="22562">
                  <c:v>41534.3402777778</c:v>
                </c:pt>
                <c:pt idx="22563">
                  <c:v>41534.34375</c:v>
                </c:pt>
                <c:pt idx="22564">
                  <c:v>41534.3472222222</c:v>
                </c:pt>
                <c:pt idx="22565">
                  <c:v>41534.3506944445</c:v>
                </c:pt>
                <c:pt idx="22566">
                  <c:v>41534.3541666667</c:v>
                </c:pt>
                <c:pt idx="22567">
                  <c:v>41534.3576388889</c:v>
                </c:pt>
                <c:pt idx="22568">
                  <c:v>41534.3611111111</c:v>
                </c:pt>
                <c:pt idx="22569">
                  <c:v>41534.3645833333</c:v>
                </c:pt>
                <c:pt idx="22570">
                  <c:v>41534.3680555556</c:v>
                </c:pt>
                <c:pt idx="22571">
                  <c:v>41534.3715277778</c:v>
                </c:pt>
                <c:pt idx="22572">
                  <c:v>41534.375</c:v>
                </c:pt>
                <c:pt idx="22573">
                  <c:v>41534.3784722222</c:v>
                </c:pt>
                <c:pt idx="22574">
                  <c:v>41534.3819444445</c:v>
                </c:pt>
                <c:pt idx="22575">
                  <c:v>41534.3854166667</c:v>
                </c:pt>
                <c:pt idx="22576">
                  <c:v>41534.3888888889</c:v>
                </c:pt>
                <c:pt idx="22577">
                  <c:v>41534.3923611111</c:v>
                </c:pt>
                <c:pt idx="22578">
                  <c:v>41534.3958333333</c:v>
                </c:pt>
                <c:pt idx="22579">
                  <c:v>41534.3993055556</c:v>
                </c:pt>
                <c:pt idx="22580">
                  <c:v>41534.4027777778</c:v>
                </c:pt>
                <c:pt idx="22581">
                  <c:v>41534.40625</c:v>
                </c:pt>
                <c:pt idx="22582">
                  <c:v>41534.4097222222</c:v>
                </c:pt>
                <c:pt idx="22583">
                  <c:v>41534.4131944444</c:v>
                </c:pt>
                <c:pt idx="22584">
                  <c:v>41534.4166666667</c:v>
                </c:pt>
                <c:pt idx="22585">
                  <c:v>41534.4201388889</c:v>
                </c:pt>
                <c:pt idx="22586">
                  <c:v>41534.4236111111</c:v>
                </c:pt>
                <c:pt idx="22587">
                  <c:v>41534.4270833333</c:v>
                </c:pt>
                <c:pt idx="22588">
                  <c:v>41534.4305555556</c:v>
                </c:pt>
                <c:pt idx="22589">
                  <c:v>41534.4340277778</c:v>
                </c:pt>
                <c:pt idx="22590">
                  <c:v>41534.4375</c:v>
                </c:pt>
                <c:pt idx="22591">
                  <c:v>41534.4409722222</c:v>
                </c:pt>
                <c:pt idx="22592">
                  <c:v>41534.4444444444</c:v>
                </c:pt>
                <c:pt idx="22593">
                  <c:v>41534.4479166667</c:v>
                </c:pt>
                <c:pt idx="22594">
                  <c:v>41534.4513888889</c:v>
                </c:pt>
                <c:pt idx="22595">
                  <c:v>41534.4548611111</c:v>
                </c:pt>
                <c:pt idx="22596">
                  <c:v>41534.4583333333</c:v>
                </c:pt>
                <c:pt idx="22597">
                  <c:v>41534.4618055556</c:v>
                </c:pt>
                <c:pt idx="22598">
                  <c:v>41534.4652777778</c:v>
                </c:pt>
                <c:pt idx="22599">
                  <c:v>41534.46875</c:v>
                </c:pt>
                <c:pt idx="22600">
                  <c:v>41534.4722222222</c:v>
                </c:pt>
                <c:pt idx="22601">
                  <c:v>41534.4756944444</c:v>
                </c:pt>
                <c:pt idx="22602">
                  <c:v>41534.4791666667</c:v>
                </c:pt>
                <c:pt idx="22603">
                  <c:v>41534.4826388889</c:v>
                </c:pt>
                <c:pt idx="22604">
                  <c:v>41534.4861111111</c:v>
                </c:pt>
                <c:pt idx="22605">
                  <c:v>41534.4895833333</c:v>
                </c:pt>
                <c:pt idx="22606">
                  <c:v>41534.4930555556</c:v>
                </c:pt>
                <c:pt idx="22607">
                  <c:v>41534.4965277778</c:v>
                </c:pt>
                <c:pt idx="22608">
                  <c:v>41534.5</c:v>
                </c:pt>
                <c:pt idx="22609">
                  <c:v>41534.5034722222</c:v>
                </c:pt>
                <c:pt idx="22610">
                  <c:v>41534.5069444444</c:v>
                </c:pt>
                <c:pt idx="22611">
                  <c:v>41534.5104166667</c:v>
                </c:pt>
                <c:pt idx="22612">
                  <c:v>41534.5138888889</c:v>
                </c:pt>
                <c:pt idx="22613">
                  <c:v>41534.5173611111</c:v>
                </c:pt>
                <c:pt idx="22614">
                  <c:v>41534.5208333333</c:v>
                </c:pt>
                <c:pt idx="22615">
                  <c:v>41534.5243055556</c:v>
                </c:pt>
                <c:pt idx="22616">
                  <c:v>41534.5277777778</c:v>
                </c:pt>
                <c:pt idx="22617">
                  <c:v>41534.53125</c:v>
                </c:pt>
                <c:pt idx="22618">
                  <c:v>41534.5347222222</c:v>
                </c:pt>
                <c:pt idx="22619">
                  <c:v>41534.5381944444</c:v>
                </c:pt>
                <c:pt idx="22620">
                  <c:v>41534.5416666667</c:v>
                </c:pt>
                <c:pt idx="22621">
                  <c:v>41534.5451388889</c:v>
                </c:pt>
                <c:pt idx="22622">
                  <c:v>41534.5486111111</c:v>
                </c:pt>
                <c:pt idx="22623">
                  <c:v>41534.5520833333</c:v>
                </c:pt>
                <c:pt idx="22624">
                  <c:v>41534.5555555556</c:v>
                </c:pt>
                <c:pt idx="22625">
                  <c:v>41534.5590277778</c:v>
                </c:pt>
                <c:pt idx="22626">
                  <c:v>41534.5625</c:v>
                </c:pt>
                <c:pt idx="22627">
                  <c:v>41534.5659722222</c:v>
                </c:pt>
                <c:pt idx="22628">
                  <c:v>41534.5694444445</c:v>
                </c:pt>
                <c:pt idx="22629">
                  <c:v>41534.5729166667</c:v>
                </c:pt>
                <c:pt idx="22630">
                  <c:v>41534.5763888889</c:v>
                </c:pt>
                <c:pt idx="22631">
                  <c:v>41534.5798611111</c:v>
                </c:pt>
                <c:pt idx="22632">
                  <c:v>41534.5833333333</c:v>
                </c:pt>
                <c:pt idx="22633">
                  <c:v>41534.5868055556</c:v>
                </c:pt>
                <c:pt idx="22634">
                  <c:v>41534.5902777778</c:v>
                </c:pt>
                <c:pt idx="22635">
                  <c:v>41534.59375</c:v>
                </c:pt>
                <c:pt idx="22636">
                  <c:v>41534.5972222222</c:v>
                </c:pt>
                <c:pt idx="22637">
                  <c:v>41534.6006944445</c:v>
                </c:pt>
                <c:pt idx="22638">
                  <c:v>41534.6041666667</c:v>
                </c:pt>
                <c:pt idx="22639">
                  <c:v>41534.6076388889</c:v>
                </c:pt>
                <c:pt idx="22640">
                  <c:v>41534.6111111111</c:v>
                </c:pt>
                <c:pt idx="22641">
                  <c:v>41534.6145833333</c:v>
                </c:pt>
                <c:pt idx="22642">
                  <c:v>41534.6180555556</c:v>
                </c:pt>
                <c:pt idx="22643">
                  <c:v>41534.6215277778</c:v>
                </c:pt>
                <c:pt idx="22644">
                  <c:v>41534.625</c:v>
                </c:pt>
                <c:pt idx="22645">
                  <c:v>41534.6284722222</c:v>
                </c:pt>
                <c:pt idx="22646">
                  <c:v>41534.6319444445</c:v>
                </c:pt>
                <c:pt idx="22647">
                  <c:v>41534.6354166667</c:v>
                </c:pt>
                <c:pt idx="22648">
                  <c:v>41534.6388888889</c:v>
                </c:pt>
                <c:pt idx="22649">
                  <c:v>41534.6423611111</c:v>
                </c:pt>
                <c:pt idx="22650">
                  <c:v>41534.6458333333</c:v>
                </c:pt>
                <c:pt idx="22651">
                  <c:v>41534.6493055556</c:v>
                </c:pt>
                <c:pt idx="22652">
                  <c:v>41534.6527777778</c:v>
                </c:pt>
                <c:pt idx="22653">
                  <c:v>41534.65625</c:v>
                </c:pt>
                <c:pt idx="22654">
                  <c:v>41534.6597222222</c:v>
                </c:pt>
                <c:pt idx="22655">
                  <c:v>41534.6631944444</c:v>
                </c:pt>
                <c:pt idx="22656">
                  <c:v>41534.6666666667</c:v>
                </c:pt>
                <c:pt idx="22657">
                  <c:v>41534.6701388889</c:v>
                </c:pt>
                <c:pt idx="22658">
                  <c:v>41534.6736111111</c:v>
                </c:pt>
                <c:pt idx="22659">
                  <c:v>41534.6770833333</c:v>
                </c:pt>
                <c:pt idx="22660">
                  <c:v>41534.6805555556</c:v>
                </c:pt>
                <c:pt idx="22661">
                  <c:v>41534.6840277778</c:v>
                </c:pt>
                <c:pt idx="22662">
                  <c:v>41534.6875</c:v>
                </c:pt>
                <c:pt idx="22663">
                  <c:v>41534.6909722222</c:v>
                </c:pt>
                <c:pt idx="22664">
                  <c:v>41534.6944444444</c:v>
                </c:pt>
                <c:pt idx="22665">
                  <c:v>41534.6979166667</c:v>
                </c:pt>
                <c:pt idx="22666">
                  <c:v>41534.7013888889</c:v>
                </c:pt>
                <c:pt idx="22667">
                  <c:v>41534.7048611111</c:v>
                </c:pt>
                <c:pt idx="22668">
                  <c:v>41534.7083333333</c:v>
                </c:pt>
                <c:pt idx="22669">
                  <c:v>41534.7118055556</c:v>
                </c:pt>
                <c:pt idx="22670">
                  <c:v>41534.7152777778</c:v>
                </c:pt>
                <c:pt idx="22671">
                  <c:v>41534.71875</c:v>
                </c:pt>
                <c:pt idx="22672">
                  <c:v>41534.7222222222</c:v>
                </c:pt>
                <c:pt idx="22673">
                  <c:v>41534.7256944444</c:v>
                </c:pt>
                <c:pt idx="22674">
                  <c:v>41534.7291666667</c:v>
                </c:pt>
                <c:pt idx="22675">
                  <c:v>41534.7326388889</c:v>
                </c:pt>
                <c:pt idx="22676">
                  <c:v>41534.7361111111</c:v>
                </c:pt>
                <c:pt idx="22677">
                  <c:v>41534.7395833333</c:v>
                </c:pt>
                <c:pt idx="22678">
                  <c:v>41534.7430555556</c:v>
                </c:pt>
                <c:pt idx="22679">
                  <c:v>41534.7465277778</c:v>
                </c:pt>
                <c:pt idx="22680">
                  <c:v>41534.75</c:v>
                </c:pt>
                <c:pt idx="22681">
                  <c:v>41534.7534722222</c:v>
                </c:pt>
                <c:pt idx="22682">
                  <c:v>41534.7569444444</c:v>
                </c:pt>
                <c:pt idx="22683">
                  <c:v>41534.7604166667</c:v>
                </c:pt>
                <c:pt idx="22684">
                  <c:v>41534.7638888889</c:v>
                </c:pt>
                <c:pt idx="22685">
                  <c:v>41534.7673611111</c:v>
                </c:pt>
                <c:pt idx="22686">
                  <c:v>41534.7708333333</c:v>
                </c:pt>
                <c:pt idx="22687">
                  <c:v>41534.7743055556</c:v>
                </c:pt>
                <c:pt idx="22688">
                  <c:v>41534.7777777778</c:v>
                </c:pt>
                <c:pt idx="22689">
                  <c:v>41534.78125</c:v>
                </c:pt>
                <c:pt idx="22690">
                  <c:v>41534.7847222222</c:v>
                </c:pt>
                <c:pt idx="22691">
                  <c:v>41534.7881944444</c:v>
                </c:pt>
                <c:pt idx="22692">
                  <c:v>41534.7916666667</c:v>
                </c:pt>
                <c:pt idx="22693">
                  <c:v>41534.7951388889</c:v>
                </c:pt>
                <c:pt idx="22694">
                  <c:v>41534.7986111111</c:v>
                </c:pt>
                <c:pt idx="22695">
                  <c:v>41534.8020833333</c:v>
                </c:pt>
                <c:pt idx="22696">
                  <c:v>41534.8055555556</c:v>
                </c:pt>
                <c:pt idx="22697">
                  <c:v>41534.8090277778</c:v>
                </c:pt>
                <c:pt idx="22698">
                  <c:v>41534.8125</c:v>
                </c:pt>
                <c:pt idx="22699">
                  <c:v>41534.8159722222</c:v>
                </c:pt>
                <c:pt idx="22700">
                  <c:v>41534.8194444444</c:v>
                </c:pt>
                <c:pt idx="22701">
                  <c:v>41534.8229166667</c:v>
                </c:pt>
                <c:pt idx="22702">
                  <c:v>41534.8263888889</c:v>
                </c:pt>
                <c:pt idx="22703">
                  <c:v>41534.8298611111</c:v>
                </c:pt>
                <c:pt idx="22704">
                  <c:v>41534.8333333333</c:v>
                </c:pt>
                <c:pt idx="22705">
                  <c:v>41534.8368055556</c:v>
                </c:pt>
                <c:pt idx="22706">
                  <c:v>41534.8402777778</c:v>
                </c:pt>
                <c:pt idx="22707">
                  <c:v>41534.84375</c:v>
                </c:pt>
                <c:pt idx="22708">
                  <c:v>41534.8472222222</c:v>
                </c:pt>
                <c:pt idx="22709">
                  <c:v>41534.8506944445</c:v>
                </c:pt>
                <c:pt idx="22710">
                  <c:v>41534.8541666667</c:v>
                </c:pt>
                <c:pt idx="22711">
                  <c:v>41534.8576388889</c:v>
                </c:pt>
                <c:pt idx="22712">
                  <c:v>41534.8611111111</c:v>
                </c:pt>
                <c:pt idx="22713">
                  <c:v>41534.8645833333</c:v>
                </c:pt>
                <c:pt idx="22714">
                  <c:v>41534.8680555556</c:v>
                </c:pt>
                <c:pt idx="22715">
                  <c:v>41534.8715277778</c:v>
                </c:pt>
                <c:pt idx="22716">
                  <c:v>41534.875</c:v>
                </c:pt>
                <c:pt idx="22717">
                  <c:v>41534.8784722222</c:v>
                </c:pt>
                <c:pt idx="22718">
                  <c:v>41534.8819444445</c:v>
                </c:pt>
                <c:pt idx="22719">
                  <c:v>41534.8854166667</c:v>
                </c:pt>
                <c:pt idx="22720">
                  <c:v>41534.8888888889</c:v>
                </c:pt>
                <c:pt idx="22721">
                  <c:v>41534.8923611111</c:v>
                </c:pt>
                <c:pt idx="22722">
                  <c:v>41534.8958333333</c:v>
                </c:pt>
                <c:pt idx="22723">
                  <c:v>41534.8993055556</c:v>
                </c:pt>
                <c:pt idx="22724">
                  <c:v>41534.9027777778</c:v>
                </c:pt>
                <c:pt idx="22725">
                  <c:v>41534.90625</c:v>
                </c:pt>
                <c:pt idx="22726">
                  <c:v>41534.9097222222</c:v>
                </c:pt>
                <c:pt idx="22727">
                  <c:v>41534.9131944445</c:v>
                </c:pt>
                <c:pt idx="22728">
                  <c:v>41534.9166666667</c:v>
                </c:pt>
                <c:pt idx="22729">
                  <c:v>41534.9201388889</c:v>
                </c:pt>
                <c:pt idx="22730">
                  <c:v>41534.9236111111</c:v>
                </c:pt>
                <c:pt idx="22731">
                  <c:v>41534.9270833333</c:v>
                </c:pt>
                <c:pt idx="22732">
                  <c:v>41534.9305555556</c:v>
                </c:pt>
                <c:pt idx="22733">
                  <c:v>41534.9340277778</c:v>
                </c:pt>
                <c:pt idx="22734">
                  <c:v>41534.9375</c:v>
                </c:pt>
                <c:pt idx="22735">
                  <c:v>41534.9409722222</c:v>
                </c:pt>
                <c:pt idx="22736">
                  <c:v>41534.9444444444</c:v>
                </c:pt>
                <c:pt idx="22737">
                  <c:v>41534.9479166667</c:v>
                </c:pt>
                <c:pt idx="22738">
                  <c:v>41534.9513888889</c:v>
                </c:pt>
                <c:pt idx="22739">
                  <c:v>41534.9548611111</c:v>
                </c:pt>
                <c:pt idx="22740">
                  <c:v>41534.9583333333</c:v>
                </c:pt>
                <c:pt idx="22741">
                  <c:v>41534.9618055556</c:v>
                </c:pt>
                <c:pt idx="22742">
                  <c:v>41534.9652777778</c:v>
                </c:pt>
                <c:pt idx="22743">
                  <c:v>41534.96875</c:v>
                </c:pt>
                <c:pt idx="22744">
                  <c:v>41534.9722222222</c:v>
                </c:pt>
                <c:pt idx="22745">
                  <c:v>41534.9756944444</c:v>
                </c:pt>
                <c:pt idx="22746">
                  <c:v>41534.9791666667</c:v>
                </c:pt>
                <c:pt idx="22747">
                  <c:v>41534.9826388889</c:v>
                </c:pt>
                <c:pt idx="22748">
                  <c:v>41534.9861111111</c:v>
                </c:pt>
                <c:pt idx="22749">
                  <c:v>41534.9895833333</c:v>
                </c:pt>
                <c:pt idx="22750">
                  <c:v>41534.9930555556</c:v>
                </c:pt>
                <c:pt idx="22751">
                  <c:v>41534.9965277778</c:v>
                </c:pt>
                <c:pt idx="22752">
                  <c:v>41535</c:v>
                </c:pt>
                <c:pt idx="22753">
                  <c:v>41535.0034722222</c:v>
                </c:pt>
                <c:pt idx="22754">
                  <c:v>41535.0069444444</c:v>
                </c:pt>
                <c:pt idx="22755">
                  <c:v>41535.0104166667</c:v>
                </c:pt>
                <c:pt idx="22756">
                  <c:v>41535.0138888889</c:v>
                </c:pt>
                <c:pt idx="22757">
                  <c:v>41535.0173611111</c:v>
                </c:pt>
                <c:pt idx="22758">
                  <c:v>41535.0208333333</c:v>
                </c:pt>
                <c:pt idx="22759">
                  <c:v>41535.0243055556</c:v>
                </c:pt>
                <c:pt idx="22760">
                  <c:v>41535.0277777778</c:v>
                </c:pt>
                <c:pt idx="22761">
                  <c:v>41535.03125</c:v>
                </c:pt>
                <c:pt idx="22762">
                  <c:v>41535.0347222222</c:v>
                </c:pt>
                <c:pt idx="22763">
                  <c:v>41535.0381944444</c:v>
                </c:pt>
                <c:pt idx="22764">
                  <c:v>41535.0416666667</c:v>
                </c:pt>
                <c:pt idx="22765">
                  <c:v>41535.0451388889</c:v>
                </c:pt>
                <c:pt idx="22766">
                  <c:v>41535.0486111111</c:v>
                </c:pt>
                <c:pt idx="22767">
                  <c:v>41535.0520833333</c:v>
                </c:pt>
                <c:pt idx="22768">
                  <c:v>41535.0555555556</c:v>
                </c:pt>
                <c:pt idx="22769">
                  <c:v>41535.0590277778</c:v>
                </c:pt>
                <c:pt idx="22770">
                  <c:v>41535.0625</c:v>
                </c:pt>
                <c:pt idx="22771">
                  <c:v>41535.0659722222</c:v>
                </c:pt>
                <c:pt idx="22772">
                  <c:v>41535.0694444444</c:v>
                </c:pt>
                <c:pt idx="22773">
                  <c:v>41535.0729166667</c:v>
                </c:pt>
                <c:pt idx="22774">
                  <c:v>41535.0763888889</c:v>
                </c:pt>
                <c:pt idx="22775">
                  <c:v>41535.0798611111</c:v>
                </c:pt>
                <c:pt idx="22776">
                  <c:v>41535.0833333333</c:v>
                </c:pt>
                <c:pt idx="22777">
                  <c:v>41535.0868055556</c:v>
                </c:pt>
                <c:pt idx="22778">
                  <c:v>41535.0902777778</c:v>
                </c:pt>
                <c:pt idx="22779">
                  <c:v>41535.09375</c:v>
                </c:pt>
                <c:pt idx="22780">
                  <c:v>41535.0972222222</c:v>
                </c:pt>
                <c:pt idx="22781">
                  <c:v>41535.1006944445</c:v>
                </c:pt>
                <c:pt idx="22782">
                  <c:v>41535.1041666667</c:v>
                </c:pt>
                <c:pt idx="22783">
                  <c:v>41535.1076388889</c:v>
                </c:pt>
                <c:pt idx="22784">
                  <c:v>41535.1111111111</c:v>
                </c:pt>
                <c:pt idx="22785">
                  <c:v>41535.1145833333</c:v>
                </c:pt>
                <c:pt idx="22786">
                  <c:v>41535.1180555556</c:v>
                </c:pt>
                <c:pt idx="22787">
                  <c:v>41535.1215277778</c:v>
                </c:pt>
                <c:pt idx="22788">
                  <c:v>41535.125</c:v>
                </c:pt>
                <c:pt idx="22789">
                  <c:v>41535.1284722222</c:v>
                </c:pt>
                <c:pt idx="22790">
                  <c:v>41535.1319444445</c:v>
                </c:pt>
                <c:pt idx="22791">
                  <c:v>41535.1354166667</c:v>
                </c:pt>
                <c:pt idx="22792">
                  <c:v>41535.1388888889</c:v>
                </c:pt>
                <c:pt idx="22793">
                  <c:v>41535.1423611111</c:v>
                </c:pt>
                <c:pt idx="22794">
                  <c:v>41535.1458333333</c:v>
                </c:pt>
                <c:pt idx="22795">
                  <c:v>41535.1493055556</c:v>
                </c:pt>
                <c:pt idx="22796">
                  <c:v>41535.1527777778</c:v>
                </c:pt>
                <c:pt idx="22797">
                  <c:v>41535.15625</c:v>
                </c:pt>
                <c:pt idx="22798">
                  <c:v>41535.1597222222</c:v>
                </c:pt>
                <c:pt idx="22799">
                  <c:v>41535.1631944445</c:v>
                </c:pt>
                <c:pt idx="22800">
                  <c:v>41535.1666666667</c:v>
                </c:pt>
                <c:pt idx="22801">
                  <c:v>41535.1701388889</c:v>
                </c:pt>
                <c:pt idx="22802">
                  <c:v>41535.1736111111</c:v>
                </c:pt>
                <c:pt idx="22803">
                  <c:v>41535.1770833333</c:v>
                </c:pt>
                <c:pt idx="22804">
                  <c:v>41535.1805555556</c:v>
                </c:pt>
                <c:pt idx="22805">
                  <c:v>41535.1840277778</c:v>
                </c:pt>
                <c:pt idx="22806">
                  <c:v>41535.1875</c:v>
                </c:pt>
                <c:pt idx="22807">
                  <c:v>41535.1909722222</c:v>
                </c:pt>
                <c:pt idx="22808">
                  <c:v>41535.1944444444</c:v>
                </c:pt>
                <c:pt idx="22809">
                  <c:v>41535.1979166667</c:v>
                </c:pt>
                <c:pt idx="22810">
                  <c:v>41535.2013888889</c:v>
                </c:pt>
                <c:pt idx="22811">
                  <c:v>41535.2048611111</c:v>
                </c:pt>
                <c:pt idx="22812">
                  <c:v>41535.2083333333</c:v>
                </c:pt>
                <c:pt idx="22813">
                  <c:v>41535.2118055556</c:v>
                </c:pt>
                <c:pt idx="22814">
                  <c:v>41535.2152777778</c:v>
                </c:pt>
                <c:pt idx="22815">
                  <c:v>41535.21875</c:v>
                </c:pt>
                <c:pt idx="22816">
                  <c:v>41535.2222222222</c:v>
                </c:pt>
                <c:pt idx="22817">
                  <c:v>41535.2256944444</c:v>
                </c:pt>
                <c:pt idx="22818">
                  <c:v>41535.2291666667</c:v>
                </c:pt>
                <c:pt idx="22819">
                  <c:v>41535.2326388889</c:v>
                </c:pt>
                <c:pt idx="22820">
                  <c:v>41535.2361111111</c:v>
                </c:pt>
                <c:pt idx="22821">
                  <c:v>41535.2395833333</c:v>
                </c:pt>
                <c:pt idx="22822">
                  <c:v>41535.2430555556</c:v>
                </c:pt>
                <c:pt idx="22823">
                  <c:v>41535.2465277778</c:v>
                </c:pt>
                <c:pt idx="22824">
                  <c:v>41535.25</c:v>
                </c:pt>
                <c:pt idx="22825">
                  <c:v>41535.2534722222</c:v>
                </c:pt>
                <c:pt idx="22826">
                  <c:v>41535.2569444444</c:v>
                </c:pt>
                <c:pt idx="22827">
                  <c:v>41535.2604166667</c:v>
                </c:pt>
                <c:pt idx="22828">
                  <c:v>41535.2638888889</c:v>
                </c:pt>
                <c:pt idx="22829">
                  <c:v>41535.2673611111</c:v>
                </c:pt>
                <c:pt idx="22830">
                  <c:v>41535.2708333333</c:v>
                </c:pt>
                <c:pt idx="22831">
                  <c:v>41535.2743055556</c:v>
                </c:pt>
                <c:pt idx="22832">
                  <c:v>41535.2777777778</c:v>
                </c:pt>
                <c:pt idx="22833">
                  <c:v>41535.28125</c:v>
                </c:pt>
                <c:pt idx="22834">
                  <c:v>41535.2847222222</c:v>
                </c:pt>
                <c:pt idx="22835">
                  <c:v>41535.2881944444</c:v>
                </c:pt>
                <c:pt idx="22836">
                  <c:v>41535.2916666667</c:v>
                </c:pt>
                <c:pt idx="22837">
                  <c:v>41535.2951388889</c:v>
                </c:pt>
                <c:pt idx="22838">
                  <c:v>41535.2986111111</c:v>
                </c:pt>
                <c:pt idx="22839">
                  <c:v>41535.3020833333</c:v>
                </c:pt>
                <c:pt idx="22840">
                  <c:v>41535.3055555556</c:v>
                </c:pt>
                <c:pt idx="22841">
                  <c:v>41535.3090277778</c:v>
                </c:pt>
                <c:pt idx="22842">
                  <c:v>41535.3125</c:v>
                </c:pt>
                <c:pt idx="22843">
                  <c:v>41535.3159722222</c:v>
                </c:pt>
                <c:pt idx="22844">
                  <c:v>41535.3194444444</c:v>
                </c:pt>
                <c:pt idx="22845">
                  <c:v>41535.3229166667</c:v>
                </c:pt>
                <c:pt idx="22846">
                  <c:v>41535.3263888889</c:v>
                </c:pt>
                <c:pt idx="22847">
                  <c:v>41535.3298611111</c:v>
                </c:pt>
                <c:pt idx="22848">
                  <c:v>41535.3333333333</c:v>
                </c:pt>
                <c:pt idx="22849">
                  <c:v>41535.3368055556</c:v>
                </c:pt>
                <c:pt idx="22850">
                  <c:v>41535.3402777778</c:v>
                </c:pt>
                <c:pt idx="22851">
                  <c:v>41535.34375</c:v>
                </c:pt>
                <c:pt idx="22852">
                  <c:v>41535.3472222222</c:v>
                </c:pt>
                <c:pt idx="22853">
                  <c:v>41535.3506944444</c:v>
                </c:pt>
                <c:pt idx="22854">
                  <c:v>41535.3541666667</c:v>
                </c:pt>
                <c:pt idx="22855">
                  <c:v>41535.3576388889</c:v>
                </c:pt>
                <c:pt idx="22856">
                  <c:v>41535.3611111111</c:v>
                </c:pt>
                <c:pt idx="22857">
                  <c:v>41535.3645833333</c:v>
                </c:pt>
                <c:pt idx="22858">
                  <c:v>41535.3680555556</c:v>
                </c:pt>
                <c:pt idx="22859">
                  <c:v>41535.3715277778</c:v>
                </c:pt>
                <c:pt idx="22860">
                  <c:v>41535.375</c:v>
                </c:pt>
                <c:pt idx="22861">
                  <c:v>41535.3784722222</c:v>
                </c:pt>
                <c:pt idx="22862">
                  <c:v>41535.3819444445</c:v>
                </c:pt>
                <c:pt idx="22863">
                  <c:v>41535.3854166667</c:v>
                </c:pt>
                <c:pt idx="22864">
                  <c:v>41535.3888888889</c:v>
                </c:pt>
                <c:pt idx="22865">
                  <c:v>41535.3923611111</c:v>
                </c:pt>
                <c:pt idx="22866">
                  <c:v>41535.3958333333</c:v>
                </c:pt>
                <c:pt idx="22867">
                  <c:v>41535.3993055556</c:v>
                </c:pt>
                <c:pt idx="22868">
                  <c:v>41535.4027777778</c:v>
                </c:pt>
                <c:pt idx="22869">
                  <c:v>41535.40625</c:v>
                </c:pt>
                <c:pt idx="22870">
                  <c:v>41535.4097222222</c:v>
                </c:pt>
                <c:pt idx="22871">
                  <c:v>41535.4131944445</c:v>
                </c:pt>
                <c:pt idx="22872">
                  <c:v>41535.4166666667</c:v>
                </c:pt>
                <c:pt idx="22873">
                  <c:v>41535.4201388889</c:v>
                </c:pt>
                <c:pt idx="22874">
                  <c:v>41535.4236111111</c:v>
                </c:pt>
                <c:pt idx="22875">
                  <c:v>41535.4270833333</c:v>
                </c:pt>
                <c:pt idx="22876">
                  <c:v>41535.4305555556</c:v>
                </c:pt>
                <c:pt idx="22877">
                  <c:v>41535.4340277778</c:v>
                </c:pt>
                <c:pt idx="22878">
                  <c:v>41535.4375</c:v>
                </c:pt>
                <c:pt idx="22879">
                  <c:v>41535.4409722222</c:v>
                </c:pt>
                <c:pt idx="22880">
                  <c:v>41535.4444444445</c:v>
                </c:pt>
                <c:pt idx="22881">
                  <c:v>41535.4479166667</c:v>
                </c:pt>
                <c:pt idx="22882">
                  <c:v>41535.4513888889</c:v>
                </c:pt>
                <c:pt idx="22883">
                  <c:v>41535.4548611111</c:v>
                </c:pt>
                <c:pt idx="22884">
                  <c:v>41535.4583333333</c:v>
                </c:pt>
                <c:pt idx="22885">
                  <c:v>41535.4618055556</c:v>
                </c:pt>
                <c:pt idx="22886">
                  <c:v>41535.4652777778</c:v>
                </c:pt>
                <c:pt idx="22887">
                  <c:v>41535.46875</c:v>
                </c:pt>
                <c:pt idx="22888">
                  <c:v>41535.4722222222</c:v>
                </c:pt>
                <c:pt idx="22889">
                  <c:v>41535.4756944444</c:v>
                </c:pt>
                <c:pt idx="22890">
                  <c:v>41535.4791666667</c:v>
                </c:pt>
                <c:pt idx="22891">
                  <c:v>41535.4826388889</c:v>
                </c:pt>
                <c:pt idx="22892">
                  <c:v>41535.4861111111</c:v>
                </c:pt>
                <c:pt idx="22893">
                  <c:v>41535.4895833333</c:v>
                </c:pt>
                <c:pt idx="22894">
                  <c:v>41535.4930555556</c:v>
                </c:pt>
                <c:pt idx="22895">
                  <c:v>41535.4965277778</c:v>
                </c:pt>
                <c:pt idx="22896">
                  <c:v>41535.5</c:v>
                </c:pt>
                <c:pt idx="22897">
                  <c:v>41535.5034722222</c:v>
                </c:pt>
                <c:pt idx="22898">
                  <c:v>41535.5069444444</c:v>
                </c:pt>
                <c:pt idx="22899">
                  <c:v>41535.5104166667</c:v>
                </c:pt>
                <c:pt idx="22900">
                  <c:v>41535.5138888889</c:v>
                </c:pt>
                <c:pt idx="22901">
                  <c:v>41535.5173611111</c:v>
                </c:pt>
                <c:pt idx="22902">
                  <c:v>41535.5208333333</c:v>
                </c:pt>
                <c:pt idx="22903">
                  <c:v>41535.5243055556</c:v>
                </c:pt>
                <c:pt idx="22904">
                  <c:v>41535.5277777778</c:v>
                </c:pt>
                <c:pt idx="22905">
                  <c:v>41535.53125</c:v>
                </c:pt>
                <c:pt idx="22906">
                  <c:v>41535.5347222222</c:v>
                </c:pt>
                <c:pt idx="22907">
                  <c:v>41535.5381944444</c:v>
                </c:pt>
                <c:pt idx="22908">
                  <c:v>41535.5416666667</c:v>
                </c:pt>
                <c:pt idx="22909">
                  <c:v>41535.5451388889</c:v>
                </c:pt>
                <c:pt idx="22910">
                  <c:v>41535.5486111111</c:v>
                </c:pt>
                <c:pt idx="22911">
                  <c:v>41535.5520833333</c:v>
                </c:pt>
                <c:pt idx="22912">
                  <c:v>41535.5555555556</c:v>
                </c:pt>
                <c:pt idx="22913">
                  <c:v>41535.5590277778</c:v>
                </c:pt>
                <c:pt idx="22914">
                  <c:v>41535.5625</c:v>
                </c:pt>
                <c:pt idx="22915">
                  <c:v>41535.5659722222</c:v>
                </c:pt>
                <c:pt idx="22916">
                  <c:v>41535.5694444444</c:v>
                </c:pt>
                <c:pt idx="22917">
                  <c:v>41535.5729166667</c:v>
                </c:pt>
                <c:pt idx="22918">
                  <c:v>41535.5763888889</c:v>
                </c:pt>
                <c:pt idx="22919">
                  <c:v>41535.5798611111</c:v>
                </c:pt>
                <c:pt idx="22920">
                  <c:v>41535.5833333333</c:v>
                </c:pt>
                <c:pt idx="22921">
                  <c:v>41535.5868055556</c:v>
                </c:pt>
                <c:pt idx="22922">
                  <c:v>41535.5902777778</c:v>
                </c:pt>
                <c:pt idx="22923">
                  <c:v>41535.59375</c:v>
                </c:pt>
                <c:pt idx="22924">
                  <c:v>41535.5972222222</c:v>
                </c:pt>
                <c:pt idx="22925">
                  <c:v>41535.6006944444</c:v>
                </c:pt>
                <c:pt idx="22926">
                  <c:v>41535.6041666667</c:v>
                </c:pt>
                <c:pt idx="22927">
                  <c:v>41535.6076388889</c:v>
                </c:pt>
                <c:pt idx="22928">
                  <c:v>41535.6111111111</c:v>
                </c:pt>
                <c:pt idx="22929">
                  <c:v>41535.6145833333</c:v>
                </c:pt>
                <c:pt idx="22930">
                  <c:v>41535.6180555556</c:v>
                </c:pt>
                <c:pt idx="22931">
                  <c:v>41535.6215277778</c:v>
                </c:pt>
                <c:pt idx="22932">
                  <c:v>41535.625</c:v>
                </c:pt>
                <c:pt idx="22933">
                  <c:v>41535.6284722222</c:v>
                </c:pt>
                <c:pt idx="22934">
                  <c:v>41535.6319444444</c:v>
                </c:pt>
                <c:pt idx="22935">
                  <c:v>41535.6354166667</c:v>
                </c:pt>
                <c:pt idx="22936">
                  <c:v>41535.6388888889</c:v>
                </c:pt>
                <c:pt idx="22937">
                  <c:v>41535.6423611111</c:v>
                </c:pt>
                <c:pt idx="22938">
                  <c:v>41535.6458333333</c:v>
                </c:pt>
                <c:pt idx="22939">
                  <c:v>41535.6493055556</c:v>
                </c:pt>
                <c:pt idx="22940">
                  <c:v>41535.6527777778</c:v>
                </c:pt>
                <c:pt idx="22941">
                  <c:v>41535.65625</c:v>
                </c:pt>
                <c:pt idx="22942">
                  <c:v>41535.6597222222</c:v>
                </c:pt>
                <c:pt idx="22943">
                  <c:v>41535.6631944445</c:v>
                </c:pt>
                <c:pt idx="22944">
                  <c:v>41535.6666666667</c:v>
                </c:pt>
                <c:pt idx="22945">
                  <c:v>41535.6701388889</c:v>
                </c:pt>
                <c:pt idx="22946">
                  <c:v>41535.6736111111</c:v>
                </c:pt>
                <c:pt idx="22947">
                  <c:v>41535.6770833333</c:v>
                </c:pt>
                <c:pt idx="22948">
                  <c:v>41535.6805555556</c:v>
                </c:pt>
                <c:pt idx="22949">
                  <c:v>41535.6840277778</c:v>
                </c:pt>
                <c:pt idx="22950">
                  <c:v>41535.6875</c:v>
                </c:pt>
                <c:pt idx="22951">
                  <c:v>41535.6909722222</c:v>
                </c:pt>
                <c:pt idx="22952">
                  <c:v>41535.6944444445</c:v>
                </c:pt>
                <c:pt idx="22953">
                  <c:v>41535.6979166667</c:v>
                </c:pt>
                <c:pt idx="22954">
                  <c:v>41535.7013888889</c:v>
                </c:pt>
                <c:pt idx="22955">
                  <c:v>41535.7048611111</c:v>
                </c:pt>
                <c:pt idx="22956">
                  <c:v>41535.7083333333</c:v>
                </c:pt>
                <c:pt idx="22957">
                  <c:v>41535.7118055556</c:v>
                </c:pt>
                <c:pt idx="22958">
                  <c:v>41535.7152777778</c:v>
                </c:pt>
                <c:pt idx="22959">
                  <c:v>41535.71875</c:v>
                </c:pt>
                <c:pt idx="22960">
                  <c:v>41535.7222222222</c:v>
                </c:pt>
                <c:pt idx="22961">
                  <c:v>41535.7256944444</c:v>
                </c:pt>
                <c:pt idx="22962">
                  <c:v>41535.7291666667</c:v>
                </c:pt>
                <c:pt idx="22963">
                  <c:v>41535.7326388889</c:v>
                </c:pt>
                <c:pt idx="22964">
                  <c:v>41535.7361111111</c:v>
                </c:pt>
                <c:pt idx="22965">
                  <c:v>41535.7395833333</c:v>
                </c:pt>
                <c:pt idx="22966">
                  <c:v>41535.7430555556</c:v>
                </c:pt>
                <c:pt idx="22967">
                  <c:v>41535.7465277778</c:v>
                </c:pt>
                <c:pt idx="22968">
                  <c:v>41535.75</c:v>
                </c:pt>
                <c:pt idx="22969">
                  <c:v>41535.7534722222</c:v>
                </c:pt>
                <c:pt idx="22970">
                  <c:v>41535.7569444444</c:v>
                </c:pt>
                <c:pt idx="22971">
                  <c:v>41535.7604166667</c:v>
                </c:pt>
                <c:pt idx="22972">
                  <c:v>41535.7638888889</c:v>
                </c:pt>
                <c:pt idx="22973">
                  <c:v>41535.7673611111</c:v>
                </c:pt>
                <c:pt idx="22974">
                  <c:v>41535.7708333333</c:v>
                </c:pt>
                <c:pt idx="22975">
                  <c:v>41535.7743055556</c:v>
                </c:pt>
                <c:pt idx="22976">
                  <c:v>41535.7777777778</c:v>
                </c:pt>
                <c:pt idx="22977">
                  <c:v>41535.78125</c:v>
                </c:pt>
                <c:pt idx="22978">
                  <c:v>41535.7847222222</c:v>
                </c:pt>
                <c:pt idx="22979">
                  <c:v>41535.7881944444</c:v>
                </c:pt>
                <c:pt idx="22980">
                  <c:v>41535.7916666667</c:v>
                </c:pt>
                <c:pt idx="22981">
                  <c:v>41535.7951388889</c:v>
                </c:pt>
                <c:pt idx="22982">
                  <c:v>41535.7986111111</c:v>
                </c:pt>
                <c:pt idx="22983">
                  <c:v>41535.8020833333</c:v>
                </c:pt>
                <c:pt idx="22984">
                  <c:v>41535.8055555556</c:v>
                </c:pt>
                <c:pt idx="22985">
                  <c:v>41535.8090277778</c:v>
                </c:pt>
                <c:pt idx="22986">
                  <c:v>41535.8125</c:v>
                </c:pt>
                <c:pt idx="22987">
                  <c:v>41535.8159722222</c:v>
                </c:pt>
                <c:pt idx="22988">
                  <c:v>41535.8194444444</c:v>
                </c:pt>
                <c:pt idx="22989">
                  <c:v>41535.8229166667</c:v>
                </c:pt>
                <c:pt idx="22990">
                  <c:v>41535.8263888889</c:v>
                </c:pt>
                <c:pt idx="22991">
                  <c:v>41535.8298611111</c:v>
                </c:pt>
                <c:pt idx="22992">
                  <c:v>41535.8333333333</c:v>
                </c:pt>
                <c:pt idx="22993">
                  <c:v>41535.8368055556</c:v>
                </c:pt>
                <c:pt idx="22994">
                  <c:v>41535.8402777778</c:v>
                </c:pt>
                <c:pt idx="22995">
                  <c:v>41535.84375</c:v>
                </c:pt>
                <c:pt idx="22996">
                  <c:v>41535.8472222222</c:v>
                </c:pt>
                <c:pt idx="22997">
                  <c:v>41535.8506944444</c:v>
                </c:pt>
                <c:pt idx="22998">
                  <c:v>41535.8541666667</c:v>
                </c:pt>
                <c:pt idx="22999">
                  <c:v>41535.8576388889</c:v>
                </c:pt>
                <c:pt idx="23000">
                  <c:v>41535.8611111111</c:v>
                </c:pt>
                <c:pt idx="23001">
                  <c:v>41535.8645833333</c:v>
                </c:pt>
                <c:pt idx="23002">
                  <c:v>41535.8680555556</c:v>
                </c:pt>
                <c:pt idx="23003">
                  <c:v>41535.8715277778</c:v>
                </c:pt>
                <c:pt idx="23004">
                  <c:v>41535.875</c:v>
                </c:pt>
                <c:pt idx="23005">
                  <c:v>41535.8784722222</c:v>
                </c:pt>
                <c:pt idx="23006">
                  <c:v>41535.8819444444</c:v>
                </c:pt>
                <c:pt idx="23007">
                  <c:v>41535.8854166667</c:v>
                </c:pt>
                <c:pt idx="23008">
                  <c:v>41535.8888888889</c:v>
                </c:pt>
                <c:pt idx="23009">
                  <c:v>41535.8923611111</c:v>
                </c:pt>
                <c:pt idx="23010">
                  <c:v>41535.8958333333</c:v>
                </c:pt>
                <c:pt idx="23011">
                  <c:v>41535.8993055556</c:v>
                </c:pt>
                <c:pt idx="23012">
                  <c:v>41535.9027777778</c:v>
                </c:pt>
                <c:pt idx="23013">
                  <c:v>41535.90625</c:v>
                </c:pt>
                <c:pt idx="23014">
                  <c:v>41535.9097222222</c:v>
                </c:pt>
                <c:pt idx="23015">
                  <c:v>41535.9131944445</c:v>
                </c:pt>
                <c:pt idx="23016">
                  <c:v>41535.9166666667</c:v>
                </c:pt>
                <c:pt idx="23017">
                  <c:v>41535.9201388889</c:v>
                </c:pt>
                <c:pt idx="23018">
                  <c:v>41535.9236111111</c:v>
                </c:pt>
                <c:pt idx="23019">
                  <c:v>41535.9270833333</c:v>
                </c:pt>
                <c:pt idx="23020">
                  <c:v>41535.9305555556</c:v>
                </c:pt>
                <c:pt idx="23021">
                  <c:v>41535.9340277778</c:v>
                </c:pt>
                <c:pt idx="23022">
                  <c:v>41535.9375</c:v>
                </c:pt>
                <c:pt idx="23023">
                  <c:v>41535.9409722222</c:v>
                </c:pt>
                <c:pt idx="23024">
                  <c:v>41535.9444444445</c:v>
                </c:pt>
                <c:pt idx="23025">
                  <c:v>41535.9479166667</c:v>
                </c:pt>
                <c:pt idx="23026">
                  <c:v>41535.9513888889</c:v>
                </c:pt>
                <c:pt idx="23027">
                  <c:v>41535.9548611111</c:v>
                </c:pt>
                <c:pt idx="23028">
                  <c:v>41535.9583333333</c:v>
                </c:pt>
                <c:pt idx="23029">
                  <c:v>41535.9618055556</c:v>
                </c:pt>
                <c:pt idx="23030">
                  <c:v>41535.9652777778</c:v>
                </c:pt>
                <c:pt idx="23031">
                  <c:v>41535.96875</c:v>
                </c:pt>
                <c:pt idx="23032">
                  <c:v>41535.9722222222</c:v>
                </c:pt>
                <c:pt idx="23033">
                  <c:v>41535.9756944445</c:v>
                </c:pt>
                <c:pt idx="23034">
                  <c:v>41535.9791666667</c:v>
                </c:pt>
                <c:pt idx="23035">
                  <c:v>41535.9826388889</c:v>
                </c:pt>
                <c:pt idx="23036">
                  <c:v>41535.9861111111</c:v>
                </c:pt>
                <c:pt idx="23037">
                  <c:v>41535.9895833333</c:v>
                </c:pt>
                <c:pt idx="23038">
                  <c:v>41535.9930555556</c:v>
                </c:pt>
                <c:pt idx="23039">
                  <c:v>41535.9965277778</c:v>
                </c:pt>
                <c:pt idx="23040">
                  <c:v>41536</c:v>
                </c:pt>
                <c:pt idx="23041">
                  <c:v>41536.0034722222</c:v>
                </c:pt>
                <c:pt idx="23042">
                  <c:v>41536.0069444444</c:v>
                </c:pt>
                <c:pt idx="23043">
                  <c:v>41536.0104166667</c:v>
                </c:pt>
                <c:pt idx="23044">
                  <c:v>41536.0138888889</c:v>
                </c:pt>
                <c:pt idx="23045">
                  <c:v>41536.0173611111</c:v>
                </c:pt>
                <c:pt idx="23046">
                  <c:v>41536.0208333333</c:v>
                </c:pt>
                <c:pt idx="23047">
                  <c:v>41536.0243055556</c:v>
                </c:pt>
                <c:pt idx="23048">
                  <c:v>41536.0277777778</c:v>
                </c:pt>
                <c:pt idx="23049">
                  <c:v>41536.03125</c:v>
                </c:pt>
                <c:pt idx="23050">
                  <c:v>41536.0347222222</c:v>
                </c:pt>
                <c:pt idx="23051">
                  <c:v>41536.0381944444</c:v>
                </c:pt>
                <c:pt idx="23052">
                  <c:v>41536.0416666667</c:v>
                </c:pt>
                <c:pt idx="23053">
                  <c:v>41536.0451388889</c:v>
                </c:pt>
                <c:pt idx="23054">
                  <c:v>41536.0486111111</c:v>
                </c:pt>
                <c:pt idx="23055">
                  <c:v>41536.0520833333</c:v>
                </c:pt>
                <c:pt idx="23056">
                  <c:v>41536.0555555556</c:v>
                </c:pt>
                <c:pt idx="23057">
                  <c:v>41536.0590277778</c:v>
                </c:pt>
                <c:pt idx="23058">
                  <c:v>41536.0625</c:v>
                </c:pt>
                <c:pt idx="23059">
                  <c:v>41536.0659722222</c:v>
                </c:pt>
                <c:pt idx="23060">
                  <c:v>41536.0694444444</c:v>
                </c:pt>
                <c:pt idx="23061">
                  <c:v>41536.0729166667</c:v>
                </c:pt>
                <c:pt idx="23062">
                  <c:v>41536.0763888889</c:v>
                </c:pt>
                <c:pt idx="23063">
                  <c:v>41536.0798611111</c:v>
                </c:pt>
                <c:pt idx="23064">
                  <c:v>41536.0833333333</c:v>
                </c:pt>
                <c:pt idx="23065">
                  <c:v>41536.0868055556</c:v>
                </c:pt>
                <c:pt idx="23066">
                  <c:v>41536.0902777778</c:v>
                </c:pt>
                <c:pt idx="23067">
                  <c:v>41536.09375</c:v>
                </c:pt>
                <c:pt idx="23068">
                  <c:v>41536.0972222222</c:v>
                </c:pt>
                <c:pt idx="23069">
                  <c:v>41536.1006944444</c:v>
                </c:pt>
                <c:pt idx="23070">
                  <c:v>41536.1041666667</c:v>
                </c:pt>
                <c:pt idx="23071">
                  <c:v>41536.1076388889</c:v>
                </c:pt>
                <c:pt idx="23072">
                  <c:v>41536.1111111111</c:v>
                </c:pt>
                <c:pt idx="23073">
                  <c:v>41536.1145833333</c:v>
                </c:pt>
                <c:pt idx="23074">
                  <c:v>41536.1180555556</c:v>
                </c:pt>
                <c:pt idx="23075">
                  <c:v>41536.1215277778</c:v>
                </c:pt>
                <c:pt idx="23076">
                  <c:v>41536.125</c:v>
                </c:pt>
                <c:pt idx="23077">
                  <c:v>41536.1284722222</c:v>
                </c:pt>
                <c:pt idx="23078">
                  <c:v>41536.1319444444</c:v>
                </c:pt>
                <c:pt idx="23079">
                  <c:v>41536.1354166667</c:v>
                </c:pt>
                <c:pt idx="23080">
                  <c:v>41536.1388888889</c:v>
                </c:pt>
                <c:pt idx="23081">
                  <c:v>41536.1423611111</c:v>
                </c:pt>
                <c:pt idx="23082">
                  <c:v>41536.1458333333</c:v>
                </c:pt>
                <c:pt idx="23083">
                  <c:v>41536.1493055556</c:v>
                </c:pt>
                <c:pt idx="23084">
                  <c:v>41536.1527777778</c:v>
                </c:pt>
                <c:pt idx="23085">
                  <c:v>41536.15625</c:v>
                </c:pt>
                <c:pt idx="23086">
                  <c:v>41536.1597222222</c:v>
                </c:pt>
                <c:pt idx="23087">
                  <c:v>41536.1631944444</c:v>
                </c:pt>
                <c:pt idx="23088">
                  <c:v>41536.1666666667</c:v>
                </c:pt>
                <c:pt idx="23089">
                  <c:v>41536.1701388889</c:v>
                </c:pt>
                <c:pt idx="23090">
                  <c:v>41536.1736111111</c:v>
                </c:pt>
                <c:pt idx="23091">
                  <c:v>41536.1770833333</c:v>
                </c:pt>
                <c:pt idx="23092">
                  <c:v>41536.1805555556</c:v>
                </c:pt>
                <c:pt idx="23093">
                  <c:v>41536.1840277778</c:v>
                </c:pt>
                <c:pt idx="23094">
                  <c:v>41536.1875</c:v>
                </c:pt>
                <c:pt idx="23095">
                  <c:v>41536.1909722222</c:v>
                </c:pt>
                <c:pt idx="23096">
                  <c:v>41536.1944444445</c:v>
                </c:pt>
                <c:pt idx="23097">
                  <c:v>41536.1979166667</c:v>
                </c:pt>
                <c:pt idx="23098">
                  <c:v>41536.2013888889</c:v>
                </c:pt>
                <c:pt idx="23099">
                  <c:v>41536.2048611111</c:v>
                </c:pt>
                <c:pt idx="23100">
                  <c:v>41536.2083333333</c:v>
                </c:pt>
                <c:pt idx="23101">
                  <c:v>41536.2118055556</c:v>
                </c:pt>
                <c:pt idx="23102">
                  <c:v>41536.2152777778</c:v>
                </c:pt>
                <c:pt idx="23103">
                  <c:v>41536.21875</c:v>
                </c:pt>
                <c:pt idx="23104">
                  <c:v>41536.2222222222</c:v>
                </c:pt>
                <c:pt idx="23105">
                  <c:v>41536.2256944445</c:v>
                </c:pt>
                <c:pt idx="23106">
                  <c:v>41536.2291666667</c:v>
                </c:pt>
                <c:pt idx="23107">
                  <c:v>41536.2326388889</c:v>
                </c:pt>
                <c:pt idx="23108">
                  <c:v>41536.2361111111</c:v>
                </c:pt>
                <c:pt idx="23109">
                  <c:v>41536.2395833333</c:v>
                </c:pt>
                <c:pt idx="23110">
                  <c:v>41536.2430555556</c:v>
                </c:pt>
                <c:pt idx="23111">
                  <c:v>41536.2465277778</c:v>
                </c:pt>
                <c:pt idx="23112">
                  <c:v>41536.25</c:v>
                </c:pt>
                <c:pt idx="23113">
                  <c:v>41536.2534722222</c:v>
                </c:pt>
                <c:pt idx="23114">
                  <c:v>41536.2569444445</c:v>
                </c:pt>
                <c:pt idx="23115">
                  <c:v>41536.2604166667</c:v>
                </c:pt>
                <c:pt idx="23116">
                  <c:v>41536.2638888889</c:v>
                </c:pt>
                <c:pt idx="23117">
                  <c:v>41536.2673611111</c:v>
                </c:pt>
                <c:pt idx="23118">
                  <c:v>41536.2708333333</c:v>
                </c:pt>
                <c:pt idx="23119">
                  <c:v>41536.2743055556</c:v>
                </c:pt>
                <c:pt idx="23120">
                  <c:v>41536.2777777778</c:v>
                </c:pt>
                <c:pt idx="23121">
                  <c:v>41536.28125</c:v>
                </c:pt>
                <c:pt idx="23122">
                  <c:v>41536.2847222222</c:v>
                </c:pt>
                <c:pt idx="23123">
                  <c:v>41536.2881944444</c:v>
                </c:pt>
                <c:pt idx="23124">
                  <c:v>41536.2916666667</c:v>
                </c:pt>
                <c:pt idx="23125">
                  <c:v>41536.2951388889</c:v>
                </c:pt>
                <c:pt idx="23126">
                  <c:v>41536.2986111111</c:v>
                </c:pt>
                <c:pt idx="23127">
                  <c:v>41536.3020833333</c:v>
                </c:pt>
                <c:pt idx="23128">
                  <c:v>41536.3055555556</c:v>
                </c:pt>
                <c:pt idx="23129">
                  <c:v>41536.3090277778</c:v>
                </c:pt>
                <c:pt idx="23130">
                  <c:v>41536.3125</c:v>
                </c:pt>
                <c:pt idx="23131">
                  <c:v>41536.3159722222</c:v>
                </c:pt>
                <c:pt idx="23132">
                  <c:v>41536.3194444444</c:v>
                </c:pt>
                <c:pt idx="23133">
                  <c:v>41536.3229166667</c:v>
                </c:pt>
                <c:pt idx="23134">
                  <c:v>41536.3263888889</c:v>
                </c:pt>
                <c:pt idx="23135">
                  <c:v>41536.3298611111</c:v>
                </c:pt>
                <c:pt idx="23136">
                  <c:v>41536.3333333333</c:v>
                </c:pt>
                <c:pt idx="23137">
                  <c:v>41536.3368055556</c:v>
                </c:pt>
                <c:pt idx="23138">
                  <c:v>41536.3402777778</c:v>
                </c:pt>
                <c:pt idx="23139">
                  <c:v>41536.34375</c:v>
                </c:pt>
                <c:pt idx="23140">
                  <c:v>41536.3472222222</c:v>
                </c:pt>
                <c:pt idx="23141">
                  <c:v>41536.3506944444</c:v>
                </c:pt>
                <c:pt idx="23142">
                  <c:v>41536.3541666667</c:v>
                </c:pt>
                <c:pt idx="23143">
                  <c:v>41536.3576388889</c:v>
                </c:pt>
                <c:pt idx="23144">
                  <c:v>41536.3611111111</c:v>
                </c:pt>
                <c:pt idx="23145">
                  <c:v>41536.3645833333</c:v>
                </c:pt>
                <c:pt idx="23146">
                  <c:v>41536.3680555556</c:v>
                </c:pt>
                <c:pt idx="23147">
                  <c:v>41536.3715277778</c:v>
                </c:pt>
                <c:pt idx="23148">
                  <c:v>41536.375</c:v>
                </c:pt>
                <c:pt idx="23149">
                  <c:v>41536.3784722222</c:v>
                </c:pt>
                <c:pt idx="23150">
                  <c:v>41536.3819444444</c:v>
                </c:pt>
                <c:pt idx="23151">
                  <c:v>41536.3854166667</c:v>
                </c:pt>
                <c:pt idx="23152">
                  <c:v>41536.3888888889</c:v>
                </c:pt>
                <c:pt idx="23153">
                  <c:v>41536.3923611111</c:v>
                </c:pt>
                <c:pt idx="23154">
                  <c:v>41536.3958333333</c:v>
                </c:pt>
                <c:pt idx="23155">
                  <c:v>41536.3993055556</c:v>
                </c:pt>
                <c:pt idx="23156">
                  <c:v>41536.4027777778</c:v>
                </c:pt>
                <c:pt idx="23157">
                  <c:v>41536.40625</c:v>
                </c:pt>
                <c:pt idx="23158">
                  <c:v>41536.4097222222</c:v>
                </c:pt>
                <c:pt idx="23159">
                  <c:v>41536.4131944444</c:v>
                </c:pt>
                <c:pt idx="23160">
                  <c:v>41536.4166666667</c:v>
                </c:pt>
                <c:pt idx="23161">
                  <c:v>41536.4201388889</c:v>
                </c:pt>
                <c:pt idx="23162">
                  <c:v>41536.4236111111</c:v>
                </c:pt>
                <c:pt idx="23163">
                  <c:v>41536.4270833333</c:v>
                </c:pt>
                <c:pt idx="23164">
                  <c:v>41536.4305555556</c:v>
                </c:pt>
                <c:pt idx="23165">
                  <c:v>41536.4340277778</c:v>
                </c:pt>
                <c:pt idx="23166">
                  <c:v>41536.4375</c:v>
                </c:pt>
                <c:pt idx="23167">
                  <c:v>41536.4409722222</c:v>
                </c:pt>
                <c:pt idx="23168">
                  <c:v>41536.4444444445</c:v>
                </c:pt>
                <c:pt idx="23169">
                  <c:v>41536.4479166667</c:v>
                </c:pt>
                <c:pt idx="23170">
                  <c:v>41536.4513888889</c:v>
                </c:pt>
                <c:pt idx="23171">
                  <c:v>41536.4548611111</c:v>
                </c:pt>
                <c:pt idx="23172">
                  <c:v>41536.4583333333</c:v>
                </c:pt>
                <c:pt idx="23173">
                  <c:v>41536.4618055556</c:v>
                </c:pt>
                <c:pt idx="23174">
                  <c:v>41536.4652777778</c:v>
                </c:pt>
                <c:pt idx="23175">
                  <c:v>41536.46875</c:v>
                </c:pt>
                <c:pt idx="23176">
                  <c:v>41536.4722222222</c:v>
                </c:pt>
                <c:pt idx="23177">
                  <c:v>41536.4756944445</c:v>
                </c:pt>
                <c:pt idx="23178">
                  <c:v>41536.4791666667</c:v>
                </c:pt>
                <c:pt idx="23179">
                  <c:v>41536.4826388889</c:v>
                </c:pt>
                <c:pt idx="23180">
                  <c:v>41536.4861111111</c:v>
                </c:pt>
                <c:pt idx="23181">
                  <c:v>41536.4895833333</c:v>
                </c:pt>
                <c:pt idx="23182">
                  <c:v>41536.4930555556</c:v>
                </c:pt>
                <c:pt idx="23183">
                  <c:v>41536.4965277778</c:v>
                </c:pt>
                <c:pt idx="23184">
                  <c:v>41536.5</c:v>
                </c:pt>
                <c:pt idx="23185">
                  <c:v>41536.5034722222</c:v>
                </c:pt>
                <c:pt idx="23186">
                  <c:v>41536.5069444445</c:v>
                </c:pt>
                <c:pt idx="23187">
                  <c:v>41536.5104166667</c:v>
                </c:pt>
                <c:pt idx="23188">
                  <c:v>41536.5138888889</c:v>
                </c:pt>
                <c:pt idx="23189">
                  <c:v>41536.5173611111</c:v>
                </c:pt>
                <c:pt idx="23190">
                  <c:v>41536.5208333333</c:v>
                </c:pt>
                <c:pt idx="23191">
                  <c:v>41536.5243055556</c:v>
                </c:pt>
                <c:pt idx="23192">
                  <c:v>41536.5277777778</c:v>
                </c:pt>
                <c:pt idx="23193">
                  <c:v>41536.53125</c:v>
                </c:pt>
                <c:pt idx="23194">
                  <c:v>41536.5347222222</c:v>
                </c:pt>
                <c:pt idx="23195">
                  <c:v>41536.5381944444</c:v>
                </c:pt>
                <c:pt idx="23196">
                  <c:v>41536.5416666667</c:v>
                </c:pt>
                <c:pt idx="23197">
                  <c:v>41536.5451388889</c:v>
                </c:pt>
                <c:pt idx="23198">
                  <c:v>41536.5486111111</c:v>
                </c:pt>
                <c:pt idx="23199">
                  <c:v>41536.5520833333</c:v>
                </c:pt>
                <c:pt idx="23200">
                  <c:v>41536.5555555556</c:v>
                </c:pt>
                <c:pt idx="23201">
                  <c:v>41536.5590277778</c:v>
                </c:pt>
                <c:pt idx="23202">
                  <c:v>41536.5625</c:v>
                </c:pt>
                <c:pt idx="23203">
                  <c:v>41536.5659722222</c:v>
                </c:pt>
                <c:pt idx="23204">
                  <c:v>41536.5694444444</c:v>
                </c:pt>
                <c:pt idx="23205">
                  <c:v>41536.5729166667</c:v>
                </c:pt>
                <c:pt idx="23206">
                  <c:v>41536.5763888889</c:v>
                </c:pt>
                <c:pt idx="23207">
                  <c:v>41536.5798611111</c:v>
                </c:pt>
                <c:pt idx="23208">
                  <c:v>41536.5833333333</c:v>
                </c:pt>
                <c:pt idx="23209">
                  <c:v>41536.5868055556</c:v>
                </c:pt>
                <c:pt idx="23210">
                  <c:v>41536.5902777778</c:v>
                </c:pt>
                <c:pt idx="23211">
                  <c:v>41536.59375</c:v>
                </c:pt>
                <c:pt idx="23212">
                  <c:v>41536.5972222222</c:v>
                </c:pt>
                <c:pt idx="23213">
                  <c:v>41536.6006944444</c:v>
                </c:pt>
                <c:pt idx="23214">
                  <c:v>41536.6041666667</c:v>
                </c:pt>
                <c:pt idx="23215">
                  <c:v>41536.6076388889</c:v>
                </c:pt>
                <c:pt idx="23216">
                  <c:v>41536.6111111111</c:v>
                </c:pt>
                <c:pt idx="23217">
                  <c:v>41536.6145833333</c:v>
                </c:pt>
                <c:pt idx="23218">
                  <c:v>41536.6180555556</c:v>
                </c:pt>
                <c:pt idx="23219">
                  <c:v>41536.6215277778</c:v>
                </c:pt>
                <c:pt idx="23220">
                  <c:v>41536.625</c:v>
                </c:pt>
                <c:pt idx="23221">
                  <c:v>41536.6284722222</c:v>
                </c:pt>
                <c:pt idx="23222">
                  <c:v>41536.6319444444</c:v>
                </c:pt>
                <c:pt idx="23223">
                  <c:v>41536.6354166667</c:v>
                </c:pt>
                <c:pt idx="23224">
                  <c:v>41536.6388888889</c:v>
                </c:pt>
                <c:pt idx="23225">
                  <c:v>41536.6423611111</c:v>
                </c:pt>
                <c:pt idx="23226">
                  <c:v>41536.6458333333</c:v>
                </c:pt>
                <c:pt idx="23227">
                  <c:v>41536.6493055556</c:v>
                </c:pt>
                <c:pt idx="23228">
                  <c:v>41536.6527777778</c:v>
                </c:pt>
                <c:pt idx="23229">
                  <c:v>41536.65625</c:v>
                </c:pt>
                <c:pt idx="23230">
                  <c:v>41536.6597222222</c:v>
                </c:pt>
                <c:pt idx="23231">
                  <c:v>41536.6631944444</c:v>
                </c:pt>
                <c:pt idx="23232">
                  <c:v>41536.6666666667</c:v>
                </c:pt>
                <c:pt idx="23233">
                  <c:v>41536.6701388889</c:v>
                </c:pt>
                <c:pt idx="23234">
                  <c:v>41536.6736111111</c:v>
                </c:pt>
                <c:pt idx="23235">
                  <c:v>41536.6770833333</c:v>
                </c:pt>
                <c:pt idx="23236">
                  <c:v>41536.6805555556</c:v>
                </c:pt>
                <c:pt idx="23237">
                  <c:v>41536.6840277778</c:v>
                </c:pt>
                <c:pt idx="23238">
                  <c:v>41536.6875</c:v>
                </c:pt>
                <c:pt idx="23239">
                  <c:v>41536.6909722222</c:v>
                </c:pt>
                <c:pt idx="23240">
                  <c:v>41536.6944444444</c:v>
                </c:pt>
                <c:pt idx="23241">
                  <c:v>41536.6979166667</c:v>
                </c:pt>
                <c:pt idx="23242">
                  <c:v>41536.7013888889</c:v>
                </c:pt>
                <c:pt idx="23243">
                  <c:v>41536.7048611111</c:v>
                </c:pt>
                <c:pt idx="23244">
                  <c:v>41536.7083333333</c:v>
                </c:pt>
                <c:pt idx="23245">
                  <c:v>41536.7118055556</c:v>
                </c:pt>
                <c:pt idx="23246">
                  <c:v>41536.7152777778</c:v>
                </c:pt>
                <c:pt idx="23247">
                  <c:v>41536.71875</c:v>
                </c:pt>
                <c:pt idx="23248">
                  <c:v>41536.7222222222</c:v>
                </c:pt>
                <c:pt idx="23249">
                  <c:v>41536.7256944445</c:v>
                </c:pt>
                <c:pt idx="23250">
                  <c:v>41536.7291666667</c:v>
                </c:pt>
                <c:pt idx="23251">
                  <c:v>41536.7326388889</c:v>
                </c:pt>
                <c:pt idx="23252">
                  <c:v>41536.7361111111</c:v>
                </c:pt>
                <c:pt idx="23253">
                  <c:v>41536.7395833333</c:v>
                </c:pt>
                <c:pt idx="23254">
                  <c:v>41536.7430555556</c:v>
                </c:pt>
                <c:pt idx="23255">
                  <c:v>41536.7465277778</c:v>
                </c:pt>
                <c:pt idx="23256">
                  <c:v>41536.75</c:v>
                </c:pt>
                <c:pt idx="23257">
                  <c:v>41536.7534722222</c:v>
                </c:pt>
                <c:pt idx="23258">
                  <c:v>41536.7569444445</c:v>
                </c:pt>
                <c:pt idx="23259">
                  <c:v>41536.7604166667</c:v>
                </c:pt>
                <c:pt idx="23260">
                  <c:v>41536.7638888889</c:v>
                </c:pt>
                <c:pt idx="23261">
                  <c:v>41536.7673611111</c:v>
                </c:pt>
                <c:pt idx="23262">
                  <c:v>41536.7708333333</c:v>
                </c:pt>
                <c:pt idx="23263">
                  <c:v>41536.7743055556</c:v>
                </c:pt>
                <c:pt idx="23264">
                  <c:v>41536.7777777778</c:v>
                </c:pt>
                <c:pt idx="23265">
                  <c:v>41536.78125</c:v>
                </c:pt>
                <c:pt idx="23266">
                  <c:v>41536.7847222222</c:v>
                </c:pt>
                <c:pt idx="23267">
                  <c:v>41536.7881944445</c:v>
                </c:pt>
                <c:pt idx="23268">
                  <c:v>41536.7916666667</c:v>
                </c:pt>
                <c:pt idx="23269">
                  <c:v>41536.7951388889</c:v>
                </c:pt>
                <c:pt idx="23270">
                  <c:v>41536.7986111111</c:v>
                </c:pt>
                <c:pt idx="23271">
                  <c:v>41536.8020833333</c:v>
                </c:pt>
                <c:pt idx="23272">
                  <c:v>41536.8055555556</c:v>
                </c:pt>
                <c:pt idx="23273">
                  <c:v>41536.8090277778</c:v>
                </c:pt>
                <c:pt idx="23274">
                  <c:v>41536.8125</c:v>
                </c:pt>
                <c:pt idx="23275">
                  <c:v>41536.8159722222</c:v>
                </c:pt>
                <c:pt idx="23276">
                  <c:v>41536.8194444444</c:v>
                </c:pt>
                <c:pt idx="23277">
                  <c:v>41536.8229166667</c:v>
                </c:pt>
                <c:pt idx="23278">
                  <c:v>41536.8263888889</c:v>
                </c:pt>
                <c:pt idx="23279">
                  <c:v>41536.8298611111</c:v>
                </c:pt>
                <c:pt idx="23280">
                  <c:v>41536.8333333333</c:v>
                </c:pt>
                <c:pt idx="23281">
                  <c:v>41536.8368055556</c:v>
                </c:pt>
                <c:pt idx="23282">
                  <c:v>41536.8402777778</c:v>
                </c:pt>
                <c:pt idx="23283">
                  <c:v>41536.84375</c:v>
                </c:pt>
                <c:pt idx="23284">
                  <c:v>41536.8472222222</c:v>
                </c:pt>
                <c:pt idx="23285">
                  <c:v>41536.8506944444</c:v>
                </c:pt>
                <c:pt idx="23286">
                  <c:v>41536.8541666667</c:v>
                </c:pt>
                <c:pt idx="23287">
                  <c:v>41536.8576388889</c:v>
                </c:pt>
                <c:pt idx="23288">
                  <c:v>41536.8611111111</c:v>
                </c:pt>
                <c:pt idx="23289">
                  <c:v>41536.8645833333</c:v>
                </c:pt>
                <c:pt idx="23290">
                  <c:v>41536.8680555556</c:v>
                </c:pt>
                <c:pt idx="23291">
                  <c:v>41536.8715277778</c:v>
                </c:pt>
                <c:pt idx="23292">
                  <c:v>41536.875</c:v>
                </c:pt>
                <c:pt idx="23293">
                  <c:v>41536.8784722222</c:v>
                </c:pt>
                <c:pt idx="23294">
                  <c:v>41536.8819444444</c:v>
                </c:pt>
                <c:pt idx="23295">
                  <c:v>41536.8854166667</c:v>
                </c:pt>
                <c:pt idx="23296">
                  <c:v>41536.8888888889</c:v>
                </c:pt>
                <c:pt idx="23297">
                  <c:v>41536.8923611111</c:v>
                </c:pt>
                <c:pt idx="23298">
                  <c:v>41536.8958333333</c:v>
                </c:pt>
                <c:pt idx="23299">
                  <c:v>41536.8993055556</c:v>
                </c:pt>
                <c:pt idx="23300">
                  <c:v>41536.9027777778</c:v>
                </c:pt>
                <c:pt idx="23301">
                  <c:v>41536.90625</c:v>
                </c:pt>
                <c:pt idx="23302">
                  <c:v>41536.9097222222</c:v>
                </c:pt>
                <c:pt idx="23303">
                  <c:v>41536.9131944444</c:v>
                </c:pt>
                <c:pt idx="23304">
                  <c:v>41536.9166666667</c:v>
                </c:pt>
                <c:pt idx="23305">
                  <c:v>41536.9201388889</c:v>
                </c:pt>
                <c:pt idx="23306">
                  <c:v>41536.9236111111</c:v>
                </c:pt>
                <c:pt idx="23307">
                  <c:v>41536.9270833333</c:v>
                </c:pt>
                <c:pt idx="23308">
                  <c:v>41536.9305555556</c:v>
                </c:pt>
                <c:pt idx="23309">
                  <c:v>41536.9340277778</c:v>
                </c:pt>
                <c:pt idx="23310">
                  <c:v>41536.9375</c:v>
                </c:pt>
                <c:pt idx="23311">
                  <c:v>41536.9409722222</c:v>
                </c:pt>
                <c:pt idx="23312">
                  <c:v>41536.9444444444</c:v>
                </c:pt>
                <c:pt idx="23313">
                  <c:v>41536.9479166667</c:v>
                </c:pt>
                <c:pt idx="23314">
                  <c:v>41536.9513888889</c:v>
                </c:pt>
                <c:pt idx="23315">
                  <c:v>41536.9548611111</c:v>
                </c:pt>
                <c:pt idx="23316">
                  <c:v>41536.9583333333</c:v>
                </c:pt>
                <c:pt idx="23317">
                  <c:v>41536.9618055556</c:v>
                </c:pt>
                <c:pt idx="23318">
                  <c:v>41536.9652777778</c:v>
                </c:pt>
                <c:pt idx="23319">
                  <c:v>41536.96875</c:v>
                </c:pt>
                <c:pt idx="23320">
                  <c:v>41536.9722222222</c:v>
                </c:pt>
                <c:pt idx="23321">
                  <c:v>41536.9756944445</c:v>
                </c:pt>
                <c:pt idx="23322">
                  <c:v>41536.9791666667</c:v>
                </c:pt>
                <c:pt idx="23323">
                  <c:v>41536.9826388889</c:v>
                </c:pt>
                <c:pt idx="23324">
                  <c:v>41536.9861111111</c:v>
                </c:pt>
                <c:pt idx="23325">
                  <c:v>41536.9895833333</c:v>
                </c:pt>
                <c:pt idx="23326">
                  <c:v>41536.9930555556</c:v>
                </c:pt>
                <c:pt idx="23327">
                  <c:v>41536.9965277778</c:v>
                </c:pt>
                <c:pt idx="23328">
                  <c:v>41537</c:v>
                </c:pt>
                <c:pt idx="23329">
                  <c:v>41537.0034722222</c:v>
                </c:pt>
                <c:pt idx="23330">
                  <c:v>41537.0069444445</c:v>
                </c:pt>
                <c:pt idx="23331">
                  <c:v>41537.0104166667</c:v>
                </c:pt>
                <c:pt idx="23332">
                  <c:v>41537.0138888889</c:v>
                </c:pt>
                <c:pt idx="23333">
                  <c:v>41537.0173611111</c:v>
                </c:pt>
                <c:pt idx="23334">
                  <c:v>41537.0208333333</c:v>
                </c:pt>
                <c:pt idx="23335">
                  <c:v>41537.0243055556</c:v>
                </c:pt>
                <c:pt idx="23336">
                  <c:v>41537.0277777778</c:v>
                </c:pt>
                <c:pt idx="23337">
                  <c:v>41537.03125</c:v>
                </c:pt>
                <c:pt idx="23338">
                  <c:v>41537.0347222222</c:v>
                </c:pt>
                <c:pt idx="23339">
                  <c:v>41537.0381944445</c:v>
                </c:pt>
                <c:pt idx="23340">
                  <c:v>41537.0416666667</c:v>
                </c:pt>
                <c:pt idx="23341">
                  <c:v>41537.0451388889</c:v>
                </c:pt>
                <c:pt idx="23342">
                  <c:v>41537.0486111111</c:v>
                </c:pt>
                <c:pt idx="23343">
                  <c:v>41537.0520833333</c:v>
                </c:pt>
                <c:pt idx="23344">
                  <c:v>41537.0555555556</c:v>
                </c:pt>
                <c:pt idx="23345">
                  <c:v>41537.0590277778</c:v>
                </c:pt>
                <c:pt idx="23346">
                  <c:v>41537.0625</c:v>
                </c:pt>
                <c:pt idx="23347">
                  <c:v>41537.0659722222</c:v>
                </c:pt>
                <c:pt idx="23348">
                  <c:v>41537.0694444444</c:v>
                </c:pt>
                <c:pt idx="23349">
                  <c:v>41537.0729166667</c:v>
                </c:pt>
                <c:pt idx="23350">
                  <c:v>41537.0763888889</c:v>
                </c:pt>
                <c:pt idx="23351">
                  <c:v>41537.0798611111</c:v>
                </c:pt>
                <c:pt idx="23352">
                  <c:v>41537.0833333333</c:v>
                </c:pt>
                <c:pt idx="23353">
                  <c:v>41537.0868055556</c:v>
                </c:pt>
                <c:pt idx="23354">
                  <c:v>41537.0902777778</c:v>
                </c:pt>
                <c:pt idx="23355">
                  <c:v>41537.09375</c:v>
                </c:pt>
                <c:pt idx="23356">
                  <c:v>41537.0972222222</c:v>
                </c:pt>
                <c:pt idx="23357">
                  <c:v>41537.1006944444</c:v>
                </c:pt>
                <c:pt idx="23358">
                  <c:v>41537.1041666667</c:v>
                </c:pt>
                <c:pt idx="23359">
                  <c:v>41537.1076388889</c:v>
                </c:pt>
                <c:pt idx="23360">
                  <c:v>41537.1111111111</c:v>
                </c:pt>
                <c:pt idx="23361">
                  <c:v>41537.1145833333</c:v>
                </c:pt>
                <c:pt idx="23362">
                  <c:v>41537.1180555556</c:v>
                </c:pt>
                <c:pt idx="23363">
                  <c:v>41537.1215277778</c:v>
                </c:pt>
                <c:pt idx="23364">
                  <c:v>41537.125</c:v>
                </c:pt>
                <c:pt idx="23365">
                  <c:v>41537.1284722222</c:v>
                </c:pt>
                <c:pt idx="23366">
                  <c:v>41537.1319444444</c:v>
                </c:pt>
                <c:pt idx="23367">
                  <c:v>41537.1354166667</c:v>
                </c:pt>
                <c:pt idx="23368">
                  <c:v>41537.1388888889</c:v>
                </c:pt>
                <c:pt idx="23369">
                  <c:v>41537.1423611111</c:v>
                </c:pt>
                <c:pt idx="23370">
                  <c:v>41537.1458333333</c:v>
                </c:pt>
                <c:pt idx="23371">
                  <c:v>41537.1493055556</c:v>
                </c:pt>
                <c:pt idx="23372">
                  <c:v>41537.1527777778</c:v>
                </c:pt>
                <c:pt idx="23373">
                  <c:v>41537.15625</c:v>
                </c:pt>
                <c:pt idx="23374">
                  <c:v>41537.1597222222</c:v>
                </c:pt>
                <c:pt idx="23375">
                  <c:v>41537.1631944444</c:v>
                </c:pt>
                <c:pt idx="23376">
                  <c:v>41537.1666666667</c:v>
                </c:pt>
                <c:pt idx="23377">
                  <c:v>41537.1701388889</c:v>
                </c:pt>
                <c:pt idx="23378">
                  <c:v>41537.1736111111</c:v>
                </c:pt>
                <c:pt idx="23379">
                  <c:v>41537.1770833333</c:v>
                </c:pt>
                <c:pt idx="23380">
                  <c:v>41537.1805555556</c:v>
                </c:pt>
                <c:pt idx="23381">
                  <c:v>41537.1840277778</c:v>
                </c:pt>
                <c:pt idx="23382">
                  <c:v>41537.1875</c:v>
                </c:pt>
                <c:pt idx="23383">
                  <c:v>41537.1909722222</c:v>
                </c:pt>
                <c:pt idx="23384">
                  <c:v>41537.1944444444</c:v>
                </c:pt>
                <c:pt idx="23385">
                  <c:v>41537.1979166667</c:v>
                </c:pt>
                <c:pt idx="23386">
                  <c:v>41537.2013888889</c:v>
                </c:pt>
                <c:pt idx="23387">
                  <c:v>41537.2048611111</c:v>
                </c:pt>
                <c:pt idx="23388">
                  <c:v>41537.2083333333</c:v>
                </c:pt>
                <c:pt idx="23389">
                  <c:v>41537.2118055556</c:v>
                </c:pt>
                <c:pt idx="23390">
                  <c:v>41537.2152777778</c:v>
                </c:pt>
                <c:pt idx="23391">
                  <c:v>41537.21875</c:v>
                </c:pt>
                <c:pt idx="23392">
                  <c:v>41537.2222222222</c:v>
                </c:pt>
                <c:pt idx="23393">
                  <c:v>41537.2256944444</c:v>
                </c:pt>
                <c:pt idx="23394">
                  <c:v>41537.2291666667</c:v>
                </c:pt>
                <c:pt idx="23395">
                  <c:v>41537.2326388889</c:v>
                </c:pt>
                <c:pt idx="23396">
                  <c:v>41537.2361111111</c:v>
                </c:pt>
                <c:pt idx="23397">
                  <c:v>41537.2395833333</c:v>
                </c:pt>
                <c:pt idx="23398">
                  <c:v>41537.2430555556</c:v>
                </c:pt>
                <c:pt idx="23399">
                  <c:v>41537.2465277778</c:v>
                </c:pt>
                <c:pt idx="23400">
                  <c:v>41537.25</c:v>
                </c:pt>
                <c:pt idx="23401">
                  <c:v>41537.2534722222</c:v>
                </c:pt>
                <c:pt idx="23402">
                  <c:v>41537.2569444445</c:v>
                </c:pt>
                <c:pt idx="23403">
                  <c:v>41537.2604166667</c:v>
                </c:pt>
                <c:pt idx="23404">
                  <c:v>41537.2638888889</c:v>
                </c:pt>
                <c:pt idx="23405">
                  <c:v>41537.2673611111</c:v>
                </c:pt>
                <c:pt idx="23406">
                  <c:v>41537.2708333333</c:v>
                </c:pt>
                <c:pt idx="23407">
                  <c:v>41537.2743055556</c:v>
                </c:pt>
                <c:pt idx="23408">
                  <c:v>41537.2777777778</c:v>
                </c:pt>
                <c:pt idx="23409">
                  <c:v>41537.28125</c:v>
                </c:pt>
                <c:pt idx="23410">
                  <c:v>41537.2847222222</c:v>
                </c:pt>
                <c:pt idx="23411">
                  <c:v>41537.2881944445</c:v>
                </c:pt>
                <c:pt idx="23412">
                  <c:v>41537.2916666667</c:v>
                </c:pt>
                <c:pt idx="23413">
                  <c:v>41537.2951388889</c:v>
                </c:pt>
                <c:pt idx="23414">
                  <c:v>41537.2986111111</c:v>
                </c:pt>
                <c:pt idx="23415">
                  <c:v>41537.3020833333</c:v>
                </c:pt>
                <c:pt idx="23416">
                  <c:v>41537.3055555556</c:v>
                </c:pt>
                <c:pt idx="23417">
                  <c:v>41537.3090277778</c:v>
                </c:pt>
                <c:pt idx="23418">
                  <c:v>41537.3125</c:v>
                </c:pt>
                <c:pt idx="23419">
                  <c:v>41537.3159722222</c:v>
                </c:pt>
                <c:pt idx="23420">
                  <c:v>41537.3194444445</c:v>
                </c:pt>
                <c:pt idx="23421">
                  <c:v>41537.3229166667</c:v>
                </c:pt>
                <c:pt idx="23422">
                  <c:v>41537.3263888889</c:v>
                </c:pt>
                <c:pt idx="23423">
                  <c:v>41537.3298611111</c:v>
                </c:pt>
                <c:pt idx="23424">
                  <c:v>41537.3333333333</c:v>
                </c:pt>
                <c:pt idx="23425">
                  <c:v>41537.3368055556</c:v>
                </c:pt>
                <c:pt idx="23426">
                  <c:v>41537.3402777778</c:v>
                </c:pt>
                <c:pt idx="23427">
                  <c:v>41537.34375</c:v>
                </c:pt>
                <c:pt idx="23428">
                  <c:v>41537.3472222222</c:v>
                </c:pt>
                <c:pt idx="23429">
                  <c:v>41537.3506944444</c:v>
                </c:pt>
                <c:pt idx="23430">
                  <c:v>41537.3541666667</c:v>
                </c:pt>
                <c:pt idx="23431">
                  <c:v>41537.3576388889</c:v>
                </c:pt>
                <c:pt idx="23432">
                  <c:v>41537.3611111111</c:v>
                </c:pt>
                <c:pt idx="23433">
                  <c:v>41537.3645833333</c:v>
                </c:pt>
                <c:pt idx="23434">
                  <c:v>41537.3680555556</c:v>
                </c:pt>
                <c:pt idx="23435">
                  <c:v>41537.3715277778</c:v>
                </c:pt>
                <c:pt idx="23436">
                  <c:v>41537.375</c:v>
                </c:pt>
                <c:pt idx="23437">
                  <c:v>41537.3784722222</c:v>
                </c:pt>
                <c:pt idx="23438">
                  <c:v>41537.3819444444</c:v>
                </c:pt>
                <c:pt idx="23439">
                  <c:v>41537.3854166667</c:v>
                </c:pt>
                <c:pt idx="23440">
                  <c:v>41537.3888888889</c:v>
                </c:pt>
                <c:pt idx="23441">
                  <c:v>41537.3923611111</c:v>
                </c:pt>
                <c:pt idx="23442">
                  <c:v>41537.3958333333</c:v>
                </c:pt>
                <c:pt idx="23443">
                  <c:v>41537.3993055556</c:v>
                </c:pt>
                <c:pt idx="23444">
                  <c:v>41537.4027777778</c:v>
                </c:pt>
                <c:pt idx="23445">
                  <c:v>41537.40625</c:v>
                </c:pt>
                <c:pt idx="23446">
                  <c:v>41537.4097222222</c:v>
                </c:pt>
                <c:pt idx="23447">
                  <c:v>41537.4131944444</c:v>
                </c:pt>
                <c:pt idx="23448">
                  <c:v>41537.4166666667</c:v>
                </c:pt>
                <c:pt idx="23449">
                  <c:v>41537.4201388889</c:v>
                </c:pt>
                <c:pt idx="23450">
                  <c:v>41537.4236111111</c:v>
                </c:pt>
                <c:pt idx="23451">
                  <c:v>41537.4270833333</c:v>
                </c:pt>
                <c:pt idx="23452">
                  <c:v>41537.4305555556</c:v>
                </c:pt>
                <c:pt idx="23453">
                  <c:v>41537.4340277778</c:v>
                </c:pt>
                <c:pt idx="23454">
                  <c:v>41537.4375</c:v>
                </c:pt>
                <c:pt idx="23455">
                  <c:v>41537.4409722222</c:v>
                </c:pt>
                <c:pt idx="23456">
                  <c:v>41537.4444444444</c:v>
                </c:pt>
                <c:pt idx="23457">
                  <c:v>41537.4479166667</c:v>
                </c:pt>
                <c:pt idx="23458">
                  <c:v>41537.4513888889</c:v>
                </c:pt>
                <c:pt idx="23459">
                  <c:v>41537.4548611111</c:v>
                </c:pt>
                <c:pt idx="23460">
                  <c:v>41537.4583333333</c:v>
                </c:pt>
                <c:pt idx="23461">
                  <c:v>41537.4618055556</c:v>
                </c:pt>
                <c:pt idx="23462">
                  <c:v>41537.4652777778</c:v>
                </c:pt>
                <c:pt idx="23463">
                  <c:v>41537.46875</c:v>
                </c:pt>
                <c:pt idx="23464">
                  <c:v>41537.4722222222</c:v>
                </c:pt>
                <c:pt idx="23465">
                  <c:v>41537.4756944444</c:v>
                </c:pt>
                <c:pt idx="23466">
                  <c:v>41537.4791666667</c:v>
                </c:pt>
                <c:pt idx="23467">
                  <c:v>41537.4826388889</c:v>
                </c:pt>
                <c:pt idx="23468">
                  <c:v>41537.4861111111</c:v>
                </c:pt>
                <c:pt idx="23469">
                  <c:v>41537.4895833333</c:v>
                </c:pt>
                <c:pt idx="23470">
                  <c:v>41537.4930555556</c:v>
                </c:pt>
                <c:pt idx="23471">
                  <c:v>41537.4965277778</c:v>
                </c:pt>
                <c:pt idx="23472">
                  <c:v>41537.5</c:v>
                </c:pt>
                <c:pt idx="23473">
                  <c:v>41537.5034722222</c:v>
                </c:pt>
                <c:pt idx="23474">
                  <c:v>41537.5069444444</c:v>
                </c:pt>
                <c:pt idx="23475">
                  <c:v>41537.5104166667</c:v>
                </c:pt>
                <c:pt idx="23476">
                  <c:v>41537.5138888889</c:v>
                </c:pt>
                <c:pt idx="23477">
                  <c:v>41537.5173611111</c:v>
                </c:pt>
                <c:pt idx="23478">
                  <c:v>41537.5208333333</c:v>
                </c:pt>
                <c:pt idx="23479">
                  <c:v>41537.5243055556</c:v>
                </c:pt>
                <c:pt idx="23480">
                  <c:v>41537.5277777778</c:v>
                </c:pt>
                <c:pt idx="23481">
                  <c:v>41537.53125</c:v>
                </c:pt>
                <c:pt idx="23482">
                  <c:v>41537.5347222222</c:v>
                </c:pt>
                <c:pt idx="23483">
                  <c:v>41537.5381944445</c:v>
                </c:pt>
                <c:pt idx="23484">
                  <c:v>41537.5416666667</c:v>
                </c:pt>
                <c:pt idx="23485">
                  <c:v>41537.5451388889</c:v>
                </c:pt>
                <c:pt idx="23486">
                  <c:v>41537.5486111111</c:v>
                </c:pt>
                <c:pt idx="23487">
                  <c:v>41537.5520833333</c:v>
                </c:pt>
                <c:pt idx="23488">
                  <c:v>41537.5555555556</c:v>
                </c:pt>
                <c:pt idx="23489">
                  <c:v>41537.5590277778</c:v>
                </c:pt>
                <c:pt idx="23490">
                  <c:v>41537.5625</c:v>
                </c:pt>
                <c:pt idx="23491">
                  <c:v>41537.5659722222</c:v>
                </c:pt>
                <c:pt idx="23492">
                  <c:v>41537.5694444445</c:v>
                </c:pt>
                <c:pt idx="23493">
                  <c:v>41537.5729166667</c:v>
                </c:pt>
                <c:pt idx="23494">
                  <c:v>41537.5763888889</c:v>
                </c:pt>
                <c:pt idx="23495">
                  <c:v>41537.5798611111</c:v>
                </c:pt>
                <c:pt idx="23496">
                  <c:v>41537.5833333333</c:v>
                </c:pt>
                <c:pt idx="23497">
                  <c:v>41537.5868055556</c:v>
                </c:pt>
                <c:pt idx="23498">
                  <c:v>41537.5902777778</c:v>
                </c:pt>
                <c:pt idx="23499">
                  <c:v>41537.59375</c:v>
                </c:pt>
                <c:pt idx="23500">
                  <c:v>41537.5972222222</c:v>
                </c:pt>
                <c:pt idx="23501">
                  <c:v>41537.6006944444</c:v>
                </c:pt>
                <c:pt idx="23502">
                  <c:v>41537.6041666667</c:v>
                </c:pt>
                <c:pt idx="23503">
                  <c:v>41537.6076388889</c:v>
                </c:pt>
                <c:pt idx="23504">
                  <c:v>41537.6111111111</c:v>
                </c:pt>
                <c:pt idx="23505">
                  <c:v>41537.6145833333</c:v>
                </c:pt>
                <c:pt idx="23506">
                  <c:v>41537.6180555556</c:v>
                </c:pt>
                <c:pt idx="23507">
                  <c:v>41537.6215277778</c:v>
                </c:pt>
                <c:pt idx="23508">
                  <c:v>41537.625</c:v>
                </c:pt>
                <c:pt idx="23509">
                  <c:v>41537.6284722222</c:v>
                </c:pt>
                <c:pt idx="23510">
                  <c:v>41537.6319444444</c:v>
                </c:pt>
                <c:pt idx="23511">
                  <c:v>41537.6354166667</c:v>
                </c:pt>
                <c:pt idx="23512">
                  <c:v>41537.6388888889</c:v>
                </c:pt>
                <c:pt idx="23513">
                  <c:v>41537.6423611111</c:v>
                </c:pt>
                <c:pt idx="23514">
                  <c:v>41537.6458333333</c:v>
                </c:pt>
                <c:pt idx="23515">
                  <c:v>41537.6493055556</c:v>
                </c:pt>
                <c:pt idx="23516">
                  <c:v>41537.6527777778</c:v>
                </c:pt>
                <c:pt idx="23517">
                  <c:v>41537.65625</c:v>
                </c:pt>
                <c:pt idx="23518">
                  <c:v>41537.6597222222</c:v>
                </c:pt>
                <c:pt idx="23519">
                  <c:v>41537.6631944444</c:v>
                </c:pt>
                <c:pt idx="23520">
                  <c:v>41537.6666666667</c:v>
                </c:pt>
                <c:pt idx="23521">
                  <c:v>41537.6701388889</c:v>
                </c:pt>
                <c:pt idx="23522">
                  <c:v>41537.6736111111</c:v>
                </c:pt>
                <c:pt idx="23523">
                  <c:v>41537.6770833333</c:v>
                </c:pt>
                <c:pt idx="23524">
                  <c:v>41537.6805555556</c:v>
                </c:pt>
                <c:pt idx="23525">
                  <c:v>41537.6840277778</c:v>
                </c:pt>
                <c:pt idx="23526">
                  <c:v>41537.6875</c:v>
                </c:pt>
                <c:pt idx="23527">
                  <c:v>41537.6909722222</c:v>
                </c:pt>
                <c:pt idx="23528">
                  <c:v>41537.6944444444</c:v>
                </c:pt>
                <c:pt idx="23529">
                  <c:v>41537.6979166667</c:v>
                </c:pt>
                <c:pt idx="23530">
                  <c:v>41537.7013888889</c:v>
                </c:pt>
                <c:pt idx="23531">
                  <c:v>41537.7048611111</c:v>
                </c:pt>
                <c:pt idx="23532">
                  <c:v>41537.7083333333</c:v>
                </c:pt>
                <c:pt idx="23533">
                  <c:v>41537.7118055556</c:v>
                </c:pt>
                <c:pt idx="23534">
                  <c:v>41537.7152777778</c:v>
                </c:pt>
                <c:pt idx="23535">
                  <c:v>41537.71875</c:v>
                </c:pt>
                <c:pt idx="23536">
                  <c:v>41537.7222222222</c:v>
                </c:pt>
                <c:pt idx="23537">
                  <c:v>41537.7256944444</c:v>
                </c:pt>
                <c:pt idx="23538">
                  <c:v>41537.7291666667</c:v>
                </c:pt>
                <c:pt idx="23539">
                  <c:v>41537.7326388889</c:v>
                </c:pt>
                <c:pt idx="23540">
                  <c:v>41537.7361111111</c:v>
                </c:pt>
                <c:pt idx="23541">
                  <c:v>41537.7395833333</c:v>
                </c:pt>
                <c:pt idx="23542">
                  <c:v>41537.7430555556</c:v>
                </c:pt>
                <c:pt idx="23543">
                  <c:v>41537.7465277778</c:v>
                </c:pt>
                <c:pt idx="23544">
                  <c:v>41537.75</c:v>
                </c:pt>
                <c:pt idx="23545">
                  <c:v>41537.7534722222</c:v>
                </c:pt>
                <c:pt idx="23546">
                  <c:v>41537.7569444444</c:v>
                </c:pt>
                <c:pt idx="23547">
                  <c:v>41537.7604166667</c:v>
                </c:pt>
                <c:pt idx="23548">
                  <c:v>41537.7638888889</c:v>
                </c:pt>
                <c:pt idx="23549">
                  <c:v>41537.7673611111</c:v>
                </c:pt>
                <c:pt idx="23550">
                  <c:v>41537.7708333333</c:v>
                </c:pt>
                <c:pt idx="23551">
                  <c:v>41537.7743055556</c:v>
                </c:pt>
                <c:pt idx="23552">
                  <c:v>41537.7777777778</c:v>
                </c:pt>
                <c:pt idx="23553">
                  <c:v>41537.78125</c:v>
                </c:pt>
                <c:pt idx="23554">
                  <c:v>41537.7847222222</c:v>
                </c:pt>
                <c:pt idx="23555">
                  <c:v>41537.7881944445</c:v>
                </c:pt>
                <c:pt idx="23556">
                  <c:v>41537.7916666667</c:v>
                </c:pt>
                <c:pt idx="23557">
                  <c:v>41537.7951388889</c:v>
                </c:pt>
                <c:pt idx="23558">
                  <c:v>41537.7986111111</c:v>
                </c:pt>
                <c:pt idx="23559">
                  <c:v>41537.8020833333</c:v>
                </c:pt>
                <c:pt idx="23560">
                  <c:v>41537.8055555556</c:v>
                </c:pt>
                <c:pt idx="23561">
                  <c:v>41537.8090277778</c:v>
                </c:pt>
                <c:pt idx="23562">
                  <c:v>41537.8125</c:v>
                </c:pt>
                <c:pt idx="23563">
                  <c:v>41537.8159722222</c:v>
                </c:pt>
                <c:pt idx="23564">
                  <c:v>41537.8194444445</c:v>
                </c:pt>
                <c:pt idx="23565">
                  <c:v>41537.8229166667</c:v>
                </c:pt>
                <c:pt idx="23566">
                  <c:v>41537.8263888889</c:v>
                </c:pt>
                <c:pt idx="23567">
                  <c:v>41537.8298611111</c:v>
                </c:pt>
                <c:pt idx="23568">
                  <c:v>41537.8333333333</c:v>
                </c:pt>
                <c:pt idx="23569">
                  <c:v>41537.8368055556</c:v>
                </c:pt>
                <c:pt idx="23570">
                  <c:v>41537.8402777778</c:v>
                </c:pt>
                <c:pt idx="23571">
                  <c:v>41537.84375</c:v>
                </c:pt>
                <c:pt idx="23572">
                  <c:v>41537.8472222222</c:v>
                </c:pt>
                <c:pt idx="23573">
                  <c:v>41537.8506944445</c:v>
                </c:pt>
                <c:pt idx="23574">
                  <c:v>41537.8541666667</c:v>
                </c:pt>
                <c:pt idx="23575">
                  <c:v>41537.8576388889</c:v>
                </c:pt>
                <c:pt idx="23576">
                  <c:v>41537.8611111111</c:v>
                </c:pt>
                <c:pt idx="23577">
                  <c:v>41537.8645833333</c:v>
                </c:pt>
                <c:pt idx="23578">
                  <c:v>41537.8680555556</c:v>
                </c:pt>
                <c:pt idx="23579">
                  <c:v>41537.8715277778</c:v>
                </c:pt>
                <c:pt idx="23580">
                  <c:v>41537.875</c:v>
                </c:pt>
                <c:pt idx="23581">
                  <c:v>41537.8784722222</c:v>
                </c:pt>
                <c:pt idx="23582">
                  <c:v>41537.8819444444</c:v>
                </c:pt>
                <c:pt idx="23583">
                  <c:v>41537.8854166667</c:v>
                </c:pt>
                <c:pt idx="23584">
                  <c:v>41537.8888888889</c:v>
                </c:pt>
                <c:pt idx="23585">
                  <c:v>41537.8923611111</c:v>
                </c:pt>
                <c:pt idx="23586">
                  <c:v>41537.8958333333</c:v>
                </c:pt>
                <c:pt idx="23587">
                  <c:v>41537.8993055556</c:v>
                </c:pt>
                <c:pt idx="23588">
                  <c:v>41537.9027777778</c:v>
                </c:pt>
                <c:pt idx="23589">
                  <c:v>41537.90625</c:v>
                </c:pt>
                <c:pt idx="23590">
                  <c:v>41537.9097222222</c:v>
                </c:pt>
                <c:pt idx="23591">
                  <c:v>41537.9131944444</c:v>
                </c:pt>
                <c:pt idx="23592">
                  <c:v>41537.9166666667</c:v>
                </c:pt>
                <c:pt idx="23593">
                  <c:v>41537.9201388889</c:v>
                </c:pt>
                <c:pt idx="23594">
                  <c:v>41537.9236111111</c:v>
                </c:pt>
                <c:pt idx="23595">
                  <c:v>41537.9270833333</c:v>
                </c:pt>
                <c:pt idx="23596">
                  <c:v>41537.9305555556</c:v>
                </c:pt>
                <c:pt idx="23597">
                  <c:v>41537.9340277778</c:v>
                </c:pt>
                <c:pt idx="23598">
                  <c:v>41537.9375</c:v>
                </c:pt>
                <c:pt idx="23599">
                  <c:v>41537.9409722222</c:v>
                </c:pt>
                <c:pt idx="23600">
                  <c:v>41537.9444444444</c:v>
                </c:pt>
                <c:pt idx="23601">
                  <c:v>41537.9479166667</c:v>
                </c:pt>
                <c:pt idx="23602">
                  <c:v>41537.9513888889</c:v>
                </c:pt>
                <c:pt idx="23603">
                  <c:v>41537.9548611111</c:v>
                </c:pt>
                <c:pt idx="23604">
                  <c:v>41537.9583333333</c:v>
                </c:pt>
                <c:pt idx="23605">
                  <c:v>41537.9618055556</c:v>
                </c:pt>
                <c:pt idx="23606">
                  <c:v>41537.9652777778</c:v>
                </c:pt>
                <c:pt idx="23607">
                  <c:v>41537.96875</c:v>
                </c:pt>
                <c:pt idx="23608">
                  <c:v>41537.9722222222</c:v>
                </c:pt>
                <c:pt idx="23609">
                  <c:v>41537.9756944444</c:v>
                </c:pt>
                <c:pt idx="23610">
                  <c:v>41537.9791666667</c:v>
                </c:pt>
                <c:pt idx="23611">
                  <c:v>41537.9826388889</c:v>
                </c:pt>
                <c:pt idx="23612">
                  <c:v>41537.9861111111</c:v>
                </c:pt>
                <c:pt idx="23613">
                  <c:v>41537.9895833333</c:v>
                </c:pt>
                <c:pt idx="23614">
                  <c:v>41537.9930555556</c:v>
                </c:pt>
                <c:pt idx="23615">
                  <c:v>41537.9965277778</c:v>
                </c:pt>
                <c:pt idx="23616">
                  <c:v>41538</c:v>
                </c:pt>
                <c:pt idx="23617">
                  <c:v>41538.0034722222</c:v>
                </c:pt>
                <c:pt idx="23618">
                  <c:v>41538.0069444444</c:v>
                </c:pt>
                <c:pt idx="23619">
                  <c:v>41538.0104166667</c:v>
                </c:pt>
                <c:pt idx="23620">
                  <c:v>41538.0138888889</c:v>
                </c:pt>
                <c:pt idx="23621">
                  <c:v>41538.0173611111</c:v>
                </c:pt>
                <c:pt idx="23622">
                  <c:v>41538.0208333333</c:v>
                </c:pt>
                <c:pt idx="23623">
                  <c:v>41538.0243055556</c:v>
                </c:pt>
                <c:pt idx="23624">
                  <c:v>41538.0277777778</c:v>
                </c:pt>
                <c:pt idx="23625">
                  <c:v>41538.03125</c:v>
                </c:pt>
                <c:pt idx="23626">
                  <c:v>41538.0347222222</c:v>
                </c:pt>
                <c:pt idx="23627">
                  <c:v>41538.0381944444</c:v>
                </c:pt>
                <c:pt idx="23628">
                  <c:v>41538.0416666667</c:v>
                </c:pt>
                <c:pt idx="23629">
                  <c:v>41538.0451388889</c:v>
                </c:pt>
                <c:pt idx="23630">
                  <c:v>41538.0486111111</c:v>
                </c:pt>
                <c:pt idx="23631">
                  <c:v>41538.0520833333</c:v>
                </c:pt>
                <c:pt idx="23632">
                  <c:v>41538.0555555556</c:v>
                </c:pt>
                <c:pt idx="23633">
                  <c:v>41538.0590277778</c:v>
                </c:pt>
                <c:pt idx="23634">
                  <c:v>41538.0625</c:v>
                </c:pt>
                <c:pt idx="23635">
                  <c:v>41538.0659722222</c:v>
                </c:pt>
                <c:pt idx="23636">
                  <c:v>41538.0694444445</c:v>
                </c:pt>
                <c:pt idx="23637">
                  <c:v>41538.0729166667</c:v>
                </c:pt>
                <c:pt idx="23638">
                  <c:v>41538.0763888889</c:v>
                </c:pt>
                <c:pt idx="23639">
                  <c:v>41538.0798611111</c:v>
                </c:pt>
                <c:pt idx="23640">
                  <c:v>41538.0833333333</c:v>
                </c:pt>
                <c:pt idx="23641">
                  <c:v>41538.0868055556</c:v>
                </c:pt>
                <c:pt idx="23642">
                  <c:v>41538.0902777778</c:v>
                </c:pt>
                <c:pt idx="23643">
                  <c:v>41538.09375</c:v>
                </c:pt>
                <c:pt idx="23644">
                  <c:v>41538.0972222222</c:v>
                </c:pt>
                <c:pt idx="23645">
                  <c:v>41538.1006944445</c:v>
                </c:pt>
                <c:pt idx="23646">
                  <c:v>41538.1041666667</c:v>
                </c:pt>
                <c:pt idx="23647">
                  <c:v>41538.1076388889</c:v>
                </c:pt>
                <c:pt idx="23648">
                  <c:v>41538.1111111111</c:v>
                </c:pt>
                <c:pt idx="23649">
                  <c:v>41538.1145833333</c:v>
                </c:pt>
                <c:pt idx="23650">
                  <c:v>41538.1180555556</c:v>
                </c:pt>
                <c:pt idx="23651">
                  <c:v>41538.1215277778</c:v>
                </c:pt>
                <c:pt idx="23652">
                  <c:v>41538.125</c:v>
                </c:pt>
                <c:pt idx="23653">
                  <c:v>41538.1284722222</c:v>
                </c:pt>
                <c:pt idx="23654">
                  <c:v>41538.1319444445</c:v>
                </c:pt>
                <c:pt idx="23655">
                  <c:v>41538.1354166667</c:v>
                </c:pt>
                <c:pt idx="23656">
                  <c:v>41538.1388888889</c:v>
                </c:pt>
                <c:pt idx="23657">
                  <c:v>41538.1423611111</c:v>
                </c:pt>
                <c:pt idx="23658">
                  <c:v>41538.1458333333</c:v>
                </c:pt>
                <c:pt idx="23659">
                  <c:v>41538.1493055556</c:v>
                </c:pt>
                <c:pt idx="23660">
                  <c:v>41538.1527777778</c:v>
                </c:pt>
                <c:pt idx="23661">
                  <c:v>41538.15625</c:v>
                </c:pt>
                <c:pt idx="23662">
                  <c:v>41538.1597222222</c:v>
                </c:pt>
                <c:pt idx="23663">
                  <c:v>41538.1631944444</c:v>
                </c:pt>
                <c:pt idx="23664">
                  <c:v>41538.1666666667</c:v>
                </c:pt>
                <c:pt idx="23665">
                  <c:v>41538.1701388889</c:v>
                </c:pt>
                <c:pt idx="23666">
                  <c:v>41538.1736111111</c:v>
                </c:pt>
                <c:pt idx="23667">
                  <c:v>41538.1770833333</c:v>
                </c:pt>
                <c:pt idx="23668">
                  <c:v>41538.1805555556</c:v>
                </c:pt>
                <c:pt idx="23669">
                  <c:v>41538.1840277778</c:v>
                </c:pt>
                <c:pt idx="23670">
                  <c:v>41538.1875</c:v>
                </c:pt>
                <c:pt idx="23671">
                  <c:v>41538.1909722222</c:v>
                </c:pt>
                <c:pt idx="23672">
                  <c:v>41538.1944444444</c:v>
                </c:pt>
                <c:pt idx="23673">
                  <c:v>41538.1979166667</c:v>
                </c:pt>
                <c:pt idx="23674">
                  <c:v>41538.2013888889</c:v>
                </c:pt>
                <c:pt idx="23675">
                  <c:v>41538.2048611111</c:v>
                </c:pt>
                <c:pt idx="23676">
                  <c:v>41538.2083333333</c:v>
                </c:pt>
                <c:pt idx="23677">
                  <c:v>41538.2118055556</c:v>
                </c:pt>
                <c:pt idx="23678">
                  <c:v>41538.2152777778</c:v>
                </c:pt>
                <c:pt idx="23679">
                  <c:v>41538.21875</c:v>
                </c:pt>
                <c:pt idx="23680">
                  <c:v>41538.2222222222</c:v>
                </c:pt>
                <c:pt idx="23681">
                  <c:v>41538.2256944444</c:v>
                </c:pt>
                <c:pt idx="23682">
                  <c:v>41538.2291666667</c:v>
                </c:pt>
                <c:pt idx="23683">
                  <c:v>41538.2326388889</c:v>
                </c:pt>
                <c:pt idx="23684">
                  <c:v>41538.2361111111</c:v>
                </c:pt>
                <c:pt idx="23685">
                  <c:v>41538.2395833333</c:v>
                </c:pt>
                <c:pt idx="23686">
                  <c:v>41538.2430555556</c:v>
                </c:pt>
                <c:pt idx="23687">
                  <c:v>41538.2465277778</c:v>
                </c:pt>
                <c:pt idx="23688">
                  <c:v>41538.25</c:v>
                </c:pt>
                <c:pt idx="23689">
                  <c:v>41538.2534722222</c:v>
                </c:pt>
                <c:pt idx="23690">
                  <c:v>41538.2569444444</c:v>
                </c:pt>
                <c:pt idx="23691">
                  <c:v>41538.2604166667</c:v>
                </c:pt>
                <c:pt idx="23692">
                  <c:v>41538.2638888889</c:v>
                </c:pt>
                <c:pt idx="23693">
                  <c:v>41538.2673611111</c:v>
                </c:pt>
                <c:pt idx="23694">
                  <c:v>41538.2708333333</c:v>
                </c:pt>
                <c:pt idx="23695">
                  <c:v>41538.2743055556</c:v>
                </c:pt>
                <c:pt idx="23696">
                  <c:v>41538.2777777778</c:v>
                </c:pt>
                <c:pt idx="23697">
                  <c:v>41538.28125</c:v>
                </c:pt>
                <c:pt idx="23698">
                  <c:v>41538.2847222222</c:v>
                </c:pt>
                <c:pt idx="23699">
                  <c:v>41538.2881944444</c:v>
                </c:pt>
                <c:pt idx="23700">
                  <c:v>41538.2916666667</c:v>
                </c:pt>
                <c:pt idx="23701">
                  <c:v>41538.2951388889</c:v>
                </c:pt>
                <c:pt idx="23702">
                  <c:v>41538.2986111111</c:v>
                </c:pt>
                <c:pt idx="23703">
                  <c:v>41538.3020833333</c:v>
                </c:pt>
                <c:pt idx="23704">
                  <c:v>41538.3055555556</c:v>
                </c:pt>
                <c:pt idx="23705">
                  <c:v>41538.3090277778</c:v>
                </c:pt>
                <c:pt idx="23706">
                  <c:v>41538.3125</c:v>
                </c:pt>
                <c:pt idx="23707">
                  <c:v>41538.3159722222</c:v>
                </c:pt>
                <c:pt idx="23708">
                  <c:v>41538.3194444445</c:v>
                </c:pt>
                <c:pt idx="23709">
                  <c:v>41538.3229166667</c:v>
                </c:pt>
                <c:pt idx="23710">
                  <c:v>41538.3263888889</c:v>
                </c:pt>
                <c:pt idx="23711">
                  <c:v>41538.3298611111</c:v>
                </c:pt>
                <c:pt idx="23712">
                  <c:v>41538.3333333333</c:v>
                </c:pt>
                <c:pt idx="23713">
                  <c:v>41538.3368055556</c:v>
                </c:pt>
                <c:pt idx="23714">
                  <c:v>41538.3402777778</c:v>
                </c:pt>
                <c:pt idx="23715">
                  <c:v>41538.34375</c:v>
                </c:pt>
                <c:pt idx="23716">
                  <c:v>41538.3472222222</c:v>
                </c:pt>
                <c:pt idx="23717">
                  <c:v>41538.3506944445</c:v>
                </c:pt>
                <c:pt idx="23718">
                  <c:v>41538.3541666667</c:v>
                </c:pt>
                <c:pt idx="23719">
                  <c:v>41538.3576388889</c:v>
                </c:pt>
                <c:pt idx="23720">
                  <c:v>41538.3611111111</c:v>
                </c:pt>
                <c:pt idx="23721">
                  <c:v>41538.3645833333</c:v>
                </c:pt>
                <c:pt idx="23722">
                  <c:v>41538.3680555556</c:v>
                </c:pt>
                <c:pt idx="23723">
                  <c:v>41538.3715277778</c:v>
                </c:pt>
                <c:pt idx="23724">
                  <c:v>41538.375</c:v>
                </c:pt>
                <c:pt idx="23725">
                  <c:v>41538.3784722222</c:v>
                </c:pt>
                <c:pt idx="23726">
                  <c:v>41538.3819444445</c:v>
                </c:pt>
                <c:pt idx="23727">
                  <c:v>41538.3854166667</c:v>
                </c:pt>
                <c:pt idx="23728">
                  <c:v>41538.3888888889</c:v>
                </c:pt>
                <c:pt idx="23729">
                  <c:v>41538.3923611111</c:v>
                </c:pt>
                <c:pt idx="23730">
                  <c:v>41538.3958333333</c:v>
                </c:pt>
                <c:pt idx="23731">
                  <c:v>41538.3993055556</c:v>
                </c:pt>
                <c:pt idx="23732">
                  <c:v>41538.4027777778</c:v>
                </c:pt>
                <c:pt idx="23733">
                  <c:v>41538.40625</c:v>
                </c:pt>
                <c:pt idx="23734">
                  <c:v>41538.4097222222</c:v>
                </c:pt>
                <c:pt idx="23735">
                  <c:v>41538.4131944444</c:v>
                </c:pt>
                <c:pt idx="23736">
                  <c:v>41538.4166666667</c:v>
                </c:pt>
                <c:pt idx="23737">
                  <c:v>41538.4201388889</c:v>
                </c:pt>
                <c:pt idx="23738">
                  <c:v>41538.4236111111</c:v>
                </c:pt>
                <c:pt idx="23739">
                  <c:v>41538.4270833333</c:v>
                </c:pt>
                <c:pt idx="23740">
                  <c:v>41538.4305555556</c:v>
                </c:pt>
                <c:pt idx="23741">
                  <c:v>41538.4340277778</c:v>
                </c:pt>
                <c:pt idx="23742">
                  <c:v>41538.4375</c:v>
                </c:pt>
                <c:pt idx="23743">
                  <c:v>41538.4409722222</c:v>
                </c:pt>
                <c:pt idx="23744">
                  <c:v>41538.4444444444</c:v>
                </c:pt>
                <c:pt idx="23745">
                  <c:v>41538.4479166667</c:v>
                </c:pt>
                <c:pt idx="23746">
                  <c:v>41538.4513888889</c:v>
                </c:pt>
                <c:pt idx="23747">
                  <c:v>41538.4548611111</c:v>
                </c:pt>
                <c:pt idx="23748">
                  <c:v>41538.4583333333</c:v>
                </c:pt>
                <c:pt idx="23749">
                  <c:v>41538.4618055556</c:v>
                </c:pt>
                <c:pt idx="23750">
                  <c:v>41538.4652777778</c:v>
                </c:pt>
                <c:pt idx="23751">
                  <c:v>41538.46875</c:v>
                </c:pt>
                <c:pt idx="23752">
                  <c:v>41538.4722222222</c:v>
                </c:pt>
                <c:pt idx="23753">
                  <c:v>41538.4756944444</c:v>
                </c:pt>
                <c:pt idx="23754">
                  <c:v>41538.4791666667</c:v>
                </c:pt>
                <c:pt idx="23755">
                  <c:v>41538.4826388889</c:v>
                </c:pt>
                <c:pt idx="23756">
                  <c:v>41538.4861111111</c:v>
                </c:pt>
                <c:pt idx="23757">
                  <c:v>41538.4895833333</c:v>
                </c:pt>
                <c:pt idx="23758">
                  <c:v>41538.4930555556</c:v>
                </c:pt>
                <c:pt idx="23759">
                  <c:v>41538.4965277778</c:v>
                </c:pt>
                <c:pt idx="23760">
                  <c:v>41538.5</c:v>
                </c:pt>
                <c:pt idx="23761">
                  <c:v>41538.5034722222</c:v>
                </c:pt>
                <c:pt idx="23762">
                  <c:v>41538.5069444444</c:v>
                </c:pt>
                <c:pt idx="23763">
                  <c:v>41538.5104166667</c:v>
                </c:pt>
                <c:pt idx="23764">
                  <c:v>41538.5138888889</c:v>
                </c:pt>
                <c:pt idx="23765">
                  <c:v>41538.5173611111</c:v>
                </c:pt>
                <c:pt idx="23766">
                  <c:v>41538.5208333333</c:v>
                </c:pt>
                <c:pt idx="23767">
                  <c:v>41538.5243055556</c:v>
                </c:pt>
                <c:pt idx="23768">
                  <c:v>41538.5277777778</c:v>
                </c:pt>
                <c:pt idx="23769">
                  <c:v>41538.53125</c:v>
                </c:pt>
                <c:pt idx="23770">
                  <c:v>41538.5347222222</c:v>
                </c:pt>
                <c:pt idx="23771">
                  <c:v>41538.5381944444</c:v>
                </c:pt>
                <c:pt idx="23772">
                  <c:v>41538.5416666667</c:v>
                </c:pt>
                <c:pt idx="23773">
                  <c:v>41538.5451388889</c:v>
                </c:pt>
                <c:pt idx="23774">
                  <c:v>41538.5486111111</c:v>
                </c:pt>
                <c:pt idx="23775">
                  <c:v>41538.5520833333</c:v>
                </c:pt>
                <c:pt idx="23776">
                  <c:v>41538.5555555556</c:v>
                </c:pt>
                <c:pt idx="23777">
                  <c:v>41538.5590277778</c:v>
                </c:pt>
                <c:pt idx="23778">
                  <c:v>41538.5625</c:v>
                </c:pt>
                <c:pt idx="23779">
                  <c:v>41538.5659722222</c:v>
                </c:pt>
                <c:pt idx="23780">
                  <c:v>41538.5694444444</c:v>
                </c:pt>
                <c:pt idx="23781">
                  <c:v>41538.5729166667</c:v>
                </c:pt>
                <c:pt idx="23782">
                  <c:v>41538.5763888889</c:v>
                </c:pt>
                <c:pt idx="23783">
                  <c:v>41538.5798611111</c:v>
                </c:pt>
                <c:pt idx="23784">
                  <c:v>41538.5833333333</c:v>
                </c:pt>
                <c:pt idx="23785">
                  <c:v>41538.5868055556</c:v>
                </c:pt>
                <c:pt idx="23786">
                  <c:v>41538.5902777778</c:v>
                </c:pt>
                <c:pt idx="23787">
                  <c:v>41538.59375</c:v>
                </c:pt>
                <c:pt idx="23788">
                  <c:v>41538.5972222222</c:v>
                </c:pt>
                <c:pt idx="23789">
                  <c:v>41538.6006944445</c:v>
                </c:pt>
                <c:pt idx="23790">
                  <c:v>41538.6041666667</c:v>
                </c:pt>
                <c:pt idx="23791">
                  <c:v>41538.6076388889</c:v>
                </c:pt>
                <c:pt idx="23792">
                  <c:v>41538.6111111111</c:v>
                </c:pt>
                <c:pt idx="23793">
                  <c:v>41538.6145833333</c:v>
                </c:pt>
                <c:pt idx="23794">
                  <c:v>41538.6180555556</c:v>
                </c:pt>
                <c:pt idx="23795">
                  <c:v>41538.6215277778</c:v>
                </c:pt>
                <c:pt idx="23796">
                  <c:v>41538.625</c:v>
                </c:pt>
                <c:pt idx="23797">
                  <c:v>41538.6284722222</c:v>
                </c:pt>
                <c:pt idx="23798">
                  <c:v>41538.6319444445</c:v>
                </c:pt>
                <c:pt idx="23799">
                  <c:v>41538.6354166667</c:v>
                </c:pt>
                <c:pt idx="23800">
                  <c:v>41538.6388888889</c:v>
                </c:pt>
                <c:pt idx="23801">
                  <c:v>41538.6423611111</c:v>
                </c:pt>
                <c:pt idx="23802">
                  <c:v>41538.6458333333</c:v>
                </c:pt>
                <c:pt idx="23803">
                  <c:v>41538.6493055556</c:v>
                </c:pt>
                <c:pt idx="23804">
                  <c:v>41538.6527777778</c:v>
                </c:pt>
                <c:pt idx="23805">
                  <c:v>41538.65625</c:v>
                </c:pt>
                <c:pt idx="23806">
                  <c:v>41538.6597222222</c:v>
                </c:pt>
                <c:pt idx="23807">
                  <c:v>41538.6631944445</c:v>
                </c:pt>
                <c:pt idx="23808">
                  <c:v>41538.6666666667</c:v>
                </c:pt>
                <c:pt idx="23809">
                  <c:v>41538.6701388889</c:v>
                </c:pt>
                <c:pt idx="23810">
                  <c:v>41538.6736111111</c:v>
                </c:pt>
                <c:pt idx="23811">
                  <c:v>41538.6770833333</c:v>
                </c:pt>
                <c:pt idx="23812">
                  <c:v>41538.6805555556</c:v>
                </c:pt>
                <c:pt idx="23813">
                  <c:v>41538.6840277778</c:v>
                </c:pt>
                <c:pt idx="23814">
                  <c:v>41538.6875</c:v>
                </c:pt>
                <c:pt idx="23815">
                  <c:v>41538.6909722222</c:v>
                </c:pt>
                <c:pt idx="23816">
                  <c:v>41538.6944444444</c:v>
                </c:pt>
                <c:pt idx="23817">
                  <c:v>41538.6979166667</c:v>
                </c:pt>
                <c:pt idx="23818">
                  <c:v>41538.7013888889</c:v>
                </c:pt>
                <c:pt idx="23819">
                  <c:v>41538.7048611111</c:v>
                </c:pt>
                <c:pt idx="23820">
                  <c:v>41538.7083333333</c:v>
                </c:pt>
                <c:pt idx="23821">
                  <c:v>41538.7118055556</c:v>
                </c:pt>
                <c:pt idx="23822">
                  <c:v>41538.7152777778</c:v>
                </c:pt>
                <c:pt idx="23823">
                  <c:v>41538.71875</c:v>
                </c:pt>
                <c:pt idx="23824">
                  <c:v>41538.7222222222</c:v>
                </c:pt>
                <c:pt idx="23825">
                  <c:v>41538.7256944444</c:v>
                </c:pt>
                <c:pt idx="23826">
                  <c:v>41538.7291666667</c:v>
                </c:pt>
                <c:pt idx="23827">
                  <c:v>41538.7326388889</c:v>
                </c:pt>
                <c:pt idx="23828">
                  <c:v>41538.7361111111</c:v>
                </c:pt>
                <c:pt idx="23829">
                  <c:v>41538.7395833333</c:v>
                </c:pt>
                <c:pt idx="23830">
                  <c:v>41538.7430555556</c:v>
                </c:pt>
                <c:pt idx="23831">
                  <c:v>41538.7465277778</c:v>
                </c:pt>
                <c:pt idx="23832">
                  <c:v>41538.75</c:v>
                </c:pt>
                <c:pt idx="23833">
                  <c:v>41538.7534722222</c:v>
                </c:pt>
                <c:pt idx="23834">
                  <c:v>41538.7569444444</c:v>
                </c:pt>
                <c:pt idx="23835">
                  <c:v>41538.7604166667</c:v>
                </c:pt>
                <c:pt idx="23836">
                  <c:v>41538.7638888889</c:v>
                </c:pt>
                <c:pt idx="23837">
                  <c:v>41538.7673611111</c:v>
                </c:pt>
                <c:pt idx="23838">
                  <c:v>41538.7708333333</c:v>
                </c:pt>
                <c:pt idx="23839">
                  <c:v>41538.7743055556</c:v>
                </c:pt>
                <c:pt idx="23840">
                  <c:v>41538.7777777778</c:v>
                </c:pt>
                <c:pt idx="23841">
                  <c:v>41538.78125</c:v>
                </c:pt>
                <c:pt idx="23842">
                  <c:v>41538.7847222222</c:v>
                </c:pt>
                <c:pt idx="23843">
                  <c:v>41538.7881944444</c:v>
                </c:pt>
                <c:pt idx="23844">
                  <c:v>41538.7916666667</c:v>
                </c:pt>
                <c:pt idx="23845">
                  <c:v>41538.7951388889</c:v>
                </c:pt>
                <c:pt idx="23846">
                  <c:v>41538.7986111111</c:v>
                </c:pt>
                <c:pt idx="23847">
                  <c:v>41538.8020833333</c:v>
                </c:pt>
                <c:pt idx="23848">
                  <c:v>41538.8055555556</c:v>
                </c:pt>
                <c:pt idx="23849">
                  <c:v>41538.8090277778</c:v>
                </c:pt>
                <c:pt idx="23850">
                  <c:v>41538.8125</c:v>
                </c:pt>
                <c:pt idx="23851">
                  <c:v>41538.8159722222</c:v>
                </c:pt>
                <c:pt idx="23852">
                  <c:v>41538.8194444444</c:v>
                </c:pt>
                <c:pt idx="23853">
                  <c:v>41538.8229166667</c:v>
                </c:pt>
                <c:pt idx="23854">
                  <c:v>41538.8263888889</c:v>
                </c:pt>
                <c:pt idx="23855">
                  <c:v>41538.8298611111</c:v>
                </c:pt>
                <c:pt idx="23856">
                  <c:v>41538.8333333333</c:v>
                </c:pt>
                <c:pt idx="23857">
                  <c:v>41538.8368055556</c:v>
                </c:pt>
                <c:pt idx="23858">
                  <c:v>41538.8402777778</c:v>
                </c:pt>
                <c:pt idx="23859">
                  <c:v>41538.84375</c:v>
                </c:pt>
                <c:pt idx="23860">
                  <c:v>41538.8472222222</c:v>
                </c:pt>
                <c:pt idx="23861">
                  <c:v>41538.8506944445</c:v>
                </c:pt>
                <c:pt idx="23862">
                  <c:v>41538.8541666667</c:v>
                </c:pt>
                <c:pt idx="23863">
                  <c:v>41538.8576388889</c:v>
                </c:pt>
                <c:pt idx="23864">
                  <c:v>41538.8611111111</c:v>
                </c:pt>
                <c:pt idx="23865">
                  <c:v>41538.8645833333</c:v>
                </c:pt>
                <c:pt idx="23866">
                  <c:v>41538.8680555556</c:v>
                </c:pt>
                <c:pt idx="23867">
                  <c:v>41538.8715277778</c:v>
                </c:pt>
                <c:pt idx="23868">
                  <c:v>41538.875</c:v>
                </c:pt>
                <c:pt idx="23869">
                  <c:v>41538.8784722222</c:v>
                </c:pt>
                <c:pt idx="23870">
                  <c:v>41538.8819444445</c:v>
                </c:pt>
                <c:pt idx="23871">
                  <c:v>41538.8854166667</c:v>
                </c:pt>
                <c:pt idx="23872">
                  <c:v>41538.8888888889</c:v>
                </c:pt>
                <c:pt idx="23873">
                  <c:v>41538.8923611111</c:v>
                </c:pt>
                <c:pt idx="23874">
                  <c:v>41538.8958333333</c:v>
                </c:pt>
                <c:pt idx="23875">
                  <c:v>41538.8993055556</c:v>
                </c:pt>
                <c:pt idx="23876">
                  <c:v>41538.9027777778</c:v>
                </c:pt>
                <c:pt idx="23877">
                  <c:v>41538.90625</c:v>
                </c:pt>
                <c:pt idx="23878">
                  <c:v>41538.9097222222</c:v>
                </c:pt>
                <c:pt idx="23879">
                  <c:v>41538.9131944445</c:v>
                </c:pt>
                <c:pt idx="23880">
                  <c:v>41538.9166666667</c:v>
                </c:pt>
                <c:pt idx="23881">
                  <c:v>41538.9201388889</c:v>
                </c:pt>
                <c:pt idx="23882">
                  <c:v>41538.9236111111</c:v>
                </c:pt>
                <c:pt idx="23883">
                  <c:v>41538.9270833333</c:v>
                </c:pt>
                <c:pt idx="23884">
                  <c:v>41538.9305555556</c:v>
                </c:pt>
                <c:pt idx="23885">
                  <c:v>41538.9340277778</c:v>
                </c:pt>
                <c:pt idx="23886">
                  <c:v>41538.9375</c:v>
                </c:pt>
                <c:pt idx="23887">
                  <c:v>41538.9409722222</c:v>
                </c:pt>
                <c:pt idx="23888">
                  <c:v>41538.9444444444</c:v>
                </c:pt>
                <c:pt idx="23889">
                  <c:v>41538.9479166667</c:v>
                </c:pt>
                <c:pt idx="23890">
                  <c:v>41538.9513888889</c:v>
                </c:pt>
                <c:pt idx="23891">
                  <c:v>41538.9548611111</c:v>
                </c:pt>
                <c:pt idx="23892">
                  <c:v>41538.9583333333</c:v>
                </c:pt>
                <c:pt idx="23893">
                  <c:v>41538.9618055556</c:v>
                </c:pt>
                <c:pt idx="23894">
                  <c:v>41538.9652777778</c:v>
                </c:pt>
                <c:pt idx="23895">
                  <c:v>41538.96875</c:v>
                </c:pt>
                <c:pt idx="23896">
                  <c:v>41538.9722222222</c:v>
                </c:pt>
                <c:pt idx="23897">
                  <c:v>41538.9756944444</c:v>
                </c:pt>
                <c:pt idx="23898">
                  <c:v>41538.9791666667</c:v>
                </c:pt>
                <c:pt idx="23899">
                  <c:v>41538.9826388889</c:v>
                </c:pt>
                <c:pt idx="23900">
                  <c:v>41538.9861111111</c:v>
                </c:pt>
                <c:pt idx="23901">
                  <c:v>41538.9895833333</c:v>
                </c:pt>
                <c:pt idx="23902">
                  <c:v>41538.9930555556</c:v>
                </c:pt>
                <c:pt idx="23903">
                  <c:v>41538.9965277778</c:v>
                </c:pt>
                <c:pt idx="23904">
                  <c:v>41539</c:v>
                </c:pt>
                <c:pt idx="23905">
                  <c:v>41539.0034722222</c:v>
                </c:pt>
                <c:pt idx="23906">
                  <c:v>41539.0069444444</c:v>
                </c:pt>
                <c:pt idx="23907">
                  <c:v>41539.0104166667</c:v>
                </c:pt>
                <c:pt idx="23908">
                  <c:v>41539.0138888889</c:v>
                </c:pt>
                <c:pt idx="23909">
                  <c:v>41539.0173611111</c:v>
                </c:pt>
                <c:pt idx="23910">
                  <c:v>41539.0208333333</c:v>
                </c:pt>
                <c:pt idx="23911">
                  <c:v>41539.0243055556</c:v>
                </c:pt>
                <c:pt idx="23912">
                  <c:v>41539.0277777778</c:v>
                </c:pt>
                <c:pt idx="23913">
                  <c:v>41539.03125</c:v>
                </c:pt>
                <c:pt idx="23914">
                  <c:v>41539.0347222222</c:v>
                </c:pt>
                <c:pt idx="23915">
                  <c:v>41539.0381944444</c:v>
                </c:pt>
                <c:pt idx="23916">
                  <c:v>41539.0416666667</c:v>
                </c:pt>
                <c:pt idx="23917">
                  <c:v>41539.0451388889</c:v>
                </c:pt>
                <c:pt idx="23918">
                  <c:v>41539.0486111111</c:v>
                </c:pt>
                <c:pt idx="23919">
                  <c:v>41539.0520833333</c:v>
                </c:pt>
                <c:pt idx="23920">
                  <c:v>41539.0555555556</c:v>
                </c:pt>
                <c:pt idx="23921">
                  <c:v>41539.0590277778</c:v>
                </c:pt>
                <c:pt idx="23922">
                  <c:v>41539.0625</c:v>
                </c:pt>
                <c:pt idx="23923">
                  <c:v>41539.0659722222</c:v>
                </c:pt>
                <c:pt idx="23924">
                  <c:v>41539.0694444444</c:v>
                </c:pt>
                <c:pt idx="23925">
                  <c:v>41539.0729166667</c:v>
                </c:pt>
                <c:pt idx="23926">
                  <c:v>41539.0763888889</c:v>
                </c:pt>
                <c:pt idx="23927">
                  <c:v>41539.0798611111</c:v>
                </c:pt>
                <c:pt idx="23928">
                  <c:v>41539.0833333333</c:v>
                </c:pt>
                <c:pt idx="23929">
                  <c:v>41539.0868055556</c:v>
                </c:pt>
                <c:pt idx="23930">
                  <c:v>41539.0902777778</c:v>
                </c:pt>
                <c:pt idx="23931">
                  <c:v>41539.09375</c:v>
                </c:pt>
                <c:pt idx="23932">
                  <c:v>41539.0972222222</c:v>
                </c:pt>
                <c:pt idx="23933">
                  <c:v>41539.1006944444</c:v>
                </c:pt>
                <c:pt idx="23934">
                  <c:v>41539.1041666667</c:v>
                </c:pt>
                <c:pt idx="23935">
                  <c:v>41539.1076388889</c:v>
                </c:pt>
                <c:pt idx="23936">
                  <c:v>41539.1111111111</c:v>
                </c:pt>
                <c:pt idx="23937">
                  <c:v>41539.1145833333</c:v>
                </c:pt>
                <c:pt idx="23938">
                  <c:v>41539.1180555556</c:v>
                </c:pt>
                <c:pt idx="23939">
                  <c:v>41539.1215277778</c:v>
                </c:pt>
                <c:pt idx="23940">
                  <c:v>41539.125</c:v>
                </c:pt>
                <c:pt idx="23941">
                  <c:v>41539.1284722222</c:v>
                </c:pt>
                <c:pt idx="23942">
                  <c:v>41539.1319444445</c:v>
                </c:pt>
                <c:pt idx="23943">
                  <c:v>41539.1354166667</c:v>
                </c:pt>
                <c:pt idx="23944">
                  <c:v>41539.1388888889</c:v>
                </c:pt>
                <c:pt idx="23945">
                  <c:v>41539.1423611111</c:v>
                </c:pt>
                <c:pt idx="23946">
                  <c:v>41539.1458333333</c:v>
                </c:pt>
                <c:pt idx="23947">
                  <c:v>41539.1493055556</c:v>
                </c:pt>
                <c:pt idx="23948">
                  <c:v>41539.1527777778</c:v>
                </c:pt>
                <c:pt idx="23949">
                  <c:v>41539.15625</c:v>
                </c:pt>
                <c:pt idx="23950">
                  <c:v>41539.1597222222</c:v>
                </c:pt>
                <c:pt idx="23951">
                  <c:v>41539.1631944445</c:v>
                </c:pt>
                <c:pt idx="23952">
                  <c:v>41539.1666666667</c:v>
                </c:pt>
                <c:pt idx="23953">
                  <c:v>41539.1701388889</c:v>
                </c:pt>
                <c:pt idx="23954">
                  <c:v>41539.1736111111</c:v>
                </c:pt>
                <c:pt idx="23955">
                  <c:v>41539.1770833333</c:v>
                </c:pt>
                <c:pt idx="23956">
                  <c:v>41539.1805555556</c:v>
                </c:pt>
                <c:pt idx="23957">
                  <c:v>41539.1840277778</c:v>
                </c:pt>
                <c:pt idx="23958">
                  <c:v>41539.1875</c:v>
                </c:pt>
                <c:pt idx="23959">
                  <c:v>41539.1909722222</c:v>
                </c:pt>
                <c:pt idx="23960">
                  <c:v>41539.1944444445</c:v>
                </c:pt>
                <c:pt idx="23961">
                  <c:v>41539.1979166667</c:v>
                </c:pt>
                <c:pt idx="23962">
                  <c:v>41539.2013888889</c:v>
                </c:pt>
                <c:pt idx="23963">
                  <c:v>41539.2048611111</c:v>
                </c:pt>
                <c:pt idx="23964">
                  <c:v>41539.2083333333</c:v>
                </c:pt>
                <c:pt idx="23965">
                  <c:v>41539.2118055556</c:v>
                </c:pt>
                <c:pt idx="23966">
                  <c:v>41539.2152777778</c:v>
                </c:pt>
                <c:pt idx="23967">
                  <c:v>41539.21875</c:v>
                </c:pt>
                <c:pt idx="23968">
                  <c:v>41539.2222222222</c:v>
                </c:pt>
                <c:pt idx="23969">
                  <c:v>41539.2256944444</c:v>
                </c:pt>
                <c:pt idx="23970">
                  <c:v>41539.2291666667</c:v>
                </c:pt>
                <c:pt idx="23971">
                  <c:v>41539.2326388889</c:v>
                </c:pt>
                <c:pt idx="23972">
                  <c:v>41539.2361111111</c:v>
                </c:pt>
                <c:pt idx="23973">
                  <c:v>41539.2395833333</c:v>
                </c:pt>
                <c:pt idx="23974">
                  <c:v>41539.2430555556</c:v>
                </c:pt>
                <c:pt idx="23975">
                  <c:v>41539.2465277778</c:v>
                </c:pt>
                <c:pt idx="23976">
                  <c:v>41539.25</c:v>
                </c:pt>
                <c:pt idx="23977">
                  <c:v>41539.2534722222</c:v>
                </c:pt>
                <c:pt idx="23978">
                  <c:v>41539.2569444444</c:v>
                </c:pt>
                <c:pt idx="23979">
                  <c:v>41539.2604166667</c:v>
                </c:pt>
                <c:pt idx="23980">
                  <c:v>41539.2638888889</c:v>
                </c:pt>
                <c:pt idx="23981">
                  <c:v>41539.2673611111</c:v>
                </c:pt>
                <c:pt idx="23982">
                  <c:v>41539.2708333333</c:v>
                </c:pt>
                <c:pt idx="23983">
                  <c:v>41539.2743055556</c:v>
                </c:pt>
                <c:pt idx="23984">
                  <c:v>41539.2777777778</c:v>
                </c:pt>
                <c:pt idx="23985">
                  <c:v>41539.28125</c:v>
                </c:pt>
                <c:pt idx="23986">
                  <c:v>41539.2847222222</c:v>
                </c:pt>
                <c:pt idx="23987">
                  <c:v>41539.2881944444</c:v>
                </c:pt>
                <c:pt idx="23988">
                  <c:v>41539.2916666667</c:v>
                </c:pt>
                <c:pt idx="23989">
                  <c:v>41539.2951388889</c:v>
                </c:pt>
                <c:pt idx="23990">
                  <c:v>41539.2986111111</c:v>
                </c:pt>
                <c:pt idx="23991">
                  <c:v>41539.3020833333</c:v>
                </c:pt>
                <c:pt idx="23992">
                  <c:v>41539.3055555556</c:v>
                </c:pt>
                <c:pt idx="23993">
                  <c:v>41539.3090277778</c:v>
                </c:pt>
                <c:pt idx="23994">
                  <c:v>41539.3125</c:v>
                </c:pt>
                <c:pt idx="23995">
                  <c:v>41539.3159722222</c:v>
                </c:pt>
                <c:pt idx="23996">
                  <c:v>41539.3194444444</c:v>
                </c:pt>
                <c:pt idx="23997">
                  <c:v>41539.3229166667</c:v>
                </c:pt>
                <c:pt idx="23998">
                  <c:v>41539.3263888889</c:v>
                </c:pt>
                <c:pt idx="23999">
                  <c:v>41539.3298611111</c:v>
                </c:pt>
                <c:pt idx="24000">
                  <c:v>41539.3333333333</c:v>
                </c:pt>
                <c:pt idx="24001">
                  <c:v>41539.3368055556</c:v>
                </c:pt>
                <c:pt idx="24002">
                  <c:v>41539.3402777778</c:v>
                </c:pt>
                <c:pt idx="24003">
                  <c:v>41539.34375</c:v>
                </c:pt>
                <c:pt idx="24004">
                  <c:v>41539.3472222222</c:v>
                </c:pt>
                <c:pt idx="24005">
                  <c:v>41539.3506944444</c:v>
                </c:pt>
                <c:pt idx="24006">
                  <c:v>41539.3541666667</c:v>
                </c:pt>
                <c:pt idx="24007">
                  <c:v>41539.3576388889</c:v>
                </c:pt>
                <c:pt idx="24008">
                  <c:v>41539.3611111111</c:v>
                </c:pt>
                <c:pt idx="24009">
                  <c:v>41539.3645833333</c:v>
                </c:pt>
                <c:pt idx="24010">
                  <c:v>41539.3680555556</c:v>
                </c:pt>
                <c:pt idx="24011">
                  <c:v>41539.3715277778</c:v>
                </c:pt>
                <c:pt idx="24012">
                  <c:v>41539.375</c:v>
                </c:pt>
                <c:pt idx="24013">
                  <c:v>41539.3784722222</c:v>
                </c:pt>
                <c:pt idx="24014">
                  <c:v>41539.3819444445</c:v>
                </c:pt>
                <c:pt idx="24015">
                  <c:v>41539.3854166667</c:v>
                </c:pt>
                <c:pt idx="24016">
                  <c:v>41539.3888888889</c:v>
                </c:pt>
                <c:pt idx="24017">
                  <c:v>41539.3923611111</c:v>
                </c:pt>
                <c:pt idx="24018">
                  <c:v>41539.3958333333</c:v>
                </c:pt>
                <c:pt idx="24019">
                  <c:v>41539.3993055556</c:v>
                </c:pt>
                <c:pt idx="24020">
                  <c:v>41539.4027777778</c:v>
                </c:pt>
                <c:pt idx="24021">
                  <c:v>41539.40625</c:v>
                </c:pt>
                <c:pt idx="24022">
                  <c:v>41539.4097222222</c:v>
                </c:pt>
                <c:pt idx="24023">
                  <c:v>41539.4131944445</c:v>
                </c:pt>
                <c:pt idx="24024">
                  <c:v>41539.4166666667</c:v>
                </c:pt>
                <c:pt idx="24025">
                  <c:v>41539.4201388889</c:v>
                </c:pt>
                <c:pt idx="24026">
                  <c:v>41539.4236111111</c:v>
                </c:pt>
                <c:pt idx="24027">
                  <c:v>41539.4270833333</c:v>
                </c:pt>
                <c:pt idx="24028">
                  <c:v>41539.4305555556</c:v>
                </c:pt>
                <c:pt idx="24029">
                  <c:v>41539.4340277778</c:v>
                </c:pt>
                <c:pt idx="24030">
                  <c:v>41539.4375</c:v>
                </c:pt>
                <c:pt idx="24031">
                  <c:v>41539.4409722222</c:v>
                </c:pt>
                <c:pt idx="24032">
                  <c:v>41539.4444444445</c:v>
                </c:pt>
                <c:pt idx="24033">
                  <c:v>41539.4479166667</c:v>
                </c:pt>
                <c:pt idx="24034">
                  <c:v>41539.4513888889</c:v>
                </c:pt>
                <c:pt idx="24035">
                  <c:v>41539.4548611111</c:v>
                </c:pt>
                <c:pt idx="24036">
                  <c:v>41539.4583333333</c:v>
                </c:pt>
                <c:pt idx="24037">
                  <c:v>41539.4618055556</c:v>
                </c:pt>
                <c:pt idx="24038">
                  <c:v>41539.4652777778</c:v>
                </c:pt>
                <c:pt idx="24039">
                  <c:v>41539.46875</c:v>
                </c:pt>
                <c:pt idx="24040">
                  <c:v>41539.4722222222</c:v>
                </c:pt>
                <c:pt idx="24041">
                  <c:v>41539.4756944444</c:v>
                </c:pt>
                <c:pt idx="24042">
                  <c:v>41539.4791666667</c:v>
                </c:pt>
                <c:pt idx="24043">
                  <c:v>41539.4826388889</c:v>
                </c:pt>
                <c:pt idx="24044">
                  <c:v>41539.4861111111</c:v>
                </c:pt>
                <c:pt idx="24045">
                  <c:v>41539.4895833333</c:v>
                </c:pt>
                <c:pt idx="24046">
                  <c:v>41539.4930555556</c:v>
                </c:pt>
                <c:pt idx="24047">
                  <c:v>41539.4965277778</c:v>
                </c:pt>
                <c:pt idx="24048">
                  <c:v>41539.5</c:v>
                </c:pt>
                <c:pt idx="24049">
                  <c:v>41539.5034722222</c:v>
                </c:pt>
                <c:pt idx="24050">
                  <c:v>41539.5069444444</c:v>
                </c:pt>
                <c:pt idx="24051">
                  <c:v>41539.5104166667</c:v>
                </c:pt>
                <c:pt idx="24052">
                  <c:v>41539.5138888889</c:v>
                </c:pt>
                <c:pt idx="24053">
                  <c:v>41539.5173611111</c:v>
                </c:pt>
                <c:pt idx="24054">
                  <c:v>41539.5208333333</c:v>
                </c:pt>
                <c:pt idx="24055">
                  <c:v>41539.5243055556</c:v>
                </c:pt>
                <c:pt idx="24056">
                  <c:v>41539.5277777778</c:v>
                </c:pt>
                <c:pt idx="24057">
                  <c:v>41539.53125</c:v>
                </c:pt>
                <c:pt idx="24058">
                  <c:v>41539.5347222222</c:v>
                </c:pt>
                <c:pt idx="24059">
                  <c:v>41539.5381944444</c:v>
                </c:pt>
                <c:pt idx="24060">
                  <c:v>41539.5416666667</c:v>
                </c:pt>
                <c:pt idx="24061">
                  <c:v>41539.5451388889</c:v>
                </c:pt>
                <c:pt idx="24062">
                  <c:v>41539.5486111111</c:v>
                </c:pt>
                <c:pt idx="24063">
                  <c:v>41539.5520833333</c:v>
                </c:pt>
                <c:pt idx="24064">
                  <c:v>41539.5555555556</c:v>
                </c:pt>
                <c:pt idx="24065">
                  <c:v>41539.5590277778</c:v>
                </c:pt>
                <c:pt idx="24066">
                  <c:v>41539.5625</c:v>
                </c:pt>
                <c:pt idx="24067">
                  <c:v>41539.5659722222</c:v>
                </c:pt>
                <c:pt idx="24068">
                  <c:v>41539.5694444444</c:v>
                </c:pt>
                <c:pt idx="24069">
                  <c:v>41539.5729166667</c:v>
                </c:pt>
                <c:pt idx="24070">
                  <c:v>41539.5763888889</c:v>
                </c:pt>
                <c:pt idx="24071">
                  <c:v>41539.5798611111</c:v>
                </c:pt>
                <c:pt idx="24072">
                  <c:v>41539.5833333333</c:v>
                </c:pt>
                <c:pt idx="24073">
                  <c:v>41539.5868055556</c:v>
                </c:pt>
                <c:pt idx="24074">
                  <c:v>41539.5902777778</c:v>
                </c:pt>
                <c:pt idx="24075">
                  <c:v>41539.59375</c:v>
                </c:pt>
                <c:pt idx="24076">
                  <c:v>41539.5972222222</c:v>
                </c:pt>
                <c:pt idx="24077">
                  <c:v>41539.6006944444</c:v>
                </c:pt>
                <c:pt idx="24078">
                  <c:v>41539.6041666667</c:v>
                </c:pt>
                <c:pt idx="24079">
                  <c:v>41539.6076388889</c:v>
                </c:pt>
                <c:pt idx="24080">
                  <c:v>41539.6111111111</c:v>
                </c:pt>
                <c:pt idx="24081">
                  <c:v>41539.6145833333</c:v>
                </c:pt>
                <c:pt idx="24082">
                  <c:v>41539.6180555556</c:v>
                </c:pt>
                <c:pt idx="24083">
                  <c:v>41539.6215277778</c:v>
                </c:pt>
                <c:pt idx="24084">
                  <c:v>41539.625</c:v>
                </c:pt>
                <c:pt idx="24085">
                  <c:v>41539.6284722222</c:v>
                </c:pt>
                <c:pt idx="24086">
                  <c:v>41539.6319444444</c:v>
                </c:pt>
                <c:pt idx="24087">
                  <c:v>41539.6354166667</c:v>
                </c:pt>
                <c:pt idx="24088">
                  <c:v>41539.6388888889</c:v>
                </c:pt>
                <c:pt idx="24089">
                  <c:v>41539.6423611111</c:v>
                </c:pt>
                <c:pt idx="24090">
                  <c:v>41539.6458333333</c:v>
                </c:pt>
                <c:pt idx="24091">
                  <c:v>41539.6493055556</c:v>
                </c:pt>
                <c:pt idx="24092">
                  <c:v>41539.6527777778</c:v>
                </c:pt>
                <c:pt idx="24093">
                  <c:v>41539.65625</c:v>
                </c:pt>
                <c:pt idx="24094">
                  <c:v>41539.6597222222</c:v>
                </c:pt>
                <c:pt idx="24095">
                  <c:v>41539.6631944445</c:v>
                </c:pt>
                <c:pt idx="24096">
                  <c:v>41539.6666666667</c:v>
                </c:pt>
                <c:pt idx="24097">
                  <c:v>41539.6701388889</c:v>
                </c:pt>
                <c:pt idx="24098">
                  <c:v>41539.6736111111</c:v>
                </c:pt>
                <c:pt idx="24099">
                  <c:v>41539.6770833333</c:v>
                </c:pt>
                <c:pt idx="24100">
                  <c:v>41539.6805555556</c:v>
                </c:pt>
                <c:pt idx="24101">
                  <c:v>41539.6840277778</c:v>
                </c:pt>
                <c:pt idx="24102">
                  <c:v>41539.6875</c:v>
                </c:pt>
                <c:pt idx="24103">
                  <c:v>41539.6909722222</c:v>
                </c:pt>
                <c:pt idx="24104">
                  <c:v>41539.6944444445</c:v>
                </c:pt>
                <c:pt idx="24105">
                  <c:v>41539.6979166667</c:v>
                </c:pt>
                <c:pt idx="24106">
                  <c:v>41539.7013888889</c:v>
                </c:pt>
                <c:pt idx="24107">
                  <c:v>41539.7048611111</c:v>
                </c:pt>
                <c:pt idx="24108">
                  <c:v>41539.7083333333</c:v>
                </c:pt>
                <c:pt idx="24109">
                  <c:v>41539.7118055556</c:v>
                </c:pt>
                <c:pt idx="24110">
                  <c:v>41539.7152777778</c:v>
                </c:pt>
                <c:pt idx="24111">
                  <c:v>41539.71875</c:v>
                </c:pt>
                <c:pt idx="24112">
                  <c:v>41539.7222222222</c:v>
                </c:pt>
                <c:pt idx="24113">
                  <c:v>41539.7256944445</c:v>
                </c:pt>
                <c:pt idx="24114">
                  <c:v>41539.7291666667</c:v>
                </c:pt>
                <c:pt idx="24115">
                  <c:v>41539.7326388889</c:v>
                </c:pt>
                <c:pt idx="24116">
                  <c:v>41539.7361111111</c:v>
                </c:pt>
                <c:pt idx="24117">
                  <c:v>41539.7395833333</c:v>
                </c:pt>
                <c:pt idx="24118">
                  <c:v>41539.7430555556</c:v>
                </c:pt>
                <c:pt idx="24119">
                  <c:v>41539.7465277778</c:v>
                </c:pt>
                <c:pt idx="24120">
                  <c:v>41539.75</c:v>
                </c:pt>
                <c:pt idx="24121">
                  <c:v>41539.7534722222</c:v>
                </c:pt>
                <c:pt idx="24122">
                  <c:v>41539.7569444444</c:v>
                </c:pt>
                <c:pt idx="24123">
                  <c:v>41539.7604166667</c:v>
                </c:pt>
                <c:pt idx="24124">
                  <c:v>41539.7638888889</c:v>
                </c:pt>
                <c:pt idx="24125">
                  <c:v>41539.7673611111</c:v>
                </c:pt>
                <c:pt idx="24126">
                  <c:v>41539.7708333333</c:v>
                </c:pt>
                <c:pt idx="24127">
                  <c:v>41539.7743055556</c:v>
                </c:pt>
                <c:pt idx="24128">
                  <c:v>41539.7777777778</c:v>
                </c:pt>
                <c:pt idx="24129">
                  <c:v>41539.78125</c:v>
                </c:pt>
                <c:pt idx="24130">
                  <c:v>41539.7847222222</c:v>
                </c:pt>
                <c:pt idx="24131">
                  <c:v>41539.7881944444</c:v>
                </c:pt>
                <c:pt idx="24132">
                  <c:v>41539.7916666667</c:v>
                </c:pt>
                <c:pt idx="24133">
                  <c:v>41539.7951388889</c:v>
                </c:pt>
                <c:pt idx="24134">
                  <c:v>41539.7986111111</c:v>
                </c:pt>
                <c:pt idx="24135">
                  <c:v>41539.8020833333</c:v>
                </c:pt>
                <c:pt idx="24136">
                  <c:v>41539.8055555556</c:v>
                </c:pt>
                <c:pt idx="24137">
                  <c:v>41539.8090277778</c:v>
                </c:pt>
                <c:pt idx="24138">
                  <c:v>41539.8125</c:v>
                </c:pt>
                <c:pt idx="24139">
                  <c:v>41539.8159722222</c:v>
                </c:pt>
                <c:pt idx="24140">
                  <c:v>41539.8194444444</c:v>
                </c:pt>
                <c:pt idx="24141">
                  <c:v>41539.8229166667</c:v>
                </c:pt>
                <c:pt idx="24142">
                  <c:v>41539.8263888889</c:v>
                </c:pt>
                <c:pt idx="24143">
                  <c:v>41539.8298611111</c:v>
                </c:pt>
                <c:pt idx="24144">
                  <c:v>41539.8333333333</c:v>
                </c:pt>
                <c:pt idx="24145">
                  <c:v>41539.8368055556</c:v>
                </c:pt>
                <c:pt idx="24146">
                  <c:v>41539.8402777778</c:v>
                </c:pt>
                <c:pt idx="24147">
                  <c:v>41539.84375</c:v>
                </c:pt>
                <c:pt idx="24148">
                  <c:v>41539.8472222222</c:v>
                </c:pt>
                <c:pt idx="24149">
                  <c:v>41539.8506944444</c:v>
                </c:pt>
                <c:pt idx="24150">
                  <c:v>41539.8541666667</c:v>
                </c:pt>
                <c:pt idx="24151">
                  <c:v>41539.8576388889</c:v>
                </c:pt>
                <c:pt idx="24152">
                  <c:v>41539.8611111111</c:v>
                </c:pt>
                <c:pt idx="24153">
                  <c:v>41539.8645833333</c:v>
                </c:pt>
                <c:pt idx="24154">
                  <c:v>41539.8680555556</c:v>
                </c:pt>
                <c:pt idx="24155">
                  <c:v>41539.8715277778</c:v>
                </c:pt>
                <c:pt idx="24156">
                  <c:v>41539.875</c:v>
                </c:pt>
                <c:pt idx="24157">
                  <c:v>41539.8784722222</c:v>
                </c:pt>
                <c:pt idx="24158">
                  <c:v>41539.8819444444</c:v>
                </c:pt>
                <c:pt idx="24159">
                  <c:v>41539.8854166667</c:v>
                </c:pt>
                <c:pt idx="24160">
                  <c:v>41539.8888888889</c:v>
                </c:pt>
                <c:pt idx="24161">
                  <c:v>41539.8923611111</c:v>
                </c:pt>
                <c:pt idx="24162">
                  <c:v>41539.8958333333</c:v>
                </c:pt>
                <c:pt idx="24163">
                  <c:v>41539.8993055556</c:v>
                </c:pt>
                <c:pt idx="24164">
                  <c:v>41539.9027777778</c:v>
                </c:pt>
                <c:pt idx="24165">
                  <c:v>41539.90625</c:v>
                </c:pt>
                <c:pt idx="24166">
                  <c:v>41539.9097222222</c:v>
                </c:pt>
                <c:pt idx="24167">
                  <c:v>41539.9131944444</c:v>
                </c:pt>
                <c:pt idx="24168">
                  <c:v>41539.9166666667</c:v>
                </c:pt>
                <c:pt idx="24169">
                  <c:v>41539.9201388889</c:v>
                </c:pt>
                <c:pt idx="24170">
                  <c:v>41539.9236111111</c:v>
                </c:pt>
                <c:pt idx="24171">
                  <c:v>41539.9270833333</c:v>
                </c:pt>
                <c:pt idx="24172">
                  <c:v>41539.9305555556</c:v>
                </c:pt>
                <c:pt idx="24173">
                  <c:v>41539.9340277778</c:v>
                </c:pt>
                <c:pt idx="24174">
                  <c:v>41539.9375</c:v>
                </c:pt>
                <c:pt idx="24175">
                  <c:v>41539.9409722222</c:v>
                </c:pt>
                <c:pt idx="24176">
                  <c:v>41539.9444444445</c:v>
                </c:pt>
                <c:pt idx="24177">
                  <c:v>41539.9479166667</c:v>
                </c:pt>
                <c:pt idx="24178">
                  <c:v>41539.9513888889</c:v>
                </c:pt>
                <c:pt idx="24179">
                  <c:v>41539.9548611111</c:v>
                </c:pt>
                <c:pt idx="24180">
                  <c:v>41539.9583333333</c:v>
                </c:pt>
                <c:pt idx="24181">
                  <c:v>41539.9618055556</c:v>
                </c:pt>
                <c:pt idx="24182">
                  <c:v>41539.9652777778</c:v>
                </c:pt>
                <c:pt idx="24183">
                  <c:v>41539.96875</c:v>
                </c:pt>
                <c:pt idx="24184">
                  <c:v>41539.9722222222</c:v>
                </c:pt>
                <c:pt idx="24185">
                  <c:v>41539.9756944445</c:v>
                </c:pt>
                <c:pt idx="24186">
                  <c:v>41539.9791666667</c:v>
                </c:pt>
                <c:pt idx="24187">
                  <c:v>41539.9826388889</c:v>
                </c:pt>
                <c:pt idx="24188">
                  <c:v>41539.9861111111</c:v>
                </c:pt>
                <c:pt idx="24189">
                  <c:v>41539.9895833333</c:v>
                </c:pt>
                <c:pt idx="24190">
                  <c:v>41539.9930555556</c:v>
                </c:pt>
                <c:pt idx="24191">
                  <c:v>41539.9965277778</c:v>
                </c:pt>
                <c:pt idx="24192">
                  <c:v>41540</c:v>
                </c:pt>
                <c:pt idx="24193">
                  <c:v>41540.0034722222</c:v>
                </c:pt>
                <c:pt idx="24194">
                  <c:v>41540.0069444444</c:v>
                </c:pt>
                <c:pt idx="24195">
                  <c:v>41540.0104166667</c:v>
                </c:pt>
                <c:pt idx="24196">
                  <c:v>41540.0138888889</c:v>
                </c:pt>
                <c:pt idx="24197">
                  <c:v>41540.0173611111</c:v>
                </c:pt>
                <c:pt idx="24198">
                  <c:v>41540.0208333333</c:v>
                </c:pt>
                <c:pt idx="24199">
                  <c:v>41540.0243055556</c:v>
                </c:pt>
                <c:pt idx="24200">
                  <c:v>41540.0277777778</c:v>
                </c:pt>
                <c:pt idx="24201">
                  <c:v>41540.03125</c:v>
                </c:pt>
                <c:pt idx="24202">
                  <c:v>41540.0347222222</c:v>
                </c:pt>
                <c:pt idx="24203">
                  <c:v>41540.0381944444</c:v>
                </c:pt>
                <c:pt idx="24204">
                  <c:v>41540.0416666667</c:v>
                </c:pt>
                <c:pt idx="24205">
                  <c:v>41540.0451388889</c:v>
                </c:pt>
                <c:pt idx="24206">
                  <c:v>41540.0486111111</c:v>
                </c:pt>
                <c:pt idx="24207">
                  <c:v>41540.0520833333</c:v>
                </c:pt>
                <c:pt idx="24208">
                  <c:v>41540.0555555556</c:v>
                </c:pt>
                <c:pt idx="24209">
                  <c:v>41540.0590277778</c:v>
                </c:pt>
                <c:pt idx="24210">
                  <c:v>41540.0625</c:v>
                </c:pt>
                <c:pt idx="24211">
                  <c:v>41540.0659722222</c:v>
                </c:pt>
                <c:pt idx="24212">
                  <c:v>41540.0694444444</c:v>
                </c:pt>
                <c:pt idx="24213">
                  <c:v>41540.0729166667</c:v>
                </c:pt>
                <c:pt idx="24214">
                  <c:v>41540.0763888889</c:v>
                </c:pt>
                <c:pt idx="24215">
                  <c:v>41540.0798611111</c:v>
                </c:pt>
                <c:pt idx="24216">
                  <c:v>41540.0833333333</c:v>
                </c:pt>
                <c:pt idx="24217">
                  <c:v>41540.0868055556</c:v>
                </c:pt>
                <c:pt idx="24218">
                  <c:v>41540.0902777778</c:v>
                </c:pt>
                <c:pt idx="24219">
                  <c:v>41540.09375</c:v>
                </c:pt>
                <c:pt idx="24220">
                  <c:v>41540.0972222222</c:v>
                </c:pt>
                <c:pt idx="24221">
                  <c:v>41540.1006944444</c:v>
                </c:pt>
                <c:pt idx="24222">
                  <c:v>41540.1041666667</c:v>
                </c:pt>
                <c:pt idx="24223">
                  <c:v>41540.1076388889</c:v>
                </c:pt>
                <c:pt idx="24224">
                  <c:v>41540.1111111111</c:v>
                </c:pt>
                <c:pt idx="24225">
                  <c:v>41540.1145833333</c:v>
                </c:pt>
                <c:pt idx="24226">
                  <c:v>41540.1180555556</c:v>
                </c:pt>
                <c:pt idx="24227">
                  <c:v>41540.1215277778</c:v>
                </c:pt>
                <c:pt idx="24228">
                  <c:v>41540.125</c:v>
                </c:pt>
                <c:pt idx="24229">
                  <c:v>41540.1284722222</c:v>
                </c:pt>
                <c:pt idx="24230">
                  <c:v>41540.1319444444</c:v>
                </c:pt>
                <c:pt idx="24231">
                  <c:v>41540.1354166667</c:v>
                </c:pt>
                <c:pt idx="24232">
                  <c:v>41540.1388888889</c:v>
                </c:pt>
                <c:pt idx="24233">
                  <c:v>41540.1423611111</c:v>
                </c:pt>
                <c:pt idx="24234">
                  <c:v>41540.1458333333</c:v>
                </c:pt>
                <c:pt idx="24235">
                  <c:v>41540.1493055556</c:v>
                </c:pt>
                <c:pt idx="24236">
                  <c:v>41540.1527777778</c:v>
                </c:pt>
                <c:pt idx="24237">
                  <c:v>41540.15625</c:v>
                </c:pt>
                <c:pt idx="24238">
                  <c:v>41540.1597222222</c:v>
                </c:pt>
                <c:pt idx="24239">
                  <c:v>41540.1631944444</c:v>
                </c:pt>
                <c:pt idx="24240">
                  <c:v>41540.1666666667</c:v>
                </c:pt>
                <c:pt idx="24241">
                  <c:v>41540.1701388889</c:v>
                </c:pt>
                <c:pt idx="24242">
                  <c:v>41540.1736111111</c:v>
                </c:pt>
                <c:pt idx="24243">
                  <c:v>41540.1770833333</c:v>
                </c:pt>
                <c:pt idx="24244">
                  <c:v>41540.1805555556</c:v>
                </c:pt>
                <c:pt idx="24245">
                  <c:v>41540.1840277778</c:v>
                </c:pt>
                <c:pt idx="24246">
                  <c:v>41540.1875</c:v>
                </c:pt>
                <c:pt idx="24247">
                  <c:v>41540.1909722222</c:v>
                </c:pt>
                <c:pt idx="24248">
                  <c:v>41540.1944444445</c:v>
                </c:pt>
                <c:pt idx="24249">
                  <c:v>41540.1979166667</c:v>
                </c:pt>
                <c:pt idx="24250">
                  <c:v>41540.2013888889</c:v>
                </c:pt>
                <c:pt idx="24251">
                  <c:v>41540.2048611111</c:v>
                </c:pt>
                <c:pt idx="24252">
                  <c:v>41540.2083333333</c:v>
                </c:pt>
                <c:pt idx="24253">
                  <c:v>41540.2118055556</c:v>
                </c:pt>
                <c:pt idx="24254">
                  <c:v>41540.2152777778</c:v>
                </c:pt>
                <c:pt idx="24255">
                  <c:v>41540.21875</c:v>
                </c:pt>
                <c:pt idx="24256">
                  <c:v>41540.2222222222</c:v>
                </c:pt>
                <c:pt idx="24257">
                  <c:v>41540.2256944445</c:v>
                </c:pt>
                <c:pt idx="24258">
                  <c:v>41540.2291666667</c:v>
                </c:pt>
                <c:pt idx="24259">
                  <c:v>41540.2326388889</c:v>
                </c:pt>
                <c:pt idx="24260">
                  <c:v>41540.2361111111</c:v>
                </c:pt>
                <c:pt idx="24261">
                  <c:v>41540.2395833333</c:v>
                </c:pt>
                <c:pt idx="24262">
                  <c:v>41540.2430555556</c:v>
                </c:pt>
                <c:pt idx="24263">
                  <c:v>41540.2465277778</c:v>
                </c:pt>
                <c:pt idx="24264">
                  <c:v>41540.25</c:v>
                </c:pt>
                <c:pt idx="24265">
                  <c:v>41540.2534722222</c:v>
                </c:pt>
                <c:pt idx="24266">
                  <c:v>41540.2569444445</c:v>
                </c:pt>
                <c:pt idx="24267">
                  <c:v>41540.2604166667</c:v>
                </c:pt>
                <c:pt idx="24268">
                  <c:v>41540.2638888889</c:v>
                </c:pt>
                <c:pt idx="24269">
                  <c:v>41540.2673611111</c:v>
                </c:pt>
                <c:pt idx="24270">
                  <c:v>41540.2708333333</c:v>
                </c:pt>
                <c:pt idx="24271">
                  <c:v>41540.2743055556</c:v>
                </c:pt>
                <c:pt idx="24272">
                  <c:v>41540.2777777778</c:v>
                </c:pt>
                <c:pt idx="24273">
                  <c:v>41540.28125</c:v>
                </c:pt>
                <c:pt idx="24274">
                  <c:v>41540.2847222222</c:v>
                </c:pt>
                <c:pt idx="24275">
                  <c:v>41540.2881944444</c:v>
                </c:pt>
                <c:pt idx="24276">
                  <c:v>41540.2916666667</c:v>
                </c:pt>
                <c:pt idx="24277">
                  <c:v>41540.2951388889</c:v>
                </c:pt>
                <c:pt idx="24278">
                  <c:v>41540.2986111111</c:v>
                </c:pt>
                <c:pt idx="24279">
                  <c:v>41540.3020833333</c:v>
                </c:pt>
                <c:pt idx="24280">
                  <c:v>41540.3055555556</c:v>
                </c:pt>
                <c:pt idx="24281">
                  <c:v>41540.3090277778</c:v>
                </c:pt>
                <c:pt idx="24282">
                  <c:v>41540.3125</c:v>
                </c:pt>
                <c:pt idx="24283">
                  <c:v>41540.3159722222</c:v>
                </c:pt>
                <c:pt idx="24284">
                  <c:v>41540.3194444444</c:v>
                </c:pt>
                <c:pt idx="24285">
                  <c:v>41540.3229166667</c:v>
                </c:pt>
                <c:pt idx="24286">
                  <c:v>41540.3263888889</c:v>
                </c:pt>
                <c:pt idx="24287">
                  <c:v>41540.3298611111</c:v>
                </c:pt>
                <c:pt idx="24288">
                  <c:v>41540.3333333333</c:v>
                </c:pt>
                <c:pt idx="24289">
                  <c:v>41540.3368055556</c:v>
                </c:pt>
                <c:pt idx="24290">
                  <c:v>41540.3402777778</c:v>
                </c:pt>
                <c:pt idx="24291">
                  <c:v>41540.34375</c:v>
                </c:pt>
                <c:pt idx="24292">
                  <c:v>41540.3472222222</c:v>
                </c:pt>
                <c:pt idx="24293">
                  <c:v>41540.3506944444</c:v>
                </c:pt>
                <c:pt idx="24294">
                  <c:v>41540.3541666667</c:v>
                </c:pt>
                <c:pt idx="24295">
                  <c:v>41540.3576388889</c:v>
                </c:pt>
                <c:pt idx="24296">
                  <c:v>41540.3611111111</c:v>
                </c:pt>
                <c:pt idx="24297">
                  <c:v>41540.3645833333</c:v>
                </c:pt>
                <c:pt idx="24298">
                  <c:v>41540.3680555556</c:v>
                </c:pt>
                <c:pt idx="24299">
                  <c:v>41540.3715277778</c:v>
                </c:pt>
                <c:pt idx="24300">
                  <c:v>41540.375</c:v>
                </c:pt>
                <c:pt idx="24301">
                  <c:v>41540.3784722222</c:v>
                </c:pt>
                <c:pt idx="24302">
                  <c:v>41540.3819444444</c:v>
                </c:pt>
                <c:pt idx="24303">
                  <c:v>41540.3854166667</c:v>
                </c:pt>
                <c:pt idx="24304">
                  <c:v>41540.3888888889</c:v>
                </c:pt>
                <c:pt idx="24305">
                  <c:v>41540.3923611111</c:v>
                </c:pt>
                <c:pt idx="24306">
                  <c:v>41540.3958333333</c:v>
                </c:pt>
                <c:pt idx="24307">
                  <c:v>41540.3993055556</c:v>
                </c:pt>
                <c:pt idx="24308">
                  <c:v>41540.4027777778</c:v>
                </c:pt>
                <c:pt idx="24309">
                  <c:v>41540.40625</c:v>
                </c:pt>
                <c:pt idx="24310">
                  <c:v>41540.4097222222</c:v>
                </c:pt>
                <c:pt idx="24311">
                  <c:v>41540.4131944444</c:v>
                </c:pt>
                <c:pt idx="24312">
                  <c:v>41540.4166666667</c:v>
                </c:pt>
                <c:pt idx="24313">
                  <c:v>41540.4201388889</c:v>
                </c:pt>
                <c:pt idx="24314">
                  <c:v>41540.4236111111</c:v>
                </c:pt>
                <c:pt idx="24315">
                  <c:v>41540.4270833333</c:v>
                </c:pt>
                <c:pt idx="24316">
                  <c:v>41540.4305555556</c:v>
                </c:pt>
                <c:pt idx="24317">
                  <c:v>41540.4340277778</c:v>
                </c:pt>
                <c:pt idx="24318">
                  <c:v>41540.4375</c:v>
                </c:pt>
                <c:pt idx="24319">
                  <c:v>41540.4409722222</c:v>
                </c:pt>
                <c:pt idx="24320">
                  <c:v>41540.4444444444</c:v>
                </c:pt>
                <c:pt idx="24321">
                  <c:v>41540.4479166667</c:v>
                </c:pt>
                <c:pt idx="24322">
                  <c:v>41540.4513888889</c:v>
                </c:pt>
                <c:pt idx="24323">
                  <c:v>41540.4548611111</c:v>
                </c:pt>
                <c:pt idx="24324">
                  <c:v>41540.4583333333</c:v>
                </c:pt>
                <c:pt idx="24325">
                  <c:v>41540.4618055556</c:v>
                </c:pt>
                <c:pt idx="24326">
                  <c:v>41540.4652777778</c:v>
                </c:pt>
                <c:pt idx="24327">
                  <c:v>41540.46875</c:v>
                </c:pt>
                <c:pt idx="24328">
                  <c:v>41540.4722222222</c:v>
                </c:pt>
                <c:pt idx="24329">
                  <c:v>41540.4756944445</c:v>
                </c:pt>
                <c:pt idx="24330">
                  <c:v>41540.4791666667</c:v>
                </c:pt>
                <c:pt idx="24331">
                  <c:v>41540.4826388889</c:v>
                </c:pt>
                <c:pt idx="24332">
                  <c:v>41540.4861111111</c:v>
                </c:pt>
                <c:pt idx="24333">
                  <c:v>41540.4895833333</c:v>
                </c:pt>
                <c:pt idx="24334">
                  <c:v>41540.4930555556</c:v>
                </c:pt>
                <c:pt idx="24335">
                  <c:v>41540.4965277778</c:v>
                </c:pt>
                <c:pt idx="24336">
                  <c:v>41540.5</c:v>
                </c:pt>
                <c:pt idx="24337">
                  <c:v>41540.5034722222</c:v>
                </c:pt>
                <c:pt idx="24338">
                  <c:v>41540.5069444445</c:v>
                </c:pt>
                <c:pt idx="24339">
                  <c:v>41540.5104166667</c:v>
                </c:pt>
                <c:pt idx="24340">
                  <c:v>41540.5138888889</c:v>
                </c:pt>
                <c:pt idx="24341">
                  <c:v>41540.5173611111</c:v>
                </c:pt>
                <c:pt idx="24342">
                  <c:v>41540.5208333333</c:v>
                </c:pt>
                <c:pt idx="24343">
                  <c:v>41540.5243055556</c:v>
                </c:pt>
                <c:pt idx="24344">
                  <c:v>41540.5277777778</c:v>
                </c:pt>
                <c:pt idx="24345">
                  <c:v>41540.53125</c:v>
                </c:pt>
                <c:pt idx="24346">
                  <c:v>41540.5347222222</c:v>
                </c:pt>
                <c:pt idx="24347">
                  <c:v>41540.5381944445</c:v>
                </c:pt>
                <c:pt idx="24348">
                  <c:v>41540.5416666667</c:v>
                </c:pt>
                <c:pt idx="24349">
                  <c:v>41540.5451388889</c:v>
                </c:pt>
                <c:pt idx="24350">
                  <c:v>41540.5486111111</c:v>
                </c:pt>
                <c:pt idx="24351">
                  <c:v>41540.5520833333</c:v>
                </c:pt>
                <c:pt idx="24352">
                  <c:v>41540.5555555556</c:v>
                </c:pt>
                <c:pt idx="24353">
                  <c:v>41540.5590277778</c:v>
                </c:pt>
                <c:pt idx="24354">
                  <c:v>41540.5625</c:v>
                </c:pt>
                <c:pt idx="24355">
                  <c:v>41540.5659722222</c:v>
                </c:pt>
                <c:pt idx="24356">
                  <c:v>41540.5694444444</c:v>
                </c:pt>
                <c:pt idx="24357">
                  <c:v>41540.5729166667</c:v>
                </c:pt>
                <c:pt idx="24358">
                  <c:v>41540.5763888889</c:v>
                </c:pt>
                <c:pt idx="24359">
                  <c:v>41540.5798611111</c:v>
                </c:pt>
                <c:pt idx="24360">
                  <c:v>41540.5833333333</c:v>
                </c:pt>
                <c:pt idx="24361">
                  <c:v>41540.5868055556</c:v>
                </c:pt>
                <c:pt idx="24362">
                  <c:v>41540.5902777778</c:v>
                </c:pt>
                <c:pt idx="24363">
                  <c:v>41540.59375</c:v>
                </c:pt>
                <c:pt idx="24364">
                  <c:v>41540.5972222222</c:v>
                </c:pt>
                <c:pt idx="24365">
                  <c:v>41540.6006944444</c:v>
                </c:pt>
                <c:pt idx="24366">
                  <c:v>41540.6041666667</c:v>
                </c:pt>
                <c:pt idx="24367">
                  <c:v>41540.6076388889</c:v>
                </c:pt>
                <c:pt idx="24368">
                  <c:v>41540.6111111111</c:v>
                </c:pt>
                <c:pt idx="24369">
                  <c:v>41540.6145833333</c:v>
                </c:pt>
                <c:pt idx="24370">
                  <c:v>41540.6180555556</c:v>
                </c:pt>
                <c:pt idx="24371">
                  <c:v>41540.6215277778</c:v>
                </c:pt>
                <c:pt idx="24372">
                  <c:v>41540.625</c:v>
                </c:pt>
                <c:pt idx="24373">
                  <c:v>41540.6284722222</c:v>
                </c:pt>
                <c:pt idx="24374">
                  <c:v>41540.6319444444</c:v>
                </c:pt>
                <c:pt idx="24375">
                  <c:v>41540.6354166667</c:v>
                </c:pt>
                <c:pt idx="24376">
                  <c:v>41540.6388888889</c:v>
                </c:pt>
                <c:pt idx="24377">
                  <c:v>41540.6423611111</c:v>
                </c:pt>
                <c:pt idx="24378">
                  <c:v>41540.6458333333</c:v>
                </c:pt>
                <c:pt idx="24379">
                  <c:v>41540.6493055556</c:v>
                </c:pt>
                <c:pt idx="24380">
                  <c:v>41540.6527777778</c:v>
                </c:pt>
                <c:pt idx="24381">
                  <c:v>41540.65625</c:v>
                </c:pt>
                <c:pt idx="24382">
                  <c:v>41540.6597222222</c:v>
                </c:pt>
                <c:pt idx="24383">
                  <c:v>41540.6631944444</c:v>
                </c:pt>
                <c:pt idx="24384">
                  <c:v>41540.6666666667</c:v>
                </c:pt>
                <c:pt idx="24385">
                  <c:v>41540.6701388889</c:v>
                </c:pt>
                <c:pt idx="24386">
                  <c:v>41540.6736111111</c:v>
                </c:pt>
                <c:pt idx="24387">
                  <c:v>41540.6770833333</c:v>
                </c:pt>
                <c:pt idx="24388">
                  <c:v>41540.6805555556</c:v>
                </c:pt>
                <c:pt idx="24389">
                  <c:v>41540.6840277778</c:v>
                </c:pt>
                <c:pt idx="24390">
                  <c:v>41540.6875</c:v>
                </c:pt>
                <c:pt idx="24391">
                  <c:v>41540.6909722222</c:v>
                </c:pt>
                <c:pt idx="24392">
                  <c:v>41540.6944444444</c:v>
                </c:pt>
                <c:pt idx="24393">
                  <c:v>41540.6979166667</c:v>
                </c:pt>
                <c:pt idx="24394">
                  <c:v>41540.7013888889</c:v>
                </c:pt>
                <c:pt idx="24395">
                  <c:v>41540.7048611111</c:v>
                </c:pt>
                <c:pt idx="24396">
                  <c:v>41540.7083333333</c:v>
                </c:pt>
                <c:pt idx="24397">
                  <c:v>41540.7118055556</c:v>
                </c:pt>
                <c:pt idx="24398">
                  <c:v>41540.7152777778</c:v>
                </c:pt>
                <c:pt idx="24399">
                  <c:v>41540.71875</c:v>
                </c:pt>
                <c:pt idx="24400">
                  <c:v>41540.7222222222</c:v>
                </c:pt>
                <c:pt idx="24401">
                  <c:v>41540.7256944445</c:v>
                </c:pt>
                <c:pt idx="24402">
                  <c:v>41540.7291666667</c:v>
                </c:pt>
                <c:pt idx="24403">
                  <c:v>41540.7326388889</c:v>
                </c:pt>
                <c:pt idx="24404">
                  <c:v>41540.7361111111</c:v>
                </c:pt>
                <c:pt idx="24405">
                  <c:v>41540.7395833333</c:v>
                </c:pt>
                <c:pt idx="24406">
                  <c:v>41540.7430555556</c:v>
                </c:pt>
                <c:pt idx="24407">
                  <c:v>41540.7465277778</c:v>
                </c:pt>
                <c:pt idx="24408">
                  <c:v>41540.75</c:v>
                </c:pt>
                <c:pt idx="24409">
                  <c:v>41540.7534722222</c:v>
                </c:pt>
                <c:pt idx="24410">
                  <c:v>41540.7569444445</c:v>
                </c:pt>
                <c:pt idx="24411">
                  <c:v>41540.7604166667</c:v>
                </c:pt>
                <c:pt idx="24412">
                  <c:v>41540.7638888889</c:v>
                </c:pt>
                <c:pt idx="24413">
                  <c:v>41540.7673611111</c:v>
                </c:pt>
                <c:pt idx="24414">
                  <c:v>41540.7708333333</c:v>
                </c:pt>
                <c:pt idx="24415">
                  <c:v>41540.7743055556</c:v>
                </c:pt>
                <c:pt idx="24416">
                  <c:v>41540.7777777778</c:v>
                </c:pt>
                <c:pt idx="24417">
                  <c:v>41540.78125</c:v>
                </c:pt>
                <c:pt idx="24418">
                  <c:v>41540.7847222222</c:v>
                </c:pt>
                <c:pt idx="24419">
                  <c:v>41540.7881944445</c:v>
                </c:pt>
                <c:pt idx="24420">
                  <c:v>41540.7916666667</c:v>
                </c:pt>
                <c:pt idx="24421">
                  <c:v>41540.7951388889</c:v>
                </c:pt>
                <c:pt idx="24422">
                  <c:v>41540.7986111111</c:v>
                </c:pt>
                <c:pt idx="24423">
                  <c:v>41540.8020833333</c:v>
                </c:pt>
                <c:pt idx="24424">
                  <c:v>41540.8055555556</c:v>
                </c:pt>
                <c:pt idx="24425">
                  <c:v>41540.8090277778</c:v>
                </c:pt>
                <c:pt idx="24426">
                  <c:v>41540.8125</c:v>
                </c:pt>
                <c:pt idx="24427">
                  <c:v>41540.8159722222</c:v>
                </c:pt>
                <c:pt idx="24428">
                  <c:v>41540.8194444444</c:v>
                </c:pt>
                <c:pt idx="24429">
                  <c:v>41540.8229166667</c:v>
                </c:pt>
                <c:pt idx="24430">
                  <c:v>41540.8263888889</c:v>
                </c:pt>
                <c:pt idx="24431">
                  <c:v>41540.8298611111</c:v>
                </c:pt>
                <c:pt idx="24432">
                  <c:v>41540.8333333333</c:v>
                </c:pt>
                <c:pt idx="24433">
                  <c:v>41540.8368055556</c:v>
                </c:pt>
                <c:pt idx="24434">
                  <c:v>41540.8402777778</c:v>
                </c:pt>
                <c:pt idx="24435">
                  <c:v>41540.84375</c:v>
                </c:pt>
                <c:pt idx="24436">
                  <c:v>41540.8472222222</c:v>
                </c:pt>
                <c:pt idx="24437">
                  <c:v>41540.8506944444</c:v>
                </c:pt>
                <c:pt idx="24438">
                  <c:v>41540.8541666667</c:v>
                </c:pt>
                <c:pt idx="24439">
                  <c:v>41540.8576388889</c:v>
                </c:pt>
                <c:pt idx="24440">
                  <c:v>41540.8611111111</c:v>
                </c:pt>
                <c:pt idx="24441">
                  <c:v>41540.8645833333</c:v>
                </c:pt>
                <c:pt idx="24442">
                  <c:v>41540.8680555556</c:v>
                </c:pt>
                <c:pt idx="24443">
                  <c:v>41540.8715277778</c:v>
                </c:pt>
                <c:pt idx="24444">
                  <c:v>41540.875</c:v>
                </c:pt>
                <c:pt idx="24445">
                  <c:v>41540.8784722222</c:v>
                </c:pt>
                <c:pt idx="24446">
                  <c:v>41540.8819444444</c:v>
                </c:pt>
                <c:pt idx="24447">
                  <c:v>41540.8854166667</c:v>
                </c:pt>
                <c:pt idx="24448">
                  <c:v>41540.8888888889</c:v>
                </c:pt>
                <c:pt idx="24449">
                  <c:v>41540.8923611111</c:v>
                </c:pt>
                <c:pt idx="24450">
                  <c:v>41540.8958333333</c:v>
                </c:pt>
                <c:pt idx="24451">
                  <c:v>41540.8993055556</c:v>
                </c:pt>
                <c:pt idx="24452">
                  <c:v>41540.9027777778</c:v>
                </c:pt>
                <c:pt idx="24453">
                  <c:v>41540.90625</c:v>
                </c:pt>
                <c:pt idx="24454">
                  <c:v>41540.9097222222</c:v>
                </c:pt>
                <c:pt idx="24455">
                  <c:v>41540.9131944444</c:v>
                </c:pt>
                <c:pt idx="24456">
                  <c:v>41540.9166666667</c:v>
                </c:pt>
                <c:pt idx="24457">
                  <c:v>41540.9201388889</c:v>
                </c:pt>
                <c:pt idx="24458">
                  <c:v>41540.9236111111</c:v>
                </c:pt>
                <c:pt idx="24459">
                  <c:v>41540.9270833333</c:v>
                </c:pt>
                <c:pt idx="24460">
                  <c:v>41540.9305555556</c:v>
                </c:pt>
                <c:pt idx="24461">
                  <c:v>41540.9340277778</c:v>
                </c:pt>
                <c:pt idx="24462">
                  <c:v>41540.9375</c:v>
                </c:pt>
                <c:pt idx="24463">
                  <c:v>41540.9409722222</c:v>
                </c:pt>
                <c:pt idx="24464">
                  <c:v>41540.9444444444</c:v>
                </c:pt>
                <c:pt idx="24465">
                  <c:v>41540.9479166667</c:v>
                </c:pt>
                <c:pt idx="24466">
                  <c:v>41540.9513888889</c:v>
                </c:pt>
                <c:pt idx="24467">
                  <c:v>41540.9548611111</c:v>
                </c:pt>
                <c:pt idx="24468">
                  <c:v>41540.9583333333</c:v>
                </c:pt>
                <c:pt idx="24469">
                  <c:v>41540.9618055556</c:v>
                </c:pt>
                <c:pt idx="24470">
                  <c:v>41540.9652777778</c:v>
                </c:pt>
                <c:pt idx="24471">
                  <c:v>41540.96875</c:v>
                </c:pt>
                <c:pt idx="24472">
                  <c:v>41540.9722222222</c:v>
                </c:pt>
                <c:pt idx="24473">
                  <c:v>41540.9756944444</c:v>
                </c:pt>
                <c:pt idx="24474">
                  <c:v>41540.9791666667</c:v>
                </c:pt>
                <c:pt idx="24475">
                  <c:v>41540.9826388889</c:v>
                </c:pt>
                <c:pt idx="24476">
                  <c:v>41540.9861111111</c:v>
                </c:pt>
                <c:pt idx="24477">
                  <c:v>41540.9895833333</c:v>
                </c:pt>
                <c:pt idx="24478">
                  <c:v>41540.9930555556</c:v>
                </c:pt>
                <c:pt idx="24479">
                  <c:v>41540.9965277778</c:v>
                </c:pt>
                <c:pt idx="24480">
                  <c:v>41541</c:v>
                </c:pt>
                <c:pt idx="24481">
                  <c:v>41541.0034722222</c:v>
                </c:pt>
                <c:pt idx="24482">
                  <c:v>41541.0069444445</c:v>
                </c:pt>
                <c:pt idx="24483">
                  <c:v>41541.0104166667</c:v>
                </c:pt>
                <c:pt idx="24484">
                  <c:v>41541.0138888889</c:v>
                </c:pt>
                <c:pt idx="24485">
                  <c:v>41541.0173611111</c:v>
                </c:pt>
                <c:pt idx="24486">
                  <c:v>41541.0208333333</c:v>
                </c:pt>
                <c:pt idx="24487">
                  <c:v>41541.0243055556</c:v>
                </c:pt>
                <c:pt idx="24488">
                  <c:v>41541.0277777778</c:v>
                </c:pt>
                <c:pt idx="24489">
                  <c:v>41541.03125</c:v>
                </c:pt>
                <c:pt idx="24490">
                  <c:v>41541.0347222222</c:v>
                </c:pt>
                <c:pt idx="24491">
                  <c:v>41541.0381944445</c:v>
                </c:pt>
                <c:pt idx="24492">
                  <c:v>41541.0416666667</c:v>
                </c:pt>
                <c:pt idx="24493">
                  <c:v>41541.0451388889</c:v>
                </c:pt>
                <c:pt idx="24494">
                  <c:v>41541.0486111111</c:v>
                </c:pt>
                <c:pt idx="24495">
                  <c:v>41541.0520833333</c:v>
                </c:pt>
                <c:pt idx="24496">
                  <c:v>41541.0555555556</c:v>
                </c:pt>
                <c:pt idx="24497">
                  <c:v>41541.0590277778</c:v>
                </c:pt>
                <c:pt idx="24498">
                  <c:v>41541.0625</c:v>
                </c:pt>
                <c:pt idx="24499">
                  <c:v>41541.0659722222</c:v>
                </c:pt>
                <c:pt idx="24500">
                  <c:v>41541.0694444445</c:v>
                </c:pt>
                <c:pt idx="24501">
                  <c:v>41541.0729166667</c:v>
                </c:pt>
                <c:pt idx="24502">
                  <c:v>41541.0763888889</c:v>
                </c:pt>
                <c:pt idx="24503">
                  <c:v>41541.0798611111</c:v>
                </c:pt>
                <c:pt idx="24504">
                  <c:v>41541.0833333333</c:v>
                </c:pt>
                <c:pt idx="24505">
                  <c:v>41541.0868055556</c:v>
                </c:pt>
                <c:pt idx="24506">
                  <c:v>41541.0902777778</c:v>
                </c:pt>
                <c:pt idx="24507">
                  <c:v>41541.09375</c:v>
                </c:pt>
                <c:pt idx="24508">
                  <c:v>41541.0972222222</c:v>
                </c:pt>
                <c:pt idx="24509">
                  <c:v>41541.1006944444</c:v>
                </c:pt>
                <c:pt idx="24510">
                  <c:v>41541.1041666667</c:v>
                </c:pt>
                <c:pt idx="24511">
                  <c:v>41541.1076388889</c:v>
                </c:pt>
                <c:pt idx="24512">
                  <c:v>41541.1111111111</c:v>
                </c:pt>
                <c:pt idx="24513">
                  <c:v>41541.1145833333</c:v>
                </c:pt>
                <c:pt idx="24514">
                  <c:v>41541.1180555556</c:v>
                </c:pt>
                <c:pt idx="24515">
                  <c:v>41541.1215277778</c:v>
                </c:pt>
                <c:pt idx="24516">
                  <c:v>41541.125</c:v>
                </c:pt>
                <c:pt idx="24517">
                  <c:v>41541.1284722222</c:v>
                </c:pt>
                <c:pt idx="24518">
                  <c:v>41541.1319444444</c:v>
                </c:pt>
                <c:pt idx="24519">
                  <c:v>41541.1354166667</c:v>
                </c:pt>
                <c:pt idx="24520">
                  <c:v>41541.1388888889</c:v>
                </c:pt>
                <c:pt idx="24521">
                  <c:v>41541.1423611111</c:v>
                </c:pt>
                <c:pt idx="24522">
                  <c:v>41541.1458333333</c:v>
                </c:pt>
                <c:pt idx="24523">
                  <c:v>41541.1493055556</c:v>
                </c:pt>
                <c:pt idx="24524">
                  <c:v>41541.1527777778</c:v>
                </c:pt>
                <c:pt idx="24525">
                  <c:v>41541.15625</c:v>
                </c:pt>
                <c:pt idx="24526">
                  <c:v>41541.1597222222</c:v>
                </c:pt>
                <c:pt idx="24527">
                  <c:v>41541.1631944444</c:v>
                </c:pt>
                <c:pt idx="24528">
                  <c:v>41541.1666666667</c:v>
                </c:pt>
                <c:pt idx="24529">
                  <c:v>41541.1701388889</c:v>
                </c:pt>
                <c:pt idx="24530">
                  <c:v>41541.1736111111</c:v>
                </c:pt>
                <c:pt idx="24531">
                  <c:v>41541.1770833333</c:v>
                </c:pt>
                <c:pt idx="24532">
                  <c:v>41541.1805555556</c:v>
                </c:pt>
                <c:pt idx="24533">
                  <c:v>41541.1840277778</c:v>
                </c:pt>
                <c:pt idx="24534">
                  <c:v>41541.1875</c:v>
                </c:pt>
                <c:pt idx="24535">
                  <c:v>41541.1909722222</c:v>
                </c:pt>
                <c:pt idx="24536">
                  <c:v>41541.1944444444</c:v>
                </c:pt>
                <c:pt idx="24537">
                  <c:v>41541.1979166667</c:v>
                </c:pt>
                <c:pt idx="24538">
                  <c:v>41541.2013888889</c:v>
                </c:pt>
                <c:pt idx="24539">
                  <c:v>41541.2048611111</c:v>
                </c:pt>
                <c:pt idx="24540">
                  <c:v>41541.2083333333</c:v>
                </c:pt>
                <c:pt idx="24541">
                  <c:v>41541.2118055556</c:v>
                </c:pt>
                <c:pt idx="24542">
                  <c:v>41541.2152777778</c:v>
                </c:pt>
                <c:pt idx="24543">
                  <c:v>41541.21875</c:v>
                </c:pt>
                <c:pt idx="24544">
                  <c:v>41541.2222222222</c:v>
                </c:pt>
                <c:pt idx="24545">
                  <c:v>41541.2256944444</c:v>
                </c:pt>
                <c:pt idx="24546">
                  <c:v>41541.2291666667</c:v>
                </c:pt>
                <c:pt idx="24547">
                  <c:v>41541.2326388889</c:v>
                </c:pt>
                <c:pt idx="24548">
                  <c:v>41541.2361111111</c:v>
                </c:pt>
                <c:pt idx="24549">
                  <c:v>41541.2395833333</c:v>
                </c:pt>
                <c:pt idx="24550">
                  <c:v>41541.2430555556</c:v>
                </c:pt>
                <c:pt idx="24551">
                  <c:v>41541.2465277778</c:v>
                </c:pt>
                <c:pt idx="24552">
                  <c:v>41541.25</c:v>
                </c:pt>
                <c:pt idx="24553">
                  <c:v>41541.2534722222</c:v>
                </c:pt>
                <c:pt idx="24554">
                  <c:v>41541.2569444445</c:v>
                </c:pt>
                <c:pt idx="24555">
                  <c:v>41541.2604166667</c:v>
                </c:pt>
                <c:pt idx="24556">
                  <c:v>41541.2638888889</c:v>
                </c:pt>
                <c:pt idx="24557">
                  <c:v>41541.2673611111</c:v>
                </c:pt>
                <c:pt idx="24558">
                  <c:v>41541.2708333333</c:v>
                </c:pt>
                <c:pt idx="24559">
                  <c:v>41541.2743055556</c:v>
                </c:pt>
                <c:pt idx="24560">
                  <c:v>41541.2777777778</c:v>
                </c:pt>
                <c:pt idx="24561">
                  <c:v>41541.28125</c:v>
                </c:pt>
                <c:pt idx="24562">
                  <c:v>41541.2847222222</c:v>
                </c:pt>
                <c:pt idx="24563">
                  <c:v>41541.2881944445</c:v>
                </c:pt>
                <c:pt idx="24564">
                  <c:v>41541.2916666667</c:v>
                </c:pt>
                <c:pt idx="24565">
                  <c:v>41541.2951388889</c:v>
                </c:pt>
                <c:pt idx="24566">
                  <c:v>41541.2986111111</c:v>
                </c:pt>
                <c:pt idx="24567">
                  <c:v>41541.3020833333</c:v>
                </c:pt>
                <c:pt idx="24568">
                  <c:v>41541.3055555556</c:v>
                </c:pt>
                <c:pt idx="24569">
                  <c:v>41541.3090277778</c:v>
                </c:pt>
                <c:pt idx="24570">
                  <c:v>41541.3125</c:v>
                </c:pt>
                <c:pt idx="24571">
                  <c:v>41541.3159722222</c:v>
                </c:pt>
                <c:pt idx="24572">
                  <c:v>41541.3194444445</c:v>
                </c:pt>
                <c:pt idx="24573">
                  <c:v>41541.3229166667</c:v>
                </c:pt>
                <c:pt idx="24574">
                  <c:v>41541.3263888889</c:v>
                </c:pt>
                <c:pt idx="24575">
                  <c:v>41541.3298611111</c:v>
                </c:pt>
                <c:pt idx="24576">
                  <c:v>41541.3333333333</c:v>
                </c:pt>
                <c:pt idx="24577">
                  <c:v>41541.3368055556</c:v>
                </c:pt>
                <c:pt idx="24578">
                  <c:v>41541.3402777778</c:v>
                </c:pt>
                <c:pt idx="24579">
                  <c:v>41541.34375</c:v>
                </c:pt>
                <c:pt idx="24580">
                  <c:v>41541.3472222222</c:v>
                </c:pt>
                <c:pt idx="24581">
                  <c:v>41541.3506944444</c:v>
                </c:pt>
                <c:pt idx="24582">
                  <c:v>41541.3541666667</c:v>
                </c:pt>
                <c:pt idx="24583">
                  <c:v>41541.3576388889</c:v>
                </c:pt>
                <c:pt idx="24584">
                  <c:v>41541.3611111111</c:v>
                </c:pt>
                <c:pt idx="24585">
                  <c:v>41541.3645833333</c:v>
                </c:pt>
                <c:pt idx="24586">
                  <c:v>41541.3680555556</c:v>
                </c:pt>
                <c:pt idx="24587">
                  <c:v>41541.3715277778</c:v>
                </c:pt>
                <c:pt idx="24588">
                  <c:v>41541.375</c:v>
                </c:pt>
                <c:pt idx="24589">
                  <c:v>41541.3784722222</c:v>
                </c:pt>
                <c:pt idx="24590">
                  <c:v>41541.3819444444</c:v>
                </c:pt>
                <c:pt idx="24591">
                  <c:v>41541.3854166667</c:v>
                </c:pt>
                <c:pt idx="24592">
                  <c:v>41541.3888888889</c:v>
                </c:pt>
                <c:pt idx="24593">
                  <c:v>41541.3923611111</c:v>
                </c:pt>
                <c:pt idx="24594">
                  <c:v>41541.3958333333</c:v>
                </c:pt>
                <c:pt idx="24595">
                  <c:v>41541.3993055556</c:v>
                </c:pt>
                <c:pt idx="24596">
                  <c:v>41541.4027777778</c:v>
                </c:pt>
                <c:pt idx="24597">
                  <c:v>41541.40625</c:v>
                </c:pt>
                <c:pt idx="24598">
                  <c:v>41541.4097222222</c:v>
                </c:pt>
                <c:pt idx="24599">
                  <c:v>41541.4131944444</c:v>
                </c:pt>
                <c:pt idx="24600">
                  <c:v>41541.4166666667</c:v>
                </c:pt>
                <c:pt idx="24601">
                  <c:v>41541.4201388889</c:v>
                </c:pt>
                <c:pt idx="24602">
                  <c:v>41541.4236111111</c:v>
                </c:pt>
                <c:pt idx="24603">
                  <c:v>41541.4270833333</c:v>
                </c:pt>
                <c:pt idx="24604">
                  <c:v>41541.4305555556</c:v>
                </c:pt>
                <c:pt idx="24605">
                  <c:v>41541.4340277778</c:v>
                </c:pt>
                <c:pt idx="24606">
                  <c:v>41541.4375</c:v>
                </c:pt>
                <c:pt idx="24607">
                  <c:v>41541.4409722222</c:v>
                </c:pt>
                <c:pt idx="24608">
                  <c:v>41541.4444444444</c:v>
                </c:pt>
                <c:pt idx="24609">
                  <c:v>41541.4479166667</c:v>
                </c:pt>
                <c:pt idx="24610">
                  <c:v>41541.4513888889</c:v>
                </c:pt>
                <c:pt idx="24611">
                  <c:v>41541.4548611111</c:v>
                </c:pt>
                <c:pt idx="24612">
                  <c:v>41541.4583333333</c:v>
                </c:pt>
                <c:pt idx="24613">
                  <c:v>41541.4618055556</c:v>
                </c:pt>
                <c:pt idx="24614">
                  <c:v>41541.4652777778</c:v>
                </c:pt>
                <c:pt idx="24615">
                  <c:v>41541.46875</c:v>
                </c:pt>
                <c:pt idx="24616">
                  <c:v>41541.4722222222</c:v>
                </c:pt>
                <c:pt idx="24617">
                  <c:v>41541.4756944444</c:v>
                </c:pt>
                <c:pt idx="24618">
                  <c:v>41541.4791666667</c:v>
                </c:pt>
                <c:pt idx="24619">
                  <c:v>41541.4826388889</c:v>
                </c:pt>
                <c:pt idx="24620">
                  <c:v>41541.4861111111</c:v>
                </c:pt>
                <c:pt idx="24621">
                  <c:v>41541.4895833333</c:v>
                </c:pt>
                <c:pt idx="24622">
                  <c:v>41541.4930555556</c:v>
                </c:pt>
                <c:pt idx="24623">
                  <c:v>41541.4965277778</c:v>
                </c:pt>
                <c:pt idx="24624">
                  <c:v>41541.5</c:v>
                </c:pt>
                <c:pt idx="24625">
                  <c:v>41541.5034722222</c:v>
                </c:pt>
                <c:pt idx="24626">
                  <c:v>41541.5069444444</c:v>
                </c:pt>
                <c:pt idx="24627">
                  <c:v>41541.5104166667</c:v>
                </c:pt>
                <c:pt idx="24628">
                  <c:v>41541.5138888889</c:v>
                </c:pt>
                <c:pt idx="24629">
                  <c:v>41541.5173611111</c:v>
                </c:pt>
                <c:pt idx="24630">
                  <c:v>41541.5208333333</c:v>
                </c:pt>
                <c:pt idx="24631">
                  <c:v>41541.5243055556</c:v>
                </c:pt>
                <c:pt idx="24632">
                  <c:v>41541.5277777778</c:v>
                </c:pt>
                <c:pt idx="24633">
                  <c:v>41541.53125</c:v>
                </c:pt>
                <c:pt idx="24634">
                  <c:v>41541.5347222222</c:v>
                </c:pt>
                <c:pt idx="24635">
                  <c:v>41541.5381944445</c:v>
                </c:pt>
                <c:pt idx="24636">
                  <c:v>41541.5416666667</c:v>
                </c:pt>
                <c:pt idx="24637">
                  <c:v>41541.5451388889</c:v>
                </c:pt>
                <c:pt idx="24638">
                  <c:v>41541.5486111111</c:v>
                </c:pt>
                <c:pt idx="24639">
                  <c:v>41541.5520833333</c:v>
                </c:pt>
                <c:pt idx="24640">
                  <c:v>41541.5555555556</c:v>
                </c:pt>
                <c:pt idx="24641">
                  <c:v>41541.5590277778</c:v>
                </c:pt>
                <c:pt idx="24642">
                  <c:v>41541.5625</c:v>
                </c:pt>
                <c:pt idx="24643">
                  <c:v>41541.5659722222</c:v>
                </c:pt>
                <c:pt idx="24644">
                  <c:v>41541.5694444445</c:v>
                </c:pt>
                <c:pt idx="24645">
                  <c:v>41541.5729166667</c:v>
                </c:pt>
                <c:pt idx="24646">
                  <c:v>41541.5763888889</c:v>
                </c:pt>
                <c:pt idx="24647">
                  <c:v>41541.5798611111</c:v>
                </c:pt>
                <c:pt idx="24648">
                  <c:v>41541.5833333333</c:v>
                </c:pt>
                <c:pt idx="24649">
                  <c:v>41541.5868055556</c:v>
                </c:pt>
                <c:pt idx="24650">
                  <c:v>41541.5902777778</c:v>
                </c:pt>
                <c:pt idx="24651">
                  <c:v>41541.59375</c:v>
                </c:pt>
                <c:pt idx="24652">
                  <c:v>41541.5972222222</c:v>
                </c:pt>
                <c:pt idx="24653">
                  <c:v>41541.6006944445</c:v>
                </c:pt>
                <c:pt idx="24654">
                  <c:v>41541.6041666667</c:v>
                </c:pt>
                <c:pt idx="24655">
                  <c:v>41541.6076388889</c:v>
                </c:pt>
                <c:pt idx="24656">
                  <c:v>41541.6111111111</c:v>
                </c:pt>
                <c:pt idx="24657">
                  <c:v>41541.6145833333</c:v>
                </c:pt>
                <c:pt idx="24658">
                  <c:v>41541.6180555556</c:v>
                </c:pt>
                <c:pt idx="24659">
                  <c:v>41541.6215277778</c:v>
                </c:pt>
                <c:pt idx="24660">
                  <c:v>41541.625</c:v>
                </c:pt>
                <c:pt idx="24661">
                  <c:v>41541.6284722222</c:v>
                </c:pt>
                <c:pt idx="24662">
                  <c:v>41541.6319444444</c:v>
                </c:pt>
                <c:pt idx="24663">
                  <c:v>41541.6354166667</c:v>
                </c:pt>
                <c:pt idx="24664">
                  <c:v>41541.6388888889</c:v>
                </c:pt>
                <c:pt idx="24665">
                  <c:v>41541.6423611111</c:v>
                </c:pt>
                <c:pt idx="24666">
                  <c:v>41541.6458333333</c:v>
                </c:pt>
                <c:pt idx="24667">
                  <c:v>41541.6493055556</c:v>
                </c:pt>
                <c:pt idx="24668">
                  <c:v>41541.6527777778</c:v>
                </c:pt>
                <c:pt idx="24669">
                  <c:v>41541.65625</c:v>
                </c:pt>
                <c:pt idx="24670">
                  <c:v>41541.6597222222</c:v>
                </c:pt>
                <c:pt idx="24671">
                  <c:v>41541.6631944444</c:v>
                </c:pt>
                <c:pt idx="24672">
                  <c:v>41541.6666666667</c:v>
                </c:pt>
                <c:pt idx="24673">
                  <c:v>41541.6701388889</c:v>
                </c:pt>
                <c:pt idx="24674">
                  <c:v>41541.6736111111</c:v>
                </c:pt>
                <c:pt idx="24675">
                  <c:v>41541.6770833333</c:v>
                </c:pt>
                <c:pt idx="24676">
                  <c:v>41541.6805555556</c:v>
                </c:pt>
                <c:pt idx="24677">
                  <c:v>41541.6840277778</c:v>
                </c:pt>
                <c:pt idx="24678">
                  <c:v>41541.6875</c:v>
                </c:pt>
                <c:pt idx="24679">
                  <c:v>41541.6909722222</c:v>
                </c:pt>
                <c:pt idx="24680">
                  <c:v>41541.6944444444</c:v>
                </c:pt>
                <c:pt idx="24681">
                  <c:v>41541.6979166667</c:v>
                </c:pt>
                <c:pt idx="24682">
                  <c:v>41541.7013888889</c:v>
                </c:pt>
                <c:pt idx="24683">
                  <c:v>41541.7048611111</c:v>
                </c:pt>
                <c:pt idx="24684">
                  <c:v>41541.7083333333</c:v>
                </c:pt>
                <c:pt idx="24685">
                  <c:v>41541.7118055556</c:v>
                </c:pt>
                <c:pt idx="24686">
                  <c:v>41541.7152777778</c:v>
                </c:pt>
                <c:pt idx="24687">
                  <c:v>41541.71875</c:v>
                </c:pt>
                <c:pt idx="24688">
                  <c:v>41541.7222222222</c:v>
                </c:pt>
                <c:pt idx="24689">
                  <c:v>41541.7256944444</c:v>
                </c:pt>
                <c:pt idx="24690">
                  <c:v>41541.7291666667</c:v>
                </c:pt>
                <c:pt idx="24691">
                  <c:v>41541.7326388889</c:v>
                </c:pt>
                <c:pt idx="24692">
                  <c:v>41541.7361111111</c:v>
                </c:pt>
                <c:pt idx="24693">
                  <c:v>41541.7395833333</c:v>
                </c:pt>
                <c:pt idx="24694">
                  <c:v>41541.7430555556</c:v>
                </c:pt>
                <c:pt idx="24695">
                  <c:v>41541.7465277778</c:v>
                </c:pt>
                <c:pt idx="24696">
                  <c:v>41541.75</c:v>
                </c:pt>
                <c:pt idx="24697">
                  <c:v>41541.7534722222</c:v>
                </c:pt>
                <c:pt idx="24698">
                  <c:v>41541.7569444444</c:v>
                </c:pt>
                <c:pt idx="24699">
                  <c:v>41541.7604166667</c:v>
                </c:pt>
                <c:pt idx="24700">
                  <c:v>41541.7638888889</c:v>
                </c:pt>
                <c:pt idx="24701">
                  <c:v>41541.7673611111</c:v>
                </c:pt>
                <c:pt idx="24702">
                  <c:v>41541.7708333333</c:v>
                </c:pt>
                <c:pt idx="24703">
                  <c:v>41541.7743055556</c:v>
                </c:pt>
                <c:pt idx="24704">
                  <c:v>41541.7777777778</c:v>
                </c:pt>
                <c:pt idx="24705">
                  <c:v>41541.78125</c:v>
                </c:pt>
                <c:pt idx="24706">
                  <c:v>41541.7847222222</c:v>
                </c:pt>
                <c:pt idx="24707">
                  <c:v>41541.7881944444</c:v>
                </c:pt>
                <c:pt idx="24708">
                  <c:v>41541.7916666667</c:v>
                </c:pt>
                <c:pt idx="24709">
                  <c:v>41541.7951388889</c:v>
                </c:pt>
                <c:pt idx="24710">
                  <c:v>41541.7986111111</c:v>
                </c:pt>
                <c:pt idx="24711">
                  <c:v>41541.8020833333</c:v>
                </c:pt>
                <c:pt idx="24712">
                  <c:v>41541.8055555556</c:v>
                </c:pt>
                <c:pt idx="24713">
                  <c:v>41541.8090277778</c:v>
                </c:pt>
                <c:pt idx="24714">
                  <c:v>41541.8125</c:v>
                </c:pt>
                <c:pt idx="24715">
                  <c:v>41541.8159722222</c:v>
                </c:pt>
                <c:pt idx="24716">
                  <c:v>41541.8194444445</c:v>
                </c:pt>
                <c:pt idx="24717">
                  <c:v>41541.8229166667</c:v>
                </c:pt>
                <c:pt idx="24718">
                  <c:v>41541.8263888889</c:v>
                </c:pt>
                <c:pt idx="24719">
                  <c:v>41541.8298611111</c:v>
                </c:pt>
                <c:pt idx="24720">
                  <c:v>41541.8333333333</c:v>
                </c:pt>
                <c:pt idx="24721">
                  <c:v>41541.8368055556</c:v>
                </c:pt>
                <c:pt idx="24722">
                  <c:v>41541.8402777778</c:v>
                </c:pt>
                <c:pt idx="24723">
                  <c:v>41541.84375</c:v>
                </c:pt>
                <c:pt idx="24724">
                  <c:v>41541.8472222222</c:v>
                </c:pt>
                <c:pt idx="24725">
                  <c:v>41541.8506944445</c:v>
                </c:pt>
                <c:pt idx="24726">
                  <c:v>41541.8541666667</c:v>
                </c:pt>
                <c:pt idx="24727">
                  <c:v>41541.8576388889</c:v>
                </c:pt>
                <c:pt idx="24728">
                  <c:v>41541.8611111111</c:v>
                </c:pt>
                <c:pt idx="24729">
                  <c:v>41541.8645833333</c:v>
                </c:pt>
                <c:pt idx="24730">
                  <c:v>41541.8680555556</c:v>
                </c:pt>
                <c:pt idx="24731">
                  <c:v>41541.8715277778</c:v>
                </c:pt>
                <c:pt idx="24732">
                  <c:v>41541.875</c:v>
                </c:pt>
                <c:pt idx="24733">
                  <c:v>41541.8784722222</c:v>
                </c:pt>
                <c:pt idx="24734">
                  <c:v>41541.8819444444</c:v>
                </c:pt>
                <c:pt idx="24735">
                  <c:v>41541.8854166667</c:v>
                </c:pt>
                <c:pt idx="24736">
                  <c:v>41541.8888888889</c:v>
                </c:pt>
                <c:pt idx="24737">
                  <c:v>41541.8923611111</c:v>
                </c:pt>
                <c:pt idx="24738">
                  <c:v>41541.8958333333</c:v>
                </c:pt>
                <c:pt idx="24739">
                  <c:v>41541.8993055556</c:v>
                </c:pt>
                <c:pt idx="24740">
                  <c:v>41541.9027777778</c:v>
                </c:pt>
                <c:pt idx="24741">
                  <c:v>41541.90625</c:v>
                </c:pt>
                <c:pt idx="24742">
                  <c:v>41541.9097222222</c:v>
                </c:pt>
                <c:pt idx="24743">
                  <c:v>41541.9131944444</c:v>
                </c:pt>
                <c:pt idx="24744">
                  <c:v>41541.9166666667</c:v>
                </c:pt>
                <c:pt idx="24745">
                  <c:v>41541.9201388889</c:v>
                </c:pt>
                <c:pt idx="24746">
                  <c:v>41541.9236111111</c:v>
                </c:pt>
                <c:pt idx="24747">
                  <c:v>41541.9270833333</c:v>
                </c:pt>
                <c:pt idx="24748">
                  <c:v>41541.9305555556</c:v>
                </c:pt>
                <c:pt idx="24749">
                  <c:v>41541.9340277778</c:v>
                </c:pt>
                <c:pt idx="24750">
                  <c:v>41541.9375</c:v>
                </c:pt>
                <c:pt idx="24751">
                  <c:v>41541.9409722222</c:v>
                </c:pt>
                <c:pt idx="24752">
                  <c:v>41541.9444444444</c:v>
                </c:pt>
                <c:pt idx="24753">
                  <c:v>41541.9479166667</c:v>
                </c:pt>
                <c:pt idx="24754">
                  <c:v>41541.9513888889</c:v>
                </c:pt>
                <c:pt idx="24755">
                  <c:v>41541.9548611111</c:v>
                </c:pt>
                <c:pt idx="24756">
                  <c:v>41541.9583333333</c:v>
                </c:pt>
                <c:pt idx="24757">
                  <c:v>41541.9618055556</c:v>
                </c:pt>
                <c:pt idx="24758">
                  <c:v>41541.9652777778</c:v>
                </c:pt>
                <c:pt idx="24759">
                  <c:v>41541.96875</c:v>
                </c:pt>
                <c:pt idx="24760">
                  <c:v>41541.9722222222</c:v>
                </c:pt>
                <c:pt idx="24761">
                  <c:v>41541.9756944444</c:v>
                </c:pt>
                <c:pt idx="24762">
                  <c:v>41541.9791666667</c:v>
                </c:pt>
                <c:pt idx="24763">
                  <c:v>41541.9826388889</c:v>
                </c:pt>
                <c:pt idx="24764">
                  <c:v>41541.9861111111</c:v>
                </c:pt>
                <c:pt idx="24765">
                  <c:v>41541.9895833333</c:v>
                </c:pt>
                <c:pt idx="24766">
                  <c:v>41541.9930555556</c:v>
                </c:pt>
                <c:pt idx="24767">
                  <c:v>41541.9965277778</c:v>
                </c:pt>
                <c:pt idx="24768">
                  <c:v>41542</c:v>
                </c:pt>
                <c:pt idx="24769">
                  <c:v>41542.0034722222</c:v>
                </c:pt>
                <c:pt idx="24770">
                  <c:v>41542.0069444444</c:v>
                </c:pt>
                <c:pt idx="24771">
                  <c:v>41542.0104166667</c:v>
                </c:pt>
                <c:pt idx="24772">
                  <c:v>41542.0138888889</c:v>
                </c:pt>
                <c:pt idx="24773">
                  <c:v>41542.0173611111</c:v>
                </c:pt>
                <c:pt idx="24774">
                  <c:v>41542.0208333333</c:v>
                </c:pt>
                <c:pt idx="24775">
                  <c:v>41542.0243055556</c:v>
                </c:pt>
                <c:pt idx="24776">
                  <c:v>41542.0277777778</c:v>
                </c:pt>
                <c:pt idx="24777">
                  <c:v>41542.03125</c:v>
                </c:pt>
                <c:pt idx="24778">
                  <c:v>41542.0347222222</c:v>
                </c:pt>
                <c:pt idx="24779">
                  <c:v>41542.0381944444</c:v>
                </c:pt>
                <c:pt idx="24780">
                  <c:v>41542.0416666667</c:v>
                </c:pt>
                <c:pt idx="24781">
                  <c:v>41542.0451388889</c:v>
                </c:pt>
                <c:pt idx="24782">
                  <c:v>41542.0486111111</c:v>
                </c:pt>
                <c:pt idx="24783">
                  <c:v>41542.0520833333</c:v>
                </c:pt>
                <c:pt idx="24784">
                  <c:v>41542.0555555556</c:v>
                </c:pt>
                <c:pt idx="24785">
                  <c:v>41542.0590277778</c:v>
                </c:pt>
                <c:pt idx="24786">
                  <c:v>41542.0625</c:v>
                </c:pt>
                <c:pt idx="24787">
                  <c:v>41542.0659722222</c:v>
                </c:pt>
                <c:pt idx="24788">
                  <c:v>41542.0694444445</c:v>
                </c:pt>
                <c:pt idx="24789">
                  <c:v>41542.0729166667</c:v>
                </c:pt>
                <c:pt idx="24790">
                  <c:v>41542.0763888889</c:v>
                </c:pt>
                <c:pt idx="24791">
                  <c:v>41542.0798611111</c:v>
                </c:pt>
                <c:pt idx="24792">
                  <c:v>41542.0833333333</c:v>
                </c:pt>
                <c:pt idx="24793">
                  <c:v>41542.0868055556</c:v>
                </c:pt>
                <c:pt idx="24794">
                  <c:v>41542.0902777778</c:v>
                </c:pt>
                <c:pt idx="24795">
                  <c:v>41542.09375</c:v>
                </c:pt>
                <c:pt idx="24796">
                  <c:v>41542.0972222222</c:v>
                </c:pt>
                <c:pt idx="24797">
                  <c:v>41542.1006944445</c:v>
                </c:pt>
                <c:pt idx="24798">
                  <c:v>41542.1041666667</c:v>
                </c:pt>
                <c:pt idx="24799">
                  <c:v>41542.1076388889</c:v>
                </c:pt>
                <c:pt idx="24800">
                  <c:v>41542.1111111111</c:v>
                </c:pt>
                <c:pt idx="24801">
                  <c:v>41542.1145833333</c:v>
                </c:pt>
                <c:pt idx="24802">
                  <c:v>41542.1180555556</c:v>
                </c:pt>
                <c:pt idx="24803">
                  <c:v>41542.1215277778</c:v>
                </c:pt>
                <c:pt idx="24804">
                  <c:v>41542.125</c:v>
                </c:pt>
                <c:pt idx="24805">
                  <c:v>41542.1284722222</c:v>
                </c:pt>
                <c:pt idx="24806">
                  <c:v>41542.1319444445</c:v>
                </c:pt>
                <c:pt idx="24807">
                  <c:v>41542.1354166667</c:v>
                </c:pt>
                <c:pt idx="24808">
                  <c:v>41542.1388888889</c:v>
                </c:pt>
                <c:pt idx="24809">
                  <c:v>41542.1423611111</c:v>
                </c:pt>
                <c:pt idx="24810">
                  <c:v>41542.1458333333</c:v>
                </c:pt>
                <c:pt idx="24811">
                  <c:v>41542.1493055556</c:v>
                </c:pt>
                <c:pt idx="24812">
                  <c:v>41542.1527777778</c:v>
                </c:pt>
                <c:pt idx="24813">
                  <c:v>41542.15625</c:v>
                </c:pt>
                <c:pt idx="24814">
                  <c:v>41542.1597222222</c:v>
                </c:pt>
                <c:pt idx="24815">
                  <c:v>41542.1631944444</c:v>
                </c:pt>
                <c:pt idx="24816">
                  <c:v>41542.1666666667</c:v>
                </c:pt>
                <c:pt idx="24817">
                  <c:v>41542.1701388889</c:v>
                </c:pt>
                <c:pt idx="24818">
                  <c:v>41542.1736111111</c:v>
                </c:pt>
                <c:pt idx="24819">
                  <c:v>41542.1770833333</c:v>
                </c:pt>
                <c:pt idx="24820">
                  <c:v>41542.1805555556</c:v>
                </c:pt>
                <c:pt idx="24821">
                  <c:v>41542.1840277778</c:v>
                </c:pt>
                <c:pt idx="24822">
                  <c:v>41542.1875</c:v>
                </c:pt>
                <c:pt idx="24823">
                  <c:v>41542.1909722222</c:v>
                </c:pt>
                <c:pt idx="24824">
                  <c:v>41542.1944444444</c:v>
                </c:pt>
                <c:pt idx="24825">
                  <c:v>41542.1979166667</c:v>
                </c:pt>
                <c:pt idx="24826">
                  <c:v>41542.2013888889</c:v>
                </c:pt>
                <c:pt idx="24827">
                  <c:v>41542.2048611111</c:v>
                </c:pt>
                <c:pt idx="24828">
                  <c:v>41542.2083333333</c:v>
                </c:pt>
                <c:pt idx="24829">
                  <c:v>41542.2118055556</c:v>
                </c:pt>
                <c:pt idx="24830">
                  <c:v>41542.2152777778</c:v>
                </c:pt>
                <c:pt idx="24831">
                  <c:v>41542.21875</c:v>
                </c:pt>
                <c:pt idx="24832">
                  <c:v>41542.2222222222</c:v>
                </c:pt>
                <c:pt idx="24833">
                  <c:v>41542.2256944444</c:v>
                </c:pt>
                <c:pt idx="24834">
                  <c:v>41542.2291666667</c:v>
                </c:pt>
                <c:pt idx="24835">
                  <c:v>41542.2326388889</c:v>
                </c:pt>
                <c:pt idx="24836">
                  <c:v>41542.2361111111</c:v>
                </c:pt>
                <c:pt idx="24837">
                  <c:v>41542.2395833333</c:v>
                </c:pt>
                <c:pt idx="24838">
                  <c:v>41542.2430555556</c:v>
                </c:pt>
                <c:pt idx="24839">
                  <c:v>41542.2465277778</c:v>
                </c:pt>
                <c:pt idx="24840">
                  <c:v>41542.25</c:v>
                </c:pt>
                <c:pt idx="24841">
                  <c:v>41542.2534722222</c:v>
                </c:pt>
                <c:pt idx="24842">
                  <c:v>41542.2569444444</c:v>
                </c:pt>
                <c:pt idx="24843">
                  <c:v>41542.2604166667</c:v>
                </c:pt>
                <c:pt idx="24844">
                  <c:v>41542.2638888889</c:v>
                </c:pt>
                <c:pt idx="24845">
                  <c:v>41542.2673611111</c:v>
                </c:pt>
                <c:pt idx="24846">
                  <c:v>41542.2708333333</c:v>
                </c:pt>
                <c:pt idx="24847">
                  <c:v>41542.2743055556</c:v>
                </c:pt>
                <c:pt idx="24848">
                  <c:v>41542.2777777778</c:v>
                </c:pt>
                <c:pt idx="24849">
                  <c:v>41542.28125</c:v>
                </c:pt>
                <c:pt idx="24850">
                  <c:v>41542.2847222222</c:v>
                </c:pt>
                <c:pt idx="24851">
                  <c:v>41542.2881944444</c:v>
                </c:pt>
                <c:pt idx="24852">
                  <c:v>41542.2916666667</c:v>
                </c:pt>
                <c:pt idx="24853">
                  <c:v>41542.2951388889</c:v>
                </c:pt>
                <c:pt idx="24854">
                  <c:v>41542.2986111111</c:v>
                </c:pt>
                <c:pt idx="24855">
                  <c:v>41542.3020833333</c:v>
                </c:pt>
                <c:pt idx="24856">
                  <c:v>41542.3055555556</c:v>
                </c:pt>
                <c:pt idx="24857">
                  <c:v>41542.3090277778</c:v>
                </c:pt>
                <c:pt idx="24858">
                  <c:v>41542.3125</c:v>
                </c:pt>
                <c:pt idx="24859">
                  <c:v>41542.3159722222</c:v>
                </c:pt>
                <c:pt idx="24860">
                  <c:v>41542.3194444444</c:v>
                </c:pt>
                <c:pt idx="24861">
                  <c:v>41542.3229166667</c:v>
                </c:pt>
                <c:pt idx="24862">
                  <c:v>41542.3263888889</c:v>
                </c:pt>
                <c:pt idx="24863">
                  <c:v>41542.3298611111</c:v>
                </c:pt>
                <c:pt idx="24864">
                  <c:v>41542.3333333333</c:v>
                </c:pt>
                <c:pt idx="24865">
                  <c:v>41542.3368055556</c:v>
                </c:pt>
                <c:pt idx="24866">
                  <c:v>41542.3402777778</c:v>
                </c:pt>
                <c:pt idx="24867">
                  <c:v>41542.34375</c:v>
                </c:pt>
                <c:pt idx="24868">
                  <c:v>41542.3472222222</c:v>
                </c:pt>
                <c:pt idx="24869">
                  <c:v>41542.3506944445</c:v>
                </c:pt>
                <c:pt idx="24870">
                  <c:v>41542.3541666667</c:v>
                </c:pt>
                <c:pt idx="24871">
                  <c:v>41542.3576388889</c:v>
                </c:pt>
                <c:pt idx="24872">
                  <c:v>41542.3611111111</c:v>
                </c:pt>
                <c:pt idx="24873">
                  <c:v>41542.3645833333</c:v>
                </c:pt>
                <c:pt idx="24874">
                  <c:v>41542.3680555556</c:v>
                </c:pt>
                <c:pt idx="24875">
                  <c:v>41542.3715277778</c:v>
                </c:pt>
                <c:pt idx="24876">
                  <c:v>41542.375</c:v>
                </c:pt>
                <c:pt idx="24877">
                  <c:v>41542.3784722222</c:v>
                </c:pt>
                <c:pt idx="24878">
                  <c:v>41542.3819444445</c:v>
                </c:pt>
                <c:pt idx="24879">
                  <c:v>41542.3854166667</c:v>
                </c:pt>
                <c:pt idx="24880">
                  <c:v>41542.3888888889</c:v>
                </c:pt>
                <c:pt idx="24881">
                  <c:v>41542.3923611111</c:v>
                </c:pt>
                <c:pt idx="24882">
                  <c:v>41542.3958333333</c:v>
                </c:pt>
                <c:pt idx="24883">
                  <c:v>41542.3993055556</c:v>
                </c:pt>
                <c:pt idx="24884">
                  <c:v>41542.4027777778</c:v>
                </c:pt>
                <c:pt idx="24885">
                  <c:v>41542.40625</c:v>
                </c:pt>
                <c:pt idx="24886">
                  <c:v>41542.4097222222</c:v>
                </c:pt>
                <c:pt idx="24887">
                  <c:v>41542.4131944445</c:v>
                </c:pt>
                <c:pt idx="24888">
                  <c:v>41542.4166666667</c:v>
                </c:pt>
                <c:pt idx="24889">
                  <c:v>41542.4201388889</c:v>
                </c:pt>
                <c:pt idx="24890">
                  <c:v>41542.4236111111</c:v>
                </c:pt>
                <c:pt idx="24891">
                  <c:v>41542.4270833333</c:v>
                </c:pt>
                <c:pt idx="24892">
                  <c:v>41542.4305555556</c:v>
                </c:pt>
                <c:pt idx="24893">
                  <c:v>41542.4340277778</c:v>
                </c:pt>
                <c:pt idx="24894">
                  <c:v>41542.4375</c:v>
                </c:pt>
                <c:pt idx="24895">
                  <c:v>41542.4409722222</c:v>
                </c:pt>
                <c:pt idx="24896">
                  <c:v>41542.4444444444</c:v>
                </c:pt>
                <c:pt idx="24897">
                  <c:v>41542.4479166667</c:v>
                </c:pt>
                <c:pt idx="24898">
                  <c:v>41542.4513888889</c:v>
                </c:pt>
                <c:pt idx="24899">
                  <c:v>41542.4548611111</c:v>
                </c:pt>
                <c:pt idx="24900">
                  <c:v>41542.4583333333</c:v>
                </c:pt>
                <c:pt idx="24901">
                  <c:v>41542.4618055556</c:v>
                </c:pt>
                <c:pt idx="24902">
                  <c:v>41542.4652777778</c:v>
                </c:pt>
                <c:pt idx="24903">
                  <c:v>41542.46875</c:v>
                </c:pt>
                <c:pt idx="24904">
                  <c:v>41542.4722222222</c:v>
                </c:pt>
                <c:pt idx="24905">
                  <c:v>41542.4756944444</c:v>
                </c:pt>
                <c:pt idx="24906">
                  <c:v>41542.4791666667</c:v>
                </c:pt>
                <c:pt idx="24907">
                  <c:v>41542.4826388889</c:v>
                </c:pt>
                <c:pt idx="24908">
                  <c:v>41542.4861111111</c:v>
                </c:pt>
                <c:pt idx="24909">
                  <c:v>41542.4895833333</c:v>
                </c:pt>
                <c:pt idx="24910">
                  <c:v>41542.4930555556</c:v>
                </c:pt>
                <c:pt idx="24911">
                  <c:v>41542.4965277778</c:v>
                </c:pt>
                <c:pt idx="24912">
                  <c:v>41542.5</c:v>
                </c:pt>
                <c:pt idx="24913">
                  <c:v>41542.5034722222</c:v>
                </c:pt>
                <c:pt idx="24914">
                  <c:v>41542.5069444444</c:v>
                </c:pt>
                <c:pt idx="24915">
                  <c:v>41542.5104166667</c:v>
                </c:pt>
                <c:pt idx="24916">
                  <c:v>41542.5138888889</c:v>
                </c:pt>
                <c:pt idx="24917">
                  <c:v>41542.5173611111</c:v>
                </c:pt>
                <c:pt idx="24918">
                  <c:v>41542.5208333333</c:v>
                </c:pt>
                <c:pt idx="24919">
                  <c:v>41542.5243055556</c:v>
                </c:pt>
                <c:pt idx="24920">
                  <c:v>41542.5277777778</c:v>
                </c:pt>
                <c:pt idx="24921">
                  <c:v>41542.53125</c:v>
                </c:pt>
                <c:pt idx="24922">
                  <c:v>41542.5347222222</c:v>
                </c:pt>
                <c:pt idx="24923">
                  <c:v>41542.5381944444</c:v>
                </c:pt>
                <c:pt idx="24924">
                  <c:v>41542.5416666667</c:v>
                </c:pt>
                <c:pt idx="24925">
                  <c:v>41542.5451388889</c:v>
                </c:pt>
                <c:pt idx="24926">
                  <c:v>41542.5486111111</c:v>
                </c:pt>
                <c:pt idx="24927">
                  <c:v>41542.5520833333</c:v>
                </c:pt>
                <c:pt idx="24928">
                  <c:v>41542.5555555556</c:v>
                </c:pt>
                <c:pt idx="24929">
                  <c:v>41542.5590277778</c:v>
                </c:pt>
                <c:pt idx="24930">
                  <c:v>41542.5625</c:v>
                </c:pt>
                <c:pt idx="24931">
                  <c:v>41542.5659722222</c:v>
                </c:pt>
                <c:pt idx="24932">
                  <c:v>41542.5694444444</c:v>
                </c:pt>
                <c:pt idx="24933">
                  <c:v>41542.5729166667</c:v>
                </c:pt>
                <c:pt idx="24934">
                  <c:v>41542.5763888889</c:v>
                </c:pt>
                <c:pt idx="24935">
                  <c:v>41542.5798611111</c:v>
                </c:pt>
                <c:pt idx="24936">
                  <c:v>41542.5833333333</c:v>
                </c:pt>
                <c:pt idx="24937">
                  <c:v>41542.5868055556</c:v>
                </c:pt>
                <c:pt idx="24938">
                  <c:v>41542.5902777778</c:v>
                </c:pt>
                <c:pt idx="24939">
                  <c:v>41542.59375</c:v>
                </c:pt>
                <c:pt idx="24940">
                  <c:v>41542.5972222222</c:v>
                </c:pt>
                <c:pt idx="24941">
                  <c:v>41542.6006944445</c:v>
                </c:pt>
                <c:pt idx="24942">
                  <c:v>41542.6041666667</c:v>
                </c:pt>
                <c:pt idx="24943">
                  <c:v>41542.6076388889</c:v>
                </c:pt>
                <c:pt idx="24944">
                  <c:v>41542.6111111111</c:v>
                </c:pt>
                <c:pt idx="24945">
                  <c:v>41542.6145833333</c:v>
                </c:pt>
                <c:pt idx="24946">
                  <c:v>41542.6180555556</c:v>
                </c:pt>
                <c:pt idx="24947">
                  <c:v>41542.6215277778</c:v>
                </c:pt>
                <c:pt idx="24948">
                  <c:v>41542.625</c:v>
                </c:pt>
                <c:pt idx="24949">
                  <c:v>41542.6284722222</c:v>
                </c:pt>
                <c:pt idx="24950">
                  <c:v>41542.6319444445</c:v>
                </c:pt>
                <c:pt idx="24951">
                  <c:v>41542.6354166667</c:v>
                </c:pt>
                <c:pt idx="24952">
                  <c:v>41542.6388888889</c:v>
                </c:pt>
                <c:pt idx="24953">
                  <c:v>41542.6423611111</c:v>
                </c:pt>
                <c:pt idx="24954">
                  <c:v>41542.6458333333</c:v>
                </c:pt>
                <c:pt idx="24955">
                  <c:v>41542.6493055556</c:v>
                </c:pt>
                <c:pt idx="24956">
                  <c:v>41542.6527777778</c:v>
                </c:pt>
                <c:pt idx="24957">
                  <c:v>41542.65625</c:v>
                </c:pt>
                <c:pt idx="24958">
                  <c:v>41542.6597222222</c:v>
                </c:pt>
                <c:pt idx="24959">
                  <c:v>41542.6631944445</c:v>
                </c:pt>
                <c:pt idx="24960">
                  <c:v>41542.6666666667</c:v>
                </c:pt>
                <c:pt idx="24961">
                  <c:v>41542.6701388889</c:v>
                </c:pt>
                <c:pt idx="24962">
                  <c:v>41542.6736111111</c:v>
                </c:pt>
                <c:pt idx="24963">
                  <c:v>41542.6770833333</c:v>
                </c:pt>
                <c:pt idx="24964">
                  <c:v>41542.6805555556</c:v>
                </c:pt>
                <c:pt idx="24965">
                  <c:v>41542.6840277778</c:v>
                </c:pt>
                <c:pt idx="24966">
                  <c:v>41542.6875</c:v>
                </c:pt>
                <c:pt idx="24967">
                  <c:v>41542.6909722222</c:v>
                </c:pt>
                <c:pt idx="24968">
                  <c:v>41542.6944444444</c:v>
                </c:pt>
                <c:pt idx="24969">
                  <c:v>41542.6979166667</c:v>
                </c:pt>
                <c:pt idx="24970">
                  <c:v>41542.7013888889</c:v>
                </c:pt>
                <c:pt idx="24971">
                  <c:v>41542.7048611111</c:v>
                </c:pt>
                <c:pt idx="24972">
                  <c:v>41542.7083333333</c:v>
                </c:pt>
                <c:pt idx="24973">
                  <c:v>41542.7118055556</c:v>
                </c:pt>
                <c:pt idx="24974">
                  <c:v>41542.7152777778</c:v>
                </c:pt>
                <c:pt idx="24975">
                  <c:v>41542.71875</c:v>
                </c:pt>
                <c:pt idx="24976">
                  <c:v>41542.7222222222</c:v>
                </c:pt>
                <c:pt idx="24977">
                  <c:v>41542.7256944444</c:v>
                </c:pt>
                <c:pt idx="24978">
                  <c:v>41542.7291666667</c:v>
                </c:pt>
                <c:pt idx="24979">
                  <c:v>41542.7326388889</c:v>
                </c:pt>
                <c:pt idx="24980">
                  <c:v>41542.7361111111</c:v>
                </c:pt>
                <c:pt idx="24981">
                  <c:v>41542.7395833333</c:v>
                </c:pt>
                <c:pt idx="24982">
                  <c:v>41542.7430555556</c:v>
                </c:pt>
                <c:pt idx="24983">
                  <c:v>41542.7465277778</c:v>
                </c:pt>
                <c:pt idx="24984">
                  <c:v>41542.75</c:v>
                </c:pt>
                <c:pt idx="24985">
                  <c:v>41542.7534722222</c:v>
                </c:pt>
                <c:pt idx="24986">
                  <c:v>41542.7569444444</c:v>
                </c:pt>
                <c:pt idx="24987">
                  <c:v>41542.7604166667</c:v>
                </c:pt>
                <c:pt idx="24988">
                  <c:v>41542.7638888889</c:v>
                </c:pt>
                <c:pt idx="24989">
                  <c:v>41542.7673611111</c:v>
                </c:pt>
                <c:pt idx="24990">
                  <c:v>41542.7708333333</c:v>
                </c:pt>
                <c:pt idx="24991">
                  <c:v>41542.7743055556</c:v>
                </c:pt>
                <c:pt idx="24992">
                  <c:v>41542.7777777778</c:v>
                </c:pt>
                <c:pt idx="24993">
                  <c:v>41542.78125</c:v>
                </c:pt>
                <c:pt idx="24994">
                  <c:v>41542.7847222222</c:v>
                </c:pt>
                <c:pt idx="24995">
                  <c:v>41542.7881944444</c:v>
                </c:pt>
                <c:pt idx="24996">
                  <c:v>41542.7916666667</c:v>
                </c:pt>
                <c:pt idx="24997">
                  <c:v>41542.7951388889</c:v>
                </c:pt>
                <c:pt idx="24998">
                  <c:v>41542.7986111111</c:v>
                </c:pt>
                <c:pt idx="24999">
                  <c:v>41542.8020833333</c:v>
                </c:pt>
                <c:pt idx="25000">
                  <c:v>41542.8055555556</c:v>
                </c:pt>
                <c:pt idx="25001">
                  <c:v>41542.8090277778</c:v>
                </c:pt>
                <c:pt idx="25002">
                  <c:v>41542.8125</c:v>
                </c:pt>
                <c:pt idx="25003">
                  <c:v>41542.8159722222</c:v>
                </c:pt>
                <c:pt idx="25004">
                  <c:v>41542.8194444444</c:v>
                </c:pt>
                <c:pt idx="25005">
                  <c:v>41542.8229166667</c:v>
                </c:pt>
                <c:pt idx="25006">
                  <c:v>41542.8263888889</c:v>
                </c:pt>
                <c:pt idx="25007">
                  <c:v>41542.8298611111</c:v>
                </c:pt>
                <c:pt idx="25008">
                  <c:v>41542.8333333333</c:v>
                </c:pt>
                <c:pt idx="25009">
                  <c:v>41542.8368055556</c:v>
                </c:pt>
                <c:pt idx="25010">
                  <c:v>41542.8402777778</c:v>
                </c:pt>
                <c:pt idx="25011">
                  <c:v>41542.84375</c:v>
                </c:pt>
                <c:pt idx="25012">
                  <c:v>41542.8472222222</c:v>
                </c:pt>
                <c:pt idx="25013">
                  <c:v>41542.8506944444</c:v>
                </c:pt>
                <c:pt idx="25014">
                  <c:v>41542.8541666667</c:v>
                </c:pt>
                <c:pt idx="25015">
                  <c:v>41542.8576388889</c:v>
                </c:pt>
                <c:pt idx="25016">
                  <c:v>41542.8611111111</c:v>
                </c:pt>
                <c:pt idx="25017">
                  <c:v>41542.8645833333</c:v>
                </c:pt>
                <c:pt idx="25018">
                  <c:v>41542.8680555556</c:v>
                </c:pt>
                <c:pt idx="25019">
                  <c:v>41542.8715277778</c:v>
                </c:pt>
                <c:pt idx="25020">
                  <c:v>41542.875</c:v>
                </c:pt>
                <c:pt idx="25021">
                  <c:v>41542.8784722222</c:v>
                </c:pt>
                <c:pt idx="25022">
                  <c:v>41542.8819444445</c:v>
                </c:pt>
                <c:pt idx="25023">
                  <c:v>41542.8854166667</c:v>
                </c:pt>
                <c:pt idx="25024">
                  <c:v>41542.8888888889</c:v>
                </c:pt>
                <c:pt idx="25025">
                  <c:v>41542.8923611111</c:v>
                </c:pt>
                <c:pt idx="25026">
                  <c:v>41542.8958333333</c:v>
                </c:pt>
                <c:pt idx="25027">
                  <c:v>41542.8993055556</c:v>
                </c:pt>
                <c:pt idx="25028">
                  <c:v>41542.9027777778</c:v>
                </c:pt>
                <c:pt idx="25029">
                  <c:v>41542.90625</c:v>
                </c:pt>
                <c:pt idx="25030">
                  <c:v>41542.9097222222</c:v>
                </c:pt>
                <c:pt idx="25031">
                  <c:v>41542.9131944445</c:v>
                </c:pt>
                <c:pt idx="25032">
                  <c:v>41542.9166666667</c:v>
                </c:pt>
                <c:pt idx="25033">
                  <c:v>41542.9201388889</c:v>
                </c:pt>
                <c:pt idx="25034">
                  <c:v>41542.9236111111</c:v>
                </c:pt>
                <c:pt idx="25035">
                  <c:v>41542.9270833333</c:v>
                </c:pt>
                <c:pt idx="25036">
                  <c:v>41542.9305555556</c:v>
                </c:pt>
                <c:pt idx="25037">
                  <c:v>41542.9340277778</c:v>
                </c:pt>
                <c:pt idx="25038">
                  <c:v>41542.9375</c:v>
                </c:pt>
                <c:pt idx="25039">
                  <c:v>41542.9409722222</c:v>
                </c:pt>
                <c:pt idx="25040">
                  <c:v>41542.9444444445</c:v>
                </c:pt>
                <c:pt idx="25041">
                  <c:v>41542.9479166667</c:v>
                </c:pt>
                <c:pt idx="25042">
                  <c:v>41542.9513888889</c:v>
                </c:pt>
                <c:pt idx="25043">
                  <c:v>41542.9548611111</c:v>
                </c:pt>
                <c:pt idx="25044">
                  <c:v>41542.9583333333</c:v>
                </c:pt>
                <c:pt idx="25045">
                  <c:v>41542.9618055556</c:v>
                </c:pt>
                <c:pt idx="25046">
                  <c:v>41542.9652777778</c:v>
                </c:pt>
                <c:pt idx="25047">
                  <c:v>41542.96875</c:v>
                </c:pt>
                <c:pt idx="25048">
                  <c:v>41542.9722222222</c:v>
                </c:pt>
                <c:pt idx="25049">
                  <c:v>41542.9756944444</c:v>
                </c:pt>
                <c:pt idx="25050">
                  <c:v>41542.9791666667</c:v>
                </c:pt>
                <c:pt idx="25051">
                  <c:v>41542.9826388889</c:v>
                </c:pt>
                <c:pt idx="25052">
                  <c:v>41542.9861111111</c:v>
                </c:pt>
                <c:pt idx="25053">
                  <c:v>41542.9895833333</c:v>
                </c:pt>
                <c:pt idx="25054">
                  <c:v>41542.9930555556</c:v>
                </c:pt>
                <c:pt idx="25055">
                  <c:v>41542.9965277778</c:v>
                </c:pt>
                <c:pt idx="25056">
                  <c:v>41543</c:v>
                </c:pt>
                <c:pt idx="25057">
                  <c:v>41543.0034722222</c:v>
                </c:pt>
                <c:pt idx="25058">
                  <c:v>41543.0069444444</c:v>
                </c:pt>
                <c:pt idx="25059">
                  <c:v>41543.0104166667</c:v>
                </c:pt>
                <c:pt idx="25060">
                  <c:v>41543.0138888889</c:v>
                </c:pt>
                <c:pt idx="25061">
                  <c:v>41543.0173611111</c:v>
                </c:pt>
                <c:pt idx="25062">
                  <c:v>41543.0208333333</c:v>
                </c:pt>
                <c:pt idx="25063">
                  <c:v>41543.0243055556</c:v>
                </c:pt>
                <c:pt idx="25064">
                  <c:v>41543.0277777778</c:v>
                </c:pt>
                <c:pt idx="25065">
                  <c:v>41543.03125</c:v>
                </c:pt>
                <c:pt idx="25066">
                  <c:v>41543.0347222222</c:v>
                </c:pt>
                <c:pt idx="25067">
                  <c:v>41543.0381944444</c:v>
                </c:pt>
                <c:pt idx="25068">
                  <c:v>41543.0416666667</c:v>
                </c:pt>
                <c:pt idx="25069">
                  <c:v>41543.0451388889</c:v>
                </c:pt>
                <c:pt idx="25070">
                  <c:v>41543.0486111111</c:v>
                </c:pt>
                <c:pt idx="25071">
                  <c:v>41543.0520833333</c:v>
                </c:pt>
                <c:pt idx="25072">
                  <c:v>41543.0555555556</c:v>
                </c:pt>
                <c:pt idx="25073">
                  <c:v>41543.0590277778</c:v>
                </c:pt>
                <c:pt idx="25074">
                  <c:v>41543.0625</c:v>
                </c:pt>
                <c:pt idx="25075">
                  <c:v>41543.0659722222</c:v>
                </c:pt>
                <c:pt idx="25076">
                  <c:v>41543.0694444444</c:v>
                </c:pt>
                <c:pt idx="25077">
                  <c:v>41543.0729166667</c:v>
                </c:pt>
                <c:pt idx="25078">
                  <c:v>41543.0763888889</c:v>
                </c:pt>
                <c:pt idx="25079">
                  <c:v>41543.0798611111</c:v>
                </c:pt>
                <c:pt idx="25080">
                  <c:v>41543.0833333333</c:v>
                </c:pt>
                <c:pt idx="25081">
                  <c:v>41543.0868055556</c:v>
                </c:pt>
                <c:pt idx="25082">
                  <c:v>41543.0902777778</c:v>
                </c:pt>
                <c:pt idx="25083">
                  <c:v>41543.09375</c:v>
                </c:pt>
                <c:pt idx="25084">
                  <c:v>41543.0972222222</c:v>
                </c:pt>
                <c:pt idx="25085">
                  <c:v>41543.1006944444</c:v>
                </c:pt>
                <c:pt idx="25086">
                  <c:v>41543.1041666667</c:v>
                </c:pt>
                <c:pt idx="25087">
                  <c:v>41543.1076388889</c:v>
                </c:pt>
                <c:pt idx="25088">
                  <c:v>41543.1111111111</c:v>
                </c:pt>
                <c:pt idx="25089">
                  <c:v>41543.1145833333</c:v>
                </c:pt>
                <c:pt idx="25090">
                  <c:v>41543.1180555556</c:v>
                </c:pt>
                <c:pt idx="25091">
                  <c:v>41543.1215277778</c:v>
                </c:pt>
                <c:pt idx="25092">
                  <c:v>41543.125</c:v>
                </c:pt>
                <c:pt idx="25093">
                  <c:v>41543.1284722222</c:v>
                </c:pt>
                <c:pt idx="25094">
                  <c:v>41543.1319444445</c:v>
                </c:pt>
                <c:pt idx="25095">
                  <c:v>41543.1354166667</c:v>
                </c:pt>
                <c:pt idx="25096">
                  <c:v>41543.1388888889</c:v>
                </c:pt>
                <c:pt idx="25097">
                  <c:v>41543.1423611111</c:v>
                </c:pt>
                <c:pt idx="25098">
                  <c:v>41543.1458333333</c:v>
                </c:pt>
                <c:pt idx="25099">
                  <c:v>41543.1493055556</c:v>
                </c:pt>
                <c:pt idx="25100">
                  <c:v>41543.1527777778</c:v>
                </c:pt>
                <c:pt idx="25101">
                  <c:v>41543.15625</c:v>
                </c:pt>
                <c:pt idx="25102">
                  <c:v>41543.1597222222</c:v>
                </c:pt>
                <c:pt idx="25103">
                  <c:v>41543.1631944445</c:v>
                </c:pt>
                <c:pt idx="25104">
                  <c:v>41543.1666666667</c:v>
                </c:pt>
                <c:pt idx="25105">
                  <c:v>41543.1701388889</c:v>
                </c:pt>
                <c:pt idx="25106">
                  <c:v>41543.1736111111</c:v>
                </c:pt>
                <c:pt idx="25107">
                  <c:v>41543.1770833333</c:v>
                </c:pt>
                <c:pt idx="25108">
                  <c:v>41543.1805555556</c:v>
                </c:pt>
                <c:pt idx="25109">
                  <c:v>41543.1840277778</c:v>
                </c:pt>
                <c:pt idx="25110">
                  <c:v>41543.1875</c:v>
                </c:pt>
                <c:pt idx="25111">
                  <c:v>41543.1909722222</c:v>
                </c:pt>
                <c:pt idx="25112">
                  <c:v>41543.1944444445</c:v>
                </c:pt>
                <c:pt idx="25113">
                  <c:v>41543.1979166667</c:v>
                </c:pt>
                <c:pt idx="25114">
                  <c:v>41543.2013888889</c:v>
                </c:pt>
                <c:pt idx="25115">
                  <c:v>41543.2048611111</c:v>
                </c:pt>
                <c:pt idx="25116">
                  <c:v>41543.2083333333</c:v>
                </c:pt>
                <c:pt idx="25117">
                  <c:v>41543.2118055556</c:v>
                </c:pt>
                <c:pt idx="25118">
                  <c:v>41543.2152777778</c:v>
                </c:pt>
                <c:pt idx="25119">
                  <c:v>41543.21875</c:v>
                </c:pt>
                <c:pt idx="25120">
                  <c:v>41543.2222222222</c:v>
                </c:pt>
                <c:pt idx="25121">
                  <c:v>41543.2256944444</c:v>
                </c:pt>
                <c:pt idx="25122">
                  <c:v>41543.2291666667</c:v>
                </c:pt>
                <c:pt idx="25123">
                  <c:v>41543.2326388889</c:v>
                </c:pt>
                <c:pt idx="25124">
                  <c:v>41543.2361111111</c:v>
                </c:pt>
                <c:pt idx="25125">
                  <c:v>41543.2395833333</c:v>
                </c:pt>
                <c:pt idx="25126">
                  <c:v>41543.2430555556</c:v>
                </c:pt>
                <c:pt idx="25127">
                  <c:v>41543.2465277778</c:v>
                </c:pt>
                <c:pt idx="25128">
                  <c:v>41543.25</c:v>
                </c:pt>
                <c:pt idx="25129">
                  <c:v>41543.2534722222</c:v>
                </c:pt>
                <c:pt idx="25130">
                  <c:v>41543.2569444444</c:v>
                </c:pt>
                <c:pt idx="25131">
                  <c:v>41543.2604166667</c:v>
                </c:pt>
                <c:pt idx="25132">
                  <c:v>41543.2638888889</c:v>
                </c:pt>
                <c:pt idx="25133">
                  <c:v>41543.2673611111</c:v>
                </c:pt>
                <c:pt idx="25134">
                  <c:v>41543.2708333333</c:v>
                </c:pt>
                <c:pt idx="25135">
                  <c:v>41543.2743055556</c:v>
                </c:pt>
                <c:pt idx="25136">
                  <c:v>41543.2777777778</c:v>
                </c:pt>
                <c:pt idx="25137">
                  <c:v>41543.28125</c:v>
                </c:pt>
                <c:pt idx="25138">
                  <c:v>41543.2847222222</c:v>
                </c:pt>
                <c:pt idx="25139">
                  <c:v>41543.2881944444</c:v>
                </c:pt>
                <c:pt idx="25140">
                  <c:v>41543.2916666667</c:v>
                </c:pt>
                <c:pt idx="25141">
                  <c:v>41543.2951388889</c:v>
                </c:pt>
                <c:pt idx="25142">
                  <c:v>41543.2986111111</c:v>
                </c:pt>
                <c:pt idx="25143">
                  <c:v>41543.3020833333</c:v>
                </c:pt>
                <c:pt idx="25144">
                  <c:v>41543.3055555556</c:v>
                </c:pt>
                <c:pt idx="25145">
                  <c:v>41543.3090277778</c:v>
                </c:pt>
                <c:pt idx="25146">
                  <c:v>41543.3125</c:v>
                </c:pt>
                <c:pt idx="25147">
                  <c:v>41543.3159722222</c:v>
                </c:pt>
                <c:pt idx="25148">
                  <c:v>41543.3194444444</c:v>
                </c:pt>
                <c:pt idx="25149">
                  <c:v>41543.3229166667</c:v>
                </c:pt>
                <c:pt idx="25150">
                  <c:v>41543.3263888889</c:v>
                </c:pt>
                <c:pt idx="25151">
                  <c:v>41543.3298611111</c:v>
                </c:pt>
                <c:pt idx="25152">
                  <c:v>41543.3333333333</c:v>
                </c:pt>
                <c:pt idx="25153">
                  <c:v>41543.3368055556</c:v>
                </c:pt>
                <c:pt idx="25154">
                  <c:v>41543.3402777778</c:v>
                </c:pt>
                <c:pt idx="25155">
                  <c:v>41543.34375</c:v>
                </c:pt>
                <c:pt idx="25156">
                  <c:v>41543.3472222222</c:v>
                </c:pt>
                <c:pt idx="25157">
                  <c:v>41543.3506944444</c:v>
                </c:pt>
                <c:pt idx="25158">
                  <c:v>41543.3541666667</c:v>
                </c:pt>
                <c:pt idx="25159">
                  <c:v>41543.3576388889</c:v>
                </c:pt>
                <c:pt idx="25160">
                  <c:v>41543.3611111111</c:v>
                </c:pt>
                <c:pt idx="25161">
                  <c:v>41543.3645833333</c:v>
                </c:pt>
                <c:pt idx="25162">
                  <c:v>41543.3680555556</c:v>
                </c:pt>
                <c:pt idx="25163">
                  <c:v>41543.3715277778</c:v>
                </c:pt>
                <c:pt idx="25164">
                  <c:v>41543.375</c:v>
                </c:pt>
                <c:pt idx="25165">
                  <c:v>41543.3784722222</c:v>
                </c:pt>
                <c:pt idx="25166">
                  <c:v>41543.3819444444</c:v>
                </c:pt>
                <c:pt idx="25167">
                  <c:v>41543.3854166667</c:v>
                </c:pt>
                <c:pt idx="25168">
                  <c:v>41543.3888888889</c:v>
                </c:pt>
                <c:pt idx="25169">
                  <c:v>41543.3923611111</c:v>
                </c:pt>
                <c:pt idx="25170">
                  <c:v>41543.3958333333</c:v>
                </c:pt>
                <c:pt idx="25171">
                  <c:v>41543.3993055556</c:v>
                </c:pt>
                <c:pt idx="25172">
                  <c:v>41543.4027777778</c:v>
                </c:pt>
                <c:pt idx="25173">
                  <c:v>41543.40625</c:v>
                </c:pt>
                <c:pt idx="25174">
                  <c:v>41543.4097222222</c:v>
                </c:pt>
                <c:pt idx="25175">
                  <c:v>41543.4131944445</c:v>
                </c:pt>
                <c:pt idx="25176">
                  <c:v>41543.4166666667</c:v>
                </c:pt>
                <c:pt idx="25177">
                  <c:v>41543.4201388889</c:v>
                </c:pt>
                <c:pt idx="25178">
                  <c:v>41543.4236111111</c:v>
                </c:pt>
                <c:pt idx="25179">
                  <c:v>41543.4270833333</c:v>
                </c:pt>
                <c:pt idx="25180">
                  <c:v>41543.4305555556</c:v>
                </c:pt>
                <c:pt idx="25181">
                  <c:v>41543.4340277778</c:v>
                </c:pt>
                <c:pt idx="25182">
                  <c:v>41543.4375</c:v>
                </c:pt>
                <c:pt idx="25183">
                  <c:v>41543.4409722222</c:v>
                </c:pt>
                <c:pt idx="25184">
                  <c:v>41543.4444444445</c:v>
                </c:pt>
                <c:pt idx="25185">
                  <c:v>41543.4479166667</c:v>
                </c:pt>
                <c:pt idx="25186">
                  <c:v>41543.4513888889</c:v>
                </c:pt>
                <c:pt idx="25187">
                  <c:v>41543.4548611111</c:v>
                </c:pt>
                <c:pt idx="25188">
                  <c:v>41543.4583333333</c:v>
                </c:pt>
                <c:pt idx="25189">
                  <c:v>41543.4618055556</c:v>
                </c:pt>
                <c:pt idx="25190">
                  <c:v>41543.4652777778</c:v>
                </c:pt>
                <c:pt idx="25191">
                  <c:v>41543.46875</c:v>
                </c:pt>
                <c:pt idx="25192">
                  <c:v>41543.4722222222</c:v>
                </c:pt>
                <c:pt idx="25193">
                  <c:v>41543.4756944445</c:v>
                </c:pt>
                <c:pt idx="25194">
                  <c:v>41543.4791666667</c:v>
                </c:pt>
                <c:pt idx="25195">
                  <c:v>41543.4826388889</c:v>
                </c:pt>
                <c:pt idx="25196">
                  <c:v>41543.4861111111</c:v>
                </c:pt>
                <c:pt idx="25197">
                  <c:v>41543.4895833333</c:v>
                </c:pt>
                <c:pt idx="25198">
                  <c:v>41543.4930555556</c:v>
                </c:pt>
                <c:pt idx="25199">
                  <c:v>41543.4965277778</c:v>
                </c:pt>
                <c:pt idx="25200">
                  <c:v>41543.5</c:v>
                </c:pt>
                <c:pt idx="25201">
                  <c:v>41543.5034722222</c:v>
                </c:pt>
                <c:pt idx="25202">
                  <c:v>41543.5069444444</c:v>
                </c:pt>
                <c:pt idx="25203">
                  <c:v>41543.5104166667</c:v>
                </c:pt>
                <c:pt idx="25204">
                  <c:v>41543.5138888889</c:v>
                </c:pt>
                <c:pt idx="25205">
                  <c:v>41543.5173611111</c:v>
                </c:pt>
                <c:pt idx="25206">
                  <c:v>41543.5208333333</c:v>
                </c:pt>
                <c:pt idx="25207">
                  <c:v>41543.5243055556</c:v>
                </c:pt>
                <c:pt idx="25208">
                  <c:v>41543.5277777778</c:v>
                </c:pt>
                <c:pt idx="25209">
                  <c:v>41543.53125</c:v>
                </c:pt>
                <c:pt idx="25210">
                  <c:v>41543.5347222222</c:v>
                </c:pt>
                <c:pt idx="25211">
                  <c:v>41543.5381944444</c:v>
                </c:pt>
                <c:pt idx="25212">
                  <c:v>41543.5416666667</c:v>
                </c:pt>
                <c:pt idx="25213">
                  <c:v>41543.5451388889</c:v>
                </c:pt>
                <c:pt idx="25214">
                  <c:v>41543.5486111111</c:v>
                </c:pt>
                <c:pt idx="25215">
                  <c:v>41543.5520833333</c:v>
                </c:pt>
                <c:pt idx="25216">
                  <c:v>41543.5555555556</c:v>
                </c:pt>
                <c:pt idx="25217">
                  <c:v>41543.5590277778</c:v>
                </c:pt>
                <c:pt idx="25218">
                  <c:v>41543.5625</c:v>
                </c:pt>
                <c:pt idx="25219">
                  <c:v>41543.5659722222</c:v>
                </c:pt>
                <c:pt idx="25220">
                  <c:v>41543.5694444444</c:v>
                </c:pt>
                <c:pt idx="25221">
                  <c:v>41543.5729166667</c:v>
                </c:pt>
                <c:pt idx="25222">
                  <c:v>41543.5763888889</c:v>
                </c:pt>
                <c:pt idx="25223">
                  <c:v>41543.5798611111</c:v>
                </c:pt>
                <c:pt idx="25224">
                  <c:v>41543.5833333333</c:v>
                </c:pt>
                <c:pt idx="25225">
                  <c:v>41543.5868055556</c:v>
                </c:pt>
                <c:pt idx="25226">
                  <c:v>41543.5902777778</c:v>
                </c:pt>
                <c:pt idx="25227">
                  <c:v>41543.59375</c:v>
                </c:pt>
                <c:pt idx="25228">
                  <c:v>41543.5972222222</c:v>
                </c:pt>
                <c:pt idx="25229">
                  <c:v>41543.6006944444</c:v>
                </c:pt>
                <c:pt idx="25230">
                  <c:v>41543.6041666667</c:v>
                </c:pt>
                <c:pt idx="25231">
                  <c:v>41543.6076388889</c:v>
                </c:pt>
                <c:pt idx="25232">
                  <c:v>41543.6111111111</c:v>
                </c:pt>
                <c:pt idx="25233">
                  <c:v>41543.6145833333</c:v>
                </c:pt>
                <c:pt idx="25234">
                  <c:v>41543.6180555556</c:v>
                </c:pt>
                <c:pt idx="25235">
                  <c:v>41543.6215277778</c:v>
                </c:pt>
                <c:pt idx="25236">
                  <c:v>41543.625</c:v>
                </c:pt>
                <c:pt idx="25237">
                  <c:v>41543.6284722222</c:v>
                </c:pt>
                <c:pt idx="25238">
                  <c:v>41543.6319444444</c:v>
                </c:pt>
                <c:pt idx="25239">
                  <c:v>41543.6354166667</c:v>
                </c:pt>
                <c:pt idx="25240">
                  <c:v>41543.6388888889</c:v>
                </c:pt>
                <c:pt idx="25241">
                  <c:v>41543.6423611111</c:v>
                </c:pt>
                <c:pt idx="25242">
                  <c:v>41543.6458333333</c:v>
                </c:pt>
                <c:pt idx="25243">
                  <c:v>41543.6493055556</c:v>
                </c:pt>
                <c:pt idx="25244">
                  <c:v>41543.6527777778</c:v>
                </c:pt>
                <c:pt idx="25245">
                  <c:v>41543.65625</c:v>
                </c:pt>
                <c:pt idx="25246">
                  <c:v>41543.6597222222</c:v>
                </c:pt>
                <c:pt idx="25247">
                  <c:v>41543.6631944445</c:v>
                </c:pt>
                <c:pt idx="25248">
                  <c:v>41543.6666666667</c:v>
                </c:pt>
                <c:pt idx="25249">
                  <c:v>41543.6701388889</c:v>
                </c:pt>
                <c:pt idx="25250">
                  <c:v>41543.6736111111</c:v>
                </c:pt>
                <c:pt idx="25251">
                  <c:v>41543.6770833333</c:v>
                </c:pt>
                <c:pt idx="25252">
                  <c:v>41543.6805555556</c:v>
                </c:pt>
                <c:pt idx="25253">
                  <c:v>41543.6840277778</c:v>
                </c:pt>
                <c:pt idx="25254">
                  <c:v>41543.6875</c:v>
                </c:pt>
                <c:pt idx="25255">
                  <c:v>41543.6909722222</c:v>
                </c:pt>
                <c:pt idx="25256">
                  <c:v>41543.6944444445</c:v>
                </c:pt>
                <c:pt idx="25257">
                  <c:v>41543.6979166667</c:v>
                </c:pt>
                <c:pt idx="25258">
                  <c:v>41543.7013888889</c:v>
                </c:pt>
                <c:pt idx="25259">
                  <c:v>41543.7048611111</c:v>
                </c:pt>
                <c:pt idx="25260">
                  <c:v>41543.7083333333</c:v>
                </c:pt>
                <c:pt idx="25261">
                  <c:v>41543.7118055556</c:v>
                </c:pt>
                <c:pt idx="25262">
                  <c:v>41543.7152777778</c:v>
                </c:pt>
                <c:pt idx="25263">
                  <c:v>41543.71875</c:v>
                </c:pt>
                <c:pt idx="25264">
                  <c:v>41543.7222222222</c:v>
                </c:pt>
                <c:pt idx="25265">
                  <c:v>41543.7256944445</c:v>
                </c:pt>
                <c:pt idx="25266">
                  <c:v>41543.7291666667</c:v>
                </c:pt>
                <c:pt idx="25267">
                  <c:v>41543.7326388889</c:v>
                </c:pt>
                <c:pt idx="25268">
                  <c:v>41543.7361111111</c:v>
                </c:pt>
                <c:pt idx="25269">
                  <c:v>41543.7395833333</c:v>
                </c:pt>
                <c:pt idx="25270">
                  <c:v>41543.7430555556</c:v>
                </c:pt>
                <c:pt idx="25271">
                  <c:v>41543.7465277778</c:v>
                </c:pt>
                <c:pt idx="25272">
                  <c:v>41543.75</c:v>
                </c:pt>
                <c:pt idx="25273">
                  <c:v>41543.7534722222</c:v>
                </c:pt>
                <c:pt idx="25274">
                  <c:v>41543.7569444444</c:v>
                </c:pt>
                <c:pt idx="25275">
                  <c:v>41543.7604166667</c:v>
                </c:pt>
                <c:pt idx="25276">
                  <c:v>41543.7638888889</c:v>
                </c:pt>
                <c:pt idx="25277">
                  <c:v>41543.7673611111</c:v>
                </c:pt>
                <c:pt idx="25278">
                  <c:v>41543.7708333333</c:v>
                </c:pt>
                <c:pt idx="25279">
                  <c:v>41543.7743055556</c:v>
                </c:pt>
                <c:pt idx="25280">
                  <c:v>41543.7777777778</c:v>
                </c:pt>
                <c:pt idx="25281">
                  <c:v>41543.78125</c:v>
                </c:pt>
                <c:pt idx="25282">
                  <c:v>41543.7847222222</c:v>
                </c:pt>
                <c:pt idx="25283">
                  <c:v>41543.7881944444</c:v>
                </c:pt>
                <c:pt idx="25284">
                  <c:v>41543.7916666667</c:v>
                </c:pt>
                <c:pt idx="25285">
                  <c:v>41543.7951388889</c:v>
                </c:pt>
                <c:pt idx="25286">
                  <c:v>41543.7986111111</c:v>
                </c:pt>
                <c:pt idx="25287">
                  <c:v>41543.8020833333</c:v>
                </c:pt>
                <c:pt idx="25288">
                  <c:v>41543.8055555556</c:v>
                </c:pt>
                <c:pt idx="25289">
                  <c:v>41543.8090277778</c:v>
                </c:pt>
                <c:pt idx="25290">
                  <c:v>41543.8125</c:v>
                </c:pt>
                <c:pt idx="25291">
                  <c:v>41543.8159722222</c:v>
                </c:pt>
                <c:pt idx="25292">
                  <c:v>41543.8194444444</c:v>
                </c:pt>
                <c:pt idx="25293">
                  <c:v>41543.8229166667</c:v>
                </c:pt>
                <c:pt idx="25294">
                  <c:v>41543.8263888889</c:v>
                </c:pt>
                <c:pt idx="25295">
                  <c:v>41543.8298611111</c:v>
                </c:pt>
                <c:pt idx="25296">
                  <c:v>41543.8333333333</c:v>
                </c:pt>
                <c:pt idx="25297">
                  <c:v>41543.8368055556</c:v>
                </c:pt>
                <c:pt idx="25298">
                  <c:v>41543.8402777778</c:v>
                </c:pt>
                <c:pt idx="25299">
                  <c:v>41543.84375</c:v>
                </c:pt>
                <c:pt idx="25300">
                  <c:v>41543.8472222222</c:v>
                </c:pt>
                <c:pt idx="25301">
                  <c:v>41543.8506944444</c:v>
                </c:pt>
                <c:pt idx="25302">
                  <c:v>41543.8541666667</c:v>
                </c:pt>
                <c:pt idx="25303">
                  <c:v>41543.8576388889</c:v>
                </c:pt>
                <c:pt idx="25304">
                  <c:v>41543.8611111111</c:v>
                </c:pt>
                <c:pt idx="25305">
                  <c:v>41543.8645833333</c:v>
                </c:pt>
                <c:pt idx="25306">
                  <c:v>41543.8680555556</c:v>
                </c:pt>
                <c:pt idx="25307">
                  <c:v>41543.8715277778</c:v>
                </c:pt>
                <c:pt idx="25308">
                  <c:v>41543.875</c:v>
                </c:pt>
                <c:pt idx="25309">
                  <c:v>41543.8784722222</c:v>
                </c:pt>
                <c:pt idx="25310">
                  <c:v>41543.8819444444</c:v>
                </c:pt>
                <c:pt idx="25311">
                  <c:v>41543.8854166667</c:v>
                </c:pt>
                <c:pt idx="25312">
                  <c:v>41543.8888888889</c:v>
                </c:pt>
                <c:pt idx="25313">
                  <c:v>41543.8923611111</c:v>
                </c:pt>
                <c:pt idx="25314">
                  <c:v>41543.8958333333</c:v>
                </c:pt>
                <c:pt idx="25315">
                  <c:v>41543.8993055556</c:v>
                </c:pt>
                <c:pt idx="25316">
                  <c:v>41543.9027777778</c:v>
                </c:pt>
                <c:pt idx="25317">
                  <c:v>41543.90625</c:v>
                </c:pt>
                <c:pt idx="25318">
                  <c:v>41543.9097222222</c:v>
                </c:pt>
                <c:pt idx="25319">
                  <c:v>41543.9131944444</c:v>
                </c:pt>
                <c:pt idx="25320">
                  <c:v>41543.9166666667</c:v>
                </c:pt>
                <c:pt idx="25321">
                  <c:v>41543.9201388889</c:v>
                </c:pt>
                <c:pt idx="25322">
                  <c:v>41543.9236111111</c:v>
                </c:pt>
                <c:pt idx="25323">
                  <c:v>41543.9270833333</c:v>
                </c:pt>
                <c:pt idx="25324">
                  <c:v>41543.9305555556</c:v>
                </c:pt>
                <c:pt idx="25325">
                  <c:v>41543.9340277778</c:v>
                </c:pt>
                <c:pt idx="25326">
                  <c:v>41543.9375</c:v>
                </c:pt>
                <c:pt idx="25327">
                  <c:v>41543.9409722222</c:v>
                </c:pt>
                <c:pt idx="25328">
                  <c:v>41543.9444444445</c:v>
                </c:pt>
                <c:pt idx="25329">
                  <c:v>41543.9479166667</c:v>
                </c:pt>
                <c:pt idx="25330">
                  <c:v>41543.9513888889</c:v>
                </c:pt>
                <c:pt idx="25331">
                  <c:v>41543.9548611111</c:v>
                </c:pt>
                <c:pt idx="25332">
                  <c:v>41543.9583333333</c:v>
                </c:pt>
                <c:pt idx="25333">
                  <c:v>41543.9618055556</c:v>
                </c:pt>
                <c:pt idx="25334">
                  <c:v>41543.9652777778</c:v>
                </c:pt>
                <c:pt idx="25335">
                  <c:v>41543.96875</c:v>
                </c:pt>
                <c:pt idx="25336">
                  <c:v>41543.9722222222</c:v>
                </c:pt>
                <c:pt idx="25337">
                  <c:v>41543.9756944445</c:v>
                </c:pt>
                <c:pt idx="25338">
                  <c:v>41543.9791666667</c:v>
                </c:pt>
                <c:pt idx="25339">
                  <c:v>41543.9826388889</c:v>
                </c:pt>
                <c:pt idx="25340">
                  <c:v>41543.9861111111</c:v>
                </c:pt>
                <c:pt idx="25341">
                  <c:v>41543.9895833333</c:v>
                </c:pt>
                <c:pt idx="25342">
                  <c:v>41543.9930555556</c:v>
                </c:pt>
                <c:pt idx="25343">
                  <c:v>41543.9965277778</c:v>
                </c:pt>
                <c:pt idx="25344">
                  <c:v>41544</c:v>
                </c:pt>
                <c:pt idx="25345">
                  <c:v>41544.0034722222</c:v>
                </c:pt>
                <c:pt idx="25346">
                  <c:v>41544.0069444445</c:v>
                </c:pt>
                <c:pt idx="25347">
                  <c:v>41544.0104166667</c:v>
                </c:pt>
                <c:pt idx="25348">
                  <c:v>41544.0138888889</c:v>
                </c:pt>
                <c:pt idx="25349">
                  <c:v>41544.0173611111</c:v>
                </c:pt>
                <c:pt idx="25350">
                  <c:v>41544.0208333333</c:v>
                </c:pt>
                <c:pt idx="25351">
                  <c:v>41544.0243055556</c:v>
                </c:pt>
                <c:pt idx="25352">
                  <c:v>41544.0277777778</c:v>
                </c:pt>
                <c:pt idx="25353">
                  <c:v>41544.03125</c:v>
                </c:pt>
                <c:pt idx="25354">
                  <c:v>41544.0347222222</c:v>
                </c:pt>
                <c:pt idx="25355">
                  <c:v>41544.0381944444</c:v>
                </c:pt>
                <c:pt idx="25356">
                  <c:v>41544.0416666667</c:v>
                </c:pt>
                <c:pt idx="25357">
                  <c:v>41544.0451388889</c:v>
                </c:pt>
                <c:pt idx="25358">
                  <c:v>41544.0486111111</c:v>
                </c:pt>
                <c:pt idx="25359">
                  <c:v>41544.0520833333</c:v>
                </c:pt>
                <c:pt idx="25360">
                  <c:v>41544.0555555556</c:v>
                </c:pt>
                <c:pt idx="25361">
                  <c:v>41544.0590277778</c:v>
                </c:pt>
                <c:pt idx="25362">
                  <c:v>41544.0625</c:v>
                </c:pt>
                <c:pt idx="25363">
                  <c:v>41544.0659722222</c:v>
                </c:pt>
                <c:pt idx="25364">
                  <c:v>41544.0694444444</c:v>
                </c:pt>
                <c:pt idx="25365">
                  <c:v>41544.0729166667</c:v>
                </c:pt>
                <c:pt idx="25366">
                  <c:v>41544.0763888889</c:v>
                </c:pt>
                <c:pt idx="25367">
                  <c:v>41544.0798611111</c:v>
                </c:pt>
                <c:pt idx="25368">
                  <c:v>41544.0833333333</c:v>
                </c:pt>
                <c:pt idx="25369">
                  <c:v>41544.0868055556</c:v>
                </c:pt>
                <c:pt idx="25370">
                  <c:v>41544.0902777778</c:v>
                </c:pt>
                <c:pt idx="25371">
                  <c:v>41544.09375</c:v>
                </c:pt>
                <c:pt idx="25372">
                  <c:v>41544.0972222222</c:v>
                </c:pt>
                <c:pt idx="25373">
                  <c:v>41544.1006944444</c:v>
                </c:pt>
                <c:pt idx="25374">
                  <c:v>41544.1041666667</c:v>
                </c:pt>
                <c:pt idx="25375">
                  <c:v>41544.1076388889</c:v>
                </c:pt>
                <c:pt idx="25376">
                  <c:v>41544.1111111111</c:v>
                </c:pt>
                <c:pt idx="25377">
                  <c:v>41544.1145833333</c:v>
                </c:pt>
                <c:pt idx="25378">
                  <c:v>41544.1180555556</c:v>
                </c:pt>
                <c:pt idx="25379">
                  <c:v>41544.1215277778</c:v>
                </c:pt>
                <c:pt idx="25380">
                  <c:v>41544.125</c:v>
                </c:pt>
                <c:pt idx="25381">
                  <c:v>41544.1284722222</c:v>
                </c:pt>
                <c:pt idx="25382">
                  <c:v>41544.1319444444</c:v>
                </c:pt>
                <c:pt idx="25383">
                  <c:v>41544.1354166667</c:v>
                </c:pt>
                <c:pt idx="25384">
                  <c:v>41544.1388888889</c:v>
                </c:pt>
                <c:pt idx="25385">
                  <c:v>41544.1423611111</c:v>
                </c:pt>
                <c:pt idx="25386">
                  <c:v>41544.1458333333</c:v>
                </c:pt>
                <c:pt idx="25387">
                  <c:v>41544.1493055556</c:v>
                </c:pt>
                <c:pt idx="25388">
                  <c:v>41544.1527777778</c:v>
                </c:pt>
                <c:pt idx="25389">
                  <c:v>41544.15625</c:v>
                </c:pt>
                <c:pt idx="25390">
                  <c:v>41544.1597222222</c:v>
                </c:pt>
                <c:pt idx="25391">
                  <c:v>41544.1631944444</c:v>
                </c:pt>
                <c:pt idx="25392">
                  <c:v>41544.1666666667</c:v>
                </c:pt>
                <c:pt idx="25393">
                  <c:v>41544.1701388889</c:v>
                </c:pt>
                <c:pt idx="25394">
                  <c:v>41544.1736111111</c:v>
                </c:pt>
                <c:pt idx="25395">
                  <c:v>41544.1770833333</c:v>
                </c:pt>
                <c:pt idx="25396">
                  <c:v>41544.1805555556</c:v>
                </c:pt>
                <c:pt idx="25397">
                  <c:v>41544.1840277778</c:v>
                </c:pt>
                <c:pt idx="25398">
                  <c:v>41544.1875</c:v>
                </c:pt>
                <c:pt idx="25399">
                  <c:v>41544.1909722222</c:v>
                </c:pt>
                <c:pt idx="25400">
                  <c:v>41544.1944444444</c:v>
                </c:pt>
                <c:pt idx="25401">
                  <c:v>41544.1979166667</c:v>
                </c:pt>
                <c:pt idx="25402">
                  <c:v>41544.2013888889</c:v>
                </c:pt>
                <c:pt idx="25403">
                  <c:v>41544.2048611111</c:v>
                </c:pt>
                <c:pt idx="25404">
                  <c:v>41544.2083333333</c:v>
                </c:pt>
                <c:pt idx="25405">
                  <c:v>41544.2118055556</c:v>
                </c:pt>
                <c:pt idx="25406">
                  <c:v>41544.2152777778</c:v>
                </c:pt>
                <c:pt idx="25407">
                  <c:v>41544.21875</c:v>
                </c:pt>
                <c:pt idx="25408">
                  <c:v>41544.2222222222</c:v>
                </c:pt>
                <c:pt idx="25409">
                  <c:v>41544.2256944445</c:v>
                </c:pt>
                <c:pt idx="25410">
                  <c:v>41544.2291666667</c:v>
                </c:pt>
                <c:pt idx="25411">
                  <c:v>41544.2326388889</c:v>
                </c:pt>
                <c:pt idx="25412">
                  <c:v>41544.2361111111</c:v>
                </c:pt>
                <c:pt idx="25413">
                  <c:v>41544.2395833333</c:v>
                </c:pt>
                <c:pt idx="25414">
                  <c:v>41544.2430555556</c:v>
                </c:pt>
                <c:pt idx="25415">
                  <c:v>41544.2465277778</c:v>
                </c:pt>
                <c:pt idx="25416">
                  <c:v>41544.25</c:v>
                </c:pt>
                <c:pt idx="25417">
                  <c:v>41544.2534722222</c:v>
                </c:pt>
                <c:pt idx="25418">
                  <c:v>41544.2569444445</c:v>
                </c:pt>
                <c:pt idx="25419">
                  <c:v>41544.2604166667</c:v>
                </c:pt>
                <c:pt idx="25420">
                  <c:v>41544.2638888889</c:v>
                </c:pt>
                <c:pt idx="25421">
                  <c:v>41544.2673611111</c:v>
                </c:pt>
                <c:pt idx="25422">
                  <c:v>41544.2708333333</c:v>
                </c:pt>
                <c:pt idx="25423">
                  <c:v>41544.2743055556</c:v>
                </c:pt>
                <c:pt idx="25424">
                  <c:v>41544.2777777778</c:v>
                </c:pt>
                <c:pt idx="25425">
                  <c:v>41544.28125</c:v>
                </c:pt>
                <c:pt idx="25426">
                  <c:v>41544.2847222222</c:v>
                </c:pt>
                <c:pt idx="25427">
                  <c:v>41544.2881944444</c:v>
                </c:pt>
                <c:pt idx="25428">
                  <c:v>41544.2916666667</c:v>
                </c:pt>
                <c:pt idx="25429">
                  <c:v>41544.2951388889</c:v>
                </c:pt>
                <c:pt idx="25430">
                  <c:v>41544.2986111111</c:v>
                </c:pt>
                <c:pt idx="25431">
                  <c:v>41544.3020833333</c:v>
                </c:pt>
                <c:pt idx="25432">
                  <c:v>41544.3055555556</c:v>
                </c:pt>
                <c:pt idx="25433">
                  <c:v>41544.3090277778</c:v>
                </c:pt>
                <c:pt idx="25434">
                  <c:v>41544.3125</c:v>
                </c:pt>
                <c:pt idx="25435">
                  <c:v>41544.3159722222</c:v>
                </c:pt>
                <c:pt idx="25436">
                  <c:v>41544.3194444444</c:v>
                </c:pt>
                <c:pt idx="25437">
                  <c:v>41544.3229166667</c:v>
                </c:pt>
                <c:pt idx="25438">
                  <c:v>41544.3263888889</c:v>
                </c:pt>
                <c:pt idx="25439">
                  <c:v>41544.3298611111</c:v>
                </c:pt>
                <c:pt idx="25440">
                  <c:v>41544.3333333333</c:v>
                </c:pt>
                <c:pt idx="25441">
                  <c:v>41544.3368055556</c:v>
                </c:pt>
                <c:pt idx="25442">
                  <c:v>41544.3402777778</c:v>
                </c:pt>
                <c:pt idx="25443">
                  <c:v>41544.34375</c:v>
                </c:pt>
                <c:pt idx="25444">
                  <c:v>41544.3472222222</c:v>
                </c:pt>
                <c:pt idx="25445">
                  <c:v>41544.3506944444</c:v>
                </c:pt>
                <c:pt idx="25446">
                  <c:v>41544.3541666667</c:v>
                </c:pt>
                <c:pt idx="25447">
                  <c:v>41544.3576388889</c:v>
                </c:pt>
                <c:pt idx="25448">
                  <c:v>41544.3611111111</c:v>
                </c:pt>
                <c:pt idx="25449">
                  <c:v>41544.3645833333</c:v>
                </c:pt>
                <c:pt idx="25450">
                  <c:v>41544.3680555556</c:v>
                </c:pt>
                <c:pt idx="25451">
                  <c:v>41544.3715277778</c:v>
                </c:pt>
                <c:pt idx="25452">
                  <c:v>41544.375</c:v>
                </c:pt>
                <c:pt idx="25453">
                  <c:v>41544.3784722222</c:v>
                </c:pt>
                <c:pt idx="25454">
                  <c:v>41544.3819444444</c:v>
                </c:pt>
                <c:pt idx="25455">
                  <c:v>41544.3854166667</c:v>
                </c:pt>
                <c:pt idx="25456">
                  <c:v>41544.3888888889</c:v>
                </c:pt>
                <c:pt idx="25457">
                  <c:v>41544.3923611111</c:v>
                </c:pt>
                <c:pt idx="25458">
                  <c:v>41544.3958333333</c:v>
                </c:pt>
                <c:pt idx="25459">
                  <c:v>41544.3993055556</c:v>
                </c:pt>
                <c:pt idx="25460">
                  <c:v>41544.4027777778</c:v>
                </c:pt>
                <c:pt idx="25461">
                  <c:v>41544.40625</c:v>
                </c:pt>
                <c:pt idx="25462">
                  <c:v>41544.4097222222</c:v>
                </c:pt>
                <c:pt idx="25463">
                  <c:v>41544.4131944444</c:v>
                </c:pt>
                <c:pt idx="25464">
                  <c:v>41544.4166666667</c:v>
                </c:pt>
                <c:pt idx="25465">
                  <c:v>41544.4201388889</c:v>
                </c:pt>
                <c:pt idx="25466">
                  <c:v>41544.4236111111</c:v>
                </c:pt>
                <c:pt idx="25467">
                  <c:v>41544.4270833333</c:v>
                </c:pt>
                <c:pt idx="25468">
                  <c:v>41544.4305555556</c:v>
                </c:pt>
                <c:pt idx="25469">
                  <c:v>41544.4340277778</c:v>
                </c:pt>
                <c:pt idx="25470">
                  <c:v>41544.4375</c:v>
                </c:pt>
                <c:pt idx="25471">
                  <c:v>41544.4409722222</c:v>
                </c:pt>
                <c:pt idx="25472">
                  <c:v>41544.4444444444</c:v>
                </c:pt>
                <c:pt idx="25473">
                  <c:v>41544.4479166667</c:v>
                </c:pt>
                <c:pt idx="25474">
                  <c:v>41544.4513888889</c:v>
                </c:pt>
                <c:pt idx="25475">
                  <c:v>41544.4548611111</c:v>
                </c:pt>
                <c:pt idx="25476">
                  <c:v>41544.4583333333</c:v>
                </c:pt>
                <c:pt idx="25477">
                  <c:v>41544.4618055556</c:v>
                </c:pt>
                <c:pt idx="25478">
                  <c:v>41544.4652777778</c:v>
                </c:pt>
                <c:pt idx="25479">
                  <c:v>41544.46875</c:v>
                </c:pt>
                <c:pt idx="25480">
                  <c:v>41544.4722222222</c:v>
                </c:pt>
                <c:pt idx="25481">
                  <c:v>41544.4756944445</c:v>
                </c:pt>
                <c:pt idx="25482">
                  <c:v>41544.4791666667</c:v>
                </c:pt>
                <c:pt idx="25483">
                  <c:v>41544.4826388889</c:v>
                </c:pt>
                <c:pt idx="25484">
                  <c:v>41544.4861111111</c:v>
                </c:pt>
                <c:pt idx="25485">
                  <c:v>41544.4895833333</c:v>
                </c:pt>
                <c:pt idx="25486">
                  <c:v>41544.4930555556</c:v>
                </c:pt>
                <c:pt idx="25487">
                  <c:v>41544.4965277778</c:v>
                </c:pt>
                <c:pt idx="25488">
                  <c:v>41544.5</c:v>
                </c:pt>
                <c:pt idx="25489">
                  <c:v>41544.5034722222</c:v>
                </c:pt>
                <c:pt idx="25490">
                  <c:v>41544.5069444445</c:v>
                </c:pt>
                <c:pt idx="25491">
                  <c:v>41544.5104166667</c:v>
                </c:pt>
                <c:pt idx="25492">
                  <c:v>41544.5138888889</c:v>
                </c:pt>
                <c:pt idx="25493">
                  <c:v>41544.5173611111</c:v>
                </c:pt>
                <c:pt idx="25494">
                  <c:v>41544.5208333333</c:v>
                </c:pt>
                <c:pt idx="25495">
                  <c:v>41544.5243055556</c:v>
                </c:pt>
                <c:pt idx="25496">
                  <c:v>41544.5277777778</c:v>
                </c:pt>
                <c:pt idx="25497">
                  <c:v>41544.53125</c:v>
                </c:pt>
                <c:pt idx="25498">
                  <c:v>41544.5347222222</c:v>
                </c:pt>
                <c:pt idx="25499">
                  <c:v>41544.5381944445</c:v>
                </c:pt>
                <c:pt idx="25500">
                  <c:v>41544.5416666667</c:v>
                </c:pt>
                <c:pt idx="25501">
                  <c:v>41544.5451388889</c:v>
                </c:pt>
                <c:pt idx="25502">
                  <c:v>41544.5486111111</c:v>
                </c:pt>
                <c:pt idx="25503">
                  <c:v>41544.5520833333</c:v>
                </c:pt>
                <c:pt idx="25504">
                  <c:v>41544.5555555556</c:v>
                </c:pt>
                <c:pt idx="25505">
                  <c:v>41544.5590277778</c:v>
                </c:pt>
                <c:pt idx="25506">
                  <c:v>41544.5625</c:v>
                </c:pt>
                <c:pt idx="25507">
                  <c:v>41544.5659722222</c:v>
                </c:pt>
                <c:pt idx="25508">
                  <c:v>41544.5694444444</c:v>
                </c:pt>
                <c:pt idx="25509">
                  <c:v>41544.5729166667</c:v>
                </c:pt>
                <c:pt idx="25510">
                  <c:v>41544.5763888889</c:v>
                </c:pt>
                <c:pt idx="25511">
                  <c:v>41544.5798611111</c:v>
                </c:pt>
                <c:pt idx="25512">
                  <c:v>41544.5833333333</c:v>
                </c:pt>
                <c:pt idx="25513">
                  <c:v>41544.5868055556</c:v>
                </c:pt>
                <c:pt idx="25514">
                  <c:v>41544.5902777778</c:v>
                </c:pt>
                <c:pt idx="25515">
                  <c:v>41544.59375</c:v>
                </c:pt>
                <c:pt idx="25516">
                  <c:v>41544.5972222222</c:v>
                </c:pt>
                <c:pt idx="25517">
                  <c:v>41544.6006944444</c:v>
                </c:pt>
                <c:pt idx="25518">
                  <c:v>41544.6041666667</c:v>
                </c:pt>
                <c:pt idx="25519">
                  <c:v>41544.6076388889</c:v>
                </c:pt>
                <c:pt idx="25520">
                  <c:v>41544.6111111111</c:v>
                </c:pt>
                <c:pt idx="25521">
                  <c:v>41544.6145833333</c:v>
                </c:pt>
                <c:pt idx="25522">
                  <c:v>41544.6180555556</c:v>
                </c:pt>
                <c:pt idx="25523">
                  <c:v>41544.6215277778</c:v>
                </c:pt>
                <c:pt idx="25524">
                  <c:v>41544.625</c:v>
                </c:pt>
                <c:pt idx="25525">
                  <c:v>41544.6284722222</c:v>
                </c:pt>
                <c:pt idx="25526">
                  <c:v>41544.6319444444</c:v>
                </c:pt>
                <c:pt idx="25527">
                  <c:v>41544.6354166667</c:v>
                </c:pt>
                <c:pt idx="25528">
                  <c:v>41544.6388888889</c:v>
                </c:pt>
                <c:pt idx="25529">
                  <c:v>41544.6423611111</c:v>
                </c:pt>
                <c:pt idx="25530">
                  <c:v>41544.6458333333</c:v>
                </c:pt>
                <c:pt idx="25531">
                  <c:v>41544.6493055556</c:v>
                </c:pt>
                <c:pt idx="25532">
                  <c:v>41544.6527777778</c:v>
                </c:pt>
                <c:pt idx="25533">
                  <c:v>41544.65625</c:v>
                </c:pt>
                <c:pt idx="25534">
                  <c:v>41544.6597222222</c:v>
                </c:pt>
                <c:pt idx="25535">
                  <c:v>41544.6631944444</c:v>
                </c:pt>
                <c:pt idx="25536">
                  <c:v>41544.6666666667</c:v>
                </c:pt>
                <c:pt idx="25537">
                  <c:v>41544.6701388889</c:v>
                </c:pt>
                <c:pt idx="25538">
                  <c:v>41544.6736111111</c:v>
                </c:pt>
                <c:pt idx="25539">
                  <c:v>41544.6770833333</c:v>
                </c:pt>
                <c:pt idx="25540">
                  <c:v>41544.6805555556</c:v>
                </c:pt>
                <c:pt idx="25541">
                  <c:v>41544.6840277778</c:v>
                </c:pt>
                <c:pt idx="25542">
                  <c:v>41544.6875</c:v>
                </c:pt>
                <c:pt idx="25543">
                  <c:v>41544.6909722222</c:v>
                </c:pt>
                <c:pt idx="25544">
                  <c:v>41544.6944444444</c:v>
                </c:pt>
                <c:pt idx="25545">
                  <c:v>41544.6979166667</c:v>
                </c:pt>
                <c:pt idx="25546">
                  <c:v>41544.7013888889</c:v>
                </c:pt>
                <c:pt idx="25547">
                  <c:v>41544.7048611111</c:v>
                </c:pt>
                <c:pt idx="25548">
                  <c:v>41544.7083333333</c:v>
                </c:pt>
                <c:pt idx="25549">
                  <c:v>41544.7118055556</c:v>
                </c:pt>
                <c:pt idx="25550">
                  <c:v>41544.7152777778</c:v>
                </c:pt>
                <c:pt idx="25551">
                  <c:v>41544.71875</c:v>
                </c:pt>
                <c:pt idx="25552">
                  <c:v>41544.7222222222</c:v>
                </c:pt>
                <c:pt idx="25553">
                  <c:v>41544.7256944444</c:v>
                </c:pt>
                <c:pt idx="25554">
                  <c:v>41544.7291666667</c:v>
                </c:pt>
                <c:pt idx="25555">
                  <c:v>41544.7326388889</c:v>
                </c:pt>
                <c:pt idx="25556">
                  <c:v>41544.7361111111</c:v>
                </c:pt>
                <c:pt idx="25557">
                  <c:v>41544.7395833333</c:v>
                </c:pt>
                <c:pt idx="25558">
                  <c:v>41544.7430555556</c:v>
                </c:pt>
                <c:pt idx="25559">
                  <c:v>41544.7465277778</c:v>
                </c:pt>
                <c:pt idx="25560">
                  <c:v>41544.75</c:v>
                </c:pt>
                <c:pt idx="25561">
                  <c:v>41544.7534722222</c:v>
                </c:pt>
                <c:pt idx="25562">
                  <c:v>41544.7569444445</c:v>
                </c:pt>
                <c:pt idx="25563">
                  <c:v>41544.7604166667</c:v>
                </c:pt>
                <c:pt idx="25564">
                  <c:v>41544.7638888889</c:v>
                </c:pt>
                <c:pt idx="25565">
                  <c:v>41544.7673611111</c:v>
                </c:pt>
                <c:pt idx="25566">
                  <c:v>41544.7708333333</c:v>
                </c:pt>
                <c:pt idx="25567">
                  <c:v>41544.7743055556</c:v>
                </c:pt>
                <c:pt idx="25568">
                  <c:v>41544.7777777778</c:v>
                </c:pt>
                <c:pt idx="25569">
                  <c:v>41544.78125</c:v>
                </c:pt>
                <c:pt idx="25570">
                  <c:v>41544.7847222222</c:v>
                </c:pt>
                <c:pt idx="25571">
                  <c:v>41544.7881944445</c:v>
                </c:pt>
                <c:pt idx="25572">
                  <c:v>41544.7916666667</c:v>
                </c:pt>
                <c:pt idx="25573">
                  <c:v>41544.7951388889</c:v>
                </c:pt>
                <c:pt idx="25574">
                  <c:v>41544.7986111111</c:v>
                </c:pt>
                <c:pt idx="25575">
                  <c:v>41544.8020833333</c:v>
                </c:pt>
                <c:pt idx="25576">
                  <c:v>41544.8055555556</c:v>
                </c:pt>
                <c:pt idx="25577">
                  <c:v>41544.8090277778</c:v>
                </c:pt>
                <c:pt idx="25578">
                  <c:v>41544.8125</c:v>
                </c:pt>
                <c:pt idx="25579">
                  <c:v>41544.8159722222</c:v>
                </c:pt>
                <c:pt idx="25580">
                  <c:v>41544.8194444445</c:v>
                </c:pt>
                <c:pt idx="25581">
                  <c:v>41544.8229166667</c:v>
                </c:pt>
                <c:pt idx="25582">
                  <c:v>41544.8263888889</c:v>
                </c:pt>
                <c:pt idx="25583">
                  <c:v>41544.8298611111</c:v>
                </c:pt>
                <c:pt idx="25584">
                  <c:v>41544.8333333333</c:v>
                </c:pt>
                <c:pt idx="25585">
                  <c:v>41544.8368055556</c:v>
                </c:pt>
                <c:pt idx="25586">
                  <c:v>41544.8402777778</c:v>
                </c:pt>
                <c:pt idx="25587">
                  <c:v>41544.84375</c:v>
                </c:pt>
                <c:pt idx="25588">
                  <c:v>41544.8472222222</c:v>
                </c:pt>
                <c:pt idx="25589">
                  <c:v>41544.8506944444</c:v>
                </c:pt>
                <c:pt idx="25590">
                  <c:v>41544.8541666667</c:v>
                </c:pt>
                <c:pt idx="25591">
                  <c:v>41544.8576388889</c:v>
                </c:pt>
                <c:pt idx="25592">
                  <c:v>41544.8611111111</c:v>
                </c:pt>
                <c:pt idx="25593">
                  <c:v>41544.8645833333</c:v>
                </c:pt>
                <c:pt idx="25594">
                  <c:v>41544.8680555556</c:v>
                </c:pt>
                <c:pt idx="25595">
                  <c:v>41544.8715277778</c:v>
                </c:pt>
                <c:pt idx="25596">
                  <c:v>41544.875</c:v>
                </c:pt>
                <c:pt idx="25597">
                  <c:v>41544.8784722222</c:v>
                </c:pt>
                <c:pt idx="25598">
                  <c:v>41544.8819444444</c:v>
                </c:pt>
                <c:pt idx="25599">
                  <c:v>41544.8854166667</c:v>
                </c:pt>
                <c:pt idx="25600">
                  <c:v>41544.8888888889</c:v>
                </c:pt>
                <c:pt idx="25601">
                  <c:v>41544.8923611111</c:v>
                </c:pt>
                <c:pt idx="25602">
                  <c:v>41544.8958333333</c:v>
                </c:pt>
                <c:pt idx="25603">
                  <c:v>41544.8993055556</c:v>
                </c:pt>
                <c:pt idx="25604">
                  <c:v>41544.9027777778</c:v>
                </c:pt>
                <c:pt idx="25605">
                  <c:v>41544.90625</c:v>
                </c:pt>
                <c:pt idx="25606">
                  <c:v>41544.9097222222</c:v>
                </c:pt>
                <c:pt idx="25607">
                  <c:v>41544.9131944444</c:v>
                </c:pt>
                <c:pt idx="25608">
                  <c:v>41544.9166666667</c:v>
                </c:pt>
                <c:pt idx="25609">
                  <c:v>41544.9201388889</c:v>
                </c:pt>
                <c:pt idx="25610">
                  <c:v>41544.9236111111</c:v>
                </c:pt>
                <c:pt idx="25611">
                  <c:v>41544.9270833333</c:v>
                </c:pt>
                <c:pt idx="25612">
                  <c:v>41544.9305555556</c:v>
                </c:pt>
                <c:pt idx="25613">
                  <c:v>41544.9340277778</c:v>
                </c:pt>
                <c:pt idx="25614">
                  <c:v>41544.9375</c:v>
                </c:pt>
                <c:pt idx="25615">
                  <c:v>41544.9409722222</c:v>
                </c:pt>
                <c:pt idx="25616">
                  <c:v>41544.9444444444</c:v>
                </c:pt>
                <c:pt idx="25617">
                  <c:v>41544.9479166667</c:v>
                </c:pt>
                <c:pt idx="25618">
                  <c:v>41544.9513888889</c:v>
                </c:pt>
                <c:pt idx="25619">
                  <c:v>41544.9548611111</c:v>
                </c:pt>
                <c:pt idx="25620">
                  <c:v>41544.9583333333</c:v>
                </c:pt>
                <c:pt idx="25621">
                  <c:v>41544.9618055556</c:v>
                </c:pt>
                <c:pt idx="25622">
                  <c:v>41544.9652777778</c:v>
                </c:pt>
                <c:pt idx="25623">
                  <c:v>41544.96875</c:v>
                </c:pt>
                <c:pt idx="25624">
                  <c:v>41544.9722222222</c:v>
                </c:pt>
                <c:pt idx="25625">
                  <c:v>41544.9756944444</c:v>
                </c:pt>
                <c:pt idx="25626">
                  <c:v>41544.9791666667</c:v>
                </c:pt>
                <c:pt idx="25627">
                  <c:v>41544.9826388889</c:v>
                </c:pt>
                <c:pt idx="25628">
                  <c:v>41544.9861111111</c:v>
                </c:pt>
                <c:pt idx="25629">
                  <c:v>41544.9895833333</c:v>
                </c:pt>
                <c:pt idx="25630">
                  <c:v>41544.9930555556</c:v>
                </c:pt>
                <c:pt idx="25631">
                  <c:v>41544.9965277778</c:v>
                </c:pt>
                <c:pt idx="25632">
                  <c:v>41545</c:v>
                </c:pt>
                <c:pt idx="25633">
                  <c:v>41545.0034722222</c:v>
                </c:pt>
                <c:pt idx="25634">
                  <c:v>41545.0069444445</c:v>
                </c:pt>
                <c:pt idx="25635">
                  <c:v>41545.0104166667</c:v>
                </c:pt>
                <c:pt idx="25636">
                  <c:v>41545.0138888889</c:v>
                </c:pt>
                <c:pt idx="25637">
                  <c:v>41545.0173611111</c:v>
                </c:pt>
                <c:pt idx="25638">
                  <c:v>41545.0208333333</c:v>
                </c:pt>
                <c:pt idx="25639">
                  <c:v>41545.0243055556</c:v>
                </c:pt>
                <c:pt idx="25640">
                  <c:v>41545.0277777778</c:v>
                </c:pt>
                <c:pt idx="25641">
                  <c:v>41545.03125</c:v>
                </c:pt>
                <c:pt idx="25642">
                  <c:v>41545.0347222222</c:v>
                </c:pt>
                <c:pt idx="25643">
                  <c:v>41545.0381944445</c:v>
                </c:pt>
                <c:pt idx="25644">
                  <c:v>41545.0416666667</c:v>
                </c:pt>
                <c:pt idx="25645">
                  <c:v>41545.0451388889</c:v>
                </c:pt>
                <c:pt idx="25646">
                  <c:v>41545.0486111111</c:v>
                </c:pt>
                <c:pt idx="25647">
                  <c:v>41545.0520833333</c:v>
                </c:pt>
                <c:pt idx="25648">
                  <c:v>41545.0555555556</c:v>
                </c:pt>
                <c:pt idx="25649">
                  <c:v>41545.0590277778</c:v>
                </c:pt>
                <c:pt idx="25650">
                  <c:v>41545.0625</c:v>
                </c:pt>
                <c:pt idx="25651">
                  <c:v>41545.0659722222</c:v>
                </c:pt>
                <c:pt idx="25652">
                  <c:v>41545.0694444445</c:v>
                </c:pt>
                <c:pt idx="25653">
                  <c:v>41545.0729166667</c:v>
                </c:pt>
                <c:pt idx="25654">
                  <c:v>41545.0763888889</c:v>
                </c:pt>
                <c:pt idx="25655">
                  <c:v>41545.0798611111</c:v>
                </c:pt>
                <c:pt idx="25656">
                  <c:v>41545.0833333333</c:v>
                </c:pt>
                <c:pt idx="25657">
                  <c:v>41545.0868055556</c:v>
                </c:pt>
                <c:pt idx="25658">
                  <c:v>41545.0902777778</c:v>
                </c:pt>
                <c:pt idx="25659">
                  <c:v>41545.09375</c:v>
                </c:pt>
                <c:pt idx="25660">
                  <c:v>41545.0972222222</c:v>
                </c:pt>
                <c:pt idx="25661">
                  <c:v>41545.1006944444</c:v>
                </c:pt>
                <c:pt idx="25662">
                  <c:v>41545.1041666667</c:v>
                </c:pt>
                <c:pt idx="25663">
                  <c:v>41545.1076388889</c:v>
                </c:pt>
                <c:pt idx="25664">
                  <c:v>41545.1111111111</c:v>
                </c:pt>
                <c:pt idx="25665">
                  <c:v>41545.1145833333</c:v>
                </c:pt>
                <c:pt idx="25666">
                  <c:v>41545.1180555556</c:v>
                </c:pt>
                <c:pt idx="25667">
                  <c:v>41545.1215277778</c:v>
                </c:pt>
                <c:pt idx="25668">
                  <c:v>41545.125</c:v>
                </c:pt>
                <c:pt idx="25669">
                  <c:v>41545.1284722222</c:v>
                </c:pt>
                <c:pt idx="25670">
                  <c:v>41545.1319444444</c:v>
                </c:pt>
                <c:pt idx="25671">
                  <c:v>41545.1354166667</c:v>
                </c:pt>
                <c:pt idx="25672">
                  <c:v>41545.1388888889</c:v>
                </c:pt>
                <c:pt idx="25673">
                  <c:v>41545.1423611111</c:v>
                </c:pt>
                <c:pt idx="25674">
                  <c:v>41545.1458333333</c:v>
                </c:pt>
                <c:pt idx="25675">
                  <c:v>41545.1493055556</c:v>
                </c:pt>
                <c:pt idx="25676">
                  <c:v>41545.1527777778</c:v>
                </c:pt>
                <c:pt idx="25677">
                  <c:v>41545.15625</c:v>
                </c:pt>
                <c:pt idx="25678">
                  <c:v>41545.1597222222</c:v>
                </c:pt>
                <c:pt idx="25679">
                  <c:v>41545.1631944444</c:v>
                </c:pt>
                <c:pt idx="25680">
                  <c:v>41545.1666666667</c:v>
                </c:pt>
                <c:pt idx="25681">
                  <c:v>41545.1701388889</c:v>
                </c:pt>
                <c:pt idx="25682">
                  <c:v>41545.1736111111</c:v>
                </c:pt>
                <c:pt idx="25683">
                  <c:v>41545.1770833333</c:v>
                </c:pt>
                <c:pt idx="25684">
                  <c:v>41545.1805555556</c:v>
                </c:pt>
                <c:pt idx="25685">
                  <c:v>41545.1840277778</c:v>
                </c:pt>
                <c:pt idx="25686">
                  <c:v>41545.1875</c:v>
                </c:pt>
                <c:pt idx="25687">
                  <c:v>41545.1909722222</c:v>
                </c:pt>
                <c:pt idx="25688">
                  <c:v>41545.1944444444</c:v>
                </c:pt>
                <c:pt idx="25689">
                  <c:v>41545.1979166667</c:v>
                </c:pt>
                <c:pt idx="25690">
                  <c:v>41545.2013888889</c:v>
                </c:pt>
                <c:pt idx="25691">
                  <c:v>41545.2048611111</c:v>
                </c:pt>
                <c:pt idx="25692">
                  <c:v>41545.2083333333</c:v>
                </c:pt>
                <c:pt idx="25693">
                  <c:v>41545.2118055556</c:v>
                </c:pt>
                <c:pt idx="25694">
                  <c:v>41545.2152777778</c:v>
                </c:pt>
                <c:pt idx="25695">
                  <c:v>41545.21875</c:v>
                </c:pt>
                <c:pt idx="25696">
                  <c:v>41545.2222222222</c:v>
                </c:pt>
                <c:pt idx="25697">
                  <c:v>41545.2256944444</c:v>
                </c:pt>
                <c:pt idx="25698">
                  <c:v>41545.2291666667</c:v>
                </c:pt>
                <c:pt idx="25699">
                  <c:v>41545.2326388889</c:v>
                </c:pt>
                <c:pt idx="25700">
                  <c:v>41545.2361111111</c:v>
                </c:pt>
                <c:pt idx="25701">
                  <c:v>41545.2395833333</c:v>
                </c:pt>
                <c:pt idx="25702">
                  <c:v>41545.2430555556</c:v>
                </c:pt>
                <c:pt idx="25703">
                  <c:v>41545.2465277778</c:v>
                </c:pt>
                <c:pt idx="25704">
                  <c:v>41545.25</c:v>
                </c:pt>
                <c:pt idx="25705">
                  <c:v>41545.2534722222</c:v>
                </c:pt>
                <c:pt idx="25706">
                  <c:v>41545.2569444444</c:v>
                </c:pt>
                <c:pt idx="25707">
                  <c:v>41545.2604166667</c:v>
                </c:pt>
                <c:pt idx="25708">
                  <c:v>41545.2638888889</c:v>
                </c:pt>
                <c:pt idx="25709">
                  <c:v>41545.2673611111</c:v>
                </c:pt>
                <c:pt idx="25710">
                  <c:v>41545.2708333333</c:v>
                </c:pt>
                <c:pt idx="25711">
                  <c:v>41545.2743055556</c:v>
                </c:pt>
                <c:pt idx="25712">
                  <c:v>41545.2777777778</c:v>
                </c:pt>
                <c:pt idx="25713">
                  <c:v>41545.28125</c:v>
                </c:pt>
                <c:pt idx="25714">
                  <c:v>41545.2847222222</c:v>
                </c:pt>
                <c:pt idx="25715">
                  <c:v>41545.2881944445</c:v>
                </c:pt>
                <c:pt idx="25716">
                  <c:v>41545.2916666667</c:v>
                </c:pt>
                <c:pt idx="25717">
                  <c:v>41545.2951388889</c:v>
                </c:pt>
                <c:pt idx="25718">
                  <c:v>41545.2986111111</c:v>
                </c:pt>
                <c:pt idx="25719">
                  <c:v>41545.3020833333</c:v>
                </c:pt>
                <c:pt idx="25720">
                  <c:v>41545.3055555556</c:v>
                </c:pt>
                <c:pt idx="25721">
                  <c:v>41545.3090277778</c:v>
                </c:pt>
                <c:pt idx="25722">
                  <c:v>41545.3125</c:v>
                </c:pt>
                <c:pt idx="25723">
                  <c:v>41545.3159722222</c:v>
                </c:pt>
                <c:pt idx="25724">
                  <c:v>41545.3194444445</c:v>
                </c:pt>
                <c:pt idx="25725">
                  <c:v>41545.3229166667</c:v>
                </c:pt>
                <c:pt idx="25726">
                  <c:v>41545.3263888889</c:v>
                </c:pt>
                <c:pt idx="25727">
                  <c:v>41545.3298611111</c:v>
                </c:pt>
                <c:pt idx="25728">
                  <c:v>41545.3333333333</c:v>
                </c:pt>
                <c:pt idx="25729">
                  <c:v>41545.3368055556</c:v>
                </c:pt>
                <c:pt idx="25730">
                  <c:v>41545.3402777778</c:v>
                </c:pt>
                <c:pt idx="25731">
                  <c:v>41545.34375</c:v>
                </c:pt>
                <c:pt idx="25732">
                  <c:v>41545.3472222222</c:v>
                </c:pt>
                <c:pt idx="25733">
                  <c:v>41545.3506944445</c:v>
                </c:pt>
                <c:pt idx="25734">
                  <c:v>41545.3541666667</c:v>
                </c:pt>
                <c:pt idx="25735">
                  <c:v>41545.3576388889</c:v>
                </c:pt>
                <c:pt idx="25736">
                  <c:v>41545.3611111111</c:v>
                </c:pt>
                <c:pt idx="25737">
                  <c:v>41545.3645833333</c:v>
                </c:pt>
                <c:pt idx="25738">
                  <c:v>41545.3680555556</c:v>
                </c:pt>
                <c:pt idx="25739">
                  <c:v>41545.3715277778</c:v>
                </c:pt>
                <c:pt idx="25740">
                  <c:v>41545.375</c:v>
                </c:pt>
                <c:pt idx="25741">
                  <c:v>41545.3784722222</c:v>
                </c:pt>
                <c:pt idx="25742">
                  <c:v>41545.3819444444</c:v>
                </c:pt>
                <c:pt idx="25743">
                  <c:v>41545.3854166667</c:v>
                </c:pt>
                <c:pt idx="25744">
                  <c:v>41545.3888888889</c:v>
                </c:pt>
                <c:pt idx="25745">
                  <c:v>41545.3923611111</c:v>
                </c:pt>
                <c:pt idx="25746">
                  <c:v>41545.3958333333</c:v>
                </c:pt>
                <c:pt idx="25747">
                  <c:v>41545.3993055556</c:v>
                </c:pt>
                <c:pt idx="25748">
                  <c:v>41545.4027777778</c:v>
                </c:pt>
                <c:pt idx="25749">
                  <c:v>41545.40625</c:v>
                </c:pt>
                <c:pt idx="25750">
                  <c:v>41545.4097222222</c:v>
                </c:pt>
                <c:pt idx="25751">
                  <c:v>41545.4131944444</c:v>
                </c:pt>
                <c:pt idx="25752">
                  <c:v>41545.4166666667</c:v>
                </c:pt>
                <c:pt idx="25753">
                  <c:v>41545.4201388889</c:v>
                </c:pt>
                <c:pt idx="25754">
                  <c:v>41545.4236111111</c:v>
                </c:pt>
                <c:pt idx="25755">
                  <c:v>41545.4270833333</c:v>
                </c:pt>
                <c:pt idx="25756">
                  <c:v>41545.4305555556</c:v>
                </c:pt>
                <c:pt idx="25757">
                  <c:v>41545.4340277778</c:v>
                </c:pt>
                <c:pt idx="25758">
                  <c:v>41545.4375</c:v>
                </c:pt>
                <c:pt idx="25759">
                  <c:v>41545.4409722222</c:v>
                </c:pt>
                <c:pt idx="25760">
                  <c:v>41545.4444444444</c:v>
                </c:pt>
                <c:pt idx="25761">
                  <c:v>41545.4479166667</c:v>
                </c:pt>
                <c:pt idx="25762">
                  <c:v>41545.4513888889</c:v>
                </c:pt>
                <c:pt idx="25763">
                  <c:v>41545.4548611111</c:v>
                </c:pt>
                <c:pt idx="25764">
                  <c:v>41545.4583333333</c:v>
                </c:pt>
                <c:pt idx="25765">
                  <c:v>41545.4618055556</c:v>
                </c:pt>
                <c:pt idx="25766">
                  <c:v>41545.4652777778</c:v>
                </c:pt>
                <c:pt idx="25767">
                  <c:v>41545.46875</c:v>
                </c:pt>
                <c:pt idx="25768">
                  <c:v>41545.4722222222</c:v>
                </c:pt>
                <c:pt idx="25769">
                  <c:v>41545.4756944444</c:v>
                </c:pt>
                <c:pt idx="25770">
                  <c:v>41545.4791666667</c:v>
                </c:pt>
                <c:pt idx="25771">
                  <c:v>41545.4826388889</c:v>
                </c:pt>
                <c:pt idx="25772">
                  <c:v>41545.4861111111</c:v>
                </c:pt>
                <c:pt idx="25773">
                  <c:v>41545.4895833333</c:v>
                </c:pt>
                <c:pt idx="25774">
                  <c:v>41545.4930555556</c:v>
                </c:pt>
                <c:pt idx="25775">
                  <c:v>41545.4965277778</c:v>
                </c:pt>
                <c:pt idx="25776">
                  <c:v>41545.5</c:v>
                </c:pt>
                <c:pt idx="25777">
                  <c:v>41545.5034722222</c:v>
                </c:pt>
                <c:pt idx="25778">
                  <c:v>41545.5069444444</c:v>
                </c:pt>
                <c:pt idx="25779">
                  <c:v>41545.5104166667</c:v>
                </c:pt>
                <c:pt idx="25780">
                  <c:v>41545.5138888889</c:v>
                </c:pt>
                <c:pt idx="25781">
                  <c:v>41545.5173611111</c:v>
                </c:pt>
                <c:pt idx="25782">
                  <c:v>41545.5208333333</c:v>
                </c:pt>
                <c:pt idx="25783">
                  <c:v>41545.5243055556</c:v>
                </c:pt>
                <c:pt idx="25784">
                  <c:v>41545.5277777778</c:v>
                </c:pt>
                <c:pt idx="25785">
                  <c:v>41545.53125</c:v>
                </c:pt>
                <c:pt idx="25786">
                  <c:v>41545.5347222222</c:v>
                </c:pt>
                <c:pt idx="25787">
                  <c:v>41545.5381944445</c:v>
                </c:pt>
                <c:pt idx="25788">
                  <c:v>41545.5416666667</c:v>
                </c:pt>
                <c:pt idx="25789">
                  <c:v>41545.5451388889</c:v>
                </c:pt>
                <c:pt idx="25790">
                  <c:v>41545.5486111111</c:v>
                </c:pt>
                <c:pt idx="25791">
                  <c:v>41545.5520833333</c:v>
                </c:pt>
                <c:pt idx="25792">
                  <c:v>41545.5555555556</c:v>
                </c:pt>
                <c:pt idx="25793">
                  <c:v>41545.5590277778</c:v>
                </c:pt>
                <c:pt idx="25794">
                  <c:v>41545.5625</c:v>
                </c:pt>
                <c:pt idx="25795">
                  <c:v>41545.5659722222</c:v>
                </c:pt>
                <c:pt idx="25796">
                  <c:v>41545.5694444445</c:v>
                </c:pt>
                <c:pt idx="25797">
                  <c:v>41545.5729166667</c:v>
                </c:pt>
                <c:pt idx="25798">
                  <c:v>41545.5763888889</c:v>
                </c:pt>
                <c:pt idx="25799">
                  <c:v>41545.5798611111</c:v>
                </c:pt>
                <c:pt idx="25800">
                  <c:v>41545.5833333333</c:v>
                </c:pt>
                <c:pt idx="25801">
                  <c:v>41545.5868055556</c:v>
                </c:pt>
                <c:pt idx="25802">
                  <c:v>41545.5902777778</c:v>
                </c:pt>
                <c:pt idx="25803">
                  <c:v>41545.59375</c:v>
                </c:pt>
                <c:pt idx="25804">
                  <c:v>41545.5972222222</c:v>
                </c:pt>
                <c:pt idx="25805">
                  <c:v>41545.6006944445</c:v>
                </c:pt>
                <c:pt idx="25806">
                  <c:v>41545.6041666667</c:v>
                </c:pt>
                <c:pt idx="25807">
                  <c:v>41545.6076388889</c:v>
                </c:pt>
                <c:pt idx="25808">
                  <c:v>41545.6111111111</c:v>
                </c:pt>
                <c:pt idx="25809">
                  <c:v>41545.6145833333</c:v>
                </c:pt>
                <c:pt idx="25810">
                  <c:v>41545.6180555556</c:v>
                </c:pt>
                <c:pt idx="25811">
                  <c:v>41545.6215277778</c:v>
                </c:pt>
                <c:pt idx="25812">
                  <c:v>41545.625</c:v>
                </c:pt>
                <c:pt idx="25813">
                  <c:v>41545.6284722222</c:v>
                </c:pt>
                <c:pt idx="25814">
                  <c:v>41545.6319444444</c:v>
                </c:pt>
                <c:pt idx="25815">
                  <c:v>41545.6354166667</c:v>
                </c:pt>
                <c:pt idx="25816">
                  <c:v>41545.6388888889</c:v>
                </c:pt>
                <c:pt idx="25817">
                  <c:v>41545.6423611111</c:v>
                </c:pt>
                <c:pt idx="25818">
                  <c:v>41545.6458333333</c:v>
                </c:pt>
                <c:pt idx="25819">
                  <c:v>41545.6493055556</c:v>
                </c:pt>
                <c:pt idx="25820">
                  <c:v>41545.6527777778</c:v>
                </c:pt>
                <c:pt idx="25821">
                  <c:v>41545.65625</c:v>
                </c:pt>
                <c:pt idx="25822">
                  <c:v>41545.6597222222</c:v>
                </c:pt>
                <c:pt idx="25823">
                  <c:v>41545.6631944444</c:v>
                </c:pt>
                <c:pt idx="25824">
                  <c:v>41545.6666666667</c:v>
                </c:pt>
                <c:pt idx="25825">
                  <c:v>41545.6701388889</c:v>
                </c:pt>
                <c:pt idx="25826">
                  <c:v>41545.6736111111</c:v>
                </c:pt>
                <c:pt idx="25827">
                  <c:v>41545.6770833333</c:v>
                </c:pt>
                <c:pt idx="25828">
                  <c:v>41545.6805555556</c:v>
                </c:pt>
                <c:pt idx="25829">
                  <c:v>41545.6840277778</c:v>
                </c:pt>
                <c:pt idx="25830">
                  <c:v>41545.6875</c:v>
                </c:pt>
                <c:pt idx="25831">
                  <c:v>41545.6909722222</c:v>
                </c:pt>
                <c:pt idx="25832">
                  <c:v>41545.6944444444</c:v>
                </c:pt>
                <c:pt idx="25833">
                  <c:v>41545.6979166667</c:v>
                </c:pt>
                <c:pt idx="25834">
                  <c:v>41545.7013888889</c:v>
                </c:pt>
                <c:pt idx="25835">
                  <c:v>41545.7048611111</c:v>
                </c:pt>
                <c:pt idx="25836">
                  <c:v>41545.7083333333</c:v>
                </c:pt>
                <c:pt idx="25837">
                  <c:v>41545.7118055556</c:v>
                </c:pt>
                <c:pt idx="25838">
                  <c:v>41545.7152777778</c:v>
                </c:pt>
                <c:pt idx="25839">
                  <c:v>41545.71875</c:v>
                </c:pt>
                <c:pt idx="25840">
                  <c:v>41545.7222222222</c:v>
                </c:pt>
                <c:pt idx="25841">
                  <c:v>41545.7256944444</c:v>
                </c:pt>
                <c:pt idx="25842">
                  <c:v>41545.7291666667</c:v>
                </c:pt>
                <c:pt idx="25843">
                  <c:v>41545.7326388889</c:v>
                </c:pt>
                <c:pt idx="25844">
                  <c:v>41545.7361111111</c:v>
                </c:pt>
                <c:pt idx="25845">
                  <c:v>41545.7395833333</c:v>
                </c:pt>
                <c:pt idx="25846">
                  <c:v>41545.7430555556</c:v>
                </c:pt>
                <c:pt idx="25847">
                  <c:v>41545.7465277778</c:v>
                </c:pt>
                <c:pt idx="25848">
                  <c:v>41545.75</c:v>
                </c:pt>
                <c:pt idx="25849">
                  <c:v>41545.7534722222</c:v>
                </c:pt>
                <c:pt idx="25850">
                  <c:v>41545.7569444444</c:v>
                </c:pt>
                <c:pt idx="25851">
                  <c:v>41545.7604166667</c:v>
                </c:pt>
                <c:pt idx="25852">
                  <c:v>41545.7638888889</c:v>
                </c:pt>
                <c:pt idx="25853">
                  <c:v>41545.7673611111</c:v>
                </c:pt>
                <c:pt idx="25854">
                  <c:v>41545.7708333333</c:v>
                </c:pt>
                <c:pt idx="25855">
                  <c:v>41545.7743055556</c:v>
                </c:pt>
                <c:pt idx="25856">
                  <c:v>41545.7777777778</c:v>
                </c:pt>
                <c:pt idx="25857">
                  <c:v>41545.78125</c:v>
                </c:pt>
                <c:pt idx="25858">
                  <c:v>41545.7847222222</c:v>
                </c:pt>
                <c:pt idx="25859">
                  <c:v>41545.7881944444</c:v>
                </c:pt>
                <c:pt idx="25860">
                  <c:v>41545.7916666667</c:v>
                </c:pt>
                <c:pt idx="25861">
                  <c:v>41545.7951388889</c:v>
                </c:pt>
                <c:pt idx="25862">
                  <c:v>41545.7986111111</c:v>
                </c:pt>
                <c:pt idx="25863">
                  <c:v>41545.8020833333</c:v>
                </c:pt>
                <c:pt idx="25864">
                  <c:v>41545.8055555556</c:v>
                </c:pt>
                <c:pt idx="25865">
                  <c:v>41545.8090277778</c:v>
                </c:pt>
                <c:pt idx="25866">
                  <c:v>41545.8125</c:v>
                </c:pt>
                <c:pt idx="25867">
                  <c:v>41545.8159722222</c:v>
                </c:pt>
                <c:pt idx="25868">
                  <c:v>41545.8194444445</c:v>
                </c:pt>
                <c:pt idx="25869">
                  <c:v>41545.8229166667</c:v>
                </c:pt>
                <c:pt idx="25870">
                  <c:v>41545.8263888889</c:v>
                </c:pt>
                <c:pt idx="25871">
                  <c:v>41545.8298611111</c:v>
                </c:pt>
                <c:pt idx="25872">
                  <c:v>41545.8333333333</c:v>
                </c:pt>
                <c:pt idx="25873">
                  <c:v>41545.8368055556</c:v>
                </c:pt>
                <c:pt idx="25874">
                  <c:v>41545.8402777778</c:v>
                </c:pt>
                <c:pt idx="25875">
                  <c:v>41545.84375</c:v>
                </c:pt>
                <c:pt idx="25876">
                  <c:v>41545.8472222222</c:v>
                </c:pt>
                <c:pt idx="25877">
                  <c:v>41545.8506944445</c:v>
                </c:pt>
                <c:pt idx="25878">
                  <c:v>41545.8541666667</c:v>
                </c:pt>
                <c:pt idx="25879">
                  <c:v>41545.8576388889</c:v>
                </c:pt>
                <c:pt idx="25880">
                  <c:v>41545.8611111111</c:v>
                </c:pt>
                <c:pt idx="25881">
                  <c:v>41545.8645833333</c:v>
                </c:pt>
                <c:pt idx="25882">
                  <c:v>41545.8680555556</c:v>
                </c:pt>
                <c:pt idx="25883">
                  <c:v>41545.8715277778</c:v>
                </c:pt>
                <c:pt idx="25884">
                  <c:v>41545.875</c:v>
                </c:pt>
                <c:pt idx="25885">
                  <c:v>41545.8784722222</c:v>
                </c:pt>
                <c:pt idx="25886">
                  <c:v>41545.8819444445</c:v>
                </c:pt>
                <c:pt idx="25887">
                  <c:v>41545.8854166667</c:v>
                </c:pt>
                <c:pt idx="25888">
                  <c:v>41545.8888888889</c:v>
                </c:pt>
                <c:pt idx="25889">
                  <c:v>41545.8923611111</c:v>
                </c:pt>
                <c:pt idx="25890">
                  <c:v>41545.8958333333</c:v>
                </c:pt>
                <c:pt idx="25891">
                  <c:v>41545.8993055556</c:v>
                </c:pt>
                <c:pt idx="25892">
                  <c:v>41545.9027777778</c:v>
                </c:pt>
                <c:pt idx="25893">
                  <c:v>41545.90625</c:v>
                </c:pt>
                <c:pt idx="25894">
                  <c:v>41545.9097222222</c:v>
                </c:pt>
                <c:pt idx="25895">
                  <c:v>41545.9131944444</c:v>
                </c:pt>
                <c:pt idx="25896">
                  <c:v>41545.9166666667</c:v>
                </c:pt>
                <c:pt idx="25897">
                  <c:v>41545.9201388889</c:v>
                </c:pt>
                <c:pt idx="25898">
                  <c:v>41545.9236111111</c:v>
                </c:pt>
                <c:pt idx="25899">
                  <c:v>41545.9270833333</c:v>
                </c:pt>
                <c:pt idx="25900">
                  <c:v>41545.9305555556</c:v>
                </c:pt>
                <c:pt idx="25901">
                  <c:v>41545.9340277778</c:v>
                </c:pt>
                <c:pt idx="25902">
                  <c:v>41545.9375</c:v>
                </c:pt>
                <c:pt idx="25903">
                  <c:v>41545.9409722222</c:v>
                </c:pt>
                <c:pt idx="25904">
                  <c:v>41545.9444444444</c:v>
                </c:pt>
                <c:pt idx="25905">
                  <c:v>41545.9479166667</c:v>
                </c:pt>
                <c:pt idx="25906">
                  <c:v>41545.9513888889</c:v>
                </c:pt>
                <c:pt idx="25907">
                  <c:v>41545.9548611111</c:v>
                </c:pt>
                <c:pt idx="25908">
                  <c:v>41545.9583333333</c:v>
                </c:pt>
                <c:pt idx="25909">
                  <c:v>41545.9618055556</c:v>
                </c:pt>
                <c:pt idx="25910">
                  <c:v>41545.9652777778</c:v>
                </c:pt>
                <c:pt idx="25911">
                  <c:v>41545.96875</c:v>
                </c:pt>
                <c:pt idx="25912">
                  <c:v>41545.9722222222</c:v>
                </c:pt>
                <c:pt idx="25913">
                  <c:v>41545.9756944444</c:v>
                </c:pt>
                <c:pt idx="25914">
                  <c:v>41545.9791666667</c:v>
                </c:pt>
                <c:pt idx="25915">
                  <c:v>41545.9826388889</c:v>
                </c:pt>
                <c:pt idx="25916">
                  <c:v>41545.9861111111</c:v>
                </c:pt>
                <c:pt idx="25917">
                  <c:v>41545.9895833333</c:v>
                </c:pt>
                <c:pt idx="25918">
                  <c:v>41545.9930555556</c:v>
                </c:pt>
                <c:pt idx="25919">
                  <c:v>41545.9965277778</c:v>
                </c:pt>
                <c:pt idx="25920">
                  <c:v>41546</c:v>
                </c:pt>
                <c:pt idx="25921">
                  <c:v>41546.0034722222</c:v>
                </c:pt>
                <c:pt idx="25922">
                  <c:v>41546.0069444444</c:v>
                </c:pt>
                <c:pt idx="25923">
                  <c:v>41546.0104166667</c:v>
                </c:pt>
                <c:pt idx="25924">
                  <c:v>41546.0138888889</c:v>
                </c:pt>
                <c:pt idx="25925">
                  <c:v>41546.0173611111</c:v>
                </c:pt>
                <c:pt idx="25926">
                  <c:v>41546.0208333333</c:v>
                </c:pt>
                <c:pt idx="25927">
                  <c:v>41546.0243055556</c:v>
                </c:pt>
                <c:pt idx="25928">
                  <c:v>41546.0277777778</c:v>
                </c:pt>
                <c:pt idx="25929">
                  <c:v>41546.03125</c:v>
                </c:pt>
                <c:pt idx="25930">
                  <c:v>41546.0347222222</c:v>
                </c:pt>
                <c:pt idx="25931">
                  <c:v>41546.0381944444</c:v>
                </c:pt>
                <c:pt idx="25932">
                  <c:v>41546.0416666667</c:v>
                </c:pt>
                <c:pt idx="25933">
                  <c:v>41546.0451388889</c:v>
                </c:pt>
                <c:pt idx="25934">
                  <c:v>41546.0486111111</c:v>
                </c:pt>
                <c:pt idx="25935">
                  <c:v>41546.0520833333</c:v>
                </c:pt>
                <c:pt idx="25936">
                  <c:v>41546.0555555556</c:v>
                </c:pt>
                <c:pt idx="25937">
                  <c:v>41546.0590277778</c:v>
                </c:pt>
                <c:pt idx="25938">
                  <c:v>41546.0625</c:v>
                </c:pt>
                <c:pt idx="25939">
                  <c:v>41546.0659722222</c:v>
                </c:pt>
                <c:pt idx="25940">
                  <c:v>41546.0694444445</c:v>
                </c:pt>
                <c:pt idx="25941">
                  <c:v>41546.0729166667</c:v>
                </c:pt>
                <c:pt idx="25942">
                  <c:v>41546.0763888889</c:v>
                </c:pt>
                <c:pt idx="25943">
                  <c:v>41546.0798611111</c:v>
                </c:pt>
                <c:pt idx="25944">
                  <c:v>41546.0833333333</c:v>
                </c:pt>
                <c:pt idx="25945">
                  <c:v>41546.0868055556</c:v>
                </c:pt>
                <c:pt idx="25946">
                  <c:v>41546.0902777778</c:v>
                </c:pt>
                <c:pt idx="25947">
                  <c:v>41546.09375</c:v>
                </c:pt>
                <c:pt idx="25948">
                  <c:v>41546.0972222222</c:v>
                </c:pt>
                <c:pt idx="25949">
                  <c:v>41546.1006944445</c:v>
                </c:pt>
                <c:pt idx="25950">
                  <c:v>41546.1041666667</c:v>
                </c:pt>
                <c:pt idx="25951">
                  <c:v>41546.1076388889</c:v>
                </c:pt>
                <c:pt idx="25952">
                  <c:v>41546.1111111111</c:v>
                </c:pt>
                <c:pt idx="25953">
                  <c:v>41546.1145833333</c:v>
                </c:pt>
                <c:pt idx="25954">
                  <c:v>41546.1180555556</c:v>
                </c:pt>
                <c:pt idx="25955">
                  <c:v>41546.1215277778</c:v>
                </c:pt>
                <c:pt idx="25956">
                  <c:v>41546.125</c:v>
                </c:pt>
                <c:pt idx="25957">
                  <c:v>41546.1284722222</c:v>
                </c:pt>
                <c:pt idx="25958">
                  <c:v>41546.1319444445</c:v>
                </c:pt>
                <c:pt idx="25959">
                  <c:v>41546.1354166667</c:v>
                </c:pt>
                <c:pt idx="25960">
                  <c:v>41546.1388888889</c:v>
                </c:pt>
                <c:pt idx="25961">
                  <c:v>41546.1423611111</c:v>
                </c:pt>
                <c:pt idx="25962">
                  <c:v>41546.1458333333</c:v>
                </c:pt>
                <c:pt idx="25963">
                  <c:v>41546.1493055556</c:v>
                </c:pt>
                <c:pt idx="25964">
                  <c:v>41546.1527777778</c:v>
                </c:pt>
                <c:pt idx="25965">
                  <c:v>41546.15625</c:v>
                </c:pt>
                <c:pt idx="25966">
                  <c:v>41546.1597222222</c:v>
                </c:pt>
                <c:pt idx="25967">
                  <c:v>41546.1631944444</c:v>
                </c:pt>
                <c:pt idx="25968">
                  <c:v>41546.1666666667</c:v>
                </c:pt>
                <c:pt idx="25969">
                  <c:v>41546.1701388889</c:v>
                </c:pt>
                <c:pt idx="25970">
                  <c:v>41546.1736111111</c:v>
                </c:pt>
                <c:pt idx="25971">
                  <c:v>41546.1770833333</c:v>
                </c:pt>
                <c:pt idx="25972">
                  <c:v>41546.1805555556</c:v>
                </c:pt>
                <c:pt idx="25973">
                  <c:v>41546.1840277778</c:v>
                </c:pt>
                <c:pt idx="25974">
                  <c:v>41546.1875</c:v>
                </c:pt>
                <c:pt idx="25975">
                  <c:v>41546.1909722222</c:v>
                </c:pt>
                <c:pt idx="25976">
                  <c:v>41546.1944444444</c:v>
                </c:pt>
                <c:pt idx="25977">
                  <c:v>41546.1979166667</c:v>
                </c:pt>
                <c:pt idx="25978">
                  <c:v>41546.2013888889</c:v>
                </c:pt>
                <c:pt idx="25979">
                  <c:v>41546.2048611111</c:v>
                </c:pt>
                <c:pt idx="25980">
                  <c:v>41546.2083333333</c:v>
                </c:pt>
                <c:pt idx="25981">
                  <c:v>41546.2118055556</c:v>
                </c:pt>
                <c:pt idx="25982">
                  <c:v>41546.2152777778</c:v>
                </c:pt>
                <c:pt idx="25983">
                  <c:v>41546.21875</c:v>
                </c:pt>
                <c:pt idx="25984">
                  <c:v>41546.2222222222</c:v>
                </c:pt>
                <c:pt idx="25985">
                  <c:v>41546.2256944444</c:v>
                </c:pt>
                <c:pt idx="25986">
                  <c:v>41546.2291666667</c:v>
                </c:pt>
                <c:pt idx="25987">
                  <c:v>41546.2326388889</c:v>
                </c:pt>
                <c:pt idx="25988">
                  <c:v>41546.2361111111</c:v>
                </c:pt>
                <c:pt idx="25989">
                  <c:v>41546.2395833333</c:v>
                </c:pt>
                <c:pt idx="25990">
                  <c:v>41546.2430555556</c:v>
                </c:pt>
                <c:pt idx="25991">
                  <c:v>41546.2465277778</c:v>
                </c:pt>
                <c:pt idx="25992">
                  <c:v>41546.25</c:v>
                </c:pt>
                <c:pt idx="25993">
                  <c:v>41546.2534722222</c:v>
                </c:pt>
                <c:pt idx="25994">
                  <c:v>41546.2569444444</c:v>
                </c:pt>
                <c:pt idx="25995">
                  <c:v>41546.2604166667</c:v>
                </c:pt>
                <c:pt idx="25996">
                  <c:v>41546.2638888889</c:v>
                </c:pt>
                <c:pt idx="25997">
                  <c:v>41546.2673611111</c:v>
                </c:pt>
                <c:pt idx="25998">
                  <c:v>41546.2708333333</c:v>
                </c:pt>
                <c:pt idx="25999">
                  <c:v>41546.2743055556</c:v>
                </c:pt>
                <c:pt idx="26000">
                  <c:v>41546.2777777778</c:v>
                </c:pt>
                <c:pt idx="26001">
                  <c:v>41546.28125</c:v>
                </c:pt>
                <c:pt idx="26002">
                  <c:v>41546.2847222222</c:v>
                </c:pt>
                <c:pt idx="26003">
                  <c:v>41546.2881944444</c:v>
                </c:pt>
                <c:pt idx="26004">
                  <c:v>41546.2916666667</c:v>
                </c:pt>
                <c:pt idx="26005">
                  <c:v>41546.2951388889</c:v>
                </c:pt>
                <c:pt idx="26006">
                  <c:v>41546.2986111111</c:v>
                </c:pt>
                <c:pt idx="26007">
                  <c:v>41546.3020833333</c:v>
                </c:pt>
                <c:pt idx="26008">
                  <c:v>41546.3055555556</c:v>
                </c:pt>
                <c:pt idx="26009">
                  <c:v>41546.3090277778</c:v>
                </c:pt>
                <c:pt idx="26010">
                  <c:v>41546.3125</c:v>
                </c:pt>
                <c:pt idx="26011">
                  <c:v>41546.3159722222</c:v>
                </c:pt>
                <c:pt idx="26012">
                  <c:v>41546.3194444444</c:v>
                </c:pt>
                <c:pt idx="26013">
                  <c:v>41546.3229166667</c:v>
                </c:pt>
                <c:pt idx="26014">
                  <c:v>41546.3263888889</c:v>
                </c:pt>
                <c:pt idx="26015">
                  <c:v>41546.3298611111</c:v>
                </c:pt>
                <c:pt idx="26016">
                  <c:v>41546.3333333333</c:v>
                </c:pt>
                <c:pt idx="26017">
                  <c:v>41546.3368055556</c:v>
                </c:pt>
                <c:pt idx="26018">
                  <c:v>41546.3402777778</c:v>
                </c:pt>
                <c:pt idx="26019">
                  <c:v>41546.34375</c:v>
                </c:pt>
                <c:pt idx="26020">
                  <c:v>41546.3472222222</c:v>
                </c:pt>
                <c:pt idx="26021">
                  <c:v>41546.3506944445</c:v>
                </c:pt>
                <c:pt idx="26022">
                  <c:v>41546.3541666667</c:v>
                </c:pt>
                <c:pt idx="26023">
                  <c:v>41546.3576388889</c:v>
                </c:pt>
                <c:pt idx="26024">
                  <c:v>41546.3611111111</c:v>
                </c:pt>
                <c:pt idx="26025">
                  <c:v>41546.3645833333</c:v>
                </c:pt>
                <c:pt idx="26026">
                  <c:v>41546.3680555556</c:v>
                </c:pt>
                <c:pt idx="26027">
                  <c:v>41546.3715277778</c:v>
                </c:pt>
                <c:pt idx="26028">
                  <c:v>41546.375</c:v>
                </c:pt>
                <c:pt idx="26029">
                  <c:v>41546.3784722222</c:v>
                </c:pt>
                <c:pt idx="26030">
                  <c:v>41546.3819444445</c:v>
                </c:pt>
                <c:pt idx="26031">
                  <c:v>41546.3854166667</c:v>
                </c:pt>
                <c:pt idx="26032">
                  <c:v>41546.3888888889</c:v>
                </c:pt>
                <c:pt idx="26033">
                  <c:v>41546.3923611111</c:v>
                </c:pt>
                <c:pt idx="26034">
                  <c:v>41546.3958333333</c:v>
                </c:pt>
                <c:pt idx="26035">
                  <c:v>41546.3993055556</c:v>
                </c:pt>
                <c:pt idx="26036">
                  <c:v>41546.4027777778</c:v>
                </c:pt>
                <c:pt idx="26037">
                  <c:v>41546.40625</c:v>
                </c:pt>
                <c:pt idx="26038">
                  <c:v>41546.4097222222</c:v>
                </c:pt>
                <c:pt idx="26039">
                  <c:v>41546.4131944445</c:v>
                </c:pt>
                <c:pt idx="26040">
                  <c:v>41546.4166666667</c:v>
                </c:pt>
                <c:pt idx="26041">
                  <c:v>41546.4201388889</c:v>
                </c:pt>
                <c:pt idx="26042">
                  <c:v>41546.4236111111</c:v>
                </c:pt>
                <c:pt idx="26043">
                  <c:v>41546.4270833333</c:v>
                </c:pt>
                <c:pt idx="26044">
                  <c:v>41546.4305555556</c:v>
                </c:pt>
                <c:pt idx="26045">
                  <c:v>41546.4340277778</c:v>
                </c:pt>
                <c:pt idx="26046">
                  <c:v>41546.4375</c:v>
                </c:pt>
                <c:pt idx="26047">
                  <c:v>41546.4409722222</c:v>
                </c:pt>
                <c:pt idx="26048">
                  <c:v>41546.4444444444</c:v>
                </c:pt>
                <c:pt idx="26049">
                  <c:v>41546.4479166667</c:v>
                </c:pt>
                <c:pt idx="26050">
                  <c:v>41546.4513888889</c:v>
                </c:pt>
                <c:pt idx="26051">
                  <c:v>41546.4548611111</c:v>
                </c:pt>
                <c:pt idx="26052">
                  <c:v>41546.4583333333</c:v>
                </c:pt>
                <c:pt idx="26053">
                  <c:v>41546.4618055556</c:v>
                </c:pt>
                <c:pt idx="26054">
                  <c:v>41546.4652777778</c:v>
                </c:pt>
                <c:pt idx="26055">
                  <c:v>41546.46875</c:v>
                </c:pt>
                <c:pt idx="26056">
                  <c:v>41546.4722222222</c:v>
                </c:pt>
                <c:pt idx="26057">
                  <c:v>41546.4756944444</c:v>
                </c:pt>
                <c:pt idx="26058">
                  <c:v>41546.4791666667</c:v>
                </c:pt>
                <c:pt idx="26059">
                  <c:v>41546.4826388889</c:v>
                </c:pt>
                <c:pt idx="26060">
                  <c:v>41546.4861111111</c:v>
                </c:pt>
                <c:pt idx="26061">
                  <c:v>41546.4895833333</c:v>
                </c:pt>
                <c:pt idx="26062">
                  <c:v>41546.4930555556</c:v>
                </c:pt>
                <c:pt idx="26063">
                  <c:v>41546.4965277778</c:v>
                </c:pt>
                <c:pt idx="26064">
                  <c:v>41546.5</c:v>
                </c:pt>
                <c:pt idx="26065">
                  <c:v>41546.5034722222</c:v>
                </c:pt>
                <c:pt idx="26066">
                  <c:v>41546.5069444444</c:v>
                </c:pt>
                <c:pt idx="26067">
                  <c:v>41546.5104166667</c:v>
                </c:pt>
                <c:pt idx="26068">
                  <c:v>41546.5138888889</c:v>
                </c:pt>
                <c:pt idx="26069">
                  <c:v>41546.5173611111</c:v>
                </c:pt>
                <c:pt idx="26070">
                  <c:v>41546.5208333333</c:v>
                </c:pt>
                <c:pt idx="26071">
                  <c:v>41546.5243055556</c:v>
                </c:pt>
                <c:pt idx="26072">
                  <c:v>41546.5277777778</c:v>
                </c:pt>
                <c:pt idx="26073">
                  <c:v>41546.53125</c:v>
                </c:pt>
                <c:pt idx="26074">
                  <c:v>41546.5347222222</c:v>
                </c:pt>
                <c:pt idx="26075">
                  <c:v>41546.5381944444</c:v>
                </c:pt>
                <c:pt idx="26076">
                  <c:v>41546.5416666667</c:v>
                </c:pt>
                <c:pt idx="26077">
                  <c:v>41546.5451388889</c:v>
                </c:pt>
                <c:pt idx="26078">
                  <c:v>41546.5486111111</c:v>
                </c:pt>
                <c:pt idx="26079">
                  <c:v>41546.5520833333</c:v>
                </c:pt>
                <c:pt idx="26080">
                  <c:v>41546.5555555556</c:v>
                </c:pt>
                <c:pt idx="26081">
                  <c:v>41546.5590277778</c:v>
                </c:pt>
                <c:pt idx="26082">
                  <c:v>41546.5625</c:v>
                </c:pt>
                <c:pt idx="26083">
                  <c:v>41546.5659722222</c:v>
                </c:pt>
                <c:pt idx="26084">
                  <c:v>41546.5694444444</c:v>
                </c:pt>
                <c:pt idx="26085">
                  <c:v>41546.5729166667</c:v>
                </c:pt>
                <c:pt idx="26086">
                  <c:v>41546.5763888889</c:v>
                </c:pt>
                <c:pt idx="26087">
                  <c:v>41546.5798611111</c:v>
                </c:pt>
                <c:pt idx="26088">
                  <c:v>41546.5833333333</c:v>
                </c:pt>
                <c:pt idx="26089">
                  <c:v>41546.5868055556</c:v>
                </c:pt>
                <c:pt idx="26090">
                  <c:v>41546.5902777778</c:v>
                </c:pt>
                <c:pt idx="26091">
                  <c:v>41546.59375</c:v>
                </c:pt>
                <c:pt idx="26092">
                  <c:v>41546.5972222222</c:v>
                </c:pt>
                <c:pt idx="26093">
                  <c:v>41546.6006944444</c:v>
                </c:pt>
                <c:pt idx="26094">
                  <c:v>41546.6041666667</c:v>
                </c:pt>
                <c:pt idx="26095">
                  <c:v>41546.6076388889</c:v>
                </c:pt>
                <c:pt idx="26096">
                  <c:v>41546.6111111111</c:v>
                </c:pt>
                <c:pt idx="26097">
                  <c:v>41546.6145833333</c:v>
                </c:pt>
                <c:pt idx="26098">
                  <c:v>41546.6180555556</c:v>
                </c:pt>
                <c:pt idx="26099">
                  <c:v>41546.6215277778</c:v>
                </c:pt>
                <c:pt idx="26100">
                  <c:v>41546.625</c:v>
                </c:pt>
                <c:pt idx="26101">
                  <c:v>41546.6284722222</c:v>
                </c:pt>
                <c:pt idx="26102">
                  <c:v>41546.6319444445</c:v>
                </c:pt>
                <c:pt idx="26103">
                  <c:v>41546.6354166667</c:v>
                </c:pt>
                <c:pt idx="26104">
                  <c:v>41546.6388888889</c:v>
                </c:pt>
                <c:pt idx="26105">
                  <c:v>41546.6423611111</c:v>
                </c:pt>
                <c:pt idx="26106">
                  <c:v>41546.6458333333</c:v>
                </c:pt>
                <c:pt idx="26107">
                  <c:v>41546.6493055556</c:v>
                </c:pt>
                <c:pt idx="26108">
                  <c:v>41546.6527777778</c:v>
                </c:pt>
                <c:pt idx="26109">
                  <c:v>41546.65625</c:v>
                </c:pt>
                <c:pt idx="26110">
                  <c:v>41546.6597222222</c:v>
                </c:pt>
                <c:pt idx="26111">
                  <c:v>41546.6631944445</c:v>
                </c:pt>
                <c:pt idx="26112">
                  <c:v>41546.6666666667</c:v>
                </c:pt>
                <c:pt idx="26113">
                  <c:v>41546.6701388889</c:v>
                </c:pt>
                <c:pt idx="26114">
                  <c:v>41546.6736111111</c:v>
                </c:pt>
                <c:pt idx="26115">
                  <c:v>41546.6770833333</c:v>
                </c:pt>
                <c:pt idx="26116">
                  <c:v>41546.6805555556</c:v>
                </c:pt>
                <c:pt idx="26117">
                  <c:v>41546.6840277778</c:v>
                </c:pt>
                <c:pt idx="26118">
                  <c:v>41546.6875</c:v>
                </c:pt>
                <c:pt idx="26119">
                  <c:v>41546.6909722222</c:v>
                </c:pt>
                <c:pt idx="26120">
                  <c:v>41546.6944444444</c:v>
                </c:pt>
                <c:pt idx="26121">
                  <c:v>41546.6979166667</c:v>
                </c:pt>
                <c:pt idx="26122">
                  <c:v>41546.7013888889</c:v>
                </c:pt>
                <c:pt idx="26123">
                  <c:v>41546.7048611111</c:v>
                </c:pt>
                <c:pt idx="26124">
                  <c:v>41546.7083333333</c:v>
                </c:pt>
                <c:pt idx="26125">
                  <c:v>41546.7118055556</c:v>
                </c:pt>
                <c:pt idx="26126">
                  <c:v>41546.7152777778</c:v>
                </c:pt>
                <c:pt idx="26127">
                  <c:v>41546.71875</c:v>
                </c:pt>
                <c:pt idx="26128">
                  <c:v>41546.7222222222</c:v>
                </c:pt>
                <c:pt idx="26129">
                  <c:v>41546.7256944444</c:v>
                </c:pt>
                <c:pt idx="26130">
                  <c:v>41546.7291666667</c:v>
                </c:pt>
                <c:pt idx="26131">
                  <c:v>41546.7326388889</c:v>
                </c:pt>
                <c:pt idx="26132">
                  <c:v>41546.7361111111</c:v>
                </c:pt>
                <c:pt idx="26133">
                  <c:v>41546.7395833333</c:v>
                </c:pt>
                <c:pt idx="26134">
                  <c:v>41546.7430555556</c:v>
                </c:pt>
                <c:pt idx="26135">
                  <c:v>41546.7465277778</c:v>
                </c:pt>
                <c:pt idx="26136">
                  <c:v>41546.75</c:v>
                </c:pt>
                <c:pt idx="26137">
                  <c:v>41546.7534722222</c:v>
                </c:pt>
                <c:pt idx="26138">
                  <c:v>41546.7569444444</c:v>
                </c:pt>
                <c:pt idx="26139">
                  <c:v>41546.7604166667</c:v>
                </c:pt>
                <c:pt idx="26140">
                  <c:v>41546.7638888889</c:v>
                </c:pt>
                <c:pt idx="26141">
                  <c:v>41546.7673611111</c:v>
                </c:pt>
                <c:pt idx="26142">
                  <c:v>41546.7708333333</c:v>
                </c:pt>
                <c:pt idx="26143">
                  <c:v>41546.7743055556</c:v>
                </c:pt>
                <c:pt idx="26144">
                  <c:v>41546.7777777778</c:v>
                </c:pt>
                <c:pt idx="26145">
                  <c:v>41546.78125</c:v>
                </c:pt>
                <c:pt idx="26146">
                  <c:v>41546.7847222222</c:v>
                </c:pt>
                <c:pt idx="26147">
                  <c:v>41546.7881944444</c:v>
                </c:pt>
                <c:pt idx="26148">
                  <c:v>41546.7916666667</c:v>
                </c:pt>
                <c:pt idx="26149">
                  <c:v>41546.7951388889</c:v>
                </c:pt>
                <c:pt idx="26150">
                  <c:v>41546.7986111111</c:v>
                </c:pt>
                <c:pt idx="26151">
                  <c:v>41546.8020833333</c:v>
                </c:pt>
                <c:pt idx="26152">
                  <c:v>41546.8055555556</c:v>
                </c:pt>
                <c:pt idx="26153">
                  <c:v>41546.8090277778</c:v>
                </c:pt>
                <c:pt idx="26154">
                  <c:v>41546.8125</c:v>
                </c:pt>
                <c:pt idx="26155">
                  <c:v>41546.8159722222</c:v>
                </c:pt>
                <c:pt idx="26156">
                  <c:v>41546.8194444444</c:v>
                </c:pt>
                <c:pt idx="26157">
                  <c:v>41546.8229166667</c:v>
                </c:pt>
                <c:pt idx="26158">
                  <c:v>41546.8263888889</c:v>
                </c:pt>
                <c:pt idx="26159">
                  <c:v>41546.8298611111</c:v>
                </c:pt>
                <c:pt idx="26160">
                  <c:v>41546.8333333333</c:v>
                </c:pt>
                <c:pt idx="26161">
                  <c:v>41546.8368055556</c:v>
                </c:pt>
                <c:pt idx="26162">
                  <c:v>41546.8402777778</c:v>
                </c:pt>
                <c:pt idx="26163">
                  <c:v>41546.84375</c:v>
                </c:pt>
                <c:pt idx="26164">
                  <c:v>41546.8472222222</c:v>
                </c:pt>
                <c:pt idx="26165">
                  <c:v>41546.8506944444</c:v>
                </c:pt>
                <c:pt idx="26166">
                  <c:v>41546.8541666667</c:v>
                </c:pt>
                <c:pt idx="26167">
                  <c:v>41546.8576388889</c:v>
                </c:pt>
                <c:pt idx="26168">
                  <c:v>41546.8611111111</c:v>
                </c:pt>
                <c:pt idx="26169">
                  <c:v>41546.8645833333</c:v>
                </c:pt>
                <c:pt idx="26170">
                  <c:v>41546.8680555556</c:v>
                </c:pt>
                <c:pt idx="26171">
                  <c:v>41546.8715277778</c:v>
                </c:pt>
                <c:pt idx="26172">
                  <c:v>41546.875</c:v>
                </c:pt>
                <c:pt idx="26173">
                  <c:v>41546.8784722222</c:v>
                </c:pt>
                <c:pt idx="26174">
                  <c:v>41546.8819444445</c:v>
                </c:pt>
                <c:pt idx="26175">
                  <c:v>41546.8854166667</c:v>
                </c:pt>
                <c:pt idx="26176">
                  <c:v>41546.8888888889</c:v>
                </c:pt>
                <c:pt idx="26177">
                  <c:v>41546.8923611111</c:v>
                </c:pt>
                <c:pt idx="26178">
                  <c:v>41546.8958333333</c:v>
                </c:pt>
                <c:pt idx="26179">
                  <c:v>41546.8993055556</c:v>
                </c:pt>
                <c:pt idx="26180">
                  <c:v>41546.9027777778</c:v>
                </c:pt>
                <c:pt idx="26181">
                  <c:v>41546.90625</c:v>
                </c:pt>
                <c:pt idx="26182">
                  <c:v>41546.9097222222</c:v>
                </c:pt>
                <c:pt idx="26183">
                  <c:v>41546.9131944445</c:v>
                </c:pt>
                <c:pt idx="26184">
                  <c:v>41546.9166666667</c:v>
                </c:pt>
                <c:pt idx="26185">
                  <c:v>41546.9201388889</c:v>
                </c:pt>
                <c:pt idx="26186">
                  <c:v>41546.9236111111</c:v>
                </c:pt>
                <c:pt idx="26187">
                  <c:v>41546.9270833333</c:v>
                </c:pt>
                <c:pt idx="26188">
                  <c:v>41546.9305555556</c:v>
                </c:pt>
                <c:pt idx="26189">
                  <c:v>41546.9340277778</c:v>
                </c:pt>
                <c:pt idx="26190">
                  <c:v>41546.9375</c:v>
                </c:pt>
                <c:pt idx="26191">
                  <c:v>41546.9409722222</c:v>
                </c:pt>
                <c:pt idx="26192">
                  <c:v>41546.9444444445</c:v>
                </c:pt>
                <c:pt idx="26193">
                  <c:v>41546.9479166667</c:v>
                </c:pt>
                <c:pt idx="26194">
                  <c:v>41546.9513888889</c:v>
                </c:pt>
                <c:pt idx="26195">
                  <c:v>41546.9548611111</c:v>
                </c:pt>
                <c:pt idx="26196">
                  <c:v>41546.9583333333</c:v>
                </c:pt>
                <c:pt idx="26197">
                  <c:v>41546.9618055556</c:v>
                </c:pt>
                <c:pt idx="26198">
                  <c:v>41546.9652777778</c:v>
                </c:pt>
                <c:pt idx="26199">
                  <c:v>41546.96875</c:v>
                </c:pt>
                <c:pt idx="26200">
                  <c:v>41546.9722222222</c:v>
                </c:pt>
                <c:pt idx="26201">
                  <c:v>41546.9756944444</c:v>
                </c:pt>
                <c:pt idx="26202">
                  <c:v>41546.9791666667</c:v>
                </c:pt>
                <c:pt idx="26203">
                  <c:v>41546.9826388889</c:v>
                </c:pt>
                <c:pt idx="26204">
                  <c:v>41546.9861111111</c:v>
                </c:pt>
                <c:pt idx="26205">
                  <c:v>41546.9895833333</c:v>
                </c:pt>
                <c:pt idx="26206">
                  <c:v>41546.9930555556</c:v>
                </c:pt>
                <c:pt idx="26207">
                  <c:v>41546.9965277778</c:v>
                </c:pt>
                <c:pt idx="26208">
                  <c:v>41547</c:v>
                </c:pt>
                <c:pt idx="26209">
                  <c:v>41547.0034722222</c:v>
                </c:pt>
                <c:pt idx="26210">
                  <c:v>41547.0069444444</c:v>
                </c:pt>
                <c:pt idx="26211">
                  <c:v>41547.0104166667</c:v>
                </c:pt>
                <c:pt idx="26212">
                  <c:v>41547.0138888889</c:v>
                </c:pt>
                <c:pt idx="26213">
                  <c:v>41547.0173611111</c:v>
                </c:pt>
                <c:pt idx="26214">
                  <c:v>41547.0208333333</c:v>
                </c:pt>
                <c:pt idx="26215">
                  <c:v>41547.0243055556</c:v>
                </c:pt>
                <c:pt idx="26216">
                  <c:v>41547.0277777778</c:v>
                </c:pt>
                <c:pt idx="26217">
                  <c:v>41547.03125</c:v>
                </c:pt>
                <c:pt idx="26218">
                  <c:v>41547.0347222222</c:v>
                </c:pt>
                <c:pt idx="26219">
                  <c:v>41547.0381944444</c:v>
                </c:pt>
                <c:pt idx="26220">
                  <c:v>41547.0416666667</c:v>
                </c:pt>
                <c:pt idx="26221">
                  <c:v>41547.0451388889</c:v>
                </c:pt>
                <c:pt idx="26222">
                  <c:v>41547.0486111111</c:v>
                </c:pt>
                <c:pt idx="26223">
                  <c:v>41547.0520833333</c:v>
                </c:pt>
                <c:pt idx="26224">
                  <c:v>41547.0555555556</c:v>
                </c:pt>
                <c:pt idx="26225">
                  <c:v>41547.0590277778</c:v>
                </c:pt>
                <c:pt idx="26226">
                  <c:v>41547.0625</c:v>
                </c:pt>
                <c:pt idx="26227">
                  <c:v>41547.0659722222</c:v>
                </c:pt>
                <c:pt idx="26228">
                  <c:v>41547.0694444444</c:v>
                </c:pt>
                <c:pt idx="26229">
                  <c:v>41547.0729166667</c:v>
                </c:pt>
                <c:pt idx="26230">
                  <c:v>41547.0763888889</c:v>
                </c:pt>
                <c:pt idx="26231">
                  <c:v>41547.0798611111</c:v>
                </c:pt>
                <c:pt idx="26232">
                  <c:v>41547.0833333333</c:v>
                </c:pt>
                <c:pt idx="26233">
                  <c:v>41547.0868055556</c:v>
                </c:pt>
                <c:pt idx="26234">
                  <c:v>41547.0902777778</c:v>
                </c:pt>
                <c:pt idx="26235">
                  <c:v>41547.09375</c:v>
                </c:pt>
                <c:pt idx="26236">
                  <c:v>41547.0972222222</c:v>
                </c:pt>
                <c:pt idx="26237">
                  <c:v>41547.1006944444</c:v>
                </c:pt>
                <c:pt idx="26238">
                  <c:v>41547.1041666667</c:v>
                </c:pt>
                <c:pt idx="26239">
                  <c:v>41547.1076388889</c:v>
                </c:pt>
                <c:pt idx="26240">
                  <c:v>41547.1111111111</c:v>
                </c:pt>
                <c:pt idx="26241">
                  <c:v>41547.1145833333</c:v>
                </c:pt>
                <c:pt idx="26242">
                  <c:v>41547.1180555556</c:v>
                </c:pt>
                <c:pt idx="26243">
                  <c:v>41547.1215277778</c:v>
                </c:pt>
                <c:pt idx="26244">
                  <c:v>41547.125</c:v>
                </c:pt>
                <c:pt idx="26245">
                  <c:v>41547.1284722222</c:v>
                </c:pt>
                <c:pt idx="26246">
                  <c:v>41547.1319444444</c:v>
                </c:pt>
                <c:pt idx="26247">
                  <c:v>41547.1354166667</c:v>
                </c:pt>
                <c:pt idx="26248">
                  <c:v>41547.1388888889</c:v>
                </c:pt>
                <c:pt idx="26249">
                  <c:v>41547.1423611111</c:v>
                </c:pt>
                <c:pt idx="26250">
                  <c:v>41547.1458333333</c:v>
                </c:pt>
                <c:pt idx="26251">
                  <c:v>41547.1493055556</c:v>
                </c:pt>
                <c:pt idx="26252">
                  <c:v>41547.1527777778</c:v>
                </c:pt>
                <c:pt idx="26253">
                  <c:v>41547.15625</c:v>
                </c:pt>
                <c:pt idx="26254">
                  <c:v>41547.1597222222</c:v>
                </c:pt>
                <c:pt idx="26255">
                  <c:v>41547.1631944445</c:v>
                </c:pt>
                <c:pt idx="26256">
                  <c:v>41547.1666666667</c:v>
                </c:pt>
                <c:pt idx="26257">
                  <c:v>41547.1701388889</c:v>
                </c:pt>
                <c:pt idx="26258">
                  <c:v>41547.1736111111</c:v>
                </c:pt>
                <c:pt idx="26259">
                  <c:v>41547.1770833333</c:v>
                </c:pt>
                <c:pt idx="26260">
                  <c:v>41547.1805555556</c:v>
                </c:pt>
                <c:pt idx="26261">
                  <c:v>41547.1840277778</c:v>
                </c:pt>
                <c:pt idx="26262">
                  <c:v>41547.1875</c:v>
                </c:pt>
                <c:pt idx="26263">
                  <c:v>41547.1909722222</c:v>
                </c:pt>
                <c:pt idx="26264">
                  <c:v>41547.1944444445</c:v>
                </c:pt>
                <c:pt idx="26265">
                  <c:v>41547.1979166667</c:v>
                </c:pt>
                <c:pt idx="26266">
                  <c:v>41547.2013888889</c:v>
                </c:pt>
                <c:pt idx="26267">
                  <c:v>41547.2048611111</c:v>
                </c:pt>
                <c:pt idx="26268">
                  <c:v>41547.2083333333</c:v>
                </c:pt>
                <c:pt idx="26269">
                  <c:v>41547.2118055556</c:v>
                </c:pt>
                <c:pt idx="26270">
                  <c:v>41547.2152777778</c:v>
                </c:pt>
                <c:pt idx="26271">
                  <c:v>41547.21875</c:v>
                </c:pt>
                <c:pt idx="26272">
                  <c:v>41547.2222222222</c:v>
                </c:pt>
                <c:pt idx="26273">
                  <c:v>41547.2256944445</c:v>
                </c:pt>
                <c:pt idx="26274">
                  <c:v>41547.2291666667</c:v>
                </c:pt>
                <c:pt idx="26275">
                  <c:v>41547.2326388889</c:v>
                </c:pt>
                <c:pt idx="26276">
                  <c:v>41547.2361111111</c:v>
                </c:pt>
                <c:pt idx="26277">
                  <c:v>41547.2395833333</c:v>
                </c:pt>
                <c:pt idx="26278">
                  <c:v>41547.2430555556</c:v>
                </c:pt>
                <c:pt idx="26279">
                  <c:v>41547.2465277778</c:v>
                </c:pt>
                <c:pt idx="26280">
                  <c:v>41547.25</c:v>
                </c:pt>
                <c:pt idx="26281">
                  <c:v>41547.2534722222</c:v>
                </c:pt>
                <c:pt idx="26282">
                  <c:v>41547.2569444444</c:v>
                </c:pt>
                <c:pt idx="26283">
                  <c:v>41547.2604166667</c:v>
                </c:pt>
                <c:pt idx="26284">
                  <c:v>41547.2638888889</c:v>
                </c:pt>
                <c:pt idx="26285">
                  <c:v>41547.2673611111</c:v>
                </c:pt>
                <c:pt idx="26286">
                  <c:v>41547.2708333333</c:v>
                </c:pt>
                <c:pt idx="26287">
                  <c:v>41547.2743055556</c:v>
                </c:pt>
                <c:pt idx="26288">
                  <c:v>41547.2777777778</c:v>
                </c:pt>
                <c:pt idx="26289">
                  <c:v>41547.28125</c:v>
                </c:pt>
                <c:pt idx="26290">
                  <c:v>41547.2847222222</c:v>
                </c:pt>
                <c:pt idx="26291">
                  <c:v>41547.2881944444</c:v>
                </c:pt>
                <c:pt idx="26292">
                  <c:v>41547.2916666667</c:v>
                </c:pt>
                <c:pt idx="26293">
                  <c:v>41547.2951388889</c:v>
                </c:pt>
                <c:pt idx="26294">
                  <c:v>41547.2986111111</c:v>
                </c:pt>
                <c:pt idx="26295">
                  <c:v>41547.3020833333</c:v>
                </c:pt>
                <c:pt idx="26296">
                  <c:v>41547.3055555556</c:v>
                </c:pt>
                <c:pt idx="26297">
                  <c:v>41547.3090277778</c:v>
                </c:pt>
                <c:pt idx="26298">
                  <c:v>41547.3125</c:v>
                </c:pt>
                <c:pt idx="26299">
                  <c:v>41547.3159722222</c:v>
                </c:pt>
                <c:pt idx="26300">
                  <c:v>41547.3194444444</c:v>
                </c:pt>
                <c:pt idx="26301">
                  <c:v>41547.3229166667</c:v>
                </c:pt>
                <c:pt idx="26302">
                  <c:v>41547.3263888889</c:v>
                </c:pt>
                <c:pt idx="26303">
                  <c:v>41547.3298611111</c:v>
                </c:pt>
                <c:pt idx="26304">
                  <c:v>41547.3333333333</c:v>
                </c:pt>
                <c:pt idx="26305">
                  <c:v>41547.3368055556</c:v>
                </c:pt>
                <c:pt idx="26306">
                  <c:v>41547.3402777778</c:v>
                </c:pt>
                <c:pt idx="26307">
                  <c:v>41547.34375</c:v>
                </c:pt>
                <c:pt idx="26308">
                  <c:v>41547.3472222222</c:v>
                </c:pt>
                <c:pt idx="26309">
                  <c:v>41547.3506944444</c:v>
                </c:pt>
                <c:pt idx="26310">
                  <c:v>41547.3541666667</c:v>
                </c:pt>
                <c:pt idx="26311">
                  <c:v>41547.3576388889</c:v>
                </c:pt>
                <c:pt idx="26312">
                  <c:v>41547.3611111111</c:v>
                </c:pt>
                <c:pt idx="26313">
                  <c:v>41547.3645833333</c:v>
                </c:pt>
                <c:pt idx="26314">
                  <c:v>41547.3680555556</c:v>
                </c:pt>
                <c:pt idx="26315">
                  <c:v>41547.3715277778</c:v>
                </c:pt>
                <c:pt idx="26316">
                  <c:v>41547.375</c:v>
                </c:pt>
                <c:pt idx="26317">
                  <c:v>41547.3784722222</c:v>
                </c:pt>
                <c:pt idx="26318">
                  <c:v>41547.3819444444</c:v>
                </c:pt>
                <c:pt idx="26319">
                  <c:v>41547.3854166667</c:v>
                </c:pt>
                <c:pt idx="26320">
                  <c:v>41547.3888888889</c:v>
                </c:pt>
                <c:pt idx="26321">
                  <c:v>41547.3923611111</c:v>
                </c:pt>
                <c:pt idx="26322">
                  <c:v>41547.3958333333</c:v>
                </c:pt>
                <c:pt idx="26323">
                  <c:v>41547.3993055556</c:v>
                </c:pt>
                <c:pt idx="26324">
                  <c:v>41547.4027777778</c:v>
                </c:pt>
                <c:pt idx="26325">
                  <c:v>41547.40625</c:v>
                </c:pt>
                <c:pt idx="26326">
                  <c:v>41547.4097222222</c:v>
                </c:pt>
                <c:pt idx="26327">
                  <c:v>41547.4131944445</c:v>
                </c:pt>
                <c:pt idx="26328">
                  <c:v>41547.4166666667</c:v>
                </c:pt>
                <c:pt idx="26329">
                  <c:v>41547.4201388889</c:v>
                </c:pt>
                <c:pt idx="26330">
                  <c:v>41547.4236111111</c:v>
                </c:pt>
                <c:pt idx="26331">
                  <c:v>41547.4270833333</c:v>
                </c:pt>
                <c:pt idx="26332">
                  <c:v>41547.4305555556</c:v>
                </c:pt>
                <c:pt idx="26333">
                  <c:v>41547.4340277778</c:v>
                </c:pt>
                <c:pt idx="26334">
                  <c:v>41547.4375</c:v>
                </c:pt>
                <c:pt idx="26335">
                  <c:v>41547.4409722222</c:v>
                </c:pt>
                <c:pt idx="26336">
                  <c:v>41547.4444444445</c:v>
                </c:pt>
                <c:pt idx="26337">
                  <c:v>41547.4479166667</c:v>
                </c:pt>
                <c:pt idx="26338">
                  <c:v>41547.4513888889</c:v>
                </c:pt>
                <c:pt idx="26339">
                  <c:v>41547.4548611111</c:v>
                </c:pt>
                <c:pt idx="26340">
                  <c:v>41547.4583333333</c:v>
                </c:pt>
                <c:pt idx="26341">
                  <c:v>41547.4618055556</c:v>
                </c:pt>
                <c:pt idx="26342">
                  <c:v>41547.4652777778</c:v>
                </c:pt>
                <c:pt idx="26343">
                  <c:v>41547.46875</c:v>
                </c:pt>
                <c:pt idx="26344">
                  <c:v>41547.4722222222</c:v>
                </c:pt>
                <c:pt idx="26345">
                  <c:v>41547.4756944445</c:v>
                </c:pt>
                <c:pt idx="26346">
                  <c:v>41547.4791666667</c:v>
                </c:pt>
                <c:pt idx="26347">
                  <c:v>41547.4826388889</c:v>
                </c:pt>
                <c:pt idx="26348">
                  <c:v>41547.4861111111</c:v>
                </c:pt>
                <c:pt idx="26349">
                  <c:v>41547.4895833333</c:v>
                </c:pt>
                <c:pt idx="26350">
                  <c:v>41547.4930555556</c:v>
                </c:pt>
                <c:pt idx="26351">
                  <c:v>41547.4965277778</c:v>
                </c:pt>
                <c:pt idx="26352">
                  <c:v>41547.5</c:v>
                </c:pt>
                <c:pt idx="26353">
                  <c:v>41547.5034722222</c:v>
                </c:pt>
                <c:pt idx="26354">
                  <c:v>41547.5069444444</c:v>
                </c:pt>
                <c:pt idx="26355">
                  <c:v>41547.5104166667</c:v>
                </c:pt>
                <c:pt idx="26356">
                  <c:v>41547.5138888889</c:v>
                </c:pt>
                <c:pt idx="26357">
                  <c:v>41547.5173611111</c:v>
                </c:pt>
                <c:pt idx="26358">
                  <c:v>41547.5208333333</c:v>
                </c:pt>
                <c:pt idx="26359">
                  <c:v>41547.5243055556</c:v>
                </c:pt>
                <c:pt idx="26360">
                  <c:v>41547.5277777778</c:v>
                </c:pt>
                <c:pt idx="26361">
                  <c:v>41547.53125</c:v>
                </c:pt>
                <c:pt idx="26362">
                  <c:v>41547.5347222222</c:v>
                </c:pt>
                <c:pt idx="26363">
                  <c:v>41547.5381944444</c:v>
                </c:pt>
                <c:pt idx="26364">
                  <c:v>41547.5416666667</c:v>
                </c:pt>
                <c:pt idx="26365">
                  <c:v>41547.5451388889</c:v>
                </c:pt>
                <c:pt idx="26366">
                  <c:v>41547.5486111111</c:v>
                </c:pt>
                <c:pt idx="26367">
                  <c:v>41547.5520833333</c:v>
                </c:pt>
                <c:pt idx="26368">
                  <c:v>41547.5555555556</c:v>
                </c:pt>
                <c:pt idx="26369">
                  <c:v>41547.5590277778</c:v>
                </c:pt>
                <c:pt idx="26370">
                  <c:v>41547.5625</c:v>
                </c:pt>
                <c:pt idx="26371">
                  <c:v>41547.5659722222</c:v>
                </c:pt>
                <c:pt idx="26372">
                  <c:v>41547.5694444444</c:v>
                </c:pt>
                <c:pt idx="26373">
                  <c:v>41547.5729166667</c:v>
                </c:pt>
                <c:pt idx="26374">
                  <c:v>41547.5763888889</c:v>
                </c:pt>
                <c:pt idx="26375">
                  <c:v>41547.5798611111</c:v>
                </c:pt>
                <c:pt idx="26376">
                  <c:v>41547.5833333333</c:v>
                </c:pt>
                <c:pt idx="26377">
                  <c:v>41547.5868055556</c:v>
                </c:pt>
                <c:pt idx="26378">
                  <c:v>41547.5902777778</c:v>
                </c:pt>
                <c:pt idx="26379">
                  <c:v>41547.59375</c:v>
                </c:pt>
                <c:pt idx="26380">
                  <c:v>41547.5972222222</c:v>
                </c:pt>
                <c:pt idx="26381">
                  <c:v>41547.6006944444</c:v>
                </c:pt>
                <c:pt idx="26382">
                  <c:v>41547.6041666667</c:v>
                </c:pt>
                <c:pt idx="26383">
                  <c:v>41547.6076388889</c:v>
                </c:pt>
                <c:pt idx="26384">
                  <c:v>41547.6111111111</c:v>
                </c:pt>
                <c:pt idx="26385">
                  <c:v>41547.6145833333</c:v>
                </c:pt>
                <c:pt idx="26386">
                  <c:v>41547.6180555556</c:v>
                </c:pt>
                <c:pt idx="26387">
                  <c:v>41547.6215277778</c:v>
                </c:pt>
                <c:pt idx="26388">
                  <c:v>41547.625</c:v>
                </c:pt>
                <c:pt idx="26389">
                  <c:v>41547.6284722222</c:v>
                </c:pt>
                <c:pt idx="26390">
                  <c:v>41547.6319444444</c:v>
                </c:pt>
                <c:pt idx="26391">
                  <c:v>41547.6354166667</c:v>
                </c:pt>
                <c:pt idx="26392">
                  <c:v>41547.6388888889</c:v>
                </c:pt>
                <c:pt idx="26393">
                  <c:v>41547.6423611111</c:v>
                </c:pt>
                <c:pt idx="26394">
                  <c:v>41547.6458333333</c:v>
                </c:pt>
                <c:pt idx="26395">
                  <c:v>41547.6493055556</c:v>
                </c:pt>
                <c:pt idx="26396">
                  <c:v>41547.6527777778</c:v>
                </c:pt>
                <c:pt idx="26397">
                  <c:v>41547.65625</c:v>
                </c:pt>
                <c:pt idx="26398">
                  <c:v>41547.6597222222</c:v>
                </c:pt>
                <c:pt idx="26399">
                  <c:v>41547.6631944444</c:v>
                </c:pt>
                <c:pt idx="26400">
                  <c:v>41547.6666666667</c:v>
                </c:pt>
                <c:pt idx="26401">
                  <c:v>41547.6701388889</c:v>
                </c:pt>
                <c:pt idx="26402">
                  <c:v>41547.6736111111</c:v>
                </c:pt>
                <c:pt idx="26403">
                  <c:v>41547.6770833333</c:v>
                </c:pt>
                <c:pt idx="26404">
                  <c:v>41547.6805555556</c:v>
                </c:pt>
                <c:pt idx="26405">
                  <c:v>41547.6840277778</c:v>
                </c:pt>
                <c:pt idx="26406">
                  <c:v>41547.6875</c:v>
                </c:pt>
                <c:pt idx="26407">
                  <c:v>41547.6909722222</c:v>
                </c:pt>
                <c:pt idx="26408">
                  <c:v>41547.6944444445</c:v>
                </c:pt>
                <c:pt idx="26409">
                  <c:v>41547.6979166667</c:v>
                </c:pt>
                <c:pt idx="26410">
                  <c:v>41547.7013888889</c:v>
                </c:pt>
                <c:pt idx="26411">
                  <c:v>41547.7048611111</c:v>
                </c:pt>
                <c:pt idx="26412">
                  <c:v>41547.7083333333</c:v>
                </c:pt>
                <c:pt idx="26413">
                  <c:v>41547.7118055556</c:v>
                </c:pt>
                <c:pt idx="26414">
                  <c:v>41547.7152777778</c:v>
                </c:pt>
                <c:pt idx="26415">
                  <c:v>41547.71875</c:v>
                </c:pt>
                <c:pt idx="26416">
                  <c:v>41547.7222222222</c:v>
                </c:pt>
                <c:pt idx="26417">
                  <c:v>41547.7256944445</c:v>
                </c:pt>
                <c:pt idx="26418">
                  <c:v>41547.7291666667</c:v>
                </c:pt>
                <c:pt idx="26419">
                  <c:v>41547.7326388889</c:v>
                </c:pt>
                <c:pt idx="26420">
                  <c:v>41547.7361111111</c:v>
                </c:pt>
                <c:pt idx="26421">
                  <c:v>41547.7395833333</c:v>
                </c:pt>
                <c:pt idx="26422">
                  <c:v>41547.7430555556</c:v>
                </c:pt>
                <c:pt idx="26423">
                  <c:v>41547.7465277778</c:v>
                </c:pt>
                <c:pt idx="26424">
                  <c:v>41547.75</c:v>
                </c:pt>
                <c:pt idx="26425">
                  <c:v>41547.7534722222</c:v>
                </c:pt>
                <c:pt idx="26426">
                  <c:v>41547.7569444445</c:v>
                </c:pt>
                <c:pt idx="26427">
                  <c:v>41547.7604166667</c:v>
                </c:pt>
                <c:pt idx="26428">
                  <c:v>41547.7638888889</c:v>
                </c:pt>
                <c:pt idx="26429">
                  <c:v>41547.7673611111</c:v>
                </c:pt>
                <c:pt idx="26430">
                  <c:v>41547.7708333333</c:v>
                </c:pt>
                <c:pt idx="26431">
                  <c:v>41547.7743055556</c:v>
                </c:pt>
                <c:pt idx="26432">
                  <c:v>41547.7777777778</c:v>
                </c:pt>
                <c:pt idx="26433">
                  <c:v>41547.78125</c:v>
                </c:pt>
                <c:pt idx="26434">
                  <c:v>41547.7847222222</c:v>
                </c:pt>
                <c:pt idx="26435">
                  <c:v>41547.7881944444</c:v>
                </c:pt>
                <c:pt idx="26436">
                  <c:v>41547.7916666667</c:v>
                </c:pt>
                <c:pt idx="26437">
                  <c:v>41547.7951388889</c:v>
                </c:pt>
                <c:pt idx="26438">
                  <c:v>41547.7986111111</c:v>
                </c:pt>
                <c:pt idx="26439">
                  <c:v>41547.8020833333</c:v>
                </c:pt>
                <c:pt idx="26440">
                  <c:v>41547.8055555556</c:v>
                </c:pt>
                <c:pt idx="26441">
                  <c:v>41547.8090277778</c:v>
                </c:pt>
                <c:pt idx="26442">
                  <c:v>41547.8125</c:v>
                </c:pt>
                <c:pt idx="26443">
                  <c:v>41547.8159722222</c:v>
                </c:pt>
                <c:pt idx="26444">
                  <c:v>41547.8194444444</c:v>
                </c:pt>
                <c:pt idx="26445">
                  <c:v>41547.8229166667</c:v>
                </c:pt>
                <c:pt idx="26446">
                  <c:v>41547.8263888889</c:v>
                </c:pt>
                <c:pt idx="26447">
                  <c:v>41547.8298611111</c:v>
                </c:pt>
                <c:pt idx="26448">
                  <c:v>41547.8333333333</c:v>
                </c:pt>
                <c:pt idx="26449">
                  <c:v>41547.8368055556</c:v>
                </c:pt>
                <c:pt idx="26450">
                  <c:v>41547.8402777778</c:v>
                </c:pt>
                <c:pt idx="26451">
                  <c:v>41547.84375</c:v>
                </c:pt>
                <c:pt idx="26452">
                  <c:v>41547.8472222222</c:v>
                </c:pt>
                <c:pt idx="26453">
                  <c:v>41547.8506944444</c:v>
                </c:pt>
                <c:pt idx="26454">
                  <c:v>41547.8541666667</c:v>
                </c:pt>
                <c:pt idx="26455">
                  <c:v>41547.8576388889</c:v>
                </c:pt>
                <c:pt idx="26456">
                  <c:v>41547.8611111111</c:v>
                </c:pt>
                <c:pt idx="26457">
                  <c:v>41547.8645833333</c:v>
                </c:pt>
                <c:pt idx="26458">
                  <c:v>41547.8680555556</c:v>
                </c:pt>
                <c:pt idx="26459">
                  <c:v>41547.8715277778</c:v>
                </c:pt>
                <c:pt idx="26460">
                  <c:v>41547.875</c:v>
                </c:pt>
                <c:pt idx="26461">
                  <c:v>41547.8784722222</c:v>
                </c:pt>
                <c:pt idx="26462">
                  <c:v>41547.8819444444</c:v>
                </c:pt>
                <c:pt idx="26463">
                  <c:v>41547.8854166667</c:v>
                </c:pt>
                <c:pt idx="26464">
                  <c:v>41547.8888888889</c:v>
                </c:pt>
                <c:pt idx="26465">
                  <c:v>41547.8923611111</c:v>
                </c:pt>
                <c:pt idx="26466">
                  <c:v>41547.8958333333</c:v>
                </c:pt>
                <c:pt idx="26467">
                  <c:v>41547.8993055556</c:v>
                </c:pt>
                <c:pt idx="26468">
                  <c:v>41547.9027777778</c:v>
                </c:pt>
                <c:pt idx="26469">
                  <c:v>41547.90625</c:v>
                </c:pt>
                <c:pt idx="26470">
                  <c:v>41547.9097222222</c:v>
                </c:pt>
                <c:pt idx="26471">
                  <c:v>41547.9131944444</c:v>
                </c:pt>
                <c:pt idx="26472">
                  <c:v>41547.9166666667</c:v>
                </c:pt>
                <c:pt idx="26473">
                  <c:v>41547.9201388889</c:v>
                </c:pt>
                <c:pt idx="26474">
                  <c:v>41547.9236111111</c:v>
                </c:pt>
                <c:pt idx="26475">
                  <c:v>41547.9270833333</c:v>
                </c:pt>
                <c:pt idx="26476">
                  <c:v>41547.9305555556</c:v>
                </c:pt>
                <c:pt idx="26477">
                  <c:v>41547.9340277778</c:v>
                </c:pt>
                <c:pt idx="26478">
                  <c:v>41547.9375</c:v>
                </c:pt>
                <c:pt idx="26479">
                  <c:v>41547.9409722222</c:v>
                </c:pt>
                <c:pt idx="26480">
                  <c:v>41547.9444444445</c:v>
                </c:pt>
                <c:pt idx="26481">
                  <c:v>41547.9479166667</c:v>
                </c:pt>
                <c:pt idx="26482">
                  <c:v>41547.9513888889</c:v>
                </c:pt>
                <c:pt idx="26483">
                  <c:v>41547.9548611111</c:v>
                </c:pt>
                <c:pt idx="26484">
                  <c:v>41547.9583333333</c:v>
                </c:pt>
                <c:pt idx="26485">
                  <c:v>41547.9618055556</c:v>
                </c:pt>
                <c:pt idx="26486">
                  <c:v>41547.9652777778</c:v>
                </c:pt>
                <c:pt idx="26487">
                  <c:v>41547.96875</c:v>
                </c:pt>
                <c:pt idx="26488">
                  <c:v>41547.9722222222</c:v>
                </c:pt>
                <c:pt idx="26489">
                  <c:v>41547.9756944445</c:v>
                </c:pt>
                <c:pt idx="26490">
                  <c:v>41547.9791666667</c:v>
                </c:pt>
                <c:pt idx="26491">
                  <c:v>41547.9826388889</c:v>
                </c:pt>
                <c:pt idx="26492">
                  <c:v>41547.9861111111</c:v>
                </c:pt>
                <c:pt idx="26493">
                  <c:v>41547.9895833333</c:v>
                </c:pt>
                <c:pt idx="26494">
                  <c:v>41547.9930555556</c:v>
                </c:pt>
                <c:pt idx="26495">
                  <c:v>41547.9965277778</c:v>
                </c:pt>
                <c:pt idx="26496">
                  <c:v>41548</c:v>
                </c:pt>
                <c:pt idx="26497">
                  <c:v>41548.0034722222</c:v>
                </c:pt>
                <c:pt idx="26498">
                  <c:v>41548.0069444445</c:v>
                </c:pt>
                <c:pt idx="26499">
                  <c:v>41548.0104166667</c:v>
                </c:pt>
                <c:pt idx="26500">
                  <c:v>41548.0138888889</c:v>
                </c:pt>
                <c:pt idx="26501">
                  <c:v>41548.0173611111</c:v>
                </c:pt>
                <c:pt idx="26502">
                  <c:v>41548.0208333333</c:v>
                </c:pt>
                <c:pt idx="26503">
                  <c:v>41548.0243055556</c:v>
                </c:pt>
                <c:pt idx="26504">
                  <c:v>41548.0277777778</c:v>
                </c:pt>
                <c:pt idx="26505">
                  <c:v>41548.03125</c:v>
                </c:pt>
                <c:pt idx="26506">
                  <c:v>41548.0347222222</c:v>
                </c:pt>
                <c:pt idx="26507">
                  <c:v>41548.0381944444</c:v>
                </c:pt>
                <c:pt idx="26508">
                  <c:v>41548.0416666667</c:v>
                </c:pt>
                <c:pt idx="26509">
                  <c:v>41548.0451388889</c:v>
                </c:pt>
                <c:pt idx="26510">
                  <c:v>41548.0486111111</c:v>
                </c:pt>
                <c:pt idx="26511">
                  <c:v>41548.0520833333</c:v>
                </c:pt>
                <c:pt idx="26512">
                  <c:v>41548.0555555556</c:v>
                </c:pt>
                <c:pt idx="26513">
                  <c:v>41548.0590277778</c:v>
                </c:pt>
                <c:pt idx="26514">
                  <c:v>41548.0625</c:v>
                </c:pt>
                <c:pt idx="26515">
                  <c:v>41548.0659722222</c:v>
                </c:pt>
                <c:pt idx="26516">
                  <c:v>41548.0694444444</c:v>
                </c:pt>
                <c:pt idx="26517">
                  <c:v>41548.0729166667</c:v>
                </c:pt>
                <c:pt idx="26518">
                  <c:v>41548.0763888889</c:v>
                </c:pt>
                <c:pt idx="26519">
                  <c:v>41548.0798611111</c:v>
                </c:pt>
                <c:pt idx="26520">
                  <c:v>41548.0833333333</c:v>
                </c:pt>
                <c:pt idx="26521">
                  <c:v>41548.0868055556</c:v>
                </c:pt>
                <c:pt idx="26522">
                  <c:v>41548.0902777778</c:v>
                </c:pt>
                <c:pt idx="26523">
                  <c:v>41548.09375</c:v>
                </c:pt>
                <c:pt idx="26524">
                  <c:v>41548.0972222222</c:v>
                </c:pt>
                <c:pt idx="26525">
                  <c:v>41548.1006944444</c:v>
                </c:pt>
                <c:pt idx="26526">
                  <c:v>41548.1041666667</c:v>
                </c:pt>
                <c:pt idx="26527">
                  <c:v>41548.1076388889</c:v>
                </c:pt>
                <c:pt idx="26528">
                  <c:v>41548.1111111111</c:v>
                </c:pt>
                <c:pt idx="26529">
                  <c:v>41548.1145833333</c:v>
                </c:pt>
                <c:pt idx="26530">
                  <c:v>41548.1180555556</c:v>
                </c:pt>
                <c:pt idx="26531">
                  <c:v>41548.1215277778</c:v>
                </c:pt>
                <c:pt idx="26532">
                  <c:v>41548.125</c:v>
                </c:pt>
                <c:pt idx="26533">
                  <c:v>41548.1284722222</c:v>
                </c:pt>
                <c:pt idx="26534">
                  <c:v>41548.1319444444</c:v>
                </c:pt>
                <c:pt idx="26535">
                  <c:v>41548.1354166667</c:v>
                </c:pt>
                <c:pt idx="26536">
                  <c:v>41548.1388888889</c:v>
                </c:pt>
                <c:pt idx="26537">
                  <c:v>41548.1423611111</c:v>
                </c:pt>
                <c:pt idx="26538">
                  <c:v>41548.1458333333</c:v>
                </c:pt>
                <c:pt idx="26539">
                  <c:v>41548.1493055556</c:v>
                </c:pt>
                <c:pt idx="26540">
                  <c:v>41548.1527777778</c:v>
                </c:pt>
                <c:pt idx="26541">
                  <c:v>41548.15625</c:v>
                </c:pt>
                <c:pt idx="26542">
                  <c:v>41548.1597222222</c:v>
                </c:pt>
                <c:pt idx="26543">
                  <c:v>41548.1631944444</c:v>
                </c:pt>
                <c:pt idx="26544">
                  <c:v>41548.1666666667</c:v>
                </c:pt>
                <c:pt idx="26545">
                  <c:v>41548.1701388889</c:v>
                </c:pt>
                <c:pt idx="26546">
                  <c:v>41548.1736111111</c:v>
                </c:pt>
                <c:pt idx="26547">
                  <c:v>41548.1770833333</c:v>
                </c:pt>
                <c:pt idx="26548">
                  <c:v>41548.1805555556</c:v>
                </c:pt>
                <c:pt idx="26549">
                  <c:v>41548.1840277778</c:v>
                </c:pt>
                <c:pt idx="26550">
                  <c:v>41548.1875</c:v>
                </c:pt>
                <c:pt idx="26551">
                  <c:v>41548.1909722222</c:v>
                </c:pt>
                <c:pt idx="26552">
                  <c:v>41548.1944444444</c:v>
                </c:pt>
                <c:pt idx="26553">
                  <c:v>41548.1979166667</c:v>
                </c:pt>
                <c:pt idx="26554">
                  <c:v>41548.2013888889</c:v>
                </c:pt>
                <c:pt idx="26555">
                  <c:v>41548.2048611111</c:v>
                </c:pt>
                <c:pt idx="26556">
                  <c:v>41548.2083333333</c:v>
                </c:pt>
                <c:pt idx="26557">
                  <c:v>41548.2118055556</c:v>
                </c:pt>
                <c:pt idx="26558">
                  <c:v>41548.2152777778</c:v>
                </c:pt>
                <c:pt idx="26559">
                  <c:v>41548.21875</c:v>
                </c:pt>
                <c:pt idx="26560">
                  <c:v>41548.2222222222</c:v>
                </c:pt>
                <c:pt idx="26561">
                  <c:v>41548.2256944445</c:v>
                </c:pt>
                <c:pt idx="26562">
                  <c:v>41548.2291666667</c:v>
                </c:pt>
                <c:pt idx="26563">
                  <c:v>41548.2326388889</c:v>
                </c:pt>
                <c:pt idx="26564">
                  <c:v>41548.2361111111</c:v>
                </c:pt>
                <c:pt idx="26565">
                  <c:v>41548.2395833333</c:v>
                </c:pt>
                <c:pt idx="26566">
                  <c:v>41548.2430555556</c:v>
                </c:pt>
                <c:pt idx="26567">
                  <c:v>41548.2465277778</c:v>
                </c:pt>
                <c:pt idx="26568">
                  <c:v>41548.25</c:v>
                </c:pt>
                <c:pt idx="26569">
                  <c:v>41548.2534722222</c:v>
                </c:pt>
                <c:pt idx="26570">
                  <c:v>41548.2569444445</c:v>
                </c:pt>
                <c:pt idx="26571">
                  <c:v>41548.2604166667</c:v>
                </c:pt>
                <c:pt idx="26572">
                  <c:v>41548.2638888889</c:v>
                </c:pt>
                <c:pt idx="26573">
                  <c:v>41548.2673611111</c:v>
                </c:pt>
                <c:pt idx="26574">
                  <c:v>41548.2708333333</c:v>
                </c:pt>
                <c:pt idx="26575">
                  <c:v>41548.2743055556</c:v>
                </c:pt>
                <c:pt idx="26576">
                  <c:v>41548.2777777778</c:v>
                </c:pt>
                <c:pt idx="26577">
                  <c:v>41548.28125</c:v>
                </c:pt>
                <c:pt idx="26578">
                  <c:v>41548.2847222222</c:v>
                </c:pt>
                <c:pt idx="26579">
                  <c:v>41548.2881944445</c:v>
                </c:pt>
                <c:pt idx="26580">
                  <c:v>41548.2916666667</c:v>
                </c:pt>
                <c:pt idx="26581">
                  <c:v>41548.2951388889</c:v>
                </c:pt>
                <c:pt idx="26582">
                  <c:v>41548.2986111111</c:v>
                </c:pt>
                <c:pt idx="26583">
                  <c:v>41548.3020833333</c:v>
                </c:pt>
                <c:pt idx="26584">
                  <c:v>41548.3055555556</c:v>
                </c:pt>
                <c:pt idx="26585">
                  <c:v>41548.3090277778</c:v>
                </c:pt>
                <c:pt idx="26586">
                  <c:v>41548.3125</c:v>
                </c:pt>
                <c:pt idx="26587">
                  <c:v>41548.3159722222</c:v>
                </c:pt>
                <c:pt idx="26588">
                  <c:v>41548.3194444444</c:v>
                </c:pt>
                <c:pt idx="26589">
                  <c:v>41548.3229166667</c:v>
                </c:pt>
                <c:pt idx="26590">
                  <c:v>41548.3263888889</c:v>
                </c:pt>
                <c:pt idx="26591">
                  <c:v>41548.3298611111</c:v>
                </c:pt>
                <c:pt idx="26592">
                  <c:v>41548.3333333333</c:v>
                </c:pt>
                <c:pt idx="26593">
                  <c:v>41548.3368055556</c:v>
                </c:pt>
                <c:pt idx="26594">
                  <c:v>41548.3402777778</c:v>
                </c:pt>
                <c:pt idx="26595">
                  <c:v>41548.34375</c:v>
                </c:pt>
                <c:pt idx="26596">
                  <c:v>41548.3472222222</c:v>
                </c:pt>
                <c:pt idx="26597">
                  <c:v>41548.3506944444</c:v>
                </c:pt>
                <c:pt idx="26598">
                  <c:v>41548.3541666667</c:v>
                </c:pt>
                <c:pt idx="26599">
                  <c:v>41548.3576388889</c:v>
                </c:pt>
                <c:pt idx="26600">
                  <c:v>41548.3611111111</c:v>
                </c:pt>
                <c:pt idx="26601">
                  <c:v>41548.3645833333</c:v>
                </c:pt>
                <c:pt idx="26602">
                  <c:v>41548.3680555556</c:v>
                </c:pt>
                <c:pt idx="26603">
                  <c:v>41548.3715277778</c:v>
                </c:pt>
                <c:pt idx="26604">
                  <c:v>41548.375</c:v>
                </c:pt>
                <c:pt idx="26605">
                  <c:v>41548.3784722222</c:v>
                </c:pt>
                <c:pt idx="26606">
                  <c:v>41548.3819444444</c:v>
                </c:pt>
                <c:pt idx="26607">
                  <c:v>41548.3854166667</c:v>
                </c:pt>
                <c:pt idx="26608">
                  <c:v>41548.3888888889</c:v>
                </c:pt>
                <c:pt idx="26609">
                  <c:v>41548.3923611111</c:v>
                </c:pt>
                <c:pt idx="26610">
                  <c:v>41548.3958333333</c:v>
                </c:pt>
                <c:pt idx="26611">
                  <c:v>41548.3993055556</c:v>
                </c:pt>
                <c:pt idx="26612">
                  <c:v>41548.4027777778</c:v>
                </c:pt>
                <c:pt idx="26613">
                  <c:v>41548.40625</c:v>
                </c:pt>
                <c:pt idx="26614">
                  <c:v>41548.4097222222</c:v>
                </c:pt>
                <c:pt idx="26615">
                  <c:v>41548.4131944444</c:v>
                </c:pt>
                <c:pt idx="26616">
                  <c:v>41548.4166666667</c:v>
                </c:pt>
                <c:pt idx="26617">
                  <c:v>41548.4201388889</c:v>
                </c:pt>
                <c:pt idx="26618">
                  <c:v>41548.4236111111</c:v>
                </c:pt>
                <c:pt idx="26619">
                  <c:v>41548.4270833333</c:v>
                </c:pt>
                <c:pt idx="26620">
                  <c:v>41548.4305555556</c:v>
                </c:pt>
                <c:pt idx="26621">
                  <c:v>41548.4340277778</c:v>
                </c:pt>
                <c:pt idx="26622">
                  <c:v>41548.4375</c:v>
                </c:pt>
                <c:pt idx="26623">
                  <c:v>41548.4409722222</c:v>
                </c:pt>
                <c:pt idx="26624">
                  <c:v>41548.4444444444</c:v>
                </c:pt>
                <c:pt idx="26625">
                  <c:v>41548.4479166667</c:v>
                </c:pt>
                <c:pt idx="26626">
                  <c:v>41548.4513888889</c:v>
                </c:pt>
                <c:pt idx="26627">
                  <c:v>41548.4548611111</c:v>
                </c:pt>
                <c:pt idx="26628">
                  <c:v>41548.4583333333</c:v>
                </c:pt>
                <c:pt idx="26629">
                  <c:v>41548.4618055556</c:v>
                </c:pt>
                <c:pt idx="26630">
                  <c:v>41548.4652777778</c:v>
                </c:pt>
                <c:pt idx="26631">
                  <c:v>41548.46875</c:v>
                </c:pt>
                <c:pt idx="26632">
                  <c:v>41548.4722222222</c:v>
                </c:pt>
                <c:pt idx="26633">
                  <c:v>41548.4756944444</c:v>
                </c:pt>
                <c:pt idx="26634">
                  <c:v>41548.4791666667</c:v>
                </c:pt>
                <c:pt idx="26635">
                  <c:v>41548.4826388889</c:v>
                </c:pt>
                <c:pt idx="26636">
                  <c:v>41548.4861111111</c:v>
                </c:pt>
                <c:pt idx="26637">
                  <c:v>41548.4895833333</c:v>
                </c:pt>
                <c:pt idx="26638">
                  <c:v>41548.4930555556</c:v>
                </c:pt>
                <c:pt idx="26639">
                  <c:v>41548.4965277778</c:v>
                </c:pt>
                <c:pt idx="26640">
                  <c:v>41548.5</c:v>
                </c:pt>
                <c:pt idx="26641">
                  <c:v>41548.5034722222</c:v>
                </c:pt>
                <c:pt idx="26642">
                  <c:v>41548.5069444445</c:v>
                </c:pt>
                <c:pt idx="26643">
                  <c:v>41548.5104166667</c:v>
                </c:pt>
                <c:pt idx="26644">
                  <c:v>41548.5138888889</c:v>
                </c:pt>
                <c:pt idx="26645">
                  <c:v>41548.5173611111</c:v>
                </c:pt>
                <c:pt idx="26646">
                  <c:v>41548.5208333333</c:v>
                </c:pt>
                <c:pt idx="26647">
                  <c:v>41548.5243055556</c:v>
                </c:pt>
                <c:pt idx="26648">
                  <c:v>41548.5277777778</c:v>
                </c:pt>
                <c:pt idx="26649">
                  <c:v>41548.53125</c:v>
                </c:pt>
                <c:pt idx="26650">
                  <c:v>41548.5347222222</c:v>
                </c:pt>
                <c:pt idx="26651">
                  <c:v>41548.5381944445</c:v>
                </c:pt>
                <c:pt idx="26652">
                  <c:v>41548.5416666667</c:v>
                </c:pt>
                <c:pt idx="26653">
                  <c:v>41548.5451388889</c:v>
                </c:pt>
                <c:pt idx="26654">
                  <c:v>41548.5486111111</c:v>
                </c:pt>
                <c:pt idx="26655">
                  <c:v>41548.5520833333</c:v>
                </c:pt>
                <c:pt idx="26656">
                  <c:v>41548.5555555556</c:v>
                </c:pt>
                <c:pt idx="26657">
                  <c:v>41548.5590277778</c:v>
                </c:pt>
                <c:pt idx="26658">
                  <c:v>41548.5625</c:v>
                </c:pt>
                <c:pt idx="26659">
                  <c:v>41548.5659722222</c:v>
                </c:pt>
                <c:pt idx="26660">
                  <c:v>41548.5694444444</c:v>
                </c:pt>
                <c:pt idx="26661">
                  <c:v>41548.5729166667</c:v>
                </c:pt>
                <c:pt idx="26662">
                  <c:v>41548.5763888889</c:v>
                </c:pt>
                <c:pt idx="26663">
                  <c:v>41548.5798611111</c:v>
                </c:pt>
                <c:pt idx="26664">
                  <c:v>41548.5833333333</c:v>
                </c:pt>
                <c:pt idx="26665">
                  <c:v>41548.5868055556</c:v>
                </c:pt>
                <c:pt idx="26666">
                  <c:v>41548.5902777778</c:v>
                </c:pt>
                <c:pt idx="26667">
                  <c:v>41548.59375</c:v>
                </c:pt>
                <c:pt idx="26668">
                  <c:v>41548.5972222222</c:v>
                </c:pt>
                <c:pt idx="26669">
                  <c:v>41548.6006944444</c:v>
                </c:pt>
                <c:pt idx="26670">
                  <c:v>41548.6041666667</c:v>
                </c:pt>
                <c:pt idx="26671">
                  <c:v>41548.6076388889</c:v>
                </c:pt>
                <c:pt idx="26672">
                  <c:v>41548.6111111111</c:v>
                </c:pt>
                <c:pt idx="26673">
                  <c:v>41548.6145833333</c:v>
                </c:pt>
                <c:pt idx="26674">
                  <c:v>41548.6180555556</c:v>
                </c:pt>
                <c:pt idx="26675">
                  <c:v>41548.6215277778</c:v>
                </c:pt>
                <c:pt idx="26676">
                  <c:v>41548.625</c:v>
                </c:pt>
                <c:pt idx="26677">
                  <c:v>41548.6284722222</c:v>
                </c:pt>
                <c:pt idx="26678">
                  <c:v>41548.6319444444</c:v>
                </c:pt>
                <c:pt idx="26679">
                  <c:v>41548.6354166667</c:v>
                </c:pt>
                <c:pt idx="26680">
                  <c:v>41548.6388888889</c:v>
                </c:pt>
                <c:pt idx="26681">
                  <c:v>41548.6423611111</c:v>
                </c:pt>
                <c:pt idx="26682">
                  <c:v>41548.6458333333</c:v>
                </c:pt>
                <c:pt idx="26683">
                  <c:v>41548.6493055556</c:v>
                </c:pt>
                <c:pt idx="26684">
                  <c:v>41548.6527777778</c:v>
                </c:pt>
                <c:pt idx="26685">
                  <c:v>41548.65625</c:v>
                </c:pt>
                <c:pt idx="26686">
                  <c:v>41548.6597222222</c:v>
                </c:pt>
                <c:pt idx="26687">
                  <c:v>41548.6631944444</c:v>
                </c:pt>
                <c:pt idx="26688">
                  <c:v>41548.6666666667</c:v>
                </c:pt>
                <c:pt idx="26689">
                  <c:v>41548.6701388889</c:v>
                </c:pt>
                <c:pt idx="26690">
                  <c:v>41548.6736111111</c:v>
                </c:pt>
                <c:pt idx="26691">
                  <c:v>41548.6770833333</c:v>
                </c:pt>
                <c:pt idx="26692">
                  <c:v>41548.6805555556</c:v>
                </c:pt>
                <c:pt idx="26693">
                  <c:v>41548.6840277778</c:v>
                </c:pt>
                <c:pt idx="26694">
                  <c:v>41548.6875</c:v>
                </c:pt>
                <c:pt idx="26695">
                  <c:v>41548.6909722222</c:v>
                </c:pt>
                <c:pt idx="26696">
                  <c:v>41548.6944444444</c:v>
                </c:pt>
                <c:pt idx="26697">
                  <c:v>41548.6979166667</c:v>
                </c:pt>
                <c:pt idx="26698">
                  <c:v>41548.7013888889</c:v>
                </c:pt>
                <c:pt idx="26699">
                  <c:v>41548.7048611111</c:v>
                </c:pt>
                <c:pt idx="26700">
                  <c:v>41548.7083333333</c:v>
                </c:pt>
                <c:pt idx="26701">
                  <c:v>41548.7118055556</c:v>
                </c:pt>
                <c:pt idx="26702">
                  <c:v>41548.7152777778</c:v>
                </c:pt>
                <c:pt idx="26703">
                  <c:v>41548.71875</c:v>
                </c:pt>
                <c:pt idx="26704">
                  <c:v>41548.7222222222</c:v>
                </c:pt>
                <c:pt idx="26705">
                  <c:v>41548.7256944444</c:v>
                </c:pt>
                <c:pt idx="26706">
                  <c:v>41548.7291666667</c:v>
                </c:pt>
                <c:pt idx="26707">
                  <c:v>41548.7326388889</c:v>
                </c:pt>
                <c:pt idx="26708">
                  <c:v>41548.7361111111</c:v>
                </c:pt>
                <c:pt idx="26709">
                  <c:v>41548.7395833333</c:v>
                </c:pt>
                <c:pt idx="26710">
                  <c:v>41548.7430555556</c:v>
                </c:pt>
                <c:pt idx="26711">
                  <c:v>41548.7465277778</c:v>
                </c:pt>
                <c:pt idx="26712">
                  <c:v>41548.75</c:v>
                </c:pt>
                <c:pt idx="26713">
                  <c:v>41548.7534722222</c:v>
                </c:pt>
                <c:pt idx="26714">
                  <c:v>41548.7569444445</c:v>
                </c:pt>
                <c:pt idx="26715">
                  <c:v>41548.7604166667</c:v>
                </c:pt>
                <c:pt idx="26716">
                  <c:v>41548.7638888889</c:v>
                </c:pt>
                <c:pt idx="26717">
                  <c:v>41548.7673611111</c:v>
                </c:pt>
                <c:pt idx="26718">
                  <c:v>41548.7708333333</c:v>
                </c:pt>
                <c:pt idx="26719">
                  <c:v>41548.7743055556</c:v>
                </c:pt>
                <c:pt idx="26720">
                  <c:v>41548.7777777778</c:v>
                </c:pt>
                <c:pt idx="26721">
                  <c:v>41548.78125</c:v>
                </c:pt>
                <c:pt idx="26722">
                  <c:v>41548.7847222222</c:v>
                </c:pt>
                <c:pt idx="26723">
                  <c:v>41548.7881944445</c:v>
                </c:pt>
                <c:pt idx="26724">
                  <c:v>41548.7916666667</c:v>
                </c:pt>
                <c:pt idx="26725">
                  <c:v>41548.7951388889</c:v>
                </c:pt>
                <c:pt idx="26726">
                  <c:v>41548.7986111111</c:v>
                </c:pt>
                <c:pt idx="26727">
                  <c:v>41548.8020833333</c:v>
                </c:pt>
                <c:pt idx="26728">
                  <c:v>41548.8055555556</c:v>
                </c:pt>
                <c:pt idx="26729">
                  <c:v>41548.8090277778</c:v>
                </c:pt>
                <c:pt idx="26730">
                  <c:v>41548.8125</c:v>
                </c:pt>
                <c:pt idx="26731">
                  <c:v>41548.8159722222</c:v>
                </c:pt>
                <c:pt idx="26732">
                  <c:v>41548.8194444445</c:v>
                </c:pt>
                <c:pt idx="26733">
                  <c:v>41548.8229166667</c:v>
                </c:pt>
                <c:pt idx="26734">
                  <c:v>41548.8263888889</c:v>
                </c:pt>
                <c:pt idx="26735">
                  <c:v>41548.8298611111</c:v>
                </c:pt>
                <c:pt idx="26736">
                  <c:v>41548.8333333333</c:v>
                </c:pt>
                <c:pt idx="26737">
                  <c:v>41548.8368055556</c:v>
                </c:pt>
                <c:pt idx="26738">
                  <c:v>41548.8402777778</c:v>
                </c:pt>
                <c:pt idx="26739">
                  <c:v>41548.84375</c:v>
                </c:pt>
                <c:pt idx="26740">
                  <c:v>41548.8472222222</c:v>
                </c:pt>
                <c:pt idx="26741">
                  <c:v>41548.8506944444</c:v>
                </c:pt>
                <c:pt idx="26742">
                  <c:v>41548.8541666667</c:v>
                </c:pt>
                <c:pt idx="26743">
                  <c:v>41548.8576388889</c:v>
                </c:pt>
                <c:pt idx="26744">
                  <c:v>41548.8611111111</c:v>
                </c:pt>
                <c:pt idx="26745">
                  <c:v>41548.8645833333</c:v>
                </c:pt>
                <c:pt idx="26746">
                  <c:v>41548.8680555556</c:v>
                </c:pt>
                <c:pt idx="26747">
                  <c:v>41548.8715277778</c:v>
                </c:pt>
                <c:pt idx="26748">
                  <c:v>41548.875</c:v>
                </c:pt>
                <c:pt idx="26749">
                  <c:v>41548.8784722222</c:v>
                </c:pt>
                <c:pt idx="26750">
                  <c:v>41548.8819444444</c:v>
                </c:pt>
                <c:pt idx="26751">
                  <c:v>41548.8854166667</c:v>
                </c:pt>
                <c:pt idx="26752">
                  <c:v>41548.8888888889</c:v>
                </c:pt>
                <c:pt idx="26753">
                  <c:v>41548.8923611111</c:v>
                </c:pt>
                <c:pt idx="26754">
                  <c:v>41548.8958333333</c:v>
                </c:pt>
                <c:pt idx="26755">
                  <c:v>41548.8993055556</c:v>
                </c:pt>
                <c:pt idx="26756">
                  <c:v>41548.9027777778</c:v>
                </c:pt>
                <c:pt idx="26757">
                  <c:v>41548.90625</c:v>
                </c:pt>
                <c:pt idx="26758">
                  <c:v>41548.9097222222</c:v>
                </c:pt>
                <c:pt idx="26759">
                  <c:v>41548.9131944444</c:v>
                </c:pt>
                <c:pt idx="26760">
                  <c:v>41548.9166666667</c:v>
                </c:pt>
                <c:pt idx="26761">
                  <c:v>41548.9201388889</c:v>
                </c:pt>
                <c:pt idx="26762">
                  <c:v>41548.9236111111</c:v>
                </c:pt>
                <c:pt idx="26763">
                  <c:v>41548.9270833333</c:v>
                </c:pt>
                <c:pt idx="26764">
                  <c:v>41548.9305555556</c:v>
                </c:pt>
                <c:pt idx="26765">
                  <c:v>41548.9340277778</c:v>
                </c:pt>
                <c:pt idx="26766">
                  <c:v>41548.9375</c:v>
                </c:pt>
                <c:pt idx="26767">
                  <c:v>41548.9409722222</c:v>
                </c:pt>
                <c:pt idx="26768">
                  <c:v>41548.9444444444</c:v>
                </c:pt>
                <c:pt idx="26769">
                  <c:v>41548.9479166667</c:v>
                </c:pt>
                <c:pt idx="26770">
                  <c:v>41548.9513888889</c:v>
                </c:pt>
                <c:pt idx="26771">
                  <c:v>41548.9548611111</c:v>
                </c:pt>
                <c:pt idx="26772">
                  <c:v>41548.9583333333</c:v>
                </c:pt>
                <c:pt idx="26773">
                  <c:v>41548.9618055556</c:v>
                </c:pt>
                <c:pt idx="26774">
                  <c:v>41548.9652777778</c:v>
                </c:pt>
                <c:pt idx="26775">
                  <c:v>41548.96875</c:v>
                </c:pt>
                <c:pt idx="26776">
                  <c:v>41548.9722222222</c:v>
                </c:pt>
                <c:pt idx="26777">
                  <c:v>41548.9756944444</c:v>
                </c:pt>
                <c:pt idx="26778">
                  <c:v>41548.9791666667</c:v>
                </c:pt>
                <c:pt idx="26779">
                  <c:v>41548.9826388889</c:v>
                </c:pt>
                <c:pt idx="26780">
                  <c:v>41548.9861111111</c:v>
                </c:pt>
                <c:pt idx="26781">
                  <c:v>41548.9895833333</c:v>
                </c:pt>
                <c:pt idx="26782">
                  <c:v>41548.9930555556</c:v>
                </c:pt>
                <c:pt idx="26783">
                  <c:v>41548.9965277778</c:v>
                </c:pt>
                <c:pt idx="26784">
                  <c:v>41549</c:v>
                </c:pt>
                <c:pt idx="26785">
                  <c:v>41549.0034722222</c:v>
                </c:pt>
                <c:pt idx="26786">
                  <c:v>41549.0069444444</c:v>
                </c:pt>
                <c:pt idx="26787">
                  <c:v>41549.0104166667</c:v>
                </c:pt>
                <c:pt idx="26788">
                  <c:v>41549.0138888889</c:v>
                </c:pt>
                <c:pt idx="26789">
                  <c:v>41549.0173611111</c:v>
                </c:pt>
                <c:pt idx="26790">
                  <c:v>41549.0208333333</c:v>
                </c:pt>
                <c:pt idx="26791">
                  <c:v>41549.0243055556</c:v>
                </c:pt>
                <c:pt idx="26792">
                  <c:v>41549.0277777778</c:v>
                </c:pt>
                <c:pt idx="26793">
                  <c:v>41549.03125</c:v>
                </c:pt>
                <c:pt idx="26794">
                  <c:v>41549.0347222222</c:v>
                </c:pt>
                <c:pt idx="26795">
                  <c:v>41549.0381944445</c:v>
                </c:pt>
                <c:pt idx="26796">
                  <c:v>41549.0416666667</c:v>
                </c:pt>
                <c:pt idx="26797">
                  <c:v>41549.0451388889</c:v>
                </c:pt>
                <c:pt idx="26798">
                  <c:v>41549.0486111111</c:v>
                </c:pt>
                <c:pt idx="26799">
                  <c:v>41549.0520833333</c:v>
                </c:pt>
                <c:pt idx="26800">
                  <c:v>41549.0555555556</c:v>
                </c:pt>
                <c:pt idx="26801">
                  <c:v>41549.0590277778</c:v>
                </c:pt>
                <c:pt idx="26802">
                  <c:v>41549.0625</c:v>
                </c:pt>
                <c:pt idx="26803">
                  <c:v>41549.0659722222</c:v>
                </c:pt>
                <c:pt idx="26804">
                  <c:v>41549.0694444445</c:v>
                </c:pt>
                <c:pt idx="26805">
                  <c:v>41549.0729166667</c:v>
                </c:pt>
                <c:pt idx="26806">
                  <c:v>41549.0763888889</c:v>
                </c:pt>
                <c:pt idx="26807">
                  <c:v>41549.0798611111</c:v>
                </c:pt>
                <c:pt idx="26808">
                  <c:v>41549.0833333333</c:v>
                </c:pt>
                <c:pt idx="26809">
                  <c:v>41549.0868055556</c:v>
                </c:pt>
                <c:pt idx="26810">
                  <c:v>41549.0902777778</c:v>
                </c:pt>
                <c:pt idx="26811">
                  <c:v>41549.09375</c:v>
                </c:pt>
                <c:pt idx="26812">
                  <c:v>41549.0972222222</c:v>
                </c:pt>
                <c:pt idx="26813">
                  <c:v>41549.1006944445</c:v>
                </c:pt>
                <c:pt idx="26814">
                  <c:v>41549.1041666667</c:v>
                </c:pt>
                <c:pt idx="26815">
                  <c:v>41549.1076388889</c:v>
                </c:pt>
                <c:pt idx="26816">
                  <c:v>41549.1111111111</c:v>
                </c:pt>
                <c:pt idx="26817">
                  <c:v>41549.1145833333</c:v>
                </c:pt>
                <c:pt idx="26818">
                  <c:v>41549.1180555556</c:v>
                </c:pt>
                <c:pt idx="26819">
                  <c:v>41549.1215277778</c:v>
                </c:pt>
                <c:pt idx="26820">
                  <c:v>41549.125</c:v>
                </c:pt>
                <c:pt idx="26821">
                  <c:v>41549.1284722222</c:v>
                </c:pt>
                <c:pt idx="26822">
                  <c:v>41549.1319444444</c:v>
                </c:pt>
                <c:pt idx="26823">
                  <c:v>41549.1354166667</c:v>
                </c:pt>
                <c:pt idx="26824">
                  <c:v>41549.1388888889</c:v>
                </c:pt>
                <c:pt idx="26825">
                  <c:v>41549.1423611111</c:v>
                </c:pt>
                <c:pt idx="26826">
                  <c:v>41549.1458333333</c:v>
                </c:pt>
                <c:pt idx="26827">
                  <c:v>41549.1493055556</c:v>
                </c:pt>
                <c:pt idx="26828">
                  <c:v>41549.1527777778</c:v>
                </c:pt>
                <c:pt idx="26829">
                  <c:v>41549.15625</c:v>
                </c:pt>
                <c:pt idx="26830">
                  <c:v>41549.1597222222</c:v>
                </c:pt>
                <c:pt idx="26831">
                  <c:v>41549.1631944444</c:v>
                </c:pt>
                <c:pt idx="26832">
                  <c:v>41549.1666666667</c:v>
                </c:pt>
                <c:pt idx="26833">
                  <c:v>41549.1701388889</c:v>
                </c:pt>
                <c:pt idx="26834">
                  <c:v>41549.1736111111</c:v>
                </c:pt>
                <c:pt idx="26835">
                  <c:v>41549.1770833333</c:v>
                </c:pt>
                <c:pt idx="26836">
                  <c:v>41549.1805555556</c:v>
                </c:pt>
                <c:pt idx="26837">
                  <c:v>41549.1840277778</c:v>
                </c:pt>
                <c:pt idx="26838">
                  <c:v>41549.1875</c:v>
                </c:pt>
                <c:pt idx="26839">
                  <c:v>41549.1909722222</c:v>
                </c:pt>
                <c:pt idx="26840">
                  <c:v>41549.1944444444</c:v>
                </c:pt>
                <c:pt idx="26841">
                  <c:v>41549.1979166667</c:v>
                </c:pt>
                <c:pt idx="26842">
                  <c:v>41549.2013888889</c:v>
                </c:pt>
                <c:pt idx="26843">
                  <c:v>41549.2048611111</c:v>
                </c:pt>
                <c:pt idx="26844">
                  <c:v>41549.2083333333</c:v>
                </c:pt>
                <c:pt idx="26845">
                  <c:v>41549.2118055556</c:v>
                </c:pt>
                <c:pt idx="26846">
                  <c:v>41549.2152777778</c:v>
                </c:pt>
                <c:pt idx="26847">
                  <c:v>41549.21875</c:v>
                </c:pt>
                <c:pt idx="26848">
                  <c:v>41549.2222222222</c:v>
                </c:pt>
                <c:pt idx="26849">
                  <c:v>41549.2256944444</c:v>
                </c:pt>
                <c:pt idx="26850">
                  <c:v>41549.2291666667</c:v>
                </c:pt>
                <c:pt idx="26851">
                  <c:v>41549.2326388889</c:v>
                </c:pt>
                <c:pt idx="26852">
                  <c:v>41549.2361111111</c:v>
                </c:pt>
                <c:pt idx="26853">
                  <c:v>41549.2395833333</c:v>
                </c:pt>
                <c:pt idx="26854">
                  <c:v>41549.2430555556</c:v>
                </c:pt>
                <c:pt idx="26855">
                  <c:v>41549.2465277778</c:v>
                </c:pt>
                <c:pt idx="26856">
                  <c:v>41549.25</c:v>
                </c:pt>
                <c:pt idx="26857">
                  <c:v>41549.2534722222</c:v>
                </c:pt>
                <c:pt idx="26858">
                  <c:v>41549.2569444444</c:v>
                </c:pt>
                <c:pt idx="26859">
                  <c:v>41549.2604166667</c:v>
                </c:pt>
                <c:pt idx="26860">
                  <c:v>41549.2638888889</c:v>
                </c:pt>
                <c:pt idx="26861">
                  <c:v>41549.2673611111</c:v>
                </c:pt>
                <c:pt idx="26862">
                  <c:v>41549.2708333333</c:v>
                </c:pt>
                <c:pt idx="26863">
                  <c:v>41549.2743055556</c:v>
                </c:pt>
                <c:pt idx="26864">
                  <c:v>41549.2777777778</c:v>
                </c:pt>
                <c:pt idx="26865">
                  <c:v>41549.28125</c:v>
                </c:pt>
                <c:pt idx="26866">
                  <c:v>41549.2847222222</c:v>
                </c:pt>
                <c:pt idx="26867">
                  <c:v>41549.2881944445</c:v>
                </c:pt>
                <c:pt idx="26868">
                  <c:v>41549.2916666667</c:v>
                </c:pt>
                <c:pt idx="26869">
                  <c:v>41549.2951388889</c:v>
                </c:pt>
                <c:pt idx="26870">
                  <c:v>41549.2986111111</c:v>
                </c:pt>
                <c:pt idx="26871">
                  <c:v>41549.3020833333</c:v>
                </c:pt>
                <c:pt idx="26872">
                  <c:v>41549.3055555556</c:v>
                </c:pt>
                <c:pt idx="26873">
                  <c:v>41549.3090277778</c:v>
                </c:pt>
                <c:pt idx="26874">
                  <c:v>41549.3125</c:v>
                </c:pt>
                <c:pt idx="26875">
                  <c:v>41549.3159722222</c:v>
                </c:pt>
                <c:pt idx="26876">
                  <c:v>41549.3194444445</c:v>
                </c:pt>
                <c:pt idx="26877">
                  <c:v>41549.3229166667</c:v>
                </c:pt>
                <c:pt idx="26878">
                  <c:v>41549.3263888889</c:v>
                </c:pt>
                <c:pt idx="26879">
                  <c:v>41549.3298611111</c:v>
                </c:pt>
                <c:pt idx="26880">
                  <c:v>41549.3333333333</c:v>
                </c:pt>
                <c:pt idx="26881">
                  <c:v>41549.3368055556</c:v>
                </c:pt>
                <c:pt idx="26882">
                  <c:v>41549.3402777778</c:v>
                </c:pt>
                <c:pt idx="26883">
                  <c:v>41549.34375</c:v>
                </c:pt>
                <c:pt idx="26884">
                  <c:v>41549.3472222222</c:v>
                </c:pt>
                <c:pt idx="26885">
                  <c:v>41549.3506944445</c:v>
                </c:pt>
                <c:pt idx="26886">
                  <c:v>41549.3541666667</c:v>
                </c:pt>
                <c:pt idx="26887">
                  <c:v>41549.3576388889</c:v>
                </c:pt>
                <c:pt idx="26888">
                  <c:v>41549.3611111111</c:v>
                </c:pt>
                <c:pt idx="26889">
                  <c:v>41549.3645833333</c:v>
                </c:pt>
                <c:pt idx="26890">
                  <c:v>41549.3680555556</c:v>
                </c:pt>
                <c:pt idx="26891">
                  <c:v>41549.3715277778</c:v>
                </c:pt>
                <c:pt idx="26892">
                  <c:v>41549.375</c:v>
                </c:pt>
                <c:pt idx="26893">
                  <c:v>41549.3784722222</c:v>
                </c:pt>
                <c:pt idx="26894">
                  <c:v>41549.3819444444</c:v>
                </c:pt>
                <c:pt idx="26895">
                  <c:v>41549.3854166667</c:v>
                </c:pt>
                <c:pt idx="26896">
                  <c:v>41549.3888888889</c:v>
                </c:pt>
                <c:pt idx="26897">
                  <c:v>41549.3923611111</c:v>
                </c:pt>
                <c:pt idx="26898">
                  <c:v>41549.3958333333</c:v>
                </c:pt>
                <c:pt idx="26899">
                  <c:v>41549.3993055556</c:v>
                </c:pt>
                <c:pt idx="26900">
                  <c:v>41549.4027777778</c:v>
                </c:pt>
                <c:pt idx="26901">
                  <c:v>41549.40625</c:v>
                </c:pt>
                <c:pt idx="26902">
                  <c:v>41549.4097222222</c:v>
                </c:pt>
                <c:pt idx="26903">
                  <c:v>41549.4131944444</c:v>
                </c:pt>
                <c:pt idx="26904">
                  <c:v>41549.4166666667</c:v>
                </c:pt>
                <c:pt idx="26905">
                  <c:v>41549.4201388889</c:v>
                </c:pt>
                <c:pt idx="26906">
                  <c:v>41549.4236111111</c:v>
                </c:pt>
                <c:pt idx="26907">
                  <c:v>41549.4270833333</c:v>
                </c:pt>
                <c:pt idx="26908">
                  <c:v>41549.4305555556</c:v>
                </c:pt>
                <c:pt idx="26909">
                  <c:v>41549.4340277778</c:v>
                </c:pt>
                <c:pt idx="26910">
                  <c:v>41549.4375</c:v>
                </c:pt>
                <c:pt idx="26911">
                  <c:v>41549.4409722222</c:v>
                </c:pt>
                <c:pt idx="26912">
                  <c:v>41549.4444444444</c:v>
                </c:pt>
                <c:pt idx="26913">
                  <c:v>41549.4479166667</c:v>
                </c:pt>
                <c:pt idx="26914">
                  <c:v>41549.4513888889</c:v>
                </c:pt>
                <c:pt idx="26915">
                  <c:v>41549.4548611111</c:v>
                </c:pt>
                <c:pt idx="26916">
                  <c:v>41549.4583333333</c:v>
                </c:pt>
                <c:pt idx="26917">
                  <c:v>41549.4618055556</c:v>
                </c:pt>
                <c:pt idx="26918">
                  <c:v>41549.4652777778</c:v>
                </c:pt>
                <c:pt idx="26919">
                  <c:v>41549.46875</c:v>
                </c:pt>
                <c:pt idx="26920">
                  <c:v>41549.4722222222</c:v>
                </c:pt>
                <c:pt idx="26921">
                  <c:v>41549.4756944444</c:v>
                </c:pt>
                <c:pt idx="26922">
                  <c:v>41549.4791666667</c:v>
                </c:pt>
                <c:pt idx="26923">
                  <c:v>41549.4826388889</c:v>
                </c:pt>
                <c:pt idx="26924">
                  <c:v>41549.4861111111</c:v>
                </c:pt>
                <c:pt idx="26925">
                  <c:v>41549.4895833333</c:v>
                </c:pt>
                <c:pt idx="26926">
                  <c:v>41549.4930555556</c:v>
                </c:pt>
                <c:pt idx="26927">
                  <c:v>41549.4965277778</c:v>
                </c:pt>
                <c:pt idx="26928">
                  <c:v>41549.5</c:v>
                </c:pt>
                <c:pt idx="26929">
                  <c:v>41549.5034722222</c:v>
                </c:pt>
                <c:pt idx="26930">
                  <c:v>41549.5069444444</c:v>
                </c:pt>
                <c:pt idx="26931">
                  <c:v>41549.5104166667</c:v>
                </c:pt>
                <c:pt idx="26932">
                  <c:v>41549.5138888889</c:v>
                </c:pt>
                <c:pt idx="26933">
                  <c:v>41549.5173611111</c:v>
                </c:pt>
                <c:pt idx="26934">
                  <c:v>41549.5208333333</c:v>
                </c:pt>
                <c:pt idx="26935">
                  <c:v>41549.5243055556</c:v>
                </c:pt>
                <c:pt idx="26936">
                  <c:v>41549.5277777778</c:v>
                </c:pt>
                <c:pt idx="26937">
                  <c:v>41549.53125</c:v>
                </c:pt>
                <c:pt idx="26938">
                  <c:v>41549.5347222222</c:v>
                </c:pt>
                <c:pt idx="26939">
                  <c:v>41549.5381944444</c:v>
                </c:pt>
                <c:pt idx="26940">
                  <c:v>41549.5416666667</c:v>
                </c:pt>
                <c:pt idx="26941">
                  <c:v>41549.5451388889</c:v>
                </c:pt>
                <c:pt idx="26942">
                  <c:v>41549.5486111111</c:v>
                </c:pt>
                <c:pt idx="26943">
                  <c:v>41549.5520833333</c:v>
                </c:pt>
                <c:pt idx="26944">
                  <c:v>41549.5555555556</c:v>
                </c:pt>
                <c:pt idx="26945">
                  <c:v>41549.5590277778</c:v>
                </c:pt>
                <c:pt idx="26946">
                  <c:v>41549.5625</c:v>
                </c:pt>
                <c:pt idx="26947">
                  <c:v>41549.5659722222</c:v>
                </c:pt>
                <c:pt idx="26948">
                  <c:v>41549.5694444445</c:v>
                </c:pt>
                <c:pt idx="26949">
                  <c:v>41549.5729166667</c:v>
                </c:pt>
                <c:pt idx="26950">
                  <c:v>41549.5763888889</c:v>
                </c:pt>
                <c:pt idx="26951">
                  <c:v>41549.5798611111</c:v>
                </c:pt>
                <c:pt idx="26952">
                  <c:v>41549.5833333333</c:v>
                </c:pt>
                <c:pt idx="26953">
                  <c:v>41549.5868055556</c:v>
                </c:pt>
                <c:pt idx="26954">
                  <c:v>41549.5902777778</c:v>
                </c:pt>
                <c:pt idx="26955">
                  <c:v>41549.59375</c:v>
                </c:pt>
                <c:pt idx="26956">
                  <c:v>41549.5972222222</c:v>
                </c:pt>
                <c:pt idx="26957">
                  <c:v>41549.6006944445</c:v>
                </c:pt>
                <c:pt idx="26958">
                  <c:v>41549.6041666667</c:v>
                </c:pt>
                <c:pt idx="26959">
                  <c:v>41549.6076388889</c:v>
                </c:pt>
                <c:pt idx="26960">
                  <c:v>41549.6111111111</c:v>
                </c:pt>
                <c:pt idx="26961">
                  <c:v>41549.6145833333</c:v>
                </c:pt>
                <c:pt idx="26962">
                  <c:v>41549.6180555556</c:v>
                </c:pt>
                <c:pt idx="26963">
                  <c:v>41549.6215277778</c:v>
                </c:pt>
                <c:pt idx="26964">
                  <c:v>41549.625</c:v>
                </c:pt>
                <c:pt idx="26965">
                  <c:v>41549.6284722222</c:v>
                </c:pt>
                <c:pt idx="26966">
                  <c:v>41549.6319444445</c:v>
                </c:pt>
                <c:pt idx="26967">
                  <c:v>41549.6354166667</c:v>
                </c:pt>
                <c:pt idx="26968">
                  <c:v>41549.6388888889</c:v>
                </c:pt>
                <c:pt idx="26969">
                  <c:v>41549.6423611111</c:v>
                </c:pt>
                <c:pt idx="26970">
                  <c:v>41549.6458333333</c:v>
                </c:pt>
                <c:pt idx="26971">
                  <c:v>41549.6493055556</c:v>
                </c:pt>
                <c:pt idx="26972">
                  <c:v>41549.6527777778</c:v>
                </c:pt>
                <c:pt idx="26973">
                  <c:v>41549.65625</c:v>
                </c:pt>
                <c:pt idx="26974">
                  <c:v>41549.6597222222</c:v>
                </c:pt>
                <c:pt idx="26975">
                  <c:v>41549.6631944444</c:v>
                </c:pt>
                <c:pt idx="26976">
                  <c:v>41549.6666666667</c:v>
                </c:pt>
                <c:pt idx="26977">
                  <c:v>41549.6701388889</c:v>
                </c:pt>
                <c:pt idx="26978">
                  <c:v>41549.6736111111</c:v>
                </c:pt>
                <c:pt idx="26979">
                  <c:v>41549.6770833333</c:v>
                </c:pt>
                <c:pt idx="26980">
                  <c:v>41549.6805555556</c:v>
                </c:pt>
                <c:pt idx="26981">
                  <c:v>41549.6840277778</c:v>
                </c:pt>
                <c:pt idx="26982">
                  <c:v>41549.6875</c:v>
                </c:pt>
                <c:pt idx="26983">
                  <c:v>41549.6909722222</c:v>
                </c:pt>
                <c:pt idx="26984">
                  <c:v>41549.6944444444</c:v>
                </c:pt>
                <c:pt idx="26985">
                  <c:v>41549.6979166667</c:v>
                </c:pt>
                <c:pt idx="26986">
                  <c:v>41549.7013888889</c:v>
                </c:pt>
                <c:pt idx="26987">
                  <c:v>41549.7048611111</c:v>
                </c:pt>
                <c:pt idx="26988">
                  <c:v>41549.7083333333</c:v>
                </c:pt>
                <c:pt idx="26989">
                  <c:v>41549.7118055556</c:v>
                </c:pt>
                <c:pt idx="26990">
                  <c:v>41549.7152777778</c:v>
                </c:pt>
                <c:pt idx="26991">
                  <c:v>41549.71875</c:v>
                </c:pt>
                <c:pt idx="26992">
                  <c:v>41549.7222222222</c:v>
                </c:pt>
                <c:pt idx="26993">
                  <c:v>41549.7256944444</c:v>
                </c:pt>
                <c:pt idx="26994">
                  <c:v>41549.7291666667</c:v>
                </c:pt>
                <c:pt idx="26995">
                  <c:v>41549.7326388889</c:v>
                </c:pt>
                <c:pt idx="26996">
                  <c:v>41549.7361111111</c:v>
                </c:pt>
                <c:pt idx="26997">
                  <c:v>41549.7395833333</c:v>
                </c:pt>
                <c:pt idx="26998">
                  <c:v>41549.7430555556</c:v>
                </c:pt>
                <c:pt idx="26999">
                  <c:v>41549.7465277778</c:v>
                </c:pt>
                <c:pt idx="27000">
                  <c:v>41549.75</c:v>
                </c:pt>
                <c:pt idx="27001">
                  <c:v>41549.7534722222</c:v>
                </c:pt>
                <c:pt idx="27002">
                  <c:v>41549.7569444444</c:v>
                </c:pt>
                <c:pt idx="27003">
                  <c:v>41549.7604166667</c:v>
                </c:pt>
                <c:pt idx="27004">
                  <c:v>41549.7638888889</c:v>
                </c:pt>
                <c:pt idx="27005">
                  <c:v>41549.7673611111</c:v>
                </c:pt>
                <c:pt idx="27006">
                  <c:v>41549.7708333333</c:v>
                </c:pt>
                <c:pt idx="27007">
                  <c:v>41549.7743055556</c:v>
                </c:pt>
                <c:pt idx="27008">
                  <c:v>41549.7777777778</c:v>
                </c:pt>
                <c:pt idx="27009">
                  <c:v>41549.78125</c:v>
                </c:pt>
                <c:pt idx="27010">
                  <c:v>41549.7847222222</c:v>
                </c:pt>
                <c:pt idx="27011">
                  <c:v>41549.7881944444</c:v>
                </c:pt>
                <c:pt idx="27012">
                  <c:v>41549.7916666667</c:v>
                </c:pt>
                <c:pt idx="27013">
                  <c:v>41549.7951388889</c:v>
                </c:pt>
                <c:pt idx="27014">
                  <c:v>41549.7986111111</c:v>
                </c:pt>
                <c:pt idx="27015">
                  <c:v>41549.8020833333</c:v>
                </c:pt>
                <c:pt idx="27016">
                  <c:v>41549.8055555556</c:v>
                </c:pt>
                <c:pt idx="27017">
                  <c:v>41549.8090277778</c:v>
                </c:pt>
                <c:pt idx="27018">
                  <c:v>41549.8125</c:v>
                </c:pt>
                <c:pt idx="27019">
                  <c:v>41549.8159722222</c:v>
                </c:pt>
                <c:pt idx="27020">
                  <c:v>41549.8194444445</c:v>
                </c:pt>
                <c:pt idx="27021">
                  <c:v>41549.8229166667</c:v>
                </c:pt>
                <c:pt idx="27022">
                  <c:v>41549.8263888889</c:v>
                </c:pt>
                <c:pt idx="27023">
                  <c:v>41549.8298611111</c:v>
                </c:pt>
                <c:pt idx="27024">
                  <c:v>41549.8333333333</c:v>
                </c:pt>
                <c:pt idx="27025">
                  <c:v>41549.8368055556</c:v>
                </c:pt>
                <c:pt idx="27026">
                  <c:v>41549.8402777778</c:v>
                </c:pt>
                <c:pt idx="27027">
                  <c:v>41549.84375</c:v>
                </c:pt>
                <c:pt idx="27028">
                  <c:v>41549.8472222222</c:v>
                </c:pt>
                <c:pt idx="27029">
                  <c:v>41549.8506944445</c:v>
                </c:pt>
                <c:pt idx="27030">
                  <c:v>41549.8541666667</c:v>
                </c:pt>
                <c:pt idx="27031">
                  <c:v>41549.8576388889</c:v>
                </c:pt>
                <c:pt idx="27032">
                  <c:v>41549.8611111111</c:v>
                </c:pt>
                <c:pt idx="27033">
                  <c:v>41549.8645833333</c:v>
                </c:pt>
                <c:pt idx="27034">
                  <c:v>41549.8680555556</c:v>
                </c:pt>
                <c:pt idx="27035">
                  <c:v>41549.8715277778</c:v>
                </c:pt>
                <c:pt idx="27036">
                  <c:v>41549.875</c:v>
                </c:pt>
                <c:pt idx="27037">
                  <c:v>41549.8784722222</c:v>
                </c:pt>
                <c:pt idx="27038">
                  <c:v>41549.8819444445</c:v>
                </c:pt>
                <c:pt idx="27039">
                  <c:v>41549.8854166667</c:v>
                </c:pt>
                <c:pt idx="27040">
                  <c:v>41549.8888888889</c:v>
                </c:pt>
                <c:pt idx="27041">
                  <c:v>41549.8923611111</c:v>
                </c:pt>
                <c:pt idx="27042">
                  <c:v>41549.8958333333</c:v>
                </c:pt>
                <c:pt idx="27043">
                  <c:v>41549.8993055556</c:v>
                </c:pt>
                <c:pt idx="27044">
                  <c:v>41549.9027777778</c:v>
                </c:pt>
                <c:pt idx="27045">
                  <c:v>41549.90625</c:v>
                </c:pt>
                <c:pt idx="27046">
                  <c:v>41549.9097222222</c:v>
                </c:pt>
                <c:pt idx="27047">
                  <c:v>41549.9131944444</c:v>
                </c:pt>
                <c:pt idx="27048">
                  <c:v>41549.9166666667</c:v>
                </c:pt>
                <c:pt idx="27049">
                  <c:v>41549.9201388889</c:v>
                </c:pt>
                <c:pt idx="27050">
                  <c:v>41549.9236111111</c:v>
                </c:pt>
                <c:pt idx="27051">
                  <c:v>41549.9270833333</c:v>
                </c:pt>
                <c:pt idx="27052">
                  <c:v>41549.9305555556</c:v>
                </c:pt>
                <c:pt idx="27053">
                  <c:v>41549.9340277778</c:v>
                </c:pt>
                <c:pt idx="27054">
                  <c:v>41549.9375</c:v>
                </c:pt>
                <c:pt idx="27055">
                  <c:v>41549.9409722222</c:v>
                </c:pt>
                <c:pt idx="27056">
                  <c:v>41549.9444444444</c:v>
                </c:pt>
                <c:pt idx="27057">
                  <c:v>41549.9479166667</c:v>
                </c:pt>
                <c:pt idx="27058">
                  <c:v>41549.9513888889</c:v>
                </c:pt>
                <c:pt idx="27059">
                  <c:v>41549.9548611111</c:v>
                </c:pt>
                <c:pt idx="27060">
                  <c:v>41549.9583333333</c:v>
                </c:pt>
                <c:pt idx="27061">
                  <c:v>41549.9618055556</c:v>
                </c:pt>
                <c:pt idx="27062">
                  <c:v>41549.9652777778</c:v>
                </c:pt>
                <c:pt idx="27063">
                  <c:v>41549.96875</c:v>
                </c:pt>
                <c:pt idx="27064">
                  <c:v>41549.9722222222</c:v>
                </c:pt>
                <c:pt idx="27065">
                  <c:v>41549.9756944444</c:v>
                </c:pt>
                <c:pt idx="27066">
                  <c:v>41549.9791666667</c:v>
                </c:pt>
                <c:pt idx="27067">
                  <c:v>41549.9826388889</c:v>
                </c:pt>
                <c:pt idx="27068">
                  <c:v>41549.9861111111</c:v>
                </c:pt>
                <c:pt idx="27069">
                  <c:v>41549.9895833333</c:v>
                </c:pt>
                <c:pt idx="27070">
                  <c:v>41549.9930555556</c:v>
                </c:pt>
                <c:pt idx="27071">
                  <c:v>41549.9965277778</c:v>
                </c:pt>
                <c:pt idx="27072">
                  <c:v>41550</c:v>
                </c:pt>
                <c:pt idx="27073">
                  <c:v>41550.0034722222</c:v>
                </c:pt>
                <c:pt idx="27074">
                  <c:v>41550.0069444444</c:v>
                </c:pt>
                <c:pt idx="27075">
                  <c:v>41550.0104166667</c:v>
                </c:pt>
                <c:pt idx="27076">
                  <c:v>41550.0138888889</c:v>
                </c:pt>
                <c:pt idx="27077">
                  <c:v>41550.0173611111</c:v>
                </c:pt>
                <c:pt idx="27078">
                  <c:v>41550.0208333333</c:v>
                </c:pt>
                <c:pt idx="27079">
                  <c:v>41550.0243055556</c:v>
                </c:pt>
                <c:pt idx="27080">
                  <c:v>41550.0277777778</c:v>
                </c:pt>
                <c:pt idx="27081">
                  <c:v>41550.03125</c:v>
                </c:pt>
                <c:pt idx="27082">
                  <c:v>41550.0347222222</c:v>
                </c:pt>
                <c:pt idx="27083">
                  <c:v>41550.0381944444</c:v>
                </c:pt>
                <c:pt idx="27084">
                  <c:v>41550.0416666667</c:v>
                </c:pt>
                <c:pt idx="27085">
                  <c:v>41550.0451388889</c:v>
                </c:pt>
                <c:pt idx="27086">
                  <c:v>41550.0486111111</c:v>
                </c:pt>
                <c:pt idx="27087">
                  <c:v>41550.0520833333</c:v>
                </c:pt>
                <c:pt idx="27088">
                  <c:v>41550.0555555556</c:v>
                </c:pt>
                <c:pt idx="27089">
                  <c:v>41550.0590277778</c:v>
                </c:pt>
                <c:pt idx="27090">
                  <c:v>41550.0625</c:v>
                </c:pt>
                <c:pt idx="27091">
                  <c:v>41550.0659722222</c:v>
                </c:pt>
                <c:pt idx="27092">
                  <c:v>41550.0694444444</c:v>
                </c:pt>
                <c:pt idx="27093">
                  <c:v>41550.0729166667</c:v>
                </c:pt>
                <c:pt idx="27094">
                  <c:v>41550.0763888889</c:v>
                </c:pt>
                <c:pt idx="27095">
                  <c:v>41550.0798611111</c:v>
                </c:pt>
                <c:pt idx="27096">
                  <c:v>41550.0833333333</c:v>
                </c:pt>
                <c:pt idx="27097">
                  <c:v>41550.0868055556</c:v>
                </c:pt>
                <c:pt idx="27098">
                  <c:v>41550.0902777778</c:v>
                </c:pt>
                <c:pt idx="27099">
                  <c:v>41550.09375</c:v>
                </c:pt>
                <c:pt idx="27100">
                  <c:v>41550.0972222222</c:v>
                </c:pt>
                <c:pt idx="27101">
                  <c:v>41550.1006944445</c:v>
                </c:pt>
                <c:pt idx="27102">
                  <c:v>41550.1041666667</c:v>
                </c:pt>
                <c:pt idx="27103">
                  <c:v>41550.1076388889</c:v>
                </c:pt>
                <c:pt idx="27104">
                  <c:v>41550.1111111111</c:v>
                </c:pt>
                <c:pt idx="27105">
                  <c:v>41550.1145833333</c:v>
                </c:pt>
                <c:pt idx="27106">
                  <c:v>41550.1180555556</c:v>
                </c:pt>
                <c:pt idx="27107">
                  <c:v>41550.1215277778</c:v>
                </c:pt>
                <c:pt idx="27108">
                  <c:v>41550.125</c:v>
                </c:pt>
                <c:pt idx="27109">
                  <c:v>41550.1284722222</c:v>
                </c:pt>
                <c:pt idx="27110">
                  <c:v>41550.1319444445</c:v>
                </c:pt>
                <c:pt idx="27111">
                  <c:v>41550.1354166667</c:v>
                </c:pt>
                <c:pt idx="27112">
                  <c:v>41550.1388888889</c:v>
                </c:pt>
                <c:pt idx="27113">
                  <c:v>41550.1423611111</c:v>
                </c:pt>
                <c:pt idx="27114">
                  <c:v>41550.1458333333</c:v>
                </c:pt>
                <c:pt idx="27115">
                  <c:v>41550.1493055556</c:v>
                </c:pt>
                <c:pt idx="27116">
                  <c:v>41550.1527777778</c:v>
                </c:pt>
                <c:pt idx="27117">
                  <c:v>41550.15625</c:v>
                </c:pt>
                <c:pt idx="27118">
                  <c:v>41550.1597222222</c:v>
                </c:pt>
                <c:pt idx="27119">
                  <c:v>41550.1631944445</c:v>
                </c:pt>
                <c:pt idx="27120">
                  <c:v>41550.1666666667</c:v>
                </c:pt>
                <c:pt idx="27121">
                  <c:v>41550.1701388889</c:v>
                </c:pt>
                <c:pt idx="27122">
                  <c:v>41550.1736111111</c:v>
                </c:pt>
                <c:pt idx="27123">
                  <c:v>41550.1770833333</c:v>
                </c:pt>
                <c:pt idx="27124">
                  <c:v>41550.1805555556</c:v>
                </c:pt>
                <c:pt idx="27125">
                  <c:v>41550.1840277778</c:v>
                </c:pt>
                <c:pt idx="27126">
                  <c:v>41550.1875</c:v>
                </c:pt>
                <c:pt idx="27127">
                  <c:v>41550.1909722222</c:v>
                </c:pt>
                <c:pt idx="27128">
                  <c:v>41550.1944444444</c:v>
                </c:pt>
                <c:pt idx="27129">
                  <c:v>41550.1979166667</c:v>
                </c:pt>
                <c:pt idx="27130">
                  <c:v>41550.2013888889</c:v>
                </c:pt>
                <c:pt idx="27131">
                  <c:v>41550.2048611111</c:v>
                </c:pt>
                <c:pt idx="27132">
                  <c:v>41550.2083333333</c:v>
                </c:pt>
                <c:pt idx="27133">
                  <c:v>41550.2118055556</c:v>
                </c:pt>
                <c:pt idx="27134">
                  <c:v>41550.2152777778</c:v>
                </c:pt>
                <c:pt idx="27135">
                  <c:v>41550.21875</c:v>
                </c:pt>
                <c:pt idx="27136">
                  <c:v>41550.2222222222</c:v>
                </c:pt>
                <c:pt idx="27137">
                  <c:v>41550.2256944444</c:v>
                </c:pt>
                <c:pt idx="27138">
                  <c:v>41550.2291666667</c:v>
                </c:pt>
                <c:pt idx="27139">
                  <c:v>41550.2326388889</c:v>
                </c:pt>
                <c:pt idx="27140">
                  <c:v>41550.2361111111</c:v>
                </c:pt>
                <c:pt idx="27141">
                  <c:v>41550.2395833333</c:v>
                </c:pt>
                <c:pt idx="27142">
                  <c:v>41550.2430555556</c:v>
                </c:pt>
                <c:pt idx="27143">
                  <c:v>41550.2465277778</c:v>
                </c:pt>
                <c:pt idx="27144">
                  <c:v>41550.25</c:v>
                </c:pt>
                <c:pt idx="27145">
                  <c:v>41550.2534722222</c:v>
                </c:pt>
                <c:pt idx="27146">
                  <c:v>41550.2569444444</c:v>
                </c:pt>
                <c:pt idx="27147">
                  <c:v>41550.2604166667</c:v>
                </c:pt>
                <c:pt idx="27148">
                  <c:v>41550.2638888889</c:v>
                </c:pt>
                <c:pt idx="27149">
                  <c:v>41550.2673611111</c:v>
                </c:pt>
                <c:pt idx="27150">
                  <c:v>41550.2708333333</c:v>
                </c:pt>
                <c:pt idx="27151">
                  <c:v>41550.2743055556</c:v>
                </c:pt>
                <c:pt idx="27152">
                  <c:v>41550.2777777778</c:v>
                </c:pt>
                <c:pt idx="27153">
                  <c:v>41550.28125</c:v>
                </c:pt>
                <c:pt idx="27154">
                  <c:v>41550.2847222222</c:v>
                </c:pt>
                <c:pt idx="27155">
                  <c:v>41550.2881944444</c:v>
                </c:pt>
                <c:pt idx="27156">
                  <c:v>41550.2916666667</c:v>
                </c:pt>
                <c:pt idx="27157">
                  <c:v>41550.2951388889</c:v>
                </c:pt>
                <c:pt idx="27158">
                  <c:v>41550.2986111111</c:v>
                </c:pt>
                <c:pt idx="27159">
                  <c:v>41550.3020833333</c:v>
                </c:pt>
                <c:pt idx="27160">
                  <c:v>41550.3055555556</c:v>
                </c:pt>
                <c:pt idx="27161">
                  <c:v>41550.3090277778</c:v>
                </c:pt>
                <c:pt idx="27162">
                  <c:v>41550.3125</c:v>
                </c:pt>
                <c:pt idx="27163">
                  <c:v>41550.3159722222</c:v>
                </c:pt>
                <c:pt idx="27164">
                  <c:v>41550.3194444444</c:v>
                </c:pt>
                <c:pt idx="27165">
                  <c:v>41550.3229166667</c:v>
                </c:pt>
                <c:pt idx="27166">
                  <c:v>41550.3263888889</c:v>
                </c:pt>
                <c:pt idx="27167">
                  <c:v>41550.3298611111</c:v>
                </c:pt>
                <c:pt idx="27168">
                  <c:v>41550.3333333333</c:v>
                </c:pt>
                <c:pt idx="27169">
                  <c:v>41550.3368055556</c:v>
                </c:pt>
                <c:pt idx="27170">
                  <c:v>41550.3402777778</c:v>
                </c:pt>
                <c:pt idx="27171">
                  <c:v>41550.34375</c:v>
                </c:pt>
                <c:pt idx="27172">
                  <c:v>41550.3472222222</c:v>
                </c:pt>
                <c:pt idx="27173">
                  <c:v>41550.3506944445</c:v>
                </c:pt>
                <c:pt idx="27174">
                  <c:v>41550.3541666667</c:v>
                </c:pt>
                <c:pt idx="27175">
                  <c:v>41550.3576388889</c:v>
                </c:pt>
                <c:pt idx="27176">
                  <c:v>41550.3611111111</c:v>
                </c:pt>
                <c:pt idx="27177">
                  <c:v>41550.3645833333</c:v>
                </c:pt>
                <c:pt idx="27178">
                  <c:v>41550.3680555556</c:v>
                </c:pt>
                <c:pt idx="27179">
                  <c:v>41550.3715277778</c:v>
                </c:pt>
                <c:pt idx="27180">
                  <c:v>41550.375</c:v>
                </c:pt>
                <c:pt idx="27181">
                  <c:v>41550.3784722222</c:v>
                </c:pt>
                <c:pt idx="27182">
                  <c:v>41550.3819444445</c:v>
                </c:pt>
                <c:pt idx="27183">
                  <c:v>41550.3854166667</c:v>
                </c:pt>
                <c:pt idx="27184">
                  <c:v>41550.3888888889</c:v>
                </c:pt>
                <c:pt idx="27185">
                  <c:v>41550.3923611111</c:v>
                </c:pt>
                <c:pt idx="27186">
                  <c:v>41550.3958333333</c:v>
                </c:pt>
                <c:pt idx="27187">
                  <c:v>41550.3993055556</c:v>
                </c:pt>
                <c:pt idx="27188">
                  <c:v>41550.4027777778</c:v>
                </c:pt>
                <c:pt idx="27189">
                  <c:v>41550.40625</c:v>
                </c:pt>
                <c:pt idx="27190">
                  <c:v>41550.4097222222</c:v>
                </c:pt>
                <c:pt idx="27191">
                  <c:v>41550.4131944445</c:v>
                </c:pt>
                <c:pt idx="27192">
                  <c:v>41550.4166666667</c:v>
                </c:pt>
                <c:pt idx="27193">
                  <c:v>41550.4201388889</c:v>
                </c:pt>
                <c:pt idx="27194">
                  <c:v>41550.4236111111</c:v>
                </c:pt>
                <c:pt idx="27195">
                  <c:v>41550.4270833333</c:v>
                </c:pt>
                <c:pt idx="27196">
                  <c:v>41550.4305555556</c:v>
                </c:pt>
                <c:pt idx="27197">
                  <c:v>41550.4340277778</c:v>
                </c:pt>
                <c:pt idx="27198">
                  <c:v>41550.4375</c:v>
                </c:pt>
                <c:pt idx="27199">
                  <c:v>41550.4409722222</c:v>
                </c:pt>
                <c:pt idx="27200">
                  <c:v>41550.4444444444</c:v>
                </c:pt>
                <c:pt idx="27201">
                  <c:v>41550.4479166667</c:v>
                </c:pt>
                <c:pt idx="27202">
                  <c:v>41550.4513888889</c:v>
                </c:pt>
                <c:pt idx="27203">
                  <c:v>41550.4548611111</c:v>
                </c:pt>
                <c:pt idx="27204">
                  <c:v>41550.4583333333</c:v>
                </c:pt>
                <c:pt idx="27205">
                  <c:v>41550.4618055556</c:v>
                </c:pt>
                <c:pt idx="27206">
                  <c:v>41550.4652777778</c:v>
                </c:pt>
                <c:pt idx="27207">
                  <c:v>41550.46875</c:v>
                </c:pt>
                <c:pt idx="27208">
                  <c:v>41550.4722222222</c:v>
                </c:pt>
                <c:pt idx="27209">
                  <c:v>41550.4756944444</c:v>
                </c:pt>
                <c:pt idx="27210">
                  <c:v>41550.4791666667</c:v>
                </c:pt>
                <c:pt idx="27211">
                  <c:v>41550.4826388889</c:v>
                </c:pt>
                <c:pt idx="27212">
                  <c:v>41550.4861111111</c:v>
                </c:pt>
                <c:pt idx="27213">
                  <c:v>41550.4895833333</c:v>
                </c:pt>
                <c:pt idx="27214">
                  <c:v>41550.4930555556</c:v>
                </c:pt>
                <c:pt idx="27215">
                  <c:v>41550.4965277778</c:v>
                </c:pt>
                <c:pt idx="27216">
                  <c:v>41550.5</c:v>
                </c:pt>
                <c:pt idx="27217">
                  <c:v>41550.5034722222</c:v>
                </c:pt>
                <c:pt idx="27218">
                  <c:v>41550.5069444444</c:v>
                </c:pt>
                <c:pt idx="27219">
                  <c:v>41550.5104166667</c:v>
                </c:pt>
                <c:pt idx="27220">
                  <c:v>41550.5138888889</c:v>
                </c:pt>
                <c:pt idx="27221">
                  <c:v>41550.5173611111</c:v>
                </c:pt>
                <c:pt idx="27222">
                  <c:v>41550.5208333333</c:v>
                </c:pt>
                <c:pt idx="27223">
                  <c:v>41550.5243055556</c:v>
                </c:pt>
                <c:pt idx="27224">
                  <c:v>41550.5277777778</c:v>
                </c:pt>
                <c:pt idx="27225">
                  <c:v>41550.53125</c:v>
                </c:pt>
                <c:pt idx="27226">
                  <c:v>41550.5347222222</c:v>
                </c:pt>
                <c:pt idx="27227">
                  <c:v>41550.5381944444</c:v>
                </c:pt>
                <c:pt idx="27228">
                  <c:v>41550.5416666667</c:v>
                </c:pt>
                <c:pt idx="27229">
                  <c:v>41550.5451388889</c:v>
                </c:pt>
                <c:pt idx="27230">
                  <c:v>41550.5486111111</c:v>
                </c:pt>
                <c:pt idx="27231">
                  <c:v>41550.5520833333</c:v>
                </c:pt>
                <c:pt idx="27232">
                  <c:v>41550.5555555556</c:v>
                </c:pt>
                <c:pt idx="27233">
                  <c:v>41550.5590277778</c:v>
                </c:pt>
                <c:pt idx="27234">
                  <c:v>41550.5625</c:v>
                </c:pt>
                <c:pt idx="27235">
                  <c:v>41550.5659722222</c:v>
                </c:pt>
                <c:pt idx="27236">
                  <c:v>41550.5694444444</c:v>
                </c:pt>
                <c:pt idx="27237">
                  <c:v>41550.5729166667</c:v>
                </c:pt>
                <c:pt idx="27238">
                  <c:v>41550.5763888889</c:v>
                </c:pt>
                <c:pt idx="27239">
                  <c:v>41550.5798611111</c:v>
                </c:pt>
                <c:pt idx="27240">
                  <c:v>41550.5833333333</c:v>
                </c:pt>
                <c:pt idx="27241">
                  <c:v>41550.5868055556</c:v>
                </c:pt>
                <c:pt idx="27242">
                  <c:v>41550.5902777778</c:v>
                </c:pt>
                <c:pt idx="27243">
                  <c:v>41550.59375</c:v>
                </c:pt>
                <c:pt idx="27244">
                  <c:v>41550.5972222222</c:v>
                </c:pt>
                <c:pt idx="27245">
                  <c:v>41550.6006944444</c:v>
                </c:pt>
                <c:pt idx="27246">
                  <c:v>41550.6041666667</c:v>
                </c:pt>
                <c:pt idx="27247">
                  <c:v>41550.6076388889</c:v>
                </c:pt>
                <c:pt idx="27248">
                  <c:v>41550.6111111111</c:v>
                </c:pt>
                <c:pt idx="27249">
                  <c:v>41550.6145833333</c:v>
                </c:pt>
                <c:pt idx="27250">
                  <c:v>41550.6180555556</c:v>
                </c:pt>
                <c:pt idx="27251">
                  <c:v>41550.6215277778</c:v>
                </c:pt>
                <c:pt idx="27252">
                  <c:v>41550.625</c:v>
                </c:pt>
                <c:pt idx="27253">
                  <c:v>41550.6284722222</c:v>
                </c:pt>
                <c:pt idx="27254">
                  <c:v>41550.6319444445</c:v>
                </c:pt>
                <c:pt idx="27255">
                  <c:v>41550.6354166667</c:v>
                </c:pt>
                <c:pt idx="27256">
                  <c:v>41550.6388888889</c:v>
                </c:pt>
                <c:pt idx="27257">
                  <c:v>41550.6423611111</c:v>
                </c:pt>
                <c:pt idx="27258">
                  <c:v>41550.6458333333</c:v>
                </c:pt>
                <c:pt idx="27259">
                  <c:v>41550.6493055556</c:v>
                </c:pt>
                <c:pt idx="27260">
                  <c:v>41550.6527777778</c:v>
                </c:pt>
                <c:pt idx="27261">
                  <c:v>41550.65625</c:v>
                </c:pt>
                <c:pt idx="27262">
                  <c:v>41550.6597222222</c:v>
                </c:pt>
                <c:pt idx="27263">
                  <c:v>41550.6631944445</c:v>
                </c:pt>
                <c:pt idx="27264">
                  <c:v>41550.6666666667</c:v>
                </c:pt>
                <c:pt idx="27265">
                  <c:v>41550.6701388889</c:v>
                </c:pt>
                <c:pt idx="27266">
                  <c:v>41550.6736111111</c:v>
                </c:pt>
                <c:pt idx="27267">
                  <c:v>41550.6770833333</c:v>
                </c:pt>
                <c:pt idx="27268">
                  <c:v>41550.6805555556</c:v>
                </c:pt>
                <c:pt idx="27269">
                  <c:v>41550.6840277778</c:v>
                </c:pt>
                <c:pt idx="27270">
                  <c:v>41550.6875</c:v>
                </c:pt>
                <c:pt idx="27271">
                  <c:v>41550.6909722222</c:v>
                </c:pt>
                <c:pt idx="27272">
                  <c:v>41550.6944444445</c:v>
                </c:pt>
                <c:pt idx="27273">
                  <c:v>41550.6979166667</c:v>
                </c:pt>
                <c:pt idx="27274">
                  <c:v>41550.7013888889</c:v>
                </c:pt>
                <c:pt idx="27275">
                  <c:v>41550.7048611111</c:v>
                </c:pt>
                <c:pt idx="27276">
                  <c:v>41550.7083333333</c:v>
                </c:pt>
                <c:pt idx="27277">
                  <c:v>41550.7118055556</c:v>
                </c:pt>
                <c:pt idx="27278">
                  <c:v>41550.7152777778</c:v>
                </c:pt>
                <c:pt idx="27279">
                  <c:v>41550.71875</c:v>
                </c:pt>
                <c:pt idx="27280">
                  <c:v>41550.7222222222</c:v>
                </c:pt>
                <c:pt idx="27281">
                  <c:v>41550.7256944444</c:v>
                </c:pt>
                <c:pt idx="27282">
                  <c:v>41550.7291666667</c:v>
                </c:pt>
                <c:pt idx="27283">
                  <c:v>41550.7326388889</c:v>
                </c:pt>
                <c:pt idx="27284">
                  <c:v>41550.7361111111</c:v>
                </c:pt>
                <c:pt idx="27285">
                  <c:v>41550.7395833333</c:v>
                </c:pt>
                <c:pt idx="27286">
                  <c:v>41550.7430555556</c:v>
                </c:pt>
                <c:pt idx="27287">
                  <c:v>41550.7465277778</c:v>
                </c:pt>
                <c:pt idx="27288">
                  <c:v>41550.75</c:v>
                </c:pt>
                <c:pt idx="27289">
                  <c:v>41550.7534722222</c:v>
                </c:pt>
                <c:pt idx="27290">
                  <c:v>41550.7569444444</c:v>
                </c:pt>
                <c:pt idx="27291">
                  <c:v>41550.7604166667</c:v>
                </c:pt>
                <c:pt idx="27292">
                  <c:v>41550.7638888889</c:v>
                </c:pt>
                <c:pt idx="27293">
                  <c:v>41550.7673611111</c:v>
                </c:pt>
                <c:pt idx="27294">
                  <c:v>41550.7708333333</c:v>
                </c:pt>
                <c:pt idx="27295">
                  <c:v>41550.7743055556</c:v>
                </c:pt>
                <c:pt idx="27296">
                  <c:v>41550.7777777778</c:v>
                </c:pt>
                <c:pt idx="27297">
                  <c:v>41550.78125</c:v>
                </c:pt>
                <c:pt idx="27298">
                  <c:v>41550.7847222222</c:v>
                </c:pt>
                <c:pt idx="27299">
                  <c:v>41550.7881944444</c:v>
                </c:pt>
                <c:pt idx="27300">
                  <c:v>41550.7916666667</c:v>
                </c:pt>
                <c:pt idx="27301">
                  <c:v>41550.7951388889</c:v>
                </c:pt>
                <c:pt idx="27302">
                  <c:v>41550.7986111111</c:v>
                </c:pt>
                <c:pt idx="27303">
                  <c:v>41550.8020833333</c:v>
                </c:pt>
                <c:pt idx="27304">
                  <c:v>41550.8055555556</c:v>
                </c:pt>
                <c:pt idx="27305">
                  <c:v>41550.8090277778</c:v>
                </c:pt>
                <c:pt idx="27306">
                  <c:v>41550.8125</c:v>
                </c:pt>
                <c:pt idx="27307">
                  <c:v>41550.8159722222</c:v>
                </c:pt>
                <c:pt idx="27308">
                  <c:v>41550.8194444444</c:v>
                </c:pt>
                <c:pt idx="27309">
                  <c:v>41550.8229166667</c:v>
                </c:pt>
                <c:pt idx="27310">
                  <c:v>41550.8263888889</c:v>
                </c:pt>
                <c:pt idx="27311">
                  <c:v>41550.8298611111</c:v>
                </c:pt>
                <c:pt idx="27312">
                  <c:v>41550.8333333333</c:v>
                </c:pt>
                <c:pt idx="27313">
                  <c:v>41550.8368055556</c:v>
                </c:pt>
                <c:pt idx="27314">
                  <c:v>41550.8402777778</c:v>
                </c:pt>
                <c:pt idx="27315">
                  <c:v>41550.84375</c:v>
                </c:pt>
                <c:pt idx="27316">
                  <c:v>41550.8472222222</c:v>
                </c:pt>
                <c:pt idx="27317">
                  <c:v>41550.8506944444</c:v>
                </c:pt>
                <c:pt idx="27318">
                  <c:v>41550.8541666667</c:v>
                </c:pt>
                <c:pt idx="27319">
                  <c:v>41550.8576388889</c:v>
                </c:pt>
                <c:pt idx="27320">
                  <c:v>41550.8611111111</c:v>
                </c:pt>
                <c:pt idx="27321">
                  <c:v>41550.8645833333</c:v>
                </c:pt>
                <c:pt idx="27322">
                  <c:v>41550.8680555556</c:v>
                </c:pt>
                <c:pt idx="27323">
                  <c:v>41550.8715277778</c:v>
                </c:pt>
                <c:pt idx="27324">
                  <c:v>41550.875</c:v>
                </c:pt>
                <c:pt idx="27325">
                  <c:v>41550.8784722222</c:v>
                </c:pt>
                <c:pt idx="27326">
                  <c:v>41550.8819444444</c:v>
                </c:pt>
                <c:pt idx="27327">
                  <c:v>41550.8854166667</c:v>
                </c:pt>
                <c:pt idx="27328">
                  <c:v>41550.8888888889</c:v>
                </c:pt>
                <c:pt idx="27329">
                  <c:v>41550.8923611111</c:v>
                </c:pt>
                <c:pt idx="27330">
                  <c:v>41550.8958333333</c:v>
                </c:pt>
                <c:pt idx="27331">
                  <c:v>41550.8993055556</c:v>
                </c:pt>
                <c:pt idx="27332">
                  <c:v>41550.9027777778</c:v>
                </c:pt>
                <c:pt idx="27333">
                  <c:v>41550.90625</c:v>
                </c:pt>
                <c:pt idx="27334">
                  <c:v>41550.9097222222</c:v>
                </c:pt>
                <c:pt idx="27335">
                  <c:v>41550.9131944445</c:v>
                </c:pt>
                <c:pt idx="27336">
                  <c:v>41550.9166666667</c:v>
                </c:pt>
                <c:pt idx="27337">
                  <c:v>41550.9201388889</c:v>
                </c:pt>
                <c:pt idx="27338">
                  <c:v>41550.9236111111</c:v>
                </c:pt>
                <c:pt idx="27339">
                  <c:v>41550.9270833333</c:v>
                </c:pt>
                <c:pt idx="27340">
                  <c:v>41550.9305555556</c:v>
                </c:pt>
                <c:pt idx="27341">
                  <c:v>41550.9340277778</c:v>
                </c:pt>
                <c:pt idx="27342">
                  <c:v>41550.9375</c:v>
                </c:pt>
                <c:pt idx="27343">
                  <c:v>41550.9409722222</c:v>
                </c:pt>
                <c:pt idx="27344">
                  <c:v>41550.9444444445</c:v>
                </c:pt>
                <c:pt idx="27345">
                  <c:v>41550.9479166667</c:v>
                </c:pt>
                <c:pt idx="27346">
                  <c:v>41550.9513888889</c:v>
                </c:pt>
                <c:pt idx="27347">
                  <c:v>41550.9548611111</c:v>
                </c:pt>
                <c:pt idx="27348">
                  <c:v>41550.9583333333</c:v>
                </c:pt>
                <c:pt idx="27349">
                  <c:v>41550.9618055556</c:v>
                </c:pt>
                <c:pt idx="27350">
                  <c:v>41550.9652777778</c:v>
                </c:pt>
                <c:pt idx="27351">
                  <c:v>41550.96875</c:v>
                </c:pt>
                <c:pt idx="27352">
                  <c:v>41550.9722222222</c:v>
                </c:pt>
                <c:pt idx="27353">
                  <c:v>41550.9756944444</c:v>
                </c:pt>
                <c:pt idx="27354">
                  <c:v>41550.9791666667</c:v>
                </c:pt>
                <c:pt idx="27355">
                  <c:v>41550.9826388889</c:v>
                </c:pt>
                <c:pt idx="27356">
                  <c:v>41550.9861111111</c:v>
                </c:pt>
                <c:pt idx="27357">
                  <c:v>41550.9895833333</c:v>
                </c:pt>
                <c:pt idx="27358">
                  <c:v>41550.9930555556</c:v>
                </c:pt>
                <c:pt idx="27359">
                  <c:v>41550.9965277778</c:v>
                </c:pt>
                <c:pt idx="27360">
                  <c:v>41551</c:v>
                </c:pt>
                <c:pt idx="27361">
                  <c:v>41551.0034722222</c:v>
                </c:pt>
                <c:pt idx="27362">
                  <c:v>41551.0069444444</c:v>
                </c:pt>
                <c:pt idx="27363">
                  <c:v>41551.0104166667</c:v>
                </c:pt>
                <c:pt idx="27364">
                  <c:v>41551.0138888889</c:v>
                </c:pt>
                <c:pt idx="27365">
                  <c:v>41551.0173611111</c:v>
                </c:pt>
                <c:pt idx="27366">
                  <c:v>41551.0208333333</c:v>
                </c:pt>
                <c:pt idx="27367">
                  <c:v>41551.0243055556</c:v>
                </c:pt>
                <c:pt idx="27368">
                  <c:v>41551.0277777778</c:v>
                </c:pt>
                <c:pt idx="27369">
                  <c:v>41551.03125</c:v>
                </c:pt>
                <c:pt idx="27370">
                  <c:v>41551.0347222222</c:v>
                </c:pt>
                <c:pt idx="27371">
                  <c:v>41551.0381944444</c:v>
                </c:pt>
                <c:pt idx="27372">
                  <c:v>41551.0416666667</c:v>
                </c:pt>
                <c:pt idx="27373">
                  <c:v>41551.0451388889</c:v>
                </c:pt>
                <c:pt idx="27374">
                  <c:v>41551.0486111111</c:v>
                </c:pt>
                <c:pt idx="27375">
                  <c:v>41551.0520833333</c:v>
                </c:pt>
                <c:pt idx="27376">
                  <c:v>41551.0555555556</c:v>
                </c:pt>
                <c:pt idx="27377">
                  <c:v>41551.0590277778</c:v>
                </c:pt>
                <c:pt idx="27378">
                  <c:v>41551.0625</c:v>
                </c:pt>
                <c:pt idx="27379">
                  <c:v>41551.0659722222</c:v>
                </c:pt>
                <c:pt idx="27380">
                  <c:v>41551.0694444444</c:v>
                </c:pt>
                <c:pt idx="27381">
                  <c:v>41551.0729166667</c:v>
                </c:pt>
                <c:pt idx="27382">
                  <c:v>41551.0763888889</c:v>
                </c:pt>
                <c:pt idx="27383">
                  <c:v>41551.0798611111</c:v>
                </c:pt>
                <c:pt idx="27384">
                  <c:v>41551.0833333333</c:v>
                </c:pt>
                <c:pt idx="27385">
                  <c:v>41551.0868055556</c:v>
                </c:pt>
                <c:pt idx="27386">
                  <c:v>41551.0902777778</c:v>
                </c:pt>
                <c:pt idx="27387">
                  <c:v>41551.09375</c:v>
                </c:pt>
                <c:pt idx="27388">
                  <c:v>41551.0972222222</c:v>
                </c:pt>
                <c:pt idx="27389">
                  <c:v>41551.1006944444</c:v>
                </c:pt>
                <c:pt idx="27390">
                  <c:v>41551.1041666667</c:v>
                </c:pt>
                <c:pt idx="27391">
                  <c:v>41551.1076388889</c:v>
                </c:pt>
                <c:pt idx="27392">
                  <c:v>41551.1111111111</c:v>
                </c:pt>
                <c:pt idx="27393">
                  <c:v>41551.1145833333</c:v>
                </c:pt>
                <c:pt idx="27394">
                  <c:v>41551.1180555556</c:v>
                </c:pt>
                <c:pt idx="27395">
                  <c:v>41551.1215277778</c:v>
                </c:pt>
                <c:pt idx="27396">
                  <c:v>41551.125</c:v>
                </c:pt>
                <c:pt idx="27397">
                  <c:v>41551.1284722222</c:v>
                </c:pt>
                <c:pt idx="27398">
                  <c:v>41551.1319444444</c:v>
                </c:pt>
                <c:pt idx="27399">
                  <c:v>41551.1354166667</c:v>
                </c:pt>
                <c:pt idx="27400">
                  <c:v>41551.1388888889</c:v>
                </c:pt>
                <c:pt idx="27401">
                  <c:v>41551.1423611111</c:v>
                </c:pt>
                <c:pt idx="27402">
                  <c:v>41551.1458333333</c:v>
                </c:pt>
                <c:pt idx="27403">
                  <c:v>41551.1493055556</c:v>
                </c:pt>
                <c:pt idx="27404">
                  <c:v>41551.1527777778</c:v>
                </c:pt>
                <c:pt idx="27405">
                  <c:v>41551.15625</c:v>
                </c:pt>
                <c:pt idx="27406">
                  <c:v>41551.1597222222</c:v>
                </c:pt>
                <c:pt idx="27407">
                  <c:v>41551.1631944445</c:v>
                </c:pt>
                <c:pt idx="27408">
                  <c:v>41551.1666666667</c:v>
                </c:pt>
                <c:pt idx="27409">
                  <c:v>41551.1701388889</c:v>
                </c:pt>
                <c:pt idx="27410">
                  <c:v>41551.1736111111</c:v>
                </c:pt>
                <c:pt idx="27411">
                  <c:v>41551.1770833333</c:v>
                </c:pt>
                <c:pt idx="27412">
                  <c:v>41551.1805555556</c:v>
                </c:pt>
                <c:pt idx="27413">
                  <c:v>41551.1840277778</c:v>
                </c:pt>
                <c:pt idx="27414">
                  <c:v>41551.1875</c:v>
                </c:pt>
                <c:pt idx="27415">
                  <c:v>41551.1909722222</c:v>
                </c:pt>
                <c:pt idx="27416">
                  <c:v>41551.1944444445</c:v>
                </c:pt>
                <c:pt idx="27417">
                  <c:v>41551.1979166667</c:v>
                </c:pt>
                <c:pt idx="27418">
                  <c:v>41551.2013888889</c:v>
                </c:pt>
                <c:pt idx="27419">
                  <c:v>41551.2048611111</c:v>
                </c:pt>
                <c:pt idx="27420">
                  <c:v>41551.2083333333</c:v>
                </c:pt>
                <c:pt idx="27421">
                  <c:v>41551.2118055556</c:v>
                </c:pt>
                <c:pt idx="27422">
                  <c:v>41551.2152777778</c:v>
                </c:pt>
                <c:pt idx="27423">
                  <c:v>41551.21875</c:v>
                </c:pt>
                <c:pt idx="27424">
                  <c:v>41551.2222222222</c:v>
                </c:pt>
                <c:pt idx="27425">
                  <c:v>41551.2256944445</c:v>
                </c:pt>
                <c:pt idx="27426">
                  <c:v>41551.2291666667</c:v>
                </c:pt>
                <c:pt idx="27427">
                  <c:v>41551.2326388889</c:v>
                </c:pt>
                <c:pt idx="27428">
                  <c:v>41551.2361111111</c:v>
                </c:pt>
                <c:pt idx="27429">
                  <c:v>41551.2395833333</c:v>
                </c:pt>
                <c:pt idx="27430">
                  <c:v>41551.2430555556</c:v>
                </c:pt>
                <c:pt idx="27431">
                  <c:v>41551.2465277778</c:v>
                </c:pt>
                <c:pt idx="27432">
                  <c:v>41551.25</c:v>
                </c:pt>
                <c:pt idx="27433">
                  <c:v>41551.2534722222</c:v>
                </c:pt>
                <c:pt idx="27434">
                  <c:v>41551.2569444444</c:v>
                </c:pt>
                <c:pt idx="27435">
                  <c:v>41551.2604166667</c:v>
                </c:pt>
                <c:pt idx="27436">
                  <c:v>41551.2638888889</c:v>
                </c:pt>
                <c:pt idx="27437">
                  <c:v>41551.2673611111</c:v>
                </c:pt>
                <c:pt idx="27438">
                  <c:v>41551.2708333333</c:v>
                </c:pt>
                <c:pt idx="27439">
                  <c:v>41551.2743055556</c:v>
                </c:pt>
                <c:pt idx="27440">
                  <c:v>41551.2777777778</c:v>
                </c:pt>
                <c:pt idx="27441">
                  <c:v>41551.28125</c:v>
                </c:pt>
                <c:pt idx="27442">
                  <c:v>41551.2847222222</c:v>
                </c:pt>
                <c:pt idx="27443">
                  <c:v>41551.2881944444</c:v>
                </c:pt>
                <c:pt idx="27444">
                  <c:v>41551.2916666667</c:v>
                </c:pt>
                <c:pt idx="27445">
                  <c:v>41551.2951388889</c:v>
                </c:pt>
                <c:pt idx="27446">
                  <c:v>41551.2986111111</c:v>
                </c:pt>
                <c:pt idx="27447">
                  <c:v>41551.3020833333</c:v>
                </c:pt>
                <c:pt idx="27448">
                  <c:v>41551.3055555556</c:v>
                </c:pt>
                <c:pt idx="27449">
                  <c:v>41551.3090277778</c:v>
                </c:pt>
                <c:pt idx="27450">
                  <c:v>41551.3125</c:v>
                </c:pt>
                <c:pt idx="27451">
                  <c:v>41551.3159722222</c:v>
                </c:pt>
                <c:pt idx="27452">
                  <c:v>41551.3194444444</c:v>
                </c:pt>
                <c:pt idx="27453">
                  <c:v>41551.3229166667</c:v>
                </c:pt>
                <c:pt idx="27454">
                  <c:v>41551.3263888889</c:v>
                </c:pt>
                <c:pt idx="27455">
                  <c:v>41551.3298611111</c:v>
                </c:pt>
                <c:pt idx="27456">
                  <c:v>41551.3333333333</c:v>
                </c:pt>
                <c:pt idx="27457">
                  <c:v>41551.3368055556</c:v>
                </c:pt>
                <c:pt idx="27458">
                  <c:v>41551.3402777778</c:v>
                </c:pt>
                <c:pt idx="27459">
                  <c:v>41551.34375</c:v>
                </c:pt>
                <c:pt idx="27460">
                  <c:v>41551.3472222222</c:v>
                </c:pt>
                <c:pt idx="27461">
                  <c:v>41551.3506944444</c:v>
                </c:pt>
                <c:pt idx="27462">
                  <c:v>41551.3541666667</c:v>
                </c:pt>
                <c:pt idx="27463">
                  <c:v>41551.3576388889</c:v>
                </c:pt>
                <c:pt idx="27464">
                  <c:v>41551.3611111111</c:v>
                </c:pt>
                <c:pt idx="27465">
                  <c:v>41551.3645833333</c:v>
                </c:pt>
                <c:pt idx="27466">
                  <c:v>41551.3680555556</c:v>
                </c:pt>
                <c:pt idx="27467">
                  <c:v>41551.3715277778</c:v>
                </c:pt>
                <c:pt idx="27468">
                  <c:v>41551.375</c:v>
                </c:pt>
                <c:pt idx="27469">
                  <c:v>41551.3784722222</c:v>
                </c:pt>
                <c:pt idx="27470">
                  <c:v>41551.3819444444</c:v>
                </c:pt>
                <c:pt idx="27471">
                  <c:v>41551.3854166667</c:v>
                </c:pt>
                <c:pt idx="27472">
                  <c:v>41551.3888888889</c:v>
                </c:pt>
                <c:pt idx="27473">
                  <c:v>41551.3923611111</c:v>
                </c:pt>
                <c:pt idx="27474">
                  <c:v>41551.3958333333</c:v>
                </c:pt>
                <c:pt idx="27475">
                  <c:v>41551.3993055556</c:v>
                </c:pt>
                <c:pt idx="27476">
                  <c:v>41551.4027777778</c:v>
                </c:pt>
                <c:pt idx="27477">
                  <c:v>41551.40625</c:v>
                </c:pt>
                <c:pt idx="27478">
                  <c:v>41551.4097222222</c:v>
                </c:pt>
                <c:pt idx="27479">
                  <c:v>41551.4131944444</c:v>
                </c:pt>
                <c:pt idx="27480">
                  <c:v>41551.4166666667</c:v>
                </c:pt>
                <c:pt idx="27481">
                  <c:v>41551.4201388889</c:v>
                </c:pt>
                <c:pt idx="27482">
                  <c:v>41551.4236111111</c:v>
                </c:pt>
                <c:pt idx="27483">
                  <c:v>41551.4270833333</c:v>
                </c:pt>
                <c:pt idx="27484">
                  <c:v>41551.4305555556</c:v>
                </c:pt>
                <c:pt idx="27485">
                  <c:v>41551.4340277778</c:v>
                </c:pt>
                <c:pt idx="27486">
                  <c:v>41551.4375</c:v>
                </c:pt>
                <c:pt idx="27487">
                  <c:v>41551.4409722222</c:v>
                </c:pt>
                <c:pt idx="27488">
                  <c:v>41551.4444444445</c:v>
                </c:pt>
                <c:pt idx="27489">
                  <c:v>41551.4479166667</c:v>
                </c:pt>
                <c:pt idx="27490">
                  <c:v>41551.4513888889</c:v>
                </c:pt>
                <c:pt idx="27491">
                  <c:v>41551.4548611111</c:v>
                </c:pt>
                <c:pt idx="27492">
                  <c:v>41551.4583333333</c:v>
                </c:pt>
                <c:pt idx="27493">
                  <c:v>41551.4618055556</c:v>
                </c:pt>
                <c:pt idx="27494">
                  <c:v>41551.4652777778</c:v>
                </c:pt>
                <c:pt idx="27495">
                  <c:v>41551.46875</c:v>
                </c:pt>
                <c:pt idx="27496">
                  <c:v>41551.4722222222</c:v>
                </c:pt>
                <c:pt idx="27497">
                  <c:v>41551.4756944445</c:v>
                </c:pt>
                <c:pt idx="27498">
                  <c:v>41551.4791666667</c:v>
                </c:pt>
                <c:pt idx="27499">
                  <c:v>41551.4826388889</c:v>
                </c:pt>
                <c:pt idx="27500">
                  <c:v>41551.4861111111</c:v>
                </c:pt>
                <c:pt idx="27501">
                  <c:v>41551.4895833333</c:v>
                </c:pt>
                <c:pt idx="27502">
                  <c:v>41551.4930555556</c:v>
                </c:pt>
                <c:pt idx="27503">
                  <c:v>41551.4965277778</c:v>
                </c:pt>
                <c:pt idx="27504">
                  <c:v>41551.5</c:v>
                </c:pt>
                <c:pt idx="27505">
                  <c:v>41551.5034722222</c:v>
                </c:pt>
                <c:pt idx="27506">
                  <c:v>41551.5069444445</c:v>
                </c:pt>
                <c:pt idx="27507">
                  <c:v>41551.5104166667</c:v>
                </c:pt>
                <c:pt idx="27508">
                  <c:v>41551.5138888889</c:v>
                </c:pt>
                <c:pt idx="27509">
                  <c:v>41551.5173611111</c:v>
                </c:pt>
                <c:pt idx="27510">
                  <c:v>41551.5208333333</c:v>
                </c:pt>
                <c:pt idx="27511">
                  <c:v>41551.5243055556</c:v>
                </c:pt>
                <c:pt idx="27512">
                  <c:v>41551.5277777778</c:v>
                </c:pt>
                <c:pt idx="27513">
                  <c:v>41551.53125</c:v>
                </c:pt>
                <c:pt idx="27514">
                  <c:v>41551.5347222222</c:v>
                </c:pt>
                <c:pt idx="27515">
                  <c:v>41551.5381944444</c:v>
                </c:pt>
                <c:pt idx="27516">
                  <c:v>41551.5416666667</c:v>
                </c:pt>
                <c:pt idx="27517">
                  <c:v>41551.5451388889</c:v>
                </c:pt>
                <c:pt idx="27518">
                  <c:v>41551.5486111111</c:v>
                </c:pt>
                <c:pt idx="27519">
                  <c:v>41551.5520833333</c:v>
                </c:pt>
                <c:pt idx="27520">
                  <c:v>41551.5555555556</c:v>
                </c:pt>
                <c:pt idx="27521">
                  <c:v>41551.5590277778</c:v>
                </c:pt>
                <c:pt idx="27522">
                  <c:v>41551.5625</c:v>
                </c:pt>
                <c:pt idx="27523">
                  <c:v>41551.5659722222</c:v>
                </c:pt>
                <c:pt idx="27524">
                  <c:v>41551.5694444444</c:v>
                </c:pt>
                <c:pt idx="27525">
                  <c:v>41551.5729166667</c:v>
                </c:pt>
                <c:pt idx="27526">
                  <c:v>41551.5763888889</c:v>
                </c:pt>
                <c:pt idx="27527">
                  <c:v>41551.5798611111</c:v>
                </c:pt>
                <c:pt idx="27528">
                  <c:v>41551.5833333333</c:v>
                </c:pt>
                <c:pt idx="27529">
                  <c:v>41551.5868055556</c:v>
                </c:pt>
                <c:pt idx="27530">
                  <c:v>41551.5902777778</c:v>
                </c:pt>
                <c:pt idx="27531">
                  <c:v>41551.59375</c:v>
                </c:pt>
                <c:pt idx="27532">
                  <c:v>41551.5972222222</c:v>
                </c:pt>
                <c:pt idx="27533">
                  <c:v>41551.6006944444</c:v>
                </c:pt>
                <c:pt idx="27534">
                  <c:v>41551.6041666667</c:v>
                </c:pt>
                <c:pt idx="27535">
                  <c:v>41551.6076388889</c:v>
                </c:pt>
                <c:pt idx="27536">
                  <c:v>41551.6111111111</c:v>
                </c:pt>
                <c:pt idx="27537">
                  <c:v>41551.6145833333</c:v>
                </c:pt>
                <c:pt idx="27538">
                  <c:v>41551.6180555556</c:v>
                </c:pt>
                <c:pt idx="27539">
                  <c:v>41551.6215277778</c:v>
                </c:pt>
                <c:pt idx="27540">
                  <c:v>41551.625</c:v>
                </c:pt>
                <c:pt idx="27541">
                  <c:v>41551.6284722222</c:v>
                </c:pt>
                <c:pt idx="27542">
                  <c:v>41551.6319444444</c:v>
                </c:pt>
                <c:pt idx="27543">
                  <c:v>41551.6354166667</c:v>
                </c:pt>
                <c:pt idx="27544">
                  <c:v>41551.6388888889</c:v>
                </c:pt>
                <c:pt idx="27545">
                  <c:v>41551.6423611111</c:v>
                </c:pt>
                <c:pt idx="27546">
                  <c:v>41551.6458333333</c:v>
                </c:pt>
                <c:pt idx="27547">
                  <c:v>41551.6493055556</c:v>
                </c:pt>
                <c:pt idx="27548">
                  <c:v>41551.6527777778</c:v>
                </c:pt>
                <c:pt idx="27549">
                  <c:v>41551.65625</c:v>
                </c:pt>
                <c:pt idx="27550">
                  <c:v>41551.6597222222</c:v>
                </c:pt>
                <c:pt idx="27551">
                  <c:v>41551.6631944444</c:v>
                </c:pt>
                <c:pt idx="27552">
                  <c:v>41551.6666666667</c:v>
                </c:pt>
                <c:pt idx="27553">
                  <c:v>41551.6701388889</c:v>
                </c:pt>
                <c:pt idx="27554">
                  <c:v>41551.6736111111</c:v>
                </c:pt>
                <c:pt idx="27555">
                  <c:v>41551.6770833333</c:v>
                </c:pt>
                <c:pt idx="27556">
                  <c:v>41551.6805555556</c:v>
                </c:pt>
                <c:pt idx="27557">
                  <c:v>41551.6840277778</c:v>
                </c:pt>
                <c:pt idx="27558">
                  <c:v>41551.6875</c:v>
                </c:pt>
                <c:pt idx="27559">
                  <c:v>41551.6909722222</c:v>
                </c:pt>
                <c:pt idx="27560">
                  <c:v>41551.6944444445</c:v>
                </c:pt>
                <c:pt idx="27561">
                  <c:v>41551.6979166667</c:v>
                </c:pt>
                <c:pt idx="27562">
                  <c:v>41551.7013888889</c:v>
                </c:pt>
                <c:pt idx="27563">
                  <c:v>41551.7048611111</c:v>
                </c:pt>
                <c:pt idx="27564">
                  <c:v>41551.7083333333</c:v>
                </c:pt>
                <c:pt idx="27565">
                  <c:v>41551.7118055556</c:v>
                </c:pt>
                <c:pt idx="27566">
                  <c:v>41551.7152777778</c:v>
                </c:pt>
                <c:pt idx="27567">
                  <c:v>41551.71875</c:v>
                </c:pt>
                <c:pt idx="27568">
                  <c:v>41551.7222222222</c:v>
                </c:pt>
                <c:pt idx="27569">
                  <c:v>41551.7256944445</c:v>
                </c:pt>
                <c:pt idx="27570">
                  <c:v>41551.7291666667</c:v>
                </c:pt>
                <c:pt idx="27571">
                  <c:v>41551.7326388889</c:v>
                </c:pt>
                <c:pt idx="27572">
                  <c:v>41551.7361111111</c:v>
                </c:pt>
                <c:pt idx="27573">
                  <c:v>41551.7395833333</c:v>
                </c:pt>
                <c:pt idx="27574">
                  <c:v>41551.7430555556</c:v>
                </c:pt>
                <c:pt idx="27575">
                  <c:v>41551.7465277778</c:v>
                </c:pt>
                <c:pt idx="27576">
                  <c:v>41551.75</c:v>
                </c:pt>
                <c:pt idx="27577">
                  <c:v>41551.7534722222</c:v>
                </c:pt>
                <c:pt idx="27578">
                  <c:v>41551.7569444445</c:v>
                </c:pt>
                <c:pt idx="27579">
                  <c:v>41551.7604166667</c:v>
                </c:pt>
                <c:pt idx="27580">
                  <c:v>41551.7638888889</c:v>
                </c:pt>
                <c:pt idx="27581">
                  <c:v>41551.7673611111</c:v>
                </c:pt>
                <c:pt idx="27582">
                  <c:v>41551.7708333333</c:v>
                </c:pt>
                <c:pt idx="27583">
                  <c:v>41551.7743055556</c:v>
                </c:pt>
                <c:pt idx="27584">
                  <c:v>41551.7777777778</c:v>
                </c:pt>
                <c:pt idx="27585">
                  <c:v>41551.78125</c:v>
                </c:pt>
                <c:pt idx="27586">
                  <c:v>41551.7847222222</c:v>
                </c:pt>
                <c:pt idx="27587">
                  <c:v>41551.7881944444</c:v>
                </c:pt>
                <c:pt idx="27588">
                  <c:v>41551.7916666667</c:v>
                </c:pt>
                <c:pt idx="27589">
                  <c:v>41551.7951388889</c:v>
                </c:pt>
                <c:pt idx="27590">
                  <c:v>41551.7986111111</c:v>
                </c:pt>
                <c:pt idx="27591">
                  <c:v>41551.8020833333</c:v>
                </c:pt>
                <c:pt idx="27592">
                  <c:v>41551.8055555556</c:v>
                </c:pt>
                <c:pt idx="27593">
                  <c:v>41551.8090277778</c:v>
                </c:pt>
                <c:pt idx="27594">
                  <c:v>41551.8125</c:v>
                </c:pt>
                <c:pt idx="27595">
                  <c:v>41551.8159722222</c:v>
                </c:pt>
                <c:pt idx="27596">
                  <c:v>41551.8194444444</c:v>
                </c:pt>
                <c:pt idx="27597">
                  <c:v>41551.8229166667</c:v>
                </c:pt>
                <c:pt idx="27598">
                  <c:v>41551.8263888889</c:v>
                </c:pt>
                <c:pt idx="27599">
                  <c:v>41551.8298611111</c:v>
                </c:pt>
                <c:pt idx="27600">
                  <c:v>41551.8333333333</c:v>
                </c:pt>
                <c:pt idx="27601">
                  <c:v>41551.8368055556</c:v>
                </c:pt>
                <c:pt idx="27602">
                  <c:v>41551.8402777778</c:v>
                </c:pt>
                <c:pt idx="27603">
                  <c:v>41551.84375</c:v>
                </c:pt>
                <c:pt idx="27604">
                  <c:v>41551.8472222222</c:v>
                </c:pt>
                <c:pt idx="27605">
                  <c:v>41551.8506944444</c:v>
                </c:pt>
                <c:pt idx="27606">
                  <c:v>41551.8541666667</c:v>
                </c:pt>
                <c:pt idx="27607">
                  <c:v>41551.8576388889</c:v>
                </c:pt>
                <c:pt idx="27608">
                  <c:v>41551.8611111111</c:v>
                </c:pt>
                <c:pt idx="27609">
                  <c:v>41551.8645833333</c:v>
                </c:pt>
                <c:pt idx="27610">
                  <c:v>41551.8680555556</c:v>
                </c:pt>
                <c:pt idx="27611">
                  <c:v>41551.8715277778</c:v>
                </c:pt>
                <c:pt idx="27612">
                  <c:v>41551.875</c:v>
                </c:pt>
                <c:pt idx="27613">
                  <c:v>41551.8784722222</c:v>
                </c:pt>
                <c:pt idx="27614">
                  <c:v>41551.8819444444</c:v>
                </c:pt>
                <c:pt idx="27615">
                  <c:v>41551.8854166667</c:v>
                </c:pt>
                <c:pt idx="27616">
                  <c:v>41551.8888888889</c:v>
                </c:pt>
                <c:pt idx="27617">
                  <c:v>41551.8923611111</c:v>
                </c:pt>
                <c:pt idx="27618">
                  <c:v>41551.8958333333</c:v>
                </c:pt>
                <c:pt idx="27619">
                  <c:v>41551.8993055556</c:v>
                </c:pt>
                <c:pt idx="27620">
                  <c:v>41551.9027777778</c:v>
                </c:pt>
                <c:pt idx="27621">
                  <c:v>41551.90625</c:v>
                </c:pt>
                <c:pt idx="27622">
                  <c:v>41551.9097222222</c:v>
                </c:pt>
                <c:pt idx="27623">
                  <c:v>41551.9131944444</c:v>
                </c:pt>
                <c:pt idx="27624">
                  <c:v>41551.9166666667</c:v>
                </c:pt>
                <c:pt idx="27625">
                  <c:v>41551.9201388889</c:v>
                </c:pt>
                <c:pt idx="27626">
                  <c:v>41551.9236111111</c:v>
                </c:pt>
                <c:pt idx="27627">
                  <c:v>41551.9270833333</c:v>
                </c:pt>
                <c:pt idx="27628">
                  <c:v>41551.9305555556</c:v>
                </c:pt>
                <c:pt idx="27629">
                  <c:v>41551.9340277778</c:v>
                </c:pt>
                <c:pt idx="27630">
                  <c:v>41551.9375</c:v>
                </c:pt>
                <c:pt idx="27631">
                  <c:v>41551.9409722222</c:v>
                </c:pt>
                <c:pt idx="27632">
                  <c:v>41551.9444444444</c:v>
                </c:pt>
                <c:pt idx="27633">
                  <c:v>41551.9479166667</c:v>
                </c:pt>
                <c:pt idx="27634">
                  <c:v>41551.9513888889</c:v>
                </c:pt>
                <c:pt idx="27635">
                  <c:v>41551.9548611111</c:v>
                </c:pt>
                <c:pt idx="27636">
                  <c:v>41551.9583333333</c:v>
                </c:pt>
                <c:pt idx="27637">
                  <c:v>41551.9618055556</c:v>
                </c:pt>
                <c:pt idx="27638">
                  <c:v>41551.9652777778</c:v>
                </c:pt>
                <c:pt idx="27639">
                  <c:v>41551.96875</c:v>
                </c:pt>
                <c:pt idx="27640">
                  <c:v>41551.9722222222</c:v>
                </c:pt>
                <c:pt idx="27641">
                  <c:v>41551.9756944445</c:v>
                </c:pt>
                <c:pt idx="27642">
                  <c:v>41551.9791666667</c:v>
                </c:pt>
                <c:pt idx="27643">
                  <c:v>41551.9826388889</c:v>
                </c:pt>
                <c:pt idx="27644">
                  <c:v>41551.9861111111</c:v>
                </c:pt>
                <c:pt idx="27645">
                  <c:v>41551.9895833333</c:v>
                </c:pt>
                <c:pt idx="27646">
                  <c:v>41551.9930555556</c:v>
                </c:pt>
                <c:pt idx="27647">
                  <c:v>41551.9965277778</c:v>
                </c:pt>
                <c:pt idx="27648">
                  <c:v>41552</c:v>
                </c:pt>
                <c:pt idx="27649">
                  <c:v>41552.0034722222</c:v>
                </c:pt>
                <c:pt idx="27650">
                  <c:v>41552.0069444445</c:v>
                </c:pt>
                <c:pt idx="27651">
                  <c:v>41552.0104166667</c:v>
                </c:pt>
                <c:pt idx="27652">
                  <c:v>41552.0138888889</c:v>
                </c:pt>
                <c:pt idx="27653">
                  <c:v>41552.0173611111</c:v>
                </c:pt>
                <c:pt idx="27654">
                  <c:v>41552.0208333333</c:v>
                </c:pt>
                <c:pt idx="27655">
                  <c:v>41552.0243055556</c:v>
                </c:pt>
                <c:pt idx="27656">
                  <c:v>41552.0277777778</c:v>
                </c:pt>
                <c:pt idx="27657">
                  <c:v>41552.03125</c:v>
                </c:pt>
                <c:pt idx="27658">
                  <c:v>41552.0347222222</c:v>
                </c:pt>
                <c:pt idx="27659">
                  <c:v>41552.0381944445</c:v>
                </c:pt>
                <c:pt idx="27660">
                  <c:v>41552.0416666667</c:v>
                </c:pt>
                <c:pt idx="27661">
                  <c:v>41552.0451388889</c:v>
                </c:pt>
                <c:pt idx="27662">
                  <c:v>41552.0486111111</c:v>
                </c:pt>
                <c:pt idx="27663">
                  <c:v>41552.0520833333</c:v>
                </c:pt>
                <c:pt idx="27664">
                  <c:v>41552.0555555556</c:v>
                </c:pt>
                <c:pt idx="27665">
                  <c:v>41552.0590277778</c:v>
                </c:pt>
                <c:pt idx="27666">
                  <c:v>41552.0625</c:v>
                </c:pt>
                <c:pt idx="27667">
                  <c:v>41552.0659722222</c:v>
                </c:pt>
                <c:pt idx="27668">
                  <c:v>41552.0694444444</c:v>
                </c:pt>
                <c:pt idx="27669">
                  <c:v>41552.0729166667</c:v>
                </c:pt>
                <c:pt idx="27670">
                  <c:v>41552.0763888889</c:v>
                </c:pt>
                <c:pt idx="27671">
                  <c:v>41552.0798611111</c:v>
                </c:pt>
                <c:pt idx="27672">
                  <c:v>41552.0833333333</c:v>
                </c:pt>
                <c:pt idx="27673">
                  <c:v>41552.0868055556</c:v>
                </c:pt>
                <c:pt idx="27674">
                  <c:v>41552.0902777778</c:v>
                </c:pt>
                <c:pt idx="27675">
                  <c:v>41552.09375</c:v>
                </c:pt>
                <c:pt idx="27676">
                  <c:v>41552.0972222222</c:v>
                </c:pt>
                <c:pt idx="27677">
                  <c:v>41552.1006944444</c:v>
                </c:pt>
                <c:pt idx="27678">
                  <c:v>41552.1041666667</c:v>
                </c:pt>
                <c:pt idx="27679">
                  <c:v>41552.1076388889</c:v>
                </c:pt>
                <c:pt idx="27680">
                  <c:v>41552.1111111111</c:v>
                </c:pt>
                <c:pt idx="27681">
                  <c:v>41552.1145833333</c:v>
                </c:pt>
                <c:pt idx="27682">
                  <c:v>41552.1180555556</c:v>
                </c:pt>
                <c:pt idx="27683">
                  <c:v>41552.1215277778</c:v>
                </c:pt>
                <c:pt idx="27684">
                  <c:v>41552.125</c:v>
                </c:pt>
                <c:pt idx="27685">
                  <c:v>41552.1284722222</c:v>
                </c:pt>
                <c:pt idx="27686">
                  <c:v>41552.1319444444</c:v>
                </c:pt>
                <c:pt idx="27687">
                  <c:v>41552.1354166667</c:v>
                </c:pt>
                <c:pt idx="27688">
                  <c:v>41552.1388888889</c:v>
                </c:pt>
                <c:pt idx="27689">
                  <c:v>41552.1423611111</c:v>
                </c:pt>
                <c:pt idx="27690">
                  <c:v>41552.1458333333</c:v>
                </c:pt>
                <c:pt idx="27691">
                  <c:v>41552.1493055556</c:v>
                </c:pt>
                <c:pt idx="27692">
                  <c:v>41552.1527777778</c:v>
                </c:pt>
                <c:pt idx="27693">
                  <c:v>41552.15625</c:v>
                </c:pt>
                <c:pt idx="27694">
                  <c:v>41552.1597222222</c:v>
                </c:pt>
                <c:pt idx="27695">
                  <c:v>41552.1631944444</c:v>
                </c:pt>
                <c:pt idx="27696">
                  <c:v>41552.1666666667</c:v>
                </c:pt>
                <c:pt idx="27697">
                  <c:v>41552.1701388889</c:v>
                </c:pt>
                <c:pt idx="27698">
                  <c:v>41552.1736111111</c:v>
                </c:pt>
                <c:pt idx="27699">
                  <c:v>41552.1770833333</c:v>
                </c:pt>
                <c:pt idx="27700">
                  <c:v>41552.1805555556</c:v>
                </c:pt>
                <c:pt idx="27701">
                  <c:v>41552.1840277778</c:v>
                </c:pt>
                <c:pt idx="27702">
                  <c:v>41552.1875</c:v>
                </c:pt>
                <c:pt idx="27703">
                  <c:v>41552.1909722222</c:v>
                </c:pt>
                <c:pt idx="27704">
                  <c:v>41552.1944444444</c:v>
                </c:pt>
                <c:pt idx="27705">
                  <c:v>41552.1979166667</c:v>
                </c:pt>
                <c:pt idx="27706">
                  <c:v>41552.2013888889</c:v>
                </c:pt>
                <c:pt idx="27707">
                  <c:v>41552.2048611111</c:v>
                </c:pt>
                <c:pt idx="27708">
                  <c:v>41552.2083333333</c:v>
                </c:pt>
                <c:pt idx="27709">
                  <c:v>41552.2118055556</c:v>
                </c:pt>
                <c:pt idx="27710">
                  <c:v>41552.2152777778</c:v>
                </c:pt>
                <c:pt idx="27711">
                  <c:v>41552.21875</c:v>
                </c:pt>
                <c:pt idx="27712">
                  <c:v>41552.2222222222</c:v>
                </c:pt>
                <c:pt idx="27713">
                  <c:v>41552.2256944445</c:v>
                </c:pt>
                <c:pt idx="27714">
                  <c:v>41552.2291666667</c:v>
                </c:pt>
                <c:pt idx="27715">
                  <c:v>41552.2326388889</c:v>
                </c:pt>
                <c:pt idx="27716">
                  <c:v>41552.2361111111</c:v>
                </c:pt>
                <c:pt idx="27717">
                  <c:v>41552.2395833333</c:v>
                </c:pt>
                <c:pt idx="27718">
                  <c:v>41552.2430555556</c:v>
                </c:pt>
                <c:pt idx="27719">
                  <c:v>41552.2465277778</c:v>
                </c:pt>
                <c:pt idx="27720">
                  <c:v>41552.25</c:v>
                </c:pt>
                <c:pt idx="27721">
                  <c:v>41552.2534722222</c:v>
                </c:pt>
                <c:pt idx="27722">
                  <c:v>41552.2569444445</c:v>
                </c:pt>
                <c:pt idx="27723">
                  <c:v>41552.2604166667</c:v>
                </c:pt>
                <c:pt idx="27724">
                  <c:v>41552.2638888889</c:v>
                </c:pt>
                <c:pt idx="27725">
                  <c:v>41552.2673611111</c:v>
                </c:pt>
                <c:pt idx="27726">
                  <c:v>41552.2708333333</c:v>
                </c:pt>
                <c:pt idx="27727">
                  <c:v>41552.2743055556</c:v>
                </c:pt>
                <c:pt idx="27728">
                  <c:v>41552.2777777778</c:v>
                </c:pt>
                <c:pt idx="27729">
                  <c:v>41552.28125</c:v>
                </c:pt>
                <c:pt idx="27730">
                  <c:v>41552.2847222222</c:v>
                </c:pt>
                <c:pt idx="27731">
                  <c:v>41552.2881944445</c:v>
                </c:pt>
                <c:pt idx="27732">
                  <c:v>41552.2916666667</c:v>
                </c:pt>
                <c:pt idx="27733">
                  <c:v>41552.2951388889</c:v>
                </c:pt>
                <c:pt idx="27734">
                  <c:v>41552.2986111111</c:v>
                </c:pt>
                <c:pt idx="27735">
                  <c:v>41552.3020833333</c:v>
                </c:pt>
                <c:pt idx="27736">
                  <c:v>41552.3055555556</c:v>
                </c:pt>
                <c:pt idx="27737">
                  <c:v>41552.3090277778</c:v>
                </c:pt>
                <c:pt idx="27738">
                  <c:v>41552.3125</c:v>
                </c:pt>
                <c:pt idx="27739">
                  <c:v>41552.3159722222</c:v>
                </c:pt>
                <c:pt idx="27740">
                  <c:v>41552.3194444444</c:v>
                </c:pt>
                <c:pt idx="27741">
                  <c:v>41552.3229166667</c:v>
                </c:pt>
                <c:pt idx="27742">
                  <c:v>41552.3263888889</c:v>
                </c:pt>
                <c:pt idx="27743">
                  <c:v>41552.3298611111</c:v>
                </c:pt>
                <c:pt idx="27744">
                  <c:v>41552.3333333333</c:v>
                </c:pt>
                <c:pt idx="27745">
                  <c:v>41552.3368055556</c:v>
                </c:pt>
                <c:pt idx="27746">
                  <c:v>41552.3402777778</c:v>
                </c:pt>
                <c:pt idx="27747">
                  <c:v>41552.34375</c:v>
                </c:pt>
                <c:pt idx="27748">
                  <c:v>41552.3472222222</c:v>
                </c:pt>
                <c:pt idx="27749">
                  <c:v>41552.3506944444</c:v>
                </c:pt>
                <c:pt idx="27750">
                  <c:v>41552.3541666667</c:v>
                </c:pt>
                <c:pt idx="27751">
                  <c:v>41552.3576388889</c:v>
                </c:pt>
                <c:pt idx="27752">
                  <c:v>41552.3611111111</c:v>
                </c:pt>
                <c:pt idx="27753">
                  <c:v>41552.3645833333</c:v>
                </c:pt>
                <c:pt idx="27754">
                  <c:v>41552.3680555556</c:v>
                </c:pt>
                <c:pt idx="27755">
                  <c:v>41552.3715277778</c:v>
                </c:pt>
                <c:pt idx="27756">
                  <c:v>41552.375</c:v>
                </c:pt>
                <c:pt idx="27757">
                  <c:v>41552.3784722222</c:v>
                </c:pt>
                <c:pt idx="27758">
                  <c:v>41552.3819444444</c:v>
                </c:pt>
                <c:pt idx="27759">
                  <c:v>41552.3854166667</c:v>
                </c:pt>
                <c:pt idx="27760">
                  <c:v>41552.3888888889</c:v>
                </c:pt>
                <c:pt idx="27761">
                  <c:v>41552.3923611111</c:v>
                </c:pt>
                <c:pt idx="27762">
                  <c:v>41552.3958333333</c:v>
                </c:pt>
                <c:pt idx="27763">
                  <c:v>41552.3993055556</c:v>
                </c:pt>
                <c:pt idx="27764">
                  <c:v>41552.4027777778</c:v>
                </c:pt>
                <c:pt idx="27765">
                  <c:v>41552.40625</c:v>
                </c:pt>
                <c:pt idx="27766">
                  <c:v>41552.4097222222</c:v>
                </c:pt>
                <c:pt idx="27767">
                  <c:v>41552.4131944444</c:v>
                </c:pt>
                <c:pt idx="27768">
                  <c:v>41552.4166666667</c:v>
                </c:pt>
                <c:pt idx="27769">
                  <c:v>41552.4201388889</c:v>
                </c:pt>
                <c:pt idx="27770">
                  <c:v>41552.4236111111</c:v>
                </c:pt>
                <c:pt idx="27771">
                  <c:v>41552.4270833333</c:v>
                </c:pt>
                <c:pt idx="27772">
                  <c:v>41552.4305555556</c:v>
                </c:pt>
                <c:pt idx="27773">
                  <c:v>41552.4340277778</c:v>
                </c:pt>
                <c:pt idx="27774">
                  <c:v>41552.4375</c:v>
                </c:pt>
                <c:pt idx="27775">
                  <c:v>41552.4409722222</c:v>
                </c:pt>
                <c:pt idx="27776">
                  <c:v>41552.4444444444</c:v>
                </c:pt>
                <c:pt idx="27777">
                  <c:v>41552.4479166667</c:v>
                </c:pt>
                <c:pt idx="27778">
                  <c:v>41552.4513888889</c:v>
                </c:pt>
                <c:pt idx="27779">
                  <c:v>41552.4548611111</c:v>
                </c:pt>
                <c:pt idx="27780">
                  <c:v>41552.4583333333</c:v>
                </c:pt>
                <c:pt idx="27781">
                  <c:v>41552.4618055556</c:v>
                </c:pt>
                <c:pt idx="27782">
                  <c:v>41552.4652777778</c:v>
                </c:pt>
                <c:pt idx="27783">
                  <c:v>41552.46875</c:v>
                </c:pt>
                <c:pt idx="27784">
                  <c:v>41552.4722222222</c:v>
                </c:pt>
                <c:pt idx="27785">
                  <c:v>41552.4756944444</c:v>
                </c:pt>
                <c:pt idx="27786">
                  <c:v>41552.4791666667</c:v>
                </c:pt>
                <c:pt idx="27787">
                  <c:v>41552.4826388889</c:v>
                </c:pt>
                <c:pt idx="27788">
                  <c:v>41552.4861111111</c:v>
                </c:pt>
                <c:pt idx="27789">
                  <c:v>41552.4895833333</c:v>
                </c:pt>
                <c:pt idx="27790">
                  <c:v>41552.4930555556</c:v>
                </c:pt>
                <c:pt idx="27791">
                  <c:v>41552.4965277778</c:v>
                </c:pt>
                <c:pt idx="27792">
                  <c:v>41552.5</c:v>
                </c:pt>
                <c:pt idx="27793">
                  <c:v>41552.5034722222</c:v>
                </c:pt>
                <c:pt idx="27794">
                  <c:v>41552.5069444445</c:v>
                </c:pt>
                <c:pt idx="27795">
                  <c:v>41552.5104166667</c:v>
                </c:pt>
                <c:pt idx="27796">
                  <c:v>41552.5138888889</c:v>
                </c:pt>
                <c:pt idx="27797">
                  <c:v>41552.5173611111</c:v>
                </c:pt>
                <c:pt idx="27798">
                  <c:v>41552.5208333333</c:v>
                </c:pt>
                <c:pt idx="27799">
                  <c:v>41552.5243055556</c:v>
                </c:pt>
                <c:pt idx="27800">
                  <c:v>41552.5277777778</c:v>
                </c:pt>
                <c:pt idx="27801">
                  <c:v>41552.53125</c:v>
                </c:pt>
                <c:pt idx="27802">
                  <c:v>41552.5347222222</c:v>
                </c:pt>
                <c:pt idx="27803">
                  <c:v>41552.5381944445</c:v>
                </c:pt>
                <c:pt idx="27804">
                  <c:v>41552.5416666667</c:v>
                </c:pt>
                <c:pt idx="27805">
                  <c:v>41552.5451388889</c:v>
                </c:pt>
                <c:pt idx="27806">
                  <c:v>41552.5486111111</c:v>
                </c:pt>
                <c:pt idx="27807">
                  <c:v>41552.5520833333</c:v>
                </c:pt>
                <c:pt idx="27808">
                  <c:v>41552.5555555556</c:v>
                </c:pt>
                <c:pt idx="27809">
                  <c:v>41552.5590277778</c:v>
                </c:pt>
                <c:pt idx="27810">
                  <c:v>41552.5625</c:v>
                </c:pt>
                <c:pt idx="27811">
                  <c:v>41552.5659722222</c:v>
                </c:pt>
                <c:pt idx="27812">
                  <c:v>41552.5694444445</c:v>
                </c:pt>
                <c:pt idx="27813">
                  <c:v>41552.5729166667</c:v>
                </c:pt>
                <c:pt idx="27814">
                  <c:v>41552.5763888889</c:v>
                </c:pt>
                <c:pt idx="27815">
                  <c:v>41552.5798611111</c:v>
                </c:pt>
                <c:pt idx="27816">
                  <c:v>41552.5833333333</c:v>
                </c:pt>
                <c:pt idx="27817">
                  <c:v>41552.5868055556</c:v>
                </c:pt>
                <c:pt idx="27818">
                  <c:v>41552.5902777778</c:v>
                </c:pt>
                <c:pt idx="27819">
                  <c:v>41552.59375</c:v>
                </c:pt>
                <c:pt idx="27820">
                  <c:v>41552.5972222222</c:v>
                </c:pt>
                <c:pt idx="27821">
                  <c:v>41552.6006944444</c:v>
                </c:pt>
                <c:pt idx="27822">
                  <c:v>41552.6041666667</c:v>
                </c:pt>
                <c:pt idx="27823">
                  <c:v>41552.6076388889</c:v>
                </c:pt>
                <c:pt idx="27824">
                  <c:v>41552.6111111111</c:v>
                </c:pt>
                <c:pt idx="27825">
                  <c:v>41552.6145833333</c:v>
                </c:pt>
                <c:pt idx="27826">
                  <c:v>41552.6180555556</c:v>
                </c:pt>
                <c:pt idx="27827">
                  <c:v>41552.6215277778</c:v>
                </c:pt>
                <c:pt idx="27828">
                  <c:v>41552.625</c:v>
                </c:pt>
                <c:pt idx="27829">
                  <c:v>41552.6284722222</c:v>
                </c:pt>
                <c:pt idx="27830">
                  <c:v>41552.6319444444</c:v>
                </c:pt>
                <c:pt idx="27831">
                  <c:v>41552.6354166667</c:v>
                </c:pt>
                <c:pt idx="27832">
                  <c:v>41552.6388888889</c:v>
                </c:pt>
                <c:pt idx="27833">
                  <c:v>41552.6423611111</c:v>
                </c:pt>
                <c:pt idx="27834">
                  <c:v>41552.6458333333</c:v>
                </c:pt>
                <c:pt idx="27835">
                  <c:v>41552.6493055556</c:v>
                </c:pt>
                <c:pt idx="27836">
                  <c:v>41552.6527777778</c:v>
                </c:pt>
                <c:pt idx="27837">
                  <c:v>41552.65625</c:v>
                </c:pt>
                <c:pt idx="27838">
                  <c:v>41552.6597222222</c:v>
                </c:pt>
                <c:pt idx="27839">
                  <c:v>41552.6631944444</c:v>
                </c:pt>
                <c:pt idx="27840">
                  <c:v>41552.6666666667</c:v>
                </c:pt>
                <c:pt idx="27841">
                  <c:v>41552.6701388889</c:v>
                </c:pt>
                <c:pt idx="27842">
                  <c:v>41552.6736111111</c:v>
                </c:pt>
                <c:pt idx="27843">
                  <c:v>41552.6770833333</c:v>
                </c:pt>
                <c:pt idx="27844">
                  <c:v>41552.6805555556</c:v>
                </c:pt>
                <c:pt idx="27845">
                  <c:v>41552.6840277778</c:v>
                </c:pt>
                <c:pt idx="27846">
                  <c:v>41552.6875</c:v>
                </c:pt>
                <c:pt idx="27847">
                  <c:v>41552.6909722222</c:v>
                </c:pt>
                <c:pt idx="27848">
                  <c:v>41552.6944444444</c:v>
                </c:pt>
                <c:pt idx="27849">
                  <c:v>41552.6979166667</c:v>
                </c:pt>
                <c:pt idx="27850">
                  <c:v>41552.7013888889</c:v>
                </c:pt>
                <c:pt idx="27851">
                  <c:v>41552.7048611111</c:v>
                </c:pt>
                <c:pt idx="27852">
                  <c:v>41552.7083333333</c:v>
                </c:pt>
                <c:pt idx="27853">
                  <c:v>41552.7118055556</c:v>
                </c:pt>
                <c:pt idx="27854">
                  <c:v>41552.7152777778</c:v>
                </c:pt>
                <c:pt idx="27855">
                  <c:v>41552.71875</c:v>
                </c:pt>
                <c:pt idx="27856">
                  <c:v>41552.7222222222</c:v>
                </c:pt>
                <c:pt idx="27857">
                  <c:v>41552.7256944444</c:v>
                </c:pt>
                <c:pt idx="27858">
                  <c:v>41552.7291666667</c:v>
                </c:pt>
                <c:pt idx="27859">
                  <c:v>41552.7326388889</c:v>
                </c:pt>
                <c:pt idx="27860">
                  <c:v>41552.7361111111</c:v>
                </c:pt>
                <c:pt idx="27861">
                  <c:v>41552.7395833333</c:v>
                </c:pt>
                <c:pt idx="27862">
                  <c:v>41552.7430555556</c:v>
                </c:pt>
                <c:pt idx="27863">
                  <c:v>41552.7465277778</c:v>
                </c:pt>
                <c:pt idx="27864">
                  <c:v>41552.75</c:v>
                </c:pt>
                <c:pt idx="27865">
                  <c:v>41552.7534722222</c:v>
                </c:pt>
                <c:pt idx="27866">
                  <c:v>41552.7569444444</c:v>
                </c:pt>
                <c:pt idx="27867">
                  <c:v>41552.7604166667</c:v>
                </c:pt>
                <c:pt idx="27868">
                  <c:v>41552.7638888889</c:v>
                </c:pt>
                <c:pt idx="27869">
                  <c:v>41552.7673611111</c:v>
                </c:pt>
                <c:pt idx="27870">
                  <c:v>41552.7708333333</c:v>
                </c:pt>
                <c:pt idx="27871">
                  <c:v>41552.7743055556</c:v>
                </c:pt>
                <c:pt idx="27872">
                  <c:v>41552.7777777778</c:v>
                </c:pt>
                <c:pt idx="27873">
                  <c:v>41552.78125</c:v>
                </c:pt>
                <c:pt idx="27874">
                  <c:v>41552.7847222222</c:v>
                </c:pt>
                <c:pt idx="27875">
                  <c:v>41552.7881944445</c:v>
                </c:pt>
                <c:pt idx="27876">
                  <c:v>41552.7916666667</c:v>
                </c:pt>
                <c:pt idx="27877">
                  <c:v>41552.7951388889</c:v>
                </c:pt>
                <c:pt idx="27878">
                  <c:v>41552.7986111111</c:v>
                </c:pt>
                <c:pt idx="27879">
                  <c:v>41552.8020833333</c:v>
                </c:pt>
                <c:pt idx="27880">
                  <c:v>41552.8055555556</c:v>
                </c:pt>
                <c:pt idx="27881">
                  <c:v>41552.8090277778</c:v>
                </c:pt>
                <c:pt idx="27882">
                  <c:v>41552.8125</c:v>
                </c:pt>
                <c:pt idx="27883">
                  <c:v>41552.8159722222</c:v>
                </c:pt>
                <c:pt idx="27884">
                  <c:v>41552.8194444445</c:v>
                </c:pt>
                <c:pt idx="27885">
                  <c:v>41552.8229166667</c:v>
                </c:pt>
                <c:pt idx="27886">
                  <c:v>41552.8263888889</c:v>
                </c:pt>
                <c:pt idx="27887">
                  <c:v>41552.8298611111</c:v>
                </c:pt>
                <c:pt idx="27888">
                  <c:v>41552.8333333333</c:v>
                </c:pt>
                <c:pt idx="27889">
                  <c:v>41552.8368055556</c:v>
                </c:pt>
                <c:pt idx="27890">
                  <c:v>41552.8402777778</c:v>
                </c:pt>
                <c:pt idx="27891">
                  <c:v>41552.84375</c:v>
                </c:pt>
                <c:pt idx="27892">
                  <c:v>41552.8472222222</c:v>
                </c:pt>
                <c:pt idx="27893">
                  <c:v>41552.8506944444</c:v>
                </c:pt>
                <c:pt idx="27894">
                  <c:v>41552.8541666667</c:v>
                </c:pt>
                <c:pt idx="27895">
                  <c:v>41552.8576388889</c:v>
                </c:pt>
                <c:pt idx="27896">
                  <c:v>41552.8611111111</c:v>
                </c:pt>
                <c:pt idx="27897">
                  <c:v>41552.8645833333</c:v>
                </c:pt>
                <c:pt idx="27898">
                  <c:v>41552.8680555556</c:v>
                </c:pt>
                <c:pt idx="27899">
                  <c:v>41552.8715277778</c:v>
                </c:pt>
                <c:pt idx="27900">
                  <c:v>41552.875</c:v>
                </c:pt>
                <c:pt idx="27901">
                  <c:v>41552.8784722222</c:v>
                </c:pt>
                <c:pt idx="27902">
                  <c:v>41552.8819444444</c:v>
                </c:pt>
                <c:pt idx="27903">
                  <c:v>41552.8854166667</c:v>
                </c:pt>
                <c:pt idx="27904">
                  <c:v>41552.8888888889</c:v>
                </c:pt>
                <c:pt idx="27905">
                  <c:v>41552.8923611111</c:v>
                </c:pt>
                <c:pt idx="27906">
                  <c:v>41552.8958333333</c:v>
                </c:pt>
                <c:pt idx="27907">
                  <c:v>41552.8993055556</c:v>
                </c:pt>
                <c:pt idx="27908">
                  <c:v>41552.9027777778</c:v>
                </c:pt>
                <c:pt idx="27909">
                  <c:v>41552.90625</c:v>
                </c:pt>
                <c:pt idx="27910">
                  <c:v>41552.9097222222</c:v>
                </c:pt>
                <c:pt idx="27911">
                  <c:v>41552.9131944444</c:v>
                </c:pt>
                <c:pt idx="27912">
                  <c:v>41552.9166666667</c:v>
                </c:pt>
                <c:pt idx="27913">
                  <c:v>41552.9201388889</c:v>
                </c:pt>
                <c:pt idx="27914">
                  <c:v>41552.9236111111</c:v>
                </c:pt>
                <c:pt idx="27915">
                  <c:v>41552.9270833333</c:v>
                </c:pt>
                <c:pt idx="27916">
                  <c:v>41552.9305555556</c:v>
                </c:pt>
                <c:pt idx="27917">
                  <c:v>41552.9340277778</c:v>
                </c:pt>
                <c:pt idx="27918">
                  <c:v>41552.9375</c:v>
                </c:pt>
                <c:pt idx="27919">
                  <c:v>41552.9409722222</c:v>
                </c:pt>
                <c:pt idx="27920">
                  <c:v>41552.9444444444</c:v>
                </c:pt>
                <c:pt idx="27921">
                  <c:v>41552.9479166667</c:v>
                </c:pt>
                <c:pt idx="27922">
                  <c:v>41552.9513888889</c:v>
                </c:pt>
                <c:pt idx="27923">
                  <c:v>41552.9548611111</c:v>
                </c:pt>
                <c:pt idx="27924">
                  <c:v>41552.9583333333</c:v>
                </c:pt>
                <c:pt idx="27925">
                  <c:v>41552.9618055556</c:v>
                </c:pt>
                <c:pt idx="27926">
                  <c:v>41552.9652777778</c:v>
                </c:pt>
                <c:pt idx="27927">
                  <c:v>41552.96875</c:v>
                </c:pt>
                <c:pt idx="27928">
                  <c:v>41552.9722222222</c:v>
                </c:pt>
                <c:pt idx="27929">
                  <c:v>41552.9756944444</c:v>
                </c:pt>
                <c:pt idx="27930">
                  <c:v>41552.9791666667</c:v>
                </c:pt>
                <c:pt idx="27931">
                  <c:v>41552.9826388889</c:v>
                </c:pt>
                <c:pt idx="27932">
                  <c:v>41552.9861111111</c:v>
                </c:pt>
                <c:pt idx="27933">
                  <c:v>41552.9895833333</c:v>
                </c:pt>
                <c:pt idx="27934">
                  <c:v>41552.9930555556</c:v>
                </c:pt>
                <c:pt idx="27935">
                  <c:v>41552.9965277778</c:v>
                </c:pt>
                <c:pt idx="27936">
                  <c:v>41553</c:v>
                </c:pt>
                <c:pt idx="27937">
                  <c:v>41553.0034722222</c:v>
                </c:pt>
                <c:pt idx="27938">
                  <c:v>41553.0069444444</c:v>
                </c:pt>
                <c:pt idx="27939">
                  <c:v>41553.0104166667</c:v>
                </c:pt>
                <c:pt idx="27940">
                  <c:v>41553.0138888889</c:v>
                </c:pt>
                <c:pt idx="27941">
                  <c:v>41553.0173611111</c:v>
                </c:pt>
                <c:pt idx="27942">
                  <c:v>41553.0208333333</c:v>
                </c:pt>
                <c:pt idx="27943">
                  <c:v>41553.0243055556</c:v>
                </c:pt>
                <c:pt idx="27944">
                  <c:v>41553.0277777778</c:v>
                </c:pt>
                <c:pt idx="27945">
                  <c:v>41553.03125</c:v>
                </c:pt>
                <c:pt idx="27946">
                  <c:v>41553.0347222222</c:v>
                </c:pt>
                <c:pt idx="27947">
                  <c:v>41553.0381944445</c:v>
                </c:pt>
                <c:pt idx="27948">
                  <c:v>41553.0416666667</c:v>
                </c:pt>
                <c:pt idx="27949">
                  <c:v>41553.0451388889</c:v>
                </c:pt>
                <c:pt idx="27950">
                  <c:v>41553.0486111111</c:v>
                </c:pt>
                <c:pt idx="27951">
                  <c:v>41553.0520833333</c:v>
                </c:pt>
                <c:pt idx="27952">
                  <c:v>41553.0555555556</c:v>
                </c:pt>
                <c:pt idx="27953">
                  <c:v>41553.0590277778</c:v>
                </c:pt>
                <c:pt idx="27954">
                  <c:v>41553.0625</c:v>
                </c:pt>
                <c:pt idx="27955">
                  <c:v>41553.0659722222</c:v>
                </c:pt>
                <c:pt idx="27956">
                  <c:v>41553.0694444445</c:v>
                </c:pt>
                <c:pt idx="27957">
                  <c:v>41553.0729166667</c:v>
                </c:pt>
                <c:pt idx="27958">
                  <c:v>41553.0763888889</c:v>
                </c:pt>
                <c:pt idx="27959">
                  <c:v>41553.0798611111</c:v>
                </c:pt>
                <c:pt idx="27960">
                  <c:v>41553.0833333333</c:v>
                </c:pt>
                <c:pt idx="27961">
                  <c:v>41553.0868055556</c:v>
                </c:pt>
                <c:pt idx="27962">
                  <c:v>41553.0902777778</c:v>
                </c:pt>
                <c:pt idx="27963">
                  <c:v>41553.09375</c:v>
                </c:pt>
                <c:pt idx="27964">
                  <c:v>41553.0972222222</c:v>
                </c:pt>
                <c:pt idx="27965">
                  <c:v>41553.1006944445</c:v>
                </c:pt>
                <c:pt idx="27966">
                  <c:v>41553.1041666667</c:v>
                </c:pt>
                <c:pt idx="27967">
                  <c:v>41553.1076388889</c:v>
                </c:pt>
                <c:pt idx="27968">
                  <c:v>41553.1111111111</c:v>
                </c:pt>
                <c:pt idx="27969">
                  <c:v>41553.1145833333</c:v>
                </c:pt>
                <c:pt idx="27970">
                  <c:v>41553.1180555556</c:v>
                </c:pt>
                <c:pt idx="27971">
                  <c:v>41553.1215277778</c:v>
                </c:pt>
                <c:pt idx="27972">
                  <c:v>41553.125</c:v>
                </c:pt>
                <c:pt idx="27973">
                  <c:v>41553.1284722222</c:v>
                </c:pt>
                <c:pt idx="27974">
                  <c:v>41553.1319444444</c:v>
                </c:pt>
                <c:pt idx="27975">
                  <c:v>41553.1354166667</c:v>
                </c:pt>
                <c:pt idx="27976">
                  <c:v>41553.1388888889</c:v>
                </c:pt>
                <c:pt idx="27977">
                  <c:v>41553.1423611111</c:v>
                </c:pt>
                <c:pt idx="27978">
                  <c:v>41553.1458333333</c:v>
                </c:pt>
                <c:pt idx="27979">
                  <c:v>41553.1493055556</c:v>
                </c:pt>
                <c:pt idx="27980">
                  <c:v>41553.1527777778</c:v>
                </c:pt>
                <c:pt idx="27981">
                  <c:v>41553.15625</c:v>
                </c:pt>
                <c:pt idx="27982">
                  <c:v>41553.1597222222</c:v>
                </c:pt>
                <c:pt idx="27983">
                  <c:v>41553.1631944444</c:v>
                </c:pt>
                <c:pt idx="27984">
                  <c:v>41553.1666666667</c:v>
                </c:pt>
                <c:pt idx="27985">
                  <c:v>41553.1701388889</c:v>
                </c:pt>
                <c:pt idx="27986">
                  <c:v>41553.1736111111</c:v>
                </c:pt>
                <c:pt idx="27987">
                  <c:v>41553.1770833333</c:v>
                </c:pt>
                <c:pt idx="27988">
                  <c:v>41553.1805555556</c:v>
                </c:pt>
                <c:pt idx="27989">
                  <c:v>41553.1840277778</c:v>
                </c:pt>
                <c:pt idx="27990">
                  <c:v>41553.1875</c:v>
                </c:pt>
                <c:pt idx="27991">
                  <c:v>41553.1909722222</c:v>
                </c:pt>
                <c:pt idx="27992">
                  <c:v>41553.1944444444</c:v>
                </c:pt>
                <c:pt idx="27993">
                  <c:v>41553.1979166667</c:v>
                </c:pt>
                <c:pt idx="27994">
                  <c:v>41553.2013888889</c:v>
                </c:pt>
                <c:pt idx="27995">
                  <c:v>41553.2048611111</c:v>
                </c:pt>
                <c:pt idx="27996">
                  <c:v>41553.2083333333</c:v>
                </c:pt>
                <c:pt idx="27997">
                  <c:v>41553.2118055556</c:v>
                </c:pt>
                <c:pt idx="27998">
                  <c:v>41553.2152777778</c:v>
                </c:pt>
                <c:pt idx="27999">
                  <c:v>41553.21875</c:v>
                </c:pt>
                <c:pt idx="28000">
                  <c:v>41553.2222222222</c:v>
                </c:pt>
                <c:pt idx="28001">
                  <c:v>41553.2256944444</c:v>
                </c:pt>
                <c:pt idx="28002">
                  <c:v>41553.2291666667</c:v>
                </c:pt>
                <c:pt idx="28003">
                  <c:v>41553.2326388889</c:v>
                </c:pt>
                <c:pt idx="28004">
                  <c:v>41553.2361111111</c:v>
                </c:pt>
                <c:pt idx="28005">
                  <c:v>41553.2395833333</c:v>
                </c:pt>
                <c:pt idx="28006">
                  <c:v>41553.2430555556</c:v>
                </c:pt>
                <c:pt idx="28007">
                  <c:v>41553.2465277778</c:v>
                </c:pt>
                <c:pt idx="28008">
                  <c:v>41553.25</c:v>
                </c:pt>
                <c:pt idx="28009">
                  <c:v>41553.2534722222</c:v>
                </c:pt>
                <c:pt idx="28010">
                  <c:v>41553.2569444444</c:v>
                </c:pt>
                <c:pt idx="28011">
                  <c:v>41553.2604166667</c:v>
                </c:pt>
                <c:pt idx="28012">
                  <c:v>41553.2638888889</c:v>
                </c:pt>
                <c:pt idx="28013">
                  <c:v>41553.2673611111</c:v>
                </c:pt>
                <c:pt idx="28014">
                  <c:v>41553.2708333333</c:v>
                </c:pt>
                <c:pt idx="28015">
                  <c:v>41553.2743055556</c:v>
                </c:pt>
                <c:pt idx="28016">
                  <c:v>41553.2777777778</c:v>
                </c:pt>
                <c:pt idx="28017">
                  <c:v>41553.28125</c:v>
                </c:pt>
                <c:pt idx="28018">
                  <c:v>41553.2847222222</c:v>
                </c:pt>
                <c:pt idx="28019">
                  <c:v>41553.2881944444</c:v>
                </c:pt>
                <c:pt idx="28020">
                  <c:v>41553.2916666667</c:v>
                </c:pt>
                <c:pt idx="28021">
                  <c:v>41553.2951388889</c:v>
                </c:pt>
                <c:pt idx="28022">
                  <c:v>41553.2986111111</c:v>
                </c:pt>
                <c:pt idx="28023">
                  <c:v>41553.3020833333</c:v>
                </c:pt>
                <c:pt idx="28024">
                  <c:v>41553.3055555556</c:v>
                </c:pt>
                <c:pt idx="28025">
                  <c:v>41553.3090277778</c:v>
                </c:pt>
                <c:pt idx="28026">
                  <c:v>41553.3125</c:v>
                </c:pt>
                <c:pt idx="28027">
                  <c:v>41553.3159722222</c:v>
                </c:pt>
                <c:pt idx="28028">
                  <c:v>41553.3194444445</c:v>
                </c:pt>
                <c:pt idx="28029">
                  <c:v>41553.3229166667</c:v>
                </c:pt>
                <c:pt idx="28030">
                  <c:v>41553.3263888889</c:v>
                </c:pt>
                <c:pt idx="28031">
                  <c:v>41553.3298611111</c:v>
                </c:pt>
                <c:pt idx="28032">
                  <c:v>41553.3333333333</c:v>
                </c:pt>
                <c:pt idx="28033">
                  <c:v>41553.3368055556</c:v>
                </c:pt>
                <c:pt idx="28034">
                  <c:v>41553.3402777778</c:v>
                </c:pt>
                <c:pt idx="28035">
                  <c:v>41553.34375</c:v>
                </c:pt>
                <c:pt idx="28036">
                  <c:v>41553.3472222222</c:v>
                </c:pt>
                <c:pt idx="28037">
                  <c:v>41553.3506944445</c:v>
                </c:pt>
                <c:pt idx="28038">
                  <c:v>41553.3541666667</c:v>
                </c:pt>
                <c:pt idx="28039">
                  <c:v>41553.3576388889</c:v>
                </c:pt>
                <c:pt idx="28040">
                  <c:v>41553.3611111111</c:v>
                </c:pt>
                <c:pt idx="28041">
                  <c:v>41553.3645833333</c:v>
                </c:pt>
                <c:pt idx="28042">
                  <c:v>41553.3680555556</c:v>
                </c:pt>
                <c:pt idx="28043">
                  <c:v>41553.3715277778</c:v>
                </c:pt>
                <c:pt idx="28044">
                  <c:v>41553.375</c:v>
                </c:pt>
                <c:pt idx="28045">
                  <c:v>41553.3784722222</c:v>
                </c:pt>
                <c:pt idx="28046">
                  <c:v>41553.3819444445</c:v>
                </c:pt>
                <c:pt idx="28047">
                  <c:v>41553.3854166667</c:v>
                </c:pt>
                <c:pt idx="28048">
                  <c:v>41553.3888888889</c:v>
                </c:pt>
                <c:pt idx="28049">
                  <c:v>41553.3923611111</c:v>
                </c:pt>
                <c:pt idx="28050">
                  <c:v>41553.3958333333</c:v>
                </c:pt>
                <c:pt idx="28051">
                  <c:v>41553.3993055556</c:v>
                </c:pt>
                <c:pt idx="28052">
                  <c:v>41553.4027777778</c:v>
                </c:pt>
                <c:pt idx="28053">
                  <c:v>41553.40625</c:v>
                </c:pt>
                <c:pt idx="28054">
                  <c:v>41553.4097222222</c:v>
                </c:pt>
                <c:pt idx="28055">
                  <c:v>41553.4131944444</c:v>
                </c:pt>
                <c:pt idx="28056">
                  <c:v>41553.4166666667</c:v>
                </c:pt>
                <c:pt idx="28057">
                  <c:v>41553.4201388889</c:v>
                </c:pt>
                <c:pt idx="28058">
                  <c:v>41553.4236111111</c:v>
                </c:pt>
                <c:pt idx="28059">
                  <c:v>41553.4270833333</c:v>
                </c:pt>
                <c:pt idx="28060">
                  <c:v>41553.4305555556</c:v>
                </c:pt>
                <c:pt idx="28061">
                  <c:v>41553.4340277778</c:v>
                </c:pt>
                <c:pt idx="28062">
                  <c:v>41553.4375</c:v>
                </c:pt>
                <c:pt idx="28063">
                  <c:v>41553.4409722222</c:v>
                </c:pt>
                <c:pt idx="28064">
                  <c:v>41553.4444444444</c:v>
                </c:pt>
                <c:pt idx="28065">
                  <c:v>41553.4479166667</c:v>
                </c:pt>
                <c:pt idx="28066">
                  <c:v>41553.4513888889</c:v>
                </c:pt>
                <c:pt idx="28067">
                  <c:v>41553.4548611111</c:v>
                </c:pt>
                <c:pt idx="28068">
                  <c:v>41553.4583333333</c:v>
                </c:pt>
                <c:pt idx="28069">
                  <c:v>41553.4618055556</c:v>
                </c:pt>
                <c:pt idx="28070">
                  <c:v>41553.4652777778</c:v>
                </c:pt>
                <c:pt idx="28071">
                  <c:v>41553.46875</c:v>
                </c:pt>
                <c:pt idx="28072">
                  <c:v>41553.4722222222</c:v>
                </c:pt>
                <c:pt idx="28073">
                  <c:v>41553.4756944444</c:v>
                </c:pt>
                <c:pt idx="28074">
                  <c:v>41553.4791666667</c:v>
                </c:pt>
                <c:pt idx="28075">
                  <c:v>41553.4826388889</c:v>
                </c:pt>
                <c:pt idx="28076">
                  <c:v>41553.4861111111</c:v>
                </c:pt>
                <c:pt idx="28077">
                  <c:v>41553.4895833333</c:v>
                </c:pt>
                <c:pt idx="28078">
                  <c:v>41553.4930555556</c:v>
                </c:pt>
                <c:pt idx="28079">
                  <c:v>41553.4965277778</c:v>
                </c:pt>
                <c:pt idx="28080">
                  <c:v>41553.5</c:v>
                </c:pt>
                <c:pt idx="28081">
                  <c:v>41553.5034722222</c:v>
                </c:pt>
                <c:pt idx="28082">
                  <c:v>41553.5069444444</c:v>
                </c:pt>
                <c:pt idx="28083">
                  <c:v>41553.5104166667</c:v>
                </c:pt>
                <c:pt idx="28084">
                  <c:v>41553.5138888889</c:v>
                </c:pt>
                <c:pt idx="28085">
                  <c:v>41553.5173611111</c:v>
                </c:pt>
                <c:pt idx="28086">
                  <c:v>41553.5208333333</c:v>
                </c:pt>
                <c:pt idx="28087">
                  <c:v>41553.5243055556</c:v>
                </c:pt>
                <c:pt idx="28088">
                  <c:v>41553.5277777778</c:v>
                </c:pt>
                <c:pt idx="28089">
                  <c:v>41553.53125</c:v>
                </c:pt>
                <c:pt idx="28090">
                  <c:v>41553.5347222222</c:v>
                </c:pt>
                <c:pt idx="28091">
                  <c:v>41553.5381944444</c:v>
                </c:pt>
                <c:pt idx="28092">
                  <c:v>41553.5416666667</c:v>
                </c:pt>
                <c:pt idx="28093">
                  <c:v>41553.5451388889</c:v>
                </c:pt>
                <c:pt idx="28094">
                  <c:v>41553.5486111111</c:v>
                </c:pt>
                <c:pt idx="28095">
                  <c:v>41553.5520833333</c:v>
                </c:pt>
                <c:pt idx="28096">
                  <c:v>41553.5555555556</c:v>
                </c:pt>
                <c:pt idx="28097">
                  <c:v>41553.5590277778</c:v>
                </c:pt>
                <c:pt idx="28098">
                  <c:v>41553.5625</c:v>
                </c:pt>
                <c:pt idx="28099">
                  <c:v>41553.5659722222</c:v>
                </c:pt>
                <c:pt idx="28100">
                  <c:v>41553.5694444445</c:v>
                </c:pt>
                <c:pt idx="28101">
                  <c:v>41553.5729166667</c:v>
                </c:pt>
                <c:pt idx="28102">
                  <c:v>41553.5763888889</c:v>
                </c:pt>
                <c:pt idx="28103">
                  <c:v>41553.5798611111</c:v>
                </c:pt>
                <c:pt idx="28104">
                  <c:v>41553.5833333333</c:v>
                </c:pt>
                <c:pt idx="28105">
                  <c:v>41553.5868055556</c:v>
                </c:pt>
                <c:pt idx="28106">
                  <c:v>41553.5902777778</c:v>
                </c:pt>
                <c:pt idx="28107">
                  <c:v>41553.59375</c:v>
                </c:pt>
                <c:pt idx="28108">
                  <c:v>41553.5972222222</c:v>
                </c:pt>
                <c:pt idx="28109">
                  <c:v>41553.6006944445</c:v>
                </c:pt>
                <c:pt idx="28110">
                  <c:v>41553.6041666667</c:v>
                </c:pt>
                <c:pt idx="28111">
                  <c:v>41553.6076388889</c:v>
                </c:pt>
                <c:pt idx="28112">
                  <c:v>41553.6111111111</c:v>
                </c:pt>
                <c:pt idx="28113">
                  <c:v>41553.6145833333</c:v>
                </c:pt>
                <c:pt idx="28114">
                  <c:v>41553.6180555556</c:v>
                </c:pt>
                <c:pt idx="28115">
                  <c:v>41553.6215277778</c:v>
                </c:pt>
                <c:pt idx="28116">
                  <c:v>41553.625</c:v>
                </c:pt>
                <c:pt idx="28117">
                  <c:v>41553.6284722222</c:v>
                </c:pt>
                <c:pt idx="28118">
                  <c:v>41553.6319444445</c:v>
                </c:pt>
                <c:pt idx="28119">
                  <c:v>41553.6354166667</c:v>
                </c:pt>
                <c:pt idx="28120">
                  <c:v>41553.6388888889</c:v>
                </c:pt>
                <c:pt idx="28121">
                  <c:v>41553.6423611111</c:v>
                </c:pt>
                <c:pt idx="28122">
                  <c:v>41553.6458333333</c:v>
                </c:pt>
                <c:pt idx="28123">
                  <c:v>41553.6493055556</c:v>
                </c:pt>
                <c:pt idx="28124">
                  <c:v>41553.6527777778</c:v>
                </c:pt>
                <c:pt idx="28125">
                  <c:v>41553.65625</c:v>
                </c:pt>
                <c:pt idx="28126">
                  <c:v>41553.6597222222</c:v>
                </c:pt>
                <c:pt idx="28127">
                  <c:v>41553.6631944444</c:v>
                </c:pt>
                <c:pt idx="28128">
                  <c:v>41553.6666666667</c:v>
                </c:pt>
                <c:pt idx="28129">
                  <c:v>41553.6701388889</c:v>
                </c:pt>
                <c:pt idx="28130">
                  <c:v>41553.6736111111</c:v>
                </c:pt>
                <c:pt idx="28131">
                  <c:v>41553.6770833333</c:v>
                </c:pt>
                <c:pt idx="28132">
                  <c:v>41553.6805555556</c:v>
                </c:pt>
                <c:pt idx="28133">
                  <c:v>41553.6840277778</c:v>
                </c:pt>
                <c:pt idx="28134">
                  <c:v>41553.6875</c:v>
                </c:pt>
                <c:pt idx="28135">
                  <c:v>41553.6909722222</c:v>
                </c:pt>
                <c:pt idx="28136">
                  <c:v>41553.6944444444</c:v>
                </c:pt>
                <c:pt idx="28137">
                  <c:v>41553.6979166667</c:v>
                </c:pt>
                <c:pt idx="28138">
                  <c:v>41553.7013888889</c:v>
                </c:pt>
                <c:pt idx="28139">
                  <c:v>41553.7048611111</c:v>
                </c:pt>
                <c:pt idx="28140">
                  <c:v>41553.7083333333</c:v>
                </c:pt>
                <c:pt idx="28141">
                  <c:v>41553.7118055556</c:v>
                </c:pt>
                <c:pt idx="28142">
                  <c:v>41553.7152777778</c:v>
                </c:pt>
                <c:pt idx="28143">
                  <c:v>41553.71875</c:v>
                </c:pt>
                <c:pt idx="28144">
                  <c:v>41553.7222222222</c:v>
                </c:pt>
                <c:pt idx="28145">
                  <c:v>41553.7256944444</c:v>
                </c:pt>
                <c:pt idx="28146">
                  <c:v>41553.7291666667</c:v>
                </c:pt>
                <c:pt idx="28147">
                  <c:v>41553.7326388889</c:v>
                </c:pt>
                <c:pt idx="28148">
                  <c:v>41553.7361111111</c:v>
                </c:pt>
                <c:pt idx="28149">
                  <c:v>41553.7395833333</c:v>
                </c:pt>
                <c:pt idx="28150">
                  <c:v>41553.7430555556</c:v>
                </c:pt>
                <c:pt idx="28151">
                  <c:v>41553.7465277778</c:v>
                </c:pt>
                <c:pt idx="28152">
                  <c:v>41553.75</c:v>
                </c:pt>
                <c:pt idx="28153">
                  <c:v>41553.7534722222</c:v>
                </c:pt>
                <c:pt idx="28154">
                  <c:v>41553.7569444444</c:v>
                </c:pt>
                <c:pt idx="28155">
                  <c:v>41553.7604166667</c:v>
                </c:pt>
                <c:pt idx="28156">
                  <c:v>41553.7638888889</c:v>
                </c:pt>
                <c:pt idx="28157">
                  <c:v>41553.7673611111</c:v>
                </c:pt>
                <c:pt idx="28158">
                  <c:v>41553.7708333333</c:v>
                </c:pt>
                <c:pt idx="28159">
                  <c:v>41553.7743055556</c:v>
                </c:pt>
                <c:pt idx="28160">
                  <c:v>41553.7777777778</c:v>
                </c:pt>
                <c:pt idx="28161">
                  <c:v>41553.78125</c:v>
                </c:pt>
                <c:pt idx="28162">
                  <c:v>41553.7847222222</c:v>
                </c:pt>
                <c:pt idx="28163">
                  <c:v>41553.7881944444</c:v>
                </c:pt>
                <c:pt idx="28164">
                  <c:v>41553.7916666667</c:v>
                </c:pt>
                <c:pt idx="28165">
                  <c:v>41553.7951388889</c:v>
                </c:pt>
                <c:pt idx="28166">
                  <c:v>41553.7986111111</c:v>
                </c:pt>
                <c:pt idx="28167">
                  <c:v>41553.8020833333</c:v>
                </c:pt>
                <c:pt idx="28168">
                  <c:v>41553.8055555556</c:v>
                </c:pt>
                <c:pt idx="28169">
                  <c:v>41553.8090277778</c:v>
                </c:pt>
                <c:pt idx="28170">
                  <c:v>41553.8125</c:v>
                </c:pt>
                <c:pt idx="28171">
                  <c:v>41553.8159722222</c:v>
                </c:pt>
                <c:pt idx="28172">
                  <c:v>41553.8194444444</c:v>
                </c:pt>
                <c:pt idx="28173">
                  <c:v>41553.8229166667</c:v>
                </c:pt>
                <c:pt idx="28174">
                  <c:v>41553.8263888889</c:v>
                </c:pt>
                <c:pt idx="28175">
                  <c:v>41553.8298611111</c:v>
                </c:pt>
                <c:pt idx="28176">
                  <c:v>41553.8333333333</c:v>
                </c:pt>
                <c:pt idx="28177">
                  <c:v>41553.8368055556</c:v>
                </c:pt>
                <c:pt idx="28178">
                  <c:v>41553.8402777778</c:v>
                </c:pt>
                <c:pt idx="28179">
                  <c:v>41553.84375</c:v>
                </c:pt>
                <c:pt idx="28180">
                  <c:v>41553.8472222222</c:v>
                </c:pt>
                <c:pt idx="28181">
                  <c:v>41553.8506944445</c:v>
                </c:pt>
                <c:pt idx="28182">
                  <c:v>41553.8541666667</c:v>
                </c:pt>
                <c:pt idx="28183">
                  <c:v>41553.8576388889</c:v>
                </c:pt>
                <c:pt idx="28184">
                  <c:v>41553.8611111111</c:v>
                </c:pt>
                <c:pt idx="28185">
                  <c:v>41553.8645833333</c:v>
                </c:pt>
                <c:pt idx="28186">
                  <c:v>41553.8680555556</c:v>
                </c:pt>
                <c:pt idx="28187">
                  <c:v>41553.8715277778</c:v>
                </c:pt>
                <c:pt idx="28188">
                  <c:v>41553.875</c:v>
                </c:pt>
                <c:pt idx="28189">
                  <c:v>41553.8784722222</c:v>
                </c:pt>
                <c:pt idx="28190">
                  <c:v>41553.8819444445</c:v>
                </c:pt>
                <c:pt idx="28191">
                  <c:v>41553.8854166667</c:v>
                </c:pt>
                <c:pt idx="28192">
                  <c:v>41553.8888888889</c:v>
                </c:pt>
                <c:pt idx="28193">
                  <c:v>41553.8923611111</c:v>
                </c:pt>
                <c:pt idx="28194">
                  <c:v>41553.8958333333</c:v>
                </c:pt>
                <c:pt idx="28195">
                  <c:v>41553.8993055556</c:v>
                </c:pt>
                <c:pt idx="28196">
                  <c:v>41553.9027777778</c:v>
                </c:pt>
                <c:pt idx="28197">
                  <c:v>41553.90625</c:v>
                </c:pt>
                <c:pt idx="28198">
                  <c:v>41553.9097222222</c:v>
                </c:pt>
                <c:pt idx="28199">
                  <c:v>41553.9131944445</c:v>
                </c:pt>
                <c:pt idx="28200">
                  <c:v>41553.9166666667</c:v>
                </c:pt>
                <c:pt idx="28201">
                  <c:v>41553.9201388889</c:v>
                </c:pt>
                <c:pt idx="28202">
                  <c:v>41553.9236111111</c:v>
                </c:pt>
                <c:pt idx="28203">
                  <c:v>41553.9270833333</c:v>
                </c:pt>
                <c:pt idx="28204">
                  <c:v>41553.9305555556</c:v>
                </c:pt>
                <c:pt idx="28205">
                  <c:v>41553.9340277778</c:v>
                </c:pt>
                <c:pt idx="28206">
                  <c:v>41553.9375</c:v>
                </c:pt>
                <c:pt idx="28207">
                  <c:v>41553.9409722222</c:v>
                </c:pt>
                <c:pt idx="28208">
                  <c:v>41553.9444444444</c:v>
                </c:pt>
                <c:pt idx="28209">
                  <c:v>41553.9479166667</c:v>
                </c:pt>
                <c:pt idx="28210">
                  <c:v>41553.9513888889</c:v>
                </c:pt>
                <c:pt idx="28211">
                  <c:v>41553.9548611111</c:v>
                </c:pt>
                <c:pt idx="28212">
                  <c:v>41553.9583333333</c:v>
                </c:pt>
                <c:pt idx="28213">
                  <c:v>41553.9618055556</c:v>
                </c:pt>
                <c:pt idx="28214">
                  <c:v>41553.9652777778</c:v>
                </c:pt>
                <c:pt idx="28215">
                  <c:v>41553.96875</c:v>
                </c:pt>
                <c:pt idx="28216">
                  <c:v>41553.9722222222</c:v>
                </c:pt>
                <c:pt idx="28217">
                  <c:v>41553.9756944444</c:v>
                </c:pt>
                <c:pt idx="28218">
                  <c:v>41553.9791666667</c:v>
                </c:pt>
                <c:pt idx="28219">
                  <c:v>41553.9826388889</c:v>
                </c:pt>
                <c:pt idx="28220">
                  <c:v>41553.9861111111</c:v>
                </c:pt>
                <c:pt idx="28221">
                  <c:v>41553.9895833333</c:v>
                </c:pt>
                <c:pt idx="28222">
                  <c:v>41553.9930555556</c:v>
                </c:pt>
                <c:pt idx="28223">
                  <c:v>41553.9965277778</c:v>
                </c:pt>
                <c:pt idx="28224">
                  <c:v>41554</c:v>
                </c:pt>
                <c:pt idx="28225">
                  <c:v>41554.0034722222</c:v>
                </c:pt>
                <c:pt idx="28226">
                  <c:v>41554.0069444444</c:v>
                </c:pt>
                <c:pt idx="28227">
                  <c:v>41554.0104166667</c:v>
                </c:pt>
                <c:pt idx="28228">
                  <c:v>41554.0138888889</c:v>
                </c:pt>
                <c:pt idx="28229">
                  <c:v>41554.0173611111</c:v>
                </c:pt>
                <c:pt idx="28230">
                  <c:v>41554.0208333333</c:v>
                </c:pt>
                <c:pt idx="28231">
                  <c:v>41554.0243055556</c:v>
                </c:pt>
                <c:pt idx="28232">
                  <c:v>41554.0277777778</c:v>
                </c:pt>
                <c:pt idx="28233">
                  <c:v>41554.03125</c:v>
                </c:pt>
                <c:pt idx="28234">
                  <c:v>41554.0347222222</c:v>
                </c:pt>
                <c:pt idx="28235">
                  <c:v>41554.0381944444</c:v>
                </c:pt>
                <c:pt idx="28236">
                  <c:v>41554.0416666667</c:v>
                </c:pt>
                <c:pt idx="28237">
                  <c:v>41554.0451388889</c:v>
                </c:pt>
                <c:pt idx="28238">
                  <c:v>41554.0486111111</c:v>
                </c:pt>
                <c:pt idx="28239">
                  <c:v>41554.0520833333</c:v>
                </c:pt>
                <c:pt idx="28240">
                  <c:v>41554.0555555556</c:v>
                </c:pt>
                <c:pt idx="28241">
                  <c:v>41554.0590277778</c:v>
                </c:pt>
                <c:pt idx="28242">
                  <c:v>41554.0625</c:v>
                </c:pt>
                <c:pt idx="28243">
                  <c:v>41554.0659722222</c:v>
                </c:pt>
                <c:pt idx="28244">
                  <c:v>41554.0694444444</c:v>
                </c:pt>
                <c:pt idx="28245">
                  <c:v>41554.0729166667</c:v>
                </c:pt>
                <c:pt idx="28246">
                  <c:v>41554.0763888889</c:v>
                </c:pt>
                <c:pt idx="28247">
                  <c:v>41554.0798611111</c:v>
                </c:pt>
                <c:pt idx="28248">
                  <c:v>41554.0833333333</c:v>
                </c:pt>
                <c:pt idx="28249">
                  <c:v>41554.0868055556</c:v>
                </c:pt>
                <c:pt idx="28250">
                  <c:v>41554.0902777778</c:v>
                </c:pt>
                <c:pt idx="28251">
                  <c:v>41554.09375</c:v>
                </c:pt>
                <c:pt idx="28252">
                  <c:v>41554.0972222222</c:v>
                </c:pt>
                <c:pt idx="28253">
                  <c:v>41554.1006944445</c:v>
                </c:pt>
                <c:pt idx="28254">
                  <c:v>41554.1041666667</c:v>
                </c:pt>
                <c:pt idx="28255">
                  <c:v>41554.1076388889</c:v>
                </c:pt>
                <c:pt idx="28256">
                  <c:v>41554.1111111111</c:v>
                </c:pt>
                <c:pt idx="28257">
                  <c:v>41554.1145833333</c:v>
                </c:pt>
                <c:pt idx="28258">
                  <c:v>41554.1180555556</c:v>
                </c:pt>
                <c:pt idx="28259">
                  <c:v>41554.1215277778</c:v>
                </c:pt>
                <c:pt idx="28260">
                  <c:v>41554.125</c:v>
                </c:pt>
                <c:pt idx="28261">
                  <c:v>41554.1284722222</c:v>
                </c:pt>
                <c:pt idx="28262">
                  <c:v>41554.1319444445</c:v>
                </c:pt>
                <c:pt idx="28263">
                  <c:v>41554.1354166667</c:v>
                </c:pt>
                <c:pt idx="28264">
                  <c:v>41554.1388888889</c:v>
                </c:pt>
                <c:pt idx="28265">
                  <c:v>41554.1423611111</c:v>
                </c:pt>
                <c:pt idx="28266">
                  <c:v>41554.1458333333</c:v>
                </c:pt>
                <c:pt idx="28267">
                  <c:v>41554.1493055556</c:v>
                </c:pt>
                <c:pt idx="28268">
                  <c:v>41554.1527777778</c:v>
                </c:pt>
                <c:pt idx="28269">
                  <c:v>41554.15625</c:v>
                </c:pt>
                <c:pt idx="28270">
                  <c:v>41554.1597222222</c:v>
                </c:pt>
                <c:pt idx="28271">
                  <c:v>41554.1631944445</c:v>
                </c:pt>
                <c:pt idx="28272">
                  <c:v>41554.1666666667</c:v>
                </c:pt>
                <c:pt idx="28273">
                  <c:v>41554.1701388889</c:v>
                </c:pt>
                <c:pt idx="28274">
                  <c:v>41554.1736111111</c:v>
                </c:pt>
                <c:pt idx="28275">
                  <c:v>41554.1770833333</c:v>
                </c:pt>
                <c:pt idx="28276">
                  <c:v>41554.1805555556</c:v>
                </c:pt>
                <c:pt idx="28277">
                  <c:v>41554.1840277778</c:v>
                </c:pt>
                <c:pt idx="28278">
                  <c:v>41554.1875</c:v>
                </c:pt>
                <c:pt idx="28279">
                  <c:v>41554.1909722222</c:v>
                </c:pt>
                <c:pt idx="28280">
                  <c:v>41554.1944444444</c:v>
                </c:pt>
                <c:pt idx="28281">
                  <c:v>41554.1979166667</c:v>
                </c:pt>
                <c:pt idx="28282">
                  <c:v>41554.2013888889</c:v>
                </c:pt>
                <c:pt idx="28283">
                  <c:v>41554.2048611111</c:v>
                </c:pt>
                <c:pt idx="28284">
                  <c:v>41554.2083333333</c:v>
                </c:pt>
                <c:pt idx="28285">
                  <c:v>41554.2118055556</c:v>
                </c:pt>
                <c:pt idx="28286">
                  <c:v>41554.2152777778</c:v>
                </c:pt>
                <c:pt idx="28287">
                  <c:v>41554.21875</c:v>
                </c:pt>
                <c:pt idx="28288">
                  <c:v>41554.2222222222</c:v>
                </c:pt>
                <c:pt idx="28289">
                  <c:v>41554.2256944444</c:v>
                </c:pt>
                <c:pt idx="28290">
                  <c:v>41554.2291666667</c:v>
                </c:pt>
                <c:pt idx="28291">
                  <c:v>41554.2326388889</c:v>
                </c:pt>
                <c:pt idx="28292">
                  <c:v>41554.2361111111</c:v>
                </c:pt>
                <c:pt idx="28293">
                  <c:v>41554.2395833333</c:v>
                </c:pt>
                <c:pt idx="28294">
                  <c:v>41554.2430555556</c:v>
                </c:pt>
                <c:pt idx="28295">
                  <c:v>41554.2465277778</c:v>
                </c:pt>
                <c:pt idx="28296">
                  <c:v>41554.25</c:v>
                </c:pt>
                <c:pt idx="28297">
                  <c:v>41554.2534722222</c:v>
                </c:pt>
                <c:pt idx="28298">
                  <c:v>41554.2569444444</c:v>
                </c:pt>
                <c:pt idx="28299">
                  <c:v>41554.2604166667</c:v>
                </c:pt>
                <c:pt idx="28300">
                  <c:v>41554.2638888889</c:v>
                </c:pt>
                <c:pt idx="28301">
                  <c:v>41554.2673611111</c:v>
                </c:pt>
                <c:pt idx="28302">
                  <c:v>41554.2708333333</c:v>
                </c:pt>
                <c:pt idx="28303">
                  <c:v>41554.2743055556</c:v>
                </c:pt>
                <c:pt idx="28304">
                  <c:v>41554.2777777778</c:v>
                </c:pt>
                <c:pt idx="28305">
                  <c:v>41554.28125</c:v>
                </c:pt>
                <c:pt idx="28306">
                  <c:v>41554.2847222222</c:v>
                </c:pt>
                <c:pt idx="28307">
                  <c:v>41554.2881944444</c:v>
                </c:pt>
                <c:pt idx="28308">
                  <c:v>41554.2916666667</c:v>
                </c:pt>
                <c:pt idx="28309">
                  <c:v>41554.2951388889</c:v>
                </c:pt>
                <c:pt idx="28310">
                  <c:v>41554.2986111111</c:v>
                </c:pt>
                <c:pt idx="28311">
                  <c:v>41554.3020833333</c:v>
                </c:pt>
                <c:pt idx="28312">
                  <c:v>41554.3055555556</c:v>
                </c:pt>
                <c:pt idx="28313">
                  <c:v>41554.3090277778</c:v>
                </c:pt>
                <c:pt idx="28314">
                  <c:v>41554.3125</c:v>
                </c:pt>
                <c:pt idx="28315">
                  <c:v>41554.3159722222</c:v>
                </c:pt>
                <c:pt idx="28316">
                  <c:v>41554.3194444444</c:v>
                </c:pt>
                <c:pt idx="28317">
                  <c:v>41554.3229166667</c:v>
                </c:pt>
                <c:pt idx="28318">
                  <c:v>41554.3263888889</c:v>
                </c:pt>
                <c:pt idx="28319">
                  <c:v>41554.3298611111</c:v>
                </c:pt>
                <c:pt idx="28320">
                  <c:v>41554.3333333333</c:v>
                </c:pt>
                <c:pt idx="28321">
                  <c:v>41554.3368055556</c:v>
                </c:pt>
                <c:pt idx="28322">
                  <c:v>41554.3402777778</c:v>
                </c:pt>
                <c:pt idx="28323">
                  <c:v>41554.34375</c:v>
                </c:pt>
                <c:pt idx="28324">
                  <c:v>41554.3472222222</c:v>
                </c:pt>
                <c:pt idx="28325">
                  <c:v>41554.3506944444</c:v>
                </c:pt>
                <c:pt idx="28326">
                  <c:v>41554.3541666667</c:v>
                </c:pt>
                <c:pt idx="28327">
                  <c:v>41554.3576388889</c:v>
                </c:pt>
                <c:pt idx="28328">
                  <c:v>41554.3611111111</c:v>
                </c:pt>
                <c:pt idx="28329">
                  <c:v>41554.3645833333</c:v>
                </c:pt>
                <c:pt idx="28330">
                  <c:v>41554.3680555556</c:v>
                </c:pt>
                <c:pt idx="28331">
                  <c:v>41554.3715277778</c:v>
                </c:pt>
                <c:pt idx="28332">
                  <c:v>41554.375</c:v>
                </c:pt>
                <c:pt idx="28333">
                  <c:v>41554.3784722222</c:v>
                </c:pt>
                <c:pt idx="28334">
                  <c:v>41554.3819444445</c:v>
                </c:pt>
                <c:pt idx="28335">
                  <c:v>41554.3854166667</c:v>
                </c:pt>
                <c:pt idx="28336">
                  <c:v>41554.3888888889</c:v>
                </c:pt>
                <c:pt idx="28337">
                  <c:v>41554.3923611111</c:v>
                </c:pt>
                <c:pt idx="28338">
                  <c:v>41554.3958333333</c:v>
                </c:pt>
                <c:pt idx="28339">
                  <c:v>41554.3993055556</c:v>
                </c:pt>
                <c:pt idx="28340">
                  <c:v>41554.4027777778</c:v>
                </c:pt>
                <c:pt idx="28341">
                  <c:v>41554.40625</c:v>
                </c:pt>
                <c:pt idx="28342">
                  <c:v>41554.4097222222</c:v>
                </c:pt>
                <c:pt idx="28343">
                  <c:v>41554.4131944445</c:v>
                </c:pt>
                <c:pt idx="28344">
                  <c:v>41554.4166666667</c:v>
                </c:pt>
                <c:pt idx="28345">
                  <c:v>41554.4201388889</c:v>
                </c:pt>
                <c:pt idx="28346">
                  <c:v>41554.4236111111</c:v>
                </c:pt>
                <c:pt idx="28347">
                  <c:v>41554.4270833333</c:v>
                </c:pt>
                <c:pt idx="28348">
                  <c:v>41554.4305555556</c:v>
                </c:pt>
                <c:pt idx="28349">
                  <c:v>41554.4340277778</c:v>
                </c:pt>
                <c:pt idx="28350">
                  <c:v>41554.4375</c:v>
                </c:pt>
                <c:pt idx="28351">
                  <c:v>41554.4409722222</c:v>
                </c:pt>
                <c:pt idx="28352">
                  <c:v>41554.4444444445</c:v>
                </c:pt>
                <c:pt idx="28353">
                  <c:v>41554.4479166667</c:v>
                </c:pt>
                <c:pt idx="28354">
                  <c:v>41554.4513888889</c:v>
                </c:pt>
                <c:pt idx="28355">
                  <c:v>41554.4548611111</c:v>
                </c:pt>
                <c:pt idx="28356">
                  <c:v>41554.4583333333</c:v>
                </c:pt>
                <c:pt idx="28357">
                  <c:v>41554.4618055556</c:v>
                </c:pt>
                <c:pt idx="28358">
                  <c:v>41554.4652777778</c:v>
                </c:pt>
                <c:pt idx="28359">
                  <c:v>41554.46875</c:v>
                </c:pt>
                <c:pt idx="28360">
                  <c:v>41554.4722222222</c:v>
                </c:pt>
                <c:pt idx="28361">
                  <c:v>41554.4756944444</c:v>
                </c:pt>
                <c:pt idx="28362">
                  <c:v>41554.4791666667</c:v>
                </c:pt>
                <c:pt idx="28363">
                  <c:v>41554.4826388889</c:v>
                </c:pt>
                <c:pt idx="28364">
                  <c:v>41554.4861111111</c:v>
                </c:pt>
                <c:pt idx="28365">
                  <c:v>41554.4895833333</c:v>
                </c:pt>
                <c:pt idx="28366">
                  <c:v>41554.4930555556</c:v>
                </c:pt>
                <c:pt idx="28367">
                  <c:v>41554.4965277778</c:v>
                </c:pt>
                <c:pt idx="28368">
                  <c:v>41554.5</c:v>
                </c:pt>
                <c:pt idx="28369">
                  <c:v>41554.5034722222</c:v>
                </c:pt>
                <c:pt idx="28370">
                  <c:v>41554.5069444444</c:v>
                </c:pt>
                <c:pt idx="28371">
                  <c:v>41554.5104166667</c:v>
                </c:pt>
                <c:pt idx="28372">
                  <c:v>41554.5138888889</c:v>
                </c:pt>
                <c:pt idx="28373">
                  <c:v>41554.5173611111</c:v>
                </c:pt>
                <c:pt idx="28374">
                  <c:v>41554.5208333333</c:v>
                </c:pt>
                <c:pt idx="28375">
                  <c:v>41554.5243055556</c:v>
                </c:pt>
                <c:pt idx="28376">
                  <c:v>41554.5277777778</c:v>
                </c:pt>
                <c:pt idx="28377">
                  <c:v>41554.53125</c:v>
                </c:pt>
                <c:pt idx="28378">
                  <c:v>41554.5347222222</c:v>
                </c:pt>
                <c:pt idx="28379">
                  <c:v>41554.5381944444</c:v>
                </c:pt>
                <c:pt idx="28380">
                  <c:v>41554.5416666667</c:v>
                </c:pt>
                <c:pt idx="28381">
                  <c:v>41554.5451388889</c:v>
                </c:pt>
                <c:pt idx="28382">
                  <c:v>41554.5486111111</c:v>
                </c:pt>
                <c:pt idx="28383">
                  <c:v>41554.5520833333</c:v>
                </c:pt>
                <c:pt idx="28384">
                  <c:v>41554.5555555556</c:v>
                </c:pt>
                <c:pt idx="28385">
                  <c:v>41554.5590277778</c:v>
                </c:pt>
                <c:pt idx="28386">
                  <c:v>41554.5625</c:v>
                </c:pt>
                <c:pt idx="28387">
                  <c:v>41554.5659722222</c:v>
                </c:pt>
                <c:pt idx="28388">
                  <c:v>41554.5694444444</c:v>
                </c:pt>
                <c:pt idx="28389">
                  <c:v>41554.5729166667</c:v>
                </c:pt>
                <c:pt idx="28390">
                  <c:v>41554.5763888889</c:v>
                </c:pt>
                <c:pt idx="28391">
                  <c:v>41554.5798611111</c:v>
                </c:pt>
                <c:pt idx="28392">
                  <c:v>41554.5833333333</c:v>
                </c:pt>
                <c:pt idx="28393">
                  <c:v>41554.5868055556</c:v>
                </c:pt>
                <c:pt idx="28394">
                  <c:v>41554.5902777778</c:v>
                </c:pt>
                <c:pt idx="28395">
                  <c:v>41554.59375</c:v>
                </c:pt>
                <c:pt idx="28396">
                  <c:v>41554.5972222222</c:v>
                </c:pt>
                <c:pt idx="28397">
                  <c:v>41554.6006944444</c:v>
                </c:pt>
                <c:pt idx="28398">
                  <c:v>41554.6041666667</c:v>
                </c:pt>
                <c:pt idx="28399">
                  <c:v>41554.6076388889</c:v>
                </c:pt>
                <c:pt idx="28400">
                  <c:v>41554.6111111111</c:v>
                </c:pt>
                <c:pt idx="28401">
                  <c:v>41554.6145833333</c:v>
                </c:pt>
                <c:pt idx="28402">
                  <c:v>41554.6180555556</c:v>
                </c:pt>
                <c:pt idx="28403">
                  <c:v>41554.6215277778</c:v>
                </c:pt>
                <c:pt idx="28404">
                  <c:v>41554.625</c:v>
                </c:pt>
                <c:pt idx="28405">
                  <c:v>41554.6284722222</c:v>
                </c:pt>
                <c:pt idx="28406">
                  <c:v>41554.6319444445</c:v>
                </c:pt>
                <c:pt idx="28407">
                  <c:v>41554.6354166667</c:v>
                </c:pt>
                <c:pt idx="28408">
                  <c:v>41554.6388888889</c:v>
                </c:pt>
                <c:pt idx="28409">
                  <c:v>41554.6423611111</c:v>
                </c:pt>
                <c:pt idx="28410">
                  <c:v>41554.6458333333</c:v>
                </c:pt>
                <c:pt idx="28411">
                  <c:v>41554.6493055556</c:v>
                </c:pt>
                <c:pt idx="28412">
                  <c:v>41554.6527777778</c:v>
                </c:pt>
                <c:pt idx="28413">
                  <c:v>41554.65625</c:v>
                </c:pt>
                <c:pt idx="28414">
                  <c:v>41554.6597222222</c:v>
                </c:pt>
                <c:pt idx="28415">
                  <c:v>41554.6631944445</c:v>
                </c:pt>
                <c:pt idx="28416">
                  <c:v>41554.6666666667</c:v>
                </c:pt>
                <c:pt idx="28417">
                  <c:v>41554.6701388889</c:v>
                </c:pt>
                <c:pt idx="28418">
                  <c:v>41554.6736111111</c:v>
                </c:pt>
                <c:pt idx="28419">
                  <c:v>41554.6770833333</c:v>
                </c:pt>
                <c:pt idx="28420">
                  <c:v>41554.6805555556</c:v>
                </c:pt>
                <c:pt idx="28421">
                  <c:v>41554.6840277778</c:v>
                </c:pt>
                <c:pt idx="28422">
                  <c:v>41554.6875</c:v>
                </c:pt>
                <c:pt idx="28423">
                  <c:v>41554.6909722222</c:v>
                </c:pt>
                <c:pt idx="28424">
                  <c:v>41554.6944444445</c:v>
                </c:pt>
                <c:pt idx="28425">
                  <c:v>41554.6979166667</c:v>
                </c:pt>
                <c:pt idx="28426">
                  <c:v>41554.7013888889</c:v>
                </c:pt>
                <c:pt idx="28427">
                  <c:v>41554.7048611111</c:v>
                </c:pt>
                <c:pt idx="28428">
                  <c:v>41554.7083333333</c:v>
                </c:pt>
                <c:pt idx="28429">
                  <c:v>41554.7118055556</c:v>
                </c:pt>
                <c:pt idx="28430">
                  <c:v>41554.7152777778</c:v>
                </c:pt>
                <c:pt idx="28431">
                  <c:v>41554.71875</c:v>
                </c:pt>
                <c:pt idx="28432">
                  <c:v>41554.7222222222</c:v>
                </c:pt>
                <c:pt idx="28433">
                  <c:v>41554.7256944444</c:v>
                </c:pt>
                <c:pt idx="28434">
                  <c:v>41554.7291666667</c:v>
                </c:pt>
                <c:pt idx="28435">
                  <c:v>41554.7326388889</c:v>
                </c:pt>
                <c:pt idx="28436">
                  <c:v>41554.7361111111</c:v>
                </c:pt>
                <c:pt idx="28437">
                  <c:v>41554.7395833333</c:v>
                </c:pt>
                <c:pt idx="28438">
                  <c:v>41554.7430555556</c:v>
                </c:pt>
                <c:pt idx="28439">
                  <c:v>41554.7465277778</c:v>
                </c:pt>
                <c:pt idx="28440">
                  <c:v>41554.75</c:v>
                </c:pt>
                <c:pt idx="28441">
                  <c:v>41554.7534722222</c:v>
                </c:pt>
                <c:pt idx="28442">
                  <c:v>41554.7569444444</c:v>
                </c:pt>
                <c:pt idx="28443">
                  <c:v>41554.7604166667</c:v>
                </c:pt>
                <c:pt idx="28444">
                  <c:v>41554.7638888889</c:v>
                </c:pt>
                <c:pt idx="28445">
                  <c:v>41554.7673611111</c:v>
                </c:pt>
                <c:pt idx="28446">
                  <c:v>41554.7708333333</c:v>
                </c:pt>
                <c:pt idx="28447">
                  <c:v>41554.7743055556</c:v>
                </c:pt>
                <c:pt idx="28448">
                  <c:v>41554.7777777778</c:v>
                </c:pt>
                <c:pt idx="28449">
                  <c:v>41554.78125</c:v>
                </c:pt>
                <c:pt idx="28450">
                  <c:v>41554.7847222222</c:v>
                </c:pt>
                <c:pt idx="28451">
                  <c:v>41554.7881944444</c:v>
                </c:pt>
                <c:pt idx="28452">
                  <c:v>41554.7916666667</c:v>
                </c:pt>
                <c:pt idx="28453">
                  <c:v>41554.7951388889</c:v>
                </c:pt>
                <c:pt idx="28454">
                  <c:v>41554.7986111111</c:v>
                </c:pt>
                <c:pt idx="28455">
                  <c:v>41554.8020833333</c:v>
                </c:pt>
                <c:pt idx="28456">
                  <c:v>41554.8055555556</c:v>
                </c:pt>
                <c:pt idx="28457">
                  <c:v>41554.8090277778</c:v>
                </c:pt>
                <c:pt idx="28458">
                  <c:v>41554.8125</c:v>
                </c:pt>
                <c:pt idx="28459">
                  <c:v>41554.8159722222</c:v>
                </c:pt>
                <c:pt idx="28460">
                  <c:v>41554.8194444444</c:v>
                </c:pt>
                <c:pt idx="28461">
                  <c:v>41554.8229166667</c:v>
                </c:pt>
                <c:pt idx="28462">
                  <c:v>41554.8263888889</c:v>
                </c:pt>
                <c:pt idx="28463">
                  <c:v>41554.8298611111</c:v>
                </c:pt>
                <c:pt idx="28464">
                  <c:v>41554.8333333333</c:v>
                </c:pt>
                <c:pt idx="28465">
                  <c:v>41554.8368055556</c:v>
                </c:pt>
                <c:pt idx="28466">
                  <c:v>41554.8402777778</c:v>
                </c:pt>
                <c:pt idx="28467">
                  <c:v>41554.84375</c:v>
                </c:pt>
                <c:pt idx="28468">
                  <c:v>41554.8472222222</c:v>
                </c:pt>
                <c:pt idx="28469">
                  <c:v>41554.8506944444</c:v>
                </c:pt>
                <c:pt idx="28470">
                  <c:v>41554.8541666667</c:v>
                </c:pt>
                <c:pt idx="28471">
                  <c:v>41554.8576388889</c:v>
                </c:pt>
                <c:pt idx="28472">
                  <c:v>41554.8611111111</c:v>
                </c:pt>
                <c:pt idx="28473">
                  <c:v>41554.8645833333</c:v>
                </c:pt>
                <c:pt idx="28474">
                  <c:v>41554.8680555556</c:v>
                </c:pt>
                <c:pt idx="28475">
                  <c:v>41554.8715277778</c:v>
                </c:pt>
                <c:pt idx="28476">
                  <c:v>41554.875</c:v>
                </c:pt>
                <c:pt idx="28477">
                  <c:v>41554.8784722222</c:v>
                </c:pt>
                <c:pt idx="28478">
                  <c:v>41554.8819444444</c:v>
                </c:pt>
                <c:pt idx="28479">
                  <c:v>41554.8854166667</c:v>
                </c:pt>
                <c:pt idx="28480">
                  <c:v>41554.8888888889</c:v>
                </c:pt>
                <c:pt idx="28481">
                  <c:v>41554.8923611111</c:v>
                </c:pt>
                <c:pt idx="28482">
                  <c:v>41554.8958333333</c:v>
                </c:pt>
                <c:pt idx="28483">
                  <c:v>41554.8993055556</c:v>
                </c:pt>
                <c:pt idx="28484">
                  <c:v>41554.9027777778</c:v>
                </c:pt>
                <c:pt idx="28485">
                  <c:v>41554.90625</c:v>
                </c:pt>
                <c:pt idx="28486">
                  <c:v>41554.9097222222</c:v>
                </c:pt>
                <c:pt idx="28487">
                  <c:v>41554.9131944445</c:v>
                </c:pt>
                <c:pt idx="28488">
                  <c:v>41554.9166666667</c:v>
                </c:pt>
                <c:pt idx="28489">
                  <c:v>41554.9201388889</c:v>
                </c:pt>
                <c:pt idx="28490">
                  <c:v>41554.9236111111</c:v>
                </c:pt>
                <c:pt idx="28491">
                  <c:v>41554.9270833333</c:v>
                </c:pt>
                <c:pt idx="28492">
                  <c:v>41554.9305555556</c:v>
                </c:pt>
                <c:pt idx="28493">
                  <c:v>41554.9340277778</c:v>
                </c:pt>
                <c:pt idx="28494">
                  <c:v>41554.9375</c:v>
                </c:pt>
                <c:pt idx="28495">
                  <c:v>41554.9409722222</c:v>
                </c:pt>
                <c:pt idx="28496">
                  <c:v>41554.9444444445</c:v>
                </c:pt>
                <c:pt idx="28497">
                  <c:v>41554.9479166667</c:v>
                </c:pt>
                <c:pt idx="28498">
                  <c:v>41554.9513888889</c:v>
                </c:pt>
                <c:pt idx="28499">
                  <c:v>41554.9548611111</c:v>
                </c:pt>
                <c:pt idx="28500">
                  <c:v>41554.9583333333</c:v>
                </c:pt>
                <c:pt idx="28501">
                  <c:v>41554.9618055556</c:v>
                </c:pt>
                <c:pt idx="28502">
                  <c:v>41554.9652777778</c:v>
                </c:pt>
                <c:pt idx="28503">
                  <c:v>41554.96875</c:v>
                </c:pt>
                <c:pt idx="28504">
                  <c:v>41554.9722222222</c:v>
                </c:pt>
                <c:pt idx="28505">
                  <c:v>41554.9756944445</c:v>
                </c:pt>
                <c:pt idx="28506">
                  <c:v>41554.9791666667</c:v>
                </c:pt>
                <c:pt idx="28507">
                  <c:v>41554.9826388889</c:v>
                </c:pt>
                <c:pt idx="28508">
                  <c:v>41554.9861111111</c:v>
                </c:pt>
                <c:pt idx="28509">
                  <c:v>41554.9895833333</c:v>
                </c:pt>
                <c:pt idx="28510">
                  <c:v>41554.9930555556</c:v>
                </c:pt>
                <c:pt idx="28511">
                  <c:v>41554.9965277778</c:v>
                </c:pt>
                <c:pt idx="28512">
                  <c:v>41555</c:v>
                </c:pt>
                <c:pt idx="28513">
                  <c:v>41555.0034722222</c:v>
                </c:pt>
                <c:pt idx="28514">
                  <c:v>41555.0069444444</c:v>
                </c:pt>
                <c:pt idx="28515">
                  <c:v>41555.0104166667</c:v>
                </c:pt>
                <c:pt idx="28516">
                  <c:v>41555.0138888889</c:v>
                </c:pt>
                <c:pt idx="28517">
                  <c:v>41555.0173611111</c:v>
                </c:pt>
                <c:pt idx="28518">
                  <c:v>41555.0208333333</c:v>
                </c:pt>
                <c:pt idx="28519">
                  <c:v>41555.0243055556</c:v>
                </c:pt>
                <c:pt idx="28520">
                  <c:v>41555.0277777778</c:v>
                </c:pt>
                <c:pt idx="28521">
                  <c:v>41555.03125</c:v>
                </c:pt>
                <c:pt idx="28522">
                  <c:v>41555.0347222222</c:v>
                </c:pt>
                <c:pt idx="28523">
                  <c:v>41555.0381944444</c:v>
                </c:pt>
                <c:pt idx="28524">
                  <c:v>41555.0416666667</c:v>
                </c:pt>
                <c:pt idx="28525">
                  <c:v>41555.0451388889</c:v>
                </c:pt>
                <c:pt idx="28526">
                  <c:v>41555.0486111111</c:v>
                </c:pt>
                <c:pt idx="28527">
                  <c:v>41555.0520833333</c:v>
                </c:pt>
                <c:pt idx="28528">
                  <c:v>41555.0555555556</c:v>
                </c:pt>
                <c:pt idx="28529">
                  <c:v>41555.0590277778</c:v>
                </c:pt>
                <c:pt idx="28530">
                  <c:v>41555.0625</c:v>
                </c:pt>
                <c:pt idx="28531">
                  <c:v>41555.0659722222</c:v>
                </c:pt>
                <c:pt idx="28532">
                  <c:v>41555.0694444444</c:v>
                </c:pt>
                <c:pt idx="28533">
                  <c:v>41555.0729166667</c:v>
                </c:pt>
                <c:pt idx="28534">
                  <c:v>41555.0763888889</c:v>
                </c:pt>
                <c:pt idx="28535">
                  <c:v>41555.0798611111</c:v>
                </c:pt>
                <c:pt idx="28536">
                  <c:v>41555.0833333333</c:v>
                </c:pt>
                <c:pt idx="28537">
                  <c:v>41555.0868055556</c:v>
                </c:pt>
                <c:pt idx="28538">
                  <c:v>41555.0902777778</c:v>
                </c:pt>
                <c:pt idx="28539">
                  <c:v>41555.09375</c:v>
                </c:pt>
                <c:pt idx="28540">
                  <c:v>41555.0972222222</c:v>
                </c:pt>
                <c:pt idx="28541">
                  <c:v>41555.1006944444</c:v>
                </c:pt>
                <c:pt idx="28542">
                  <c:v>41555.1041666667</c:v>
                </c:pt>
                <c:pt idx="28543">
                  <c:v>41555.1076388889</c:v>
                </c:pt>
                <c:pt idx="28544">
                  <c:v>41555.1111111111</c:v>
                </c:pt>
                <c:pt idx="28545">
                  <c:v>41555.1145833333</c:v>
                </c:pt>
                <c:pt idx="28546">
                  <c:v>41555.1180555556</c:v>
                </c:pt>
                <c:pt idx="28547">
                  <c:v>41555.1215277778</c:v>
                </c:pt>
                <c:pt idx="28548">
                  <c:v>41555.125</c:v>
                </c:pt>
                <c:pt idx="28549">
                  <c:v>41555.1284722222</c:v>
                </c:pt>
                <c:pt idx="28550">
                  <c:v>41555.1319444444</c:v>
                </c:pt>
                <c:pt idx="28551">
                  <c:v>41555.1354166667</c:v>
                </c:pt>
                <c:pt idx="28552">
                  <c:v>41555.1388888889</c:v>
                </c:pt>
                <c:pt idx="28553">
                  <c:v>41555.1423611111</c:v>
                </c:pt>
                <c:pt idx="28554">
                  <c:v>41555.1458333333</c:v>
                </c:pt>
                <c:pt idx="28555">
                  <c:v>41555.1493055556</c:v>
                </c:pt>
                <c:pt idx="28556">
                  <c:v>41555.1527777778</c:v>
                </c:pt>
                <c:pt idx="28557">
                  <c:v>41555.15625</c:v>
                </c:pt>
                <c:pt idx="28558">
                  <c:v>41555.1597222222</c:v>
                </c:pt>
                <c:pt idx="28559">
                  <c:v>41555.1631944444</c:v>
                </c:pt>
                <c:pt idx="28560">
                  <c:v>41555.1666666667</c:v>
                </c:pt>
                <c:pt idx="28561">
                  <c:v>41555.1701388889</c:v>
                </c:pt>
                <c:pt idx="28562">
                  <c:v>41555.1736111111</c:v>
                </c:pt>
                <c:pt idx="28563">
                  <c:v>41555.1770833333</c:v>
                </c:pt>
                <c:pt idx="28564">
                  <c:v>41555.1805555556</c:v>
                </c:pt>
                <c:pt idx="28565">
                  <c:v>41555.1840277778</c:v>
                </c:pt>
                <c:pt idx="28566">
                  <c:v>41555.1875</c:v>
                </c:pt>
                <c:pt idx="28567">
                  <c:v>41555.1909722222</c:v>
                </c:pt>
                <c:pt idx="28568">
                  <c:v>41555.1944444445</c:v>
                </c:pt>
                <c:pt idx="28569">
                  <c:v>41555.1979166667</c:v>
                </c:pt>
                <c:pt idx="28570">
                  <c:v>41555.2013888889</c:v>
                </c:pt>
                <c:pt idx="28571">
                  <c:v>41555.2048611111</c:v>
                </c:pt>
                <c:pt idx="28572">
                  <c:v>41555.2083333333</c:v>
                </c:pt>
                <c:pt idx="28573">
                  <c:v>41555.2118055556</c:v>
                </c:pt>
                <c:pt idx="28574">
                  <c:v>41555.2152777778</c:v>
                </c:pt>
                <c:pt idx="28575">
                  <c:v>41555.21875</c:v>
                </c:pt>
                <c:pt idx="28576">
                  <c:v>41555.2222222222</c:v>
                </c:pt>
                <c:pt idx="28577">
                  <c:v>41555.2256944445</c:v>
                </c:pt>
                <c:pt idx="28578">
                  <c:v>41555.2291666667</c:v>
                </c:pt>
                <c:pt idx="28579">
                  <c:v>41555.2326388889</c:v>
                </c:pt>
                <c:pt idx="28580">
                  <c:v>41555.2361111111</c:v>
                </c:pt>
                <c:pt idx="28581">
                  <c:v>41555.2395833333</c:v>
                </c:pt>
                <c:pt idx="28582">
                  <c:v>41555.2430555556</c:v>
                </c:pt>
                <c:pt idx="28583">
                  <c:v>41555.2465277778</c:v>
                </c:pt>
                <c:pt idx="28584">
                  <c:v>41555.25</c:v>
                </c:pt>
                <c:pt idx="28585">
                  <c:v>41555.2534722222</c:v>
                </c:pt>
                <c:pt idx="28586">
                  <c:v>41555.2569444444</c:v>
                </c:pt>
                <c:pt idx="28587">
                  <c:v>41555.2604166667</c:v>
                </c:pt>
                <c:pt idx="28588">
                  <c:v>41555.2638888889</c:v>
                </c:pt>
                <c:pt idx="28589">
                  <c:v>41555.2673611111</c:v>
                </c:pt>
                <c:pt idx="28590">
                  <c:v>41555.2708333333</c:v>
                </c:pt>
                <c:pt idx="28591">
                  <c:v>41555.2743055556</c:v>
                </c:pt>
                <c:pt idx="28592">
                  <c:v>41555.2777777778</c:v>
                </c:pt>
                <c:pt idx="28593">
                  <c:v>41555.28125</c:v>
                </c:pt>
                <c:pt idx="28594">
                  <c:v>41555.2847222222</c:v>
                </c:pt>
                <c:pt idx="28595">
                  <c:v>41555.2881944444</c:v>
                </c:pt>
                <c:pt idx="28596">
                  <c:v>41555.2916666667</c:v>
                </c:pt>
                <c:pt idx="28597">
                  <c:v>41555.2951388889</c:v>
                </c:pt>
                <c:pt idx="28598">
                  <c:v>41555.2986111111</c:v>
                </c:pt>
                <c:pt idx="28599">
                  <c:v>41555.3020833333</c:v>
                </c:pt>
                <c:pt idx="28600">
                  <c:v>41555.3055555556</c:v>
                </c:pt>
                <c:pt idx="28601">
                  <c:v>41555.3090277778</c:v>
                </c:pt>
                <c:pt idx="28602">
                  <c:v>41555.3125</c:v>
                </c:pt>
                <c:pt idx="28603">
                  <c:v>41555.3159722222</c:v>
                </c:pt>
                <c:pt idx="28604">
                  <c:v>41555.3194444444</c:v>
                </c:pt>
                <c:pt idx="28605">
                  <c:v>41555.3229166667</c:v>
                </c:pt>
                <c:pt idx="28606">
                  <c:v>41555.3263888889</c:v>
                </c:pt>
                <c:pt idx="28607">
                  <c:v>41555.3298611111</c:v>
                </c:pt>
                <c:pt idx="28608">
                  <c:v>41555.3333333333</c:v>
                </c:pt>
                <c:pt idx="28609">
                  <c:v>41555.3368055556</c:v>
                </c:pt>
                <c:pt idx="28610">
                  <c:v>41555.3402777778</c:v>
                </c:pt>
                <c:pt idx="28611">
                  <c:v>41555.34375</c:v>
                </c:pt>
                <c:pt idx="28612">
                  <c:v>41555.3472222222</c:v>
                </c:pt>
                <c:pt idx="28613">
                  <c:v>41555.3506944444</c:v>
                </c:pt>
                <c:pt idx="28614">
                  <c:v>41555.3541666667</c:v>
                </c:pt>
                <c:pt idx="28615">
                  <c:v>41555.3576388889</c:v>
                </c:pt>
                <c:pt idx="28616">
                  <c:v>41555.3611111111</c:v>
                </c:pt>
                <c:pt idx="28617">
                  <c:v>41555.3645833333</c:v>
                </c:pt>
                <c:pt idx="28618">
                  <c:v>41555.3680555556</c:v>
                </c:pt>
                <c:pt idx="28619">
                  <c:v>41555.3715277778</c:v>
                </c:pt>
                <c:pt idx="28620">
                  <c:v>41555.375</c:v>
                </c:pt>
                <c:pt idx="28621">
                  <c:v>41555.3784722222</c:v>
                </c:pt>
                <c:pt idx="28622">
                  <c:v>41555.3819444444</c:v>
                </c:pt>
                <c:pt idx="28623">
                  <c:v>41555.3854166667</c:v>
                </c:pt>
                <c:pt idx="28624">
                  <c:v>41555.3888888889</c:v>
                </c:pt>
                <c:pt idx="28625">
                  <c:v>41555.3923611111</c:v>
                </c:pt>
                <c:pt idx="28626">
                  <c:v>41555.3958333333</c:v>
                </c:pt>
                <c:pt idx="28627">
                  <c:v>41555.3993055556</c:v>
                </c:pt>
                <c:pt idx="28628">
                  <c:v>41555.4027777778</c:v>
                </c:pt>
                <c:pt idx="28629">
                  <c:v>41555.40625</c:v>
                </c:pt>
                <c:pt idx="28630">
                  <c:v>41555.4097222222</c:v>
                </c:pt>
                <c:pt idx="28631">
                  <c:v>41555.4131944444</c:v>
                </c:pt>
                <c:pt idx="28632">
                  <c:v>41555.4166666667</c:v>
                </c:pt>
                <c:pt idx="28633">
                  <c:v>41555.4201388889</c:v>
                </c:pt>
                <c:pt idx="28634">
                  <c:v>41555.4236111111</c:v>
                </c:pt>
                <c:pt idx="28635">
                  <c:v>41555.4270833333</c:v>
                </c:pt>
                <c:pt idx="28636">
                  <c:v>41555.4305555556</c:v>
                </c:pt>
                <c:pt idx="28637">
                  <c:v>41555.4340277778</c:v>
                </c:pt>
                <c:pt idx="28638">
                  <c:v>41555.4375</c:v>
                </c:pt>
                <c:pt idx="28639">
                  <c:v>41555.4409722222</c:v>
                </c:pt>
                <c:pt idx="28640">
                  <c:v>41555.4444444445</c:v>
                </c:pt>
                <c:pt idx="28641">
                  <c:v>41555.4479166667</c:v>
                </c:pt>
                <c:pt idx="28642">
                  <c:v>41555.4513888889</c:v>
                </c:pt>
                <c:pt idx="28643">
                  <c:v>41555.4548611111</c:v>
                </c:pt>
                <c:pt idx="28644">
                  <c:v>41555.4583333333</c:v>
                </c:pt>
                <c:pt idx="28645">
                  <c:v>41555.4618055556</c:v>
                </c:pt>
                <c:pt idx="28646">
                  <c:v>41555.4652777778</c:v>
                </c:pt>
                <c:pt idx="28647">
                  <c:v>41555.46875</c:v>
                </c:pt>
                <c:pt idx="28648">
                  <c:v>41555.4722222222</c:v>
                </c:pt>
                <c:pt idx="28649">
                  <c:v>41555.4756944445</c:v>
                </c:pt>
                <c:pt idx="28650">
                  <c:v>41555.4791666667</c:v>
                </c:pt>
                <c:pt idx="28651">
                  <c:v>41555.4826388889</c:v>
                </c:pt>
                <c:pt idx="28652">
                  <c:v>41555.4861111111</c:v>
                </c:pt>
                <c:pt idx="28653">
                  <c:v>41555.4895833333</c:v>
                </c:pt>
                <c:pt idx="28654">
                  <c:v>41555.4930555556</c:v>
                </c:pt>
                <c:pt idx="28655">
                  <c:v>41555.4965277778</c:v>
                </c:pt>
                <c:pt idx="28656">
                  <c:v>41555.5</c:v>
                </c:pt>
                <c:pt idx="28657">
                  <c:v>41555.5034722222</c:v>
                </c:pt>
                <c:pt idx="28658">
                  <c:v>41555.5069444445</c:v>
                </c:pt>
                <c:pt idx="28659">
                  <c:v>41555.5104166667</c:v>
                </c:pt>
                <c:pt idx="28660">
                  <c:v>41555.5138888889</c:v>
                </c:pt>
                <c:pt idx="28661">
                  <c:v>41555.5173611111</c:v>
                </c:pt>
                <c:pt idx="28662">
                  <c:v>41555.5208333333</c:v>
                </c:pt>
                <c:pt idx="28663">
                  <c:v>41555.5243055556</c:v>
                </c:pt>
                <c:pt idx="28664">
                  <c:v>41555.5277777778</c:v>
                </c:pt>
                <c:pt idx="28665">
                  <c:v>41555.53125</c:v>
                </c:pt>
                <c:pt idx="28666">
                  <c:v>41555.5347222222</c:v>
                </c:pt>
                <c:pt idx="28667">
                  <c:v>41555.5381944444</c:v>
                </c:pt>
                <c:pt idx="28668">
                  <c:v>41555.5416666667</c:v>
                </c:pt>
                <c:pt idx="28669">
                  <c:v>41555.5451388889</c:v>
                </c:pt>
                <c:pt idx="28670">
                  <c:v>41555.5486111111</c:v>
                </c:pt>
                <c:pt idx="28671">
                  <c:v>41555.5520833333</c:v>
                </c:pt>
                <c:pt idx="28672">
                  <c:v>41555.5555555556</c:v>
                </c:pt>
                <c:pt idx="28673">
                  <c:v>41555.5590277778</c:v>
                </c:pt>
                <c:pt idx="28674">
                  <c:v>41555.5625</c:v>
                </c:pt>
                <c:pt idx="28675">
                  <c:v>41555.5659722222</c:v>
                </c:pt>
                <c:pt idx="28676">
                  <c:v>41555.5694444444</c:v>
                </c:pt>
                <c:pt idx="28677">
                  <c:v>41555.5729166667</c:v>
                </c:pt>
                <c:pt idx="28678">
                  <c:v>41555.5763888889</c:v>
                </c:pt>
                <c:pt idx="28679">
                  <c:v>41555.5798611111</c:v>
                </c:pt>
                <c:pt idx="28680">
                  <c:v>41555.5833333333</c:v>
                </c:pt>
                <c:pt idx="28681">
                  <c:v>41555.5868055556</c:v>
                </c:pt>
                <c:pt idx="28682">
                  <c:v>41555.5902777778</c:v>
                </c:pt>
                <c:pt idx="28683">
                  <c:v>41555.59375</c:v>
                </c:pt>
                <c:pt idx="28684">
                  <c:v>41555.5972222222</c:v>
                </c:pt>
                <c:pt idx="28685">
                  <c:v>41555.6006944444</c:v>
                </c:pt>
                <c:pt idx="28686">
                  <c:v>41555.6041666667</c:v>
                </c:pt>
                <c:pt idx="28687">
                  <c:v>41555.6076388889</c:v>
                </c:pt>
                <c:pt idx="28688">
                  <c:v>41555.6111111111</c:v>
                </c:pt>
                <c:pt idx="28689">
                  <c:v>41555.6145833333</c:v>
                </c:pt>
                <c:pt idx="28690">
                  <c:v>41555.6180555556</c:v>
                </c:pt>
                <c:pt idx="28691">
                  <c:v>41555.6215277778</c:v>
                </c:pt>
                <c:pt idx="28692">
                  <c:v>41555.625</c:v>
                </c:pt>
                <c:pt idx="28693">
                  <c:v>41555.6284722222</c:v>
                </c:pt>
                <c:pt idx="28694">
                  <c:v>41555.6319444444</c:v>
                </c:pt>
                <c:pt idx="28695">
                  <c:v>41555.6354166667</c:v>
                </c:pt>
                <c:pt idx="28696">
                  <c:v>41555.6388888889</c:v>
                </c:pt>
                <c:pt idx="28697">
                  <c:v>41555.6423611111</c:v>
                </c:pt>
                <c:pt idx="28698">
                  <c:v>41555.6458333333</c:v>
                </c:pt>
                <c:pt idx="28699">
                  <c:v>41555.6493055556</c:v>
                </c:pt>
                <c:pt idx="28700">
                  <c:v>41555.6527777778</c:v>
                </c:pt>
                <c:pt idx="28701">
                  <c:v>41555.65625</c:v>
                </c:pt>
                <c:pt idx="28702">
                  <c:v>41555.6597222222</c:v>
                </c:pt>
                <c:pt idx="28703">
                  <c:v>41555.6631944444</c:v>
                </c:pt>
                <c:pt idx="28704">
                  <c:v>41555.6666666667</c:v>
                </c:pt>
                <c:pt idx="28705">
                  <c:v>41555.6701388889</c:v>
                </c:pt>
                <c:pt idx="28706">
                  <c:v>41555.6736111111</c:v>
                </c:pt>
                <c:pt idx="28707">
                  <c:v>41555.6770833333</c:v>
                </c:pt>
                <c:pt idx="28708">
                  <c:v>41555.6805555556</c:v>
                </c:pt>
                <c:pt idx="28709">
                  <c:v>41555.6840277778</c:v>
                </c:pt>
                <c:pt idx="28710">
                  <c:v>41555.6875</c:v>
                </c:pt>
                <c:pt idx="28711">
                  <c:v>41555.6909722222</c:v>
                </c:pt>
                <c:pt idx="28712">
                  <c:v>41555.6944444444</c:v>
                </c:pt>
                <c:pt idx="28713">
                  <c:v>41555.6979166667</c:v>
                </c:pt>
                <c:pt idx="28714">
                  <c:v>41555.7013888889</c:v>
                </c:pt>
                <c:pt idx="28715">
                  <c:v>41555.7048611111</c:v>
                </c:pt>
                <c:pt idx="28716">
                  <c:v>41555.7083333333</c:v>
                </c:pt>
                <c:pt idx="28717">
                  <c:v>41555.7118055556</c:v>
                </c:pt>
                <c:pt idx="28718">
                  <c:v>41555.7152777778</c:v>
                </c:pt>
                <c:pt idx="28719">
                  <c:v>41555.71875</c:v>
                </c:pt>
                <c:pt idx="28720">
                  <c:v>41555.7222222222</c:v>
                </c:pt>
                <c:pt idx="28721">
                  <c:v>41555.7256944445</c:v>
                </c:pt>
                <c:pt idx="28722">
                  <c:v>41555.7291666667</c:v>
                </c:pt>
                <c:pt idx="28723">
                  <c:v>41555.7326388889</c:v>
                </c:pt>
                <c:pt idx="28724">
                  <c:v>41555.7361111111</c:v>
                </c:pt>
                <c:pt idx="28725">
                  <c:v>41555.7395833333</c:v>
                </c:pt>
                <c:pt idx="28726">
                  <c:v>41555.7430555556</c:v>
                </c:pt>
                <c:pt idx="28727">
                  <c:v>41555.7465277778</c:v>
                </c:pt>
                <c:pt idx="28728">
                  <c:v>41555.75</c:v>
                </c:pt>
                <c:pt idx="28729">
                  <c:v>41555.7534722222</c:v>
                </c:pt>
                <c:pt idx="28730">
                  <c:v>41555.7569444445</c:v>
                </c:pt>
                <c:pt idx="28731">
                  <c:v>41555.7604166667</c:v>
                </c:pt>
                <c:pt idx="28732">
                  <c:v>41555.7638888889</c:v>
                </c:pt>
                <c:pt idx="28733">
                  <c:v>41555.7673611111</c:v>
                </c:pt>
                <c:pt idx="28734">
                  <c:v>41555.7708333333</c:v>
                </c:pt>
                <c:pt idx="28735">
                  <c:v>41555.7743055556</c:v>
                </c:pt>
                <c:pt idx="28736">
                  <c:v>41555.7777777778</c:v>
                </c:pt>
                <c:pt idx="28737">
                  <c:v>41555.78125</c:v>
                </c:pt>
                <c:pt idx="28738">
                  <c:v>41555.7847222222</c:v>
                </c:pt>
                <c:pt idx="28739">
                  <c:v>41555.7881944445</c:v>
                </c:pt>
                <c:pt idx="28740">
                  <c:v>41555.7916666667</c:v>
                </c:pt>
                <c:pt idx="28741">
                  <c:v>41555.7951388889</c:v>
                </c:pt>
                <c:pt idx="28742">
                  <c:v>41555.7986111111</c:v>
                </c:pt>
                <c:pt idx="28743">
                  <c:v>41555.8020833333</c:v>
                </c:pt>
                <c:pt idx="28744">
                  <c:v>41555.8055555556</c:v>
                </c:pt>
                <c:pt idx="28745">
                  <c:v>41555.8090277778</c:v>
                </c:pt>
                <c:pt idx="28746">
                  <c:v>41555.8125</c:v>
                </c:pt>
                <c:pt idx="28747">
                  <c:v>41555.8159722222</c:v>
                </c:pt>
                <c:pt idx="28748">
                  <c:v>41555.8194444444</c:v>
                </c:pt>
                <c:pt idx="28749">
                  <c:v>41555.8229166667</c:v>
                </c:pt>
                <c:pt idx="28750">
                  <c:v>41555.8263888889</c:v>
                </c:pt>
                <c:pt idx="28751">
                  <c:v>41555.8298611111</c:v>
                </c:pt>
                <c:pt idx="28752">
                  <c:v>41555.8333333333</c:v>
                </c:pt>
                <c:pt idx="28753">
                  <c:v>41555.8368055556</c:v>
                </c:pt>
                <c:pt idx="28754">
                  <c:v>41555.8402777778</c:v>
                </c:pt>
                <c:pt idx="28755">
                  <c:v>41555.84375</c:v>
                </c:pt>
                <c:pt idx="28756">
                  <c:v>41555.8472222222</c:v>
                </c:pt>
                <c:pt idx="28757">
                  <c:v>41555.8506944444</c:v>
                </c:pt>
                <c:pt idx="28758">
                  <c:v>41555.8541666667</c:v>
                </c:pt>
                <c:pt idx="28759">
                  <c:v>41555.8576388889</c:v>
                </c:pt>
                <c:pt idx="28760">
                  <c:v>41555.8611111111</c:v>
                </c:pt>
                <c:pt idx="28761">
                  <c:v>41555.8645833333</c:v>
                </c:pt>
                <c:pt idx="28762">
                  <c:v>41555.8680555556</c:v>
                </c:pt>
                <c:pt idx="28763">
                  <c:v>41555.8715277778</c:v>
                </c:pt>
                <c:pt idx="28764">
                  <c:v>41555.875</c:v>
                </c:pt>
                <c:pt idx="28765">
                  <c:v>41555.8784722222</c:v>
                </c:pt>
                <c:pt idx="28766">
                  <c:v>41555.8819444444</c:v>
                </c:pt>
                <c:pt idx="28767">
                  <c:v>41555.8854166667</c:v>
                </c:pt>
                <c:pt idx="28768">
                  <c:v>41555.8888888889</c:v>
                </c:pt>
                <c:pt idx="28769">
                  <c:v>41555.8923611111</c:v>
                </c:pt>
                <c:pt idx="28770">
                  <c:v>41555.8958333333</c:v>
                </c:pt>
                <c:pt idx="28771">
                  <c:v>41555.8993055556</c:v>
                </c:pt>
                <c:pt idx="28772">
                  <c:v>41555.9027777778</c:v>
                </c:pt>
                <c:pt idx="28773">
                  <c:v>41555.90625</c:v>
                </c:pt>
                <c:pt idx="28774">
                  <c:v>41555.9097222222</c:v>
                </c:pt>
                <c:pt idx="28775">
                  <c:v>41555.9131944444</c:v>
                </c:pt>
                <c:pt idx="28776">
                  <c:v>41555.9166666667</c:v>
                </c:pt>
                <c:pt idx="28777">
                  <c:v>41555.9201388889</c:v>
                </c:pt>
                <c:pt idx="28778">
                  <c:v>41555.9236111111</c:v>
                </c:pt>
                <c:pt idx="28779">
                  <c:v>41555.9270833333</c:v>
                </c:pt>
                <c:pt idx="28780">
                  <c:v>41555.9305555556</c:v>
                </c:pt>
                <c:pt idx="28781">
                  <c:v>41555.9340277778</c:v>
                </c:pt>
                <c:pt idx="28782">
                  <c:v>41555.9375</c:v>
                </c:pt>
                <c:pt idx="28783">
                  <c:v>41555.9409722222</c:v>
                </c:pt>
                <c:pt idx="28784">
                  <c:v>41555.9444444444</c:v>
                </c:pt>
                <c:pt idx="28785">
                  <c:v>41555.9479166667</c:v>
                </c:pt>
                <c:pt idx="28786">
                  <c:v>41555.9513888889</c:v>
                </c:pt>
                <c:pt idx="28787">
                  <c:v>41555.9548611111</c:v>
                </c:pt>
                <c:pt idx="28788">
                  <c:v>41555.9583333333</c:v>
                </c:pt>
                <c:pt idx="28789">
                  <c:v>41555.9618055556</c:v>
                </c:pt>
                <c:pt idx="28790">
                  <c:v>41555.9652777778</c:v>
                </c:pt>
                <c:pt idx="28791">
                  <c:v>41555.96875</c:v>
                </c:pt>
                <c:pt idx="28792">
                  <c:v>41555.9722222222</c:v>
                </c:pt>
                <c:pt idx="28793">
                  <c:v>41555.9756944445</c:v>
                </c:pt>
                <c:pt idx="28794">
                  <c:v>41555.9791666667</c:v>
                </c:pt>
                <c:pt idx="28795">
                  <c:v>41555.9826388889</c:v>
                </c:pt>
                <c:pt idx="28796">
                  <c:v>41555.9861111111</c:v>
                </c:pt>
                <c:pt idx="28797">
                  <c:v>41555.9895833333</c:v>
                </c:pt>
                <c:pt idx="28798">
                  <c:v>41555.9930555556</c:v>
                </c:pt>
                <c:pt idx="28799">
                  <c:v>41555.9965277778</c:v>
                </c:pt>
                <c:pt idx="28800">
                  <c:v>41556</c:v>
                </c:pt>
                <c:pt idx="28801">
                  <c:v>41556.0034722222</c:v>
                </c:pt>
                <c:pt idx="28802">
                  <c:v>41556.0069444445</c:v>
                </c:pt>
                <c:pt idx="28803">
                  <c:v>41556.0104166667</c:v>
                </c:pt>
                <c:pt idx="28804">
                  <c:v>41556.0138888889</c:v>
                </c:pt>
                <c:pt idx="28805">
                  <c:v>41556.0173611111</c:v>
                </c:pt>
                <c:pt idx="28806">
                  <c:v>41556.0208333333</c:v>
                </c:pt>
                <c:pt idx="28807">
                  <c:v>41556.0243055556</c:v>
                </c:pt>
                <c:pt idx="28808">
                  <c:v>41556.0277777778</c:v>
                </c:pt>
                <c:pt idx="28809">
                  <c:v>41556.03125</c:v>
                </c:pt>
                <c:pt idx="28810">
                  <c:v>41556.0347222222</c:v>
                </c:pt>
                <c:pt idx="28811">
                  <c:v>41556.0381944445</c:v>
                </c:pt>
                <c:pt idx="28812">
                  <c:v>41556.0416666667</c:v>
                </c:pt>
                <c:pt idx="28813">
                  <c:v>41556.0451388889</c:v>
                </c:pt>
                <c:pt idx="28814">
                  <c:v>41556.0486111111</c:v>
                </c:pt>
                <c:pt idx="28815">
                  <c:v>41556.0520833333</c:v>
                </c:pt>
                <c:pt idx="28816">
                  <c:v>41556.0555555556</c:v>
                </c:pt>
                <c:pt idx="28817">
                  <c:v>41556.0590277778</c:v>
                </c:pt>
                <c:pt idx="28818">
                  <c:v>41556.0625</c:v>
                </c:pt>
                <c:pt idx="28819">
                  <c:v>41556.0659722222</c:v>
                </c:pt>
                <c:pt idx="28820">
                  <c:v>41556.0694444444</c:v>
                </c:pt>
                <c:pt idx="28821">
                  <c:v>41556.0729166667</c:v>
                </c:pt>
                <c:pt idx="28822">
                  <c:v>41556.0763888889</c:v>
                </c:pt>
                <c:pt idx="28823">
                  <c:v>41556.0798611111</c:v>
                </c:pt>
                <c:pt idx="28824">
                  <c:v>41556.0833333333</c:v>
                </c:pt>
                <c:pt idx="28825">
                  <c:v>41556.0868055556</c:v>
                </c:pt>
                <c:pt idx="28826">
                  <c:v>41556.0902777778</c:v>
                </c:pt>
                <c:pt idx="28827">
                  <c:v>41556.09375</c:v>
                </c:pt>
                <c:pt idx="28828">
                  <c:v>41556.0972222222</c:v>
                </c:pt>
                <c:pt idx="28829">
                  <c:v>41556.1006944444</c:v>
                </c:pt>
                <c:pt idx="28830">
                  <c:v>41556.1041666667</c:v>
                </c:pt>
                <c:pt idx="28831">
                  <c:v>41556.1076388889</c:v>
                </c:pt>
                <c:pt idx="28832">
                  <c:v>41556.1111111111</c:v>
                </c:pt>
                <c:pt idx="28833">
                  <c:v>41556.1145833333</c:v>
                </c:pt>
                <c:pt idx="28834">
                  <c:v>41556.1180555556</c:v>
                </c:pt>
                <c:pt idx="28835">
                  <c:v>41556.1215277778</c:v>
                </c:pt>
                <c:pt idx="28836">
                  <c:v>41556.125</c:v>
                </c:pt>
                <c:pt idx="28837">
                  <c:v>41556.1284722222</c:v>
                </c:pt>
                <c:pt idx="28838">
                  <c:v>41556.1319444444</c:v>
                </c:pt>
                <c:pt idx="28839">
                  <c:v>41556.1354166667</c:v>
                </c:pt>
                <c:pt idx="28840">
                  <c:v>41556.1388888889</c:v>
                </c:pt>
                <c:pt idx="28841">
                  <c:v>41556.1423611111</c:v>
                </c:pt>
                <c:pt idx="28842">
                  <c:v>41556.1458333333</c:v>
                </c:pt>
                <c:pt idx="28843">
                  <c:v>41556.1493055556</c:v>
                </c:pt>
                <c:pt idx="28844">
                  <c:v>41556.1527777778</c:v>
                </c:pt>
                <c:pt idx="28845">
                  <c:v>41556.15625</c:v>
                </c:pt>
                <c:pt idx="28846">
                  <c:v>41556.1597222222</c:v>
                </c:pt>
                <c:pt idx="28847">
                  <c:v>41556.1631944444</c:v>
                </c:pt>
                <c:pt idx="28848">
                  <c:v>41556.1666666667</c:v>
                </c:pt>
                <c:pt idx="28849">
                  <c:v>41556.1701388889</c:v>
                </c:pt>
                <c:pt idx="28850">
                  <c:v>41556.1736111111</c:v>
                </c:pt>
                <c:pt idx="28851">
                  <c:v>41556.1770833333</c:v>
                </c:pt>
                <c:pt idx="28852">
                  <c:v>41556.1805555556</c:v>
                </c:pt>
                <c:pt idx="28853">
                  <c:v>41556.1840277778</c:v>
                </c:pt>
                <c:pt idx="28854">
                  <c:v>41556.1875</c:v>
                </c:pt>
                <c:pt idx="28855">
                  <c:v>41556.1909722222</c:v>
                </c:pt>
                <c:pt idx="28856">
                  <c:v>41556.1944444444</c:v>
                </c:pt>
                <c:pt idx="28857">
                  <c:v>41556.1979166667</c:v>
                </c:pt>
                <c:pt idx="28858">
                  <c:v>41556.2013888889</c:v>
                </c:pt>
                <c:pt idx="28859">
                  <c:v>41556.2048611111</c:v>
                </c:pt>
                <c:pt idx="28860">
                  <c:v>41556.2083333333</c:v>
                </c:pt>
                <c:pt idx="28861">
                  <c:v>41556.2118055556</c:v>
                </c:pt>
                <c:pt idx="28862">
                  <c:v>41556.2152777778</c:v>
                </c:pt>
                <c:pt idx="28863">
                  <c:v>41556.21875</c:v>
                </c:pt>
                <c:pt idx="28864">
                  <c:v>41556.2222222222</c:v>
                </c:pt>
                <c:pt idx="28865">
                  <c:v>41556.2256944444</c:v>
                </c:pt>
                <c:pt idx="28866">
                  <c:v>41556.2291666667</c:v>
                </c:pt>
                <c:pt idx="28867">
                  <c:v>41556.2326388889</c:v>
                </c:pt>
                <c:pt idx="28868">
                  <c:v>41556.2361111111</c:v>
                </c:pt>
                <c:pt idx="28869">
                  <c:v>41556.2395833333</c:v>
                </c:pt>
                <c:pt idx="28870">
                  <c:v>41556.2430555556</c:v>
                </c:pt>
                <c:pt idx="28871">
                  <c:v>41556.2465277778</c:v>
                </c:pt>
                <c:pt idx="28872">
                  <c:v>41556.25</c:v>
                </c:pt>
                <c:pt idx="28873">
                  <c:v>41556.2534722222</c:v>
                </c:pt>
                <c:pt idx="28874">
                  <c:v>41556.2569444445</c:v>
                </c:pt>
                <c:pt idx="28875">
                  <c:v>41556.2604166667</c:v>
                </c:pt>
                <c:pt idx="28876">
                  <c:v>41556.2638888889</c:v>
                </c:pt>
                <c:pt idx="28877">
                  <c:v>41556.2673611111</c:v>
                </c:pt>
                <c:pt idx="28878">
                  <c:v>41556.2708333333</c:v>
                </c:pt>
                <c:pt idx="28879">
                  <c:v>41556.2743055556</c:v>
                </c:pt>
                <c:pt idx="28880">
                  <c:v>41556.2777777778</c:v>
                </c:pt>
                <c:pt idx="28881">
                  <c:v>41556.28125</c:v>
                </c:pt>
                <c:pt idx="28882">
                  <c:v>41556.2847222222</c:v>
                </c:pt>
                <c:pt idx="28883">
                  <c:v>41556.2881944445</c:v>
                </c:pt>
                <c:pt idx="28884">
                  <c:v>41556.2916666667</c:v>
                </c:pt>
                <c:pt idx="28885">
                  <c:v>41556.2951388889</c:v>
                </c:pt>
                <c:pt idx="28886">
                  <c:v>41556.2986111111</c:v>
                </c:pt>
                <c:pt idx="28887">
                  <c:v>41556.3020833333</c:v>
                </c:pt>
                <c:pt idx="28888">
                  <c:v>41556.3055555556</c:v>
                </c:pt>
                <c:pt idx="28889">
                  <c:v>41556.3090277778</c:v>
                </c:pt>
                <c:pt idx="28890">
                  <c:v>41556.3125</c:v>
                </c:pt>
                <c:pt idx="28891">
                  <c:v>41556.3159722222</c:v>
                </c:pt>
                <c:pt idx="28892">
                  <c:v>41556.3194444445</c:v>
                </c:pt>
                <c:pt idx="28893">
                  <c:v>41556.3229166667</c:v>
                </c:pt>
                <c:pt idx="28894">
                  <c:v>41556.3263888889</c:v>
                </c:pt>
                <c:pt idx="28895">
                  <c:v>41556.3298611111</c:v>
                </c:pt>
                <c:pt idx="28896">
                  <c:v>41556.3333333333</c:v>
                </c:pt>
                <c:pt idx="28897">
                  <c:v>41556.3368055556</c:v>
                </c:pt>
                <c:pt idx="28898">
                  <c:v>41556.3402777778</c:v>
                </c:pt>
                <c:pt idx="28899">
                  <c:v>41556.34375</c:v>
                </c:pt>
                <c:pt idx="28900">
                  <c:v>41556.3472222222</c:v>
                </c:pt>
                <c:pt idx="28901">
                  <c:v>41556.3506944444</c:v>
                </c:pt>
                <c:pt idx="28902">
                  <c:v>41556.3541666667</c:v>
                </c:pt>
                <c:pt idx="28903">
                  <c:v>41556.3576388889</c:v>
                </c:pt>
                <c:pt idx="28904">
                  <c:v>41556.3611111111</c:v>
                </c:pt>
                <c:pt idx="28905">
                  <c:v>41556.3645833333</c:v>
                </c:pt>
                <c:pt idx="28906">
                  <c:v>41556.3680555556</c:v>
                </c:pt>
                <c:pt idx="28907">
                  <c:v>41556.3715277778</c:v>
                </c:pt>
                <c:pt idx="28908">
                  <c:v>41556.375</c:v>
                </c:pt>
                <c:pt idx="28909">
                  <c:v>41556.3784722222</c:v>
                </c:pt>
                <c:pt idx="28910">
                  <c:v>41556.3819444444</c:v>
                </c:pt>
                <c:pt idx="28911">
                  <c:v>41556.3854166667</c:v>
                </c:pt>
                <c:pt idx="28912">
                  <c:v>41556.3888888889</c:v>
                </c:pt>
                <c:pt idx="28913">
                  <c:v>41556.3923611111</c:v>
                </c:pt>
                <c:pt idx="28914">
                  <c:v>41556.3958333333</c:v>
                </c:pt>
                <c:pt idx="28915">
                  <c:v>41556.3993055556</c:v>
                </c:pt>
                <c:pt idx="28916">
                  <c:v>41556.4027777778</c:v>
                </c:pt>
                <c:pt idx="28917">
                  <c:v>41556.40625</c:v>
                </c:pt>
                <c:pt idx="28918">
                  <c:v>41556.4097222222</c:v>
                </c:pt>
                <c:pt idx="28919">
                  <c:v>41556.4131944444</c:v>
                </c:pt>
                <c:pt idx="28920">
                  <c:v>41556.4166666667</c:v>
                </c:pt>
                <c:pt idx="28921">
                  <c:v>41556.4201388889</c:v>
                </c:pt>
                <c:pt idx="28922">
                  <c:v>41556.4236111111</c:v>
                </c:pt>
                <c:pt idx="28923">
                  <c:v>41556.4270833333</c:v>
                </c:pt>
                <c:pt idx="28924">
                  <c:v>41556.4305555556</c:v>
                </c:pt>
                <c:pt idx="28925">
                  <c:v>41556.4340277778</c:v>
                </c:pt>
                <c:pt idx="28926">
                  <c:v>41556.4375</c:v>
                </c:pt>
                <c:pt idx="28927">
                  <c:v>41556.4409722222</c:v>
                </c:pt>
                <c:pt idx="28928">
                  <c:v>41556.4444444444</c:v>
                </c:pt>
                <c:pt idx="28929">
                  <c:v>41556.4479166667</c:v>
                </c:pt>
                <c:pt idx="28930">
                  <c:v>41556.4513888889</c:v>
                </c:pt>
                <c:pt idx="28931">
                  <c:v>41556.4548611111</c:v>
                </c:pt>
                <c:pt idx="28932">
                  <c:v>41556.4583333333</c:v>
                </c:pt>
                <c:pt idx="28933">
                  <c:v>41556.4618055556</c:v>
                </c:pt>
                <c:pt idx="28934">
                  <c:v>41556.4652777778</c:v>
                </c:pt>
                <c:pt idx="28935">
                  <c:v>41556.46875</c:v>
                </c:pt>
                <c:pt idx="28936">
                  <c:v>41556.4722222222</c:v>
                </c:pt>
                <c:pt idx="28937">
                  <c:v>41556.4756944444</c:v>
                </c:pt>
                <c:pt idx="28938">
                  <c:v>41556.4791666667</c:v>
                </c:pt>
                <c:pt idx="28939">
                  <c:v>41556.4826388889</c:v>
                </c:pt>
                <c:pt idx="28940">
                  <c:v>41556.4861111111</c:v>
                </c:pt>
                <c:pt idx="28941">
                  <c:v>41556.4895833333</c:v>
                </c:pt>
                <c:pt idx="28942">
                  <c:v>41556.4930555556</c:v>
                </c:pt>
                <c:pt idx="28943">
                  <c:v>41556.4965277778</c:v>
                </c:pt>
                <c:pt idx="28944">
                  <c:v>41556.5</c:v>
                </c:pt>
                <c:pt idx="28945">
                  <c:v>41556.5034722222</c:v>
                </c:pt>
                <c:pt idx="28946">
                  <c:v>41556.5069444445</c:v>
                </c:pt>
                <c:pt idx="28947">
                  <c:v>41556.5104166667</c:v>
                </c:pt>
                <c:pt idx="28948">
                  <c:v>41556.5138888889</c:v>
                </c:pt>
                <c:pt idx="28949">
                  <c:v>41556.5173611111</c:v>
                </c:pt>
                <c:pt idx="28950">
                  <c:v>41556.5208333333</c:v>
                </c:pt>
                <c:pt idx="28951">
                  <c:v>41556.5243055556</c:v>
                </c:pt>
                <c:pt idx="28952">
                  <c:v>41556.5277777778</c:v>
                </c:pt>
                <c:pt idx="28953">
                  <c:v>41556.53125</c:v>
                </c:pt>
                <c:pt idx="28954">
                  <c:v>41556.5347222222</c:v>
                </c:pt>
                <c:pt idx="28955">
                  <c:v>41556.5381944445</c:v>
                </c:pt>
                <c:pt idx="28956">
                  <c:v>41556.5416666667</c:v>
                </c:pt>
                <c:pt idx="28957">
                  <c:v>41556.5451388889</c:v>
                </c:pt>
                <c:pt idx="28958">
                  <c:v>41556.5486111111</c:v>
                </c:pt>
                <c:pt idx="28959">
                  <c:v>41556.5520833333</c:v>
                </c:pt>
                <c:pt idx="28960">
                  <c:v>41556.5555555556</c:v>
                </c:pt>
                <c:pt idx="28961">
                  <c:v>41556.5590277778</c:v>
                </c:pt>
                <c:pt idx="28962">
                  <c:v>41556.5625</c:v>
                </c:pt>
                <c:pt idx="28963">
                  <c:v>41556.5659722222</c:v>
                </c:pt>
                <c:pt idx="28964">
                  <c:v>41556.5694444445</c:v>
                </c:pt>
                <c:pt idx="28965">
                  <c:v>41556.5729166667</c:v>
                </c:pt>
                <c:pt idx="28966">
                  <c:v>41556.5763888889</c:v>
                </c:pt>
                <c:pt idx="28967">
                  <c:v>41556.5798611111</c:v>
                </c:pt>
                <c:pt idx="28968">
                  <c:v>41556.5833333333</c:v>
                </c:pt>
                <c:pt idx="28969">
                  <c:v>41556.5868055556</c:v>
                </c:pt>
                <c:pt idx="28970">
                  <c:v>41556.5902777778</c:v>
                </c:pt>
                <c:pt idx="28971">
                  <c:v>41556.59375</c:v>
                </c:pt>
                <c:pt idx="28972">
                  <c:v>41556.5972222222</c:v>
                </c:pt>
                <c:pt idx="28973">
                  <c:v>41556.6006944444</c:v>
                </c:pt>
                <c:pt idx="28974">
                  <c:v>41556.6041666667</c:v>
                </c:pt>
                <c:pt idx="28975">
                  <c:v>41556.6076388889</c:v>
                </c:pt>
                <c:pt idx="28976">
                  <c:v>41556.6111111111</c:v>
                </c:pt>
                <c:pt idx="28977">
                  <c:v>41556.6145833333</c:v>
                </c:pt>
                <c:pt idx="28978">
                  <c:v>41556.6180555556</c:v>
                </c:pt>
                <c:pt idx="28979">
                  <c:v>41556.6215277778</c:v>
                </c:pt>
                <c:pt idx="28980">
                  <c:v>41556.625</c:v>
                </c:pt>
                <c:pt idx="28981">
                  <c:v>41556.6284722222</c:v>
                </c:pt>
                <c:pt idx="28982">
                  <c:v>41556.6319444444</c:v>
                </c:pt>
                <c:pt idx="28983">
                  <c:v>41556.6354166667</c:v>
                </c:pt>
                <c:pt idx="28984">
                  <c:v>41556.6388888889</c:v>
                </c:pt>
                <c:pt idx="28985">
                  <c:v>41556.6423611111</c:v>
                </c:pt>
                <c:pt idx="28986">
                  <c:v>41556.6458333333</c:v>
                </c:pt>
                <c:pt idx="28987">
                  <c:v>41556.6493055556</c:v>
                </c:pt>
                <c:pt idx="28988">
                  <c:v>41556.6527777778</c:v>
                </c:pt>
                <c:pt idx="28989">
                  <c:v>41556.65625</c:v>
                </c:pt>
                <c:pt idx="28990">
                  <c:v>41556.6597222222</c:v>
                </c:pt>
                <c:pt idx="28991">
                  <c:v>41556.6631944444</c:v>
                </c:pt>
                <c:pt idx="28992">
                  <c:v>41556.6666666667</c:v>
                </c:pt>
                <c:pt idx="28993">
                  <c:v>41556.6701388889</c:v>
                </c:pt>
                <c:pt idx="28994">
                  <c:v>41556.6736111111</c:v>
                </c:pt>
                <c:pt idx="28995">
                  <c:v>41556.6770833333</c:v>
                </c:pt>
                <c:pt idx="28996">
                  <c:v>41556.6805555556</c:v>
                </c:pt>
                <c:pt idx="28997">
                  <c:v>41556.6840277778</c:v>
                </c:pt>
                <c:pt idx="28998">
                  <c:v>41556.6875</c:v>
                </c:pt>
                <c:pt idx="28999">
                  <c:v>41556.6909722222</c:v>
                </c:pt>
                <c:pt idx="29000">
                  <c:v>41556.6944444444</c:v>
                </c:pt>
                <c:pt idx="29001">
                  <c:v>41556.6979166667</c:v>
                </c:pt>
                <c:pt idx="29002">
                  <c:v>41556.7013888889</c:v>
                </c:pt>
                <c:pt idx="29003">
                  <c:v>41556.7048611111</c:v>
                </c:pt>
                <c:pt idx="29004">
                  <c:v>41556.7083333333</c:v>
                </c:pt>
                <c:pt idx="29005">
                  <c:v>41556.7118055556</c:v>
                </c:pt>
                <c:pt idx="29006">
                  <c:v>41556.7152777778</c:v>
                </c:pt>
                <c:pt idx="29007">
                  <c:v>41556.71875</c:v>
                </c:pt>
                <c:pt idx="29008">
                  <c:v>41556.7222222222</c:v>
                </c:pt>
                <c:pt idx="29009">
                  <c:v>41556.7256944444</c:v>
                </c:pt>
                <c:pt idx="29010">
                  <c:v>41556.7291666667</c:v>
                </c:pt>
                <c:pt idx="29011">
                  <c:v>41556.7326388889</c:v>
                </c:pt>
                <c:pt idx="29012">
                  <c:v>41556.7361111111</c:v>
                </c:pt>
                <c:pt idx="29013">
                  <c:v>41556.7395833333</c:v>
                </c:pt>
                <c:pt idx="29014">
                  <c:v>41556.7430555556</c:v>
                </c:pt>
                <c:pt idx="29015">
                  <c:v>41556.7465277778</c:v>
                </c:pt>
                <c:pt idx="29016">
                  <c:v>41556.75</c:v>
                </c:pt>
                <c:pt idx="29017">
                  <c:v>41556.7534722222</c:v>
                </c:pt>
                <c:pt idx="29018">
                  <c:v>41556.7569444444</c:v>
                </c:pt>
                <c:pt idx="29019">
                  <c:v>41556.7604166667</c:v>
                </c:pt>
                <c:pt idx="29020">
                  <c:v>41556.7638888889</c:v>
                </c:pt>
                <c:pt idx="29021">
                  <c:v>41556.7673611111</c:v>
                </c:pt>
                <c:pt idx="29022">
                  <c:v>41556.7708333333</c:v>
                </c:pt>
                <c:pt idx="29023">
                  <c:v>41556.7743055556</c:v>
                </c:pt>
                <c:pt idx="29024">
                  <c:v>41556.7777777778</c:v>
                </c:pt>
                <c:pt idx="29025">
                  <c:v>41556.78125</c:v>
                </c:pt>
                <c:pt idx="29026">
                  <c:v>41556.7847222222</c:v>
                </c:pt>
                <c:pt idx="29027">
                  <c:v>41556.7881944445</c:v>
                </c:pt>
                <c:pt idx="29028">
                  <c:v>41556.7916666667</c:v>
                </c:pt>
                <c:pt idx="29029">
                  <c:v>41556.7951388889</c:v>
                </c:pt>
                <c:pt idx="29030">
                  <c:v>41556.7986111111</c:v>
                </c:pt>
                <c:pt idx="29031">
                  <c:v>41556.8020833333</c:v>
                </c:pt>
                <c:pt idx="29032">
                  <c:v>41556.8055555556</c:v>
                </c:pt>
                <c:pt idx="29033">
                  <c:v>41556.8090277778</c:v>
                </c:pt>
                <c:pt idx="29034">
                  <c:v>41556.8125</c:v>
                </c:pt>
                <c:pt idx="29035">
                  <c:v>41556.8159722222</c:v>
                </c:pt>
                <c:pt idx="29036">
                  <c:v>41556.8194444445</c:v>
                </c:pt>
                <c:pt idx="29037">
                  <c:v>41556.8229166667</c:v>
                </c:pt>
                <c:pt idx="29038">
                  <c:v>41556.8263888889</c:v>
                </c:pt>
                <c:pt idx="29039">
                  <c:v>41556.8298611111</c:v>
                </c:pt>
                <c:pt idx="29040">
                  <c:v>41556.8333333333</c:v>
                </c:pt>
                <c:pt idx="29041">
                  <c:v>41556.8368055556</c:v>
                </c:pt>
                <c:pt idx="29042">
                  <c:v>41556.8402777778</c:v>
                </c:pt>
                <c:pt idx="29043">
                  <c:v>41556.84375</c:v>
                </c:pt>
                <c:pt idx="29044">
                  <c:v>41556.8472222222</c:v>
                </c:pt>
                <c:pt idx="29045">
                  <c:v>41556.8506944445</c:v>
                </c:pt>
                <c:pt idx="29046">
                  <c:v>41556.8541666667</c:v>
                </c:pt>
                <c:pt idx="29047">
                  <c:v>41556.8576388889</c:v>
                </c:pt>
                <c:pt idx="29048">
                  <c:v>41556.8611111111</c:v>
                </c:pt>
                <c:pt idx="29049">
                  <c:v>41556.8645833333</c:v>
                </c:pt>
                <c:pt idx="29050">
                  <c:v>41556.8680555556</c:v>
                </c:pt>
                <c:pt idx="29051">
                  <c:v>41556.8715277778</c:v>
                </c:pt>
                <c:pt idx="29052">
                  <c:v>41556.875</c:v>
                </c:pt>
                <c:pt idx="29053">
                  <c:v>41556.8784722222</c:v>
                </c:pt>
                <c:pt idx="29054">
                  <c:v>41556.8819444444</c:v>
                </c:pt>
                <c:pt idx="29055">
                  <c:v>41556.8854166667</c:v>
                </c:pt>
                <c:pt idx="29056">
                  <c:v>41556.8888888889</c:v>
                </c:pt>
                <c:pt idx="29057">
                  <c:v>41556.8923611111</c:v>
                </c:pt>
                <c:pt idx="29058">
                  <c:v>41556.8958333333</c:v>
                </c:pt>
                <c:pt idx="29059">
                  <c:v>41556.8993055556</c:v>
                </c:pt>
                <c:pt idx="29060">
                  <c:v>41556.9027777778</c:v>
                </c:pt>
                <c:pt idx="29061">
                  <c:v>41556.90625</c:v>
                </c:pt>
                <c:pt idx="29062">
                  <c:v>41556.9097222222</c:v>
                </c:pt>
                <c:pt idx="29063">
                  <c:v>41556.9131944444</c:v>
                </c:pt>
                <c:pt idx="29064">
                  <c:v>41556.9166666667</c:v>
                </c:pt>
                <c:pt idx="29065">
                  <c:v>41556.9201388889</c:v>
                </c:pt>
                <c:pt idx="29066">
                  <c:v>41556.9236111111</c:v>
                </c:pt>
                <c:pt idx="29067">
                  <c:v>41556.9270833333</c:v>
                </c:pt>
                <c:pt idx="29068">
                  <c:v>41556.9305555556</c:v>
                </c:pt>
                <c:pt idx="29069">
                  <c:v>41556.9340277778</c:v>
                </c:pt>
                <c:pt idx="29070">
                  <c:v>41556.9375</c:v>
                </c:pt>
                <c:pt idx="29071">
                  <c:v>41556.9409722222</c:v>
                </c:pt>
                <c:pt idx="29072">
                  <c:v>41556.9444444444</c:v>
                </c:pt>
                <c:pt idx="29073">
                  <c:v>41556.9479166667</c:v>
                </c:pt>
                <c:pt idx="29074">
                  <c:v>41556.9513888889</c:v>
                </c:pt>
                <c:pt idx="29075">
                  <c:v>41556.9548611111</c:v>
                </c:pt>
                <c:pt idx="29076">
                  <c:v>41556.9583333333</c:v>
                </c:pt>
                <c:pt idx="29077">
                  <c:v>41556.9618055556</c:v>
                </c:pt>
                <c:pt idx="29078">
                  <c:v>41556.9652777778</c:v>
                </c:pt>
                <c:pt idx="29079">
                  <c:v>41556.96875</c:v>
                </c:pt>
                <c:pt idx="29080">
                  <c:v>41556.9722222222</c:v>
                </c:pt>
                <c:pt idx="29081">
                  <c:v>41556.9756944444</c:v>
                </c:pt>
                <c:pt idx="29082">
                  <c:v>41556.9791666667</c:v>
                </c:pt>
                <c:pt idx="29083">
                  <c:v>41556.9826388889</c:v>
                </c:pt>
                <c:pt idx="29084">
                  <c:v>41556.9861111111</c:v>
                </c:pt>
                <c:pt idx="29085">
                  <c:v>41556.9895833333</c:v>
                </c:pt>
                <c:pt idx="29086">
                  <c:v>41556.9930555556</c:v>
                </c:pt>
                <c:pt idx="29087">
                  <c:v>41556.9965277778</c:v>
                </c:pt>
                <c:pt idx="29088">
                  <c:v>41557</c:v>
                </c:pt>
                <c:pt idx="29089">
                  <c:v>41557.0034722222</c:v>
                </c:pt>
                <c:pt idx="29090">
                  <c:v>41557.0069444444</c:v>
                </c:pt>
                <c:pt idx="29091">
                  <c:v>41557.0104166667</c:v>
                </c:pt>
                <c:pt idx="29092">
                  <c:v>41557.0138888889</c:v>
                </c:pt>
                <c:pt idx="29093">
                  <c:v>41557.0173611111</c:v>
                </c:pt>
                <c:pt idx="29094">
                  <c:v>41557.0208333333</c:v>
                </c:pt>
                <c:pt idx="29095">
                  <c:v>41557.0243055556</c:v>
                </c:pt>
                <c:pt idx="29096">
                  <c:v>41557.0277777778</c:v>
                </c:pt>
                <c:pt idx="29097">
                  <c:v>41557.03125</c:v>
                </c:pt>
                <c:pt idx="29098">
                  <c:v>41557.0347222222</c:v>
                </c:pt>
                <c:pt idx="29099">
                  <c:v>41557.0381944444</c:v>
                </c:pt>
                <c:pt idx="29100">
                  <c:v>41557.0416666667</c:v>
                </c:pt>
                <c:pt idx="29101">
                  <c:v>41557.0451388889</c:v>
                </c:pt>
                <c:pt idx="29102">
                  <c:v>41557.0486111111</c:v>
                </c:pt>
                <c:pt idx="29103">
                  <c:v>41557.0520833333</c:v>
                </c:pt>
                <c:pt idx="29104">
                  <c:v>41557.0555555556</c:v>
                </c:pt>
                <c:pt idx="29105">
                  <c:v>41557.0590277778</c:v>
                </c:pt>
                <c:pt idx="29106">
                  <c:v>41557.0625</c:v>
                </c:pt>
                <c:pt idx="29107">
                  <c:v>41557.0659722222</c:v>
                </c:pt>
                <c:pt idx="29108">
                  <c:v>41557.0694444445</c:v>
                </c:pt>
                <c:pt idx="29109">
                  <c:v>41557.0729166667</c:v>
                </c:pt>
                <c:pt idx="29110">
                  <c:v>41557.0763888889</c:v>
                </c:pt>
                <c:pt idx="29111">
                  <c:v>41557.0798611111</c:v>
                </c:pt>
                <c:pt idx="29112">
                  <c:v>41557.0833333333</c:v>
                </c:pt>
                <c:pt idx="29113">
                  <c:v>41557.0868055556</c:v>
                </c:pt>
                <c:pt idx="29114">
                  <c:v>41557.0902777778</c:v>
                </c:pt>
                <c:pt idx="29115">
                  <c:v>41557.09375</c:v>
                </c:pt>
                <c:pt idx="29116">
                  <c:v>41557.0972222222</c:v>
                </c:pt>
                <c:pt idx="29117">
                  <c:v>41557.1006944445</c:v>
                </c:pt>
                <c:pt idx="29118">
                  <c:v>41557.1041666667</c:v>
                </c:pt>
                <c:pt idx="29119">
                  <c:v>41557.1076388889</c:v>
                </c:pt>
                <c:pt idx="29120">
                  <c:v>41557.1111111111</c:v>
                </c:pt>
                <c:pt idx="29121">
                  <c:v>41557.1145833333</c:v>
                </c:pt>
                <c:pt idx="29122">
                  <c:v>41557.1180555556</c:v>
                </c:pt>
                <c:pt idx="29123">
                  <c:v>41557.1215277778</c:v>
                </c:pt>
                <c:pt idx="29124">
                  <c:v>41557.125</c:v>
                </c:pt>
                <c:pt idx="29125">
                  <c:v>41557.1284722222</c:v>
                </c:pt>
                <c:pt idx="29126">
                  <c:v>41557.1319444444</c:v>
                </c:pt>
                <c:pt idx="29127">
                  <c:v>41557.1354166667</c:v>
                </c:pt>
                <c:pt idx="29128">
                  <c:v>41557.1388888889</c:v>
                </c:pt>
                <c:pt idx="29129">
                  <c:v>41557.1423611111</c:v>
                </c:pt>
                <c:pt idx="29130">
                  <c:v>41557.1458333333</c:v>
                </c:pt>
                <c:pt idx="29131">
                  <c:v>41557.1493055556</c:v>
                </c:pt>
                <c:pt idx="29132">
                  <c:v>41557.1527777778</c:v>
                </c:pt>
                <c:pt idx="29133">
                  <c:v>41557.15625</c:v>
                </c:pt>
                <c:pt idx="29134">
                  <c:v>41557.1597222222</c:v>
                </c:pt>
                <c:pt idx="29135">
                  <c:v>41557.1631944444</c:v>
                </c:pt>
                <c:pt idx="29136">
                  <c:v>41557.1666666667</c:v>
                </c:pt>
                <c:pt idx="29137">
                  <c:v>41557.1701388889</c:v>
                </c:pt>
                <c:pt idx="29138">
                  <c:v>41557.1736111111</c:v>
                </c:pt>
                <c:pt idx="29139">
                  <c:v>41557.1770833333</c:v>
                </c:pt>
                <c:pt idx="29140">
                  <c:v>41557.1805555556</c:v>
                </c:pt>
                <c:pt idx="29141">
                  <c:v>41557.1840277778</c:v>
                </c:pt>
                <c:pt idx="29142">
                  <c:v>41557.1875</c:v>
                </c:pt>
                <c:pt idx="29143">
                  <c:v>41557.1909722222</c:v>
                </c:pt>
                <c:pt idx="29144">
                  <c:v>41557.1944444444</c:v>
                </c:pt>
                <c:pt idx="29145">
                  <c:v>41557.1979166667</c:v>
                </c:pt>
                <c:pt idx="29146">
                  <c:v>41557.2013888889</c:v>
                </c:pt>
                <c:pt idx="29147">
                  <c:v>41557.2048611111</c:v>
                </c:pt>
                <c:pt idx="29148">
                  <c:v>41557.2083333333</c:v>
                </c:pt>
                <c:pt idx="29149">
                  <c:v>41557.2118055556</c:v>
                </c:pt>
                <c:pt idx="29150">
                  <c:v>41557.2152777778</c:v>
                </c:pt>
                <c:pt idx="29151">
                  <c:v>41557.21875</c:v>
                </c:pt>
                <c:pt idx="29152">
                  <c:v>41557.2222222222</c:v>
                </c:pt>
                <c:pt idx="29153">
                  <c:v>41557.2256944444</c:v>
                </c:pt>
                <c:pt idx="29154">
                  <c:v>41557.2291666667</c:v>
                </c:pt>
                <c:pt idx="29155">
                  <c:v>41557.2326388889</c:v>
                </c:pt>
                <c:pt idx="29156">
                  <c:v>41557.2361111111</c:v>
                </c:pt>
                <c:pt idx="29157">
                  <c:v>41557.2395833333</c:v>
                </c:pt>
                <c:pt idx="29158">
                  <c:v>41557.2430555556</c:v>
                </c:pt>
                <c:pt idx="29159">
                  <c:v>41557.2465277778</c:v>
                </c:pt>
                <c:pt idx="29160">
                  <c:v>41557.25</c:v>
                </c:pt>
                <c:pt idx="29161">
                  <c:v>41557.2534722222</c:v>
                </c:pt>
                <c:pt idx="29162">
                  <c:v>41557.2569444444</c:v>
                </c:pt>
                <c:pt idx="29163">
                  <c:v>41557.2604166667</c:v>
                </c:pt>
                <c:pt idx="29164">
                  <c:v>41557.2638888889</c:v>
                </c:pt>
                <c:pt idx="29165">
                  <c:v>41557.2673611111</c:v>
                </c:pt>
                <c:pt idx="29166">
                  <c:v>41557.2708333333</c:v>
                </c:pt>
                <c:pt idx="29167">
                  <c:v>41557.2743055556</c:v>
                </c:pt>
                <c:pt idx="29168">
                  <c:v>41557.2777777778</c:v>
                </c:pt>
                <c:pt idx="29169">
                  <c:v>41557.28125</c:v>
                </c:pt>
                <c:pt idx="29170">
                  <c:v>41557.2847222222</c:v>
                </c:pt>
                <c:pt idx="29171">
                  <c:v>41557.2881944444</c:v>
                </c:pt>
                <c:pt idx="29172">
                  <c:v>41557.2916666667</c:v>
                </c:pt>
                <c:pt idx="29173">
                  <c:v>41557.2951388889</c:v>
                </c:pt>
                <c:pt idx="29174">
                  <c:v>41557.2986111111</c:v>
                </c:pt>
                <c:pt idx="29175">
                  <c:v>41557.3020833333</c:v>
                </c:pt>
                <c:pt idx="29176">
                  <c:v>41557.3055555556</c:v>
                </c:pt>
                <c:pt idx="29177">
                  <c:v>41557.3090277778</c:v>
                </c:pt>
                <c:pt idx="29178">
                  <c:v>41557.3125</c:v>
                </c:pt>
                <c:pt idx="29179">
                  <c:v>41557.3159722222</c:v>
                </c:pt>
                <c:pt idx="29180">
                  <c:v>41557.3194444445</c:v>
                </c:pt>
                <c:pt idx="29181">
                  <c:v>41557.3229166667</c:v>
                </c:pt>
                <c:pt idx="29182">
                  <c:v>41557.3263888889</c:v>
                </c:pt>
                <c:pt idx="29183">
                  <c:v>41557.3298611111</c:v>
                </c:pt>
                <c:pt idx="29184">
                  <c:v>41557.3333333333</c:v>
                </c:pt>
                <c:pt idx="29185">
                  <c:v>41557.3368055556</c:v>
                </c:pt>
                <c:pt idx="29186">
                  <c:v>41557.3402777778</c:v>
                </c:pt>
                <c:pt idx="29187">
                  <c:v>41557.34375</c:v>
                </c:pt>
                <c:pt idx="29188">
                  <c:v>41557.3472222222</c:v>
                </c:pt>
                <c:pt idx="29189">
                  <c:v>41557.3506944445</c:v>
                </c:pt>
                <c:pt idx="29190">
                  <c:v>41557.3541666667</c:v>
                </c:pt>
                <c:pt idx="29191">
                  <c:v>41557.3576388889</c:v>
                </c:pt>
                <c:pt idx="29192">
                  <c:v>41557.3611111111</c:v>
                </c:pt>
                <c:pt idx="29193">
                  <c:v>41557.3645833333</c:v>
                </c:pt>
                <c:pt idx="29194">
                  <c:v>41557.3680555556</c:v>
                </c:pt>
                <c:pt idx="29195">
                  <c:v>41557.3715277778</c:v>
                </c:pt>
                <c:pt idx="29196">
                  <c:v>41557.375</c:v>
                </c:pt>
                <c:pt idx="29197">
                  <c:v>41557.3784722222</c:v>
                </c:pt>
                <c:pt idx="29198">
                  <c:v>41557.3819444445</c:v>
                </c:pt>
                <c:pt idx="29199">
                  <c:v>41557.3854166667</c:v>
                </c:pt>
                <c:pt idx="29200">
                  <c:v>41557.3888888889</c:v>
                </c:pt>
                <c:pt idx="29201">
                  <c:v>41557.3923611111</c:v>
                </c:pt>
                <c:pt idx="29202">
                  <c:v>41557.3958333333</c:v>
                </c:pt>
                <c:pt idx="29203">
                  <c:v>41557.3993055556</c:v>
                </c:pt>
                <c:pt idx="29204">
                  <c:v>41557.4027777778</c:v>
                </c:pt>
                <c:pt idx="29205">
                  <c:v>41557.40625</c:v>
                </c:pt>
                <c:pt idx="29206">
                  <c:v>41557.4097222222</c:v>
                </c:pt>
                <c:pt idx="29207">
                  <c:v>41557.4131944444</c:v>
                </c:pt>
                <c:pt idx="29208">
                  <c:v>41557.4166666667</c:v>
                </c:pt>
                <c:pt idx="29209">
                  <c:v>41557.4201388889</c:v>
                </c:pt>
                <c:pt idx="29210">
                  <c:v>41557.4236111111</c:v>
                </c:pt>
                <c:pt idx="29211">
                  <c:v>41557.4270833333</c:v>
                </c:pt>
                <c:pt idx="29212">
                  <c:v>41557.4305555556</c:v>
                </c:pt>
                <c:pt idx="29213">
                  <c:v>41557.4340277778</c:v>
                </c:pt>
                <c:pt idx="29214">
                  <c:v>41557.4375</c:v>
                </c:pt>
                <c:pt idx="29215">
                  <c:v>41557.4409722222</c:v>
                </c:pt>
                <c:pt idx="29216">
                  <c:v>41557.4444444444</c:v>
                </c:pt>
                <c:pt idx="29217">
                  <c:v>41557.4479166667</c:v>
                </c:pt>
                <c:pt idx="29218">
                  <c:v>41557.4513888889</c:v>
                </c:pt>
                <c:pt idx="29219">
                  <c:v>41557.4548611111</c:v>
                </c:pt>
                <c:pt idx="29220">
                  <c:v>41557.4583333333</c:v>
                </c:pt>
                <c:pt idx="29221">
                  <c:v>41557.4618055556</c:v>
                </c:pt>
                <c:pt idx="29222">
                  <c:v>41557.4652777778</c:v>
                </c:pt>
                <c:pt idx="29223">
                  <c:v>41557.46875</c:v>
                </c:pt>
                <c:pt idx="29224">
                  <c:v>41557.4722222222</c:v>
                </c:pt>
                <c:pt idx="29225">
                  <c:v>41557.4756944444</c:v>
                </c:pt>
                <c:pt idx="29226">
                  <c:v>41557.4791666667</c:v>
                </c:pt>
                <c:pt idx="29227">
                  <c:v>41557.4826388889</c:v>
                </c:pt>
                <c:pt idx="29228">
                  <c:v>41557.4861111111</c:v>
                </c:pt>
                <c:pt idx="29229">
                  <c:v>41557.4895833333</c:v>
                </c:pt>
                <c:pt idx="29230">
                  <c:v>41557.4930555556</c:v>
                </c:pt>
                <c:pt idx="29231">
                  <c:v>41557.4965277778</c:v>
                </c:pt>
                <c:pt idx="29232">
                  <c:v>41557.5</c:v>
                </c:pt>
                <c:pt idx="29233">
                  <c:v>41557.5034722222</c:v>
                </c:pt>
                <c:pt idx="29234">
                  <c:v>41557.5069444444</c:v>
                </c:pt>
                <c:pt idx="29235">
                  <c:v>41557.5104166667</c:v>
                </c:pt>
                <c:pt idx="29236">
                  <c:v>41557.5138888889</c:v>
                </c:pt>
                <c:pt idx="29237">
                  <c:v>41557.5173611111</c:v>
                </c:pt>
                <c:pt idx="29238">
                  <c:v>41557.5208333333</c:v>
                </c:pt>
                <c:pt idx="29239">
                  <c:v>41557.5243055556</c:v>
                </c:pt>
                <c:pt idx="29240">
                  <c:v>41557.5277777778</c:v>
                </c:pt>
                <c:pt idx="29241">
                  <c:v>41557.53125</c:v>
                </c:pt>
                <c:pt idx="29242">
                  <c:v>41557.5347222222</c:v>
                </c:pt>
                <c:pt idx="29243">
                  <c:v>41557.5381944444</c:v>
                </c:pt>
                <c:pt idx="29244">
                  <c:v>41557.5416666667</c:v>
                </c:pt>
                <c:pt idx="29245">
                  <c:v>41557.5451388889</c:v>
                </c:pt>
                <c:pt idx="29246">
                  <c:v>41557.5486111111</c:v>
                </c:pt>
                <c:pt idx="29247">
                  <c:v>41557.5520833333</c:v>
                </c:pt>
                <c:pt idx="29248">
                  <c:v>41557.5555555556</c:v>
                </c:pt>
                <c:pt idx="29249">
                  <c:v>41557.5590277778</c:v>
                </c:pt>
                <c:pt idx="29250">
                  <c:v>41557.5625</c:v>
                </c:pt>
                <c:pt idx="29251">
                  <c:v>41557.5659722222</c:v>
                </c:pt>
                <c:pt idx="29252">
                  <c:v>41557.5694444444</c:v>
                </c:pt>
                <c:pt idx="29253">
                  <c:v>41557.5729166667</c:v>
                </c:pt>
                <c:pt idx="29254">
                  <c:v>41557.5763888889</c:v>
                </c:pt>
                <c:pt idx="29255">
                  <c:v>41557.5798611111</c:v>
                </c:pt>
                <c:pt idx="29256">
                  <c:v>41557.5833333333</c:v>
                </c:pt>
                <c:pt idx="29257">
                  <c:v>41557.5868055556</c:v>
                </c:pt>
                <c:pt idx="29258">
                  <c:v>41557.5902777778</c:v>
                </c:pt>
                <c:pt idx="29259">
                  <c:v>41557.59375</c:v>
                </c:pt>
                <c:pt idx="29260">
                  <c:v>41557.5972222222</c:v>
                </c:pt>
                <c:pt idx="29261">
                  <c:v>41557.6006944445</c:v>
                </c:pt>
                <c:pt idx="29262">
                  <c:v>41557.6041666667</c:v>
                </c:pt>
                <c:pt idx="29263">
                  <c:v>41557.6076388889</c:v>
                </c:pt>
                <c:pt idx="29264">
                  <c:v>41557.6111111111</c:v>
                </c:pt>
                <c:pt idx="29265">
                  <c:v>41557.6145833333</c:v>
                </c:pt>
                <c:pt idx="29266">
                  <c:v>41557.6180555556</c:v>
                </c:pt>
                <c:pt idx="29267">
                  <c:v>41557.6215277778</c:v>
                </c:pt>
                <c:pt idx="29268">
                  <c:v>41557.625</c:v>
                </c:pt>
                <c:pt idx="29269">
                  <c:v>41557.6284722222</c:v>
                </c:pt>
                <c:pt idx="29270">
                  <c:v>41557.6319444445</c:v>
                </c:pt>
                <c:pt idx="29271">
                  <c:v>41557.6354166667</c:v>
                </c:pt>
                <c:pt idx="29272">
                  <c:v>41557.6388888889</c:v>
                </c:pt>
                <c:pt idx="29273">
                  <c:v>41557.6423611111</c:v>
                </c:pt>
                <c:pt idx="29274">
                  <c:v>41557.6458333333</c:v>
                </c:pt>
                <c:pt idx="29275">
                  <c:v>41557.6493055556</c:v>
                </c:pt>
                <c:pt idx="29276">
                  <c:v>41557.6527777778</c:v>
                </c:pt>
                <c:pt idx="29277">
                  <c:v>41557.65625</c:v>
                </c:pt>
                <c:pt idx="29278">
                  <c:v>41557.6597222222</c:v>
                </c:pt>
                <c:pt idx="29279">
                  <c:v>41557.6631944445</c:v>
                </c:pt>
                <c:pt idx="29280">
                  <c:v>41557.6666666667</c:v>
                </c:pt>
                <c:pt idx="29281">
                  <c:v>41557.6701388889</c:v>
                </c:pt>
                <c:pt idx="29282">
                  <c:v>41557.6736111111</c:v>
                </c:pt>
                <c:pt idx="29283">
                  <c:v>41557.6770833333</c:v>
                </c:pt>
                <c:pt idx="29284">
                  <c:v>41557.6805555556</c:v>
                </c:pt>
                <c:pt idx="29285">
                  <c:v>41557.6840277778</c:v>
                </c:pt>
                <c:pt idx="29286">
                  <c:v>41557.6875</c:v>
                </c:pt>
                <c:pt idx="29287">
                  <c:v>41557.6909722222</c:v>
                </c:pt>
                <c:pt idx="29288">
                  <c:v>41557.6944444444</c:v>
                </c:pt>
                <c:pt idx="29289">
                  <c:v>41557.6979166667</c:v>
                </c:pt>
                <c:pt idx="29290">
                  <c:v>41557.7013888889</c:v>
                </c:pt>
                <c:pt idx="29291">
                  <c:v>41557.7048611111</c:v>
                </c:pt>
                <c:pt idx="29292">
                  <c:v>41557.7083333333</c:v>
                </c:pt>
                <c:pt idx="29293">
                  <c:v>41557.7118055556</c:v>
                </c:pt>
                <c:pt idx="29294">
                  <c:v>41557.7152777778</c:v>
                </c:pt>
                <c:pt idx="29295">
                  <c:v>41557.71875</c:v>
                </c:pt>
                <c:pt idx="29296">
                  <c:v>41557.7222222222</c:v>
                </c:pt>
                <c:pt idx="29297">
                  <c:v>41557.7256944444</c:v>
                </c:pt>
                <c:pt idx="29298">
                  <c:v>41557.7291666667</c:v>
                </c:pt>
                <c:pt idx="29299">
                  <c:v>41557.7326388889</c:v>
                </c:pt>
                <c:pt idx="29300">
                  <c:v>41557.7361111111</c:v>
                </c:pt>
                <c:pt idx="29301">
                  <c:v>41557.7395833333</c:v>
                </c:pt>
                <c:pt idx="29302">
                  <c:v>41557.7430555556</c:v>
                </c:pt>
                <c:pt idx="29303">
                  <c:v>41557.7465277778</c:v>
                </c:pt>
                <c:pt idx="29304">
                  <c:v>41557.75</c:v>
                </c:pt>
                <c:pt idx="29305">
                  <c:v>41557.7534722222</c:v>
                </c:pt>
                <c:pt idx="29306">
                  <c:v>41557.7569444444</c:v>
                </c:pt>
                <c:pt idx="29307">
                  <c:v>41557.7604166667</c:v>
                </c:pt>
                <c:pt idx="29308">
                  <c:v>41557.7638888889</c:v>
                </c:pt>
                <c:pt idx="29309">
                  <c:v>41557.7673611111</c:v>
                </c:pt>
                <c:pt idx="29310">
                  <c:v>41557.7708333333</c:v>
                </c:pt>
                <c:pt idx="29311">
                  <c:v>41557.7743055556</c:v>
                </c:pt>
                <c:pt idx="29312">
                  <c:v>41557.7777777778</c:v>
                </c:pt>
                <c:pt idx="29313">
                  <c:v>41557.78125</c:v>
                </c:pt>
                <c:pt idx="29314">
                  <c:v>41557.7847222222</c:v>
                </c:pt>
                <c:pt idx="29315">
                  <c:v>41557.7881944444</c:v>
                </c:pt>
                <c:pt idx="29316">
                  <c:v>41557.7916666667</c:v>
                </c:pt>
                <c:pt idx="29317">
                  <c:v>41557.7951388889</c:v>
                </c:pt>
                <c:pt idx="29318">
                  <c:v>41557.7986111111</c:v>
                </c:pt>
                <c:pt idx="29319">
                  <c:v>41557.8020833333</c:v>
                </c:pt>
                <c:pt idx="29320">
                  <c:v>41557.8055555556</c:v>
                </c:pt>
                <c:pt idx="29321">
                  <c:v>41557.8090277778</c:v>
                </c:pt>
                <c:pt idx="29322">
                  <c:v>41557.8125</c:v>
                </c:pt>
                <c:pt idx="29323">
                  <c:v>41557.8159722222</c:v>
                </c:pt>
                <c:pt idx="29324">
                  <c:v>41557.8194444444</c:v>
                </c:pt>
                <c:pt idx="29325">
                  <c:v>41557.8229166667</c:v>
                </c:pt>
                <c:pt idx="29326">
                  <c:v>41557.8263888889</c:v>
                </c:pt>
                <c:pt idx="29327">
                  <c:v>41557.8298611111</c:v>
                </c:pt>
                <c:pt idx="29328">
                  <c:v>41557.8333333333</c:v>
                </c:pt>
                <c:pt idx="29329">
                  <c:v>41557.8368055556</c:v>
                </c:pt>
                <c:pt idx="29330">
                  <c:v>41557.8402777778</c:v>
                </c:pt>
                <c:pt idx="29331">
                  <c:v>41557.84375</c:v>
                </c:pt>
                <c:pt idx="29332">
                  <c:v>41557.8472222222</c:v>
                </c:pt>
                <c:pt idx="29333">
                  <c:v>41557.8506944445</c:v>
                </c:pt>
                <c:pt idx="29334">
                  <c:v>41557.8541666667</c:v>
                </c:pt>
                <c:pt idx="29335">
                  <c:v>41557.8576388889</c:v>
                </c:pt>
                <c:pt idx="29336">
                  <c:v>41557.8611111111</c:v>
                </c:pt>
                <c:pt idx="29337">
                  <c:v>41557.8645833333</c:v>
                </c:pt>
                <c:pt idx="29338">
                  <c:v>41557.8680555556</c:v>
                </c:pt>
                <c:pt idx="29339">
                  <c:v>41557.8715277778</c:v>
                </c:pt>
                <c:pt idx="29340">
                  <c:v>41557.875</c:v>
                </c:pt>
                <c:pt idx="29341">
                  <c:v>41557.8784722222</c:v>
                </c:pt>
                <c:pt idx="29342">
                  <c:v>41557.8819444445</c:v>
                </c:pt>
                <c:pt idx="29343">
                  <c:v>41557.8854166667</c:v>
                </c:pt>
                <c:pt idx="29344">
                  <c:v>41557.8888888889</c:v>
                </c:pt>
                <c:pt idx="29345">
                  <c:v>41557.8923611111</c:v>
                </c:pt>
                <c:pt idx="29346">
                  <c:v>41557.8958333333</c:v>
                </c:pt>
                <c:pt idx="29347">
                  <c:v>41557.8993055556</c:v>
                </c:pt>
                <c:pt idx="29348">
                  <c:v>41557.9027777778</c:v>
                </c:pt>
                <c:pt idx="29349">
                  <c:v>41557.90625</c:v>
                </c:pt>
                <c:pt idx="29350">
                  <c:v>41557.9097222222</c:v>
                </c:pt>
                <c:pt idx="29351">
                  <c:v>41557.9131944445</c:v>
                </c:pt>
                <c:pt idx="29352">
                  <c:v>41557.9166666667</c:v>
                </c:pt>
                <c:pt idx="29353">
                  <c:v>41557.9201388889</c:v>
                </c:pt>
                <c:pt idx="29354">
                  <c:v>41557.9236111111</c:v>
                </c:pt>
                <c:pt idx="29355">
                  <c:v>41557.9270833333</c:v>
                </c:pt>
                <c:pt idx="29356">
                  <c:v>41557.9305555556</c:v>
                </c:pt>
                <c:pt idx="29357">
                  <c:v>41557.9340277778</c:v>
                </c:pt>
                <c:pt idx="29358">
                  <c:v>41557.9375</c:v>
                </c:pt>
                <c:pt idx="29359">
                  <c:v>41557.9409722222</c:v>
                </c:pt>
                <c:pt idx="29360">
                  <c:v>41557.9444444444</c:v>
                </c:pt>
                <c:pt idx="29361">
                  <c:v>41557.9479166667</c:v>
                </c:pt>
                <c:pt idx="29362">
                  <c:v>41557.9513888889</c:v>
                </c:pt>
                <c:pt idx="29363">
                  <c:v>41557.9548611111</c:v>
                </c:pt>
                <c:pt idx="29364">
                  <c:v>41557.9583333333</c:v>
                </c:pt>
                <c:pt idx="29365">
                  <c:v>41557.9618055556</c:v>
                </c:pt>
                <c:pt idx="29366">
                  <c:v>41557.9652777778</c:v>
                </c:pt>
                <c:pt idx="29367">
                  <c:v>41557.96875</c:v>
                </c:pt>
                <c:pt idx="29368">
                  <c:v>41557.9722222222</c:v>
                </c:pt>
                <c:pt idx="29369">
                  <c:v>41557.9756944444</c:v>
                </c:pt>
                <c:pt idx="29370">
                  <c:v>41557.9791666667</c:v>
                </c:pt>
                <c:pt idx="29371">
                  <c:v>41557.9826388889</c:v>
                </c:pt>
                <c:pt idx="29372">
                  <c:v>41557.9861111111</c:v>
                </c:pt>
                <c:pt idx="29373">
                  <c:v>41557.9895833333</c:v>
                </c:pt>
                <c:pt idx="29374">
                  <c:v>41557.9930555556</c:v>
                </c:pt>
                <c:pt idx="29375">
                  <c:v>41557.9965277778</c:v>
                </c:pt>
                <c:pt idx="29376">
                  <c:v>41558</c:v>
                </c:pt>
                <c:pt idx="29377">
                  <c:v>41558.0034722222</c:v>
                </c:pt>
                <c:pt idx="29378">
                  <c:v>41558.0069444444</c:v>
                </c:pt>
                <c:pt idx="29379">
                  <c:v>41558.0104166667</c:v>
                </c:pt>
                <c:pt idx="29380">
                  <c:v>41558.0138888889</c:v>
                </c:pt>
                <c:pt idx="29381">
                  <c:v>41558.0173611111</c:v>
                </c:pt>
                <c:pt idx="29382">
                  <c:v>41558.0208333333</c:v>
                </c:pt>
                <c:pt idx="29383">
                  <c:v>41558.0243055556</c:v>
                </c:pt>
                <c:pt idx="29384">
                  <c:v>41558.0277777778</c:v>
                </c:pt>
                <c:pt idx="29385">
                  <c:v>41558.03125</c:v>
                </c:pt>
                <c:pt idx="29386">
                  <c:v>41558.0347222222</c:v>
                </c:pt>
                <c:pt idx="29387">
                  <c:v>41558.0381944444</c:v>
                </c:pt>
                <c:pt idx="29388">
                  <c:v>41558.0416666667</c:v>
                </c:pt>
                <c:pt idx="29389">
                  <c:v>41558.0451388889</c:v>
                </c:pt>
                <c:pt idx="29390">
                  <c:v>41558.0486111111</c:v>
                </c:pt>
                <c:pt idx="29391">
                  <c:v>41558.0520833333</c:v>
                </c:pt>
                <c:pt idx="29392">
                  <c:v>41558.0555555556</c:v>
                </c:pt>
                <c:pt idx="29393">
                  <c:v>41558.0590277778</c:v>
                </c:pt>
                <c:pt idx="29394">
                  <c:v>41558.0625</c:v>
                </c:pt>
                <c:pt idx="29395">
                  <c:v>41558.0659722222</c:v>
                </c:pt>
                <c:pt idx="29396">
                  <c:v>41558.0694444444</c:v>
                </c:pt>
                <c:pt idx="29397">
                  <c:v>41558.0729166667</c:v>
                </c:pt>
                <c:pt idx="29398">
                  <c:v>41558.0763888889</c:v>
                </c:pt>
                <c:pt idx="29399">
                  <c:v>41558.0798611111</c:v>
                </c:pt>
                <c:pt idx="29400">
                  <c:v>41558.0833333333</c:v>
                </c:pt>
                <c:pt idx="29401">
                  <c:v>41558.0868055556</c:v>
                </c:pt>
                <c:pt idx="29402">
                  <c:v>41558.0902777778</c:v>
                </c:pt>
                <c:pt idx="29403">
                  <c:v>41558.09375</c:v>
                </c:pt>
                <c:pt idx="29404">
                  <c:v>41558.0972222222</c:v>
                </c:pt>
                <c:pt idx="29405">
                  <c:v>41558.1006944444</c:v>
                </c:pt>
                <c:pt idx="29406">
                  <c:v>41558.1041666667</c:v>
                </c:pt>
                <c:pt idx="29407">
                  <c:v>41558.1076388889</c:v>
                </c:pt>
                <c:pt idx="29408">
                  <c:v>41558.1111111111</c:v>
                </c:pt>
                <c:pt idx="29409">
                  <c:v>41558.1145833333</c:v>
                </c:pt>
                <c:pt idx="29410">
                  <c:v>41558.1180555556</c:v>
                </c:pt>
                <c:pt idx="29411">
                  <c:v>41558.1215277778</c:v>
                </c:pt>
                <c:pt idx="29412">
                  <c:v>41558.125</c:v>
                </c:pt>
                <c:pt idx="29413">
                  <c:v>41558.1284722222</c:v>
                </c:pt>
                <c:pt idx="29414">
                  <c:v>41558.1319444445</c:v>
                </c:pt>
                <c:pt idx="29415">
                  <c:v>41558.1354166667</c:v>
                </c:pt>
                <c:pt idx="29416">
                  <c:v>41558.1388888889</c:v>
                </c:pt>
                <c:pt idx="29417">
                  <c:v>41558.1423611111</c:v>
                </c:pt>
                <c:pt idx="29418">
                  <c:v>41558.1458333333</c:v>
                </c:pt>
                <c:pt idx="29419">
                  <c:v>41558.1493055556</c:v>
                </c:pt>
                <c:pt idx="29420">
                  <c:v>41558.1527777778</c:v>
                </c:pt>
                <c:pt idx="29421">
                  <c:v>41558.15625</c:v>
                </c:pt>
                <c:pt idx="29422">
                  <c:v>41558.1597222222</c:v>
                </c:pt>
                <c:pt idx="29423">
                  <c:v>41558.1631944445</c:v>
                </c:pt>
                <c:pt idx="29424">
                  <c:v>41558.1666666667</c:v>
                </c:pt>
                <c:pt idx="29425">
                  <c:v>41558.1701388889</c:v>
                </c:pt>
                <c:pt idx="29426">
                  <c:v>41558.1736111111</c:v>
                </c:pt>
                <c:pt idx="29427">
                  <c:v>41558.1770833333</c:v>
                </c:pt>
                <c:pt idx="29428">
                  <c:v>41558.1805555556</c:v>
                </c:pt>
                <c:pt idx="29429">
                  <c:v>41558.1840277778</c:v>
                </c:pt>
                <c:pt idx="29430">
                  <c:v>41558.1875</c:v>
                </c:pt>
                <c:pt idx="29431">
                  <c:v>41558.1909722222</c:v>
                </c:pt>
                <c:pt idx="29432">
                  <c:v>41558.1944444445</c:v>
                </c:pt>
                <c:pt idx="29433">
                  <c:v>41558.1979166667</c:v>
                </c:pt>
                <c:pt idx="29434">
                  <c:v>41558.2013888889</c:v>
                </c:pt>
                <c:pt idx="29435">
                  <c:v>41558.2048611111</c:v>
                </c:pt>
                <c:pt idx="29436">
                  <c:v>41558.2083333333</c:v>
                </c:pt>
                <c:pt idx="29437">
                  <c:v>41558.2118055556</c:v>
                </c:pt>
                <c:pt idx="29438">
                  <c:v>41558.2152777778</c:v>
                </c:pt>
                <c:pt idx="29439">
                  <c:v>41558.21875</c:v>
                </c:pt>
                <c:pt idx="29440">
                  <c:v>41558.2222222222</c:v>
                </c:pt>
                <c:pt idx="29441">
                  <c:v>41558.2256944444</c:v>
                </c:pt>
                <c:pt idx="29442">
                  <c:v>41558.2291666667</c:v>
                </c:pt>
                <c:pt idx="29443">
                  <c:v>41558.2326388889</c:v>
                </c:pt>
                <c:pt idx="29444">
                  <c:v>41558.2361111111</c:v>
                </c:pt>
                <c:pt idx="29445">
                  <c:v>41558.2395833333</c:v>
                </c:pt>
                <c:pt idx="29446">
                  <c:v>41558.2430555556</c:v>
                </c:pt>
                <c:pt idx="29447">
                  <c:v>41558.2465277778</c:v>
                </c:pt>
                <c:pt idx="29448">
                  <c:v>41558.25</c:v>
                </c:pt>
                <c:pt idx="29449">
                  <c:v>41558.2534722222</c:v>
                </c:pt>
                <c:pt idx="29450">
                  <c:v>41558.2569444444</c:v>
                </c:pt>
                <c:pt idx="29451">
                  <c:v>41558.2604166667</c:v>
                </c:pt>
                <c:pt idx="29452">
                  <c:v>41558.2638888889</c:v>
                </c:pt>
                <c:pt idx="29453">
                  <c:v>41558.2673611111</c:v>
                </c:pt>
                <c:pt idx="29454">
                  <c:v>41558.2708333333</c:v>
                </c:pt>
                <c:pt idx="29455">
                  <c:v>41558.2743055556</c:v>
                </c:pt>
                <c:pt idx="29456">
                  <c:v>41558.2777777778</c:v>
                </c:pt>
                <c:pt idx="29457">
                  <c:v>41558.28125</c:v>
                </c:pt>
                <c:pt idx="29458">
                  <c:v>41558.2847222222</c:v>
                </c:pt>
                <c:pt idx="29459">
                  <c:v>41558.2881944444</c:v>
                </c:pt>
                <c:pt idx="29460">
                  <c:v>41558.2916666667</c:v>
                </c:pt>
                <c:pt idx="29461">
                  <c:v>41558.2951388889</c:v>
                </c:pt>
                <c:pt idx="29462">
                  <c:v>41558.2986111111</c:v>
                </c:pt>
                <c:pt idx="29463">
                  <c:v>41558.3020833333</c:v>
                </c:pt>
                <c:pt idx="29464">
                  <c:v>41558.3055555556</c:v>
                </c:pt>
                <c:pt idx="29465">
                  <c:v>41558.3090277778</c:v>
                </c:pt>
                <c:pt idx="29466">
                  <c:v>41558.3125</c:v>
                </c:pt>
                <c:pt idx="29467">
                  <c:v>41558.3159722222</c:v>
                </c:pt>
                <c:pt idx="29468">
                  <c:v>41558.3194444444</c:v>
                </c:pt>
                <c:pt idx="29469">
                  <c:v>41558.3229166667</c:v>
                </c:pt>
                <c:pt idx="29470">
                  <c:v>41558.3263888889</c:v>
                </c:pt>
                <c:pt idx="29471">
                  <c:v>41558.3298611111</c:v>
                </c:pt>
                <c:pt idx="29472">
                  <c:v>41558.3333333333</c:v>
                </c:pt>
                <c:pt idx="29473">
                  <c:v>41558.3368055556</c:v>
                </c:pt>
                <c:pt idx="29474">
                  <c:v>41558.3402777778</c:v>
                </c:pt>
                <c:pt idx="29475">
                  <c:v>41558.34375</c:v>
                </c:pt>
                <c:pt idx="29476">
                  <c:v>41558.3472222222</c:v>
                </c:pt>
                <c:pt idx="29477">
                  <c:v>41558.3506944444</c:v>
                </c:pt>
                <c:pt idx="29478">
                  <c:v>41558.3541666667</c:v>
                </c:pt>
                <c:pt idx="29479">
                  <c:v>41558.3576388889</c:v>
                </c:pt>
                <c:pt idx="29480">
                  <c:v>41558.3611111111</c:v>
                </c:pt>
                <c:pt idx="29481">
                  <c:v>41558.3645833333</c:v>
                </c:pt>
                <c:pt idx="29482">
                  <c:v>41558.3680555556</c:v>
                </c:pt>
                <c:pt idx="29483">
                  <c:v>41558.3715277778</c:v>
                </c:pt>
                <c:pt idx="29484">
                  <c:v>41558.375</c:v>
                </c:pt>
                <c:pt idx="29485">
                  <c:v>41558.3784722222</c:v>
                </c:pt>
                <c:pt idx="29486">
                  <c:v>41558.3819444445</c:v>
                </c:pt>
                <c:pt idx="29487">
                  <c:v>41558.3854166667</c:v>
                </c:pt>
                <c:pt idx="29488">
                  <c:v>41558.3888888889</c:v>
                </c:pt>
                <c:pt idx="29489">
                  <c:v>41558.3923611111</c:v>
                </c:pt>
                <c:pt idx="29490">
                  <c:v>41558.3958333333</c:v>
                </c:pt>
                <c:pt idx="29491">
                  <c:v>41558.3993055556</c:v>
                </c:pt>
                <c:pt idx="29492">
                  <c:v>41558.4027777778</c:v>
                </c:pt>
                <c:pt idx="29493">
                  <c:v>41558.40625</c:v>
                </c:pt>
                <c:pt idx="29494">
                  <c:v>41558.4097222222</c:v>
                </c:pt>
                <c:pt idx="29495">
                  <c:v>41558.4131944445</c:v>
                </c:pt>
                <c:pt idx="29496">
                  <c:v>41558.4166666667</c:v>
                </c:pt>
                <c:pt idx="29497">
                  <c:v>41558.4201388889</c:v>
                </c:pt>
                <c:pt idx="29498">
                  <c:v>41558.4236111111</c:v>
                </c:pt>
                <c:pt idx="29499">
                  <c:v>41558.4270833333</c:v>
                </c:pt>
                <c:pt idx="29500">
                  <c:v>41558.4305555556</c:v>
                </c:pt>
                <c:pt idx="29501">
                  <c:v>41558.4340277778</c:v>
                </c:pt>
                <c:pt idx="29502">
                  <c:v>41558.4375</c:v>
                </c:pt>
                <c:pt idx="29503">
                  <c:v>41558.4409722222</c:v>
                </c:pt>
                <c:pt idx="29504">
                  <c:v>41558.4444444445</c:v>
                </c:pt>
                <c:pt idx="29505">
                  <c:v>41558.4479166667</c:v>
                </c:pt>
                <c:pt idx="29506">
                  <c:v>41558.4513888889</c:v>
                </c:pt>
                <c:pt idx="29507">
                  <c:v>41558.4548611111</c:v>
                </c:pt>
                <c:pt idx="29508">
                  <c:v>41558.4583333333</c:v>
                </c:pt>
                <c:pt idx="29509">
                  <c:v>41558.4618055556</c:v>
                </c:pt>
                <c:pt idx="29510">
                  <c:v>41558.4652777778</c:v>
                </c:pt>
                <c:pt idx="29511">
                  <c:v>41558.46875</c:v>
                </c:pt>
                <c:pt idx="29512">
                  <c:v>41558.4722222222</c:v>
                </c:pt>
                <c:pt idx="29513">
                  <c:v>41558.4756944444</c:v>
                </c:pt>
                <c:pt idx="29514">
                  <c:v>41558.4791666667</c:v>
                </c:pt>
                <c:pt idx="29515">
                  <c:v>41558.4826388889</c:v>
                </c:pt>
                <c:pt idx="29516">
                  <c:v>41558.4861111111</c:v>
                </c:pt>
                <c:pt idx="29517">
                  <c:v>41558.4895833333</c:v>
                </c:pt>
                <c:pt idx="29518">
                  <c:v>41558.4930555556</c:v>
                </c:pt>
                <c:pt idx="29519">
                  <c:v>41558.4965277778</c:v>
                </c:pt>
                <c:pt idx="29520">
                  <c:v>41558.5</c:v>
                </c:pt>
                <c:pt idx="29521">
                  <c:v>41558.5034722222</c:v>
                </c:pt>
                <c:pt idx="29522">
                  <c:v>41558.5069444444</c:v>
                </c:pt>
                <c:pt idx="29523">
                  <c:v>41558.5104166667</c:v>
                </c:pt>
                <c:pt idx="29524">
                  <c:v>41558.5138888889</c:v>
                </c:pt>
                <c:pt idx="29525">
                  <c:v>41558.5173611111</c:v>
                </c:pt>
                <c:pt idx="29526">
                  <c:v>41558.5208333333</c:v>
                </c:pt>
                <c:pt idx="29527">
                  <c:v>41558.5243055556</c:v>
                </c:pt>
                <c:pt idx="29528">
                  <c:v>41558.5277777778</c:v>
                </c:pt>
                <c:pt idx="29529">
                  <c:v>41558.53125</c:v>
                </c:pt>
                <c:pt idx="29530">
                  <c:v>41558.5347222222</c:v>
                </c:pt>
                <c:pt idx="29531">
                  <c:v>41558.5381944444</c:v>
                </c:pt>
                <c:pt idx="29532">
                  <c:v>41558.5416666667</c:v>
                </c:pt>
                <c:pt idx="29533">
                  <c:v>41558.5451388889</c:v>
                </c:pt>
                <c:pt idx="29534">
                  <c:v>41558.5486111111</c:v>
                </c:pt>
                <c:pt idx="29535">
                  <c:v>41558.5520833333</c:v>
                </c:pt>
                <c:pt idx="29536">
                  <c:v>41558.5555555556</c:v>
                </c:pt>
                <c:pt idx="29537">
                  <c:v>41558.5590277778</c:v>
                </c:pt>
                <c:pt idx="29538">
                  <c:v>41558.5625</c:v>
                </c:pt>
                <c:pt idx="29539">
                  <c:v>41558.5659722222</c:v>
                </c:pt>
                <c:pt idx="29540">
                  <c:v>41558.5694444444</c:v>
                </c:pt>
                <c:pt idx="29541">
                  <c:v>41558.5729166667</c:v>
                </c:pt>
                <c:pt idx="29542">
                  <c:v>41558.5763888889</c:v>
                </c:pt>
                <c:pt idx="29543">
                  <c:v>41558.5798611111</c:v>
                </c:pt>
                <c:pt idx="29544">
                  <c:v>41558.5833333333</c:v>
                </c:pt>
                <c:pt idx="29545">
                  <c:v>41558.5868055556</c:v>
                </c:pt>
                <c:pt idx="29546">
                  <c:v>41558.5902777778</c:v>
                </c:pt>
                <c:pt idx="29547">
                  <c:v>41558.59375</c:v>
                </c:pt>
                <c:pt idx="29548">
                  <c:v>41558.5972222222</c:v>
                </c:pt>
                <c:pt idx="29549">
                  <c:v>41558.6006944444</c:v>
                </c:pt>
                <c:pt idx="29550">
                  <c:v>41558.6041666667</c:v>
                </c:pt>
                <c:pt idx="29551">
                  <c:v>41558.6076388889</c:v>
                </c:pt>
                <c:pt idx="29552">
                  <c:v>41558.6111111111</c:v>
                </c:pt>
                <c:pt idx="29553">
                  <c:v>41558.6145833333</c:v>
                </c:pt>
                <c:pt idx="29554">
                  <c:v>41558.6180555556</c:v>
                </c:pt>
                <c:pt idx="29555">
                  <c:v>41558.6215277778</c:v>
                </c:pt>
                <c:pt idx="29556">
                  <c:v>41558.625</c:v>
                </c:pt>
                <c:pt idx="29557">
                  <c:v>41558.6284722222</c:v>
                </c:pt>
                <c:pt idx="29558">
                  <c:v>41558.6319444444</c:v>
                </c:pt>
                <c:pt idx="29559">
                  <c:v>41558.6354166667</c:v>
                </c:pt>
                <c:pt idx="29560">
                  <c:v>41558.6388888889</c:v>
                </c:pt>
                <c:pt idx="29561">
                  <c:v>41558.6423611111</c:v>
                </c:pt>
                <c:pt idx="29562">
                  <c:v>41558.6458333333</c:v>
                </c:pt>
                <c:pt idx="29563">
                  <c:v>41558.6493055556</c:v>
                </c:pt>
                <c:pt idx="29564">
                  <c:v>41558.6527777778</c:v>
                </c:pt>
                <c:pt idx="29565">
                  <c:v>41558.65625</c:v>
                </c:pt>
                <c:pt idx="29566">
                  <c:v>41558.6597222222</c:v>
                </c:pt>
                <c:pt idx="29567">
                  <c:v>41558.6631944445</c:v>
                </c:pt>
                <c:pt idx="29568">
                  <c:v>41558.6666666667</c:v>
                </c:pt>
                <c:pt idx="29569">
                  <c:v>41558.6701388889</c:v>
                </c:pt>
                <c:pt idx="29570">
                  <c:v>41558.6736111111</c:v>
                </c:pt>
                <c:pt idx="29571">
                  <c:v>41558.6770833333</c:v>
                </c:pt>
                <c:pt idx="29572">
                  <c:v>41558.6805555556</c:v>
                </c:pt>
                <c:pt idx="29573">
                  <c:v>41558.6840277778</c:v>
                </c:pt>
                <c:pt idx="29574">
                  <c:v>41558.6875</c:v>
                </c:pt>
                <c:pt idx="29575">
                  <c:v>41558.6909722222</c:v>
                </c:pt>
                <c:pt idx="29576">
                  <c:v>41558.6944444445</c:v>
                </c:pt>
                <c:pt idx="29577">
                  <c:v>41558.6979166667</c:v>
                </c:pt>
                <c:pt idx="29578">
                  <c:v>41558.7013888889</c:v>
                </c:pt>
                <c:pt idx="29579">
                  <c:v>41558.7048611111</c:v>
                </c:pt>
                <c:pt idx="29580">
                  <c:v>41558.7083333333</c:v>
                </c:pt>
                <c:pt idx="29581">
                  <c:v>41558.7118055556</c:v>
                </c:pt>
                <c:pt idx="29582">
                  <c:v>41558.7152777778</c:v>
                </c:pt>
                <c:pt idx="29583">
                  <c:v>41558.71875</c:v>
                </c:pt>
                <c:pt idx="29584">
                  <c:v>41558.7222222222</c:v>
                </c:pt>
                <c:pt idx="29585">
                  <c:v>41558.7256944445</c:v>
                </c:pt>
                <c:pt idx="29586">
                  <c:v>41558.7291666667</c:v>
                </c:pt>
                <c:pt idx="29587">
                  <c:v>41558.7326388889</c:v>
                </c:pt>
                <c:pt idx="29588">
                  <c:v>41558.7361111111</c:v>
                </c:pt>
                <c:pt idx="29589">
                  <c:v>41558.7395833333</c:v>
                </c:pt>
                <c:pt idx="29590">
                  <c:v>41558.7430555556</c:v>
                </c:pt>
                <c:pt idx="29591">
                  <c:v>41558.7465277778</c:v>
                </c:pt>
                <c:pt idx="29592">
                  <c:v>41558.75</c:v>
                </c:pt>
                <c:pt idx="29593">
                  <c:v>41558.7534722222</c:v>
                </c:pt>
                <c:pt idx="29594">
                  <c:v>41558.7569444444</c:v>
                </c:pt>
                <c:pt idx="29595">
                  <c:v>41558.7604166667</c:v>
                </c:pt>
                <c:pt idx="29596">
                  <c:v>41558.7638888889</c:v>
                </c:pt>
                <c:pt idx="29597">
                  <c:v>41558.7673611111</c:v>
                </c:pt>
                <c:pt idx="29598">
                  <c:v>41558.7708333333</c:v>
                </c:pt>
                <c:pt idx="29599">
                  <c:v>41558.7743055556</c:v>
                </c:pt>
                <c:pt idx="29600">
                  <c:v>41558.7777777778</c:v>
                </c:pt>
                <c:pt idx="29601">
                  <c:v>41558.78125</c:v>
                </c:pt>
                <c:pt idx="29602">
                  <c:v>41558.7847222222</c:v>
                </c:pt>
                <c:pt idx="29603">
                  <c:v>41558.7881944444</c:v>
                </c:pt>
                <c:pt idx="29604">
                  <c:v>41558.7916666667</c:v>
                </c:pt>
                <c:pt idx="29605">
                  <c:v>41558.7951388889</c:v>
                </c:pt>
                <c:pt idx="29606">
                  <c:v>41558.7986111111</c:v>
                </c:pt>
                <c:pt idx="29607">
                  <c:v>41558.8020833333</c:v>
                </c:pt>
                <c:pt idx="29608">
                  <c:v>41558.8055555556</c:v>
                </c:pt>
                <c:pt idx="29609">
                  <c:v>41558.8090277778</c:v>
                </c:pt>
                <c:pt idx="29610">
                  <c:v>41558.8125</c:v>
                </c:pt>
                <c:pt idx="29611">
                  <c:v>41558.8159722222</c:v>
                </c:pt>
                <c:pt idx="29612">
                  <c:v>41558.8194444444</c:v>
                </c:pt>
                <c:pt idx="29613">
                  <c:v>41558.8229166667</c:v>
                </c:pt>
                <c:pt idx="29614">
                  <c:v>41558.8263888889</c:v>
                </c:pt>
                <c:pt idx="29615">
                  <c:v>41558.8298611111</c:v>
                </c:pt>
                <c:pt idx="29616">
                  <c:v>41558.8333333333</c:v>
                </c:pt>
                <c:pt idx="29617">
                  <c:v>41558.8368055556</c:v>
                </c:pt>
                <c:pt idx="29618">
                  <c:v>41558.8402777778</c:v>
                </c:pt>
                <c:pt idx="29619">
                  <c:v>41558.84375</c:v>
                </c:pt>
                <c:pt idx="29620">
                  <c:v>41558.8472222222</c:v>
                </c:pt>
                <c:pt idx="29621">
                  <c:v>41558.8506944444</c:v>
                </c:pt>
                <c:pt idx="29622">
                  <c:v>41558.8541666667</c:v>
                </c:pt>
                <c:pt idx="29623">
                  <c:v>41558.8576388889</c:v>
                </c:pt>
                <c:pt idx="29624">
                  <c:v>41558.8611111111</c:v>
                </c:pt>
                <c:pt idx="29625">
                  <c:v>41558.8645833333</c:v>
                </c:pt>
                <c:pt idx="29626">
                  <c:v>41558.8680555556</c:v>
                </c:pt>
                <c:pt idx="29627">
                  <c:v>41558.8715277778</c:v>
                </c:pt>
                <c:pt idx="29628">
                  <c:v>41558.875</c:v>
                </c:pt>
                <c:pt idx="29629">
                  <c:v>41558.8784722222</c:v>
                </c:pt>
                <c:pt idx="29630">
                  <c:v>41558.8819444444</c:v>
                </c:pt>
                <c:pt idx="29631">
                  <c:v>41558.8854166667</c:v>
                </c:pt>
                <c:pt idx="29632">
                  <c:v>41558.8888888889</c:v>
                </c:pt>
                <c:pt idx="29633">
                  <c:v>41558.8923611111</c:v>
                </c:pt>
                <c:pt idx="29634">
                  <c:v>41558.8958333333</c:v>
                </c:pt>
                <c:pt idx="29635">
                  <c:v>41558.8993055556</c:v>
                </c:pt>
                <c:pt idx="29636">
                  <c:v>41558.9027777778</c:v>
                </c:pt>
                <c:pt idx="29637">
                  <c:v>41558.90625</c:v>
                </c:pt>
                <c:pt idx="29638">
                  <c:v>41558.9097222222</c:v>
                </c:pt>
                <c:pt idx="29639">
                  <c:v>41558.9131944445</c:v>
                </c:pt>
                <c:pt idx="29640">
                  <c:v>41558.9166666667</c:v>
                </c:pt>
                <c:pt idx="29641">
                  <c:v>41558.9201388889</c:v>
                </c:pt>
                <c:pt idx="29642">
                  <c:v>41558.9236111111</c:v>
                </c:pt>
                <c:pt idx="29643">
                  <c:v>41558.9270833333</c:v>
                </c:pt>
                <c:pt idx="29644">
                  <c:v>41558.9305555556</c:v>
                </c:pt>
                <c:pt idx="29645">
                  <c:v>41558.9340277778</c:v>
                </c:pt>
                <c:pt idx="29646">
                  <c:v>41558.9375</c:v>
                </c:pt>
                <c:pt idx="29647">
                  <c:v>41558.9409722222</c:v>
                </c:pt>
                <c:pt idx="29648">
                  <c:v>41558.9444444445</c:v>
                </c:pt>
                <c:pt idx="29649">
                  <c:v>41558.9479166667</c:v>
                </c:pt>
                <c:pt idx="29650">
                  <c:v>41558.9513888889</c:v>
                </c:pt>
                <c:pt idx="29651">
                  <c:v>41558.9548611111</c:v>
                </c:pt>
                <c:pt idx="29652">
                  <c:v>41558.9583333333</c:v>
                </c:pt>
                <c:pt idx="29653">
                  <c:v>41558.9618055556</c:v>
                </c:pt>
                <c:pt idx="29654">
                  <c:v>41558.9652777778</c:v>
                </c:pt>
                <c:pt idx="29655">
                  <c:v>41558.96875</c:v>
                </c:pt>
                <c:pt idx="29656">
                  <c:v>41558.9722222222</c:v>
                </c:pt>
                <c:pt idx="29657">
                  <c:v>41558.9756944445</c:v>
                </c:pt>
                <c:pt idx="29658">
                  <c:v>41558.9791666667</c:v>
                </c:pt>
                <c:pt idx="29659">
                  <c:v>41558.9826388889</c:v>
                </c:pt>
                <c:pt idx="29660">
                  <c:v>41558.9861111111</c:v>
                </c:pt>
                <c:pt idx="29661">
                  <c:v>41558.9895833333</c:v>
                </c:pt>
                <c:pt idx="29662">
                  <c:v>41558.9930555556</c:v>
                </c:pt>
                <c:pt idx="29663">
                  <c:v>41558.9965277778</c:v>
                </c:pt>
                <c:pt idx="29664">
                  <c:v>41559</c:v>
                </c:pt>
                <c:pt idx="29665">
                  <c:v>41559.0034722222</c:v>
                </c:pt>
                <c:pt idx="29666">
                  <c:v>41559.0069444444</c:v>
                </c:pt>
                <c:pt idx="29667">
                  <c:v>41559.0104166667</c:v>
                </c:pt>
                <c:pt idx="29668">
                  <c:v>41559.0138888889</c:v>
                </c:pt>
                <c:pt idx="29669">
                  <c:v>41559.0173611111</c:v>
                </c:pt>
                <c:pt idx="29670">
                  <c:v>41559.0208333333</c:v>
                </c:pt>
                <c:pt idx="29671">
                  <c:v>41559.0243055556</c:v>
                </c:pt>
                <c:pt idx="29672">
                  <c:v>41559.0277777778</c:v>
                </c:pt>
                <c:pt idx="29673">
                  <c:v>41559.03125</c:v>
                </c:pt>
                <c:pt idx="29674">
                  <c:v>41559.0347222222</c:v>
                </c:pt>
                <c:pt idx="29675">
                  <c:v>41559.0381944444</c:v>
                </c:pt>
                <c:pt idx="29676">
                  <c:v>41559.0416666667</c:v>
                </c:pt>
                <c:pt idx="29677">
                  <c:v>41559.0451388889</c:v>
                </c:pt>
                <c:pt idx="29678">
                  <c:v>41559.0486111111</c:v>
                </c:pt>
                <c:pt idx="29679">
                  <c:v>41559.0520833333</c:v>
                </c:pt>
                <c:pt idx="29680">
                  <c:v>41559.0555555556</c:v>
                </c:pt>
                <c:pt idx="29681">
                  <c:v>41559.0590277778</c:v>
                </c:pt>
                <c:pt idx="29682">
                  <c:v>41559.0625</c:v>
                </c:pt>
                <c:pt idx="29683">
                  <c:v>41559.0659722222</c:v>
                </c:pt>
                <c:pt idx="29684">
                  <c:v>41559.0694444444</c:v>
                </c:pt>
                <c:pt idx="29685">
                  <c:v>41559.0729166667</c:v>
                </c:pt>
                <c:pt idx="29686">
                  <c:v>41559.0763888889</c:v>
                </c:pt>
                <c:pt idx="29687">
                  <c:v>41559.0798611111</c:v>
                </c:pt>
                <c:pt idx="29688">
                  <c:v>41559.0833333333</c:v>
                </c:pt>
                <c:pt idx="29689">
                  <c:v>41559.0868055556</c:v>
                </c:pt>
                <c:pt idx="29690">
                  <c:v>41559.0902777778</c:v>
                </c:pt>
                <c:pt idx="29691">
                  <c:v>41559.09375</c:v>
                </c:pt>
                <c:pt idx="29692">
                  <c:v>41559.0972222222</c:v>
                </c:pt>
                <c:pt idx="29693">
                  <c:v>41559.1006944444</c:v>
                </c:pt>
                <c:pt idx="29694">
                  <c:v>41559.1041666667</c:v>
                </c:pt>
                <c:pt idx="29695">
                  <c:v>41559.1076388889</c:v>
                </c:pt>
                <c:pt idx="29696">
                  <c:v>41559.1111111111</c:v>
                </c:pt>
                <c:pt idx="29697">
                  <c:v>41559.1145833333</c:v>
                </c:pt>
                <c:pt idx="29698">
                  <c:v>41559.1180555556</c:v>
                </c:pt>
                <c:pt idx="29699">
                  <c:v>41559.1215277778</c:v>
                </c:pt>
                <c:pt idx="29700">
                  <c:v>41559.125</c:v>
                </c:pt>
                <c:pt idx="29701">
                  <c:v>41559.1284722222</c:v>
                </c:pt>
                <c:pt idx="29702">
                  <c:v>41559.1319444444</c:v>
                </c:pt>
                <c:pt idx="29703">
                  <c:v>41559.1354166667</c:v>
                </c:pt>
                <c:pt idx="29704">
                  <c:v>41559.1388888889</c:v>
                </c:pt>
                <c:pt idx="29705">
                  <c:v>41559.1423611111</c:v>
                </c:pt>
                <c:pt idx="29706">
                  <c:v>41559.1458333333</c:v>
                </c:pt>
                <c:pt idx="29707">
                  <c:v>41559.1493055556</c:v>
                </c:pt>
                <c:pt idx="29708">
                  <c:v>41559.1527777778</c:v>
                </c:pt>
                <c:pt idx="29709">
                  <c:v>41559.15625</c:v>
                </c:pt>
                <c:pt idx="29710">
                  <c:v>41559.1597222222</c:v>
                </c:pt>
                <c:pt idx="29711">
                  <c:v>41559.1631944444</c:v>
                </c:pt>
                <c:pt idx="29712">
                  <c:v>41559.1666666667</c:v>
                </c:pt>
                <c:pt idx="29713">
                  <c:v>41559.1701388889</c:v>
                </c:pt>
                <c:pt idx="29714">
                  <c:v>41559.1736111111</c:v>
                </c:pt>
                <c:pt idx="29715">
                  <c:v>41559.1770833333</c:v>
                </c:pt>
                <c:pt idx="29716">
                  <c:v>41559.1805555556</c:v>
                </c:pt>
                <c:pt idx="29717">
                  <c:v>41559.1840277778</c:v>
                </c:pt>
                <c:pt idx="29718">
                  <c:v>41559.1875</c:v>
                </c:pt>
                <c:pt idx="29719">
                  <c:v>41559.1909722222</c:v>
                </c:pt>
                <c:pt idx="29720">
                  <c:v>41559.1944444445</c:v>
                </c:pt>
                <c:pt idx="29721">
                  <c:v>41559.1979166667</c:v>
                </c:pt>
                <c:pt idx="29722">
                  <c:v>41559.2013888889</c:v>
                </c:pt>
                <c:pt idx="29723">
                  <c:v>41559.2048611111</c:v>
                </c:pt>
                <c:pt idx="29724">
                  <c:v>41559.2083333333</c:v>
                </c:pt>
                <c:pt idx="29725">
                  <c:v>41559.2118055556</c:v>
                </c:pt>
                <c:pt idx="29726">
                  <c:v>41559.2152777778</c:v>
                </c:pt>
                <c:pt idx="29727">
                  <c:v>41559.21875</c:v>
                </c:pt>
                <c:pt idx="29728">
                  <c:v>41559.2222222222</c:v>
                </c:pt>
                <c:pt idx="29729">
                  <c:v>41559.2256944445</c:v>
                </c:pt>
                <c:pt idx="29730">
                  <c:v>41559.2291666667</c:v>
                </c:pt>
                <c:pt idx="29731">
                  <c:v>41559.2326388889</c:v>
                </c:pt>
                <c:pt idx="29732">
                  <c:v>41559.2361111111</c:v>
                </c:pt>
                <c:pt idx="29733">
                  <c:v>41559.2395833333</c:v>
                </c:pt>
                <c:pt idx="29734">
                  <c:v>41559.2430555556</c:v>
                </c:pt>
                <c:pt idx="29735">
                  <c:v>41559.2465277778</c:v>
                </c:pt>
                <c:pt idx="29736">
                  <c:v>41559.25</c:v>
                </c:pt>
                <c:pt idx="29737">
                  <c:v>41559.2534722222</c:v>
                </c:pt>
                <c:pt idx="29738">
                  <c:v>41559.2569444445</c:v>
                </c:pt>
                <c:pt idx="29739">
                  <c:v>41559.2604166667</c:v>
                </c:pt>
                <c:pt idx="29740">
                  <c:v>41559.2638888889</c:v>
                </c:pt>
                <c:pt idx="29741">
                  <c:v>41559.2673611111</c:v>
                </c:pt>
                <c:pt idx="29742">
                  <c:v>41559.2708333333</c:v>
                </c:pt>
                <c:pt idx="29743">
                  <c:v>41559.2743055556</c:v>
                </c:pt>
                <c:pt idx="29744">
                  <c:v>41559.2777777778</c:v>
                </c:pt>
                <c:pt idx="29745">
                  <c:v>41559.28125</c:v>
                </c:pt>
                <c:pt idx="29746">
                  <c:v>41559.2847222222</c:v>
                </c:pt>
                <c:pt idx="29747">
                  <c:v>41559.2881944444</c:v>
                </c:pt>
                <c:pt idx="29748">
                  <c:v>41559.2916666667</c:v>
                </c:pt>
                <c:pt idx="29749">
                  <c:v>41559.2951388889</c:v>
                </c:pt>
                <c:pt idx="29750">
                  <c:v>41559.2986111111</c:v>
                </c:pt>
                <c:pt idx="29751">
                  <c:v>41559.3020833333</c:v>
                </c:pt>
                <c:pt idx="29752">
                  <c:v>41559.3055555556</c:v>
                </c:pt>
                <c:pt idx="29753">
                  <c:v>41559.3090277778</c:v>
                </c:pt>
                <c:pt idx="29754">
                  <c:v>41559.3125</c:v>
                </c:pt>
                <c:pt idx="29755">
                  <c:v>41559.3159722222</c:v>
                </c:pt>
                <c:pt idx="29756">
                  <c:v>41559.3194444444</c:v>
                </c:pt>
                <c:pt idx="29757">
                  <c:v>41559.3229166667</c:v>
                </c:pt>
                <c:pt idx="29758">
                  <c:v>41559.3263888889</c:v>
                </c:pt>
                <c:pt idx="29759">
                  <c:v>41559.3298611111</c:v>
                </c:pt>
                <c:pt idx="29760">
                  <c:v>41559.3333333333</c:v>
                </c:pt>
                <c:pt idx="29761">
                  <c:v>41559.3368055556</c:v>
                </c:pt>
                <c:pt idx="29762">
                  <c:v>41559.3402777778</c:v>
                </c:pt>
                <c:pt idx="29763">
                  <c:v>41559.34375</c:v>
                </c:pt>
                <c:pt idx="29764">
                  <c:v>41559.3472222222</c:v>
                </c:pt>
                <c:pt idx="29765">
                  <c:v>41559.3506944444</c:v>
                </c:pt>
                <c:pt idx="29766">
                  <c:v>41559.3541666667</c:v>
                </c:pt>
                <c:pt idx="29767">
                  <c:v>41559.3576388889</c:v>
                </c:pt>
                <c:pt idx="29768">
                  <c:v>41559.3611111111</c:v>
                </c:pt>
                <c:pt idx="29769">
                  <c:v>41559.3645833333</c:v>
                </c:pt>
                <c:pt idx="29770">
                  <c:v>41559.3680555556</c:v>
                </c:pt>
                <c:pt idx="29771">
                  <c:v>41559.3715277778</c:v>
                </c:pt>
                <c:pt idx="29772">
                  <c:v>41559.375</c:v>
                </c:pt>
                <c:pt idx="29773">
                  <c:v>41559.3784722222</c:v>
                </c:pt>
                <c:pt idx="29774">
                  <c:v>41559.3819444444</c:v>
                </c:pt>
                <c:pt idx="29775">
                  <c:v>41559.3854166667</c:v>
                </c:pt>
                <c:pt idx="29776">
                  <c:v>41559.3888888889</c:v>
                </c:pt>
                <c:pt idx="29777">
                  <c:v>41559.3923611111</c:v>
                </c:pt>
                <c:pt idx="29778">
                  <c:v>41559.3958333333</c:v>
                </c:pt>
                <c:pt idx="29779">
                  <c:v>41559.3993055556</c:v>
                </c:pt>
                <c:pt idx="29780">
                  <c:v>41559.4027777778</c:v>
                </c:pt>
                <c:pt idx="29781">
                  <c:v>41559.40625</c:v>
                </c:pt>
                <c:pt idx="29782">
                  <c:v>41559.4097222222</c:v>
                </c:pt>
                <c:pt idx="29783">
                  <c:v>41559.4131944444</c:v>
                </c:pt>
                <c:pt idx="29784">
                  <c:v>41559.4166666667</c:v>
                </c:pt>
                <c:pt idx="29785">
                  <c:v>41559.4201388889</c:v>
                </c:pt>
                <c:pt idx="29786">
                  <c:v>41559.4236111111</c:v>
                </c:pt>
                <c:pt idx="29787">
                  <c:v>41559.4270833333</c:v>
                </c:pt>
                <c:pt idx="29788">
                  <c:v>41559.4305555556</c:v>
                </c:pt>
                <c:pt idx="29789">
                  <c:v>41559.4340277778</c:v>
                </c:pt>
                <c:pt idx="29790">
                  <c:v>41559.4375</c:v>
                </c:pt>
                <c:pt idx="29791">
                  <c:v>41559.4409722222</c:v>
                </c:pt>
                <c:pt idx="29792">
                  <c:v>41559.4444444444</c:v>
                </c:pt>
                <c:pt idx="29793">
                  <c:v>41559.4479166667</c:v>
                </c:pt>
                <c:pt idx="29794">
                  <c:v>41559.4513888889</c:v>
                </c:pt>
                <c:pt idx="29795">
                  <c:v>41559.4548611111</c:v>
                </c:pt>
                <c:pt idx="29796">
                  <c:v>41559.4583333333</c:v>
                </c:pt>
                <c:pt idx="29797">
                  <c:v>41559.4618055556</c:v>
                </c:pt>
                <c:pt idx="29798">
                  <c:v>41559.4652777778</c:v>
                </c:pt>
                <c:pt idx="29799">
                  <c:v>41559.46875</c:v>
                </c:pt>
                <c:pt idx="29800">
                  <c:v>41559.4722222222</c:v>
                </c:pt>
                <c:pt idx="29801">
                  <c:v>41559.4756944445</c:v>
                </c:pt>
                <c:pt idx="29802">
                  <c:v>41559.4791666667</c:v>
                </c:pt>
                <c:pt idx="29803">
                  <c:v>41559.4826388889</c:v>
                </c:pt>
                <c:pt idx="29804">
                  <c:v>41559.4861111111</c:v>
                </c:pt>
                <c:pt idx="29805">
                  <c:v>41559.4895833333</c:v>
                </c:pt>
                <c:pt idx="29806">
                  <c:v>41559.4930555556</c:v>
                </c:pt>
                <c:pt idx="29807">
                  <c:v>41559.4965277778</c:v>
                </c:pt>
                <c:pt idx="29808">
                  <c:v>41559.5</c:v>
                </c:pt>
                <c:pt idx="29809">
                  <c:v>41559.5034722222</c:v>
                </c:pt>
                <c:pt idx="29810">
                  <c:v>41559.5069444445</c:v>
                </c:pt>
                <c:pt idx="29811">
                  <c:v>41559.5104166667</c:v>
                </c:pt>
                <c:pt idx="29812">
                  <c:v>41559.5138888889</c:v>
                </c:pt>
                <c:pt idx="29813">
                  <c:v>41559.5173611111</c:v>
                </c:pt>
                <c:pt idx="29814">
                  <c:v>41559.5208333333</c:v>
                </c:pt>
                <c:pt idx="29815">
                  <c:v>41559.5243055556</c:v>
                </c:pt>
                <c:pt idx="29816">
                  <c:v>41559.5277777778</c:v>
                </c:pt>
                <c:pt idx="29817">
                  <c:v>41559.53125</c:v>
                </c:pt>
                <c:pt idx="29818">
                  <c:v>41559.5347222222</c:v>
                </c:pt>
                <c:pt idx="29819">
                  <c:v>41559.5381944444</c:v>
                </c:pt>
                <c:pt idx="29820">
                  <c:v>41559.5416666667</c:v>
                </c:pt>
                <c:pt idx="29821">
                  <c:v>41559.5451388889</c:v>
                </c:pt>
                <c:pt idx="29822">
                  <c:v>41559.5486111111</c:v>
                </c:pt>
                <c:pt idx="29823">
                  <c:v>41559.5520833333</c:v>
                </c:pt>
                <c:pt idx="29824">
                  <c:v>41559.5555555556</c:v>
                </c:pt>
                <c:pt idx="29825">
                  <c:v>41559.5590277778</c:v>
                </c:pt>
                <c:pt idx="29826">
                  <c:v>41559.5625</c:v>
                </c:pt>
                <c:pt idx="29827">
                  <c:v>41559.5659722222</c:v>
                </c:pt>
                <c:pt idx="29828">
                  <c:v>41559.5694444444</c:v>
                </c:pt>
                <c:pt idx="29829">
                  <c:v>41559.5729166667</c:v>
                </c:pt>
                <c:pt idx="29830">
                  <c:v>41559.5763888889</c:v>
                </c:pt>
                <c:pt idx="29831">
                  <c:v>41559.5798611111</c:v>
                </c:pt>
                <c:pt idx="29832">
                  <c:v>41559.5833333333</c:v>
                </c:pt>
                <c:pt idx="29833">
                  <c:v>41559.5868055556</c:v>
                </c:pt>
                <c:pt idx="29834">
                  <c:v>41559.5902777778</c:v>
                </c:pt>
                <c:pt idx="29835">
                  <c:v>41559.59375</c:v>
                </c:pt>
                <c:pt idx="29836">
                  <c:v>41559.5972222222</c:v>
                </c:pt>
                <c:pt idx="29837">
                  <c:v>41559.6006944444</c:v>
                </c:pt>
                <c:pt idx="29838">
                  <c:v>41559.6041666667</c:v>
                </c:pt>
                <c:pt idx="29839">
                  <c:v>41559.6076388889</c:v>
                </c:pt>
                <c:pt idx="29840">
                  <c:v>41559.6111111111</c:v>
                </c:pt>
                <c:pt idx="29841">
                  <c:v>41559.6145833333</c:v>
                </c:pt>
                <c:pt idx="29842">
                  <c:v>41559.6180555556</c:v>
                </c:pt>
                <c:pt idx="29843">
                  <c:v>41559.6215277778</c:v>
                </c:pt>
                <c:pt idx="29844">
                  <c:v>41559.625</c:v>
                </c:pt>
                <c:pt idx="29845">
                  <c:v>41559.6284722222</c:v>
                </c:pt>
                <c:pt idx="29846">
                  <c:v>41559.6319444444</c:v>
                </c:pt>
                <c:pt idx="29847">
                  <c:v>41559.6354166667</c:v>
                </c:pt>
                <c:pt idx="29848">
                  <c:v>41559.6388888889</c:v>
                </c:pt>
                <c:pt idx="29849">
                  <c:v>41559.6423611111</c:v>
                </c:pt>
                <c:pt idx="29850">
                  <c:v>41559.6458333333</c:v>
                </c:pt>
                <c:pt idx="29851">
                  <c:v>41559.6493055556</c:v>
                </c:pt>
                <c:pt idx="29852">
                  <c:v>41559.6527777778</c:v>
                </c:pt>
                <c:pt idx="29853">
                  <c:v>41559.65625</c:v>
                </c:pt>
                <c:pt idx="29854">
                  <c:v>41559.6597222222</c:v>
                </c:pt>
                <c:pt idx="29855">
                  <c:v>41559.6631944444</c:v>
                </c:pt>
                <c:pt idx="29856">
                  <c:v>41559.6666666667</c:v>
                </c:pt>
                <c:pt idx="29857">
                  <c:v>41559.6701388889</c:v>
                </c:pt>
                <c:pt idx="29858">
                  <c:v>41559.6736111111</c:v>
                </c:pt>
                <c:pt idx="29859">
                  <c:v>41559.6770833333</c:v>
                </c:pt>
                <c:pt idx="29860">
                  <c:v>41559.6805555556</c:v>
                </c:pt>
                <c:pt idx="29861">
                  <c:v>41559.6840277778</c:v>
                </c:pt>
                <c:pt idx="29862">
                  <c:v>41559.6875</c:v>
                </c:pt>
                <c:pt idx="29863">
                  <c:v>41559.6909722222</c:v>
                </c:pt>
                <c:pt idx="29864">
                  <c:v>41559.6944444444</c:v>
                </c:pt>
                <c:pt idx="29865">
                  <c:v>41559.6979166667</c:v>
                </c:pt>
                <c:pt idx="29866">
                  <c:v>41559.7013888889</c:v>
                </c:pt>
                <c:pt idx="29867">
                  <c:v>41559.7048611111</c:v>
                </c:pt>
                <c:pt idx="29868">
                  <c:v>41559.7083333333</c:v>
                </c:pt>
                <c:pt idx="29869">
                  <c:v>41559.7118055556</c:v>
                </c:pt>
                <c:pt idx="29870">
                  <c:v>41559.7152777778</c:v>
                </c:pt>
                <c:pt idx="29871">
                  <c:v>41559.71875</c:v>
                </c:pt>
                <c:pt idx="29872">
                  <c:v>41559.7222222222</c:v>
                </c:pt>
                <c:pt idx="29873">
                  <c:v>41559.7256944445</c:v>
                </c:pt>
                <c:pt idx="29874">
                  <c:v>41559.7291666667</c:v>
                </c:pt>
                <c:pt idx="29875">
                  <c:v>41559.7326388889</c:v>
                </c:pt>
                <c:pt idx="29876">
                  <c:v>41559.7361111111</c:v>
                </c:pt>
                <c:pt idx="29877">
                  <c:v>41559.7395833333</c:v>
                </c:pt>
                <c:pt idx="29878">
                  <c:v>41559.7430555556</c:v>
                </c:pt>
                <c:pt idx="29879">
                  <c:v>41559.7465277778</c:v>
                </c:pt>
                <c:pt idx="29880">
                  <c:v>41559.75</c:v>
                </c:pt>
                <c:pt idx="29881">
                  <c:v>41559.7534722222</c:v>
                </c:pt>
                <c:pt idx="29882">
                  <c:v>41559.7569444445</c:v>
                </c:pt>
                <c:pt idx="29883">
                  <c:v>41559.7604166667</c:v>
                </c:pt>
                <c:pt idx="29884">
                  <c:v>41559.7638888889</c:v>
                </c:pt>
                <c:pt idx="29885">
                  <c:v>41559.7673611111</c:v>
                </c:pt>
                <c:pt idx="29886">
                  <c:v>41559.7708333333</c:v>
                </c:pt>
                <c:pt idx="29887">
                  <c:v>41559.7743055556</c:v>
                </c:pt>
                <c:pt idx="29888">
                  <c:v>41559.7777777778</c:v>
                </c:pt>
                <c:pt idx="29889">
                  <c:v>41559.78125</c:v>
                </c:pt>
                <c:pt idx="29890">
                  <c:v>41559.7847222222</c:v>
                </c:pt>
                <c:pt idx="29891">
                  <c:v>41559.7881944445</c:v>
                </c:pt>
                <c:pt idx="29892">
                  <c:v>41559.7916666667</c:v>
                </c:pt>
                <c:pt idx="29893">
                  <c:v>41559.7951388889</c:v>
                </c:pt>
                <c:pt idx="29894">
                  <c:v>41559.7986111111</c:v>
                </c:pt>
                <c:pt idx="29895">
                  <c:v>41559.8020833333</c:v>
                </c:pt>
                <c:pt idx="29896">
                  <c:v>41559.8055555556</c:v>
                </c:pt>
                <c:pt idx="29897">
                  <c:v>41559.8090277778</c:v>
                </c:pt>
                <c:pt idx="29898">
                  <c:v>41559.8125</c:v>
                </c:pt>
                <c:pt idx="29899">
                  <c:v>41559.8159722222</c:v>
                </c:pt>
                <c:pt idx="29900">
                  <c:v>41559.8194444444</c:v>
                </c:pt>
                <c:pt idx="29901">
                  <c:v>41559.8229166667</c:v>
                </c:pt>
                <c:pt idx="29902">
                  <c:v>41559.8263888889</c:v>
                </c:pt>
                <c:pt idx="29903">
                  <c:v>41559.8298611111</c:v>
                </c:pt>
                <c:pt idx="29904">
                  <c:v>41559.8333333333</c:v>
                </c:pt>
                <c:pt idx="29905">
                  <c:v>41559.8368055556</c:v>
                </c:pt>
                <c:pt idx="29906">
                  <c:v>41559.8402777778</c:v>
                </c:pt>
                <c:pt idx="29907">
                  <c:v>41559.84375</c:v>
                </c:pt>
                <c:pt idx="29908">
                  <c:v>41559.8472222222</c:v>
                </c:pt>
                <c:pt idx="29909">
                  <c:v>41559.8506944444</c:v>
                </c:pt>
                <c:pt idx="29910">
                  <c:v>41559.8541666667</c:v>
                </c:pt>
                <c:pt idx="29911">
                  <c:v>41559.8576388889</c:v>
                </c:pt>
                <c:pt idx="29912">
                  <c:v>41559.8611111111</c:v>
                </c:pt>
                <c:pt idx="29913">
                  <c:v>41559.8645833333</c:v>
                </c:pt>
                <c:pt idx="29914">
                  <c:v>41559.8680555556</c:v>
                </c:pt>
                <c:pt idx="29915">
                  <c:v>41559.8715277778</c:v>
                </c:pt>
                <c:pt idx="29916">
                  <c:v>41559.875</c:v>
                </c:pt>
                <c:pt idx="29917">
                  <c:v>41559.8784722222</c:v>
                </c:pt>
                <c:pt idx="29918">
                  <c:v>41559.8819444444</c:v>
                </c:pt>
                <c:pt idx="29919">
                  <c:v>41559.8854166667</c:v>
                </c:pt>
                <c:pt idx="29920">
                  <c:v>41559.8888888889</c:v>
                </c:pt>
                <c:pt idx="29921">
                  <c:v>41559.8923611111</c:v>
                </c:pt>
                <c:pt idx="29922">
                  <c:v>41559.8958333333</c:v>
                </c:pt>
                <c:pt idx="29923">
                  <c:v>41559.8993055556</c:v>
                </c:pt>
                <c:pt idx="29924">
                  <c:v>41559.9027777778</c:v>
                </c:pt>
                <c:pt idx="29925">
                  <c:v>41559.90625</c:v>
                </c:pt>
                <c:pt idx="29926">
                  <c:v>41559.9097222222</c:v>
                </c:pt>
                <c:pt idx="29927">
                  <c:v>41559.9131944444</c:v>
                </c:pt>
                <c:pt idx="29928">
                  <c:v>41559.9166666667</c:v>
                </c:pt>
                <c:pt idx="29929">
                  <c:v>41559.9201388889</c:v>
                </c:pt>
                <c:pt idx="29930">
                  <c:v>41559.9236111111</c:v>
                </c:pt>
                <c:pt idx="29931">
                  <c:v>41559.9270833333</c:v>
                </c:pt>
                <c:pt idx="29932">
                  <c:v>41559.9305555556</c:v>
                </c:pt>
                <c:pt idx="29933">
                  <c:v>41559.9340277778</c:v>
                </c:pt>
                <c:pt idx="29934">
                  <c:v>41559.9375</c:v>
                </c:pt>
                <c:pt idx="29935">
                  <c:v>41559.9409722222</c:v>
                </c:pt>
                <c:pt idx="29936">
                  <c:v>41559.9444444444</c:v>
                </c:pt>
                <c:pt idx="29937">
                  <c:v>41559.9479166667</c:v>
                </c:pt>
                <c:pt idx="29938">
                  <c:v>41559.9513888889</c:v>
                </c:pt>
                <c:pt idx="29939">
                  <c:v>41559.9548611111</c:v>
                </c:pt>
                <c:pt idx="29940">
                  <c:v>41559.9583333333</c:v>
                </c:pt>
                <c:pt idx="29941">
                  <c:v>41559.9618055556</c:v>
                </c:pt>
                <c:pt idx="29942">
                  <c:v>41559.9652777778</c:v>
                </c:pt>
                <c:pt idx="29943">
                  <c:v>41559.96875</c:v>
                </c:pt>
                <c:pt idx="29944">
                  <c:v>41559.9722222222</c:v>
                </c:pt>
                <c:pt idx="29945">
                  <c:v>41559.9756944444</c:v>
                </c:pt>
                <c:pt idx="29946">
                  <c:v>41559.9791666667</c:v>
                </c:pt>
                <c:pt idx="29947">
                  <c:v>41559.9826388889</c:v>
                </c:pt>
                <c:pt idx="29948">
                  <c:v>41559.9861111111</c:v>
                </c:pt>
                <c:pt idx="29949">
                  <c:v>41559.9895833333</c:v>
                </c:pt>
                <c:pt idx="29950">
                  <c:v>41559.9930555556</c:v>
                </c:pt>
                <c:pt idx="29951">
                  <c:v>41559.9965277778</c:v>
                </c:pt>
                <c:pt idx="29952">
                  <c:v>41560</c:v>
                </c:pt>
                <c:pt idx="29953">
                  <c:v>41560.0034722222</c:v>
                </c:pt>
                <c:pt idx="29954">
                  <c:v>41560.0069444445</c:v>
                </c:pt>
                <c:pt idx="29955">
                  <c:v>41560.0104166667</c:v>
                </c:pt>
                <c:pt idx="29956">
                  <c:v>41560.0138888889</c:v>
                </c:pt>
                <c:pt idx="29957">
                  <c:v>41560.0173611111</c:v>
                </c:pt>
                <c:pt idx="29958">
                  <c:v>41560.0208333333</c:v>
                </c:pt>
                <c:pt idx="29959">
                  <c:v>41560.0243055556</c:v>
                </c:pt>
                <c:pt idx="29960">
                  <c:v>41560.0277777778</c:v>
                </c:pt>
                <c:pt idx="29961">
                  <c:v>41560.03125</c:v>
                </c:pt>
                <c:pt idx="29962">
                  <c:v>41560.0347222222</c:v>
                </c:pt>
                <c:pt idx="29963">
                  <c:v>41560.0381944445</c:v>
                </c:pt>
                <c:pt idx="29964">
                  <c:v>41560.0416666667</c:v>
                </c:pt>
                <c:pt idx="29965">
                  <c:v>41560.0451388889</c:v>
                </c:pt>
                <c:pt idx="29966">
                  <c:v>41560.0486111111</c:v>
                </c:pt>
                <c:pt idx="29967">
                  <c:v>41560.0520833333</c:v>
                </c:pt>
                <c:pt idx="29968">
                  <c:v>41560.0555555556</c:v>
                </c:pt>
                <c:pt idx="29969">
                  <c:v>41560.0590277778</c:v>
                </c:pt>
                <c:pt idx="29970">
                  <c:v>41560.0625</c:v>
                </c:pt>
                <c:pt idx="29971">
                  <c:v>41560.0659722222</c:v>
                </c:pt>
                <c:pt idx="29972">
                  <c:v>41560.0694444445</c:v>
                </c:pt>
                <c:pt idx="29973">
                  <c:v>41560.0729166667</c:v>
                </c:pt>
                <c:pt idx="29974">
                  <c:v>41560.0763888889</c:v>
                </c:pt>
                <c:pt idx="29975">
                  <c:v>41560.0798611111</c:v>
                </c:pt>
                <c:pt idx="29976">
                  <c:v>41560.0833333333</c:v>
                </c:pt>
                <c:pt idx="29977">
                  <c:v>41560.0868055556</c:v>
                </c:pt>
                <c:pt idx="29978">
                  <c:v>41560.0902777778</c:v>
                </c:pt>
                <c:pt idx="29979">
                  <c:v>41560.09375</c:v>
                </c:pt>
                <c:pt idx="29980">
                  <c:v>41560.0972222222</c:v>
                </c:pt>
                <c:pt idx="29981">
                  <c:v>41560.1006944444</c:v>
                </c:pt>
                <c:pt idx="29982">
                  <c:v>41560.1041666667</c:v>
                </c:pt>
                <c:pt idx="29983">
                  <c:v>41560.1076388889</c:v>
                </c:pt>
                <c:pt idx="29984">
                  <c:v>41560.1111111111</c:v>
                </c:pt>
                <c:pt idx="29985">
                  <c:v>41560.1145833333</c:v>
                </c:pt>
                <c:pt idx="29986">
                  <c:v>41560.1180555556</c:v>
                </c:pt>
                <c:pt idx="29987">
                  <c:v>41560.1215277778</c:v>
                </c:pt>
                <c:pt idx="29988">
                  <c:v>41560.125</c:v>
                </c:pt>
                <c:pt idx="29989">
                  <c:v>41560.1284722222</c:v>
                </c:pt>
                <c:pt idx="29990">
                  <c:v>41560.1319444444</c:v>
                </c:pt>
                <c:pt idx="29991">
                  <c:v>41560.1354166667</c:v>
                </c:pt>
                <c:pt idx="29992">
                  <c:v>41560.1388888889</c:v>
                </c:pt>
                <c:pt idx="29993">
                  <c:v>41560.1423611111</c:v>
                </c:pt>
                <c:pt idx="29994">
                  <c:v>41560.1458333333</c:v>
                </c:pt>
                <c:pt idx="29995">
                  <c:v>41560.1493055556</c:v>
                </c:pt>
                <c:pt idx="29996">
                  <c:v>41560.1527777778</c:v>
                </c:pt>
                <c:pt idx="29997">
                  <c:v>41560.15625</c:v>
                </c:pt>
                <c:pt idx="29998">
                  <c:v>41560.1597222222</c:v>
                </c:pt>
                <c:pt idx="29999">
                  <c:v>41560.1631944444</c:v>
                </c:pt>
                <c:pt idx="30000">
                  <c:v>41560.1666666667</c:v>
                </c:pt>
                <c:pt idx="30001">
                  <c:v>41560.1701388889</c:v>
                </c:pt>
                <c:pt idx="30002">
                  <c:v>41560.1736111111</c:v>
                </c:pt>
                <c:pt idx="30003">
                  <c:v>41560.1770833333</c:v>
                </c:pt>
                <c:pt idx="30004">
                  <c:v>41560.1805555556</c:v>
                </c:pt>
                <c:pt idx="30005">
                  <c:v>41560.1840277778</c:v>
                </c:pt>
                <c:pt idx="30006">
                  <c:v>41560.1875</c:v>
                </c:pt>
                <c:pt idx="30007">
                  <c:v>41560.1909722222</c:v>
                </c:pt>
                <c:pt idx="30008">
                  <c:v>41560.1944444444</c:v>
                </c:pt>
                <c:pt idx="30009">
                  <c:v>41560.1979166667</c:v>
                </c:pt>
                <c:pt idx="30010">
                  <c:v>41560.2013888889</c:v>
                </c:pt>
                <c:pt idx="30011">
                  <c:v>41560.2048611111</c:v>
                </c:pt>
                <c:pt idx="30012">
                  <c:v>41560.2083333333</c:v>
                </c:pt>
                <c:pt idx="30013">
                  <c:v>41560.2118055556</c:v>
                </c:pt>
                <c:pt idx="30014">
                  <c:v>41560.2152777778</c:v>
                </c:pt>
                <c:pt idx="30015">
                  <c:v>41560.21875</c:v>
                </c:pt>
                <c:pt idx="30016">
                  <c:v>41560.2222222222</c:v>
                </c:pt>
                <c:pt idx="30017">
                  <c:v>41560.2256944444</c:v>
                </c:pt>
                <c:pt idx="30018">
                  <c:v>41560.2291666667</c:v>
                </c:pt>
                <c:pt idx="30019">
                  <c:v>41560.2326388889</c:v>
                </c:pt>
                <c:pt idx="30020">
                  <c:v>41560.2361111111</c:v>
                </c:pt>
                <c:pt idx="30021">
                  <c:v>41560.2395833333</c:v>
                </c:pt>
                <c:pt idx="30022">
                  <c:v>41560.2430555556</c:v>
                </c:pt>
                <c:pt idx="30023">
                  <c:v>41560.2465277778</c:v>
                </c:pt>
                <c:pt idx="30024">
                  <c:v>41560.25</c:v>
                </c:pt>
                <c:pt idx="30025">
                  <c:v>41560.2534722222</c:v>
                </c:pt>
                <c:pt idx="30026">
                  <c:v>41560.2569444445</c:v>
                </c:pt>
                <c:pt idx="30027">
                  <c:v>41560.2604166667</c:v>
                </c:pt>
                <c:pt idx="30028">
                  <c:v>41560.2638888889</c:v>
                </c:pt>
                <c:pt idx="30029">
                  <c:v>41560.2673611111</c:v>
                </c:pt>
                <c:pt idx="30030">
                  <c:v>41560.2708333333</c:v>
                </c:pt>
                <c:pt idx="30031">
                  <c:v>41560.2743055556</c:v>
                </c:pt>
                <c:pt idx="30032">
                  <c:v>41560.2777777778</c:v>
                </c:pt>
                <c:pt idx="30033">
                  <c:v>41560.28125</c:v>
                </c:pt>
                <c:pt idx="30034">
                  <c:v>41560.2847222222</c:v>
                </c:pt>
                <c:pt idx="30035">
                  <c:v>41560.2881944445</c:v>
                </c:pt>
                <c:pt idx="30036">
                  <c:v>41560.2916666667</c:v>
                </c:pt>
                <c:pt idx="30037">
                  <c:v>41560.2951388889</c:v>
                </c:pt>
                <c:pt idx="30038">
                  <c:v>41560.2986111111</c:v>
                </c:pt>
                <c:pt idx="30039">
                  <c:v>41560.3020833333</c:v>
                </c:pt>
                <c:pt idx="30040">
                  <c:v>41560.3055555556</c:v>
                </c:pt>
                <c:pt idx="30041">
                  <c:v>41560.3090277778</c:v>
                </c:pt>
                <c:pt idx="30042">
                  <c:v>41560.3125</c:v>
                </c:pt>
                <c:pt idx="30043">
                  <c:v>41560.3159722222</c:v>
                </c:pt>
                <c:pt idx="30044">
                  <c:v>41560.3194444445</c:v>
                </c:pt>
                <c:pt idx="30045">
                  <c:v>41560.3229166667</c:v>
                </c:pt>
                <c:pt idx="30046">
                  <c:v>41560.3263888889</c:v>
                </c:pt>
                <c:pt idx="30047">
                  <c:v>41560.3298611111</c:v>
                </c:pt>
                <c:pt idx="30048">
                  <c:v>41560.3333333333</c:v>
                </c:pt>
                <c:pt idx="30049">
                  <c:v>41560.3368055556</c:v>
                </c:pt>
                <c:pt idx="30050">
                  <c:v>41560.3402777778</c:v>
                </c:pt>
                <c:pt idx="30051">
                  <c:v>41560.34375</c:v>
                </c:pt>
                <c:pt idx="30052">
                  <c:v>41560.3472222222</c:v>
                </c:pt>
                <c:pt idx="30053">
                  <c:v>41560.3506944444</c:v>
                </c:pt>
                <c:pt idx="30054">
                  <c:v>41560.3541666667</c:v>
                </c:pt>
                <c:pt idx="30055">
                  <c:v>41560.3576388889</c:v>
                </c:pt>
                <c:pt idx="30056">
                  <c:v>41560.3611111111</c:v>
                </c:pt>
                <c:pt idx="30057">
                  <c:v>41560.3645833333</c:v>
                </c:pt>
                <c:pt idx="30058">
                  <c:v>41560.3680555556</c:v>
                </c:pt>
                <c:pt idx="30059">
                  <c:v>41560.3715277778</c:v>
                </c:pt>
                <c:pt idx="30060">
                  <c:v>41560.375</c:v>
                </c:pt>
                <c:pt idx="30061">
                  <c:v>41560.3784722222</c:v>
                </c:pt>
                <c:pt idx="30062">
                  <c:v>41560.3819444444</c:v>
                </c:pt>
                <c:pt idx="30063">
                  <c:v>41560.3854166667</c:v>
                </c:pt>
                <c:pt idx="30064">
                  <c:v>41560.3888888889</c:v>
                </c:pt>
                <c:pt idx="30065">
                  <c:v>41560.3923611111</c:v>
                </c:pt>
                <c:pt idx="30066">
                  <c:v>41560.3958333333</c:v>
                </c:pt>
                <c:pt idx="30067">
                  <c:v>41560.3993055556</c:v>
                </c:pt>
                <c:pt idx="30068">
                  <c:v>41560.4027777778</c:v>
                </c:pt>
                <c:pt idx="30069">
                  <c:v>41560.40625</c:v>
                </c:pt>
                <c:pt idx="30070">
                  <c:v>41560.4097222222</c:v>
                </c:pt>
                <c:pt idx="30071">
                  <c:v>41560.4131944444</c:v>
                </c:pt>
                <c:pt idx="30072">
                  <c:v>41560.4166666667</c:v>
                </c:pt>
                <c:pt idx="30073">
                  <c:v>41560.4201388889</c:v>
                </c:pt>
                <c:pt idx="30074">
                  <c:v>41560.4236111111</c:v>
                </c:pt>
                <c:pt idx="30075">
                  <c:v>41560.4270833333</c:v>
                </c:pt>
                <c:pt idx="30076">
                  <c:v>41560.4305555556</c:v>
                </c:pt>
                <c:pt idx="30077">
                  <c:v>41560.4340277778</c:v>
                </c:pt>
                <c:pt idx="30078">
                  <c:v>41560.4375</c:v>
                </c:pt>
                <c:pt idx="30079">
                  <c:v>41560.4409722222</c:v>
                </c:pt>
                <c:pt idx="30080">
                  <c:v>41560.4444444444</c:v>
                </c:pt>
                <c:pt idx="30081">
                  <c:v>41560.4479166667</c:v>
                </c:pt>
                <c:pt idx="30082">
                  <c:v>41560.4513888889</c:v>
                </c:pt>
                <c:pt idx="30083">
                  <c:v>41560.4548611111</c:v>
                </c:pt>
                <c:pt idx="30084">
                  <c:v>41560.4583333333</c:v>
                </c:pt>
                <c:pt idx="30085">
                  <c:v>41560.4618055556</c:v>
                </c:pt>
                <c:pt idx="30086">
                  <c:v>41560.4652777778</c:v>
                </c:pt>
                <c:pt idx="30087">
                  <c:v>41560.46875</c:v>
                </c:pt>
                <c:pt idx="30088">
                  <c:v>41560.4722222222</c:v>
                </c:pt>
                <c:pt idx="30089">
                  <c:v>41560.4756944444</c:v>
                </c:pt>
                <c:pt idx="30090">
                  <c:v>41560.4791666667</c:v>
                </c:pt>
                <c:pt idx="30091">
                  <c:v>41560.4826388889</c:v>
                </c:pt>
                <c:pt idx="30092">
                  <c:v>41560.4861111111</c:v>
                </c:pt>
                <c:pt idx="30093">
                  <c:v>41560.4895833333</c:v>
                </c:pt>
                <c:pt idx="30094">
                  <c:v>41560.4930555556</c:v>
                </c:pt>
                <c:pt idx="30095">
                  <c:v>41560.4965277778</c:v>
                </c:pt>
                <c:pt idx="30096">
                  <c:v>41560.5</c:v>
                </c:pt>
                <c:pt idx="30097">
                  <c:v>41560.5034722222</c:v>
                </c:pt>
                <c:pt idx="30098">
                  <c:v>41560.5069444444</c:v>
                </c:pt>
                <c:pt idx="30099">
                  <c:v>41560.5104166667</c:v>
                </c:pt>
                <c:pt idx="30100">
                  <c:v>41560.5138888889</c:v>
                </c:pt>
                <c:pt idx="30101">
                  <c:v>41560.5173611111</c:v>
                </c:pt>
                <c:pt idx="30102">
                  <c:v>41560.5208333333</c:v>
                </c:pt>
                <c:pt idx="30103">
                  <c:v>41560.5243055556</c:v>
                </c:pt>
                <c:pt idx="30104">
                  <c:v>41560.5277777778</c:v>
                </c:pt>
                <c:pt idx="30105">
                  <c:v>41560.53125</c:v>
                </c:pt>
                <c:pt idx="30106">
                  <c:v>41560.5347222222</c:v>
                </c:pt>
                <c:pt idx="30107">
                  <c:v>41560.5381944445</c:v>
                </c:pt>
                <c:pt idx="30108">
                  <c:v>41560.5416666667</c:v>
                </c:pt>
                <c:pt idx="30109">
                  <c:v>41560.5451388889</c:v>
                </c:pt>
                <c:pt idx="30110">
                  <c:v>41560.5486111111</c:v>
                </c:pt>
                <c:pt idx="30111">
                  <c:v>41560.5520833333</c:v>
                </c:pt>
                <c:pt idx="30112">
                  <c:v>41560.5555555556</c:v>
                </c:pt>
                <c:pt idx="30113">
                  <c:v>41560.5590277778</c:v>
                </c:pt>
                <c:pt idx="30114">
                  <c:v>41560.5625</c:v>
                </c:pt>
                <c:pt idx="30115">
                  <c:v>41560.5659722222</c:v>
                </c:pt>
                <c:pt idx="30116">
                  <c:v>41560.5694444445</c:v>
                </c:pt>
                <c:pt idx="30117">
                  <c:v>41560.5729166667</c:v>
                </c:pt>
                <c:pt idx="30118">
                  <c:v>41560.5763888889</c:v>
                </c:pt>
                <c:pt idx="30119">
                  <c:v>41560.5798611111</c:v>
                </c:pt>
                <c:pt idx="30120">
                  <c:v>41560.5833333333</c:v>
                </c:pt>
                <c:pt idx="30121">
                  <c:v>41560.5868055556</c:v>
                </c:pt>
                <c:pt idx="30122">
                  <c:v>41560.5902777778</c:v>
                </c:pt>
                <c:pt idx="30123">
                  <c:v>41560.59375</c:v>
                </c:pt>
                <c:pt idx="30124">
                  <c:v>41560.5972222222</c:v>
                </c:pt>
                <c:pt idx="30125">
                  <c:v>41560.6006944445</c:v>
                </c:pt>
                <c:pt idx="30126">
                  <c:v>41560.6041666667</c:v>
                </c:pt>
                <c:pt idx="30127">
                  <c:v>41560.6076388889</c:v>
                </c:pt>
                <c:pt idx="30128">
                  <c:v>41560.6111111111</c:v>
                </c:pt>
                <c:pt idx="30129">
                  <c:v>41560.6145833333</c:v>
                </c:pt>
                <c:pt idx="30130">
                  <c:v>41560.6180555556</c:v>
                </c:pt>
                <c:pt idx="30131">
                  <c:v>41560.6215277778</c:v>
                </c:pt>
                <c:pt idx="30132">
                  <c:v>41560.625</c:v>
                </c:pt>
                <c:pt idx="30133">
                  <c:v>41560.6284722222</c:v>
                </c:pt>
                <c:pt idx="30134">
                  <c:v>41560.6319444444</c:v>
                </c:pt>
                <c:pt idx="30135">
                  <c:v>41560.6354166667</c:v>
                </c:pt>
                <c:pt idx="30136">
                  <c:v>41560.6388888889</c:v>
                </c:pt>
                <c:pt idx="30137">
                  <c:v>41560.6423611111</c:v>
                </c:pt>
                <c:pt idx="30138">
                  <c:v>41560.6458333333</c:v>
                </c:pt>
                <c:pt idx="30139">
                  <c:v>41560.6493055556</c:v>
                </c:pt>
                <c:pt idx="30140">
                  <c:v>41560.6527777778</c:v>
                </c:pt>
                <c:pt idx="30141">
                  <c:v>41560.65625</c:v>
                </c:pt>
                <c:pt idx="30142">
                  <c:v>41560.6597222222</c:v>
                </c:pt>
                <c:pt idx="30143">
                  <c:v>41560.6631944444</c:v>
                </c:pt>
                <c:pt idx="30144">
                  <c:v>41560.6666666667</c:v>
                </c:pt>
                <c:pt idx="30145">
                  <c:v>41560.6701388889</c:v>
                </c:pt>
                <c:pt idx="30146">
                  <c:v>41560.6736111111</c:v>
                </c:pt>
                <c:pt idx="30147">
                  <c:v>41560.6770833333</c:v>
                </c:pt>
                <c:pt idx="30148">
                  <c:v>41560.6805555556</c:v>
                </c:pt>
                <c:pt idx="30149">
                  <c:v>41560.6840277778</c:v>
                </c:pt>
                <c:pt idx="30150">
                  <c:v>41560.6875</c:v>
                </c:pt>
                <c:pt idx="30151">
                  <c:v>41560.6909722222</c:v>
                </c:pt>
                <c:pt idx="30152">
                  <c:v>41560.6944444444</c:v>
                </c:pt>
                <c:pt idx="30153">
                  <c:v>41560.6979166667</c:v>
                </c:pt>
                <c:pt idx="30154">
                  <c:v>41560.7013888889</c:v>
                </c:pt>
                <c:pt idx="30155">
                  <c:v>41560.7048611111</c:v>
                </c:pt>
                <c:pt idx="30156">
                  <c:v>41560.7083333333</c:v>
                </c:pt>
                <c:pt idx="30157">
                  <c:v>41560.7118055556</c:v>
                </c:pt>
                <c:pt idx="30158">
                  <c:v>41560.7152777778</c:v>
                </c:pt>
                <c:pt idx="30159">
                  <c:v>41560.71875</c:v>
                </c:pt>
                <c:pt idx="30160">
                  <c:v>41560.7222222222</c:v>
                </c:pt>
                <c:pt idx="30161">
                  <c:v>41560.7256944444</c:v>
                </c:pt>
                <c:pt idx="30162">
                  <c:v>41560.7291666667</c:v>
                </c:pt>
                <c:pt idx="30163">
                  <c:v>41560.7326388889</c:v>
                </c:pt>
                <c:pt idx="30164">
                  <c:v>41560.7361111111</c:v>
                </c:pt>
                <c:pt idx="30165">
                  <c:v>41560.7395833333</c:v>
                </c:pt>
                <c:pt idx="30166">
                  <c:v>41560.7430555556</c:v>
                </c:pt>
                <c:pt idx="30167">
                  <c:v>41560.7465277778</c:v>
                </c:pt>
                <c:pt idx="30168">
                  <c:v>41560.75</c:v>
                </c:pt>
                <c:pt idx="30169">
                  <c:v>41560.7534722222</c:v>
                </c:pt>
                <c:pt idx="30170">
                  <c:v>41560.7569444444</c:v>
                </c:pt>
                <c:pt idx="30171">
                  <c:v>41560.7604166667</c:v>
                </c:pt>
                <c:pt idx="30172">
                  <c:v>41560.7638888889</c:v>
                </c:pt>
                <c:pt idx="30173">
                  <c:v>41560.7673611111</c:v>
                </c:pt>
                <c:pt idx="30174">
                  <c:v>41560.7708333333</c:v>
                </c:pt>
                <c:pt idx="30175">
                  <c:v>41560.7743055556</c:v>
                </c:pt>
                <c:pt idx="30176">
                  <c:v>41560.7777777778</c:v>
                </c:pt>
                <c:pt idx="30177">
                  <c:v>41560.78125</c:v>
                </c:pt>
                <c:pt idx="30178">
                  <c:v>41560.7847222222</c:v>
                </c:pt>
                <c:pt idx="30179">
                  <c:v>41560.7881944445</c:v>
                </c:pt>
                <c:pt idx="30180">
                  <c:v>41560.7916666667</c:v>
                </c:pt>
                <c:pt idx="30181">
                  <c:v>41560.7951388889</c:v>
                </c:pt>
                <c:pt idx="30182">
                  <c:v>41560.7986111111</c:v>
                </c:pt>
                <c:pt idx="30183">
                  <c:v>41560.8020833333</c:v>
                </c:pt>
                <c:pt idx="30184">
                  <c:v>41560.8055555556</c:v>
                </c:pt>
                <c:pt idx="30185">
                  <c:v>41560.8090277778</c:v>
                </c:pt>
                <c:pt idx="30186">
                  <c:v>41560.8125</c:v>
                </c:pt>
                <c:pt idx="30187">
                  <c:v>41560.8159722222</c:v>
                </c:pt>
                <c:pt idx="30188">
                  <c:v>41560.8194444445</c:v>
                </c:pt>
                <c:pt idx="30189">
                  <c:v>41560.8229166667</c:v>
                </c:pt>
                <c:pt idx="30190">
                  <c:v>41560.8263888889</c:v>
                </c:pt>
                <c:pt idx="30191">
                  <c:v>41560.8298611111</c:v>
                </c:pt>
                <c:pt idx="30192">
                  <c:v>41560.8333333333</c:v>
                </c:pt>
                <c:pt idx="30193">
                  <c:v>41560.8368055556</c:v>
                </c:pt>
                <c:pt idx="30194">
                  <c:v>41560.8402777778</c:v>
                </c:pt>
                <c:pt idx="30195">
                  <c:v>41560.84375</c:v>
                </c:pt>
                <c:pt idx="30196">
                  <c:v>41560.8472222222</c:v>
                </c:pt>
                <c:pt idx="30197">
                  <c:v>41560.8506944445</c:v>
                </c:pt>
                <c:pt idx="30198">
                  <c:v>41560.8541666667</c:v>
                </c:pt>
                <c:pt idx="30199">
                  <c:v>41560.8576388889</c:v>
                </c:pt>
                <c:pt idx="30200">
                  <c:v>41560.8611111111</c:v>
                </c:pt>
                <c:pt idx="30201">
                  <c:v>41560.8645833333</c:v>
                </c:pt>
                <c:pt idx="30202">
                  <c:v>41560.8680555556</c:v>
                </c:pt>
                <c:pt idx="30203">
                  <c:v>41560.8715277778</c:v>
                </c:pt>
                <c:pt idx="30204">
                  <c:v>41560.875</c:v>
                </c:pt>
                <c:pt idx="30205">
                  <c:v>41560.8784722222</c:v>
                </c:pt>
                <c:pt idx="30206">
                  <c:v>41560.8819444444</c:v>
                </c:pt>
                <c:pt idx="30207">
                  <c:v>41560.8854166667</c:v>
                </c:pt>
                <c:pt idx="30208">
                  <c:v>41560.8888888889</c:v>
                </c:pt>
                <c:pt idx="30209">
                  <c:v>41560.8923611111</c:v>
                </c:pt>
                <c:pt idx="30210">
                  <c:v>41560.8958333333</c:v>
                </c:pt>
                <c:pt idx="30211">
                  <c:v>41560.8993055556</c:v>
                </c:pt>
                <c:pt idx="30212">
                  <c:v>41560.9027777778</c:v>
                </c:pt>
                <c:pt idx="30213">
                  <c:v>41560.90625</c:v>
                </c:pt>
                <c:pt idx="30214">
                  <c:v>41560.9097222222</c:v>
                </c:pt>
                <c:pt idx="30215">
                  <c:v>41560.9131944444</c:v>
                </c:pt>
                <c:pt idx="30216">
                  <c:v>41560.9166666667</c:v>
                </c:pt>
                <c:pt idx="30217">
                  <c:v>41560.9201388889</c:v>
                </c:pt>
                <c:pt idx="30218">
                  <c:v>41560.9236111111</c:v>
                </c:pt>
                <c:pt idx="30219">
                  <c:v>41560.9270833333</c:v>
                </c:pt>
                <c:pt idx="30220">
                  <c:v>41560.9305555556</c:v>
                </c:pt>
                <c:pt idx="30221">
                  <c:v>41560.9340277778</c:v>
                </c:pt>
                <c:pt idx="30222">
                  <c:v>41560.9375</c:v>
                </c:pt>
                <c:pt idx="30223">
                  <c:v>41560.9409722222</c:v>
                </c:pt>
                <c:pt idx="30224">
                  <c:v>41560.9444444444</c:v>
                </c:pt>
                <c:pt idx="30225">
                  <c:v>41560.9479166667</c:v>
                </c:pt>
                <c:pt idx="30226">
                  <c:v>41560.9513888889</c:v>
                </c:pt>
                <c:pt idx="30227">
                  <c:v>41560.9548611111</c:v>
                </c:pt>
                <c:pt idx="30228">
                  <c:v>41560.9583333333</c:v>
                </c:pt>
                <c:pt idx="30229">
                  <c:v>41560.9618055556</c:v>
                </c:pt>
                <c:pt idx="30230">
                  <c:v>41560.9652777778</c:v>
                </c:pt>
                <c:pt idx="30231">
                  <c:v>41560.96875</c:v>
                </c:pt>
                <c:pt idx="30232">
                  <c:v>41560.9722222222</c:v>
                </c:pt>
                <c:pt idx="30233">
                  <c:v>41560.9756944444</c:v>
                </c:pt>
                <c:pt idx="30234">
                  <c:v>41560.9791666667</c:v>
                </c:pt>
                <c:pt idx="30235">
                  <c:v>41560.9826388889</c:v>
                </c:pt>
                <c:pt idx="30236">
                  <c:v>41560.9861111111</c:v>
                </c:pt>
                <c:pt idx="30237">
                  <c:v>41560.9895833333</c:v>
                </c:pt>
                <c:pt idx="30238">
                  <c:v>41560.9930555556</c:v>
                </c:pt>
                <c:pt idx="30239">
                  <c:v>41560.9965277778</c:v>
                </c:pt>
                <c:pt idx="30240">
                  <c:v>41561</c:v>
                </c:pt>
                <c:pt idx="30241">
                  <c:v>41561.0034722222</c:v>
                </c:pt>
                <c:pt idx="30242">
                  <c:v>41561.0069444444</c:v>
                </c:pt>
                <c:pt idx="30243">
                  <c:v>41561.0104166667</c:v>
                </c:pt>
                <c:pt idx="30244">
                  <c:v>41561.0138888889</c:v>
                </c:pt>
                <c:pt idx="30245">
                  <c:v>41561.0173611111</c:v>
                </c:pt>
                <c:pt idx="30246">
                  <c:v>41561.0208333333</c:v>
                </c:pt>
                <c:pt idx="30247">
                  <c:v>41561.0243055556</c:v>
                </c:pt>
                <c:pt idx="30248">
                  <c:v>41561.0277777778</c:v>
                </c:pt>
                <c:pt idx="30249">
                  <c:v>41561.03125</c:v>
                </c:pt>
                <c:pt idx="30250">
                  <c:v>41561.0347222222</c:v>
                </c:pt>
                <c:pt idx="30251">
                  <c:v>41561.0381944444</c:v>
                </c:pt>
                <c:pt idx="30252">
                  <c:v>41561.0416666667</c:v>
                </c:pt>
                <c:pt idx="30253">
                  <c:v>41561.0451388889</c:v>
                </c:pt>
                <c:pt idx="30254">
                  <c:v>41561.0486111111</c:v>
                </c:pt>
                <c:pt idx="30255">
                  <c:v>41561.0520833333</c:v>
                </c:pt>
                <c:pt idx="30256">
                  <c:v>41561.0555555556</c:v>
                </c:pt>
                <c:pt idx="30257">
                  <c:v>41561.0590277778</c:v>
                </c:pt>
                <c:pt idx="30258">
                  <c:v>41561.0625</c:v>
                </c:pt>
                <c:pt idx="30259">
                  <c:v>41561.0659722222</c:v>
                </c:pt>
                <c:pt idx="30260">
                  <c:v>41561.0694444445</c:v>
                </c:pt>
                <c:pt idx="30261">
                  <c:v>41561.0729166667</c:v>
                </c:pt>
                <c:pt idx="30262">
                  <c:v>41561.0763888889</c:v>
                </c:pt>
                <c:pt idx="30263">
                  <c:v>41561.0798611111</c:v>
                </c:pt>
                <c:pt idx="30264">
                  <c:v>41561.0833333333</c:v>
                </c:pt>
                <c:pt idx="30265">
                  <c:v>41561.0868055556</c:v>
                </c:pt>
                <c:pt idx="30266">
                  <c:v>41561.0902777778</c:v>
                </c:pt>
                <c:pt idx="30267">
                  <c:v>41561.09375</c:v>
                </c:pt>
                <c:pt idx="30268">
                  <c:v>41561.0972222222</c:v>
                </c:pt>
                <c:pt idx="30269">
                  <c:v>41561.1006944445</c:v>
                </c:pt>
                <c:pt idx="30270">
                  <c:v>41561.1041666667</c:v>
                </c:pt>
                <c:pt idx="30271">
                  <c:v>41561.1076388889</c:v>
                </c:pt>
                <c:pt idx="30272">
                  <c:v>41561.1111111111</c:v>
                </c:pt>
                <c:pt idx="30273">
                  <c:v>41561.1145833333</c:v>
                </c:pt>
                <c:pt idx="30274">
                  <c:v>41561.1180555556</c:v>
                </c:pt>
                <c:pt idx="30275">
                  <c:v>41561.1215277778</c:v>
                </c:pt>
                <c:pt idx="30276">
                  <c:v>41561.125</c:v>
                </c:pt>
                <c:pt idx="30277">
                  <c:v>41561.1284722222</c:v>
                </c:pt>
                <c:pt idx="30278">
                  <c:v>41561.1319444445</c:v>
                </c:pt>
                <c:pt idx="30279">
                  <c:v>41561.1354166667</c:v>
                </c:pt>
                <c:pt idx="30280">
                  <c:v>41561.1388888889</c:v>
                </c:pt>
                <c:pt idx="30281">
                  <c:v>41561.1423611111</c:v>
                </c:pt>
                <c:pt idx="30282">
                  <c:v>41561.1458333333</c:v>
                </c:pt>
                <c:pt idx="30283">
                  <c:v>41561.1493055556</c:v>
                </c:pt>
                <c:pt idx="30284">
                  <c:v>41561.1527777778</c:v>
                </c:pt>
                <c:pt idx="30285">
                  <c:v>41561.15625</c:v>
                </c:pt>
                <c:pt idx="30286">
                  <c:v>41561.1597222222</c:v>
                </c:pt>
                <c:pt idx="30287">
                  <c:v>41561.1631944444</c:v>
                </c:pt>
                <c:pt idx="30288">
                  <c:v>41561.1666666667</c:v>
                </c:pt>
                <c:pt idx="30289">
                  <c:v>41561.1701388889</c:v>
                </c:pt>
                <c:pt idx="30290">
                  <c:v>41561.1736111111</c:v>
                </c:pt>
                <c:pt idx="30291">
                  <c:v>41561.1770833333</c:v>
                </c:pt>
                <c:pt idx="30292">
                  <c:v>41561.1805555556</c:v>
                </c:pt>
                <c:pt idx="30293">
                  <c:v>41561.1840277778</c:v>
                </c:pt>
                <c:pt idx="30294">
                  <c:v>41561.1875</c:v>
                </c:pt>
                <c:pt idx="30295">
                  <c:v>41561.1909722222</c:v>
                </c:pt>
                <c:pt idx="30296">
                  <c:v>41561.1944444444</c:v>
                </c:pt>
                <c:pt idx="30297">
                  <c:v>41561.1979166667</c:v>
                </c:pt>
                <c:pt idx="30298">
                  <c:v>41561.2013888889</c:v>
                </c:pt>
                <c:pt idx="30299">
                  <c:v>41561.2048611111</c:v>
                </c:pt>
                <c:pt idx="30300">
                  <c:v>41561.2083333333</c:v>
                </c:pt>
                <c:pt idx="30301">
                  <c:v>41561.2118055556</c:v>
                </c:pt>
                <c:pt idx="30302">
                  <c:v>41561.2152777778</c:v>
                </c:pt>
                <c:pt idx="30303">
                  <c:v>41561.21875</c:v>
                </c:pt>
                <c:pt idx="30304">
                  <c:v>41561.2222222222</c:v>
                </c:pt>
                <c:pt idx="30305">
                  <c:v>41561.2256944444</c:v>
                </c:pt>
                <c:pt idx="30306">
                  <c:v>41561.2291666667</c:v>
                </c:pt>
                <c:pt idx="30307">
                  <c:v>41561.2326388889</c:v>
                </c:pt>
                <c:pt idx="30308">
                  <c:v>41561.2361111111</c:v>
                </c:pt>
                <c:pt idx="30309">
                  <c:v>41561.2395833333</c:v>
                </c:pt>
                <c:pt idx="30310">
                  <c:v>41561.2430555556</c:v>
                </c:pt>
                <c:pt idx="30311">
                  <c:v>41561.2465277778</c:v>
                </c:pt>
                <c:pt idx="30312">
                  <c:v>41561.25</c:v>
                </c:pt>
                <c:pt idx="30313">
                  <c:v>41561.2534722222</c:v>
                </c:pt>
                <c:pt idx="30314">
                  <c:v>41561.2569444444</c:v>
                </c:pt>
                <c:pt idx="30315">
                  <c:v>41561.2604166667</c:v>
                </c:pt>
                <c:pt idx="30316">
                  <c:v>41561.2638888889</c:v>
                </c:pt>
                <c:pt idx="30317">
                  <c:v>41561.2673611111</c:v>
                </c:pt>
                <c:pt idx="30318">
                  <c:v>41561.2708333333</c:v>
                </c:pt>
                <c:pt idx="30319">
                  <c:v>41561.2743055556</c:v>
                </c:pt>
                <c:pt idx="30320">
                  <c:v>41561.2777777778</c:v>
                </c:pt>
                <c:pt idx="30321">
                  <c:v>41561.28125</c:v>
                </c:pt>
                <c:pt idx="30322">
                  <c:v>41561.2847222222</c:v>
                </c:pt>
                <c:pt idx="30323">
                  <c:v>41561.2881944444</c:v>
                </c:pt>
                <c:pt idx="30324">
                  <c:v>41561.2916666667</c:v>
                </c:pt>
                <c:pt idx="30325">
                  <c:v>41561.2951388889</c:v>
                </c:pt>
                <c:pt idx="30326">
                  <c:v>41561.2986111111</c:v>
                </c:pt>
                <c:pt idx="30327">
                  <c:v>41561.3020833333</c:v>
                </c:pt>
                <c:pt idx="30328">
                  <c:v>41561.3055555556</c:v>
                </c:pt>
                <c:pt idx="30329">
                  <c:v>41561.3090277778</c:v>
                </c:pt>
                <c:pt idx="30330">
                  <c:v>41561.3125</c:v>
                </c:pt>
                <c:pt idx="30331">
                  <c:v>41561.3159722222</c:v>
                </c:pt>
                <c:pt idx="30332">
                  <c:v>41561.3194444444</c:v>
                </c:pt>
                <c:pt idx="30333">
                  <c:v>41561.3229166667</c:v>
                </c:pt>
                <c:pt idx="30334">
                  <c:v>41561.3263888889</c:v>
                </c:pt>
                <c:pt idx="30335">
                  <c:v>41561.3298611111</c:v>
                </c:pt>
                <c:pt idx="30336">
                  <c:v>41561.3333333333</c:v>
                </c:pt>
                <c:pt idx="30337">
                  <c:v>41561.3368055556</c:v>
                </c:pt>
                <c:pt idx="30338">
                  <c:v>41561.3402777778</c:v>
                </c:pt>
                <c:pt idx="30339">
                  <c:v>41561.34375</c:v>
                </c:pt>
                <c:pt idx="30340">
                  <c:v>41561.3472222222</c:v>
                </c:pt>
                <c:pt idx="30341">
                  <c:v>41561.3506944445</c:v>
                </c:pt>
                <c:pt idx="30342">
                  <c:v>41561.3541666667</c:v>
                </c:pt>
                <c:pt idx="30343">
                  <c:v>41561.3576388889</c:v>
                </c:pt>
                <c:pt idx="30344">
                  <c:v>41561.3611111111</c:v>
                </c:pt>
                <c:pt idx="30345">
                  <c:v>41561.3645833333</c:v>
                </c:pt>
                <c:pt idx="30346">
                  <c:v>41561.3680555556</c:v>
                </c:pt>
                <c:pt idx="30347">
                  <c:v>41561.3715277778</c:v>
                </c:pt>
                <c:pt idx="30348">
                  <c:v>41561.375</c:v>
                </c:pt>
                <c:pt idx="30349">
                  <c:v>41561.3784722222</c:v>
                </c:pt>
                <c:pt idx="30350">
                  <c:v>41561.3819444445</c:v>
                </c:pt>
                <c:pt idx="30351">
                  <c:v>41561.3854166667</c:v>
                </c:pt>
                <c:pt idx="30352">
                  <c:v>41561.3888888889</c:v>
                </c:pt>
                <c:pt idx="30353">
                  <c:v>41561.3923611111</c:v>
                </c:pt>
                <c:pt idx="30354">
                  <c:v>41561.3958333333</c:v>
                </c:pt>
                <c:pt idx="30355">
                  <c:v>41561.3993055556</c:v>
                </c:pt>
                <c:pt idx="30356">
                  <c:v>41561.4027777778</c:v>
                </c:pt>
                <c:pt idx="30357">
                  <c:v>41561.40625</c:v>
                </c:pt>
                <c:pt idx="30358">
                  <c:v>41561.4097222222</c:v>
                </c:pt>
                <c:pt idx="30359">
                  <c:v>41561.4131944444</c:v>
                </c:pt>
                <c:pt idx="30360">
                  <c:v>41561.4166666667</c:v>
                </c:pt>
                <c:pt idx="30361">
                  <c:v>41561.4201388889</c:v>
                </c:pt>
                <c:pt idx="30362">
                  <c:v>41561.4236111111</c:v>
                </c:pt>
                <c:pt idx="30363">
                  <c:v>41561.4270833333</c:v>
                </c:pt>
                <c:pt idx="30364">
                  <c:v>41561.4305555556</c:v>
                </c:pt>
                <c:pt idx="30365">
                  <c:v>41561.4340277778</c:v>
                </c:pt>
                <c:pt idx="30366">
                  <c:v>41561.4375</c:v>
                </c:pt>
                <c:pt idx="30367">
                  <c:v>41561.4409722222</c:v>
                </c:pt>
                <c:pt idx="30368">
                  <c:v>41561.4444444444</c:v>
                </c:pt>
                <c:pt idx="30369">
                  <c:v>41561.4479166667</c:v>
                </c:pt>
                <c:pt idx="30370">
                  <c:v>41561.4513888889</c:v>
                </c:pt>
                <c:pt idx="30371">
                  <c:v>41561.4548611111</c:v>
                </c:pt>
                <c:pt idx="30372">
                  <c:v>41561.4583333333</c:v>
                </c:pt>
                <c:pt idx="30373">
                  <c:v>41561.4618055556</c:v>
                </c:pt>
                <c:pt idx="30374">
                  <c:v>41561.4652777778</c:v>
                </c:pt>
                <c:pt idx="30375">
                  <c:v>41561.46875</c:v>
                </c:pt>
                <c:pt idx="30376">
                  <c:v>41561.4722222222</c:v>
                </c:pt>
                <c:pt idx="30377">
                  <c:v>41561.4756944444</c:v>
                </c:pt>
                <c:pt idx="30378">
                  <c:v>41561.4791666667</c:v>
                </c:pt>
                <c:pt idx="30379">
                  <c:v>41561.4826388889</c:v>
                </c:pt>
                <c:pt idx="30380">
                  <c:v>41561.4861111111</c:v>
                </c:pt>
                <c:pt idx="30381">
                  <c:v>41561.4895833333</c:v>
                </c:pt>
                <c:pt idx="30382">
                  <c:v>41561.4930555556</c:v>
                </c:pt>
                <c:pt idx="30383">
                  <c:v>41561.4965277778</c:v>
                </c:pt>
                <c:pt idx="30384">
                  <c:v>41561.5</c:v>
                </c:pt>
                <c:pt idx="30385">
                  <c:v>41561.5034722222</c:v>
                </c:pt>
                <c:pt idx="30386">
                  <c:v>41561.5069444444</c:v>
                </c:pt>
                <c:pt idx="30387">
                  <c:v>41561.5104166667</c:v>
                </c:pt>
                <c:pt idx="30388">
                  <c:v>41561.5138888889</c:v>
                </c:pt>
                <c:pt idx="30389">
                  <c:v>41561.5173611111</c:v>
                </c:pt>
                <c:pt idx="30390">
                  <c:v>41561.5208333333</c:v>
                </c:pt>
                <c:pt idx="30391">
                  <c:v>41561.5243055556</c:v>
                </c:pt>
                <c:pt idx="30392">
                  <c:v>41561.5277777778</c:v>
                </c:pt>
                <c:pt idx="30393">
                  <c:v>41561.53125</c:v>
                </c:pt>
                <c:pt idx="30394">
                  <c:v>41561.5347222222</c:v>
                </c:pt>
                <c:pt idx="30395">
                  <c:v>41561.5381944444</c:v>
                </c:pt>
                <c:pt idx="30396">
                  <c:v>41561.5416666667</c:v>
                </c:pt>
                <c:pt idx="30397">
                  <c:v>41561.5451388889</c:v>
                </c:pt>
                <c:pt idx="30398">
                  <c:v>41561.5486111111</c:v>
                </c:pt>
                <c:pt idx="30399">
                  <c:v>41561.5520833333</c:v>
                </c:pt>
                <c:pt idx="30400">
                  <c:v>41561.5555555556</c:v>
                </c:pt>
                <c:pt idx="30401">
                  <c:v>41561.5590277778</c:v>
                </c:pt>
                <c:pt idx="30402">
                  <c:v>41561.5625</c:v>
                </c:pt>
                <c:pt idx="30403">
                  <c:v>41561.5659722222</c:v>
                </c:pt>
                <c:pt idx="30404">
                  <c:v>41561.5694444444</c:v>
                </c:pt>
                <c:pt idx="30405">
                  <c:v>41561.5729166667</c:v>
                </c:pt>
                <c:pt idx="30406">
                  <c:v>41561.5763888889</c:v>
                </c:pt>
                <c:pt idx="30407">
                  <c:v>41561.5798611111</c:v>
                </c:pt>
                <c:pt idx="30408">
                  <c:v>41561.5833333333</c:v>
                </c:pt>
                <c:pt idx="30409">
                  <c:v>41561.5868055556</c:v>
                </c:pt>
                <c:pt idx="30410">
                  <c:v>41561.5902777778</c:v>
                </c:pt>
                <c:pt idx="30411">
                  <c:v>41561.59375</c:v>
                </c:pt>
                <c:pt idx="30412">
                  <c:v>41561.5972222222</c:v>
                </c:pt>
                <c:pt idx="30413">
                  <c:v>41561.6006944445</c:v>
                </c:pt>
                <c:pt idx="30414">
                  <c:v>41561.6041666667</c:v>
                </c:pt>
                <c:pt idx="30415">
                  <c:v>41561.6076388889</c:v>
                </c:pt>
                <c:pt idx="30416">
                  <c:v>41561.6111111111</c:v>
                </c:pt>
                <c:pt idx="30417">
                  <c:v>41561.6145833333</c:v>
                </c:pt>
                <c:pt idx="30418">
                  <c:v>41561.6180555556</c:v>
                </c:pt>
                <c:pt idx="30419">
                  <c:v>41561.6215277778</c:v>
                </c:pt>
                <c:pt idx="30420">
                  <c:v>41561.625</c:v>
                </c:pt>
                <c:pt idx="30421">
                  <c:v>41561.6284722222</c:v>
                </c:pt>
                <c:pt idx="30422">
                  <c:v>41561.6319444445</c:v>
                </c:pt>
                <c:pt idx="30423">
                  <c:v>41561.6354166667</c:v>
                </c:pt>
                <c:pt idx="30424">
                  <c:v>41561.6388888889</c:v>
                </c:pt>
                <c:pt idx="30425">
                  <c:v>41561.6423611111</c:v>
                </c:pt>
                <c:pt idx="30426">
                  <c:v>41561.6458333333</c:v>
                </c:pt>
                <c:pt idx="30427">
                  <c:v>41561.6493055556</c:v>
                </c:pt>
                <c:pt idx="30428">
                  <c:v>41561.6527777778</c:v>
                </c:pt>
                <c:pt idx="30429">
                  <c:v>41561.65625</c:v>
                </c:pt>
                <c:pt idx="30430">
                  <c:v>41561.6597222222</c:v>
                </c:pt>
                <c:pt idx="30431">
                  <c:v>41561.6631944445</c:v>
                </c:pt>
                <c:pt idx="30432">
                  <c:v>41561.6666666667</c:v>
                </c:pt>
                <c:pt idx="30433">
                  <c:v>41561.6701388889</c:v>
                </c:pt>
                <c:pt idx="30434">
                  <c:v>41561.6736111111</c:v>
                </c:pt>
                <c:pt idx="30435">
                  <c:v>41561.6770833333</c:v>
                </c:pt>
                <c:pt idx="30436">
                  <c:v>41561.6805555556</c:v>
                </c:pt>
                <c:pt idx="30437">
                  <c:v>41561.6840277778</c:v>
                </c:pt>
                <c:pt idx="30438">
                  <c:v>41561.6875</c:v>
                </c:pt>
                <c:pt idx="30439">
                  <c:v>41561.6909722222</c:v>
                </c:pt>
                <c:pt idx="30440">
                  <c:v>41561.6944444444</c:v>
                </c:pt>
                <c:pt idx="30441">
                  <c:v>41561.6979166667</c:v>
                </c:pt>
                <c:pt idx="30442">
                  <c:v>41561.7013888889</c:v>
                </c:pt>
                <c:pt idx="30443">
                  <c:v>41561.7048611111</c:v>
                </c:pt>
                <c:pt idx="30444">
                  <c:v>41561.7083333333</c:v>
                </c:pt>
                <c:pt idx="30445">
                  <c:v>41561.7118055556</c:v>
                </c:pt>
                <c:pt idx="30446">
                  <c:v>41561.7152777778</c:v>
                </c:pt>
                <c:pt idx="30447">
                  <c:v>41561.71875</c:v>
                </c:pt>
                <c:pt idx="30448">
                  <c:v>41561.7222222222</c:v>
                </c:pt>
                <c:pt idx="30449">
                  <c:v>41561.7256944444</c:v>
                </c:pt>
                <c:pt idx="30450">
                  <c:v>41561.7291666667</c:v>
                </c:pt>
                <c:pt idx="30451">
                  <c:v>41561.7326388889</c:v>
                </c:pt>
                <c:pt idx="30452">
                  <c:v>41561.7361111111</c:v>
                </c:pt>
                <c:pt idx="30453">
                  <c:v>41561.7395833333</c:v>
                </c:pt>
                <c:pt idx="30454">
                  <c:v>41561.7430555556</c:v>
                </c:pt>
                <c:pt idx="30455">
                  <c:v>41561.7465277778</c:v>
                </c:pt>
                <c:pt idx="30456">
                  <c:v>41561.75</c:v>
                </c:pt>
                <c:pt idx="30457">
                  <c:v>41561.7534722222</c:v>
                </c:pt>
                <c:pt idx="30458">
                  <c:v>41561.7569444444</c:v>
                </c:pt>
                <c:pt idx="30459">
                  <c:v>41561.7604166667</c:v>
                </c:pt>
                <c:pt idx="30460">
                  <c:v>41561.7638888889</c:v>
                </c:pt>
                <c:pt idx="30461">
                  <c:v>41561.7673611111</c:v>
                </c:pt>
                <c:pt idx="30462">
                  <c:v>41561.7708333333</c:v>
                </c:pt>
                <c:pt idx="30463">
                  <c:v>41561.7743055556</c:v>
                </c:pt>
                <c:pt idx="30464">
                  <c:v>41561.7777777778</c:v>
                </c:pt>
                <c:pt idx="30465">
                  <c:v>41561.78125</c:v>
                </c:pt>
                <c:pt idx="30466">
                  <c:v>41561.7847222222</c:v>
                </c:pt>
                <c:pt idx="30467">
                  <c:v>41561.7881944444</c:v>
                </c:pt>
                <c:pt idx="30468">
                  <c:v>41561.7916666667</c:v>
                </c:pt>
                <c:pt idx="30469">
                  <c:v>41561.7951388889</c:v>
                </c:pt>
                <c:pt idx="30470">
                  <c:v>41561.7986111111</c:v>
                </c:pt>
                <c:pt idx="30471">
                  <c:v>41561.8020833333</c:v>
                </c:pt>
                <c:pt idx="30472">
                  <c:v>41561.8055555556</c:v>
                </c:pt>
                <c:pt idx="30473">
                  <c:v>41561.8090277778</c:v>
                </c:pt>
                <c:pt idx="30474">
                  <c:v>41561.8125</c:v>
                </c:pt>
                <c:pt idx="30475">
                  <c:v>41561.8159722222</c:v>
                </c:pt>
                <c:pt idx="30476">
                  <c:v>41561.8194444444</c:v>
                </c:pt>
                <c:pt idx="30477">
                  <c:v>41561.8229166667</c:v>
                </c:pt>
                <c:pt idx="30478">
                  <c:v>41561.8263888889</c:v>
                </c:pt>
                <c:pt idx="30479">
                  <c:v>41561.8298611111</c:v>
                </c:pt>
                <c:pt idx="30480">
                  <c:v>41561.8333333333</c:v>
                </c:pt>
                <c:pt idx="30481">
                  <c:v>41561.8368055556</c:v>
                </c:pt>
                <c:pt idx="30482">
                  <c:v>41561.8402777778</c:v>
                </c:pt>
                <c:pt idx="30483">
                  <c:v>41561.84375</c:v>
                </c:pt>
                <c:pt idx="30484">
                  <c:v>41561.8472222222</c:v>
                </c:pt>
                <c:pt idx="30485">
                  <c:v>41561.8506944444</c:v>
                </c:pt>
                <c:pt idx="30486">
                  <c:v>41561.8541666667</c:v>
                </c:pt>
                <c:pt idx="30487">
                  <c:v>41561.8576388889</c:v>
                </c:pt>
                <c:pt idx="30488">
                  <c:v>41561.8611111111</c:v>
                </c:pt>
                <c:pt idx="30489">
                  <c:v>41561.8645833333</c:v>
                </c:pt>
                <c:pt idx="30490">
                  <c:v>41561.8680555556</c:v>
                </c:pt>
                <c:pt idx="30491">
                  <c:v>41561.8715277778</c:v>
                </c:pt>
                <c:pt idx="30492">
                  <c:v>41561.875</c:v>
                </c:pt>
                <c:pt idx="30493">
                  <c:v>41561.8784722222</c:v>
                </c:pt>
                <c:pt idx="30494">
                  <c:v>41561.8819444445</c:v>
                </c:pt>
                <c:pt idx="30495">
                  <c:v>41561.8854166667</c:v>
                </c:pt>
                <c:pt idx="30496">
                  <c:v>41561.8888888889</c:v>
                </c:pt>
                <c:pt idx="30497">
                  <c:v>41561.8923611111</c:v>
                </c:pt>
                <c:pt idx="30498">
                  <c:v>41561.8958333333</c:v>
                </c:pt>
                <c:pt idx="30499">
                  <c:v>41561.8993055556</c:v>
                </c:pt>
                <c:pt idx="30500">
                  <c:v>41561.9027777778</c:v>
                </c:pt>
                <c:pt idx="30501">
                  <c:v>41561.90625</c:v>
                </c:pt>
                <c:pt idx="30502">
                  <c:v>41561.9097222222</c:v>
                </c:pt>
                <c:pt idx="30503">
                  <c:v>41561.9131944445</c:v>
                </c:pt>
                <c:pt idx="30504">
                  <c:v>41561.9166666667</c:v>
                </c:pt>
                <c:pt idx="30505">
                  <c:v>41561.9201388889</c:v>
                </c:pt>
                <c:pt idx="30506">
                  <c:v>41561.9236111111</c:v>
                </c:pt>
                <c:pt idx="30507">
                  <c:v>41561.9270833333</c:v>
                </c:pt>
                <c:pt idx="30508">
                  <c:v>41561.9305555556</c:v>
                </c:pt>
                <c:pt idx="30509">
                  <c:v>41561.9340277778</c:v>
                </c:pt>
                <c:pt idx="30510">
                  <c:v>41561.9375</c:v>
                </c:pt>
                <c:pt idx="30511">
                  <c:v>41561.9409722222</c:v>
                </c:pt>
                <c:pt idx="30512">
                  <c:v>41561.9444444445</c:v>
                </c:pt>
                <c:pt idx="30513">
                  <c:v>41561.9479166667</c:v>
                </c:pt>
                <c:pt idx="30514">
                  <c:v>41561.9513888889</c:v>
                </c:pt>
                <c:pt idx="30515">
                  <c:v>41561.9548611111</c:v>
                </c:pt>
                <c:pt idx="30516">
                  <c:v>41561.9583333333</c:v>
                </c:pt>
                <c:pt idx="30517">
                  <c:v>41561.9618055556</c:v>
                </c:pt>
                <c:pt idx="30518">
                  <c:v>41561.9652777778</c:v>
                </c:pt>
                <c:pt idx="30519">
                  <c:v>41561.96875</c:v>
                </c:pt>
                <c:pt idx="30520">
                  <c:v>41561.9722222222</c:v>
                </c:pt>
                <c:pt idx="30521">
                  <c:v>41561.9756944444</c:v>
                </c:pt>
                <c:pt idx="30522">
                  <c:v>41561.9791666667</c:v>
                </c:pt>
                <c:pt idx="30523">
                  <c:v>41561.9826388889</c:v>
                </c:pt>
                <c:pt idx="30524">
                  <c:v>41561.9861111111</c:v>
                </c:pt>
                <c:pt idx="30525">
                  <c:v>41561.9895833333</c:v>
                </c:pt>
                <c:pt idx="30526">
                  <c:v>41561.9930555556</c:v>
                </c:pt>
                <c:pt idx="30527">
                  <c:v>41561.9965277778</c:v>
                </c:pt>
                <c:pt idx="30528">
                  <c:v>41562</c:v>
                </c:pt>
                <c:pt idx="30529">
                  <c:v>41562.0034722222</c:v>
                </c:pt>
                <c:pt idx="30530">
                  <c:v>41562.0069444444</c:v>
                </c:pt>
                <c:pt idx="30531">
                  <c:v>41562.0104166667</c:v>
                </c:pt>
                <c:pt idx="30532">
                  <c:v>41562.0138888889</c:v>
                </c:pt>
                <c:pt idx="30533">
                  <c:v>41562.0173611111</c:v>
                </c:pt>
                <c:pt idx="30534">
                  <c:v>41562.0208333333</c:v>
                </c:pt>
                <c:pt idx="30535">
                  <c:v>41562.0243055556</c:v>
                </c:pt>
                <c:pt idx="30536">
                  <c:v>41562.0277777778</c:v>
                </c:pt>
                <c:pt idx="30537">
                  <c:v>41562.03125</c:v>
                </c:pt>
                <c:pt idx="30538">
                  <c:v>41562.0347222222</c:v>
                </c:pt>
                <c:pt idx="30539">
                  <c:v>41562.0381944444</c:v>
                </c:pt>
                <c:pt idx="30540">
                  <c:v>41562.0416666667</c:v>
                </c:pt>
                <c:pt idx="30541">
                  <c:v>41562.0451388889</c:v>
                </c:pt>
                <c:pt idx="30542">
                  <c:v>41562.0486111111</c:v>
                </c:pt>
                <c:pt idx="30543">
                  <c:v>41562.0520833333</c:v>
                </c:pt>
                <c:pt idx="30544">
                  <c:v>41562.0555555556</c:v>
                </c:pt>
                <c:pt idx="30545">
                  <c:v>41562.0590277778</c:v>
                </c:pt>
                <c:pt idx="30546">
                  <c:v>41562.0625</c:v>
                </c:pt>
                <c:pt idx="30547">
                  <c:v>41562.0659722222</c:v>
                </c:pt>
                <c:pt idx="30548">
                  <c:v>41562.0694444444</c:v>
                </c:pt>
                <c:pt idx="30549">
                  <c:v>41562.0729166667</c:v>
                </c:pt>
                <c:pt idx="30550">
                  <c:v>41562.0763888889</c:v>
                </c:pt>
                <c:pt idx="30551">
                  <c:v>41562.0798611111</c:v>
                </c:pt>
                <c:pt idx="30552">
                  <c:v>41562.0833333333</c:v>
                </c:pt>
                <c:pt idx="30553">
                  <c:v>41562.0868055556</c:v>
                </c:pt>
                <c:pt idx="30554">
                  <c:v>41562.0902777778</c:v>
                </c:pt>
                <c:pt idx="30555">
                  <c:v>41562.09375</c:v>
                </c:pt>
                <c:pt idx="30556">
                  <c:v>41562.0972222222</c:v>
                </c:pt>
                <c:pt idx="30557">
                  <c:v>41562.1006944444</c:v>
                </c:pt>
                <c:pt idx="30558">
                  <c:v>41562.1041666667</c:v>
                </c:pt>
                <c:pt idx="30559">
                  <c:v>41562.1076388889</c:v>
                </c:pt>
                <c:pt idx="30560">
                  <c:v>41562.1111111111</c:v>
                </c:pt>
                <c:pt idx="30561">
                  <c:v>41562.1145833333</c:v>
                </c:pt>
                <c:pt idx="30562">
                  <c:v>41562.1180555556</c:v>
                </c:pt>
                <c:pt idx="30563">
                  <c:v>41562.1215277778</c:v>
                </c:pt>
                <c:pt idx="30564">
                  <c:v>41562.125</c:v>
                </c:pt>
                <c:pt idx="30565">
                  <c:v>41562.1284722222</c:v>
                </c:pt>
                <c:pt idx="30566">
                  <c:v>41562.1319444445</c:v>
                </c:pt>
                <c:pt idx="30567">
                  <c:v>41562.1354166667</c:v>
                </c:pt>
                <c:pt idx="30568">
                  <c:v>41562.1388888889</c:v>
                </c:pt>
                <c:pt idx="30569">
                  <c:v>41562.1423611111</c:v>
                </c:pt>
                <c:pt idx="30570">
                  <c:v>41562.1458333333</c:v>
                </c:pt>
                <c:pt idx="30571">
                  <c:v>41562.1493055556</c:v>
                </c:pt>
                <c:pt idx="30572">
                  <c:v>41562.1527777778</c:v>
                </c:pt>
                <c:pt idx="30573">
                  <c:v>41562.15625</c:v>
                </c:pt>
                <c:pt idx="30574">
                  <c:v>41562.1597222222</c:v>
                </c:pt>
                <c:pt idx="30575">
                  <c:v>41562.1631944445</c:v>
                </c:pt>
                <c:pt idx="30576">
                  <c:v>41562.1666666667</c:v>
                </c:pt>
                <c:pt idx="30577">
                  <c:v>41562.1701388889</c:v>
                </c:pt>
                <c:pt idx="30578">
                  <c:v>41562.1736111111</c:v>
                </c:pt>
                <c:pt idx="30579">
                  <c:v>41562.1770833333</c:v>
                </c:pt>
                <c:pt idx="30580">
                  <c:v>41562.1805555556</c:v>
                </c:pt>
                <c:pt idx="30581">
                  <c:v>41562.1840277778</c:v>
                </c:pt>
                <c:pt idx="30582">
                  <c:v>41562.1875</c:v>
                </c:pt>
                <c:pt idx="30583">
                  <c:v>41562.1909722222</c:v>
                </c:pt>
                <c:pt idx="30584">
                  <c:v>41562.1944444445</c:v>
                </c:pt>
                <c:pt idx="30585">
                  <c:v>41562.1979166667</c:v>
                </c:pt>
                <c:pt idx="30586">
                  <c:v>41562.2013888889</c:v>
                </c:pt>
                <c:pt idx="30587">
                  <c:v>41562.2048611111</c:v>
                </c:pt>
                <c:pt idx="30588">
                  <c:v>41562.2083333333</c:v>
                </c:pt>
                <c:pt idx="30589">
                  <c:v>41562.2118055556</c:v>
                </c:pt>
                <c:pt idx="30590">
                  <c:v>41562.2152777778</c:v>
                </c:pt>
                <c:pt idx="30591">
                  <c:v>41562.21875</c:v>
                </c:pt>
                <c:pt idx="30592">
                  <c:v>41562.2222222222</c:v>
                </c:pt>
                <c:pt idx="30593">
                  <c:v>41562.2256944444</c:v>
                </c:pt>
                <c:pt idx="30594">
                  <c:v>41562.2291666667</c:v>
                </c:pt>
                <c:pt idx="30595">
                  <c:v>41562.2326388889</c:v>
                </c:pt>
                <c:pt idx="30596">
                  <c:v>41562.2361111111</c:v>
                </c:pt>
                <c:pt idx="30597">
                  <c:v>41562.2395833333</c:v>
                </c:pt>
                <c:pt idx="30598">
                  <c:v>41562.2430555556</c:v>
                </c:pt>
                <c:pt idx="30599">
                  <c:v>41562.2465277778</c:v>
                </c:pt>
                <c:pt idx="30600">
                  <c:v>41562.25</c:v>
                </c:pt>
                <c:pt idx="30601">
                  <c:v>41562.2534722222</c:v>
                </c:pt>
                <c:pt idx="30602">
                  <c:v>41562.2569444444</c:v>
                </c:pt>
                <c:pt idx="30603">
                  <c:v>41562.2604166667</c:v>
                </c:pt>
                <c:pt idx="30604">
                  <c:v>41562.2638888889</c:v>
                </c:pt>
                <c:pt idx="30605">
                  <c:v>41562.2673611111</c:v>
                </c:pt>
                <c:pt idx="30606">
                  <c:v>41562.2708333333</c:v>
                </c:pt>
                <c:pt idx="30607">
                  <c:v>41562.2743055556</c:v>
                </c:pt>
                <c:pt idx="30608">
                  <c:v>41562.2777777778</c:v>
                </c:pt>
                <c:pt idx="30609">
                  <c:v>41562.28125</c:v>
                </c:pt>
                <c:pt idx="30610">
                  <c:v>41562.2847222222</c:v>
                </c:pt>
                <c:pt idx="30611">
                  <c:v>41562.2881944444</c:v>
                </c:pt>
                <c:pt idx="30612">
                  <c:v>41562.2916666667</c:v>
                </c:pt>
                <c:pt idx="30613">
                  <c:v>41562.2951388889</c:v>
                </c:pt>
                <c:pt idx="30614">
                  <c:v>41562.2986111111</c:v>
                </c:pt>
                <c:pt idx="30615">
                  <c:v>41562.3020833333</c:v>
                </c:pt>
                <c:pt idx="30616">
                  <c:v>41562.3055555556</c:v>
                </c:pt>
                <c:pt idx="30617">
                  <c:v>41562.3090277778</c:v>
                </c:pt>
                <c:pt idx="30618">
                  <c:v>41562.3125</c:v>
                </c:pt>
                <c:pt idx="30619">
                  <c:v>41562.3159722222</c:v>
                </c:pt>
                <c:pt idx="30620">
                  <c:v>41562.3194444444</c:v>
                </c:pt>
                <c:pt idx="30621">
                  <c:v>41562.3229166667</c:v>
                </c:pt>
                <c:pt idx="30622">
                  <c:v>41562.3263888889</c:v>
                </c:pt>
                <c:pt idx="30623">
                  <c:v>41562.3298611111</c:v>
                </c:pt>
                <c:pt idx="30624">
                  <c:v>41562.3333333333</c:v>
                </c:pt>
                <c:pt idx="30625">
                  <c:v>41562.3368055556</c:v>
                </c:pt>
                <c:pt idx="30626">
                  <c:v>41562.3402777778</c:v>
                </c:pt>
                <c:pt idx="30627">
                  <c:v>41562.34375</c:v>
                </c:pt>
                <c:pt idx="30628">
                  <c:v>41562.3472222222</c:v>
                </c:pt>
                <c:pt idx="30629">
                  <c:v>41562.3506944444</c:v>
                </c:pt>
                <c:pt idx="30630">
                  <c:v>41562.3541666667</c:v>
                </c:pt>
                <c:pt idx="30631">
                  <c:v>41562.3576388889</c:v>
                </c:pt>
                <c:pt idx="30632">
                  <c:v>41562.3611111111</c:v>
                </c:pt>
                <c:pt idx="30633">
                  <c:v>41562.3645833333</c:v>
                </c:pt>
                <c:pt idx="30634">
                  <c:v>41562.3680555556</c:v>
                </c:pt>
                <c:pt idx="30635">
                  <c:v>41562.3715277778</c:v>
                </c:pt>
                <c:pt idx="30636">
                  <c:v>41562.375</c:v>
                </c:pt>
                <c:pt idx="30637">
                  <c:v>41562.3784722222</c:v>
                </c:pt>
                <c:pt idx="30638">
                  <c:v>41562.3819444444</c:v>
                </c:pt>
                <c:pt idx="30639">
                  <c:v>41562.3854166667</c:v>
                </c:pt>
                <c:pt idx="30640">
                  <c:v>41562.3888888889</c:v>
                </c:pt>
                <c:pt idx="30641">
                  <c:v>41562.3923611111</c:v>
                </c:pt>
                <c:pt idx="30642">
                  <c:v>41562.3958333333</c:v>
                </c:pt>
                <c:pt idx="30643">
                  <c:v>41562.3993055556</c:v>
                </c:pt>
                <c:pt idx="30644">
                  <c:v>41562.4027777778</c:v>
                </c:pt>
                <c:pt idx="30645">
                  <c:v>41562.40625</c:v>
                </c:pt>
                <c:pt idx="30646">
                  <c:v>41562.4097222222</c:v>
                </c:pt>
                <c:pt idx="30647">
                  <c:v>41562.4131944445</c:v>
                </c:pt>
                <c:pt idx="30648">
                  <c:v>41562.4166666667</c:v>
                </c:pt>
                <c:pt idx="30649">
                  <c:v>41562.4201388889</c:v>
                </c:pt>
                <c:pt idx="30650">
                  <c:v>41562.4236111111</c:v>
                </c:pt>
                <c:pt idx="30651">
                  <c:v>41562.4270833333</c:v>
                </c:pt>
                <c:pt idx="30652">
                  <c:v>41562.4305555556</c:v>
                </c:pt>
                <c:pt idx="30653">
                  <c:v>41562.4340277778</c:v>
                </c:pt>
                <c:pt idx="30654">
                  <c:v>41562.4375</c:v>
                </c:pt>
                <c:pt idx="30655">
                  <c:v>41562.4409722222</c:v>
                </c:pt>
                <c:pt idx="30656">
                  <c:v>41562.4444444445</c:v>
                </c:pt>
                <c:pt idx="30657">
                  <c:v>41562.4479166667</c:v>
                </c:pt>
                <c:pt idx="30658">
                  <c:v>41562.4513888889</c:v>
                </c:pt>
                <c:pt idx="30659">
                  <c:v>41562.4548611111</c:v>
                </c:pt>
                <c:pt idx="30660">
                  <c:v>41562.4583333333</c:v>
                </c:pt>
                <c:pt idx="30661">
                  <c:v>41562.4618055556</c:v>
                </c:pt>
                <c:pt idx="30662">
                  <c:v>41562.4652777778</c:v>
                </c:pt>
                <c:pt idx="30663">
                  <c:v>41562.46875</c:v>
                </c:pt>
                <c:pt idx="30664">
                  <c:v>41562.4722222222</c:v>
                </c:pt>
                <c:pt idx="30665">
                  <c:v>41562.4756944445</c:v>
                </c:pt>
                <c:pt idx="30666">
                  <c:v>41562.4791666667</c:v>
                </c:pt>
                <c:pt idx="30667">
                  <c:v>41562.4826388889</c:v>
                </c:pt>
                <c:pt idx="30668">
                  <c:v>41562.4861111111</c:v>
                </c:pt>
                <c:pt idx="30669">
                  <c:v>41562.4895833333</c:v>
                </c:pt>
                <c:pt idx="30670">
                  <c:v>41562.4930555556</c:v>
                </c:pt>
                <c:pt idx="30671">
                  <c:v>41562.4965277778</c:v>
                </c:pt>
                <c:pt idx="30672">
                  <c:v>41562.5</c:v>
                </c:pt>
                <c:pt idx="30673">
                  <c:v>41562.5034722222</c:v>
                </c:pt>
                <c:pt idx="30674">
                  <c:v>41562.5069444444</c:v>
                </c:pt>
                <c:pt idx="30675">
                  <c:v>41562.5104166667</c:v>
                </c:pt>
                <c:pt idx="30676">
                  <c:v>41562.5138888889</c:v>
                </c:pt>
                <c:pt idx="30677">
                  <c:v>41562.5173611111</c:v>
                </c:pt>
                <c:pt idx="30678">
                  <c:v>41562.5208333333</c:v>
                </c:pt>
                <c:pt idx="30679">
                  <c:v>41562.5243055556</c:v>
                </c:pt>
                <c:pt idx="30680">
                  <c:v>41562.5277777778</c:v>
                </c:pt>
                <c:pt idx="30681">
                  <c:v>41562.53125</c:v>
                </c:pt>
                <c:pt idx="30682">
                  <c:v>41562.5347222222</c:v>
                </c:pt>
                <c:pt idx="30683">
                  <c:v>41562.5381944444</c:v>
                </c:pt>
                <c:pt idx="30684">
                  <c:v>41562.5416666667</c:v>
                </c:pt>
                <c:pt idx="30685">
                  <c:v>41562.5451388889</c:v>
                </c:pt>
                <c:pt idx="30686">
                  <c:v>41562.5486111111</c:v>
                </c:pt>
                <c:pt idx="30687">
                  <c:v>41562.5520833333</c:v>
                </c:pt>
                <c:pt idx="30688">
                  <c:v>41562.5555555556</c:v>
                </c:pt>
                <c:pt idx="30689">
                  <c:v>41562.5590277778</c:v>
                </c:pt>
                <c:pt idx="30690">
                  <c:v>41562.5625</c:v>
                </c:pt>
                <c:pt idx="30691">
                  <c:v>41562.5659722222</c:v>
                </c:pt>
                <c:pt idx="30692">
                  <c:v>41562.5694444444</c:v>
                </c:pt>
                <c:pt idx="30693">
                  <c:v>41562.5729166667</c:v>
                </c:pt>
                <c:pt idx="30694">
                  <c:v>41562.5763888889</c:v>
                </c:pt>
                <c:pt idx="30695">
                  <c:v>41562.5798611111</c:v>
                </c:pt>
                <c:pt idx="30696">
                  <c:v>41562.5833333333</c:v>
                </c:pt>
                <c:pt idx="30697">
                  <c:v>41562.5868055556</c:v>
                </c:pt>
                <c:pt idx="30698">
                  <c:v>41562.5902777778</c:v>
                </c:pt>
                <c:pt idx="30699">
                  <c:v>41562.59375</c:v>
                </c:pt>
                <c:pt idx="30700">
                  <c:v>41562.5972222222</c:v>
                </c:pt>
                <c:pt idx="30701">
                  <c:v>41562.6006944444</c:v>
                </c:pt>
                <c:pt idx="30702">
                  <c:v>41562.6041666667</c:v>
                </c:pt>
                <c:pt idx="30703">
                  <c:v>41562.6076388889</c:v>
                </c:pt>
                <c:pt idx="30704">
                  <c:v>41562.6111111111</c:v>
                </c:pt>
                <c:pt idx="30705">
                  <c:v>41562.6145833333</c:v>
                </c:pt>
                <c:pt idx="30706">
                  <c:v>41562.6180555556</c:v>
                </c:pt>
                <c:pt idx="30707">
                  <c:v>41562.6215277778</c:v>
                </c:pt>
                <c:pt idx="30708">
                  <c:v>41562.625</c:v>
                </c:pt>
                <c:pt idx="30709">
                  <c:v>41562.6284722222</c:v>
                </c:pt>
                <c:pt idx="30710">
                  <c:v>41562.6319444444</c:v>
                </c:pt>
                <c:pt idx="30711">
                  <c:v>41562.6354166667</c:v>
                </c:pt>
                <c:pt idx="30712">
                  <c:v>41562.6388888889</c:v>
                </c:pt>
                <c:pt idx="30713">
                  <c:v>41562.6423611111</c:v>
                </c:pt>
                <c:pt idx="30714">
                  <c:v>41562.6458333333</c:v>
                </c:pt>
                <c:pt idx="30715">
                  <c:v>41562.6493055556</c:v>
                </c:pt>
                <c:pt idx="30716">
                  <c:v>41562.6527777778</c:v>
                </c:pt>
                <c:pt idx="30717">
                  <c:v>41562.65625</c:v>
                </c:pt>
                <c:pt idx="30718">
                  <c:v>41562.6597222222</c:v>
                </c:pt>
                <c:pt idx="30719">
                  <c:v>41562.6631944445</c:v>
                </c:pt>
                <c:pt idx="30720">
                  <c:v>41562.6666666667</c:v>
                </c:pt>
                <c:pt idx="30721">
                  <c:v>41562.6701388889</c:v>
                </c:pt>
                <c:pt idx="30722">
                  <c:v>41562.6736111111</c:v>
                </c:pt>
                <c:pt idx="30723">
                  <c:v>41562.6770833333</c:v>
                </c:pt>
                <c:pt idx="30724">
                  <c:v>41562.6805555556</c:v>
                </c:pt>
                <c:pt idx="30725">
                  <c:v>41562.6840277778</c:v>
                </c:pt>
                <c:pt idx="30726">
                  <c:v>41562.6875</c:v>
                </c:pt>
                <c:pt idx="30727">
                  <c:v>41562.6909722222</c:v>
                </c:pt>
                <c:pt idx="30728">
                  <c:v>41562.6944444445</c:v>
                </c:pt>
                <c:pt idx="30729">
                  <c:v>41562.6979166667</c:v>
                </c:pt>
                <c:pt idx="30730">
                  <c:v>41562.7013888889</c:v>
                </c:pt>
                <c:pt idx="30731">
                  <c:v>41562.7048611111</c:v>
                </c:pt>
                <c:pt idx="30732">
                  <c:v>41562.7083333333</c:v>
                </c:pt>
                <c:pt idx="30733">
                  <c:v>41562.7118055556</c:v>
                </c:pt>
                <c:pt idx="30734">
                  <c:v>41562.7152777778</c:v>
                </c:pt>
                <c:pt idx="30735">
                  <c:v>41562.71875</c:v>
                </c:pt>
                <c:pt idx="30736">
                  <c:v>41562.7222222222</c:v>
                </c:pt>
                <c:pt idx="30737">
                  <c:v>41562.7256944445</c:v>
                </c:pt>
                <c:pt idx="30738">
                  <c:v>41562.7291666667</c:v>
                </c:pt>
                <c:pt idx="30739">
                  <c:v>41562.7326388889</c:v>
                </c:pt>
                <c:pt idx="30740">
                  <c:v>41562.7361111111</c:v>
                </c:pt>
                <c:pt idx="30741">
                  <c:v>41562.7395833333</c:v>
                </c:pt>
                <c:pt idx="30742">
                  <c:v>41562.7430555556</c:v>
                </c:pt>
                <c:pt idx="30743">
                  <c:v>41562.7465277778</c:v>
                </c:pt>
                <c:pt idx="30744">
                  <c:v>41562.75</c:v>
                </c:pt>
                <c:pt idx="30745">
                  <c:v>41562.7534722222</c:v>
                </c:pt>
                <c:pt idx="30746">
                  <c:v>41562.7569444444</c:v>
                </c:pt>
                <c:pt idx="30747">
                  <c:v>41562.7604166667</c:v>
                </c:pt>
                <c:pt idx="30748">
                  <c:v>41562.7638888889</c:v>
                </c:pt>
                <c:pt idx="30749">
                  <c:v>41562.7673611111</c:v>
                </c:pt>
                <c:pt idx="30750">
                  <c:v>41562.7708333333</c:v>
                </c:pt>
                <c:pt idx="30751">
                  <c:v>41562.7743055556</c:v>
                </c:pt>
                <c:pt idx="30752">
                  <c:v>41562.7777777778</c:v>
                </c:pt>
                <c:pt idx="30753">
                  <c:v>41562.78125</c:v>
                </c:pt>
                <c:pt idx="30754">
                  <c:v>41562.7847222222</c:v>
                </c:pt>
                <c:pt idx="30755">
                  <c:v>41562.7881944444</c:v>
                </c:pt>
                <c:pt idx="30756">
                  <c:v>41562.7916666667</c:v>
                </c:pt>
                <c:pt idx="30757">
                  <c:v>41562.7951388889</c:v>
                </c:pt>
                <c:pt idx="30758">
                  <c:v>41562.7986111111</c:v>
                </c:pt>
                <c:pt idx="30759">
                  <c:v>41562.8020833333</c:v>
                </c:pt>
                <c:pt idx="30760">
                  <c:v>41562.8055555556</c:v>
                </c:pt>
                <c:pt idx="30761">
                  <c:v>41562.8090277778</c:v>
                </c:pt>
                <c:pt idx="30762">
                  <c:v>41562.8125</c:v>
                </c:pt>
                <c:pt idx="30763">
                  <c:v>41562.8159722222</c:v>
                </c:pt>
                <c:pt idx="30764">
                  <c:v>41562.8194444444</c:v>
                </c:pt>
                <c:pt idx="30765">
                  <c:v>41562.8229166667</c:v>
                </c:pt>
                <c:pt idx="30766">
                  <c:v>41562.8263888889</c:v>
                </c:pt>
                <c:pt idx="30767">
                  <c:v>41562.8298611111</c:v>
                </c:pt>
                <c:pt idx="30768">
                  <c:v>41562.8333333333</c:v>
                </c:pt>
                <c:pt idx="30769">
                  <c:v>41562.8368055556</c:v>
                </c:pt>
                <c:pt idx="30770">
                  <c:v>41562.8402777778</c:v>
                </c:pt>
                <c:pt idx="30771">
                  <c:v>41562.84375</c:v>
                </c:pt>
                <c:pt idx="30772">
                  <c:v>41562.8472222222</c:v>
                </c:pt>
                <c:pt idx="30773">
                  <c:v>41562.8506944444</c:v>
                </c:pt>
                <c:pt idx="30774">
                  <c:v>41562.8541666667</c:v>
                </c:pt>
                <c:pt idx="30775">
                  <c:v>41562.8576388889</c:v>
                </c:pt>
                <c:pt idx="30776">
                  <c:v>41562.8611111111</c:v>
                </c:pt>
                <c:pt idx="30777">
                  <c:v>41562.8645833333</c:v>
                </c:pt>
                <c:pt idx="30778">
                  <c:v>41562.8680555556</c:v>
                </c:pt>
                <c:pt idx="30779">
                  <c:v>41562.8715277778</c:v>
                </c:pt>
                <c:pt idx="30780">
                  <c:v>41562.875</c:v>
                </c:pt>
                <c:pt idx="30781">
                  <c:v>41562.8784722222</c:v>
                </c:pt>
                <c:pt idx="30782">
                  <c:v>41562.8819444444</c:v>
                </c:pt>
                <c:pt idx="30783">
                  <c:v>41562.8854166667</c:v>
                </c:pt>
                <c:pt idx="30784">
                  <c:v>41562.8888888889</c:v>
                </c:pt>
                <c:pt idx="30785">
                  <c:v>41562.8923611111</c:v>
                </c:pt>
                <c:pt idx="30786">
                  <c:v>41562.8958333333</c:v>
                </c:pt>
                <c:pt idx="30787">
                  <c:v>41562.8993055556</c:v>
                </c:pt>
                <c:pt idx="30788">
                  <c:v>41562.9027777778</c:v>
                </c:pt>
                <c:pt idx="30789">
                  <c:v>41562.90625</c:v>
                </c:pt>
                <c:pt idx="30790">
                  <c:v>41562.9097222222</c:v>
                </c:pt>
                <c:pt idx="30791">
                  <c:v>41562.9131944444</c:v>
                </c:pt>
                <c:pt idx="30792">
                  <c:v>41562.9166666667</c:v>
                </c:pt>
                <c:pt idx="30793">
                  <c:v>41562.9201388889</c:v>
                </c:pt>
                <c:pt idx="30794">
                  <c:v>41562.9236111111</c:v>
                </c:pt>
                <c:pt idx="30795">
                  <c:v>41562.9270833333</c:v>
                </c:pt>
                <c:pt idx="30796">
                  <c:v>41562.9305555556</c:v>
                </c:pt>
                <c:pt idx="30797">
                  <c:v>41562.9340277778</c:v>
                </c:pt>
                <c:pt idx="30798">
                  <c:v>41562.9375</c:v>
                </c:pt>
                <c:pt idx="30799">
                  <c:v>41562.9409722222</c:v>
                </c:pt>
                <c:pt idx="30800">
                  <c:v>41562.9444444445</c:v>
                </c:pt>
                <c:pt idx="30801">
                  <c:v>41562.9479166667</c:v>
                </c:pt>
                <c:pt idx="30802">
                  <c:v>41562.9513888889</c:v>
                </c:pt>
                <c:pt idx="30803">
                  <c:v>41562.9548611111</c:v>
                </c:pt>
                <c:pt idx="30804">
                  <c:v>41562.9583333333</c:v>
                </c:pt>
                <c:pt idx="30805">
                  <c:v>41562.9618055556</c:v>
                </c:pt>
                <c:pt idx="30806">
                  <c:v>41562.9652777778</c:v>
                </c:pt>
                <c:pt idx="30807">
                  <c:v>41562.96875</c:v>
                </c:pt>
                <c:pt idx="30808">
                  <c:v>41562.9722222222</c:v>
                </c:pt>
                <c:pt idx="30809">
                  <c:v>41562.9756944445</c:v>
                </c:pt>
                <c:pt idx="30810">
                  <c:v>41562.9791666667</c:v>
                </c:pt>
                <c:pt idx="30811">
                  <c:v>41562.9826388889</c:v>
                </c:pt>
                <c:pt idx="30812">
                  <c:v>41562.9861111111</c:v>
                </c:pt>
                <c:pt idx="30813">
                  <c:v>41562.9895833333</c:v>
                </c:pt>
                <c:pt idx="30814">
                  <c:v>41562.9930555556</c:v>
                </c:pt>
                <c:pt idx="30815">
                  <c:v>41562.9965277778</c:v>
                </c:pt>
                <c:pt idx="30816">
                  <c:v>41563</c:v>
                </c:pt>
                <c:pt idx="30817">
                  <c:v>41563.0034722222</c:v>
                </c:pt>
                <c:pt idx="30818">
                  <c:v>41563.0069444445</c:v>
                </c:pt>
                <c:pt idx="30819">
                  <c:v>41563.0104166667</c:v>
                </c:pt>
                <c:pt idx="30820">
                  <c:v>41563.0138888889</c:v>
                </c:pt>
                <c:pt idx="30821">
                  <c:v>41563.0173611111</c:v>
                </c:pt>
                <c:pt idx="30822">
                  <c:v>41563.0208333333</c:v>
                </c:pt>
                <c:pt idx="30823">
                  <c:v>41563.0243055556</c:v>
                </c:pt>
                <c:pt idx="30824">
                  <c:v>41563.0277777778</c:v>
                </c:pt>
                <c:pt idx="30825">
                  <c:v>41563.03125</c:v>
                </c:pt>
                <c:pt idx="30826">
                  <c:v>41563.0347222222</c:v>
                </c:pt>
                <c:pt idx="30827">
                  <c:v>41563.0381944444</c:v>
                </c:pt>
                <c:pt idx="30828">
                  <c:v>41563.0416666667</c:v>
                </c:pt>
                <c:pt idx="30829">
                  <c:v>41563.0451388889</c:v>
                </c:pt>
                <c:pt idx="30830">
                  <c:v>41563.0486111111</c:v>
                </c:pt>
                <c:pt idx="30831">
                  <c:v>41563.0520833333</c:v>
                </c:pt>
                <c:pt idx="30832">
                  <c:v>41563.0555555556</c:v>
                </c:pt>
                <c:pt idx="30833">
                  <c:v>41563.0590277778</c:v>
                </c:pt>
                <c:pt idx="30834">
                  <c:v>41563.0625</c:v>
                </c:pt>
                <c:pt idx="30835">
                  <c:v>41563.0659722222</c:v>
                </c:pt>
                <c:pt idx="30836">
                  <c:v>41563.0694444444</c:v>
                </c:pt>
                <c:pt idx="30837">
                  <c:v>41563.0729166667</c:v>
                </c:pt>
                <c:pt idx="30838">
                  <c:v>41563.0763888889</c:v>
                </c:pt>
                <c:pt idx="30839">
                  <c:v>41563.0798611111</c:v>
                </c:pt>
                <c:pt idx="30840">
                  <c:v>41563.0833333333</c:v>
                </c:pt>
                <c:pt idx="30841">
                  <c:v>41563.0868055556</c:v>
                </c:pt>
                <c:pt idx="30842">
                  <c:v>41563.0902777778</c:v>
                </c:pt>
                <c:pt idx="30843">
                  <c:v>41563.09375</c:v>
                </c:pt>
                <c:pt idx="30844">
                  <c:v>41563.0972222222</c:v>
                </c:pt>
                <c:pt idx="30845">
                  <c:v>41563.1006944444</c:v>
                </c:pt>
                <c:pt idx="30846">
                  <c:v>41563.1041666667</c:v>
                </c:pt>
                <c:pt idx="30847">
                  <c:v>41563.1076388889</c:v>
                </c:pt>
                <c:pt idx="30848">
                  <c:v>41563.1111111111</c:v>
                </c:pt>
                <c:pt idx="30849">
                  <c:v>41563.1145833333</c:v>
                </c:pt>
                <c:pt idx="30850">
                  <c:v>41563.1180555556</c:v>
                </c:pt>
                <c:pt idx="30851">
                  <c:v>41563.1215277778</c:v>
                </c:pt>
                <c:pt idx="30852">
                  <c:v>41563.125</c:v>
                </c:pt>
                <c:pt idx="30853">
                  <c:v>41563.1284722222</c:v>
                </c:pt>
                <c:pt idx="30854">
                  <c:v>41563.1319444444</c:v>
                </c:pt>
                <c:pt idx="30855">
                  <c:v>41563.1354166667</c:v>
                </c:pt>
                <c:pt idx="30856">
                  <c:v>41563.1388888889</c:v>
                </c:pt>
                <c:pt idx="30857">
                  <c:v>41563.1423611111</c:v>
                </c:pt>
                <c:pt idx="30858">
                  <c:v>41563.1458333333</c:v>
                </c:pt>
                <c:pt idx="30859">
                  <c:v>41563.1493055556</c:v>
                </c:pt>
                <c:pt idx="30860">
                  <c:v>41563.1527777778</c:v>
                </c:pt>
                <c:pt idx="30861">
                  <c:v>41563.15625</c:v>
                </c:pt>
                <c:pt idx="30862">
                  <c:v>41563.1597222222</c:v>
                </c:pt>
                <c:pt idx="30863">
                  <c:v>41563.1631944444</c:v>
                </c:pt>
                <c:pt idx="30864">
                  <c:v>41563.1666666667</c:v>
                </c:pt>
                <c:pt idx="30865">
                  <c:v>41563.1701388889</c:v>
                </c:pt>
                <c:pt idx="30866">
                  <c:v>41563.1736111111</c:v>
                </c:pt>
                <c:pt idx="30867">
                  <c:v>41563.1770833333</c:v>
                </c:pt>
                <c:pt idx="30868">
                  <c:v>41563.1805555556</c:v>
                </c:pt>
                <c:pt idx="30869">
                  <c:v>41563.1840277778</c:v>
                </c:pt>
                <c:pt idx="30870">
                  <c:v>41563.1875</c:v>
                </c:pt>
                <c:pt idx="30871">
                  <c:v>41563.1909722222</c:v>
                </c:pt>
                <c:pt idx="30872">
                  <c:v>41563.1944444445</c:v>
                </c:pt>
                <c:pt idx="30873">
                  <c:v>41563.1979166667</c:v>
                </c:pt>
                <c:pt idx="30874">
                  <c:v>41563.2013888889</c:v>
                </c:pt>
                <c:pt idx="30875">
                  <c:v>41563.2048611111</c:v>
                </c:pt>
                <c:pt idx="30876">
                  <c:v>41563.2083333333</c:v>
                </c:pt>
                <c:pt idx="30877">
                  <c:v>41563.2118055556</c:v>
                </c:pt>
                <c:pt idx="30878">
                  <c:v>41563.2152777778</c:v>
                </c:pt>
                <c:pt idx="30879">
                  <c:v>41563.21875</c:v>
                </c:pt>
                <c:pt idx="30880">
                  <c:v>41563.2222222222</c:v>
                </c:pt>
                <c:pt idx="30881">
                  <c:v>41563.2256944445</c:v>
                </c:pt>
                <c:pt idx="30882">
                  <c:v>41563.2291666667</c:v>
                </c:pt>
                <c:pt idx="30883">
                  <c:v>41563.2326388889</c:v>
                </c:pt>
                <c:pt idx="30884">
                  <c:v>41563.2361111111</c:v>
                </c:pt>
                <c:pt idx="30885">
                  <c:v>41563.2395833333</c:v>
                </c:pt>
                <c:pt idx="30886">
                  <c:v>41563.2430555556</c:v>
                </c:pt>
                <c:pt idx="30887">
                  <c:v>41563.2465277778</c:v>
                </c:pt>
                <c:pt idx="30888">
                  <c:v>41563.25</c:v>
                </c:pt>
                <c:pt idx="30889">
                  <c:v>41563.2534722222</c:v>
                </c:pt>
                <c:pt idx="30890">
                  <c:v>41563.2569444445</c:v>
                </c:pt>
                <c:pt idx="30891">
                  <c:v>41563.2604166667</c:v>
                </c:pt>
                <c:pt idx="30892">
                  <c:v>41563.2638888889</c:v>
                </c:pt>
                <c:pt idx="30893">
                  <c:v>41563.2673611111</c:v>
                </c:pt>
                <c:pt idx="30894">
                  <c:v>41563.2708333333</c:v>
                </c:pt>
                <c:pt idx="30895">
                  <c:v>41563.2743055556</c:v>
                </c:pt>
                <c:pt idx="30896">
                  <c:v>41563.2777777778</c:v>
                </c:pt>
                <c:pt idx="30897">
                  <c:v>41563.28125</c:v>
                </c:pt>
                <c:pt idx="30898">
                  <c:v>41563.2847222222</c:v>
                </c:pt>
                <c:pt idx="30899">
                  <c:v>41563.2881944444</c:v>
                </c:pt>
                <c:pt idx="30900">
                  <c:v>41563.2916666667</c:v>
                </c:pt>
                <c:pt idx="30901">
                  <c:v>41563.2951388889</c:v>
                </c:pt>
                <c:pt idx="30902">
                  <c:v>41563.2986111111</c:v>
                </c:pt>
                <c:pt idx="30903">
                  <c:v>41563.3020833333</c:v>
                </c:pt>
                <c:pt idx="30904">
                  <c:v>41563.3055555556</c:v>
                </c:pt>
                <c:pt idx="30905">
                  <c:v>41563.3090277778</c:v>
                </c:pt>
                <c:pt idx="30906">
                  <c:v>41563.3125</c:v>
                </c:pt>
                <c:pt idx="30907">
                  <c:v>41563.3159722222</c:v>
                </c:pt>
                <c:pt idx="30908">
                  <c:v>41563.3194444444</c:v>
                </c:pt>
                <c:pt idx="30909">
                  <c:v>41563.3229166667</c:v>
                </c:pt>
                <c:pt idx="30910">
                  <c:v>41563.3263888889</c:v>
                </c:pt>
                <c:pt idx="30911">
                  <c:v>41563.3298611111</c:v>
                </c:pt>
                <c:pt idx="30912">
                  <c:v>41563.3333333333</c:v>
                </c:pt>
                <c:pt idx="30913">
                  <c:v>41563.3368055556</c:v>
                </c:pt>
                <c:pt idx="30914">
                  <c:v>41563.3402777778</c:v>
                </c:pt>
                <c:pt idx="30915">
                  <c:v>41563.34375</c:v>
                </c:pt>
                <c:pt idx="30916">
                  <c:v>41563.3472222222</c:v>
                </c:pt>
                <c:pt idx="30917">
                  <c:v>41563.3506944444</c:v>
                </c:pt>
                <c:pt idx="30918">
                  <c:v>41563.3541666667</c:v>
                </c:pt>
                <c:pt idx="30919">
                  <c:v>41563.3576388889</c:v>
                </c:pt>
                <c:pt idx="30920">
                  <c:v>41563.3611111111</c:v>
                </c:pt>
                <c:pt idx="30921">
                  <c:v>41563.3645833333</c:v>
                </c:pt>
                <c:pt idx="30922">
                  <c:v>41563.3680555556</c:v>
                </c:pt>
                <c:pt idx="30923">
                  <c:v>41563.3715277778</c:v>
                </c:pt>
                <c:pt idx="30924">
                  <c:v>41563.375</c:v>
                </c:pt>
                <c:pt idx="30925">
                  <c:v>41563.3784722222</c:v>
                </c:pt>
                <c:pt idx="30926">
                  <c:v>41563.3819444444</c:v>
                </c:pt>
                <c:pt idx="30927">
                  <c:v>41563.3854166667</c:v>
                </c:pt>
                <c:pt idx="30928">
                  <c:v>41563.3888888889</c:v>
                </c:pt>
                <c:pt idx="30929">
                  <c:v>41563.3923611111</c:v>
                </c:pt>
                <c:pt idx="30930">
                  <c:v>41563.3958333333</c:v>
                </c:pt>
                <c:pt idx="30931">
                  <c:v>41563.3993055556</c:v>
                </c:pt>
                <c:pt idx="30932">
                  <c:v>41563.4027777778</c:v>
                </c:pt>
                <c:pt idx="30933">
                  <c:v>41563.40625</c:v>
                </c:pt>
                <c:pt idx="30934">
                  <c:v>41563.4097222222</c:v>
                </c:pt>
                <c:pt idx="30935">
                  <c:v>41563.4131944444</c:v>
                </c:pt>
                <c:pt idx="30936">
                  <c:v>41563.4166666667</c:v>
                </c:pt>
                <c:pt idx="30937">
                  <c:v>41563.4201388889</c:v>
                </c:pt>
                <c:pt idx="30938">
                  <c:v>41563.4236111111</c:v>
                </c:pt>
                <c:pt idx="30939">
                  <c:v>41563.4270833333</c:v>
                </c:pt>
                <c:pt idx="30940">
                  <c:v>41563.4305555556</c:v>
                </c:pt>
                <c:pt idx="30941">
                  <c:v>41563.4340277778</c:v>
                </c:pt>
                <c:pt idx="30942">
                  <c:v>41563.4375</c:v>
                </c:pt>
                <c:pt idx="30943">
                  <c:v>41563.4409722222</c:v>
                </c:pt>
                <c:pt idx="30944">
                  <c:v>41563.4444444444</c:v>
                </c:pt>
                <c:pt idx="30945">
                  <c:v>41563.4479166667</c:v>
                </c:pt>
                <c:pt idx="30946">
                  <c:v>41563.4513888889</c:v>
                </c:pt>
                <c:pt idx="30947">
                  <c:v>41563.4548611111</c:v>
                </c:pt>
                <c:pt idx="30948">
                  <c:v>41563.4583333333</c:v>
                </c:pt>
                <c:pt idx="30949">
                  <c:v>41563.4618055556</c:v>
                </c:pt>
                <c:pt idx="30950">
                  <c:v>41563.4652777778</c:v>
                </c:pt>
                <c:pt idx="30951">
                  <c:v>41563.46875</c:v>
                </c:pt>
                <c:pt idx="30952">
                  <c:v>41563.4722222222</c:v>
                </c:pt>
                <c:pt idx="30953">
                  <c:v>41563.4756944445</c:v>
                </c:pt>
                <c:pt idx="30954">
                  <c:v>41563.4791666667</c:v>
                </c:pt>
                <c:pt idx="30955">
                  <c:v>41563.4826388889</c:v>
                </c:pt>
                <c:pt idx="30956">
                  <c:v>41563.4861111111</c:v>
                </c:pt>
                <c:pt idx="30957">
                  <c:v>41563.4895833333</c:v>
                </c:pt>
                <c:pt idx="30958">
                  <c:v>41563.4930555556</c:v>
                </c:pt>
                <c:pt idx="30959">
                  <c:v>41563.4965277778</c:v>
                </c:pt>
                <c:pt idx="30960">
                  <c:v>41563.5</c:v>
                </c:pt>
                <c:pt idx="30961">
                  <c:v>41563.5034722222</c:v>
                </c:pt>
                <c:pt idx="30962">
                  <c:v>41563.5069444445</c:v>
                </c:pt>
                <c:pt idx="30963">
                  <c:v>41563.5104166667</c:v>
                </c:pt>
                <c:pt idx="30964">
                  <c:v>41563.5138888889</c:v>
                </c:pt>
                <c:pt idx="30965">
                  <c:v>41563.5173611111</c:v>
                </c:pt>
                <c:pt idx="30966">
                  <c:v>41563.5208333333</c:v>
                </c:pt>
                <c:pt idx="30967">
                  <c:v>41563.5243055556</c:v>
                </c:pt>
                <c:pt idx="30968">
                  <c:v>41563.5277777778</c:v>
                </c:pt>
                <c:pt idx="30969">
                  <c:v>41563.53125</c:v>
                </c:pt>
                <c:pt idx="30970">
                  <c:v>41563.5347222222</c:v>
                </c:pt>
                <c:pt idx="30971">
                  <c:v>41563.5381944445</c:v>
                </c:pt>
                <c:pt idx="30972">
                  <c:v>41563.5416666667</c:v>
                </c:pt>
                <c:pt idx="30973">
                  <c:v>41563.5451388889</c:v>
                </c:pt>
                <c:pt idx="30974">
                  <c:v>41563.5486111111</c:v>
                </c:pt>
                <c:pt idx="30975">
                  <c:v>41563.5520833333</c:v>
                </c:pt>
                <c:pt idx="30976">
                  <c:v>41563.5555555556</c:v>
                </c:pt>
                <c:pt idx="30977">
                  <c:v>41563.5590277778</c:v>
                </c:pt>
                <c:pt idx="30978">
                  <c:v>41563.5625</c:v>
                </c:pt>
                <c:pt idx="30979">
                  <c:v>41563.5659722222</c:v>
                </c:pt>
                <c:pt idx="30980">
                  <c:v>41563.5694444444</c:v>
                </c:pt>
                <c:pt idx="30981">
                  <c:v>41563.5729166667</c:v>
                </c:pt>
                <c:pt idx="30982">
                  <c:v>41563.5763888889</c:v>
                </c:pt>
                <c:pt idx="30983">
                  <c:v>41563.5798611111</c:v>
                </c:pt>
                <c:pt idx="30984">
                  <c:v>41563.5833333333</c:v>
                </c:pt>
                <c:pt idx="30985">
                  <c:v>41563.5868055556</c:v>
                </c:pt>
                <c:pt idx="30986">
                  <c:v>41563.5902777778</c:v>
                </c:pt>
                <c:pt idx="30987">
                  <c:v>41563.59375</c:v>
                </c:pt>
                <c:pt idx="30988">
                  <c:v>41563.5972222222</c:v>
                </c:pt>
                <c:pt idx="30989">
                  <c:v>41563.6006944444</c:v>
                </c:pt>
                <c:pt idx="30990">
                  <c:v>41563.6041666667</c:v>
                </c:pt>
                <c:pt idx="30991">
                  <c:v>41563.6076388889</c:v>
                </c:pt>
                <c:pt idx="30992">
                  <c:v>41563.6111111111</c:v>
                </c:pt>
                <c:pt idx="30993">
                  <c:v>41563.6145833333</c:v>
                </c:pt>
                <c:pt idx="30994">
                  <c:v>41563.6180555556</c:v>
                </c:pt>
                <c:pt idx="30995">
                  <c:v>41563.6215277778</c:v>
                </c:pt>
                <c:pt idx="30996">
                  <c:v>41563.625</c:v>
                </c:pt>
                <c:pt idx="30997">
                  <c:v>41563.6284722222</c:v>
                </c:pt>
                <c:pt idx="30998">
                  <c:v>41563.6319444444</c:v>
                </c:pt>
                <c:pt idx="30999">
                  <c:v>41563.6354166667</c:v>
                </c:pt>
                <c:pt idx="31000">
                  <c:v>41563.6388888889</c:v>
                </c:pt>
                <c:pt idx="31001">
                  <c:v>41563.6423611111</c:v>
                </c:pt>
                <c:pt idx="31002">
                  <c:v>41563.6458333333</c:v>
                </c:pt>
                <c:pt idx="31003">
                  <c:v>41563.6493055556</c:v>
                </c:pt>
                <c:pt idx="31004">
                  <c:v>41563.6527777778</c:v>
                </c:pt>
                <c:pt idx="31005">
                  <c:v>41563.65625</c:v>
                </c:pt>
                <c:pt idx="31006">
                  <c:v>41563.6597222222</c:v>
                </c:pt>
                <c:pt idx="31007">
                  <c:v>41563.6631944444</c:v>
                </c:pt>
                <c:pt idx="31008">
                  <c:v>41563.6666666667</c:v>
                </c:pt>
                <c:pt idx="31009">
                  <c:v>41563.6701388889</c:v>
                </c:pt>
                <c:pt idx="31010">
                  <c:v>41563.6736111111</c:v>
                </c:pt>
                <c:pt idx="31011">
                  <c:v>41563.6770833333</c:v>
                </c:pt>
                <c:pt idx="31012">
                  <c:v>41563.6805555556</c:v>
                </c:pt>
                <c:pt idx="31013">
                  <c:v>41563.6840277778</c:v>
                </c:pt>
                <c:pt idx="31014">
                  <c:v>41563.6875</c:v>
                </c:pt>
                <c:pt idx="31015">
                  <c:v>41563.6909722222</c:v>
                </c:pt>
                <c:pt idx="31016">
                  <c:v>41563.6944444444</c:v>
                </c:pt>
                <c:pt idx="31017">
                  <c:v>41563.6979166667</c:v>
                </c:pt>
                <c:pt idx="31018">
                  <c:v>41563.7013888889</c:v>
                </c:pt>
                <c:pt idx="31019">
                  <c:v>41563.7048611111</c:v>
                </c:pt>
                <c:pt idx="31020">
                  <c:v>41563.7083333333</c:v>
                </c:pt>
                <c:pt idx="31021">
                  <c:v>41563.7118055556</c:v>
                </c:pt>
                <c:pt idx="31022">
                  <c:v>41563.7152777778</c:v>
                </c:pt>
                <c:pt idx="31023">
                  <c:v>41563.71875</c:v>
                </c:pt>
                <c:pt idx="31024">
                  <c:v>41563.7222222222</c:v>
                </c:pt>
                <c:pt idx="31025">
                  <c:v>41563.7256944444</c:v>
                </c:pt>
                <c:pt idx="31026">
                  <c:v>41563.7291666667</c:v>
                </c:pt>
                <c:pt idx="31027">
                  <c:v>41563.7326388889</c:v>
                </c:pt>
                <c:pt idx="31028">
                  <c:v>41563.7361111111</c:v>
                </c:pt>
                <c:pt idx="31029">
                  <c:v>41563.7395833333</c:v>
                </c:pt>
                <c:pt idx="31030">
                  <c:v>41563.7430555556</c:v>
                </c:pt>
                <c:pt idx="31031">
                  <c:v>41563.7465277778</c:v>
                </c:pt>
                <c:pt idx="31032">
                  <c:v>41563.75</c:v>
                </c:pt>
                <c:pt idx="31033">
                  <c:v>41563.7534722222</c:v>
                </c:pt>
                <c:pt idx="31034">
                  <c:v>41563.7569444445</c:v>
                </c:pt>
                <c:pt idx="31035">
                  <c:v>41563.7604166667</c:v>
                </c:pt>
                <c:pt idx="31036">
                  <c:v>41563.7638888889</c:v>
                </c:pt>
                <c:pt idx="31037">
                  <c:v>41563.7673611111</c:v>
                </c:pt>
                <c:pt idx="31038">
                  <c:v>41563.7708333333</c:v>
                </c:pt>
                <c:pt idx="31039">
                  <c:v>41563.7743055556</c:v>
                </c:pt>
                <c:pt idx="31040">
                  <c:v>41563.7777777778</c:v>
                </c:pt>
                <c:pt idx="31041">
                  <c:v>41563.78125</c:v>
                </c:pt>
                <c:pt idx="31042">
                  <c:v>41563.7847222222</c:v>
                </c:pt>
                <c:pt idx="31043">
                  <c:v>41563.7881944445</c:v>
                </c:pt>
                <c:pt idx="31044">
                  <c:v>41563.7916666667</c:v>
                </c:pt>
                <c:pt idx="31045">
                  <c:v>41563.7951388889</c:v>
                </c:pt>
                <c:pt idx="31046">
                  <c:v>41563.7986111111</c:v>
                </c:pt>
                <c:pt idx="31047">
                  <c:v>41563.8020833333</c:v>
                </c:pt>
                <c:pt idx="31048">
                  <c:v>41563.8055555556</c:v>
                </c:pt>
                <c:pt idx="31049">
                  <c:v>41563.8090277778</c:v>
                </c:pt>
                <c:pt idx="31050">
                  <c:v>41563.8125</c:v>
                </c:pt>
                <c:pt idx="31051">
                  <c:v>41563.8159722222</c:v>
                </c:pt>
                <c:pt idx="31052">
                  <c:v>41563.8194444444</c:v>
                </c:pt>
                <c:pt idx="31053">
                  <c:v>41563.8229166667</c:v>
                </c:pt>
                <c:pt idx="31054">
                  <c:v>41563.8263888889</c:v>
                </c:pt>
                <c:pt idx="31055">
                  <c:v>41563.8298611111</c:v>
                </c:pt>
                <c:pt idx="31056">
                  <c:v>41563.8333333333</c:v>
                </c:pt>
                <c:pt idx="31057">
                  <c:v>41563.8368055556</c:v>
                </c:pt>
                <c:pt idx="31058">
                  <c:v>41563.8402777778</c:v>
                </c:pt>
                <c:pt idx="31059">
                  <c:v>41563.84375</c:v>
                </c:pt>
                <c:pt idx="31060">
                  <c:v>41563.8472222222</c:v>
                </c:pt>
                <c:pt idx="31061">
                  <c:v>41563.8506944444</c:v>
                </c:pt>
                <c:pt idx="31062">
                  <c:v>41563.8541666667</c:v>
                </c:pt>
                <c:pt idx="31063">
                  <c:v>41563.8576388889</c:v>
                </c:pt>
                <c:pt idx="31064">
                  <c:v>41563.8611111111</c:v>
                </c:pt>
                <c:pt idx="31065">
                  <c:v>41563.8645833333</c:v>
                </c:pt>
                <c:pt idx="31066">
                  <c:v>41563.8680555556</c:v>
                </c:pt>
                <c:pt idx="31067">
                  <c:v>41563.8715277778</c:v>
                </c:pt>
                <c:pt idx="31068">
                  <c:v>41563.875</c:v>
                </c:pt>
                <c:pt idx="31069">
                  <c:v>41563.8784722222</c:v>
                </c:pt>
                <c:pt idx="31070">
                  <c:v>41563.8819444444</c:v>
                </c:pt>
                <c:pt idx="31071">
                  <c:v>41563.8854166667</c:v>
                </c:pt>
                <c:pt idx="31072">
                  <c:v>41563.8888888889</c:v>
                </c:pt>
                <c:pt idx="31073">
                  <c:v>41563.8923611111</c:v>
                </c:pt>
                <c:pt idx="31074">
                  <c:v>41563.8958333333</c:v>
                </c:pt>
                <c:pt idx="31075">
                  <c:v>41563.8993055556</c:v>
                </c:pt>
                <c:pt idx="31076">
                  <c:v>41563.9027777778</c:v>
                </c:pt>
                <c:pt idx="31077">
                  <c:v>41563.90625</c:v>
                </c:pt>
                <c:pt idx="31078">
                  <c:v>41563.9097222222</c:v>
                </c:pt>
                <c:pt idx="31079">
                  <c:v>41563.9131944444</c:v>
                </c:pt>
                <c:pt idx="31080">
                  <c:v>41563.9166666667</c:v>
                </c:pt>
                <c:pt idx="31081">
                  <c:v>41563.9201388889</c:v>
                </c:pt>
                <c:pt idx="31082">
                  <c:v>41563.9236111111</c:v>
                </c:pt>
                <c:pt idx="31083">
                  <c:v>41563.9270833333</c:v>
                </c:pt>
                <c:pt idx="31084">
                  <c:v>41563.9305555556</c:v>
                </c:pt>
                <c:pt idx="31085">
                  <c:v>41563.9340277778</c:v>
                </c:pt>
                <c:pt idx="31086">
                  <c:v>41563.9375</c:v>
                </c:pt>
                <c:pt idx="31087">
                  <c:v>41563.9409722222</c:v>
                </c:pt>
                <c:pt idx="31088">
                  <c:v>41563.9444444444</c:v>
                </c:pt>
                <c:pt idx="31089">
                  <c:v>41563.9479166667</c:v>
                </c:pt>
                <c:pt idx="31090">
                  <c:v>41563.9513888889</c:v>
                </c:pt>
                <c:pt idx="31091">
                  <c:v>41563.9548611111</c:v>
                </c:pt>
                <c:pt idx="31092">
                  <c:v>41563.9583333333</c:v>
                </c:pt>
                <c:pt idx="31093">
                  <c:v>41563.9618055556</c:v>
                </c:pt>
                <c:pt idx="31094">
                  <c:v>41563.9652777778</c:v>
                </c:pt>
                <c:pt idx="31095">
                  <c:v>41563.96875</c:v>
                </c:pt>
                <c:pt idx="31096">
                  <c:v>41563.9722222222</c:v>
                </c:pt>
                <c:pt idx="31097">
                  <c:v>41563.9756944444</c:v>
                </c:pt>
                <c:pt idx="31098">
                  <c:v>41563.9791666667</c:v>
                </c:pt>
                <c:pt idx="31099">
                  <c:v>41563.9826388889</c:v>
                </c:pt>
                <c:pt idx="31100">
                  <c:v>41563.9861111111</c:v>
                </c:pt>
                <c:pt idx="31101">
                  <c:v>41563.9895833333</c:v>
                </c:pt>
                <c:pt idx="31102">
                  <c:v>41563.9930555556</c:v>
                </c:pt>
                <c:pt idx="31103">
                  <c:v>41563.9965277778</c:v>
                </c:pt>
                <c:pt idx="31104">
                  <c:v>41564</c:v>
                </c:pt>
                <c:pt idx="31105">
                  <c:v>41564.0034722222</c:v>
                </c:pt>
                <c:pt idx="31106">
                  <c:v>41564.0069444445</c:v>
                </c:pt>
                <c:pt idx="31107">
                  <c:v>41564.0104166667</c:v>
                </c:pt>
                <c:pt idx="31108">
                  <c:v>41564.0138888889</c:v>
                </c:pt>
                <c:pt idx="31109">
                  <c:v>41564.0173611111</c:v>
                </c:pt>
                <c:pt idx="31110">
                  <c:v>41564.0208333333</c:v>
                </c:pt>
                <c:pt idx="31111">
                  <c:v>41564.0243055556</c:v>
                </c:pt>
                <c:pt idx="31112">
                  <c:v>41564.0277777778</c:v>
                </c:pt>
                <c:pt idx="31113">
                  <c:v>41564.03125</c:v>
                </c:pt>
                <c:pt idx="31114">
                  <c:v>41564.0347222222</c:v>
                </c:pt>
                <c:pt idx="31115">
                  <c:v>41564.0381944445</c:v>
                </c:pt>
                <c:pt idx="31116">
                  <c:v>41564.0416666667</c:v>
                </c:pt>
                <c:pt idx="31117">
                  <c:v>41564.0451388889</c:v>
                </c:pt>
                <c:pt idx="31118">
                  <c:v>41564.0486111111</c:v>
                </c:pt>
                <c:pt idx="31119">
                  <c:v>41564.0520833333</c:v>
                </c:pt>
                <c:pt idx="31120">
                  <c:v>41564.0555555556</c:v>
                </c:pt>
                <c:pt idx="31121">
                  <c:v>41564.0590277778</c:v>
                </c:pt>
                <c:pt idx="31122">
                  <c:v>41564.0625</c:v>
                </c:pt>
                <c:pt idx="31123">
                  <c:v>41564.0659722222</c:v>
                </c:pt>
                <c:pt idx="31124">
                  <c:v>41564.0694444445</c:v>
                </c:pt>
                <c:pt idx="31125">
                  <c:v>41564.0729166667</c:v>
                </c:pt>
                <c:pt idx="31126">
                  <c:v>41564.0763888889</c:v>
                </c:pt>
                <c:pt idx="31127">
                  <c:v>41564.0798611111</c:v>
                </c:pt>
                <c:pt idx="31128">
                  <c:v>41564.0833333333</c:v>
                </c:pt>
                <c:pt idx="31129">
                  <c:v>41564.0868055556</c:v>
                </c:pt>
                <c:pt idx="31130">
                  <c:v>41564.0902777778</c:v>
                </c:pt>
                <c:pt idx="31131">
                  <c:v>41564.09375</c:v>
                </c:pt>
                <c:pt idx="31132">
                  <c:v>41564.0972222222</c:v>
                </c:pt>
                <c:pt idx="31133">
                  <c:v>41564.1006944444</c:v>
                </c:pt>
                <c:pt idx="31134">
                  <c:v>41564.1041666667</c:v>
                </c:pt>
                <c:pt idx="31135">
                  <c:v>41564.1076388889</c:v>
                </c:pt>
                <c:pt idx="31136">
                  <c:v>41564.1111111111</c:v>
                </c:pt>
                <c:pt idx="31137">
                  <c:v>41564.1145833333</c:v>
                </c:pt>
                <c:pt idx="31138">
                  <c:v>41564.1180555556</c:v>
                </c:pt>
                <c:pt idx="31139">
                  <c:v>41564.1215277778</c:v>
                </c:pt>
                <c:pt idx="31140">
                  <c:v>41564.125</c:v>
                </c:pt>
                <c:pt idx="31141">
                  <c:v>41564.1284722222</c:v>
                </c:pt>
                <c:pt idx="31142">
                  <c:v>41564.1319444444</c:v>
                </c:pt>
                <c:pt idx="31143">
                  <c:v>41564.1354166667</c:v>
                </c:pt>
                <c:pt idx="31144">
                  <c:v>41564.1388888889</c:v>
                </c:pt>
                <c:pt idx="31145">
                  <c:v>41564.1423611111</c:v>
                </c:pt>
                <c:pt idx="31146">
                  <c:v>41564.1458333333</c:v>
                </c:pt>
                <c:pt idx="31147">
                  <c:v>41564.1493055556</c:v>
                </c:pt>
                <c:pt idx="31148">
                  <c:v>41564.1527777778</c:v>
                </c:pt>
                <c:pt idx="31149">
                  <c:v>41564.15625</c:v>
                </c:pt>
                <c:pt idx="31150">
                  <c:v>41564.1597222222</c:v>
                </c:pt>
                <c:pt idx="31151">
                  <c:v>41564.1631944444</c:v>
                </c:pt>
                <c:pt idx="31152">
                  <c:v>41564.1666666667</c:v>
                </c:pt>
                <c:pt idx="31153">
                  <c:v>41564.1701388889</c:v>
                </c:pt>
                <c:pt idx="31154">
                  <c:v>41564.1736111111</c:v>
                </c:pt>
                <c:pt idx="31155">
                  <c:v>41564.1770833333</c:v>
                </c:pt>
                <c:pt idx="31156">
                  <c:v>41564.1805555556</c:v>
                </c:pt>
                <c:pt idx="31157">
                  <c:v>41564.1840277778</c:v>
                </c:pt>
                <c:pt idx="31158">
                  <c:v>41564.1875</c:v>
                </c:pt>
                <c:pt idx="31159">
                  <c:v>41564.1909722222</c:v>
                </c:pt>
                <c:pt idx="31160">
                  <c:v>41564.1944444444</c:v>
                </c:pt>
                <c:pt idx="31161">
                  <c:v>41564.1979166667</c:v>
                </c:pt>
                <c:pt idx="31162">
                  <c:v>41564.2013888889</c:v>
                </c:pt>
                <c:pt idx="31163">
                  <c:v>41564.2048611111</c:v>
                </c:pt>
                <c:pt idx="31164">
                  <c:v>41564.2083333333</c:v>
                </c:pt>
                <c:pt idx="31165">
                  <c:v>41564.2118055556</c:v>
                </c:pt>
                <c:pt idx="31166">
                  <c:v>41564.2152777778</c:v>
                </c:pt>
                <c:pt idx="31167">
                  <c:v>41564.21875</c:v>
                </c:pt>
                <c:pt idx="31168">
                  <c:v>41564.2222222222</c:v>
                </c:pt>
                <c:pt idx="31169">
                  <c:v>41564.2256944444</c:v>
                </c:pt>
                <c:pt idx="31170">
                  <c:v>41564.2291666667</c:v>
                </c:pt>
                <c:pt idx="31171">
                  <c:v>41564.2326388889</c:v>
                </c:pt>
                <c:pt idx="31172">
                  <c:v>41564.2361111111</c:v>
                </c:pt>
                <c:pt idx="31173">
                  <c:v>41564.2395833333</c:v>
                </c:pt>
                <c:pt idx="31174">
                  <c:v>41564.2430555556</c:v>
                </c:pt>
                <c:pt idx="31175">
                  <c:v>41564.2465277778</c:v>
                </c:pt>
                <c:pt idx="31176">
                  <c:v>41564.25</c:v>
                </c:pt>
                <c:pt idx="31177">
                  <c:v>41564.2534722222</c:v>
                </c:pt>
                <c:pt idx="31178">
                  <c:v>41564.2569444444</c:v>
                </c:pt>
                <c:pt idx="31179">
                  <c:v>41564.2604166667</c:v>
                </c:pt>
                <c:pt idx="31180">
                  <c:v>41564.2638888889</c:v>
                </c:pt>
                <c:pt idx="31181">
                  <c:v>41564.2673611111</c:v>
                </c:pt>
                <c:pt idx="31182">
                  <c:v>41564.2708333333</c:v>
                </c:pt>
                <c:pt idx="31183">
                  <c:v>41564.2743055556</c:v>
                </c:pt>
                <c:pt idx="31184">
                  <c:v>41564.2777777778</c:v>
                </c:pt>
                <c:pt idx="31185">
                  <c:v>41564.28125</c:v>
                </c:pt>
                <c:pt idx="31186">
                  <c:v>41564.2847222222</c:v>
                </c:pt>
                <c:pt idx="31187">
                  <c:v>41564.2881944445</c:v>
                </c:pt>
                <c:pt idx="31188">
                  <c:v>41564.2916666667</c:v>
                </c:pt>
                <c:pt idx="31189">
                  <c:v>41564.2951388889</c:v>
                </c:pt>
                <c:pt idx="31190">
                  <c:v>41564.2986111111</c:v>
                </c:pt>
                <c:pt idx="31191">
                  <c:v>41564.3020833333</c:v>
                </c:pt>
                <c:pt idx="31192">
                  <c:v>41564.3055555556</c:v>
                </c:pt>
                <c:pt idx="31193">
                  <c:v>41564.3090277778</c:v>
                </c:pt>
                <c:pt idx="31194">
                  <c:v>41564.3125</c:v>
                </c:pt>
                <c:pt idx="31195">
                  <c:v>41564.3159722222</c:v>
                </c:pt>
                <c:pt idx="31196">
                  <c:v>41564.3194444445</c:v>
                </c:pt>
                <c:pt idx="31197">
                  <c:v>41564.3229166667</c:v>
                </c:pt>
                <c:pt idx="31198">
                  <c:v>41564.3263888889</c:v>
                </c:pt>
                <c:pt idx="31199">
                  <c:v>41564.3298611111</c:v>
                </c:pt>
                <c:pt idx="31200">
                  <c:v>41564.3333333333</c:v>
                </c:pt>
                <c:pt idx="31201">
                  <c:v>41564.3368055556</c:v>
                </c:pt>
                <c:pt idx="31202">
                  <c:v>41564.3402777778</c:v>
                </c:pt>
                <c:pt idx="31203">
                  <c:v>41564.34375</c:v>
                </c:pt>
                <c:pt idx="31204">
                  <c:v>41564.3472222222</c:v>
                </c:pt>
                <c:pt idx="31205">
                  <c:v>41564.3506944445</c:v>
                </c:pt>
                <c:pt idx="31206">
                  <c:v>41564.3541666667</c:v>
                </c:pt>
                <c:pt idx="31207">
                  <c:v>41564.3576388889</c:v>
                </c:pt>
                <c:pt idx="31208">
                  <c:v>41564.3611111111</c:v>
                </c:pt>
                <c:pt idx="31209">
                  <c:v>41564.3645833333</c:v>
                </c:pt>
                <c:pt idx="31210">
                  <c:v>41564.3680555556</c:v>
                </c:pt>
                <c:pt idx="31211">
                  <c:v>41564.3715277778</c:v>
                </c:pt>
                <c:pt idx="31212">
                  <c:v>41564.375</c:v>
                </c:pt>
                <c:pt idx="31213">
                  <c:v>41564.3784722222</c:v>
                </c:pt>
                <c:pt idx="31214">
                  <c:v>41564.3819444444</c:v>
                </c:pt>
                <c:pt idx="31215">
                  <c:v>41564.3854166667</c:v>
                </c:pt>
                <c:pt idx="31216">
                  <c:v>41564.3888888889</c:v>
                </c:pt>
                <c:pt idx="31217">
                  <c:v>41564.3923611111</c:v>
                </c:pt>
                <c:pt idx="31218">
                  <c:v>41564.3958333333</c:v>
                </c:pt>
                <c:pt idx="31219">
                  <c:v>41564.3993055556</c:v>
                </c:pt>
                <c:pt idx="31220">
                  <c:v>41564.4027777778</c:v>
                </c:pt>
                <c:pt idx="31221">
                  <c:v>41564.40625</c:v>
                </c:pt>
                <c:pt idx="31222">
                  <c:v>41564.4097222222</c:v>
                </c:pt>
                <c:pt idx="31223">
                  <c:v>41564.4131944444</c:v>
                </c:pt>
                <c:pt idx="31224">
                  <c:v>41564.4166666667</c:v>
                </c:pt>
                <c:pt idx="31225">
                  <c:v>41564.4201388889</c:v>
                </c:pt>
                <c:pt idx="31226">
                  <c:v>41564.4236111111</c:v>
                </c:pt>
                <c:pt idx="31227">
                  <c:v>41564.4270833333</c:v>
                </c:pt>
                <c:pt idx="31228">
                  <c:v>41564.4305555556</c:v>
                </c:pt>
                <c:pt idx="31229">
                  <c:v>41564.4340277778</c:v>
                </c:pt>
                <c:pt idx="31230">
                  <c:v>41564.4375</c:v>
                </c:pt>
                <c:pt idx="31231">
                  <c:v>41564.4409722222</c:v>
                </c:pt>
                <c:pt idx="31232">
                  <c:v>41564.4444444444</c:v>
                </c:pt>
                <c:pt idx="31233">
                  <c:v>41564.4479166667</c:v>
                </c:pt>
                <c:pt idx="31234">
                  <c:v>41564.4513888889</c:v>
                </c:pt>
                <c:pt idx="31235">
                  <c:v>41564.4548611111</c:v>
                </c:pt>
                <c:pt idx="31236">
                  <c:v>41564.4583333333</c:v>
                </c:pt>
                <c:pt idx="31237">
                  <c:v>41564.4618055556</c:v>
                </c:pt>
                <c:pt idx="31238">
                  <c:v>41564.4652777778</c:v>
                </c:pt>
                <c:pt idx="31239">
                  <c:v>41564.46875</c:v>
                </c:pt>
                <c:pt idx="31240">
                  <c:v>41564.4722222222</c:v>
                </c:pt>
                <c:pt idx="31241">
                  <c:v>41564.4756944444</c:v>
                </c:pt>
                <c:pt idx="31242">
                  <c:v>41564.4791666667</c:v>
                </c:pt>
                <c:pt idx="31243">
                  <c:v>41564.4826388889</c:v>
                </c:pt>
                <c:pt idx="31244">
                  <c:v>41564.4861111111</c:v>
                </c:pt>
                <c:pt idx="31245">
                  <c:v>41564.4895833333</c:v>
                </c:pt>
                <c:pt idx="31246">
                  <c:v>41564.4930555556</c:v>
                </c:pt>
                <c:pt idx="31247">
                  <c:v>41564.4965277778</c:v>
                </c:pt>
                <c:pt idx="31248">
                  <c:v>41564.5</c:v>
                </c:pt>
                <c:pt idx="31249">
                  <c:v>41564.5034722222</c:v>
                </c:pt>
                <c:pt idx="31250">
                  <c:v>41564.5069444444</c:v>
                </c:pt>
                <c:pt idx="31251">
                  <c:v>41564.5104166667</c:v>
                </c:pt>
                <c:pt idx="31252">
                  <c:v>41564.5138888889</c:v>
                </c:pt>
                <c:pt idx="31253">
                  <c:v>41564.5173611111</c:v>
                </c:pt>
                <c:pt idx="31254">
                  <c:v>41564.5208333333</c:v>
                </c:pt>
                <c:pt idx="31255">
                  <c:v>41564.5243055556</c:v>
                </c:pt>
                <c:pt idx="31256">
                  <c:v>41564.5277777778</c:v>
                </c:pt>
                <c:pt idx="31257">
                  <c:v>41564.53125</c:v>
                </c:pt>
                <c:pt idx="31258">
                  <c:v>41564.5347222222</c:v>
                </c:pt>
                <c:pt idx="31259">
                  <c:v>41564.5381944445</c:v>
                </c:pt>
                <c:pt idx="31260">
                  <c:v>41564.5416666667</c:v>
                </c:pt>
                <c:pt idx="31261">
                  <c:v>41564.5451388889</c:v>
                </c:pt>
                <c:pt idx="31262">
                  <c:v>41564.5486111111</c:v>
                </c:pt>
                <c:pt idx="31263">
                  <c:v>41564.5520833333</c:v>
                </c:pt>
                <c:pt idx="31264">
                  <c:v>41564.5555555556</c:v>
                </c:pt>
                <c:pt idx="31265">
                  <c:v>41564.5590277778</c:v>
                </c:pt>
                <c:pt idx="31266">
                  <c:v>41564.5625</c:v>
                </c:pt>
                <c:pt idx="31267">
                  <c:v>41564.5659722222</c:v>
                </c:pt>
                <c:pt idx="31268">
                  <c:v>41564.5694444445</c:v>
                </c:pt>
                <c:pt idx="31269">
                  <c:v>41564.5729166667</c:v>
                </c:pt>
                <c:pt idx="31270">
                  <c:v>41564.5763888889</c:v>
                </c:pt>
                <c:pt idx="31271">
                  <c:v>41564.5798611111</c:v>
                </c:pt>
                <c:pt idx="31272">
                  <c:v>41564.5833333333</c:v>
                </c:pt>
                <c:pt idx="31273">
                  <c:v>41564.5868055556</c:v>
                </c:pt>
                <c:pt idx="31274">
                  <c:v>41564.5902777778</c:v>
                </c:pt>
                <c:pt idx="31275">
                  <c:v>41564.59375</c:v>
                </c:pt>
                <c:pt idx="31276">
                  <c:v>41564.5972222222</c:v>
                </c:pt>
                <c:pt idx="31277">
                  <c:v>41564.6006944445</c:v>
                </c:pt>
                <c:pt idx="31278">
                  <c:v>41564.6041666667</c:v>
                </c:pt>
                <c:pt idx="31279">
                  <c:v>41564.6076388889</c:v>
                </c:pt>
                <c:pt idx="31280">
                  <c:v>41564.6111111111</c:v>
                </c:pt>
                <c:pt idx="31281">
                  <c:v>41564.6145833333</c:v>
                </c:pt>
                <c:pt idx="31282">
                  <c:v>41564.6180555556</c:v>
                </c:pt>
                <c:pt idx="31283">
                  <c:v>41564.6215277778</c:v>
                </c:pt>
                <c:pt idx="31284">
                  <c:v>41564.625</c:v>
                </c:pt>
                <c:pt idx="31285">
                  <c:v>41564.6284722222</c:v>
                </c:pt>
                <c:pt idx="31286">
                  <c:v>41564.6319444444</c:v>
                </c:pt>
                <c:pt idx="31287">
                  <c:v>41564.6354166667</c:v>
                </c:pt>
                <c:pt idx="31288">
                  <c:v>41564.6388888889</c:v>
                </c:pt>
                <c:pt idx="31289">
                  <c:v>41564.6423611111</c:v>
                </c:pt>
                <c:pt idx="31290">
                  <c:v>41564.6458333333</c:v>
                </c:pt>
                <c:pt idx="31291">
                  <c:v>41564.6493055556</c:v>
                </c:pt>
                <c:pt idx="31292">
                  <c:v>41564.6527777778</c:v>
                </c:pt>
                <c:pt idx="31293">
                  <c:v>41564.65625</c:v>
                </c:pt>
                <c:pt idx="31294">
                  <c:v>41564.6597222222</c:v>
                </c:pt>
                <c:pt idx="31295">
                  <c:v>41564.6631944444</c:v>
                </c:pt>
                <c:pt idx="31296">
                  <c:v>41564.6666666667</c:v>
                </c:pt>
                <c:pt idx="31297">
                  <c:v>41564.6701388889</c:v>
                </c:pt>
                <c:pt idx="31298">
                  <c:v>41564.6736111111</c:v>
                </c:pt>
                <c:pt idx="31299">
                  <c:v>41564.6770833333</c:v>
                </c:pt>
                <c:pt idx="31300">
                  <c:v>41564.6805555556</c:v>
                </c:pt>
                <c:pt idx="31301">
                  <c:v>41564.6840277778</c:v>
                </c:pt>
                <c:pt idx="31302">
                  <c:v>41564.6875</c:v>
                </c:pt>
                <c:pt idx="31303">
                  <c:v>41564.6909722222</c:v>
                </c:pt>
                <c:pt idx="31304">
                  <c:v>41564.6944444444</c:v>
                </c:pt>
                <c:pt idx="31305">
                  <c:v>41564.6979166667</c:v>
                </c:pt>
                <c:pt idx="31306">
                  <c:v>41564.7013888889</c:v>
                </c:pt>
                <c:pt idx="31307">
                  <c:v>41564.7048611111</c:v>
                </c:pt>
                <c:pt idx="31308">
                  <c:v>41564.7083333333</c:v>
                </c:pt>
                <c:pt idx="31309">
                  <c:v>41564.7118055556</c:v>
                </c:pt>
                <c:pt idx="31310">
                  <c:v>41564.7152777778</c:v>
                </c:pt>
                <c:pt idx="31311">
                  <c:v>41564.71875</c:v>
                </c:pt>
                <c:pt idx="31312">
                  <c:v>41564.7222222222</c:v>
                </c:pt>
                <c:pt idx="31313">
                  <c:v>41564.7256944444</c:v>
                </c:pt>
                <c:pt idx="31314">
                  <c:v>41564.7291666667</c:v>
                </c:pt>
                <c:pt idx="31315">
                  <c:v>41564.7326388889</c:v>
                </c:pt>
                <c:pt idx="31316">
                  <c:v>41564.7361111111</c:v>
                </c:pt>
                <c:pt idx="31317">
                  <c:v>41564.7395833333</c:v>
                </c:pt>
                <c:pt idx="31318">
                  <c:v>41564.7430555556</c:v>
                </c:pt>
                <c:pt idx="31319">
                  <c:v>41564.7465277778</c:v>
                </c:pt>
                <c:pt idx="31320">
                  <c:v>41564.75</c:v>
                </c:pt>
                <c:pt idx="31321">
                  <c:v>41564.7534722222</c:v>
                </c:pt>
                <c:pt idx="31322">
                  <c:v>41564.7569444444</c:v>
                </c:pt>
                <c:pt idx="31323">
                  <c:v>41564.7604166667</c:v>
                </c:pt>
                <c:pt idx="31324">
                  <c:v>41564.7638888889</c:v>
                </c:pt>
                <c:pt idx="31325">
                  <c:v>41564.7673611111</c:v>
                </c:pt>
                <c:pt idx="31326">
                  <c:v>41564.7708333333</c:v>
                </c:pt>
                <c:pt idx="31327">
                  <c:v>41564.7743055556</c:v>
                </c:pt>
                <c:pt idx="31328">
                  <c:v>41564.7777777778</c:v>
                </c:pt>
                <c:pt idx="31329">
                  <c:v>41564.78125</c:v>
                </c:pt>
                <c:pt idx="31330">
                  <c:v>41564.7847222222</c:v>
                </c:pt>
                <c:pt idx="31331">
                  <c:v>41564.7881944444</c:v>
                </c:pt>
                <c:pt idx="31332">
                  <c:v>41564.7916666667</c:v>
                </c:pt>
                <c:pt idx="31333">
                  <c:v>41564.7951388889</c:v>
                </c:pt>
                <c:pt idx="31334">
                  <c:v>41564.7986111111</c:v>
                </c:pt>
                <c:pt idx="31335">
                  <c:v>41564.8020833333</c:v>
                </c:pt>
                <c:pt idx="31336">
                  <c:v>41564.8055555556</c:v>
                </c:pt>
                <c:pt idx="31337">
                  <c:v>41564.8090277778</c:v>
                </c:pt>
                <c:pt idx="31338">
                  <c:v>41564.8125</c:v>
                </c:pt>
                <c:pt idx="31339">
                  <c:v>41564.8159722222</c:v>
                </c:pt>
                <c:pt idx="31340">
                  <c:v>41564.8194444445</c:v>
                </c:pt>
                <c:pt idx="31341">
                  <c:v>41564.8229166667</c:v>
                </c:pt>
                <c:pt idx="31342">
                  <c:v>41564.8263888889</c:v>
                </c:pt>
                <c:pt idx="31343">
                  <c:v>41564.8298611111</c:v>
                </c:pt>
                <c:pt idx="31344">
                  <c:v>41564.8333333333</c:v>
                </c:pt>
                <c:pt idx="31345">
                  <c:v>41564.8368055556</c:v>
                </c:pt>
                <c:pt idx="31346">
                  <c:v>41564.8402777778</c:v>
                </c:pt>
                <c:pt idx="31347">
                  <c:v>41564.84375</c:v>
                </c:pt>
                <c:pt idx="31348">
                  <c:v>41564.8472222222</c:v>
                </c:pt>
                <c:pt idx="31349">
                  <c:v>41564.8506944445</c:v>
                </c:pt>
                <c:pt idx="31350">
                  <c:v>41564.8541666667</c:v>
                </c:pt>
                <c:pt idx="31351">
                  <c:v>41564.8576388889</c:v>
                </c:pt>
                <c:pt idx="31352">
                  <c:v>41564.8611111111</c:v>
                </c:pt>
                <c:pt idx="31353">
                  <c:v>41564.8645833333</c:v>
                </c:pt>
                <c:pt idx="31354">
                  <c:v>41564.8680555556</c:v>
                </c:pt>
                <c:pt idx="31355">
                  <c:v>41564.8715277778</c:v>
                </c:pt>
                <c:pt idx="31356">
                  <c:v>41564.875</c:v>
                </c:pt>
                <c:pt idx="31357">
                  <c:v>41564.8784722222</c:v>
                </c:pt>
                <c:pt idx="31358">
                  <c:v>41564.8819444445</c:v>
                </c:pt>
                <c:pt idx="31359">
                  <c:v>41564.8854166667</c:v>
                </c:pt>
                <c:pt idx="31360">
                  <c:v>41564.8888888889</c:v>
                </c:pt>
                <c:pt idx="31361">
                  <c:v>41564.8923611111</c:v>
                </c:pt>
                <c:pt idx="31362">
                  <c:v>41564.8958333333</c:v>
                </c:pt>
                <c:pt idx="31363">
                  <c:v>41564.8993055556</c:v>
                </c:pt>
                <c:pt idx="31364">
                  <c:v>41564.9027777778</c:v>
                </c:pt>
                <c:pt idx="31365">
                  <c:v>41564.90625</c:v>
                </c:pt>
                <c:pt idx="31366">
                  <c:v>41564.9097222222</c:v>
                </c:pt>
                <c:pt idx="31367">
                  <c:v>41564.9131944444</c:v>
                </c:pt>
                <c:pt idx="31368">
                  <c:v>41564.9166666667</c:v>
                </c:pt>
                <c:pt idx="31369">
                  <c:v>41564.9201388889</c:v>
                </c:pt>
                <c:pt idx="31370">
                  <c:v>41564.9236111111</c:v>
                </c:pt>
                <c:pt idx="31371">
                  <c:v>41564.9270833333</c:v>
                </c:pt>
                <c:pt idx="31372">
                  <c:v>41564.9305555556</c:v>
                </c:pt>
                <c:pt idx="31373">
                  <c:v>41564.9340277778</c:v>
                </c:pt>
                <c:pt idx="31374">
                  <c:v>41564.9375</c:v>
                </c:pt>
                <c:pt idx="31375">
                  <c:v>41564.9409722222</c:v>
                </c:pt>
                <c:pt idx="31376">
                  <c:v>41564.9444444444</c:v>
                </c:pt>
                <c:pt idx="31377">
                  <c:v>41564.9479166667</c:v>
                </c:pt>
                <c:pt idx="31378">
                  <c:v>41564.9513888889</c:v>
                </c:pt>
                <c:pt idx="31379">
                  <c:v>41564.9548611111</c:v>
                </c:pt>
                <c:pt idx="31380">
                  <c:v>41564.9583333333</c:v>
                </c:pt>
                <c:pt idx="31381">
                  <c:v>41564.9618055556</c:v>
                </c:pt>
                <c:pt idx="31382">
                  <c:v>41564.9652777778</c:v>
                </c:pt>
                <c:pt idx="31383">
                  <c:v>41564.96875</c:v>
                </c:pt>
                <c:pt idx="31384">
                  <c:v>41564.9722222222</c:v>
                </c:pt>
                <c:pt idx="31385">
                  <c:v>41564.9756944444</c:v>
                </c:pt>
                <c:pt idx="31386">
                  <c:v>41564.9791666667</c:v>
                </c:pt>
                <c:pt idx="31387">
                  <c:v>41564.9826388889</c:v>
                </c:pt>
                <c:pt idx="31388">
                  <c:v>41564.9861111111</c:v>
                </c:pt>
                <c:pt idx="31389">
                  <c:v>41564.9895833333</c:v>
                </c:pt>
                <c:pt idx="31390">
                  <c:v>41564.9930555556</c:v>
                </c:pt>
                <c:pt idx="31391">
                  <c:v>41564.9965277778</c:v>
                </c:pt>
                <c:pt idx="31392">
                  <c:v>41565</c:v>
                </c:pt>
                <c:pt idx="31393">
                  <c:v>41565.0034722222</c:v>
                </c:pt>
                <c:pt idx="31394">
                  <c:v>41565.0069444444</c:v>
                </c:pt>
                <c:pt idx="31395">
                  <c:v>41565.0104166667</c:v>
                </c:pt>
                <c:pt idx="31396">
                  <c:v>41565.0138888889</c:v>
                </c:pt>
                <c:pt idx="31397">
                  <c:v>41565.0173611111</c:v>
                </c:pt>
                <c:pt idx="31398">
                  <c:v>41565.0208333333</c:v>
                </c:pt>
                <c:pt idx="31399">
                  <c:v>41565.0243055556</c:v>
                </c:pt>
                <c:pt idx="31400">
                  <c:v>41565.0277777778</c:v>
                </c:pt>
                <c:pt idx="31401">
                  <c:v>41565.03125</c:v>
                </c:pt>
                <c:pt idx="31402">
                  <c:v>41565.0347222222</c:v>
                </c:pt>
                <c:pt idx="31403">
                  <c:v>41565.0381944444</c:v>
                </c:pt>
                <c:pt idx="31404">
                  <c:v>41565.0416666667</c:v>
                </c:pt>
                <c:pt idx="31405">
                  <c:v>41565.0451388889</c:v>
                </c:pt>
                <c:pt idx="31406">
                  <c:v>41565.0486111111</c:v>
                </c:pt>
                <c:pt idx="31407">
                  <c:v>41565.0520833333</c:v>
                </c:pt>
                <c:pt idx="31408">
                  <c:v>41565.0555555556</c:v>
                </c:pt>
                <c:pt idx="31409">
                  <c:v>41565.0590277778</c:v>
                </c:pt>
                <c:pt idx="31410">
                  <c:v>41565.0625</c:v>
                </c:pt>
                <c:pt idx="31411">
                  <c:v>41565.0659722222</c:v>
                </c:pt>
                <c:pt idx="31412">
                  <c:v>41565.0694444445</c:v>
                </c:pt>
                <c:pt idx="31413">
                  <c:v>41565.0729166667</c:v>
                </c:pt>
                <c:pt idx="31414">
                  <c:v>41565.0763888889</c:v>
                </c:pt>
                <c:pt idx="31415">
                  <c:v>41565.0798611111</c:v>
                </c:pt>
                <c:pt idx="31416">
                  <c:v>41565.0833333333</c:v>
                </c:pt>
                <c:pt idx="31417">
                  <c:v>41565.0868055556</c:v>
                </c:pt>
                <c:pt idx="31418">
                  <c:v>41565.0902777778</c:v>
                </c:pt>
                <c:pt idx="31419">
                  <c:v>41565.09375</c:v>
                </c:pt>
                <c:pt idx="31420">
                  <c:v>41565.0972222222</c:v>
                </c:pt>
                <c:pt idx="31421">
                  <c:v>41565.1006944445</c:v>
                </c:pt>
                <c:pt idx="31422">
                  <c:v>41565.1041666667</c:v>
                </c:pt>
                <c:pt idx="31423">
                  <c:v>41565.1076388889</c:v>
                </c:pt>
                <c:pt idx="31424">
                  <c:v>41565.1111111111</c:v>
                </c:pt>
                <c:pt idx="31425">
                  <c:v>41565.1145833333</c:v>
                </c:pt>
                <c:pt idx="31426">
                  <c:v>41565.1180555556</c:v>
                </c:pt>
                <c:pt idx="31427">
                  <c:v>41565.1215277778</c:v>
                </c:pt>
                <c:pt idx="31428">
                  <c:v>41565.125</c:v>
                </c:pt>
                <c:pt idx="31429">
                  <c:v>41565.1284722222</c:v>
                </c:pt>
                <c:pt idx="31430">
                  <c:v>41565.1319444445</c:v>
                </c:pt>
                <c:pt idx="31431">
                  <c:v>41565.1354166667</c:v>
                </c:pt>
                <c:pt idx="31432">
                  <c:v>41565.1388888889</c:v>
                </c:pt>
                <c:pt idx="31433">
                  <c:v>41565.1423611111</c:v>
                </c:pt>
                <c:pt idx="31434">
                  <c:v>41565.1458333333</c:v>
                </c:pt>
                <c:pt idx="31435">
                  <c:v>41565.1493055556</c:v>
                </c:pt>
                <c:pt idx="31436">
                  <c:v>41565.1527777778</c:v>
                </c:pt>
                <c:pt idx="31437">
                  <c:v>41565.15625</c:v>
                </c:pt>
                <c:pt idx="31438">
                  <c:v>41565.1597222222</c:v>
                </c:pt>
                <c:pt idx="31439">
                  <c:v>41565.1631944444</c:v>
                </c:pt>
                <c:pt idx="31440">
                  <c:v>41565.1666666667</c:v>
                </c:pt>
                <c:pt idx="31441">
                  <c:v>41565.1701388889</c:v>
                </c:pt>
                <c:pt idx="31442">
                  <c:v>41565.1736111111</c:v>
                </c:pt>
                <c:pt idx="31443">
                  <c:v>41565.1770833333</c:v>
                </c:pt>
                <c:pt idx="31444">
                  <c:v>41565.1805555556</c:v>
                </c:pt>
                <c:pt idx="31445">
                  <c:v>41565.1840277778</c:v>
                </c:pt>
                <c:pt idx="31446">
                  <c:v>41565.1875</c:v>
                </c:pt>
                <c:pt idx="31447">
                  <c:v>41565.1909722222</c:v>
                </c:pt>
                <c:pt idx="31448">
                  <c:v>41565.1944444444</c:v>
                </c:pt>
                <c:pt idx="31449">
                  <c:v>41565.1979166667</c:v>
                </c:pt>
                <c:pt idx="31450">
                  <c:v>41565.2013888889</c:v>
                </c:pt>
                <c:pt idx="31451">
                  <c:v>41565.2048611111</c:v>
                </c:pt>
                <c:pt idx="31452">
                  <c:v>41565.2083333333</c:v>
                </c:pt>
                <c:pt idx="31453">
                  <c:v>41565.2118055556</c:v>
                </c:pt>
                <c:pt idx="31454">
                  <c:v>41565.2152777778</c:v>
                </c:pt>
                <c:pt idx="31455">
                  <c:v>41565.21875</c:v>
                </c:pt>
                <c:pt idx="31456">
                  <c:v>41565.2222222222</c:v>
                </c:pt>
                <c:pt idx="31457">
                  <c:v>41565.2256944444</c:v>
                </c:pt>
                <c:pt idx="31458">
                  <c:v>41565.2291666667</c:v>
                </c:pt>
                <c:pt idx="31459">
                  <c:v>41565.2326388889</c:v>
                </c:pt>
                <c:pt idx="31460">
                  <c:v>41565.2361111111</c:v>
                </c:pt>
                <c:pt idx="31461">
                  <c:v>41565.2395833333</c:v>
                </c:pt>
                <c:pt idx="31462">
                  <c:v>41565.2430555556</c:v>
                </c:pt>
                <c:pt idx="31463">
                  <c:v>41565.2465277778</c:v>
                </c:pt>
                <c:pt idx="31464">
                  <c:v>41565.25</c:v>
                </c:pt>
                <c:pt idx="31465">
                  <c:v>41565.2534722222</c:v>
                </c:pt>
                <c:pt idx="31466">
                  <c:v>41565.2569444444</c:v>
                </c:pt>
                <c:pt idx="31467">
                  <c:v>41565.2604166667</c:v>
                </c:pt>
                <c:pt idx="31468">
                  <c:v>41565.2638888889</c:v>
                </c:pt>
                <c:pt idx="31469">
                  <c:v>41565.2673611111</c:v>
                </c:pt>
                <c:pt idx="31470">
                  <c:v>41565.2708333333</c:v>
                </c:pt>
                <c:pt idx="31471">
                  <c:v>41565.2743055556</c:v>
                </c:pt>
                <c:pt idx="31472">
                  <c:v>41565.2777777778</c:v>
                </c:pt>
                <c:pt idx="31473">
                  <c:v>41565.28125</c:v>
                </c:pt>
                <c:pt idx="31474">
                  <c:v>41565.2847222222</c:v>
                </c:pt>
                <c:pt idx="31475">
                  <c:v>41565.2881944444</c:v>
                </c:pt>
                <c:pt idx="31476">
                  <c:v>41565.2916666667</c:v>
                </c:pt>
                <c:pt idx="31477">
                  <c:v>41565.2951388889</c:v>
                </c:pt>
                <c:pt idx="31478">
                  <c:v>41565.2986111111</c:v>
                </c:pt>
                <c:pt idx="31479">
                  <c:v>41565.3020833333</c:v>
                </c:pt>
                <c:pt idx="31480">
                  <c:v>41565.3055555556</c:v>
                </c:pt>
                <c:pt idx="31481">
                  <c:v>41565.3090277778</c:v>
                </c:pt>
                <c:pt idx="31482">
                  <c:v>41565.3125</c:v>
                </c:pt>
                <c:pt idx="31483">
                  <c:v>41565.3159722222</c:v>
                </c:pt>
                <c:pt idx="31484">
                  <c:v>41565.3194444444</c:v>
                </c:pt>
                <c:pt idx="31485">
                  <c:v>41565.3229166667</c:v>
                </c:pt>
                <c:pt idx="31486">
                  <c:v>41565.3263888889</c:v>
                </c:pt>
                <c:pt idx="31487">
                  <c:v>41565.3298611111</c:v>
                </c:pt>
                <c:pt idx="31488">
                  <c:v>41565.3333333333</c:v>
                </c:pt>
                <c:pt idx="31489">
                  <c:v>41565.3368055556</c:v>
                </c:pt>
                <c:pt idx="31490">
                  <c:v>41565.3402777778</c:v>
                </c:pt>
                <c:pt idx="31491">
                  <c:v>41565.34375</c:v>
                </c:pt>
                <c:pt idx="31492">
                  <c:v>41565.3472222222</c:v>
                </c:pt>
                <c:pt idx="31493">
                  <c:v>41565.3506944445</c:v>
                </c:pt>
                <c:pt idx="31494">
                  <c:v>41565.3541666667</c:v>
                </c:pt>
                <c:pt idx="31495">
                  <c:v>41565.3576388889</c:v>
                </c:pt>
                <c:pt idx="31496">
                  <c:v>41565.3611111111</c:v>
                </c:pt>
                <c:pt idx="31497">
                  <c:v>41565.3645833333</c:v>
                </c:pt>
                <c:pt idx="31498">
                  <c:v>41565.3680555556</c:v>
                </c:pt>
                <c:pt idx="31499">
                  <c:v>41565.3715277778</c:v>
                </c:pt>
                <c:pt idx="31500">
                  <c:v>41565.375</c:v>
                </c:pt>
                <c:pt idx="31501">
                  <c:v>41565.3784722222</c:v>
                </c:pt>
                <c:pt idx="31502">
                  <c:v>41565.3819444445</c:v>
                </c:pt>
                <c:pt idx="31503">
                  <c:v>41565.3854166667</c:v>
                </c:pt>
                <c:pt idx="31504">
                  <c:v>41565.3888888889</c:v>
                </c:pt>
                <c:pt idx="31505">
                  <c:v>41565.3923611111</c:v>
                </c:pt>
                <c:pt idx="31506">
                  <c:v>41565.3958333333</c:v>
                </c:pt>
                <c:pt idx="31507">
                  <c:v>41565.3993055556</c:v>
                </c:pt>
                <c:pt idx="31508">
                  <c:v>41565.4027777778</c:v>
                </c:pt>
                <c:pt idx="31509">
                  <c:v>41565.40625</c:v>
                </c:pt>
                <c:pt idx="31510">
                  <c:v>41565.4097222222</c:v>
                </c:pt>
                <c:pt idx="31511">
                  <c:v>41565.4131944445</c:v>
                </c:pt>
                <c:pt idx="31512">
                  <c:v>41565.4166666667</c:v>
                </c:pt>
                <c:pt idx="31513">
                  <c:v>41565.4201388889</c:v>
                </c:pt>
                <c:pt idx="31514">
                  <c:v>41565.4236111111</c:v>
                </c:pt>
                <c:pt idx="31515">
                  <c:v>41565.4270833333</c:v>
                </c:pt>
                <c:pt idx="31516">
                  <c:v>41565.4305555556</c:v>
                </c:pt>
                <c:pt idx="31517">
                  <c:v>41565.4340277778</c:v>
                </c:pt>
                <c:pt idx="31518">
                  <c:v>41565.4375</c:v>
                </c:pt>
                <c:pt idx="31519">
                  <c:v>41565.4409722222</c:v>
                </c:pt>
                <c:pt idx="31520">
                  <c:v>41565.4444444444</c:v>
                </c:pt>
                <c:pt idx="31521">
                  <c:v>41565.4479166667</c:v>
                </c:pt>
                <c:pt idx="31522">
                  <c:v>41565.4513888889</c:v>
                </c:pt>
                <c:pt idx="31523">
                  <c:v>41565.4548611111</c:v>
                </c:pt>
                <c:pt idx="31524">
                  <c:v>41565.4583333333</c:v>
                </c:pt>
                <c:pt idx="31525">
                  <c:v>41565.4618055556</c:v>
                </c:pt>
                <c:pt idx="31526">
                  <c:v>41565.4652777778</c:v>
                </c:pt>
                <c:pt idx="31527">
                  <c:v>41565.46875</c:v>
                </c:pt>
                <c:pt idx="31528">
                  <c:v>41565.4722222222</c:v>
                </c:pt>
                <c:pt idx="31529">
                  <c:v>41565.4756944444</c:v>
                </c:pt>
                <c:pt idx="31530">
                  <c:v>41565.4791666667</c:v>
                </c:pt>
                <c:pt idx="31531">
                  <c:v>41565.4826388889</c:v>
                </c:pt>
                <c:pt idx="31532">
                  <c:v>41565.4861111111</c:v>
                </c:pt>
                <c:pt idx="31533">
                  <c:v>41565.4895833333</c:v>
                </c:pt>
                <c:pt idx="31534">
                  <c:v>41565.4930555556</c:v>
                </c:pt>
                <c:pt idx="31535">
                  <c:v>41565.4965277778</c:v>
                </c:pt>
                <c:pt idx="31536">
                  <c:v>41565.5</c:v>
                </c:pt>
                <c:pt idx="31537">
                  <c:v>41565.5034722222</c:v>
                </c:pt>
                <c:pt idx="31538">
                  <c:v>41565.5069444444</c:v>
                </c:pt>
                <c:pt idx="31539">
                  <c:v>41565.5104166667</c:v>
                </c:pt>
                <c:pt idx="31540">
                  <c:v>41565.5138888889</c:v>
                </c:pt>
                <c:pt idx="31541">
                  <c:v>41565.5173611111</c:v>
                </c:pt>
                <c:pt idx="31542">
                  <c:v>41565.5208333333</c:v>
                </c:pt>
                <c:pt idx="31543">
                  <c:v>41565.5243055556</c:v>
                </c:pt>
                <c:pt idx="31544">
                  <c:v>41565.5277777778</c:v>
                </c:pt>
                <c:pt idx="31545">
                  <c:v>41565.53125</c:v>
                </c:pt>
                <c:pt idx="31546">
                  <c:v>41565.5347222222</c:v>
                </c:pt>
                <c:pt idx="31547">
                  <c:v>41565.5381944444</c:v>
                </c:pt>
                <c:pt idx="31548">
                  <c:v>41565.5416666667</c:v>
                </c:pt>
                <c:pt idx="31549">
                  <c:v>41565.5451388889</c:v>
                </c:pt>
                <c:pt idx="31550">
                  <c:v>41565.5486111111</c:v>
                </c:pt>
                <c:pt idx="31551">
                  <c:v>41565.5520833333</c:v>
                </c:pt>
                <c:pt idx="31552">
                  <c:v>41565.5555555556</c:v>
                </c:pt>
                <c:pt idx="31553">
                  <c:v>41565.5590277778</c:v>
                </c:pt>
                <c:pt idx="31554">
                  <c:v>41565.5625</c:v>
                </c:pt>
                <c:pt idx="31555">
                  <c:v>41565.5659722222</c:v>
                </c:pt>
                <c:pt idx="31556">
                  <c:v>41565.5694444444</c:v>
                </c:pt>
                <c:pt idx="31557">
                  <c:v>41565.5729166667</c:v>
                </c:pt>
                <c:pt idx="31558">
                  <c:v>41565.5763888889</c:v>
                </c:pt>
                <c:pt idx="31559">
                  <c:v>41565.5798611111</c:v>
                </c:pt>
                <c:pt idx="31560">
                  <c:v>41565.5833333333</c:v>
                </c:pt>
                <c:pt idx="31561">
                  <c:v>41565.5868055556</c:v>
                </c:pt>
                <c:pt idx="31562">
                  <c:v>41565.5902777778</c:v>
                </c:pt>
                <c:pt idx="31563">
                  <c:v>41565.59375</c:v>
                </c:pt>
                <c:pt idx="31564">
                  <c:v>41565.5972222222</c:v>
                </c:pt>
                <c:pt idx="31565">
                  <c:v>41565.6006944445</c:v>
                </c:pt>
                <c:pt idx="31566">
                  <c:v>41565.6041666667</c:v>
                </c:pt>
                <c:pt idx="31567">
                  <c:v>41565.6076388889</c:v>
                </c:pt>
                <c:pt idx="31568">
                  <c:v>41565.6111111111</c:v>
                </c:pt>
                <c:pt idx="31569">
                  <c:v>41565.6145833333</c:v>
                </c:pt>
                <c:pt idx="31570">
                  <c:v>41565.6180555556</c:v>
                </c:pt>
                <c:pt idx="31571">
                  <c:v>41565.6215277778</c:v>
                </c:pt>
                <c:pt idx="31572">
                  <c:v>41565.625</c:v>
                </c:pt>
                <c:pt idx="31573">
                  <c:v>41565.6284722222</c:v>
                </c:pt>
                <c:pt idx="31574">
                  <c:v>41565.6319444445</c:v>
                </c:pt>
                <c:pt idx="31575">
                  <c:v>41565.6354166667</c:v>
                </c:pt>
                <c:pt idx="31576">
                  <c:v>41565.6388888889</c:v>
                </c:pt>
                <c:pt idx="31577">
                  <c:v>41565.6423611111</c:v>
                </c:pt>
                <c:pt idx="31578">
                  <c:v>41565.6458333333</c:v>
                </c:pt>
                <c:pt idx="31579">
                  <c:v>41565.6493055556</c:v>
                </c:pt>
                <c:pt idx="31580">
                  <c:v>41565.6527777778</c:v>
                </c:pt>
                <c:pt idx="31581">
                  <c:v>41565.65625</c:v>
                </c:pt>
                <c:pt idx="31582">
                  <c:v>41565.6597222222</c:v>
                </c:pt>
                <c:pt idx="31583">
                  <c:v>41565.6631944445</c:v>
                </c:pt>
                <c:pt idx="31584">
                  <c:v>41565.6666666667</c:v>
                </c:pt>
                <c:pt idx="31585">
                  <c:v>41565.6701388889</c:v>
                </c:pt>
                <c:pt idx="31586">
                  <c:v>41565.6736111111</c:v>
                </c:pt>
                <c:pt idx="31587">
                  <c:v>41565.6770833333</c:v>
                </c:pt>
                <c:pt idx="31588">
                  <c:v>41565.6805555556</c:v>
                </c:pt>
                <c:pt idx="31589">
                  <c:v>41565.6840277778</c:v>
                </c:pt>
                <c:pt idx="31590">
                  <c:v>41565.6875</c:v>
                </c:pt>
                <c:pt idx="31591">
                  <c:v>41565.6909722222</c:v>
                </c:pt>
                <c:pt idx="31592">
                  <c:v>41565.6944444444</c:v>
                </c:pt>
                <c:pt idx="31593">
                  <c:v>41565.6979166667</c:v>
                </c:pt>
                <c:pt idx="31594">
                  <c:v>41565.7013888889</c:v>
                </c:pt>
                <c:pt idx="31595">
                  <c:v>41565.7048611111</c:v>
                </c:pt>
                <c:pt idx="31596">
                  <c:v>41565.7083333333</c:v>
                </c:pt>
                <c:pt idx="31597">
                  <c:v>41565.7118055556</c:v>
                </c:pt>
                <c:pt idx="31598">
                  <c:v>41565.7152777778</c:v>
                </c:pt>
                <c:pt idx="31599">
                  <c:v>41565.71875</c:v>
                </c:pt>
                <c:pt idx="31600">
                  <c:v>41565.7222222222</c:v>
                </c:pt>
                <c:pt idx="31601">
                  <c:v>41565.7256944444</c:v>
                </c:pt>
                <c:pt idx="31602">
                  <c:v>41565.7291666667</c:v>
                </c:pt>
                <c:pt idx="31603">
                  <c:v>41565.7326388889</c:v>
                </c:pt>
                <c:pt idx="31604">
                  <c:v>41565.7361111111</c:v>
                </c:pt>
                <c:pt idx="31605">
                  <c:v>41565.7395833333</c:v>
                </c:pt>
                <c:pt idx="31606">
                  <c:v>41565.7430555556</c:v>
                </c:pt>
                <c:pt idx="31607">
                  <c:v>41565.7465277778</c:v>
                </c:pt>
                <c:pt idx="31608">
                  <c:v>41565.75</c:v>
                </c:pt>
                <c:pt idx="31609">
                  <c:v>41565.7534722222</c:v>
                </c:pt>
                <c:pt idx="31610">
                  <c:v>41565.7569444444</c:v>
                </c:pt>
                <c:pt idx="31611">
                  <c:v>41565.7604166667</c:v>
                </c:pt>
                <c:pt idx="31612">
                  <c:v>41565.7638888889</c:v>
                </c:pt>
                <c:pt idx="31613">
                  <c:v>41565.7673611111</c:v>
                </c:pt>
                <c:pt idx="31614">
                  <c:v>41565.7708333333</c:v>
                </c:pt>
                <c:pt idx="31615">
                  <c:v>41565.7743055556</c:v>
                </c:pt>
                <c:pt idx="31616">
                  <c:v>41565.7777777778</c:v>
                </c:pt>
                <c:pt idx="31617">
                  <c:v>41565.78125</c:v>
                </c:pt>
                <c:pt idx="31618">
                  <c:v>41565.7847222222</c:v>
                </c:pt>
                <c:pt idx="31619">
                  <c:v>41565.7881944444</c:v>
                </c:pt>
                <c:pt idx="31620">
                  <c:v>41565.7916666667</c:v>
                </c:pt>
                <c:pt idx="31621">
                  <c:v>41565.7951388889</c:v>
                </c:pt>
                <c:pt idx="31622">
                  <c:v>41565.7986111111</c:v>
                </c:pt>
                <c:pt idx="31623">
                  <c:v>41565.8020833333</c:v>
                </c:pt>
                <c:pt idx="31624">
                  <c:v>41565.8055555556</c:v>
                </c:pt>
                <c:pt idx="31625">
                  <c:v>41565.8090277778</c:v>
                </c:pt>
                <c:pt idx="31626">
                  <c:v>41565.8125</c:v>
                </c:pt>
                <c:pt idx="31627">
                  <c:v>41565.8159722222</c:v>
                </c:pt>
                <c:pt idx="31628">
                  <c:v>41565.8194444444</c:v>
                </c:pt>
                <c:pt idx="31629">
                  <c:v>41565.8229166667</c:v>
                </c:pt>
                <c:pt idx="31630">
                  <c:v>41565.8263888889</c:v>
                </c:pt>
                <c:pt idx="31631">
                  <c:v>41565.8298611111</c:v>
                </c:pt>
                <c:pt idx="31632">
                  <c:v>41565.8333333333</c:v>
                </c:pt>
                <c:pt idx="31633">
                  <c:v>41565.8368055556</c:v>
                </c:pt>
                <c:pt idx="31634">
                  <c:v>41565.8402777778</c:v>
                </c:pt>
                <c:pt idx="31635">
                  <c:v>41565.84375</c:v>
                </c:pt>
                <c:pt idx="31636">
                  <c:v>41565.8472222222</c:v>
                </c:pt>
                <c:pt idx="31637">
                  <c:v>41565.8506944444</c:v>
                </c:pt>
                <c:pt idx="31638">
                  <c:v>41565.8541666667</c:v>
                </c:pt>
                <c:pt idx="31639">
                  <c:v>41565.8576388889</c:v>
                </c:pt>
                <c:pt idx="31640">
                  <c:v>41565.8611111111</c:v>
                </c:pt>
                <c:pt idx="31641">
                  <c:v>41565.8645833333</c:v>
                </c:pt>
                <c:pt idx="31642">
                  <c:v>41565.8680555556</c:v>
                </c:pt>
                <c:pt idx="31643">
                  <c:v>41565.8715277778</c:v>
                </c:pt>
                <c:pt idx="31644">
                  <c:v>41565.875</c:v>
                </c:pt>
                <c:pt idx="31645">
                  <c:v>41565.8784722222</c:v>
                </c:pt>
                <c:pt idx="31646">
                  <c:v>41565.8819444445</c:v>
                </c:pt>
                <c:pt idx="31647">
                  <c:v>41565.8854166667</c:v>
                </c:pt>
                <c:pt idx="31648">
                  <c:v>41565.8888888889</c:v>
                </c:pt>
                <c:pt idx="31649">
                  <c:v>41565.8923611111</c:v>
                </c:pt>
                <c:pt idx="31650">
                  <c:v>41565.8958333333</c:v>
                </c:pt>
                <c:pt idx="31651">
                  <c:v>41565.8993055556</c:v>
                </c:pt>
                <c:pt idx="31652">
                  <c:v>41565.9027777778</c:v>
                </c:pt>
                <c:pt idx="31653">
                  <c:v>41565.90625</c:v>
                </c:pt>
                <c:pt idx="31654">
                  <c:v>41565.9097222222</c:v>
                </c:pt>
                <c:pt idx="31655">
                  <c:v>41565.9131944445</c:v>
                </c:pt>
                <c:pt idx="31656">
                  <c:v>41565.9166666667</c:v>
                </c:pt>
                <c:pt idx="31657">
                  <c:v>41565.9201388889</c:v>
                </c:pt>
                <c:pt idx="31658">
                  <c:v>41565.9236111111</c:v>
                </c:pt>
                <c:pt idx="31659">
                  <c:v>41565.9270833333</c:v>
                </c:pt>
                <c:pt idx="31660">
                  <c:v>41565.9305555556</c:v>
                </c:pt>
                <c:pt idx="31661">
                  <c:v>41565.9340277778</c:v>
                </c:pt>
                <c:pt idx="31662">
                  <c:v>41565.9375</c:v>
                </c:pt>
                <c:pt idx="31663">
                  <c:v>41565.9409722222</c:v>
                </c:pt>
                <c:pt idx="31664">
                  <c:v>41565.9444444445</c:v>
                </c:pt>
                <c:pt idx="31665">
                  <c:v>41565.9479166667</c:v>
                </c:pt>
                <c:pt idx="31666">
                  <c:v>41565.9513888889</c:v>
                </c:pt>
                <c:pt idx="31667">
                  <c:v>41565.9548611111</c:v>
                </c:pt>
                <c:pt idx="31668">
                  <c:v>41565.9583333333</c:v>
                </c:pt>
                <c:pt idx="31669">
                  <c:v>41565.9618055556</c:v>
                </c:pt>
                <c:pt idx="31670">
                  <c:v>41565.9652777778</c:v>
                </c:pt>
                <c:pt idx="31671">
                  <c:v>41565.96875</c:v>
                </c:pt>
                <c:pt idx="31672">
                  <c:v>41565.9722222222</c:v>
                </c:pt>
                <c:pt idx="31673">
                  <c:v>41565.9756944444</c:v>
                </c:pt>
                <c:pt idx="31674">
                  <c:v>41565.9791666667</c:v>
                </c:pt>
                <c:pt idx="31675">
                  <c:v>41565.9826388889</c:v>
                </c:pt>
                <c:pt idx="31676">
                  <c:v>41565.9861111111</c:v>
                </c:pt>
                <c:pt idx="31677">
                  <c:v>41565.9895833333</c:v>
                </c:pt>
                <c:pt idx="31678">
                  <c:v>41565.9930555556</c:v>
                </c:pt>
                <c:pt idx="31679">
                  <c:v>41565.9965277778</c:v>
                </c:pt>
                <c:pt idx="31680">
                  <c:v>41566</c:v>
                </c:pt>
                <c:pt idx="31681">
                  <c:v>41566.0034722222</c:v>
                </c:pt>
                <c:pt idx="31682">
                  <c:v>41566.0069444444</c:v>
                </c:pt>
                <c:pt idx="31683">
                  <c:v>41566.0104166667</c:v>
                </c:pt>
                <c:pt idx="31684">
                  <c:v>41566.0138888889</c:v>
                </c:pt>
                <c:pt idx="31685">
                  <c:v>41566.0173611111</c:v>
                </c:pt>
                <c:pt idx="31686">
                  <c:v>41566.0208333333</c:v>
                </c:pt>
                <c:pt idx="31687">
                  <c:v>41566.0243055556</c:v>
                </c:pt>
                <c:pt idx="31688">
                  <c:v>41566.0277777778</c:v>
                </c:pt>
                <c:pt idx="31689">
                  <c:v>41566.03125</c:v>
                </c:pt>
                <c:pt idx="31690">
                  <c:v>41566.0347222222</c:v>
                </c:pt>
                <c:pt idx="31691">
                  <c:v>41566.0381944444</c:v>
                </c:pt>
                <c:pt idx="31692">
                  <c:v>41566.0416666667</c:v>
                </c:pt>
                <c:pt idx="31693">
                  <c:v>41566.0451388889</c:v>
                </c:pt>
                <c:pt idx="31694">
                  <c:v>41566.0486111111</c:v>
                </c:pt>
                <c:pt idx="31695">
                  <c:v>41566.0520833333</c:v>
                </c:pt>
                <c:pt idx="31696">
                  <c:v>41566.0555555556</c:v>
                </c:pt>
                <c:pt idx="31697">
                  <c:v>41566.0590277778</c:v>
                </c:pt>
                <c:pt idx="31698">
                  <c:v>41566.0625</c:v>
                </c:pt>
                <c:pt idx="31699">
                  <c:v>41566.0659722222</c:v>
                </c:pt>
                <c:pt idx="31700">
                  <c:v>41566.0694444444</c:v>
                </c:pt>
                <c:pt idx="31701">
                  <c:v>41566.0729166667</c:v>
                </c:pt>
                <c:pt idx="31702">
                  <c:v>41566.0763888889</c:v>
                </c:pt>
                <c:pt idx="31703">
                  <c:v>41566.0798611111</c:v>
                </c:pt>
                <c:pt idx="31704">
                  <c:v>41566.0833333333</c:v>
                </c:pt>
                <c:pt idx="31705">
                  <c:v>41566.0868055556</c:v>
                </c:pt>
                <c:pt idx="31706">
                  <c:v>41566.0902777778</c:v>
                </c:pt>
                <c:pt idx="31707">
                  <c:v>41566.09375</c:v>
                </c:pt>
                <c:pt idx="31708">
                  <c:v>41566.0972222222</c:v>
                </c:pt>
                <c:pt idx="31709">
                  <c:v>41566.1006944444</c:v>
                </c:pt>
                <c:pt idx="31710">
                  <c:v>41566.1041666667</c:v>
                </c:pt>
                <c:pt idx="31711">
                  <c:v>41566.1076388889</c:v>
                </c:pt>
                <c:pt idx="31712">
                  <c:v>41566.1111111111</c:v>
                </c:pt>
                <c:pt idx="31713">
                  <c:v>41566.1145833333</c:v>
                </c:pt>
                <c:pt idx="31714">
                  <c:v>41566.1180555556</c:v>
                </c:pt>
                <c:pt idx="31715">
                  <c:v>41566.1215277778</c:v>
                </c:pt>
                <c:pt idx="31716">
                  <c:v>41566.125</c:v>
                </c:pt>
                <c:pt idx="31717">
                  <c:v>41566.1284722222</c:v>
                </c:pt>
                <c:pt idx="31718">
                  <c:v>41566.1319444444</c:v>
                </c:pt>
                <c:pt idx="31719">
                  <c:v>41566.1354166667</c:v>
                </c:pt>
                <c:pt idx="31720">
                  <c:v>41566.1388888889</c:v>
                </c:pt>
                <c:pt idx="31721">
                  <c:v>41566.1423611111</c:v>
                </c:pt>
                <c:pt idx="31722">
                  <c:v>41566.1458333333</c:v>
                </c:pt>
                <c:pt idx="31723">
                  <c:v>41566.1493055556</c:v>
                </c:pt>
                <c:pt idx="31724">
                  <c:v>41566.1527777778</c:v>
                </c:pt>
                <c:pt idx="31725">
                  <c:v>41566.15625</c:v>
                </c:pt>
                <c:pt idx="31726">
                  <c:v>41566.1597222222</c:v>
                </c:pt>
                <c:pt idx="31727">
                  <c:v>41566.1631944445</c:v>
                </c:pt>
                <c:pt idx="31728">
                  <c:v>41566.1666666667</c:v>
                </c:pt>
                <c:pt idx="31729">
                  <c:v>41566.1701388889</c:v>
                </c:pt>
                <c:pt idx="31730">
                  <c:v>41566.1736111111</c:v>
                </c:pt>
                <c:pt idx="31731">
                  <c:v>41566.1770833333</c:v>
                </c:pt>
                <c:pt idx="31732">
                  <c:v>41566.1805555556</c:v>
                </c:pt>
                <c:pt idx="31733">
                  <c:v>41566.1840277778</c:v>
                </c:pt>
                <c:pt idx="31734">
                  <c:v>41566.1875</c:v>
                </c:pt>
                <c:pt idx="31735">
                  <c:v>41566.1909722222</c:v>
                </c:pt>
                <c:pt idx="31736">
                  <c:v>41566.1944444445</c:v>
                </c:pt>
                <c:pt idx="31737">
                  <c:v>41566.1979166667</c:v>
                </c:pt>
                <c:pt idx="31738">
                  <c:v>41566.2013888889</c:v>
                </c:pt>
                <c:pt idx="31739">
                  <c:v>41566.2048611111</c:v>
                </c:pt>
                <c:pt idx="31740">
                  <c:v>41566.2083333333</c:v>
                </c:pt>
                <c:pt idx="31741">
                  <c:v>41566.2118055556</c:v>
                </c:pt>
                <c:pt idx="31742">
                  <c:v>41566.2152777778</c:v>
                </c:pt>
                <c:pt idx="31743">
                  <c:v>41566.21875</c:v>
                </c:pt>
                <c:pt idx="31744">
                  <c:v>41566.2222222222</c:v>
                </c:pt>
                <c:pt idx="31745">
                  <c:v>41566.2256944444</c:v>
                </c:pt>
                <c:pt idx="31746">
                  <c:v>41566.2291666667</c:v>
                </c:pt>
                <c:pt idx="31747">
                  <c:v>41566.2326388889</c:v>
                </c:pt>
                <c:pt idx="31748">
                  <c:v>41566.2361111111</c:v>
                </c:pt>
                <c:pt idx="31749">
                  <c:v>41566.2395833333</c:v>
                </c:pt>
                <c:pt idx="31750">
                  <c:v>41566.2430555556</c:v>
                </c:pt>
                <c:pt idx="31751">
                  <c:v>41566.2465277778</c:v>
                </c:pt>
                <c:pt idx="31752">
                  <c:v>41566.25</c:v>
                </c:pt>
                <c:pt idx="31753">
                  <c:v>41566.2534722222</c:v>
                </c:pt>
                <c:pt idx="31754">
                  <c:v>41566.2569444444</c:v>
                </c:pt>
                <c:pt idx="31755">
                  <c:v>41566.2604166667</c:v>
                </c:pt>
                <c:pt idx="31756">
                  <c:v>41566.2638888889</c:v>
                </c:pt>
                <c:pt idx="31757">
                  <c:v>41566.2673611111</c:v>
                </c:pt>
                <c:pt idx="31758">
                  <c:v>41566.2708333333</c:v>
                </c:pt>
                <c:pt idx="31759">
                  <c:v>41566.2743055556</c:v>
                </c:pt>
                <c:pt idx="31760">
                  <c:v>41566.2777777778</c:v>
                </c:pt>
                <c:pt idx="31761">
                  <c:v>41566.28125</c:v>
                </c:pt>
                <c:pt idx="31762">
                  <c:v>41566.2847222222</c:v>
                </c:pt>
                <c:pt idx="31763">
                  <c:v>41566.2881944444</c:v>
                </c:pt>
                <c:pt idx="31764">
                  <c:v>41566.2916666667</c:v>
                </c:pt>
                <c:pt idx="31765">
                  <c:v>41566.2951388889</c:v>
                </c:pt>
                <c:pt idx="31766">
                  <c:v>41566.2986111111</c:v>
                </c:pt>
                <c:pt idx="31767">
                  <c:v>41566.3020833333</c:v>
                </c:pt>
                <c:pt idx="31768">
                  <c:v>41566.3055555556</c:v>
                </c:pt>
                <c:pt idx="31769">
                  <c:v>41566.3090277778</c:v>
                </c:pt>
                <c:pt idx="31770">
                  <c:v>41566.3125</c:v>
                </c:pt>
                <c:pt idx="31771">
                  <c:v>41566.3159722222</c:v>
                </c:pt>
                <c:pt idx="31772">
                  <c:v>41566.3194444444</c:v>
                </c:pt>
                <c:pt idx="31773">
                  <c:v>41566.3229166667</c:v>
                </c:pt>
                <c:pt idx="31774">
                  <c:v>41566.3263888889</c:v>
                </c:pt>
                <c:pt idx="31775">
                  <c:v>41566.3298611111</c:v>
                </c:pt>
                <c:pt idx="31776">
                  <c:v>41566.3333333333</c:v>
                </c:pt>
                <c:pt idx="31777">
                  <c:v>41566.3368055556</c:v>
                </c:pt>
                <c:pt idx="31778">
                  <c:v>41566.3402777778</c:v>
                </c:pt>
                <c:pt idx="31779">
                  <c:v>41566.34375</c:v>
                </c:pt>
                <c:pt idx="31780">
                  <c:v>41566.3472222222</c:v>
                </c:pt>
                <c:pt idx="31781">
                  <c:v>41566.3506944444</c:v>
                </c:pt>
                <c:pt idx="31782">
                  <c:v>41566.3541666667</c:v>
                </c:pt>
                <c:pt idx="31783">
                  <c:v>41566.3576388889</c:v>
                </c:pt>
                <c:pt idx="31784">
                  <c:v>41566.3611111111</c:v>
                </c:pt>
                <c:pt idx="31785">
                  <c:v>41566.3645833333</c:v>
                </c:pt>
                <c:pt idx="31786">
                  <c:v>41566.3680555556</c:v>
                </c:pt>
                <c:pt idx="31787">
                  <c:v>41566.3715277778</c:v>
                </c:pt>
                <c:pt idx="31788">
                  <c:v>41566.375</c:v>
                </c:pt>
                <c:pt idx="31789">
                  <c:v>41566.3784722222</c:v>
                </c:pt>
                <c:pt idx="31790">
                  <c:v>41566.3819444444</c:v>
                </c:pt>
                <c:pt idx="31791">
                  <c:v>41566.3854166667</c:v>
                </c:pt>
                <c:pt idx="31792">
                  <c:v>41566.3888888889</c:v>
                </c:pt>
                <c:pt idx="31793">
                  <c:v>41566.3923611111</c:v>
                </c:pt>
                <c:pt idx="31794">
                  <c:v>41566.3958333333</c:v>
                </c:pt>
                <c:pt idx="31795">
                  <c:v>41566.3993055556</c:v>
                </c:pt>
                <c:pt idx="31796">
                  <c:v>41566.4027777778</c:v>
                </c:pt>
                <c:pt idx="31797">
                  <c:v>41566.40625</c:v>
                </c:pt>
                <c:pt idx="31798">
                  <c:v>41566.4097222222</c:v>
                </c:pt>
                <c:pt idx="31799">
                  <c:v>41566.4131944445</c:v>
                </c:pt>
                <c:pt idx="31800">
                  <c:v>41566.4166666667</c:v>
                </c:pt>
                <c:pt idx="31801">
                  <c:v>41566.4201388889</c:v>
                </c:pt>
                <c:pt idx="31802">
                  <c:v>41566.4236111111</c:v>
                </c:pt>
                <c:pt idx="31803">
                  <c:v>41566.4270833333</c:v>
                </c:pt>
                <c:pt idx="31804">
                  <c:v>41566.4305555556</c:v>
                </c:pt>
                <c:pt idx="31805">
                  <c:v>41566.4340277778</c:v>
                </c:pt>
                <c:pt idx="31806">
                  <c:v>41566.4375</c:v>
                </c:pt>
                <c:pt idx="31807">
                  <c:v>41566.4409722222</c:v>
                </c:pt>
                <c:pt idx="31808">
                  <c:v>41566.4444444445</c:v>
                </c:pt>
                <c:pt idx="31809">
                  <c:v>41566.4479166667</c:v>
                </c:pt>
                <c:pt idx="31810">
                  <c:v>41566.4513888889</c:v>
                </c:pt>
                <c:pt idx="31811">
                  <c:v>41566.4548611111</c:v>
                </c:pt>
                <c:pt idx="31812">
                  <c:v>41566.4583333333</c:v>
                </c:pt>
                <c:pt idx="31813">
                  <c:v>41566.4618055556</c:v>
                </c:pt>
                <c:pt idx="31814">
                  <c:v>41566.4652777778</c:v>
                </c:pt>
                <c:pt idx="31815">
                  <c:v>41566.46875</c:v>
                </c:pt>
                <c:pt idx="31816">
                  <c:v>41566.4722222222</c:v>
                </c:pt>
                <c:pt idx="31817">
                  <c:v>41566.4756944445</c:v>
                </c:pt>
                <c:pt idx="31818">
                  <c:v>41566.4791666667</c:v>
                </c:pt>
                <c:pt idx="31819">
                  <c:v>41566.4826388889</c:v>
                </c:pt>
                <c:pt idx="31820">
                  <c:v>41566.4861111111</c:v>
                </c:pt>
                <c:pt idx="31821">
                  <c:v>41566.4895833333</c:v>
                </c:pt>
                <c:pt idx="31822">
                  <c:v>41566.4930555556</c:v>
                </c:pt>
                <c:pt idx="31823">
                  <c:v>41566.4965277778</c:v>
                </c:pt>
                <c:pt idx="31824">
                  <c:v>41566.5</c:v>
                </c:pt>
                <c:pt idx="31825">
                  <c:v>41566.5034722222</c:v>
                </c:pt>
                <c:pt idx="31826">
                  <c:v>41566.5069444444</c:v>
                </c:pt>
                <c:pt idx="31827">
                  <c:v>41566.5104166667</c:v>
                </c:pt>
                <c:pt idx="31828">
                  <c:v>41566.5138888889</c:v>
                </c:pt>
                <c:pt idx="31829">
                  <c:v>41566.5173611111</c:v>
                </c:pt>
                <c:pt idx="31830">
                  <c:v>41566.5208333333</c:v>
                </c:pt>
                <c:pt idx="31831">
                  <c:v>41566.5243055556</c:v>
                </c:pt>
                <c:pt idx="31832">
                  <c:v>41566.5277777778</c:v>
                </c:pt>
                <c:pt idx="31833">
                  <c:v>41566.53125</c:v>
                </c:pt>
                <c:pt idx="31834">
                  <c:v>41566.5347222222</c:v>
                </c:pt>
                <c:pt idx="31835">
                  <c:v>41566.5381944444</c:v>
                </c:pt>
                <c:pt idx="31836">
                  <c:v>41566.5416666667</c:v>
                </c:pt>
                <c:pt idx="31837">
                  <c:v>41566.5451388889</c:v>
                </c:pt>
                <c:pt idx="31838">
                  <c:v>41566.5486111111</c:v>
                </c:pt>
                <c:pt idx="31839">
                  <c:v>41566.5520833333</c:v>
                </c:pt>
                <c:pt idx="31840">
                  <c:v>41566.5555555556</c:v>
                </c:pt>
                <c:pt idx="31841">
                  <c:v>41566.5590277778</c:v>
                </c:pt>
                <c:pt idx="31842">
                  <c:v>41566.5625</c:v>
                </c:pt>
                <c:pt idx="31843">
                  <c:v>41566.5659722222</c:v>
                </c:pt>
                <c:pt idx="31844">
                  <c:v>41566.5694444444</c:v>
                </c:pt>
                <c:pt idx="31845">
                  <c:v>41566.5729166667</c:v>
                </c:pt>
                <c:pt idx="31846">
                  <c:v>41566.5763888889</c:v>
                </c:pt>
                <c:pt idx="31847">
                  <c:v>41566.5798611111</c:v>
                </c:pt>
                <c:pt idx="31848">
                  <c:v>41566.5833333333</c:v>
                </c:pt>
                <c:pt idx="31849">
                  <c:v>41566.5868055556</c:v>
                </c:pt>
                <c:pt idx="31850">
                  <c:v>41566.5902777778</c:v>
                </c:pt>
                <c:pt idx="31851">
                  <c:v>41566.59375</c:v>
                </c:pt>
                <c:pt idx="31852">
                  <c:v>41566.5972222222</c:v>
                </c:pt>
                <c:pt idx="31853">
                  <c:v>41566.6006944444</c:v>
                </c:pt>
                <c:pt idx="31854">
                  <c:v>41566.6041666667</c:v>
                </c:pt>
                <c:pt idx="31855">
                  <c:v>41566.6076388889</c:v>
                </c:pt>
                <c:pt idx="31856">
                  <c:v>41566.6111111111</c:v>
                </c:pt>
                <c:pt idx="31857">
                  <c:v>41566.6145833333</c:v>
                </c:pt>
                <c:pt idx="31858">
                  <c:v>41566.6180555556</c:v>
                </c:pt>
                <c:pt idx="31859">
                  <c:v>41566.6215277778</c:v>
                </c:pt>
                <c:pt idx="31860">
                  <c:v>41566.625</c:v>
                </c:pt>
                <c:pt idx="31861">
                  <c:v>41566.6284722222</c:v>
                </c:pt>
                <c:pt idx="31862">
                  <c:v>41566.6319444444</c:v>
                </c:pt>
                <c:pt idx="31863">
                  <c:v>41566.6354166667</c:v>
                </c:pt>
                <c:pt idx="31864">
                  <c:v>41566.6388888889</c:v>
                </c:pt>
                <c:pt idx="31865">
                  <c:v>41566.6423611111</c:v>
                </c:pt>
                <c:pt idx="31866">
                  <c:v>41566.6458333333</c:v>
                </c:pt>
                <c:pt idx="31867">
                  <c:v>41566.6493055556</c:v>
                </c:pt>
                <c:pt idx="31868">
                  <c:v>41566.6527777778</c:v>
                </c:pt>
                <c:pt idx="31869">
                  <c:v>41566.65625</c:v>
                </c:pt>
                <c:pt idx="31870">
                  <c:v>41566.6597222222</c:v>
                </c:pt>
                <c:pt idx="31871">
                  <c:v>41566.6631944444</c:v>
                </c:pt>
                <c:pt idx="31872">
                  <c:v>41566.6666666667</c:v>
                </c:pt>
                <c:pt idx="31873">
                  <c:v>41566.6701388889</c:v>
                </c:pt>
                <c:pt idx="31874">
                  <c:v>41566.6736111111</c:v>
                </c:pt>
                <c:pt idx="31875">
                  <c:v>41566.6770833333</c:v>
                </c:pt>
                <c:pt idx="31876">
                  <c:v>41566.6805555556</c:v>
                </c:pt>
                <c:pt idx="31877">
                  <c:v>41566.6840277778</c:v>
                </c:pt>
                <c:pt idx="31878">
                  <c:v>41566.6875</c:v>
                </c:pt>
                <c:pt idx="31879">
                  <c:v>41566.6909722222</c:v>
                </c:pt>
                <c:pt idx="31880">
                  <c:v>41566.6944444445</c:v>
                </c:pt>
                <c:pt idx="31881">
                  <c:v>41566.6979166667</c:v>
                </c:pt>
                <c:pt idx="31882">
                  <c:v>41566.7013888889</c:v>
                </c:pt>
                <c:pt idx="31883">
                  <c:v>41566.7048611111</c:v>
                </c:pt>
                <c:pt idx="31884">
                  <c:v>41566.7083333333</c:v>
                </c:pt>
                <c:pt idx="31885">
                  <c:v>41566.7118055556</c:v>
                </c:pt>
                <c:pt idx="31886">
                  <c:v>41566.7152777778</c:v>
                </c:pt>
                <c:pt idx="31887">
                  <c:v>41566.71875</c:v>
                </c:pt>
                <c:pt idx="31888">
                  <c:v>41566.7222222222</c:v>
                </c:pt>
                <c:pt idx="31889">
                  <c:v>41566.7256944445</c:v>
                </c:pt>
                <c:pt idx="31890">
                  <c:v>41566.7291666667</c:v>
                </c:pt>
                <c:pt idx="31891">
                  <c:v>41566.7326388889</c:v>
                </c:pt>
                <c:pt idx="31892">
                  <c:v>41566.7361111111</c:v>
                </c:pt>
                <c:pt idx="31893">
                  <c:v>41566.7395833333</c:v>
                </c:pt>
                <c:pt idx="31894">
                  <c:v>41566.7430555556</c:v>
                </c:pt>
                <c:pt idx="31895">
                  <c:v>41566.7465277778</c:v>
                </c:pt>
                <c:pt idx="31896">
                  <c:v>41566.75</c:v>
                </c:pt>
                <c:pt idx="31897">
                  <c:v>41566.7534722222</c:v>
                </c:pt>
                <c:pt idx="31898">
                  <c:v>41566.7569444445</c:v>
                </c:pt>
                <c:pt idx="31899">
                  <c:v>41566.7604166667</c:v>
                </c:pt>
                <c:pt idx="31900">
                  <c:v>41566.7638888889</c:v>
                </c:pt>
                <c:pt idx="31901">
                  <c:v>41566.7673611111</c:v>
                </c:pt>
                <c:pt idx="31902">
                  <c:v>41566.7708333333</c:v>
                </c:pt>
                <c:pt idx="31903">
                  <c:v>41566.7743055556</c:v>
                </c:pt>
                <c:pt idx="31904">
                  <c:v>41566.7777777778</c:v>
                </c:pt>
                <c:pt idx="31905">
                  <c:v>41566.78125</c:v>
                </c:pt>
                <c:pt idx="31906">
                  <c:v>41566.7847222222</c:v>
                </c:pt>
                <c:pt idx="31907">
                  <c:v>41566.7881944444</c:v>
                </c:pt>
                <c:pt idx="31908">
                  <c:v>41566.7916666667</c:v>
                </c:pt>
                <c:pt idx="31909">
                  <c:v>41566.7951388889</c:v>
                </c:pt>
                <c:pt idx="31910">
                  <c:v>41566.7986111111</c:v>
                </c:pt>
                <c:pt idx="31911">
                  <c:v>41566.8020833333</c:v>
                </c:pt>
                <c:pt idx="31912">
                  <c:v>41566.8055555556</c:v>
                </c:pt>
                <c:pt idx="31913">
                  <c:v>41566.8090277778</c:v>
                </c:pt>
                <c:pt idx="31914">
                  <c:v>41566.8125</c:v>
                </c:pt>
                <c:pt idx="31915">
                  <c:v>41566.8159722222</c:v>
                </c:pt>
                <c:pt idx="31916">
                  <c:v>41566.8194444444</c:v>
                </c:pt>
                <c:pt idx="31917">
                  <c:v>41566.8229166667</c:v>
                </c:pt>
                <c:pt idx="31918">
                  <c:v>41566.8263888889</c:v>
                </c:pt>
                <c:pt idx="31919">
                  <c:v>41566.8298611111</c:v>
                </c:pt>
                <c:pt idx="31920">
                  <c:v>41566.8333333333</c:v>
                </c:pt>
                <c:pt idx="31921">
                  <c:v>41566.8368055556</c:v>
                </c:pt>
                <c:pt idx="31922">
                  <c:v>41566.8402777778</c:v>
                </c:pt>
                <c:pt idx="31923">
                  <c:v>41566.84375</c:v>
                </c:pt>
                <c:pt idx="31924">
                  <c:v>41566.8472222222</c:v>
                </c:pt>
                <c:pt idx="31925">
                  <c:v>41566.8506944444</c:v>
                </c:pt>
                <c:pt idx="31926">
                  <c:v>41566.8541666667</c:v>
                </c:pt>
                <c:pt idx="31927">
                  <c:v>41566.8576388889</c:v>
                </c:pt>
                <c:pt idx="31928">
                  <c:v>41566.8611111111</c:v>
                </c:pt>
                <c:pt idx="31929">
                  <c:v>41566.8645833333</c:v>
                </c:pt>
                <c:pt idx="31930">
                  <c:v>41566.8680555556</c:v>
                </c:pt>
                <c:pt idx="31931">
                  <c:v>41566.8715277778</c:v>
                </c:pt>
                <c:pt idx="31932">
                  <c:v>41566.875</c:v>
                </c:pt>
                <c:pt idx="31933">
                  <c:v>41566.8784722222</c:v>
                </c:pt>
                <c:pt idx="31934">
                  <c:v>41566.8819444444</c:v>
                </c:pt>
                <c:pt idx="31935">
                  <c:v>41566.8854166667</c:v>
                </c:pt>
                <c:pt idx="31936">
                  <c:v>41566.8888888889</c:v>
                </c:pt>
                <c:pt idx="31937">
                  <c:v>41566.8923611111</c:v>
                </c:pt>
                <c:pt idx="31938">
                  <c:v>41566.8958333333</c:v>
                </c:pt>
                <c:pt idx="31939">
                  <c:v>41566.8993055556</c:v>
                </c:pt>
                <c:pt idx="31940">
                  <c:v>41566.9027777778</c:v>
                </c:pt>
                <c:pt idx="31941">
                  <c:v>41566.90625</c:v>
                </c:pt>
                <c:pt idx="31942">
                  <c:v>41566.9097222222</c:v>
                </c:pt>
                <c:pt idx="31943">
                  <c:v>41566.9131944444</c:v>
                </c:pt>
                <c:pt idx="31944">
                  <c:v>41566.9166666667</c:v>
                </c:pt>
                <c:pt idx="31945">
                  <c:v>41566.9201388889</c:v>
                </c:pt>
                <c:pt idx="31946">
                  <c:v>41566.9236111111</c:v>
                </c:pt>
                <c:pt idx="31947">
                  <c:v>41566.9270833333</c:v>
                </c:pt>
                <c:pt idx="31948">
                  <c:v>41566.9305555556</c:v>
                </c:pt>
                <c:pt idx="31949">
                  <c:v>41566.9340277778</c:v>
                </c:pt>
                <c:pt idx="31950">
                  <c:v>41566.9375</c:v>
                </c:pt>
                <c:pt idx="31951">
                  <c:v>41566.9409722222</c:v>
                </c:pt>
                <c:pt idx="31952">
                  <c:v>41566.9444444445</c:v>
                </c:pt>
                <c:pt idx="31953">
                  <c:v>41566.9479166667</c:v>
                </c:pt>
                <c:pt idx="31954">
                  <c:v>41566.9513888889</c:v>
                </c:pt>
                <c:pt idx="31955">
                  <c:v>41566.9548611111</c:v>
                </c:pt>
                <c:pt idx="31956">
                  <c:v>41566.9583333333</c:v>
                </c:pt>
                <c:pt idx="31957">
                  <c:v>41566.9618055556</c:v>
                </c:pt>
                <c:pt idx="31958">
                  <c:v>41566.9652777778</c:v>
                </c:pt>
                <c:pt idx="31959">
                  <c:v>41566.96875</c:v>
                </c:pt>
                <c:pt idx="31960">
                  <c:v>41566.9722222222</c:v>
                </c:pt>
                <c:pt idx="31961">
                  <c:v>41566.9756944445</c:v>
                </c:pt>
                <c:pt idx="31962">
                  <c:v>41566.9791666667</c:v>
                </c:pt>
                <c:pt idx="31963">
                  <c:v>41566.9826388889</c:v>
                </c:pt>
                <c:pt idx="31964">
                  <c:v>41566.9861111111</c:v>
                </c:pt>
                <c:pt idx="31965">
                  <c:v>41566.9895833333</c:v>
                </c:pt>
                <c:pt idx="31966">
                  <c:v>41566.9930555556</c:v>
                </c:pt>
                <c:pt idx="31967">
                  <c:v>41566.9965277778</c:v>
                </c:pt>
                <c:pt idx="31968">
                  <c:v>41567</c:v>
                </c:pt>
                <c:pt idx="31969">
                  <c:v>41567.0034722222</c:v>
                </c:pt>
                <c:pt idx="31970">
                  <c:v>41567.0069444445</c:v>
                </c:pt>
                <c:pt idx="31971">
                  <c:v>41567.0104166667</c:v>
                </c:pt>
                <c:pt idx="31972">
                  <c:v>41567.0138888889</c:v>
                </c:pt>
                <c:pt idx="31973">
                  <c:v>41567.0173611111</c:v>
                </c:pt>
                <c:pt idx="31974">
                  <c:v>41567.0208333333</c:v>
                </c:pt>
                <c:pt idx="31975">
                  <c:v>41567.0243055556</c:v>
                </c:pt>
                <c:pt idx="31976">
                  <c:v>41567.0277777778</c:v>
                </c:pt>
                <c:pt idx="31977">
                  <c:v>41567.03125</c:v>
                </c:pt>
                <c:pt idx="31978">
                  <c:v>41567.0347222222</c:v>
                </c:pt>
                <c:pt idx="31979">
                  <c:v>41567.0381944444</c:v>
                </c:pt>
                <c:pt idx="31980">
                  <c:v>41567.0416666667</c:v>
                </c:pt>
                <c:pt idx="31981">
                  <c:v>41567.0451388889</c:v>
                </c:pt>
                <c:pt idx="31982">
                  <c:v>41567.0486111111</c:v>
                </c:pt>
                <c:pt idx="31983">
                  <c:v>41567.0520833333</c:v>
                </c:pt>
                <c:pt idx="31984">
                  <c:v>41567.0555555556</c:v>
                </c:pt>
                <c:pt idx="31985">
                  <c:v>41567.0590277778</c:v>
                </c:pt>
                <c:pt idx="31986">
                  <c:v>41567.0625</c:v>
                </c:pt>
                <c:pt idx="31987">
                  <c:v>41567.0659722222</c:v>
                </c:pt>
                <c:pt idx="31988">
                  <c:v>41567.0694444444</c:v>
                </c:pt>
                <c:pt idx="31989">
                  <c:v>41567.0729166667</c:v>
                </c:pt>
                <c:pt idx="31990">
                  <c:v>41567.0763888889</c:v>
                </c:pt>
                <c:pt idx="31991">
                  <c:v>41567.0798611111</c:v>
                </c:pt>
                <c:pt idx="31992">
                  <c:v>41567.0833333333</c:v>
                </c:pt>
                <c:pt idx="31993">
                  <c:v>41567.0868055556</c:v>
                </c:pt>
                <c:pt idx="31994">
                  <c:v>41567.0902777778</c:v>
                </c:pt>
                <c:pt idx="31995">
                  <c:v>41567.09375</c:v>
                </c:pt>
                <c:pt idx="31996">
                  <c:v>41567.0972222222</c:v>
                </c:pt>
                <c:pt idx="31997">
                  <c:v>41567.1006944444</c:v>
                </c:pt>
                <c:pt idx="31998">
                  <c:v>41567.1041666667</c:v>
                </c:pt>
                <c:pt idx="31999">
                  <c:v>41567.1076388889</c:v>
                </c:pt>
                <c:pt idx="32000">
                  <c:v>41567.1111111111</c:v>
                </c:pt>
                <c:pt idx="32001">
                  <c:v>41567.1145833333</c:v>
                </c:pt>
                <c:pt idx="32002">
                  <c:v>41567.1180555556</c:v>
                </c:pt>
                <c:pt idx="32003">
                  <c:v>41567.1215277778</c:v>
                </c:pt>
                <c:pt idx="32004">
                  <c:v>41567.125</c:v>
                </c:pt>
                <c:pt idx="32005">
                  <c:v>41567.1284722222</c:v>
                </c:pt>
                <c:pt idx="32006">
                  <c:v>41567.1319444444</c:v>
                </c:pt>
                <c:pt idx="32007">
                  <c:v>41567.1354166667</c:v>
                </c:pt>
                <c:pt idx="32008">
                  <c:v>41567.1388888889</c:v>
                </c:pt>
                <c:pt idx="32009">
                  <c:v>41567.1423611111</c:v>
                </c:pt>
                <c:pt idx="32010">
                  <c:v>41567.1458333333</c:v>
                </c:pt>
                <c:pt idx="32011">
                  <c:v>41567.1493055556</c:v>
                </c:pt>
                <c:pt idx="32012">
                  <c:v>41567.1527777778</c:v>
                </c:pt>
                <c:pt idx="32013">
                  <c:v>41567.15625</c:v>
                </c:pt>
                <c:pt idx="32014">
                  <c:v>41567.1597222222</c:v>
                </c:pt>
                <c:pt idx="32015">
                  <c:v>41567.1631944444</c:v>
                </c:pt>
                <c:pt idx="32016">
                  <c:v>41567.1666666667</c:v>
                </c:pt>
                <c:pt idx="32017">
                  <c:v>41567.1701388889</c:v>
                </c:pt>
                <c:pt idx="32018">
                  <c:v>41567.1736111111</c:v>
                </c:pt>
                <c:pt idx="32019">
                  <c:v>41567.1770833333</c:v>
                </c:pt>
                <c:pt idx="32020">
                  <c:v>41567.1805555556</c:v>
                </c:pt>
                <c:pt idx="32021">
                  <c:v>41567.1840277778</c:v>
                </c:pt>
                <c:pt idx="32022">
                  <c:v>41567.1875</c:v>
                </c:pt>
                <c:pt idx="32023">
                  <c:v>41567.1909722222</c:v>
                </c:pt>
                <c:pt idx="32024">
                  <c:v>41567.1944444444</c:v>
                </c:pt>
                <c:pt idx="32025">
                  <c:v>41567.1979166667</c:v>
                </c:pt>
                <c:pt idx="32026">
                  <c:v>41567.2013888889</c:v>
                </c:pt>
                <c:pt idx="32027">
                  <c:v>41567.2048611111</c:v>
                </c:pt>
                <c:pt idx="32028">
                  <c:v>41567.2083333333</c:v>
                </c:pt>
                <c:pt idx="32029">
                  <c:v>41567.2118055556</c:v>
                </c:pt>
                <c:pt idx="32030">
                  <c:v>41567.2152777778</c:v>
                </c:pt>
                <c:pt idx="32031">
                  <c:v>41567.21875</c:v>
                </c:pt>
                <c:pt idx="32032">
                  <c:v>41567.2222222222</c:v>
                </c:pt>
                <c:pt idx="32033">
                  <c:v>41567.2256944445</c:v>
                </c:pt>
                <c:pt idx="32034">
                  <c:v>41567.2291666667</c:v>
                </c:pt>
                <c:pt idx="32035">
                  <c:v>41567.2326388889</c:v>
                </c:pt>
                <c:pt idx="32036">
                  <c:v>41567.2361111111</c:v>
                </c:pt>
                <c:pt idx="32037">
                  <c:v>41567.2395833333</c:v>
                </c:pt>
                <c:pt idx="32038">
                  <c:v>41567.2430555556</c:v>
                </c:pt>
                <c:pt idx="32039">
                  <c:v>41567.2465277778</c:v>
                </c:pt>
                <c:pt idx="32040">
                  <c:v>41567.25</c:v>
                </c:pt>
                <c:pt idx="32041">
                  <c:v>41567.2534722222</c:v>
                </c:pt>
                <c:pt idx="32042">
                  <c:v>41567.2569444445</c:v>
                </c:pt>
                <c:pt idx="32043">
                  <c:v>41567.2604166667</c:v>
                </c:pt>
                <c:pt idx="32044">
                  <c:v>41567.2638888889</c:v>
                </c:pt>
                <c:pt idx="32045">
                  <c:v>41567.2673611111</c:v>
                </c:pt>
                <c:pt idx="32046">
                  <c:v>41567.2708333333</c:v>
                </c:pt>
                <c:pt idx="32047">
                  <c:v>41567.2743055556</c:v>
                </c:pt>
                <c:pt idx="32048">
                  <c:v>41567.2777777778</c:v>
                </c:pt>
                <c:pt idx="32049">
                  <c:v>41567.28125</c:v>
                </c:pt>
                <c:pt idx="32050">
                  <c:v>41567.2847222222</c:v>
                </c:pt>
                <c:pt idx="32051">
                  <c:v>41567.2881944445</c:v>
                </c:pt>
                <c:pt idx="32052">
                  <c:v>41567.2916666667</c:v>
                </c:pt>
                <c:pt idx="32053">
                  <c:v>41567.2951388889</c:v>
                </c:pt>
                <c:pt idx="32054">
                  <c:v>41567.2986111111</c:v>
                </c:pt>
                <c:pt idx="32055">
                  <c:v>41567.3020833333</c:v>
                </c:pt>
                <c:pt idx="32056">
                  <c:v>41567.3055555556</c:v>
                </c:pt>
                <c:pt idx="32057">
                  <c:v>41567.3090277778</c:v>
                </c:pt>
                <c:pt idx="32058">
                  <c:v>41567.3125</c:v>
                </c:pt>
                <c:pt idx="32059">
                  <c:v>41567.3159722222</c:v>
                </c:pt>
                <c:pt idx="32060">
                  <c:v>41567.3194444444</c:v>
                </c:pt>
                <c:pt idx="32061">
                  <c:v>41567.3229166667</c:v>
                </c:pt>
                <c:pt idx="32062">
                  <c:v>41567.3263888889</c:v>
                </c:pt>
                <c:pt idx="32063">
                  <c:v>41567.3298611111</c:v>
                </c:pt>
                <c:pt idx="32064">
                  <c:v>41567.3333333333</c:v>
                </c:pt>
                <c:pt idx="32065">
                  <c:v>41567.3368055556</c:v>
                </c:pt>
                <c:pt idx="32066">
                  <c:v>41567.3402777778</c:v>
                </c:pt>
                <c:pt idx="32067">
                  <c:v>41567.34375</c:v>
                </c:pt>
                <c:pt idx="32068">
                  <c:v>41567.3472222222</c:v>
                </c:pt>
                <c:pt idx="32069">
                  <c:v>41567.3506944444</c:v>
                </c:pt>
                <c:pt idx="32070">
                  <c:v>41567.3541666667</c:v>
                </c:pt>
                <c:pt idx="32071">
                  <c:v>41567.3576388889</c:v>
                </c:pt>
                <c:pt idx="32072">
                  <c:v>41567.3611111111</c:v>
                </c:pt>
                <c:pt idx="32073">
                  <c:v>41567.3645833333</c:v>
                </c:pt>
                <c:pt idx="32074">
                  <c:v>41567.3680555556</c:v>
                </c:pt>
                <c:pt idx="32075">
                  <c:v>41567.3715277778</c:v>
                </c:pt>
                <c:pt idx="32076">
                  <c:v>41567.375</c:v>
                </c:pt>
                <c:pt idx="32077">
                  <c:v>41567.3784722222</c:v>
                </c:pt>
                <c:pt idx="32078">
                  <c:v>41567.3819444444</c:v>
                </c:pt>
                <c:pt idx="32079">
                  <c:v>41567.3854166667</c:v>
                </c:pt>
                <c:pt idx="32080">
                  <c:v>41567.3888888889</c:v>
                </c:pt>
                <c:pt idx="32081">
                  <c:v>41567.3923611111</c:v>
                </c:pt>
                <c:pt idx="32082">
                  <c:v>41567.3958333333</c:v>
                </c:pt>
                <c:pt idx="32083">
                  <c:v>41567.3993055556</c:v>
                </c:pt>
                <c:pt idx="32084">
                  <c:v>41567.4027777778</c:v>
                </c:pt>
                <c:pt idx="32085">
                  <c:v>41567.40625</c:v>
                </c:pt>
                <c:pt idx="32086">
                  <c:v>41567.4097222222</c:v>
                </c:pt>
                <c:pt idx="32087">
                  <c:v>41567.4131944444</c:v>
                </c:pt>
                <c:pt idx="32088">
                  <c:v>41567.4166666667</c:v>
                </c:pt>
                <c:pt idx="32089">
                  <c:v>41567.4201388889</c:v>
                </c:pt>
                <c:pt idx="32090">
                  <c:v>41567.4236111111</c:v>
                </c:pt>
                <c:pt idx="32091">
                  <c:v>41567.4270833333</c:v>
                </c:pt>
                <c:pt idx="32092">
                  <c:v>41567.4305555556</c:v>
                </c:pt>
                <c:pt idx="32093">
                  <c:v>41567.4340277778</c:v>
                </c:pt>
                <c:pt idx="32094">
                  <c:v>41567.4375</c:v>
                </c:pt>
                <c:pt idx="32095">
                  <c:v>41567.4409722222</c:v>
                </c:pt>
                <c:pt idx="32096">
                  <c:v>41567.4444444444</c:v>
                </c:pt>
                <c:pt idx="32097">
                  <c:v>41567.4479166667</c:v>
                </c:pt>
                <c:pt idx="32098">
                  <c:v>41567.4513888889</c:v>
                </c:pt>
                <c:pt idx="32099">
                  <c:v>41567.4548611111</c:v>
                </c:pt>
                <c:pt idx="32100">
                  <c:v>41567.4583333333</c:v>
                </c:pt>
                <c:pt idx="32101">
                  <c:v>41567.4618055556</c:v>
                </c:pt>
                <c:pt idx="32102">
                  <c:v>41567.4652777778</c:v>
                </c:pt>
                <c:pt idx="32103">
                  <c:v>41567.46875</c:v>
                </c:pt>
                <c:pt idx="32104">
                  <c:v>41567.4722222222</c:v>
                </c:pt>
                <c:pt idx="32105">
                  <c:v>41567.4756944445</c:v>
                </c:pt>
                <c:pt idx="32106">
                  <c:v>41567.4791666667</c:v>
                </c:pt>
                <c:pt idx="32107">
                  <c:v>41567.4826388889</c:v>
                </c:pt>
                <c:pt idx="32108">
                  <c:v>41567.4861111111</c:v>
                </c:pt>
                <c:pt idx="32109">
                  <c:v>41567.4895833333</c:v>
                </c:pt>
                <c:pt idx="32110">
                  <c:v>41567.4930555556</c:v>
                </c:pt>
                <c:pt idx="32111">
                  <c:v>41567.4965277778</c:v>
                </c:pt>
                <c:pt idx="32112">
                  <c:v>41567.5</c:v>
                </c:pt>
                <c:pt idx="32113">
                  <c:v>41567.5034722222</c:v>
                </c:pt>
                <c:pt idx="32114">
                  <c:v>41567.5069444445</c:v>
                </c:pt>
                <c:pt idx="32115">
                  <c:v>41567.5104166667</c:v>
                </c:pt>
                <c:pt idx="32116">
                  <c:v>41567.5138888889</c:v>
                </c:pt>
                <c:pt idx="32117">
                  <c:v>41567.5173611111</c:v>
                </c:pt>
                <c:pt idx="32118">
                  <c:v>41567.5208333333</c:v>
                </c:pt>
                <c:pt idx="32119">
                  <c:v>41567.5243055556</c:v>
                </c:pt>
                <c:pt idx="32120">
                  <c:v>41567.5277777778</c:v>
                </c:pt>
                <c:pt idx="32121">
                  <c:v>41567.53125</c:v>
                </c:pt>
                <c:pt idx="32122">
                  <c:v>41567.5347222222</c:v>
                </c:pt>
                <c:pt idx="32123">
                  <c:v>41567.5381944445</c:v>
                </c:pt>
                <c:pt idx="32124">
                  <c:v>41567.5416666667</c:v>
                </c:pt>
                <c:pt idx="32125">
                  <c:v>41567.5451388889</c:v>
                </c:pt>
                <c:pt idx="32126">
                  <c:v>41567.5486111111</c:v>
                </c:pt>
                <c:pt idx="32127">
                  <c:v>41567.5520833333</c:v>
                </c:pt>
                <c:pt idx="32128">
                  <c:v>41567.5555555556</c:v>
                </c:pt>
                <c:pt idx="32129">
                  <c:v>41567.5590277778</c:v>
                </c:pt>
                <c:pt idx="32130">
                  <c:v>41567.5625</c:v>
                </c:pt>
                <c:pt idx="32131">
                  <c:v>41567.5659722222</c:v>
                </c:pt>
                <c:pt idx="32132">
                  <c:v>41567.5694444444</c:v>
                </c:pt>
                <c:pt idx="32133">
                  <c:v>41567.5729166667</c:v>
                </c:pt>
                <c:pt idx="32134">
                  <c:v>41567.5763888889</c:v>
                </c:pt>
                <c:pt idx="32135">
                  <c:v>41567.5798611111</c:v>
                </c:pt>
                <c:pt idx="32136">
                  <c:v>41567.5833333333</c:v>
                </c:pt>
                <c:pt idx="32137">
                  <c:v>41567.5868055556</c:v>
                </c:pt>
                <c:pt idx="32138">
                  <c:v>41567.5902777778</c:v>
                </c:pt>
                <c:pt idx="32139">
                  <c:v>41567.59375</c:v>
                </c:pt>
                <c:pt idx="32140">
                  <c:v>41567.5972222222</c:v>
                </c:pt>
                <c:pt idx="32141">
                  <c:v>41567.6006944444</c:v>
                </c:pt>
                <c:pt idx="32142">
                  <c:v>41567.6041666667</c:v>
                </c:pt>
                <c:pt idx="32143">
                  <c:v>41567.6076388889</c:v>
                </c:pt>
                <c:pt idx="32144">
                  <c:v>41567.6111111111</c:v>
                </c:pt>
                <c:pt idx="32145">
                  <c:v>41567.6145833333</c:v>
                </c:pt>
                <c:pt idx="32146">
                  <c:v>41567.6180555556</c:v>
                </c:pt>
                <c:pt idx="32147">
                  <c:v>41567.6215277778</c:v>
                </c:pt>
                <c:pt idx="32148">
                  <c:v>41567.625</c:v>
                </c:pt>
                <c:pt idx="32149">
                  <c:v>41567.6284722222</c:v>
                </c:pt>
                <c:pt idx="32150">
                  <c:v>41567.6319444444</c:v>
                </c:pt>
                <c:pt idx="32151">
                  <c:v>41567.6354166667</c:v>
                </c:pt>
                <c:pt idx="32152">
                  <c:v>41567.6388888889</c:v>
                </c:pt>
                <c:pt idx="32153">
                  <c:v>41567.6423611111</c:v>
                </c:pt>
                <c:pt idx="32154">
                  <c:v>41567.6458333333</c:v>
                </c:pt>
                <c:pt idx="32155">
                  <c:v>41567.6493055556</c:v>
                </c:pt>
                <c:pt idx="32156">
                  <c:v>41567.6527777778</c:v>
                </c:pt>
                <c:pt idx="32157">
                  <c:v>41567.65625</c:v>
                </c:pt>
                <c:pt idx="32158">
                  <c:v>41567.6597222222</c:v>
                </c:pt>
                <c:pt idx="32159">
                  <c:v>41567.6631944444</c:v>
                </c:pt>
                <c:pt idx="32160">
                  <c:v>41567.6666666667</c:v>
                </c:pt>
                <c:pt idx="32161">
                  <c:v>41567.6701388889</c:v>
                </c:pt>
                <c:pt idx="32162">
                  <c:v>41567.6736111111</c:v>
                </c:pt>
                <c:pt idx="32163">
                  <c:v>41567.6770833333</c:v>
                </c:pt>
                <c:pt idx="32164">
                  <c:v>41567.6805555556</c:v>
                </c:pt>
                <c:pt idx="32165">
                  <c:v>41567.6840277778</c:v>
                </c:pt>
                <c:pt idx="32166">
                  <c:v>41567.6875</c:v>
                </c:pt>
                <c:pt idx="32167">
                  <c:v>41567.6909722222</c:v>
                </c:pt>
                <c:pt idx="32168">
                  <c:v>41567.6944444444</c:v>
                </c:pt>
                <c:pt idx="32169">
                  <c:v>41567.6979166667</c:v>
                </c:pt>
                <c:pt idx="32170">
                  <c:v>41567.7013888889</c:v>
                </c:pt>
                <c:pt idx="32171">
                  <c:v>41567.7048611111</c:v>
                </c:pt>
                <c:pt idx="32172">
                  <c:v>41567.7083333333</c:v>
                </c:pt>
                <c:pt idx="32173">
                  <c:v>41567.7118055556</c:v>
                </c:pt>
                <c:pt idx="32174">
                  <c:v>41567.7152777778</c:v>
                </c:pt>
                <c:pt idx="32175">
                  <c:v>41567.71875</c:v>
                </c:pt>
                <c:pt idx="32176">
                  <c:v>41567.7222222222</c:v>
                </c:pt>
                <c:pt idx="32177">
                  <c:v>41567.7256944444</c:v>
                </c:pt>
                <c:pt idx="32178">
                  <c:v>41567.7291666667</c:v>
                </c:pt>
                <c:pt idx="32179">
                  <c:v>41567.7326388889</c:v>
                </c:pt>
                <c:pt idx="32180">
                  <c:v>41567.7361111111</c:v>
                </c:pt>
                <c:pt idx="32181">
                  <c:v>41567.7395833333</c:v>
                </c:pt>
                <c:pt idx="32182">
                  <c:v>41567.7430555556</c:v>
                </c:pt>
                <c:pt idx="32183">
                  <c:v>41567.7465277778</c:v>
                </c:pt>
                <c:pt idx="32184">
                  <c:v>41567.75</c:v>
                </c:pt>
                <c:pt idx="32185">
                  <c:v>41567.7534722222</c:v>
                </c:pt>
                <c:pt idx="32186">
                  <c:v>41567.7569444445</c:v>
                </c:pt>
                <c:pt idx="32187">
                  <c:v>41567.7604166667</c:v>
                </c:pt>
                <c:pt idx="32188">
                  <c:v>41567.7638888889</c:v>
                </c:pt>
                <c:pt idx="32189">
                  <c:v>41567.7673611111</c:v>
                </c:pt>
                <c:pt idx="32190">
                  <c:v>41567.7708333333</c:v>
                </c:pt>
                <c:pt idx="32191">
                  <c:v>41567.7743055556</c:v>
                </c:pt>
                <c:pt idx="32192">
                  <c:v>41567.7777777778</c:v>
                </c:pt>
                <c:pt idx="32193">
                  <c:v>41567.78125</c:v>
                </c:pt>
                <c:pt idx="32194">
                  <c:v>41567.7847222222</c:v>
                </c:pt>
                <c:pt idx="32195">
                  <c:v>41567.7881944445</c:v>
                </c:pt>
                <c:pt idx="32196">
                  <c:v>41567.7916666667</c:v>
                </c:pt>
                <c:pt idx="32197">
                  <c:v>41567.7951388889</c:v>
                </c:pt>
                <c:pt idx="32198">
                  <c:v>41567.7986111111</c:v>
                </c:pt>
                <c:pt idx="32199">
                  <c:v>41567.8020833333</c:v>
                </c:pt>
                <c:pt idx="32200">
                  <c:v>41567.8055555556</c:v>
                </c:pt>
                <c:pt idx="32201">
                  <c:v>41567.8090277778</c:v>
                </c:pt>
                <c:pt idx="32202">
                  <c:v>41567.8125</c:v>
                </c:pt>
                <c:pt idx="32203">
                  <c:v>41567.8159722222</c:v>
                </c:pt>
                <c:pt idx="32204">
                  <c:v>41567.8194444445</c:v>
                </c:pt>
                <c:pt idx="32205">
                  <c:v>41567.8229166667</c:v>
                </c:pt>
                <c:pt idx="32206">
                  <c:v>41567.8263888889</c:v>
                </c:pt>
                <c:pt idx="32207">
                  <c:v>41567.8298611111</c:v>
                </c:pt>
                <c:pt idx="32208">
                  <c:v>41567.8333333333</c:v>
                </c:pt>
                <c:pt idx="32209">
                  <c:v>41567.8368055556</c:v>
                </c:pt>
                <c:pt idx="32210">
                  <c:v>41567.8402777778</c:v>
                </c:pt>
                <c:pt idx="32211">
                  <c:v>41567.84375</c:v>
                </c:pt>
                <c:pt idx="32212">
                  <c:v>41567.8472222222</c:v>
                </c:pt>
                <c:pt idx="32213">
                  <c:v>41567.8506944444</c:v>
                </c:pt>
                <c:pt idx="32214">
                  <c:v>41567.8541666667</c:v>
                </c:pt>
                <c:pt idx="32215">
                  <c:v>41567.8576388889</c:v>
                </c:pt>
                <c:pt idx="32216">
                  <c:v>41567.8611111111</c:v>
                </c:pt>
                <c:pt idx="32217">
                  <c:v>41567.8645833333</c:v>
                </c:pt>
                <c:pt idx="32218">
                  <c:v>41567.8680555556</c:v>
                </c:pt>
                <c:pt idx="32219">
                  <c:v>41567.8715277778</c:v>
                </c:pt>
                <c:pt idx="32220">
                  <c:v>41567.875</c:v>
                </c:pt>
                <c:pt idx="32221">
                  <c:v>41567.8784722222</c:v>
                </c:pt>
                <c:pt idx="32222">
                  <c:v>41567.8819444444</c:v>
                </c:pt>
                <c:pt idx="32223">
                  <c:v>41567.8854166667</c:v>
                </c:pt>
                <c:pt idx="32224">
                  <c:v>41567.8888888889</c:v>
                </c:pt>
                <c:pt idx="32225">
                  <c:v>41567.8923611111</c:v>
                </c:pt>
                <c:pt idx="32226">
                  <c:v>41567.8958333333</c:v>
                </c:pt>
                <c:pt idx="32227">
                  <c:v>41567.8993055556</c:v>
                </c:pt>
                <c:pt idx="32228">
                  <c:v>41567.9027777778</c:v>
                </c:pt>
                <c:pt idx="32229">
                  <c:v>41567.90625</c:v>
                </c:pt>
                <c:pt idx="32230">
                  <c:v>41567.9097222222</c:v>
                </c:pt>
                <c:pt idx="32231">
                  <c:v>41567.9131944444</c:v>
                </c:pt>
                <c:pt idx="32232">
                  <c:v>41567.9166666667</c:v>
                </c:pt>
                <c:pt idx="32233">
                  <c:v>41567.9201388889</c:v>
                </c:pt>
                <c:pt idx="32234">
                  <c:v>41567.9236111111</c:v>
                </c:pt>
                <c:pt idx="32235">
                  <c:v>41567.9270833333</c:v>
                </c:pt>
                <c:pt idx="32236">
                  <c:v>41567.9305555556</c:v>
                </c:pt>
                <c:pt idx="32237">
                  <c:v>41567.9340277778</c:v>
                </c:pt>
                <c:pt idx="32238">
                  <c:v>41567.9375</c:v>
                </c:pt>
                <c:pt idx="32239">
                  <c:v>41567.9409722222</c:v>
                </c:pt>
                <c:pt idx="32240">
                  <c:v>41567.9444444444</c:v>
                </c:pt>
                <c:pt idx="32241">
                  <c:v>41567.9479166667</c:v>
                </c:pt>
                <c:pt idx="32242">
                  <c:v>41567.9513888889</c:v>
                </c:pt>
                <c:pt idx="32243">
                  <c:v>41567.9548611111</c:v>
                </c:pt>
                <c:pt idx="32244">
                  <c:v>41567.9583333333</c:v>
                </c:pt>
                <c:pt idx="32245">
                  <c:v>41567.9618055556</c:v>
                </c:pt>
                <c:pt idx="32246">
                  <c:v>41567.9652777778</c:v>
                </c:pt>
                <c:pt idx="32247">
                  <c:v>41567.96875</c:v>
                </c:pt>
                <c:pt idx="32248">
                  <c:v>41567.9722222222</c:v>
                </c:pt>
                <c:pt idx="32249">
                  <c:v>41567.9756944444</c:v>
                </c:pt>
                <c:pt idx="32250">
                  <c:v>41567.9791666667</c:v>
                </c:pt>
                <c:pt idx="32251">
                  <c:v>41567.9826388889</c:v>
                </c:pt>
                <c:pt idx="32252">
                  <c:v>41567.9861111111</c:v>
                </c:pt>
                <c:pt idx="32253">
                  <c:v>41567.9895833333</c:v>
                </c:pt>
                <c:pt idx="32254">
                  <c:v>41567.9930555556</c:v>
                </c:pt>
                <c:pt idx="32255">
                  <c:v>41567.9965277778</c:v>
                </c:pt>
                <c:pt idx="32256">
                  <c:v>41568</c:v>
                </c:pt>
                <c:pt idx="32257">
                  <c:v>41568.0034722222</c:v>
                </c:pt>
                <c:pt idx="32258">
                  <c:v>41568.0069444444</c:v>
                </c:pt>
                <c:pt idx="32259">
                  <c:v>41568.0104166667</c:v>
                </c:pt>
                <c:pt idx="32260">
                  <c:v>41568.0138888889</c:v>
                </c:pt>
                <c:pt idx="32261">
                  <c:v>41568.0173611111</c:v>
                </c:pt>
                <c:pt idx="32262">
                  <c:v>41568.0208333333</c:v>
                </c:pt>
                <c:pt idx="32263">
                  <c:v>41568.0243055556</c:v>
                </c:pt>
                <c:pt idx="32264">
                  <c:v>41568.0277777778</c:v>
                </c:pt>
                <c:pt idx="32265">
                  <c:v>41568.03125</c:v>
                </c:pt>
                <c:pt idx="32266">
                  <c:v>41568.0347222222</c:v>
                </c:pt>
                <c:pt idx="32267">
                  <c:v>41568.0381944445</c:v>
                </c:pt>
                <c:pt idx="32268">
                  <c:v>41568.0416666667</c:v>
                </c:pt>
                <c:pt idx="32269">
                  <c:v>41568.0451388889</c:v>
                </c:pt>
                <c:pt idx="32270">
                  <c:v>41568.0486111111</c:v>
                </c:pt>
                <c:pt idx="32271">
                  <c:v>41568.0520833333</c:v>
                </c:pt>
                <c:pt idx="32272">
                  <c:v>41568.0555555556</c:v>
                </c:pt>
                <c:pt idx="32273">
                  <c:v>41568.0590277778</c:v>
                </c:pt>
                <c:pt idx="32274">
                  <c:v>41568.0625</c:v>
                </c:pt>
                <c:pt idx="32275">
                  <c:v>41568.0659722222</c:v>
                </c:pt>
                <c:pt idx="32276">
                  <c:v>41568.0694444445</c:v>
                </c:pt>
                <c:pt idx="32277">
                  <c:v>41568.0729166667</c:v>
                </c:pt>
                <c:pt idx="32278">
                  <c:v>41568.0763888889</c:v>
                </c:pt>
                <c:pt idx="32279">
                  <c:v>41568.0798611111</c:v>
                </c:pt>
                <c:pt idx="32280">
                  <c:v>41568.0833333333</c:v>
                </c:pt>
                <c:pt idx="32281">
                  <c:v>41568.0868055556</c:v>
                </c:pt>
                <c:pt idx="32282">
                  <c:v>41568.0902777778</c:v>
                </c:pt>
                <c:pt idx="32283">
                  <c:v>41568.09375</c:v>
                </c:pt>
                <c:pt idx="32284">
                  <c:v>41568.0972222222</c:v>
                </c:pt>
                <c:pt idx="32285">
                  <c:v>41568.1006944444</c:v>
                </c:pt>
                <c:pt idx="32286">
                  <c:v>41568.1041666667</c:v>
                </c:pt>
                <c:pt idx="32287">
                  <c:v>41568.1076388889</c:v>
                </c:pt>
                <c:pt idx="32288">
                  <c:v>41568.1111111111</c:v>
                </c:pt>
                <c:pt idx="32289">
                  <c:v>41568.1145833333</c:v>
                </c:pt>
                <c:pt idx="32290">
                  <c:v>41568.1180555556</c:v>
                </c:pt>
                <c:pt idx="32291">
                  <c:v>41568.1215277778</c:v>
                </c:pt>
                <c:pt idx="32292">
                  <c:v>41568.125</c:v>
                </c:pt>
                <c:pt idx="32293">
                  <c:v>41568.1284722222</c:v>
                </c:pt>
                <c:pt idx="32294">
                  <c:v>41568.1319444444</c:v>
                </c:pt>
                <c:pt idx="32295">
                  <c:v>41568.1354166667</c:v>
                </c:pt>
                <c:pt idx="32296">
                  <c:v>41568.1388888889</c:v>
                </c:pt>
                <c:pt idx="32297">
                  <c:v>41568.1423611111</c:v>
                </c:pt>
                <c:pt idx="32298">
                  <c:v>41568.1458333333</c:v>
                </c:pt>
                <c:pt idx="32299">
                  <c:v>41568.1493055556</c:v>
                </c:pt>
                <c:pt idx="32300">
                  <c:v>41568.1527777778</c:v>
                </c:pt>
                <c:pt idx="32301">
                  <c:v>41568.15625</c:v>
                </c:pt>
                <c:pt idx="32302">
                  <c:v>41568.1597222222</c:v>
                </c:pt>
                <c:pt idx="32303">
                  <c:v>41568.1631944444</c:v>
                </c:pt>
                <c:pt idx="32304">
                  <c:v>41568.1666666667</c:v>
                </c:pt>
                <c:pt idx="32305">
                  <c:v>41568.1701388889</c:v>
                </c:pt>
                <c:pt idx="32306">
                  <c:v>41568.1736111111</c:v>
                </c:pt>
                <c:pt idx="32307">
                  <c:v>41568.1770833333</c:v>
                </c:pt>
                <c:pt idx="32308">
                  <c:v>41568.1805555556</c:v>
                </c:pt>
                <c:pt idx="32309">
                  <c:v>41568.1840277778</c:v>
                </c:pt>
                <c:pt idx="32310">
                  <c:v>41568.1875</c:v>
                </c:pt>
                <c:pt idx="32311">
                  <c:v>41568.1909722222</c:v>
                </c:pt>
                <c:pt idx="32312">
                  <c:v>41568.1944444444</c:v>
                </c:pt>
                <c:pt idx="32313">
                  <c:v>41568.1979166667</c:v>
                </c:pt>
                <c:pt idx="32314">
                  <c:v>41568.2013888889</c:v>
                </c:pt>
                <c:pt idx="32315">
                  <c:v>41568.2048611111</c:v>
                </c:pt>
                <c:pt idx="32316">
                  <c:v>41568.2083333333</c:v>
                </c:pt>
                <c:pt idx="32317">
                  <c:v>41568.2118055556</c:v>
                </c:pt>
                <c:pt idx="32318">
                  <c:v>41568.2152777778</c:v>
                </c:pt>
                <c:pt idx="32319">
                  <c:v>41568.21875</c:v>
                </c:pt>
                <c:pt idx="32320">
                  <c:v>41568.2222222222</c:v>
                </c:pt>
                <c:pt idx="32321">
                  <c:v>41568.2256944444</c:v>
                </c:pt>
                <c:pt idx="32322">
                  <c:v>41568.2291666667</c:v>
                </c:pt>
                <c:pt idx="32323">
                  <c:v>41568.2326388889</c:v>
                </c:pt>
                <c:pt idx="32324">
                  <c:v>41568.2361111111</c:v>
                </c:pt>
                <c:pt idx="32325">
                  <c:v>41568.2395833333</c:v>
                </c:pt>
                <c:pt idx="32326">
                  <c:v>41568.2430555556</c:v>
                </c:pt>
                <c:pt idx="32327">
                  <c:v>41568.2465277778</c:v>
                </c:pt>
                <c:pt idx="32328">
                  <c:v>41568.25</c:v>
                </c:pt>
                <c:pt idx="32329">
                  <c:v>41568.2534722222</c:v>
                </c:pt>
                <c:pt idx="32330">
                  <c:v>41568.2569444444</c:v>
                </c:pt>
                <c:pt idx="32331">
                  <c:v>41568.2604166667</c:v>
                </c:pt>
                <c:pt idx="32332">
                  <c:v>41568.2638888889</c:v>
                </c:pt>
                <c:pt idx="32333">
                  <c:v>41568.2673611111</c:v>
                </c:pt>
                <c:pt idx="32334">
                  <c:v>41568.2708333333</c:v>
                </c:pt>
                <c:pt idx="32335">
                  <c:v>41568.2743055556</c:v>
                </c:pt>
                <c:pt idx="32336">
                  <c:v>41568.2777777778</c:v>
                </c:pt>
                <c:pt idx="32337">
                  <c:v>41568.28125</c:v>
                </c:pt>
                <c:pt idx="32338">
                  <c:v>41568.2847222222</c:v>
                </c:pt>
                <c:pt idx="32339">
                  <c:v>41568.2881944445</c:v>
                </c:pt>
                <c:pt idx="32340">
                  <c:v>41568.2916666667</c:v>
                </c:pt>
                <c:pt idx="32341">
                  <c:v>41568.2951388889</c:v>
                </c:pt>
                <c:pt idx="32342">
                  <c:v>41568.2986111111</c:v>
                </c:pt>
                <c:pt idx="32343">
                  <c:v>41568.3020833333</c:v>
                </c:pt>
                <c:pt idx="32344">
                  <c:v>41568.3055555556</c:v>
                </c:pt>
                <c:pt idx="32345">
                  <c:v>41568.3090277778</c:v>
                </c:pt>
                <c:pt idx="32346">
                  <c:v>41568.3125</c:v>
                </c:pt>
                <c:pt idx="32347">
                  <c:v>41568.3159722222</c:v>
                </c:pt>
                <c:pt idx="32348">
                  <c:v>41568.3194444445</c:v>
                </c:pt>
                <c:pt idx="32349">
                  <c:v>41568.3229166667</c:v>
                </c:pt>
                <c:pt idx="32350">
                  <c:v>41568.3263888889</c:v>
                </c:pt>
                <c:pt idx="32351">
                  <c:v>41568.3298611111</c:v>
                </c:pt>
                <c:pt idx="32352">
                  <c:v>41568.3333333333</c:v>
                </c:pt>
                <c:pt idx="32353">
                  <c:v>41568.3368055556</c:v>
                </c:pt>
                <c:pt idx="32354">
                  <c:v>41568.3402777778</c:v>
                </c:pt>
                <c:pt idx="32355">
                  <c:v>41568.34375</c:v>
                </c:pt>
                <c:pt idx="32356">
                  <c:v>41568.3472222222</c:v>
                </c:pt>
                <c:pt idx="32357">
                  <c:v>41568.3506944445</c:v>
                </c:pt>
                <c:pt idx="32358">
                  <c:v>41568.3541666667</c:v>
                </c:pt>
                <c:pt idx="32359">
                  <c:v>41568.3576388889</c:v>
                </c:pt>
                <c:pt idx="32360">
                  <c:v>41568.3611111111</c:v>
                </c:pt>
                <c:pt idx="32361">
                  <c:v>41568.3645833333</c:v>
                </c:pt>
                <c:pt idx="32362">
                  <c:v>41568.3680555556</c:v>
                </c:pt>
                <c:pt idx="32363">
                  <c:v>41568.3715277778</c:v>
                </c:pt>
                <c:pt idx="32364">
                  <c:v>41568.375</c:v>
                </c:pt>
                <c:pt idx="32365">
                  <c:v>41568.3784722222</c:v>
                </c:pt>
                <c:pt idx="32366">
                  <c:v>41568.3819444444</c:v>
                </c:pt>
                <c:pt idx="32367">
                  <c:v>41568.3854166667</c:v>
                </c:pt>
                <c:pt idx="32368">
                  <c:v>41568.3888888889</c:v>
                </c:pt>
                <c:pt idx="32369">
                  <c:v>41568.3923611111</c:v>
                </c:pt>
                <c:pt idx="32370">
                  <c:v>41568.3958333333</c:v>
                </c:pt>
                <c:pt idx="32371">
                  <c:v>41568.3993055556</c:v>
                </c:pt>
                <c:pt idx="32372">
                  <c:v>41568.4027777778</c:v>
                </c:pt>
                <c:pt idx="32373">
                  <c:v>41568.40625</c:v>
                </c:pt>
                <c:pt idx="32374">
                  <c:v>41568.4097222222</c:v>
                </c:pt>
                <c:pt idx="32375">
                  <c:v>41568.4131944444</c:v>
                </c:pt>
                <c:pt idx="32376">
                  <c:v>41568.4166666667</c:v>
                </c:pt>
                <c:pt idx="32377">
                  <c:v>41568.4201388889</c:v>
                </c:pt>
                <c:pt idx="32378">
                  <c:v>41568.4236111111</c:v>
                </c:pt>
                <c:pt idx="32379">
                  <c:v>41568.4270833333</c:v>
                </c:pt>
                <c:pt idx="32380">
                  <c:v>41568.4305555556</c:v>
                </c:pt>
                <c:pt idx="32381">
                  <c:v>41568.4340277778</c:v>
                </c:pt>
                <c:pt idx="32382">
                  <c:v>41568.4375</c:v>
                </c:pt>
                <c:pt idx="32383">
                  <c:v>41568.4409722222</c:v>
                </c:pt>
                <c:pt idx="32384">
                  <c:v>41568.4444444444</c:v>
                </c:pt>
                <c:pt idx="32385">
                  <c:v>41568.4479166667</c:v>
                </c:pt>
                <c:pt idx="32386">
                  <c:v>41568.4513888889</c:v>
                </c:pt>
                <c:pt idx="32387">
                  <c:v>41568.4548611111</c:v>
                </c:pt>
                <c:pt idx="32388">
                  <c:v>41568.4583333333</c:v>
                </c:pt>
                <c:pt idx="32389">
                  <c:v>41568.4618055556</c:v>
                </c:pt>
                <c:pt idx="32390">
                  <c:v>41568.4652777778</c:v>
                </c:pt>
                <c:pt idx="32391">
                  <c:v>41568.46875</c:v>
                </c:pt>
                <c:pt idx="32392">
                  <c:v>41568.4722222222</c:v>
                </c:pt>
                <c:pt idx="32393">
                  <c:v>41568.4756944444</c:v>
                </c:pt>
                <c:pt idx="32394">
                  <c:v>41568.4791666667</c:v>
                </c:pt>
                <c:pt idx="32395">
                  <c:v>41568.4826388889</c:v>
                </c:pt>
                <c:pt idx="32396">
                  <c:v>41568.4861111111</c:v>
                </c:pt>
                <c:pt idx="32397">
                  <c:v>41568.4895833333</c:v>
                </c:pt>
                <c:pt idx="32398">
                  <c:v>41568.4930555556</c:v>
                </c:pt>
                <c:pt idx="32399">
                  <c:v>41568.4965277778</c:v>
                </c:pt>
                <c:pt idx="32400">
                  <c:v>41568.5</c:v>
                </c:pt>
                <c:pt idx="32401">
                  <c:v>41568.5034722222</c:v>
                </c:pt>
                <c:pt idx="32402">
                  <c:v>41568.5069444444</c:v>
                </c:pt>
                <c:pt idx="32403">
                  <c:v>41568.5104166667</c:v>
                </c:pt>
                <c:pt idx="32404">
                  <c:v>41568.5138888889</c:v>
                </c:pt>
                <c:pt idx="32405">
                  <c:v>41568.5173611111</c:v>
                </c:pt>
                <c:pt idx="32406">
                  <c:v>41568.5208333333</c:v>
                </c:pt>
                <c:pt idx="32407">
                  <c:v>41568.5243055556</c:v>
                </c:pt>
                <c:pt idx="32408">
                  <c:v>41568.5277777778</c:v>
                </c:pt>
                <c:pt idx="32409">
                  <c:v>41568.53125</c:v>
                </c:pt>
                <c:pt idx="32410">
                  <c:v>41568.5347222222</c:v>
                </c:pt>
                <c:pt idx="32411">
                  <c:v>41568.5381944444</c:v>
                </c:pt>
                <c:pt idx="32412">
                  <c:v>41568.5416666667</c:v>
                </c:pt>
                <c:pt idx="32413">
                  <c:v>41568.5451388889</c:v>
                </c:pt>
                <c:pt idx="32414">
                  <c:v>41568.5486111111</c:v>
                </c:pt>
                <c:pt idx="32415">
                  <c:v>41568.5520833333</c:v>
                </c:pt>
                <c:pt idx="32416">
                  <c:v>41568.5555555556</c:v>
                </c:pt>
                <c:pt idx="32417">
                  <c:v>41568.5590277778</c:v>
                </c:pt>
                <c:pt idx="32418">
                  <c:v>41568.5625</c:v>
                </c:pt>
                <c:pt idx="32419">
                  <c:v>41568.5659722222</c:v>
                </c:pt>
                <c:pt idx="32420">
                  <c:v>41568.5694444445</c:v>
                </c:pt>
                <c:pt idx="32421">
                  <c:v>41568.5729166667</c:v>
                </c:pt>
                <c:pt idx="32422">
                  <c:v>41568.5763888889</c:v>
                </c:pt>
                <c:pt idx="32423">
                  <c:v>41568.5798611111</c:v>
                </c:pt>
                <c:pt idx="32424">
                  <c:v>41568.5833333333</c:v>
                </c:pt>
                <c:pt idx="32425">
                  <c:v>41568.5868055556</c:v>
                </c:pt>
                <c:pt idx="32426">
                  <c:v>41568.5902777778</c:v>
                </c:pt>
                <c:pt idx="32427">
                  <c:v>41568.59375</c:v>
                </c:pt>
                <c:pt idx="32428">
                  <c:v>41568.5972222222</c:v>
                </c:pt>
                <c:pt idx="32429">
                  <c:v>41568.6006944445</c:v>
                </c:pt>
                <c:pt idx="32430">
                  <c:v>41568.6041666667</c:v>
                </c:pt>
                <c:pt idx="32431">
                  <c:v>41568.6076388889</c:v>
                </c:pt>
                <c:pt idx="32432">
                  <c:v>41568.6111111111</c:v>
                </c:pt>
                <c:pt idx="32433">
                  <c:v>41568.6145833333</c:v>
                </c:pt>
                <c:pt idx="32434">
                  <c:v>41568.6180555556</c:v>
                </c:pt>
                <c:pt idx="32435">
                  <c:v>41568.6215277778</c:v>
                </c:pt>
                <c:pt idx="32436">
                  <c:v>41568.625</c:v>
                </c:pt>
                <c:pt idx="32437">
                  <c:v>41568.6284722222</c:v>
                </c:pt>
                <c:pt idx="32438">
                  <c:v>41568.6319444445</c:v>
                </c:pt>
                <c:pt idx="32439">
                  <c:v>41568.6354166667</c:v>
                </c:pt>
                <c:pt idx="32440">
                  <c:v>41568.6388888889</c:v>
                </c:pt>
                <c:pt idx="32441">
                  <c:v>41568.6423611111</c:v>
                </c:pt>
                <c:pt idx="32442">
                  <c:v>41568.6458333333</c:v>
                </c:pt>
                <c:pt idx="32443">
                  <c:v>41568.6493055556</c:v>
                </c:pt>
                <c:pt idx="32444">
                  <c:v>41568.6527777778</c:v>
                </c:pt>
                <c:pt idx="32445">
                  <c:v>41568.65625</c:v>
                </c:pt>
                <c:pt idx="32446">
                  <c:v>41568.6597222222</c:v>
                </c:pt>
                <c:pt idx="32447">
                  <c:v>41568.6631944444</c:v>
                </c:pt>
                <c:pt idx="32448">
                  <c:v>41568.6666666667</c:v>
                </c:pt>
                <c:pt idx="32449">
                  <c:v>41568.6701388889</c:v>
                </c:pt>
                <c:pt idx="32450">
                  <c:v>41568.6736111111</c:v>
                </c:pt>
                <c:pt idx="32451">
                  <c:v>41568.6770833333</c:v>
                </c:pt>
                <c:pt idx="32452">
                  <c:v>41568.6805555556</c:v>
                </c:pt>
                <c:pt idx="32453">
                  <c:v>41568.6840277778</c:v>
                </c:pt>
                <c:pt idx="32454">
                  <c:v>41568.6875</c:v>
                </c:pt>
                <c:pt idx="32455">
                  <c:v>41568.6909722222</c:v>
                </c:pt>
                <c:pt idx="32456">
                  <c:v>41568.6944444444</c:v>
                </c:pt>
                <c:pt idx="32457">
                  <c:v>41568.6979166667</c:v>
                </c:pt>
                <c:pt idx="32458">
                  <c:v>41568.7013888889</c:v>
                </c:pt>
                <c:pt idx="32459">
                  <c:v>41568.7048611111</c:v>
                </c:pt>
                <c:pt idx="32460">
                  <c:v>41568.7083333333</c:v>
                </c:pt>
                <c:pt idx="32461">
                  <c:v>41568.7118055556</c:v>
                </c:pt>
                <c:pt idx="32462">
                  <c:v>41568.7152777778</c:v>
                </c:pt>
                <c:pt idx="32463">
                  <c:v>41568.71875</c:v>
                </c:pt>
                <c:pt idx="32464">
                  <c:v>41568.7222222222</c:v>
                </c:pt>
                <c:pt idx="32465">
                  <c:v>41568.7256944444</c:v>
                </c:pt>
                <c:pt idx="32466">
                  <c:v>41568.7291666667</c:v>
                </c:pt>
                <c:pt idx="32467">
                  <c:v>41568.7326388889</c:v>
                </c:pt>
                <c:pt idx="32468">
                  <c:v>41568.7361111111</c:v>
                </c:pt>
                <c:pt idx="32469">
                  <c:v>41568.7395833333</c:v>
                </c:pt>
                <c:pt idx="32470">
                  <c:v>41568.7430555556</c:v>
                </c:pt>
                <c:pt idx="32471">
                  <c:v>41568.7465277778</c:v>
                </c:pt>
                <c:pt idx="32472">
                  <c:v>41568.75</c:v>
                </c:pt>
                <c:pt idx="32473">
                  <c:v>41568.7534722222</c:v>
                </c:pt>
                <c:pt idx="32474">
                  <c:v>41568.7569444444</c:v>
                </c:pt>
                <c:pt idx="32475">
                  <c:v>41568.7604166667</c:v>
                </c:pt>
                <c:pt idx="32476">
                  <c:v>41568.7638888889</c:v>
                </c:pt>
                <c:pt idx="32477">
                  <c:v>41568.7673611111</c:v>
                </c:pt>
                <c:pt idx="32478">
                  <c:v>41568.7708333333</c:v>
                </c:pt>
                <c:pt idx="32479">
                  <c:v>41568.7743055556</c:v>
                </c:pt>
                <c:pt idx="32480">
                  <c:v>41568.7777777778</c:v>
                </c:pt>
                <c:pt idx="32481">
                  <c:v>41568.78125</c:v>
                </c:pt>
                <c:pt idx="32482">
                  <c:v>41568.7847222222</c:v>
                </c:pt>
                <c:pt idx="32483">
                  <c:v>41568.7881944444</c:v>
                </c:pt>
                <c:pt idx="32484">
                  <c:v>41568.7916666667</c:v>
                </c:pt>
                <c:pt idx="32485">
                  <c:v>41568.7951388889</c:v>
                </c:pt>
                <c:pt idx="32486">
                  <c:v>41568.7986111111</c:v>
                </c:pt>
                <c:pt idx="32487">
                  <c:v>41568.8020833333</c:v>
                </c:pt>
                <c:pt idx="32488">
                  <c:v>41568.8055555556</c:v>
                </c:pt>
                <c:pt idx="32489">
                  <c:v>41568.8090277778</c:v>
                </c:pt>
                <c:pt idx="32490">
                  <c:v>41568.8125</c:v>
                </c:pt>
                <c:pt idx="32491">
                  <c:v>41568.8159722222</c:v>
                </c:pt>
                <c:pt idx="32492">
                  <c:v>41568.8194444445</c:v>
                </c:pt>
                <c:pt idx="32493">
                  <c:v>41568.8229166667</c:v>
                </c:pt>
                <c:pt idx="32494">
                  <c:v>41568.8263888889</c:v>
                </c:pt>
                <c:pt idx="32495">
                  <c:v>41568.8298611111</c:v>
                </c:pt>
                <c:pt idx="32496">
                  <c:v>41568.8333333333</c:v>
                </c:pt>
                <c:pt idx="32497">
                  <c:v>41568.8368055556</c:v>
                </c:pt>
                <c:pt idx="32498">
                  <c:v>41568.8402777778</c:v>
                </c:pt>
                <c:pt idx="32499">
                  <c:v>41568.84375</c:v>
                </c:pt>
                <c:pt idx="32500">
                  <c:v>41568.8472222222</c:v>
                </c:pt>
                <c:pt idx="32501">
                  <c:v>41568.8506944445</c:v>
                </c:pt>
                <c:pt idx="32502">
                  <c:v>41568.8541666667</c:v>
                </c:pt>
                <c:pt idx="32503">
                  <c:v>41568.8576388889</c:v>
                </c:pt>
                <c:pt idx="32504">
                  <c:v>41568.8611111111</c:v>
                </c:pt>
                <c:pt idx="32505">
                  <c:v>41568.8645833333</c:v>
                </c:pt>
                <c:pt idx="32506">
                  <c:v>41568.8680555556</c:v>
                </c:pt>
                <c:pt idx="32507">
                  <c:v>41568.8715277778</c:v>
                </c:pt>
                <c:pt idx="32508">
                  <c:v>41568.875</c:v>
                </c:pt>
                <c:pt idx="32509">
                  <c:v>41568.8784722222</c:v>
                </c:pt>
                <c:pt idx="32510">
                  <c:v>41568.8819444445</c:v>
                </c:pt>
                <c:pt idx="32511">
                  <c:v>41568.8854166667</c:v>
                </c:pt>
                <c:pt idx="32512">
                  <c:v>41568.8888888889</c:v>
                </c:pt>
                <c:pt idx="32513">
                  <c:v>41568.8923611111</c:v>
                </c:pt>
                <c:pt idx="32514">
                  <c:v>41568.8958333333</c:v>
                </c:pt>
                <c:pt idx="32515">
                  <c:v>41568.8993055556</c:v>
                </c:pt>
                <c:pt idx="32516">
                  <c:v>41568.9027777778</c:v>
                </c:pt>
                <c:pt idx="32517">
                  <c:v>41568.90625</c:v>
                </c:pt>
                <c:pt idx="32518">
                  <c:v>41568.9097222222</c:v>
                </c:pt>
                <c:pt idx="32519">
                  <c:v>41568.9131944444</c:v>
                </c:pt>
                <c:pt idx="32520">
                  <c:v>41568.9166666667</c:v>
                </c:pt>
                <c:pt idx="32521">
                  <c:v>41568.9201388889</c:v>
                </c:pt>
                <c:pt idx="32522">
                  <c:v>41568.9236111111</c:v>
                </c:pt>
                <c:pt idx="32523">
                  <c:v>41568.9270833333</c:v>
                </c:pt>
                <c:pt idx="32524">
                  <c:v>41568.9305555556</c:v>
                </c:pt>
                <c:pt idx="32525">
                  <c:v>41568.9340277778</c:v>
                </c:pt>
                <c:pt idx="32526">
                  <c:v>41568.9375</c:v>
                </c:pt>
                <c:pt idx="32527">
                  <c:v>41568.9409722222</c:v>
                </c:pt>
                <c:pt idx="32528">
                  <c:v>41568.9444444444</c:v>
                </c:pt>
                <c:pt idx="32529">
                  <c:v>41568.9479166667</c:v>
                </c:pt>
                <c:pt idx="32530">
                  <c:v>41568.9513888889</c:v>
                </c:pt>
                <c:pt idx="32531">
                  <c:v>41568.9548611111</c:v>
                </c:pt>
                <c:pt idx="32532">
                  <c:v>41568.9583333333</c:v>
                </c:pt>
                <c:pt idx="32533">
                  <c:v>41568.9618055556</c:v>
                </c:pt>
                <c:pt idx="32534">
                  <c:v>41568.9652777778</c:v>
                </c:pt>
                <c:pt idx="32535">
                  <c:v>41568.96875</c:v>
                </c:pt>
                <c:pt idx="32536">
                  <c:v>41568.9722222222</c:v>
                </c:pt>
                <c:pt idx="32537">
                  <c:v>41568.9756944444</c:v>
                </c:pt>
                <c:pt idx="32538">
                  <c:v>41568.9791666667</c:v>
                </c:pt>
                <c:pt idx="32539">
                  <c:v>41568.9826388889</c:v>
                </c:pt>
                <c:pt idx="32540">
                  <c:v>41568.9861111111</c:v>
                </c:pt>
                <c:pt idx="32541">
                  <c:v>41568.9895833333</c:v>
                </c:pt>
                <c:pt idx="32542">
                  <c:v>41568.9930555556</c:v>
                </c:pt>
                <c:pt idx="32543">
                  <c:v>41568.9965277778</c:v>
                </c:pt>
                <c:pt idx="32544">
                  <c:v>41569</c:v>
                </c:pt>
                <c:pt idx="32545">
                  <c:v>41569.0034722222</c:v>
                </c:pt>
                <c:pt idx="32546">
                  <c:v>41569.0069444444</c:v>
                </c:pt>
                <c:pt idx="32547">
                  <c:v>41569.0104166667</c:v>
                </c:pt>
                <c:pt idx="32548">
                  <c:v>41569.0138888889</c:v>
                </c:pt>
                <c:pt idx="32549">
                  <c:v>41569.0173611111</c:v>
                </c:pt>
                <c:pt idx="32550">
                  <c:v>41569.0208333333</c:v>
                </c:pt>
                <c:pt idx="32551">
                  <c:v>41569.0243055556</c:v>
                </c:pt>
                <c:pt idx="32552">
                  <c:v>41569.0277777778</c:v>
                </c:pt>
                <c:pt idx="32553">
                  <c:v>41569.03125</c:v>
                </c:pt>
                <c:pt idx="32554">
                  <c:v>41569.0347222222</c:v>
                </c:pt>
                <c:pt idx="32555">
                  <c:v>41569.0381944444</c:v>
                </c:pt>
                <c:pt idx="32556">
                  <c:v>41569.0416666667</c:v>
                </c:pt>
                <c:pt idx="32557">
                  <c:v>41569.0451388889</c:v>
                </c:pt>
                <c:pt idx="32558">
                  <c:v>41569.0486111111</c:v>
                </c:pt>
                <c:pt idx="32559">
                  <c:v>41569.0520833333</c:v>
                </c:pt>
                <c:pt idx="32560">
                  <c:v>41569.0555555556</c:v>
                </c:pt>
                <c:pt idx="32561">
                  <c:v>41569.0590277778</c:v>
                </c:pt>
                <c:pt idx="32562">
                  <c:v>41569.0625</c:v>
                </c:pt>
                <c:pt idx="32563">
                  <c:v>41569.0659722222</c:v>
                </c:pt>
                <c:pt idx="32564">
                  <c:v>41569.0694444444</c:v>
                </c:pt>
                <c:pt idx="32565">
                  <c:v>41569.0729166667</c:v>
                </c:pt>
                <c:pt idx="32566">
                  <c:v>41569.0763888889</c:v>
                </c:pt>
                <c:pt idx="32567">
                  <c:v>41569.0798611111</c:v>
                </c:pt>
                <c:pt idx="32568">
                  <c:v>41569.0833333333</c:v>
                </c:pt>
                <c:pt idx="32569">
                  <c:v>41569.0868055556</c:v>
                </c:pt>
                <c:pt idx="32570">
                  <c:v>41569.0902777778</c:v>
                </c:pt>
                <c:pt idx="32571">
                  <c:v>41569.09375</c:v>
                </c:pt>
                <c:pt idx="32572">
                  <c:v>41569.0972222222</c:v>
                </c:pt>
                <c:pt idx="32573">
                  <c:v>41569.1006944445</c:v>
                </c:pt>
                <c:pt idx="32574">
                  <c:v>41569.1041666667</c:v>
                </c:pt>
                <c:pt idx="32575">
                  <c:v>41569.1076388889</c:v>
                </c:pt>
                <c:pt idx="32576">
                  <c:v>41569.1111111111</c:v>
                </c:pt>
                <c:pt idx="32577">
                  <c:v>41569.1145833333</c:v>
                </c:pt>
                <c:pt idx="32578">
                  <c:v>41569.1180555556</c:v>
                </c:pt>
                <c:pt idx="32579">
                  <c:v>41569.1215277778</c:v>
                </c:pt>
                <c:pt idx="32580">
                  <c:v>41569.125</c:v>
                </c:pt>
                <c:pt idx="32581">
                  <c:v>41569.1284722222</c:v>
                </c:pt>
                <c:pt idx="32582">
                  <c:v>41569.1319444445</c:v>
                </c:pt>
                <c:pt idx="32583">
                  <c:v>41569.1354166667</c:v>
                </c:pt>
                <c:pt idx="32584">
                  <c:v>41569.1388888889</c:v>
                </c:pt>
                <c:pt idx="32585">
                  <c:v>41569.1423611111</c:v>
                </c:pt>
                <c:pt idx="32586">
                  <c:v>41569.1458333333</c:v>
                </c:pt>
                <c:pt idx="32587">
                  <c:v>41569.1493055556</c:v>
                </c:pt>
                <c:pt idx="32588">
                  <c:v>41569.1527777778</c:v>
                </c:pt>
                <c:pt idx="32589">
                  <c:v>41569.15625</c:v>
                </c:pt>
                <c:pt idx="32590">
                  <c:v>41569.1597222222</c:v>
                </c:pt>
                <c:pt idx="32591">
                  <c:v>41569.1631944445</c:v>
                </c:pt>
                <c:pt idx="32592">
                  <c:v>41569.1666666667</c:v>
                </c:pt>
                <c:pt idx="32593">
                  <c:v>41569.1701388889</c:v>
                </c:pt>
                <c:pt idx="32594">
                  <c:v>41569.1736111111</c:v>
                </c:pt>
                <c:pt idx="32595">
                  <c:v>41569.1770833333</c:v>
                </c:pt>
                <c:pt idx="32596">
                  <c:v>41569.1805555556</c:v>
                </c:pt>
                <c:pt idx="32597">
                  <c:v>41569.1840277778</c:v>
                </c:pt>
                <c:pt idx="32598">
                  <c:v>41569.1875</c:v>
                </c:pt>
                <c:pt idx="32599">
                  <c:v>41569.1909722222</c:v>
                </c:pt>
                <c:pt idx="32600">
                  <c:v>41569.1944444444</c:v>
                </c:pt>
                <c:pt idx="32601">
                  <c:v>41569.1979166667</c:v>
                </c:pt>
                <c:pt idx="32602">
                  <c:v>41569.2013888889</c:v>
                </c:pt>
                <c:pt idx="32603">
                  <c:v>41569.2048611111</c:v>
                </c:pt>
                <c:pt idx="32604">
                  <c:v>41569.2083333333</c:v>
                </c:pt>
                <c:pt idx="32605">
                  <c:v>41569.2118055556</c:v>
                </c:pt>
                <c:pt idx="32606">
                  <c:v>41569.2152777778</c:v>
                </c:pt>
                <c:pt idx="32607">
                  <c:v>41569.21875</c:v>
                </c:pt>
                <c:pt idx="32608">
                  <c:v>41569.2222222222</c:v>
                </c:pt>
                <c:pt idx="32609">
                  <c:v>41569.2256944444</c:v>
                </c:pt>
                <c:pt idx="32610">
                  <c:v>41569.2291666667</c:v>
                </c:pt>
                <c:pt idx="32611">
                  <c:v>41569.2326388889</c:v>
                </c:pt>
                <c:pt idx="32612">
                  <c:v>41569.2361111111</c:v>
                </c:pt>
                <c:pt idx="32613">
                  <c:v>41569.2395833333</c:v>
                </c:pt>
                <c:pt idx="32614">
                  <c:v>41569.2430555556</c:v>
                </c:pt>
                <c:pt idx="32615">
                  <c:v>41569.2465277778</c:v>
                </c:pt>
                <c:pt idx="32616">
                  <c:v>41569.25</c:v>
                </c:pt>
                <c:pt idx="32617">
                  <c:v>41569.2534722222</c:v>
                </c:pt>
                <c:pt idx="32618">
                  <c:v>41569.2569444444</c:v>
                </c:pt>
                <c:pt idx="32619">
                  <c:v>41569.2604166667</c:v>
                </c:pt>
                <c:pt idx="32620">
                  <c:v>41569.2638888889</c:v>
                </c:pt>
                <c:pt idx="32621">
                  <c:v>41569.2673611111</c:v>
                </c:pt>
                <c:pt idx="32622">
                  <c:v>41569.2708333333</c:v>
                </c:pt>
                <c:pt idx="32623">
                  <c:v>41569.2743055556</c:v>
                </c:pt>
                <c:pt idx="32624">
                  <c:v>41569.2777777778</c:v>
                </c:pt>
                <c:pt idx="32625">
                  <c:v>41569.28125</c:v>
                </c:pt>
                <c:pt idx="32626">
                  <c:v>41569.2847222222</c:v>
                </c:pt>
                <c:pt idx="32627">
                  <c:v>41569.2881944444</c:v>
                </c:pt>
                <c:pt idx="32628">
                  <c:v>41569.2916666667</c:v>
                </c:pt>
                <c:pt idx="32629">
                  <c:v>41569.2951388889</c:v>
                </c:pt>
                <c:pt idx="32630">
                  <c:v>41569.2986111111</c:v>
                </c:pt>
                <c:pt idx="32631">
                  <c:v>41569.3020833333</c:v>
                </c:pt>
                <c:pt idx="32632">
                  <c:v>41569.3055555556</c:v>
                </c:pt>
                <c:pt idx="32633">
                  <c:v>41569.3090277778</c:v>
                </c:pt>
                <c:pt idx="32634">
                  <c:v>41569.3125</c:v>
                </c:pt>
                <c:pt idx="32635">
                  <c:v>41569.3159722222</c:v>
                </c:pt>
                <c:pt idx="32636">
                  <c:v>41569.3194444444</c:v>
                </c:pt>
                <c:pt idx="32637">
                  <c:v>41569.3229166667</c:v>
                </c:pt>
                <c:pt idx="32638">
                  <c:v>41569.3263888889</c:v>
                </c:pt>
                <c:pt idx="32639">
                  <c:v>41569.3298611111</c:v>
                </c:pt>
                <c:pt idx="32640">
                  <c:v>41569.3333333333</c:v>
                </c:pt>
                <c:pt idx="32641">
                  <c:v>41569.3368055556</c:v>
                </c:pt>
                <c:pt idx="32642">
                  <c:v>41569.3402777778</c:v>
                </c:pt>
                <c:pt idx="32643">
                  <c:v>41569.34375</c:v>
                </c:pt>
                <c:pt idx="32644">
                  <c:v>41569.3472222222</c:v>
                </c:pt>
                <c:pt idx="32645">
                  <c:v>41569.3506944445</c:v>
                </c:pt>
                <c:pt idx="32646">
                  <c:v>41569.3541666667</c:v>
                </c:pt>
                <c:pt idx="32647">
                  <c:v>41569.3576388889</c:v>
                </c:pt>
                <c:pt idx="32648">
                  <c:v>41569.3611111111</c:v>
                </c:pt>
                <c:pt idx="32649">
                  <c:v>41569.3645833333</c:v>
                </c:pt>
                <c:pt idx="32650">
                  <c:v>41569.3680555556</c:v>
                </c:pt>
                <c:pt idx="32651">
                  <c:v>41569.3715277778</c:v>
                </c:pt>
                <c:pt idx="32652">
                  <c:v>41569.375</c:v>
                </c:pt>
                <c:pt idx="32653">
                  <c:v>41569.3784722222</c:v>
                </c:pt>
                <c:pt idx="32654">
                  <c:v>41569.3819444445</c:v>
                </c:pt>
                <c:pt idx="32655">
                  <c:v>41569.3854166667</c:v>
                </c:pt>
                <c:pt idx="32656">
                  <c:v>41569.3888888889</c:v>
                </c:pt>
                <c:pt idx="32657">
                  <c:v>41569.3923611111</c:v>
                </c:pt>
                <c:pt idx="32658">
                  <c:v>41569.3958333333</c:v>
                </c:pt>
                <c:pt idx="32659">
                  <c:v>41569.3993055556</c:v>
                </c:pt>
                <c:pt idx="32660">
                  <c:v>41569.4027777778</c:v>
                </c:pt>
                <c:pt idx="32661">
                  <c:v>41569.40625</c:v>
                </c:pt>
                <c:pt idx="32662">
                  <c:v>41569.4097222222</c:v>
                </c:pt>
                <c:pt idx="32663">
                  <c:v>41569.4131944445</c:v>
                </c:pt>
                <c:pt idx="32664">
                  <c:v>41569.4166666667</c:v>
                </c:pt>
                <c:pt idx="32665">
                  <c:v>41569.4201388889</c:v>
                </c:pt>
                <c:pt idx="32666">
                  <c:v>41569.4236111111</c:v>
                </c:pt>
                <c:pt idx="32667">
                  <c:v>41569.4270833333</c:v>
                </c:pt>
                <c:pt idx="32668">
                  <c:v>41569.4305555556</c:v>
                </c:pt>
                <c:pt idx="32669">
                  <c:v>41569.4340277778</c:v>
                </c:pt>
                <c:pt idx="32670">
                  <c:v>41569.4375</c:v>
                </c:pt>
                <c:pt idx="32671">
                  <c:v>41569.4409722222</c:v>
                </c:pt>
                <c:pt idx="32672">
                  <c:v>41569.4444444444</c:v>
                </c:pt>
                <c:pt idx="32673">
                  <c:v>41569.4479166667</c:v>
                </c:pt>
                <c:pt idx="32674">
                  <c:v>41569.4513888889</c:v>
                </c:pt>
                <c:pt idx="32675">
                  <c:v>41569.4548611111</c:v>
                </c:pt>
                <c:pt idx="32676">
                  <c:v>41569.4583333333</c:v>
                </c:pt>
                <c:pt idx="32677">
                  <c:v>41569.4618055556</c:v>
                </c:pt>
                <c:pt idx="32678">
                  <c:v>41569.4652777778</c:v>
                </c:pt>
                <c:pt idx="32679">
                  <c:v>41569.46875</c:v>
                </c:pt>
                <c:pt idx="32680">
                  <c:v>41569.4722222222</c:v>
                </c:pt>
                <c:pt idx="32681">
                  <c:v>41569.4756944444</c:v>
                </c:pt>
                <c:pt idx="32682">
                  <c:v>41569.4791666667</c:v>
                </c:pt>
                <c:pt idx="32683">
                  <c:v>41569.4826388889</c:v>
                </c:pt>
                <c:pt idx="32684">
                  <c:v>41569.4861111111</c:v>
                </c:pt>
                <c:pt idx="32685">
                  <c:v>41569.4895833333</c:v>
                </c:pt>
                <c:pt idx="32686">
                  <c:v>41569.4930555556</c:v>
                </c:pt>
                <c:pt idx="32687">
                  <c:v>41569.4965277778</c:v>
                </c:pt>
                <c:pt idx="32688">
                  <c:v>41569.5</c:v>
                </c:pt>
                <c:pt idx="32689">
                  <c:v>41569.5034722222</c:v>
                </c:pt>
                <c:pt idx="32690">
                  <c:v>41569.5069444444</c:v>
                </c:pt>
                <c:pt idx="32691">
                  <c:v>41569.5104166667</c:v>
                </c:pt>
                <c:pt idx="32692">
                  <c:v>41569.5138888889</c:v>
                </c:pt>
                <c:pt idx="32693">
                  <c:v>41569.5173611111</c:v>
                </c:pt>
                <c:pt idx="32694">
                  <c:v>41569.5208333333</c:v>
                </c:pt>
                <c:pt idx="32695">
                  <c:v>41569.5243055556</c:v>
                </c:pt>
                <c:pt idx="32696">
                  <c:v>41569.5277777778</c:v>
                </c:pt>
                <c:pt idx="32697">
                  <c:v>41569.53125</c:v>
                </c:pt>
                <c:pt idx="32698">
                  <c:v>41569.5347222222</c:v>
                </c:pt>
                <c:pt idx="32699">
                  <c:v>41569.5381944444</c:v>
                </c:pt>
                <c:pt idx="32700">
                  <c:v>41569.5416666667</c:v>
                </c:pt>
                <c:pt idx="32701">
                  <c:v>41569.5451388889</c:v>
                </c:pt>
                <c:pt idx="32702">
                  <c:v>41569.5486111111</c:v>
                </c:pt>
                <c:pt idx="32703">
                  <c:v>41569.5520833333</c:v>
                </c:pt>
                <c:pt idx="32704">
                  <c:v>41569.5555555556</c:v>
                </c:pt>
                <c:pt idx="32705">
                  <c:v>41569.5590277778</c:v>
                </c:pt>
                <c:pt idx="32706">
                  <c:v>41569.5625</c:v>
                </c:pt>
                <c:pt idx="32707">
                  <c:v>41569.5659722222</c:v>
                </c:pt>
                <c:pt idx="32708">
                  <c:v>41569.5694444444</c:v>
                </c:pt>
                <c:pt idx="32709">
                  <c:v>41569.5729166667</c:v>
                </c:pt>
                <c:pt idx="32710">
                  <c:v>41569.5763888889</c:v>
                </c:pt>
                <c:pt idx="32711">
                  <c:v>41569.5798611111</c:v>
                </c:pt>
                <c:pt idx="32712">
                  <c:v>41569.5833333333</c:v>
                </c:pt>
                <c:pt idx="32713">
                  <c:v>41569.5868055556</c:v>
                </c:pt>
                <c:pt idx="32714">
                  <c:v>41569.5902777778</c:v>
                </c:pt>
                <c:pt idx="32715">
                  <c:v>41569.59375</c:v>
                </c:pt>
                <c:pt idx="32716">
                  <c:v>41569.5972222222</c:v>
                </c:pt>
                <c:pt idx="32717">
                  <c:v>41569.6006944444</c:v>
                </c:pt>
                <c:pt idx="32718">
                  <c:v>41569.6041666667</c:v>
                </c:pt>
                <c:pt idx="32719">
                  <c:v>41569.6076388889</c:v>
                </c:pt>
                <c:pt idx="32720">
                  <c:v>41569.6111111111</c:v>
                </c:pt>
                <c:pt idx="32721">
                  <c:v>41569.6145833333</c:v>
                </c:pt>
                <c:pt idx="32722">
                  <c:v>41569.6180555556</c:v>
                </c:pt>
                <c:pt idx="32723">
                  <c:v>41569.6215277778</c:v>
                </c:pt>
                <c:pt idx="32724">
                  <c:v>41569.625</c:v>
                </c:pt>
                <c:pt idx="32725">
                  <c:v>41569.6284722222</c:v>
                </c:pt>
                <c:pt idx="32726">
                  <c:v>41569.6319444445</c:v>
                </c:pt>
                <c:pt idx="32727">
                  <c:v>41569.6354166667</c:v>
                </c:pt>
                <c:pt idx="32728">
                  <c:v>41569.6388888889</c:v>
                </c:pt>
                <c:pt idx="32729">
                  <c:v>41569.6423611111</c:v>
                </c:pt>
                <c:pt idx="32730">
                  <c:v>41569.6458333333</c:v>
                </c:pt>
                <c:pt idx="32731">
                  <c:v>41569.6493055556</c:v>
                </c:pt>
                <c:pt idx="32732">
                  <c:v>41569.6527777778</c:v>
                </c:pt>
                <c:pt idx="32733">
                  <c:v>41569.65625</c:v>
                </c:pt>
                <c:pt idx="32734">
                  <c:v>41569.6597222222</c:v>
                </c:pt>
                <c:pt idx="32735">
                  <c:v>41569.6631944445</c:v>
                </c:pt>
                <c:pt idx="32736">
                  <c:v>41569.6666666667</c:v>
                </c:pt>
                <c:pt idx="32737">
                  <c:v>41569.6701388889</c:v>
                </c:pt>
                <c:pt idx="32738">
                  <c:v>41569.6736111111</c:v>
                </c:pt>
                <c:pt idx="32739">
                  <c:v>41569.6770833333</c:v>
                </c:pt>
                <c:pt idx="32740">
                  <c:v>41569.6805555556</c:v>
                </c:pt>
                <c:pt idx="32741">
                  <c:v>41569.6840277778</c:v>
                </c:pt>
                <c:pt idx="32742">
                  <c:v>41569.6875</c:v>
                </c:pt>
                <c:pt idx="32743">
                  <c:v>41569.6909722222</c:v>
                </c:pt>
                <c:pt idx="32744">
                  <c:v>41569.6944444445</c:v>
                </c:pt>
                <c:pt idx="32745">
                  <c:v>41569.6979166667</c:v>
                </c:pt>
                <c:pt idx="32746">
                  <c:v>41569.7013888889</c:v>
                </c:pt>
                <c:pt idx="32747">
                  <c:v>41569.7048611111</c:v>
                </c:pt>
                <c:pt idx="32748">
                  <c:v>41569.7083333333</c:v>
                </c:pt>
                <c:pt idx="32749">
                  <c:v>41569.7118055556</c:v>
                </c:pt>
                <c:pt idx="32750">
                  <c:v>41569.7152777778</c:v>
                </c:pt>
                <c:pt idx="32751">
                  <c:v>41569.71875</c:v>
                </c:pt>
                <c:pt idx="32752">
                  <c:v>41569.7222222222</c:v>
                </c:pt>
                <c:pt idx="32753">
                  <c:v>41569.7256944444</c:v>
                </c:pt>
                <c:pt idx="32754">
                  <c:v>41569.7291666667</c:v>
                </c:pt>
                <c:pt idx="32755">
                  <c:v>41569.7326388889</c:v>
                </c:pt>
                <c:pt idx="32756">
                  <c:v>41569.7361111111</c:v>
                </c:pt>
                <c:pt idx="32757">
                  <c:v>41569.7395833333</c:v>
                </c:pt>
                <c:pt idx="32758">
                  <c:v>41569.7430555556</c:v>
                </c:pt>
                <c:pt idx="32759">
                  <c:v>41569.7465277778</c:v>
                </c:pt>
                <c:pt idx="32760">
                  <c:v>41569.75</c:v>
                </c:pt>
                <c:pt idx="32761">
                  <c:v>41569.7534722222</c:v>
                </c:pt>
                <c:pt idx="32762">
                  <c:v>41569.7569444444</c:v>
                </c:pt>
                <c:pt idx="32763">
                  <c:v>41569.7604166667</c:v>
                </c:pt>
                <c:pt idx="32764">
                  <c:v>41569.7638888889</c:v>
                </c:pt>
                <c:pt idx="32765">
                  <c:v>41569.7673611111</c:v>
                </c:pt>
                <c:pt idx="32766">
                  <c:v>41569.7708333333</c:v>
                </c:pt>
                <c:pt idx="32767">
                  <c:v>41569.7743055556</c:v>
                </c:pt>
                <c:pt idx="32768">
                  <c:v>41569.7777777778</c:v>
                </c:pt>
                <c:pt idx="32769">
                  <c:v>41569.78125</c:v>
                </c:pt>
                <c:pt idx="32770">
                  <c:v>41569.7847222222</c:v>
                </c:pt>
                <c:pt idx="32771">
                  <c:v>41569.7881944444</c:v>
                </c:pt>
                <c:pt idx="32772">
                  <c:v>41569.7916666667</c:v>
                </c:pt>
                <c:pt idx="32773">
                  <c:v>41569.7951388889</c:v>
                </c:pt>
                <c:pt idx="32774">
                  <c:v>41569.7986111111</c:v>
                </c:pt>
                <c:pt idx="32775">
                  <c:v>41569.8020833333</c:v>
                </c:pt>
                <c:pt idx="32776">
                  <c:v>41569.8055555556</c:v>
                </c:pt>
                <c:pt idx="32777">
                  <c:v>41569.8090277778</c:v>
                </c:pt>
                <c:pt idx="32778">
                  <c:v>41569.8125</c:v>
                </c:pt>
                <c:pt idx="32779">
                  <c:v>41569.8159722222</c:v>
                </c:pt>
                <c:pt idx="32780">
                  <c:v>41569.8194444444</c:v>
                </c:pt>
                <c:pt idx="32781">
                  <c:v>41569.8229166667</c:v>
                </c:pt>
                <c:pt idx="32782">
                  <c:v>41569.8263888889</c:v>
                </c:pt>
                <c:pt idx="32783">
                  <c:v>41569.8298611111</c:v>
                </c:pt>
                <c:pt idx="32784">
                  <c:v>41569.8333333333</c:v>
                </c:pt>
                <c:pt idx="32785">
                  <c:v>41569.8368055556</c:v>
                </c:pt>
                <c:pt idx="32786">
                  <c:v>41569.8402777778</c:v>
                </c:pt>
                <c:pt idx="32787">
                  <c:v>41569.84375</c:v>
                </c:pt>
                <c:pt idx="32788">
                  <c:v>41569.8472222222</c:v>
                </c:pt>
                <c:pt idx="32789">
                  <c:v>41569.8506944444</c:v>
                </c:pt>
                <c:pt idx="32790">
                  <c:v>41569.8541666667</c:v>
                </c:pt>
                <c:pt idx="32791">
                  <c:v>41569.8576388889</c:v>
                </c:pt>
                <c:pt idx="32792">
                  <c:v>41569.8611111111</c:v>
                </c:pt>
                <c:pt idx="32793">
                  <c:v>41569.8645833333</c:v>
                </c:pt>
                <c:pt idx="32794">
                  <c:v>41569.8680555556</c:v>
                </c:pt>
                <c:pt idx="32795">
                  <c:v>41569.8715277778</c:v>
                </c:pt>
                <c:pt idx="32796">
                  <c:v>41569.875</c:v>
                </c:pt>
                <c:pt idx="32797">
                  <c:v>41569.8784722222</c:v>
                </c:pt>
                <c:pt idx="32798">
                  <c:v>41569.8819444445</c:v>
                </c:pt>
                <c:pt idx="32799">
                  <c:v>41569.8854166667</c:v>
                </c:pt>
                <c:pt idx="32800">
                  <c:v>41569.8888888889</c:v>
                </c:pt>
                <c:pt idx="32801">
                  <c:v>41569.8923611111</c:v>
                </c:pt>
                <c:pt idx="32802">
                  <c:v>41569.8958333333</c:v>
                </c:pt>
                <c:pt idx="32803">
                  <c:v>41569.8993055556</c:v>
                </c:pt>
                <c:pt idx="32804">
                  <c:v>41569.9027777778</c:v>
                </c:pt>
                <c:pt idx="32805">
                  <c:v>41569.90625</c:v>
                </c:pt>
                <c:pt idx="32806">
                  <c:v>41569.9097222222</c:v>
                </c:pt>
                <c:pt idx="32807">
                  <c:v>41569.9131944445</c:v>
                </c:pt>
                <c:pt idx="32808">
                  <c:v>41569.9166666667</c:v>
                </c:pt>
                <c:pt idx="32809">
                  <c:v>41569.9201388889</c:v>
                </c:pt>
                <c:pt idx="32810">
                  <c:v>41569.9236111111</c:v>
                </c:pt>
                <c:pt idx="32811">
                  <c:v>41569.9270833333</c:v>
                </c:pt>
                <c:pt idx="32812">
                  <c:v>41569.9305555556</c:v>
                </c:pt>
                <c:pt idx="32813">
                  <c:v>41569.9340277778</c:v>
                </c:pt>
                <c:pt idx="32814">
                  <c:v>41569.9375</c:v>
                </c:pt>
                <c:pt idx="32815">
                  <c:v>41569.9409722222</c:v>
                </c:pt>
                <c:pt idx="32816">
                  <c:v>41569.9444444445</c:v>
                </c:pt>
                <c:pt idx="32817">
                  <c:v>41569.9479166667</c:v>
                </c:pt>
                <c:pt idx="32818">
                  <c:v>41569.9513888889</c:v>
                </c:pt>
                <c:pt idx="32819">
                  <c:v>41569.9548611111</c:v>
                </c:pt>
                <c:pt idx="32820">
                  <c:v>41569.9583333333</c:v>
                </c:pt>
                <c:pt idx="32821">
                  <c:v>41569.9618055556</c:v>
                </c:pt>
                <c:pt idx="32822">
                  <c:v>41569.9652777778</c:v>
                </c:pt>
                <c:pt idx="32823">
                  <c:v>41569.96875</c:v>
                </c:pt>
                <c:pt idx="32824">
                  <c:v>41569.9722222222</c:v>
                </c:pt>
                <c:pt idx="32825">
                  <c:v>41569.9756944444</c:v>
                </c:pt>
                <c:pt idx="32826">
                  <c:v>41569.9791666667</c:v>
                </c:pt>
                <c:pt idx="32827">
                  <c:v>41569.9826388889</c:v>
                </c:pt>
                <c:pt idx="32828">
                  <c:v>41569.9861111111</c:v>
                </c:pt>
                <c:pt idx="32829">
                  <c:v>41569.9895833333</c:v>
                </c:pt>
                <c:pt idx="32830">
                  <c:v>41569.9930555556</c:v>
                </c:pt>
                <c:pt idx="32831">
                  <c:v>41569.9965277778</c:v>
                </c:pt>
                <c:pt idx="32832">
                  <c:v>41570</c:v>
                </c:pt>
                <c:pt idx="32833">
                  <c:v>41570.0034722222</c:v>
                </c:pt>
                <c:pt idx="32834">
                  <c:v>41570.0069444444</c:v>
                </c:pt>
                <c:pt idx="32835">
                  <c:v>41570.0104166667</c:v>
                </c:pt>
                <c:pt idx="32836">
                  <c:v>41570.0138888889</c:v>
                </c:pt>
                <c:pt idx="32837">
                  <c:v>41570.0173611111</c:v>
                </c:pt>
                <c:pt idx="32838">
                  <c:v>41570.0208333333</c:v>
                </c:pt>
                <c:pt idx="32839">
                  <c:v>41570.0243055556</c:v>
                </c:pt>
                <c:pt idx="32840">
                  <c:v>41570.0277777778</c:v>
                </c:pt>
                <c:pt idx="32841">
                  <c:v>41570.03125</c:v>
                </c:pt>
                <c:pt idx="32842">
                  <c:v>41570.0347222222</c:v>
                </c:pt>
                <c:pt idx="32843">
                  <c:v>41570.0381944444</c:v>
                </c:pt>
                <c:pt idx="32844">
                  <c:v>41570.0416666667</c:v>
                </c:pt>
                <c:pt idx="32845">
                  <c:v>41570.0451388889</c:v>
                </c:pt>
                <c:pt idx="32846">
                  <c:v>41570.0486111111</c:v>
                </c:pt>
                <c:pt idx="32847">
                  <c:v>41570.0520833333</c:v>
                </c:pt>
                <c:pt idx="32848">
                  <c:v>41570.0555555556</c:v>
                </c:pt>
                <c:pt idx="32849">
                  <c:v>41570.0590277778</c:v>
                </c:pt>
                <c:pt idx="32850">
                  <c:v>41570.0625</c:v>
                </c:pt>
                <c:pt idx="32851">
                  <c:v>41570.0659722222</c:v>
                </c:pt>
                <c:pt idx="32852">
                  <c:v>41570.0694444444</c:v>
                </c:pt>
                <c:pt idx="32853">
                  <c:v>41570.0729166667</c:v>
                </c:pt>
                <c:pt idx="32854">
                  <c:v>41570.0763888889</c:v>
                </c:pt>
                <c:pt idx="32855">
                  <c:v>41570.0798611111</c:v>
                </c:pt>
                <c:pt idx="32856">
                  <c:v>41570.0833333333</c:v>
                </c:pt>
                <c:pt idx="32857">
                  <c:v>41570.0868055556</c:v>
                </c:pt>
                <c:pt idx="32858">
                  <c:v>41570.0902777778</c:v>
                </c:pt>
                <c:pt idx="32859">
                  <c:v>41570.09375</c:v>
                </c:pt>
                <c:pt idx="32860">
                  <c:v>41570.0972222222</c:v>
                </c:pt>
                <c:pt idx="32861">
                  <c:v>41570.1006944444</c:v>
                </c:pt>
                <c:pt idx="32862">
                  <c:v>41570.1041666667</c:v>
                </c:pt>
                <c:pt idx="32863">
                  <c:v>41570.1076388889</c:v>
                </c:pt>
                <c:pt idx="32864">
                  <c:v>41570.1111111111</c:v>
                </c:pt>
                <c:pt idx="32865">
                  <c:v>41570.1145833333</c:v>
                </c:pt>
                <c:pt idx="32866">
                  <c:v>41570.1180555556</c:v>
                </c:pt>
                <c:pt idx="32867">
                  <c:v>41570.1215277778</c:v>
                </c:pt>
                <c:pt idx="32868">
                  <c:v>41570.125</c:v>
                </c:pt>
                <c:pt idx="32869">
                  <c:v>41570.1284722222</c:v>
                </c:pt>
                <c:pt idx="32870">
                  <c:v>41570.1319444444</c:v>
                </c:pt>
                <c:pt idx="32871">
                  <c:v>41570.1354166667</c:v>
                </c:pt>
                <c:pt idx="32872">
                  <c:v>41570.1388888889</c:v>
                </c:pt>
                <c:pt idx="32873">
                  <c:v>41570.1423611111</c:v>
                </c:pt>
                <c:pt idx="32874">
                  <c:v>41570.1458333333</c:v>
                </c:pt>
                <c:pt idx="32875">
                  <c:v>41570.1493055556</c:v>
                </c:pt>
                <c:pt idx="32876">
                  <c:v>41570.1527777778</c:v>
                </c:pt>
                <c:pt idx="32877">
                  <c:v>41570.15625</c:v>
                </c:pt>
                <c:pt idx="32878">
                  <c:v>41570.1597222222</c:v>
                </c:pt>
                <c:pt idx="32879">
                  <c:v>41570.1631944445</c:v>
                </c:pt>
                <c:pt idx="32880">
                  <c:v>41570.1666666667</c:v>
                </c:pt>
                <c:pt idx="32881">
                  <c:v>41570.1701388889</c:v>
                </c:pt>
                <c:pt idx="32882">
                  <c:v>41570.1736111111</c:v>
                </c:pt>
                <c:pt idx="32883">
                  <c:v>41570.1770833333</c:v>
                </c:pt>
                <c:pt idx="32884">
                  <c:v>41570.1805555556</c:v>
                </c:pt>
                <c:pt idx="32885">
                  <c:v>41570.1840277778</c:v>
                </c:pt>
                <c:pt idx="32886">
                  <c:v>41570.1875</c:v>
                </c:pt>
                <c:pt idx="32887">
                  <c:v>41570.1909722222</c:v>
                </c:pt>
                <c:pt idx="32888">
                  <c:v>41570.1944444445</c:v>
                </c:pt>
                <c:pt idx="32889">
                  <c:v>41570.1979166667</c:v>
                </c:pt>
                <c:pt idx="32890">
                  <c:v>41570.2013888889</c:v>
                </c:pt>
                <c:pt idx="32891">
                  <c:v>41570.2048611111</c:v>
                </c:pt>
                <c:pt idx="32892">
                  <c:v>41570.2083333333</c:v>
                </c:pt>
                <c:pt idx="32893">
                  <c:v>41570.2118055556</c:v>
                </c:pt>
                <c:pt idx="32894">
                  <c:v>41570.2152777778</c:v>
                </c:pt>
                <c:pt idx="32895">
                  <c:v>41570.21875</c:v>
                </c:pt>
                <c:pt idx="32896">
                  <c:v>41570.2222222222</c:v>
                </c:pt>
                <c:pt idx="32897">
                  <c:v>41570.2256944445</c:v>
                </c:pt>
                <c:pt idx="32898">
                  <c:v>41570.2291666667</c:v>
                </c:pt>
                <c:pt idx="32899">
                  <c:v>41570.2326388889</c:v>
                </c:pt>
                <c:pt idx="32900">
                  <c:v>41570.2361111111</c:v>
                </c:pt>
                <c:pt idx="32901">
                  <c:v>41570.2395833333</c:v>
                </c:pt>
                <c:pt idx="32902">
                  <c:v>41570.2430555556</c:v>
                </c:pt>
                <c:pt idx="32903">
                  <c:v>41570.2465277778</c:v>
                </c:pt>
                <c:pt idx="32904">
                  <c:v>41570.25</c:v>
                </c:pt>
                <c:pt idx="32905">
                  <c:v>41570.2534722222</c:v>
                </c:pt>
                <c:pt idx="32906">
                  <c:v>41570.2569444444</c:v>
                </c:pt>
                <c:pt idx="32907">
                  <c:v>41570.2604166667</c:v>
                </c:pt>
                <c:pt idx="32908">
                  <c:v>41570.2638888889</c:v>
                </c:pt>
                <c:pt idx="32909">
                  <c:v>41570.2673611111</c:v>
                </c:pt>
                <c:pt idx="32910">
                  <c:v>41570.2708333333</c:v>
                </c:pt>
                <c:pt idx="32911">
                  <c:v>41570.2743055556</c:v>
                </c:pt>
                <c:pt idx="32912">
                  <c:v>41570.2777777778</c:v>
                </c:pt>
                <c:pt idx="32913">
                  <c:v>41570.28125</c:v>
                </c:pt>
                <c:pt idx="32914">
                  <c:v>41570.2847222222</c:v>
                </c:pt>
                <c:pt idx="32915">
                  <c:v>41570.2881944444</c:v>
                </c:pt>
                <c:pt idx="32916">
                  <c:v>41570.2916666667</c:v>
                </c:pt>
                <c:pt idx="32917">
                  <c:v>41570.2951388889</c:v>
                </c:pt>
                <c:pt idx="32918">
                  <c:v>41570.2986111111</c:v>
                </c:pt>
                <c:pt idx="32919">
                  <c:v>41570.3020833333</c:v>
                </c:pt>
                <c:pt idx="32920">
                  <c:v>41570.3055555556</c:v>
                </c:pt>
                <c:pt idx="32921">
                  <c:v>41570.3090277778</c:v>
                </c:pt>
                <c:pt idx="32922">
                  <c:v>41570.3125</c:v>
                </c:pt>
                <c:pt idx="32923">
                  <c:v>41570.3159722222</c:v>
                </c:pt>
                <c:pt idx="32924">
                  <c:v>41570.3194444444</c:v>
                </c:pt>
                <c:pt idx="32925">
                  <c:v>41570.3229166667</c:v>
                </c:pt>
                <c:pt idx="32926">
                  <c:v>41570.3263888889</c:v>
                </c:pt>
                <c:pt idx="32927">
                  <c:v>41570.3298611111</c:v>
                </c:pt>
                <c:pt idx="32928">
                  <c:v>41570.3333333333</c:v>
                </c:pt>
                <c:pt idx="32929">
                  <c:v>41570.3368055556</c:v>
                </c:pt>
                <c:pt idx="32930">
                  <c:v>41570.3402777778</c:v>
                </c:pt>
                <c:pt idx="32931">
                  <c:v>41570.34375</c:v>
                </c:pt>
                <c:pt idx="32932">
                  <c:v>41570.3472222222</c:v>
                </c:pt>
                <c:pt idx="32933">
                  <c:v>41570.3506944444</c:v>
                </c:pt>
                <c:pt idx="32934">
                  <c:v>41570.3541666667</c:v>
                </c:pt>
                <c:pt idx="32935">
                  <c:v>41570.3576388889</c:v>
                </c:pt>
                <c:pt idx="32936">
                  <c:v>41570.3611111111</c:v>
                </c:pt>
                <c:pt idx="32937">
                  <c:v>41570.3645833333</c:v>
                </c:pt>
                <c:pt idx="32938">
                  <c:v>41570.3680555556</c:v>
                </c:pt>
                <c:pt idx="32939">
                  <c:v>41570.3715277778</c:v>
                </c:pt>
                <c:pt idx="32940">
                  <c:v>41570.375</c:v>
                </c:pt>
                <c:pt idx="32941">
                  <c:v>41570.3784722222</c:v>
                </c:pt>
                <c:pt idx="32942">
                  <c:v>41570.3819444444</c:v>
                </c:pt>
                <c:pt idx="32943">
                  <c:v>41570.3854166667</c:v>
                </c:pt>
                <c:pt idx="32944">
                  <c:v>41570.3888888889</c:v>
                </c:pt>
                <c:pt idx="32945">
                  <c:v>41570.3923611111</c:v>
                </c:pt>
                <c:pt idx="32946">
                  <c:v>41570.3958333333</c:v>
                </c:pt>
                <c:pt idx="32947">
                  <c:v>41570.3993055556</c:v>
                </c:pt>
                <c:pt idx="32948">
                  <c:v>41570.4027777778</c:v>
                </c:pt>
                <c:pt idx="32949">
                  <c:v>41570.40625</c:v>
                </c:pt>
                <c:pt idx="32950">
                  <c:v>41570.4097222222</c:v>
                </c:pt>
                <c:pt idx="32951">
                  <c:v>41570.4131944444</c:v>
                </c:pt>
                <c:pt idx="32952">
                  <c:v>41570.4166666667</c:v>
                </c:pt>
                <c:pt idx="32953">
                  <c:v>41570.4201388889</c:v>
                </c:pt>
                <c:pt idx="32954">
                  <c:v>41570.4236111111</c:v>
                </c:pt>
                <c:pt idx="32955">
                  <c:v>41570.4270833333</c:v>
                </c:pt>
                <c:pt idx="32956">
                  <c:v>41570.4305555556</c:v>
                </c:pt>
                <c:pt idx="32957">
                  <c:v>41570.4340277778</c:v>
                </c:pt>
                <c:pt idx="32958">
                  <c:v>41570.4375</c:v>
                </c:pt>
                <c:pt idx="32959">
                  <c:v>41570.4409722222</c:v>
                </c:pt>
                <c:pt idx="32960">
                  <c:v>41570.4444444445</c:v>
                </c:pt>
                <c:pt idx="32961">
                  <c:v>41570.4479166667</c:v>
                </c:pt>
                <c:pt idx="32962">
                  <c:v>41570.4513888889</c:v>
                </c:pt>
                <c:pt idx="32963">
                  <c:v>41570.4548611111</c:v>
                </c:pt>
                <c:pt idx="32964">
                  <c:v>41570.4583333333</c:v>
                </c:pt>
                <c:pt idx="32965">
                  <c:v>41570.4618055556</c:v>
                </c:pt>
                <c:pt idx="32966">
                  <c:v>41570.4652777778</c:v>
                </c:pt>
                <c:pt idx="32967">
                  <c:v>41570.46875</c:v>
                </c:pt>
                <c:pt idx="32968">
                  <c:v>41570.4722222222</c:v>
                </c:pt>
                <c:pt idx="32969">
                  <c:v>41570.4756944445</c:v>
                </c:pt>
                <c:pt idx="32970">
                  <c:v>41570.4791666667</c:v>
                </c:pt>
                <c:pt idx="32971">
                  <c:v>41570.4826388889</c:v>
                </c:pt>
                <c:pt idx="32972">
                  <c:v>41570.4861111111</c:v>
                </c:pt>
                <c:pt idx="32973">
                  <c:v>41570.4895833333</c:v>
                </c:pt>
                <c:pt idx="32974">
                  <c:v>41570.4930555556</c:v>
                </c:pt>
                <c:pt idx="32975">
                  <c:v>41570.4965277778</c:v>
                </c:pt>
                <c:pt idx="32976">
                  <c:v>41570.5</c:v>
                </c:pt>
                <c:pt idx="32977">
                  <c:v>41570.5034722222</c:v>
                </c:pt>
                <c:pt idx="32978">
                  <c:v>41570.5069444444</c:v>
                </c:pt>
                <c:pt idx="32979">
                  <c:v>41570.5104166667</c:v>
                </c:pt>
                <c:pt idx="32980">
                  <c:v>41570.5138888889</c:v>
                </c:pt>
                <c:pt idx="32981">
                  <c:v>41570.5173611111</c:v>
                </c:pt>
                <c:pt idx="32982">
                  <c:v>41570.5208333333</c:v>
                </c:pt>
                <c:pt idx="32983">
                  <c:v>41570.5243055556</c:v>
                </c:pt>
                <c:pt idx="32984">
                  <c:v>41570.5277777778</c:v>
                </c:pt>
                <c:pt idx="32985">
                  <c:v>41570.53125</c:v>
                </c:pt>
                <c:pt idx="32986">
                  <c:v>41570.5347222222</c:v>
                </c:pt>
                <c:pt idx="32987">
                  <c:v>41570.5381944444</c:v>
                </c:pt>
                <c:pt idx="32988">
                  <c:v>41570.5416666667</c:v>
                </c:pt>
                <c:pt idx="32989">
                  <c:v>41570.5451388889</c:v>
                </c:pt>
                <c:pt idx="32990">
                  <c:v>41570.5486111111</c:v>
                </c:pt>
                <c:pt idx="32991">
                  <c:v>41570.5520833333</c:v>
                </c:pt>
                <c:pt idx="32992">
                  <c:v>41570.5555555556</c:v>
                </c:pt>
                <c:pt idx="32993">
                  <c:v>41570.5590277778</c:v>
                </c:pt>
                <c:pt idx="32994">
                  <c:v>41570.5625</c:v>
                </c:pt>
                <c:pt idx="32995">
                  <c:v>41570.5659722222</c:v>
                </c:pt>
                <c:pt idx="32996">
                  <c:v>41570.5694444444</c:v>
                </c:pt>
                <c:pt idx="32997">
                  <c:v>41570.5729166667</c:v>
                </c:pt>
                <c:pt idx="32998">
                  <c:v>41570.5763888889</c:v>
                </c:pt>
                <c:pt idx="32999">
                  <c:v>41570.5798611111</c:v>
                </c:pt>
                <c:pt idx="33000">
                  <c:v>41570.5833333333</c:v>
                </c:pt>
                <c:pt idx="33001">
                  <c:v>41570.5868055556</c:v>
                </c:pt>
                <c:pt idx="33002">
                  <c:v>41570.5902777778</c:v>
                </c:pt>
                <c:pt idx="33003">
                  <c:v>41570.59375</c:v>
                </c:pt>
                <c:pt idx="33004">
                  <c:v>41570.5972222222</c:v>
                </c:pt>
                <c:pt idx="33005">
                  <c:v>41570.6006944444</c:v>
                </c:pt>
                <c:pt idx="33006">
                  <c:v>41570.6041666667</c:v>
                </c:pt>
                <c:pt idx="33007">
                  <c:v>41570.6076388889</c:v>
                </c:pt>
                <c:pt idx="33008">
                  <c:v>41570.6111111111</c:v>
                </c:pt>
                <c:pt idx="33009">
                  <c:v>41570.6145833333</c:v>
                </c:pt>
                <c:pt idx="33010">
                  <c:v>41570.6180555556</c:v>
                </c:pt>
                <c:pt idx="33011">
                  <c:v>41570.6215277778</c:v>
                </c:pt>
                <c:pt idx="33012">
                  <c:v>41570.625</c:v>
                </c:pt>
                <c:pt idx="33013">
                  <c:v>41570.6284722222</c:v>
                </c:pt>
                <c:pt idx="33014">
                  <c:v>41570.6319444444</c:v>
                </c:pt>
                <c:pt idx="33015">
                  <c:v>41570.6354166667</c:v>
                </c:pt>
                <c:pt idx="33016">
                  <c:v>41570.6388888889</c:v>
                </c:pt>
                <c:pt idx="33017">
                  <c:v>41570.6423611111</c:v>
                </c:pt>
                <c:pt idx="33018">
                  <c:v>41570.6458333333</c:v>
                </c:pt>
                <c:pt idx="33019">
                  <c:v>41570.6493055556</c:v>
                </c:pt>
                <c:pt idx="33020">
                  <c:v>41570.6527777778</c:v>
                </c:pt>
                <c:pt idx="33021">
                  <c:v>41570.65625</c:v>
                </c:pt>
                <c:pt idx="33022">
                  <c:v>41570.6597222222</c:v>
                </c:pt>
                <c:pt idx="33023">
                  <c:v>41570.6631944444</c:v>
                </c:pt>
                <c:pt idx="33024">
                  <c:v>41570.6666666667</c:v>
                </c:pt>
                <c:pt idx="33025">
                  <c:v>41570.6701388889</c:v>
                </c:pt>
                <c:pt idx="33026">
                  <c:v>41570.6736111111</c:v>
                </c:pt>
                <c:pt idx="33027">
                  <c:v>41570.6770833333</c:v>
                </c:pt>
                <c:pt idx="33028">
                  <c:v>41570.6805555556</c:v>
                </c:pt>
                <c:pt idx="33029">
                  <c:v>41570.6840277778</c:v>
                </c:pt>
                <c:pt idx="33030">
                  <c:v>41570.6875</c:v>
                </c:pt>
                <c:pt idx="33031">
                  <c:v>41570.6909722222</c:v>
                </c:pt>
                <c:pt idx="33032">
                  <c:v>41570.6944444445</c:v>
                </c:pt>
                <c:pt idx="33033">
                  <c:v>41570.6979166667</c:v>
                </c:pt>
                <c:pt idx="33034">
                  <c:v>41570.7013888889</c:v>
                </c:pt>
                <c:pt idx="33035">
                  <c:v>41570.7048611111</c:v>
                </c:pt>
                <c:pt idx="33036">
                  <c:v>41570.7083333333</c:v>
                </c:pt>
                <c:pt idx="33037">
                  <c:v>41570.7118055556</c:v>
                </c:pt>
                <c:pt idx="33038">
                  <c:v>41570.7152777778</c:v>
                </c:pt>
                <c:pt idx="33039">
                  <c:v>41570.71875</c:v>
                </c:pt>
                <c:pt idx="33040">
                  <c:v>41570.7222222222</c:v>
                </c:pt>
                <c:pt idx="33041">
                  <c:v>41570.7256944445</c:v>
                </c:pt>
                <c:pt idx="33042">
                  <c:v>41570.7291666667</c:v>
                </c:pt>
                <c:pt idx="33043">
                  <c:v>41570.7326388889</c:v>
                </c:pt>
                <c:pt idx="33044">
                  <c:v>41570.7361111111</c:v>
                </c:pt>
                <c:pt idx="33045">
                  <c:v>41570.7395833333</c:v>
                </c:pt>
                <c:pt idx="33046">
                  <c:v>41570.7430555556</c:v>
                </c:pt>
                <c:pt idx="33047">
                  <c:v>41570.7465277778</c:v>
                </c:pt>
                <c:pt idx="33048">
                  <c:v>41570.75</c:v>
                </c:pt>
                <c:pt idx="33049">
                  <c:v>41570.7534722222</c:v>
                </c:pt>
                <c:pt idx="33050">
                  <c:v>41570.7569444445</c:v>
                </c:pt>
                <c:pt idx="33051">
                  <c:v>41570.7604166667</c:v>
                </c:pt>
                <c:pt idx="33052">
                  <c:v>41570.7638888889</c:v>
                </c:pt>
                <c:pt idx="33053">
                  <c:v>41570.7673611111</c:v>
                </c:pt>
                <c:pt idx="33054">
                  <c:v>41570.7708333333</c:v>
                </c:pt>
                <c:pt idx="33055">
                  <c:v>41570.7743055556</c:v>
                </c:pt>
                <c:pt idx="33056">
                  <c:v>41570.7777777778</c:v>
                </c:pt>
                <c:pt idx="33057">
                  <c:v>41570.78125</c:v>
                </c:pt>
                <c:pt idx="33058">
                  <c:v>41570.7847222222</c:v>
                </c:pt>
                <c:pt idx="33059">
                  <c:v>41570.7881944444</c:v>
                </c:pt>
                <c:pt idx="33060">
                  <c:v>41570.7916666667</c:v>
                </c:pt>
                <c:pt idx="33061">
                  <c:v>41570.7951388889</c:v>
                </c:pt>
                <c:pt idx="33062">
                  <c:v>41570.7986111111</c:v>
                </c:pt>
                <c:pt idx="33063">
                  <c:v>41570.8020833333</c:v>
                </c:pt>
                <c:pt idx="33064">
                  <c:v>41570.8055555556</c:v>
                </c:pt>
                <c:pt idx="33065">
                  <c:v>41570.8090277778</c:v>
                </c:pt>
                <c:pt idx="33066">
                  <c:v>41570.8125</c:v>
                </c:pt>
                <c:pt idx="33067">
                  <c:v>41570.8159722222</c:v>
                </c:pt>
                <c:pt idx="33068">
                  <c:v>41570.8194444444</c:v>
                </c:pt>
                <c:pt idx="33069">
                  <c:v>41570.8229166667</c:v>
                </c:pt>
                <c:pt idx="33070">
                  <c:v>41570.8263888889</c:v>
                </c:pt>
                <c:pt idx="33071">
                  <c:v>41570.8298611111</c:v>
                </c:pt>
                <c:pt idx="33072">
                  <c:v>41570.8333333333</c:v>
                </c:pt>
                <c:pt idx="33073">
                  <c:v>41570.8368055556</c:v>
                </c:pt>
                <c:pt idx="33074">
                  <c:v>41570.8402777778</c:v>
                </c:pt>
                <c:pt idx="33075">
                  <c:v>41570.84375</c:v>
                </c:pt>
                <c:pt idx="33076">
                  <c:v>41570.8472222222</c:v>
                </c:pt>
                <c:pt idx="33077">
                  <c:v>41570.8506944444</c:v>
                </c:pt>
                <c:pt idx="33078">
                  <c:v>41570.8541666667</c:v>
                </c:pt>
                <c:pt idx="33079">
                  <c:v>41570.8576388889</c:v>
                </c:pt>
                <c:pt idx="33080">
                  <c:v>41570.8611111111</c:v>
                </c:pt>
                <c:pt idx="33081">
                  <c:v>41570.8645833333</c:v>
                </c:pt>
                <c:pt idx="33082">
                  <c:v>41570.8680555556</c:v>
                </c:pt>
                <c:pt idx="33083">
                  <c:v>41570.8715277778</c:v>
                </c:pt>
                <c:pt idx="33084">
                  <c:v>41570.875</c:v>
                </c:pt>
                <c:pt idx="33085">
                  <c:v>41570.8784722222</c:v>
                </c:pt>
                <c:pt idx="33086">
                  <c:v>41570.8819444444</c:v>
                </c:pt>
                <c:pt idx="33087">
                  <c:v>41570.8854166667</c:v>
                </c:pt>
                <c:pt idx="33088">
                  <c:v>41570.8888888889</c:v>
                </c:pt>
                <c:pt idx="33089">
                  <c:v>41570.8923611111</c:v>
                </c:pt>
                <c:pt idx="33090">
                  <c:v>41570.8958333333</c:v>
                </c:pt>
                <c:pt idx="33091">
                  <c:v>41570.8993055556</c:v>
                </c:pt>
                <c:pt idx="33092">
                  <c:v>41570.9027777778</c:v>
                </c:pt>
                <c:pt idx="33093">
                  <c:v>41570.90625</c:v>
                </c:pt>
                <c:pt idx="33094">
                  <c:v>41570.9097222222</c:v>
                </c:pt>
                <c:pt idx="33095">
                  <c:v>41570.9131944444</c:v>
                </c:pt>
                <c:pt idx="33096">
                  <c:v>41570.9166666667</c:v>
                </c:pt>
                <c:pt idx="33097">
                  <c:v>41570.9201388889</c:v>
                </c:pt>
                <c:pt idx="33098">
                  <c:v>41570.9236111111</c:v>
                </c:pt>
                <c:pt idx="33099">
                  <c:v>41570.9270833333</c:v>
                </c:pt>
                <c:pt idx="33100">
                  <c:v>41570.9305555556</c:v>
                </c:pt>
                <c:pt idx="33101">
                  <c:v>41570.9340277778</c:v>
                </c:pt>
                <c:pt idx="33102">
                  <c:v>41570.9375</c:v>
                </c:pt>
                <c:pt idx="33103">
                  <c:v>41570.9409722222</c:v>
                </c:pt>
                <c:pt idx="33104">
                  <c:v>41570.9444444444</c:v>
                </c:pt>
                <c:pt idx="33105">
                  <c:v>41570.9479166667</c:v>
                </c:pt>
                <c:pt idx="33106">
                  <c:v>41570.9513888889</c:v>
                </c:pt>
                <c:pt idx="33107">
                  <c:v>41570.9548611111</c:v>
                </c:pt>
                <c:pt idx="33108">
                  <c:v>41570.9583333333</c:v>
                </c:pt>
                <c:pt idx="33109">
                  <c:v>41570.9618055556</c:v>
                </c:pt>
                <c:pt idx="33110">
                  <c:v>41570.9652777778</c:v>
                </c:pt>
                <c:pt idx="33111">
                  <c:v>41570.96875</c:v>
                </c:pt>
                <c:pt idx="33112">
                  <c:v>41570.9722222222</c:v>
                </c:pt>
                <c:pt idx="33113">
                  <c:v>41570.9756944445</c:v>
                </c:pt>
                <c:pt idx="33114">
                  <c:v>41570.9791666667</c:v>
                </c:pt>
                <c:pt idx="33115">
                  <c:v>41570.9826388889</c:v>
                </c:pt>
                <c:pt idx="33116">
                  <c:v>41570.9861111111</c:v>
                </c:pt>
                <c:pt idx="33117">
                  <c:v>41570.9895833333</c:v>
                </c:pt>
                <c:pt idx="33118">
                  <c:v>41570.9930555556</c:v>
                </c:pt>
                <c:pt idx="33119">
                  <c:v>41570.9965277778</c:v>
                </c:pt>
                <c:pt idx="33120">
                  <c:v>41571</c:v>
                </c:pt>
                <c:pt idx="33121">
                  <c:v>41571.0034722222</c:v>
                </c:pt>
                <c:pt idx="33122">
                  <c:v>41571.0069444445</c:v>
                </c:pt>
                <c:pt idx="33123">
                  <c:v>41571.0104166667</c:v>
                </c:pt>
                <c:pt idx="33124">
                  <c:v>41571.0138888889</c:v>
                </c:pt>
                <c:pt idx="33125">
                  <c:v>41571.0173611111</c:v>
                </c:pt>
                <c:pt idx="33126">
                  <c:v>41571.0208333333</c:v>
                </c:pt>
                <c:pt idx="33127">
                  <c:v>41571.0243055556</c:v>
                </c:pt>
                <c:pt idx="33128">
                  <c:v>41571.0277777778</c:v>
                </c:pt>
                <c:pt idx="33129">
                  <c:v>41571.03125</c:v>
                </c:pt>
                <c:pt idx="33130">
                  <c:v>41571.0347222222</c:v>
                </c:pt>
                <c:pt idx="33131">
                  <c:v>41571.0381944445</c:v>
                </c:pt>
                <c:pt idx="33132">
                  <c:v>41571.0416666667</c:v>
                </c:pt>
                <c:pt idx="33133">
                  <c:v>41571.0451388889</c:v>
                </c:pt>
                <c:pt idx="33134">
                  <c:v>41571.0486111111</c:v>
                </c:pt>
                <c:pt idx="33135">
                  <c:v>41571.0520833333</c:v>
                </c:pt>
                <c:pt idx="33136">
                  <c:v>41571.0555555556</c:v>
                </c:pt>
                <c:pt idx="33137">
                  <c:v>41571.0590277778</c:v>
                </c:pt>
                <c:pt idx="33138">
                  <c:v>41571.0625</c:v>
                </c:pt>
                <c:pt idx="33139">
                  <c:v>41571.0659722222</c:v>
                </c:pt>
                <c:pt idx="33140">
                  <c:v>41571.0694444444</c:v>
                </c:pt>
                <c:pt idx="33141">
                  <c:v>41571.0729166667</c:v>
                </c:pt>
                <c:pt idx="33142">
                  <c:v>41571.0763888889</c:v>
                </c:pt>
                <c:pt idx="33143">
                  <c:v>41571.0798611111</c:v>
                </c:pt>
                <c:pt idx="33144">
                  <c:v>41571.0833333333</c:v>
                </c:pt>
                <c:pt idx="33145">
                  <c:v>41571.0868055556</c:v>
                </c:pt>
                <c:pt idx="33146">
                  <c:v>41571.0902777778</c:v>
                </c:pt>
                <c:pt idx="33147">
                  <c:v>41571.09375</c:v>
                </c:pt>
                <c:pt idx="33148">
                  <c:v>41571.0972222222</c:v>
                </c:pt>
                <c:pt idx="33149">
                  <c:v>41571.1006944444</c:v>
                </c:pt>
                <c:pt idx="33150">
                  <c:v>41571.1041666667</c:v>
                </c:pt>
                <c:pt idx="33151">
                  <c:v>41571.1076388889</c:v>
                </c:pt>
                <c:pt idx="33152">
                  <c:v>41571.1111111111</c:v>
                </c:pt>
                <c:pt idx="33153">
                  <c:v>41571.1145833333</c:v>
                </c:pt>
                <c:pt idx="33154">
                  <c:v>41571.1180555556</c:v>
                </c:pt>
                <c:pt idx="33155">
                  <c:v>41571.1215277778</c:v>
                </c:pt>
                <c:pt idx="33156">
                  <c:v>41571.125</c:v>
                </c:pt>
                <c:pt idx="33157">
                  <c:v>41571.1284722222</c:v>
                </c:pt>
                <c:pt idx="33158">
                  <c:v>41571.1319444444</c:v>
                </c:pt>
                <c:pt idx="33159">
                  <c:v>41571.1354166667</c:v>
                </c:pt>
                <c:pt idx="33160">
                  <c:v>41571.1388888889</c:v>
                </c:pt>
                <c:pt idx="33161">
                  <c:v>41571.1423611111</c:v>
                </c:pt>
                <c:pt idx="33162">
                  <c:v>41571.1458333333</c:v>
                </c:pt>
                <c:pt idx="33163">
                  <c:v>41571.1493055556</c:v>
                </c:pt>
                <c:pt idx="33164">
                  <c:v>41571.1527777778</c:v>
                </c:pt>
                <c:pt idx="33165">
                  <c:v>41571.15625</c:v>
                </c:pt>
                <c:pt idx="33166">
                  <c:v>41571.1597222222</c:v>
                </c:pt>
                <c:pt idx="33167">
                  <c:v>41571.1631944444</c:v>
                </c:pt>
                <c:pt idx="33168">
                  <c:v>41571.1666666667</c:v>
                </c:pt>
                <c:pt idx="33169">
                  <c:v>41571.1701388889</c:v>
                </c:pt>
                <c:pt idx="33170">
                  <c:v>41571.1736111111</c:v>
                </c:pt>
                <c:pt idx="33171">
                  <c:v>41571.1770833333</c:v>
                </c:pt>
                <c:pt idx="33172">
                  <c:v>41571.1805555556</c:v>
                </c:pt>
                <c:pt idx="33173">
                  <c:v>41571.1840277778</c:v>
                </c:pt>
                <c:pt idx="33174">
                  <c:v>41571.1875</c:v>
                </c:pt>
                <c:pt idx="33175">
                  <c:v>41571.1909722222</c:v>
                </c:pt>
                <c:pt idx="33176">
                  <c:v>41571.1944444444</c:v>
                </c:pt>
                <c:pt idx="33177">
                  <c:v>41571.1979166667</c:v>
                </c:pt>
                <c:pt idx="33178">
                  <c:v>41571.2013888889</c:v>
                </c:pt>
                <c:pt idx="33179">
                  <c:v>41571.2048611111</c:v>
                </c:pt>
                <c:pt idx="33180">
                  <c:v>41571.2083333333</c:v>
                </c:pt>
                <c:pt idx="33181">
                  <c:v>41571.2118055556</c:v>
                </c:pt>
                <c:pt idx="33182">
                  <c:v>41571.2152777778</c:v>
                </c:pt>
                <c:pt idx="33183">
                  <c:v>41571.21875</c:v>
                </c:pt>
                <c:pt idx="33184">
                  <c:v>41571.2222222222</c:v>
                </c:pt>
                <c:pt idx="33185">
                  <c:v>41571.2256944445</c:v>
                </c:pt>
                <c:pt idx="33186">
                  <c:v>41571.2291666667</c:v>
                </c:pt>
                <c:pt idx="33187">
                  <c:v>41571.2326388889</c:v>
                </c:pt>
                <c:pt idx="33188">
                  <c:v>41571.2361111111</c:v>
                </c:pt>
                <c:pt idx="33189">
                  <c:v>41571.2395833333</c:v>
                </c:pt>
                <c:pt idx="33190">
                  <c:v>41571.2430555556</c:v>
                </c:pt>
                <c:pt idx="33191">
                  <c:v>41571.2465277778</c:v>
                </c:pt>
                <c:pt idx="33192">
                  <c:v>41571.25</c:v>
                </c:pt>
                <c:pt idx="33193">
                  <c:v>41571.2534722222</c:v>
                </c:pt>
                <c:pt idx="33194">
                  <c:v>41571.2569444445</c:v>
                </c:pt>
                <c:pt idx="33195">
                  <c:v>41571.2604166667</c:v>
                </c:pt>
                <c:pt idx="33196">
                  <c:v>41571.2638888889</c:v>
                </c:pt>
                <c:pt idx="33197">
                  <c:v>41571.2673611111</c:v>
                </c:pt>
                <c:pt idx="33198">
                  <c:v>41571.2708333333</c:v>
                </c:pt>
                <c:pt idx="33199">
                  <c:v>41571.2743055556</c:v>
                </c:pt>
                <c:pt idx="33200">
                  <c:v>41571.2777777778</c:v>
                </c:pt>
                <c:pt idx="33201">
                  <c:v>41571.28125</c:v>
                </c:pt>
                <c:pt idx="33202">
                  <c:v>41571.2847222222</c:v>
                </c:pt>
                <c:pt idx="33203">
                  <c:v>41571.2881944445</c:v>
                </c:pt>
                <c:pt idx="33204">
                  <c:v>41571.2916666667</c:v>
                </c:pt>
                <c:pt idx="33205">
                  <c:v>41571.2951388889</c:v>
                </c:pt>
                <c:pt idx="33206">
                  <c:v>41571.2986111111</c:v>
                </c:pt>
                <c:pt idx="33207">
                  <c:v>41571.3020833333</c:v>
                </c:pt>
                <c:pt idx="33208">
                  <c:v>41571.3055555556</c:v>
                </c:pt>
                <c:pt idx="33209">
                  <c:v>41571.3090277778</c:v>
                </c:pt>
                <c:pt idx="33210">
                  <c:v>41571.3125</c:v>
                </c:pt>
                <c:pt idx="33211">
                  <c:v>41571.3159722222</c:v>
                </c:pt>
                <c:pt idx="33212">
                  <c:v>41571.3194444444</c:v>
                </c:pt>
                <c:pt idx="33213">
                  <c:v>41571.3229166667</c:v>
                </c:pt>
                <c:pt idx="33214">
                  <c:v>41571.3263888889</c:v>
                </c:pt>
                <c:pt idx="33215">
                  <c:v>41571.3298611111</c:v>
                </c:pt>
                <c:pt idx="33216">
                  <c:v>41571.3333333333</c:v>
                </c:pt>
                <c:pt idx="33217">
                  <c:v>41571.3368055556</c:v>
                </c:pt>
                <c:pt idx="33218">
                  <c:v>41571.3402777778</c:v>
                </c:pt>
                <c:pt idx="33219">
                  <c:v>41571.34375</c:v>
                </c:pt>
                <c:pt idx="33220">
                  <c:v>41571.3472222222</c:v>
                </c:pt>
                <c:pt idx="33221">
                  <c:v>41571.3506944444</c:v>
                </c:pt>
                <c:pt idx="33222">
                  <c:v>41571.3541666667</c:v>
                </c:pt>
                <c:pt idx="33223">
                  <c:v>41571.3576388889</c:v>
                </c:pt>
                <c:pt idx="33224">
                  <c:v>41571.3611111111</c:v>
                </c:pt>
                <c:pt idx="33225">
                  <c:v>41571.3645833333</c:v>
                </c:pt>
                <c:pt idx="33226">
                  <c:v>41571.3680555556</c:v>
                </c:pt>
                <c:pt idx="33227">
                  <c:v>41571.3715277778</c:v>
                </c:pt>
                <c:pt idx="33228">
                  <c:v>41571.375</c:v>
                </c:pt>
                <c:pt idx="33229">
                  <c:v>41571.3784722222</c:v>
                </c:pt>
                <c:pt idx="33230">
                  <c:v>41571.3819444444</c:v>
                </c:pt>
                <c:pt idx="33231">
                  <c:v>41571.3854166667</c:v>
                </c:pt>
                <c:pt idx="33232">
                  <c:v>41571.3888888889</c:v>
                </c:pt>
                <c:pt idx="33233">
                  <c:v>41571.3923611111</c:v>
                </c:pt>
                <c:pt idx="33234">
                  <c:v>41571.3958333333</c:v>
                </c:pt>
                <c:pt idx="33235">
                  <c:v>41571.3993055556</c:v>
                </c:pt>
                <c:pt idx="33236">
                  <c:v>41571.4027777778</c:v>
                </c:pt>
                <c:pt idx="33237">
                  <c:v>41571.40625</c:v>
                </c:pt>
                <c:pt idx="33238">
                  <c:v>41571.4097222222</c:v>
                </c:pt>
                <c:pt idx="33239">
                  <c:v>41571.4131944444</c:v>
                </c:pt>
                <c:pt idx="33240">
                  <c:v>41571.4166666667</c:v>
                </c:pt>
                <c:pt idx="33241">
                  <c:v>41571.4201388889</c:v>
                </c:pt>
                <c:pt idx="33242">
                  <c:v>41571.4236111111</c:v>
                </c:pt>
                <c:pt idx="33243">
                  <c:v>41571.4270833333</c:v>
                </c:pt>
                <c:pt idx="33244">
                  <c:v>41571.4305555556</c:v>
                </c:pt>
                <c:pt idx="33245">
                  <c:v>41571.4340277778</c:v>
                </c:pt>
                <c:pt idx="33246">
                  <c:v>41571.4375</c:v>
                </c:pt>
                <c:pt idx="33247">
                  <c:v>41571.4409722222</c:v>
                </c:pt>
                <c:pt idx="33248">
                  <c:v>41571.4444444444</c:v>
                </c:pt>
                <c:pt idx="33249">
                  <c:v>41571.4479166667</c:v>
                </c:pt>
                <c:pt idx="33250">
                  <c:v>41571.4513888889</c:v>
                </c:pt>
                <c:pt idx="33251">
                  <c:v>41571.4548611111</c:v>
                </c:pt>
                <c:pt idx="33252">
                  <c:v>41571.4583333333</c:v>
                </c:pt>
                <c:pt idx="33253">
                  <c:v>41571.4618055556</c:v>
                </c:pt>
                <c:pt idx="33254">
                  <c:v>41571.4652777778</c:v>
                </c:pt>
                <c:pt idx="33255">
                  <c:v>41571.46875</c:v>
                </c:pt>
                <c:pt idx="33256">
                  <c:v>41571.4722222222</c:v>
                </c:pt>
                <c:pt idx="33257">
                  <c:v>41571.4756944444</c:v>
                </c:pt>
                <c:pt idx="33258">
                  <c:v>41571.4791666667</c:v>
                </c:pt>
                <c:pt idx="33259">
                  <c:v>41571.4826388889</c:v>
                </c:pt>
                <c:pt idx="33260">
                  <c:v>41571.4861111111</c:v>
                </c:pt>
                <c:pt idx="33261">
                  <c:v>41571.4895833333</c:v>
                </c:pt>
                <c:pt idx="33262">
                  <c:v>41571.4930555556</c:v>
                </c:pt>
                <c:pt idx="33263">
                  <c:v>41571.4965277778</c:v>
                </c:pt>
                <c:pt idx="33264">
                  <c:v>41571.5</c:v>
                </c:pt>
                <c:pt idx="33265">
                  <c:v>41571.5034722222</c:v>
                </c:pt>
                <c:pt idx="33266">
                  <c:v>41571.5069444445</c:v>
                </c:pt>
                <c:pt idx="33267">
                  <c:v>41571.5104166667</c:v>
                </c:pt>
                <c:pt idx="33268">
                  <c:v>41571.5138888889</c:v>
                </c:pt>
                <c:pt idx="33269">
                  <c:v>41571.5173611111</c:v>
                </c:pt>
                <c:pt idx="33270">
                  <c:v>41571.5208333333</c:v>
                </c:pt>
                <c:pt idx="33271">
                  <c:v>41571.5243055556</c:v>
                </c:pt>
                <c:pt idx="33272">
                  <c:v>41571.5277777778</c:v>
                </c:pt>
                <c:pt idx="33273">
                  <c:v>41571.53125</c:v>
                </c:pt>
                <c:pt idx="33274">
                  <c:v>41571.5347222222</c:v>
                </c:pt>
                <c:pt idx="33275">
                  <c:v>41571.5381944445</c:v>
                </c:pt>
                <c:pt idx="33276">
                  <c:v>41571.5416666667</c:v>
                </c:pt>
                <c:pt idx="33277">
                  <c:v>41571.5451388889</c:v>
                </c:pt>
                <c:pt idx="33278">
                  <c:v>41571.5486111111</c:v>
                </c:pt>
                <c:pt idx="33279">
                  <c:v>41571.5520833333</c:v>
                </c:pt>
                <c:pt idx="33280">
                  <c:v>41571.5555555556</c:v>
                </c:pt>
                <c:pt idx="33281">
                  <c:v>41571.5590277778</c:v>
                </c:pt>
                <c:pt idx="33282">
                  <c:v>41571.5625</c:v>
                </c:pt>
                <c:pt idx="33283">
                  <c:v>41571.5659722222</c:v>
                </c:pt>
                <c:pt idx="33284">
                  <c:v>41571.5694444445</c:v>
                </c:pt>
                <c:pt idx="33285">
                  <c:v>41571.5729166667</c:v>
                </c:pt>
                <c:pt idx="33286">
                  <c:v>41571.5763888889</c:v>
                </c:pt>
                <c:pt idx="33287">
                  <c:v>41571.5798611111</c:v>
                </c:pt>
                <c:pt idx="33288">
                  <c:v>41571.5833333333</c:v>
                </c:pt>
                <c:pt idx="33289">
                  <c:v>41571.5868055556</c:v>
                </c:pt>
                <c:pt idx="33290">
                  <c:v>41571.5902777778</c:v>
                </c:pt>
                <c:pt idx="33291">
                  <c:v>41571.59375</c:v>
                </c:pt>
                <c:pt idx="33292">
                  <c:v>41571.5972222222</c:v>
                </c:pt>
                <c:pt idx="33293">
                  <c:v>41571.6006944444</c:v>
                </c:pt>
                <c:pt idx="33294">
                  <c:v>41571.6041666667</c:v>
                </c:pt>
                <c:pt idx="33295">
                  <c:v>41571.6076388889</c:v>
                </c:pt>
                <c:pt idx="33296">
                  <c:v>41571.6111111111</c:v>
                </c:pt>
                <c:pt idx="33297">
                  <c:v>41571.6145833333</c:v>
                </c:pt>
                <c:pt idx="33298">
                  <c:v>41571.6180555556</c:v>
                </c:pt>
                <c:pt idx="33299">
                  <c:v>41571.6215277778</c:v>
                </c:pt>
                <c:pt idx="33300">
                  <c:v>41571.625</c:v>
                </c:pt>
                <c:pt idx="33301">
                  <c:v>41571.6284722222</c:v>
                </c:pt>
                <c:pt idx="33302">
                  <c:v>41571.6319444444</c:v>
                </c:pt>
                <c:pt idx="33303">
                  <c:v>41571.6354166667</c:v>
                </c:pt>
                <c:pt idx="33304">
                  <c:v>41571.6388888889</c:v>
                </c:pt>
                <c:pt idx="33305">
                  <c:v>41571.6423611111</c:v>
                </c:pt>
                <c:pt idx="33306">
                  <c:v>41571.6458333333</c:v>
                </c:pt>
                <c:pt idx="33307">
                  <c:v>41571.6493055556</c:v>
                </c:pt>
                <c:pt idx="33308">
                  <c:v>41571.6527777778</c:v>
                </c:pt>
                <c:pt idx="33309">
                  <c:v>41571.65625</c:v>
                </c:pt>
                <c:pt idx="33310">
                  <c:v>41571.6597222222</c:v>
                </c:pt>
                <c:pt idx="33311">
                  <c:v>41571.6631944444</c:v>
                </c:pt>
                <c:pt idx="33312">
                  <c:v>41571.6666666667</c:v>
                </c:pt>
                <c:pt idx="33313">
                  <c:v>41571.6701388889</c:v>
                </c:pt>
                <c:pt idx="33314">
                  <c:v>41571.6736111111</c:v>
                </c:pt>
                <c:pt idx="33315">
                  <c:v>41571.6770833333</c:v>
                </c:pt>
                <c:pt idx="33316">
                  <c:v>41571.6805555556</c:v>
                </c:pt>
                <c:pt idx="33317">
                  <c:v>41571.6840277778</c:v>
                </c:pt>
                <c:pt idx="33318">
                  <c:v>41571.6875</c:v>
                </c:pt>
                <c:pt idx="33319">
                  <c:v>41571.6909722222</c:v>
                </c:pt>
                <c:pt idx="33320">
                  <c:v>41571.6944444444</c:v>
                </c:pt>
                <c:pt idx="33321">
                  <c:v>41571.6979166667</c:v>
                </c:pt>
                <c:pt idx="33322">
                  <c:v>41571.7013888889</c:v>
                </c:pt>
                <c:pt idx="33323">
                  <c:v>41571.7048611111</c:v>
                </c:pt>
                <c:pt idx="33324">
                  <c:v>41571.7083333333</c:v>
                </c:pt>
                <c:pt idx="33325">
                  <c:v>41571.7118055556</c:v>
                </c:pt>
                <c:pt idx="33326">
                  <c:v>41571.7152777778</c:v>
                </c:pt>
                <c:pt idx="33327">
                  <c:v>41571.71875</c:v>
                </c:pt>
                <c:pt idx="33328">
                  <c:v>41571.7222222222</c:v>
                </c:pt>
                <c:pt idx="33329">
                  <c:v>41571.7256944444</c:v>
                </c:pt>
                <c:pt idx="33330">
                  <c:v>41571.7291666667</c:v>
                </c:pt>
                <c:pt idx="33331">
                  <c:v>41571.7326388889</c:v>
                </c:pt>
                <c:pt idx="33332">
                  <c:v>41571.7361111111</c:v>
                </c:pt>
                <c:pt idx="33333">
                  <c:v>41571.7395833333</c:v>
                </c:pt>
                <c:pt idx="33334">
                  <c:v>41571.7430555556</c:v>
                </c:pt>
                <c:pt idx="33335">
                  <c:v>41571.7465277778</c:v>
                </c:pt>
                <c:pt idx="33336">
                  <c:v>41571.75</c:v>
                </c:pt>
                <c:pt idx="33337">
                  <c:v>41571.7534722222</c:v>
                </c:pt>
                <c:pt idx="33338">
                  <c:v>41571.7569444445</c:v>
                </c:pt>
                <c:pt idx="33339">
                  <c:v>41571.7604166667</c:v>
                </c:pt>
                <c:pt idx="33340">
                  <c:v>41571.7638888889</c:v>
                </c:pt>
                <c:pt idx="33341">
                  <c:v>41571.7673611111</c:v>
                </c:pt>
                <c:pt idx="33342">
                  <c:v>41571.7708333333</c:v>
                </c:pt>
                <c:pt idx="33343">
                  <c:v>41571.7743055556</c:v>
                </c:pt>
                <c:pt idx="33344">
                  <c:v>41571.7777777778</c:v>
                </c:pt>
                <c:pt idx="33345">
                  <c:v>41571.78125</c:v>
                </c:pt>
                <c:pt idx="33346">
                  <c:v>41571.7847222222</c:v>
                </c:pt>
                <c:pt idx="33347">
                  <c:v>41571.7881944445</c:v>
                </c:pt>
                <c:pt idx="33348">
                  <c:v>41571.7916666667</c:v>
                </c:pt>
                <c:pt idx="33349">
                  <c:v>41571.7951388889</c:v>
                </c:pt>
                <c:pt idx="33350">
                  <c:v>41571.7986111111</c:v>
                </c:pt>
                <c:pt idx="33351">
                  <c:v>41571.8020833333</c:v>
                </c:pt>
                <c:pt idx="33352">
                  <c:v>41571.8055555556</c:v>
                </c:pt>
                <c:pt idx="33353">
                  <c:v>41571.8090277778</c:v>
                </c:pt>
                <c:pt idx="33354">
                  <c:v>41571.8125</c:v>
                </c:pt>
                <c:pt idx="33355">
                  <c:v>41571.8159722222</c:v>
                </c:pt>
                <c:pt idx="33356">
                  <c:v>41571.8194444445</c:v>
                </c:pt>
                <c:pt idx="33357">
                  <c:v>41571.8229166667</c:v>
                </c:pt>
                <c:pt idx="33358">
                  <c:v>41571.8263888889</c:v>
                </c:pt>
                <c:pt idx="33359">
                  <c:v>41571.8298611111</c:v>
                </c:pt>
                <c:pt idx="33360">
                  <c:v>41571.8333333333</c:v>
                </c:pt>
                <c:pt idx="33361">
                  <c:v>41571.8368055556</c:v>
                </c:pt>
                <c:pt idx="33362">
                  <c:v>41571.8402777778</c:v>
                </c:pt>
                <c:pt idx="33363">
                  <c:v>41571.84375</c:v>
                </c:pt>
                <c:pt idx="33364">
                  <c:v>41571.8472222222</c:v>
                </c:pt>
                <c:pt idx="33365">
                  <c:v>41571.8506944444</c:v>
                </c:pt>
                <c:pt idx="33366">
                  <c:v>41571.8541666667</c:v>
                </c:pt>
                <c:pt idx="33367">
                  <c:v>41571.8576388889</c:v>
                </c:pt>
                <c:pt idx="33368">
                  <c:v>41571.8611111111</c:v>
                </c:pt>
                <c:pt idx="33369">
                  <c:v>41571.8645833333</c:v>
                </c:pt>
                <c:pt idx="33370">
                  <c:v>41571.8680555556</c:v>
                </c:pt>
                <c:pt idx="33371">
                  <c:v>41571.8715277778</c:v>
                </c:pt>
                <c:pt idx="33372">
                  <c:v>41571.875</c:v>
                </c:pt>
                <c:pt idx="33373">
                  <c:v>41571.8784722222</c:v>
                </c:pt>
                <c:pt idx="33374">
                  <c:v>41571.8819444444</c:v>
                </c:pt>
                <c:pt idx="33375">
                  <c:v>41571.8854166667</c:v>
                </c:pt>
                <c:pt idx="33376">
                  <c:v>41571.8888888889</c:v>
                </c:pt>
                <c:pt idx="33377">
                  <c:v>41571.8923611111</c:v>
                </c:pt>
                <c:pt idx="33378">
                  <c:v>41571.8958333333</c:v>
                </c:pt>
                <c:pt idx="33379">
                  <c:v>41571.8993055556</c:v>
                </c:pt>
                <c:pt idx="33380">
                  <c:v>41571.9027777778</c:v>
                </c:pt>
                <c:pt idx="33381">
                  <c:v>41571.90625</c:v>
                </c:pt>
                <c:pt idx="33382">
                  <c:v>41571.9097222222</c:v>
                </c:pt>
                <c:pt idx="33383">
                  <c:v>41571.9131944444</c:v>
                </c:pt>
                <c:pt idx="33384">
                  <c:v>41571.9166666667</c:v>
                </c:pt>
                <c:pt idx="33385">
                  <c:v>41571.9201388889</c:v>
                </c:pt>
                <c:pt idx="33386">
                  <c:v>41571.9236111111</c:v>
                </c:pt>
                <c:pt idx="33387">
                  <c:v>41571.9270833333</c:v>
                </c:pt>
                <c:pt idx="33388">
                  <c:v>41571.9305555556</c:v>
                </c:pt>
                <c:pt idx="33389">
                  <c:v>41571.9340277778</c:v>
                </c:pt>
                <c:pt idx="33390">
                  <c:v>41571.9375</c:v>
                </c:pt>
                <c:pt idx="33391">
                  <c:v>41571.9409722222</c:v>
                </c:pt>
                <c:pt idx="33392">
                  <c:v>41571.9444444444</c:v>
                </c:pt>
                <c:pt idx="33393">
                  <c:v>41571.9479166667</c:v>
                </c:pt>
                <c:pt idx="33394">
                  <c:v>41571.9513888889</c:v>
                </c:pt>
                <c:pt idx="33395">
                  <c:v>41571.9548611111</c:v>
                </c:pt>
                <c:pt idx="33396">
                  <c:v>41571.9583333333</c:v>
                </c:pt>
                <c:pt idx="33397">
                  <c:v>41571.9618055556</c:v>
                </c:pt>
                <c:pt idx="33398">
                  <c:v>41571.9652777778</c:v>
                </c:pt>
                <c:pt idx="33399">
                  <c:v>41571.96875</c:v>
                </c:pt>
                <c:pt idx="33400">
                  <c:v>41571.9722222222</c:v>
                </c:pt>
                <c:pt idx="33401">
                  <c:v>41571.9756944444</c:v>
                </c:pt>
                <c:pt idx="33402">
                  <c:v>41571.9791666667</c:v>
                </c:pt>
                <c:pt idx="33403">
                  <c:v>41571.9826388889</c:v>
                </c:pt>
                <c:pt idx="33404">
                  <c:v>41571.9861111111</c:v>
                </c:pt>
                <c:pt idx="33405">
                  <c:v>41571.9895833333</c:v>
                </c:pt>
                <c:pt idx="33406">
                  <c:v>41571.9930555556</c:v>
                </c:pt>
                <c:pt idx="33407">
                  <c:v>41571.9965277778</c:v>
                </c:pt>
                <c:pt idx="33408">
                  <c:v>41572</c:v>
                </c:pt>
                <c:pt idx="33409">
                  <c:v>41572.0034722222</c:v>
                </c:pt>
                <c:pt idx="33410">
                  <c:v>41572.0069444444</c:v>
                </c:pt>
                <c:pt idx="33411">
                  <c:v>41572.0104166667</c:v>
                </c:pt>
                <c:pt idx="33412">
                  <c:v>41572.0138888889</c:v>
                </c:pt>
                <c:pt idx="33413">
                  <c:v>41572.0173611111</c:v>
                </c:pt>
                <c:pt idx="33414">
                  <c:v>41572.0208333333</c:v>
                </c:pt>
                <c:pt idx="33415">
                  <c:v>41572.0243055556</c:v>
                </c:pt>
                <c:pt idx="33416">
                  <c:v>41572.0277777778</c:v>
                </c:pt>
                <c:pt idx="33417">
                  <c:v>41572.03125</c:v>
                </c:pt>
                <c:pt idx="33418">
                  <c:v>41572.0347222222</c:v>
                </c:pt>
                <c:pt idx="33419">
                  <c:v>41572.0381944445</c:v>
                </c:pt>
                <c:pt idx="33420">
                  <c:v>41572.0416666667</c:v>
                </c:pt>
                <c:pt idx="33421">
                  <c:v>41572.0451388889</c:v>
                </c:pt>
                <c:pt idx="33422">
                  <c:v>41572.0486111111</c:v>
                </c:pt>
                <c:pt idx="33423">
                  <c:v>41572.0520833333</c:v>
                </c:pt>
                <c:pt idx="33424">
                  <c:v>41572.0555555556</c:v>
                </c:pt>
                <c:pt idx="33425">
                  <c:v>41572.0590277778</c:v>
                </c:pt>
                <c:pt idx="33426">
                  <c:v>41572.0625</c:v>
                </c:pt>
                <c:pt idx="33427">
                  <c:v>41572.0659722222</c:v>
                </c:pt>
                <c:pt idx="33428">
                  <c:v>41572.0694444445</c:v>
                </c:pt>
                <c:pt idx="33429">
                  <c:v>41572.0729166667</c:v>
                </c:pt>
                <c:pt idx="33430">
                  <c:v>41572.0763888889</c:v>
                </c:pt>
                <c:pt idx="33431">
                  <c:v>41572.0798611111</c:v>
                </c:pt>
                <c:pt idx="33432">
                  <c:v>41572.0833333333</c:v>
                </c:pt>
                <c:pt idx="33433">
                  <c:v>41572.0868055556</c:v>
                </c:pt>
                <c:pt idx="33434">
                  <c:v>41572.0902777778</c:v>
                </c:pt>
                <c:pt idx="33435">
                  <c:v>41572.09375</c:v>
                </c:pt>
                <c:pt idx="33436">
                  <c:v>41572.0972222222</c:v>
                </c:pt>
                <c:pt idx="33437">
                  <c:v>41572.1006944445</c:v>
                </c:pt>
                <c:pt idx="33438">
                  <c:v>41572.1041666667</c:v>
                </c:pt>
                <c:pt idx="33439">
                  <c:v>41572.1076388889</c:v>
                </c:pt>
                <c:pt idx="33440">
                  <c:v>41572.1111111111</c:v>
                </c:pt>
                <c:pt idx="33441">
                  <c:v>41572.1145833333</c:v>
                </c:pt>
                <c:pt idx="33442">
                  <c:v>41572.1180555556</c:v>
                </c:pt>
                <c:pt idx="33443">
                  <c:v>41572.1215277778</c:v>
                </c:pt>
                <c:pt idx="33444">
                  <c:v>41572.125</c:v>
                </c:pt>
                <c:pt idx="33445">
                  <c:v>41572.1284722222</c:v>
                </c:pt>
                <c:pt idx="33446">
                  <c:v>41572.1319444444</c:v>
                </c:pt>
                <c:pt idx="33447">
                  <c:v>41572.1354166667</c:v>
                </c:pt>
                <c:pt idx="33448">
                  <c:v>41572.1388888889</c:v>
                </c:pt>
                <c:pt idx="33449">
                  <c:v>41572.1423611111</c:v>
                </c:pt>
                <c:pt idx="33450">
                  <c:v>41572.1458333333</c:v>
                </c:pt>
                <c:pt idx="33451">
                  <c:v>41572.1493055556</c:v>
                </c:pt>
                <c:pt idx="33452">
                  <c:v>41572.1527777778</c:v>
                </c:pt>
                <c:pt idx="33453">
                  <c:v>41572.15625</c:v>
                </c:pt>
                <c:pt idx="33454">
                  <c:v>41572.1597222222</c:v>
                </c:pt>
                <c:pt idx="33455">
                  <c:v>41572.1631944444</c:v>
                </c:pt>
                <c:pt idx="33456">
                  <c:v>41572.1666666667</c:v>
                </c:pt>
                <c:pt idx="33457">
                  <c:v>41572.1701388889</c:v>
                </c:pt>
                <c:pt idx="33458">
                  <c:v>41572.1736111111</c:v>
                </c:pt>
                <c:pt idx="33459">
                  <c:v>41572.1770833333</c:v>
                </c:pt>
                <c:pt idx="33460">
                  <c:v>41572.1805555556</c:v>
                </c:pt>
                <c:pt idx="33461">
                  <c:v>41572.1840277778</c:v>
                </c:pt>
                <c:pt idx="33462">
                  <c:v>41572.1875</c:v>
                </c:pt>
                <c:pt idx="33463">
                  <c:v>41572.1909722222</c:v>
                </c:pt>
                <c:pt idx="33464">
                  <c:v>41572.1944444444</c:v>
                </c:pt>
                <c:pt idx="33465">
                  <c:v>41572.1979166667</c:v>
                </c:pt>
                <c:pt idx="33466">
                  <c:v>41572.2013888889</c:v>
                </c:pt>
                <c:pt idx="33467">
                  <c:v>41572.2048611111</c:v>
                </c:pt>
                <c:pt idx="33468">
                  <c:v>41572.2083333333</c:v>
                </c:pt>
                <c:pt idx="33469">
                  <c:v>41572.2118055556</c:v>
                </c:pt>
                <c:pt idx="33470">
                  <c:v>41572.2152777778</c:v>
                </c:pt>
                <c:pt idx="33471">
                  <c:v>41572.21875</c:v>
                </c:pt>
                <c:pt idx="33472">
                  <c:v>41572.2222222222</c:v>
                </c:pt>
                <c:pt idx="33473">
                  <c:v>41572.2256944444</c:v>
                </c:pt>
                <c:pt idx="33474">
                  <c:v>41572.2291666667</c:v>
                </c:pt>
                <c:pt idx="33475">
                  <c:v>41572.2326388889</c:v>
                </c:pt>
                <c:pt idx="33476">
                  <c:v>41572.2361111111</c:v>
                </c:pt>
                <c:pt idx="33477">
                  <c:v>41572.2395833333</c:v>
                </c:pt>
                <c:pt idx="33478">
                  <c:v>41572.2430555556</c:v>
                </c:pt>
                <c:pt idx="33479">
                  <c:v>41572.2465277778</c:v>
                </c:pt>
                <c:pt idx="33480">
                  <c:v>41572.25</c:v>
                </c:pt>
                <c:pt idx="33481">
                  <c:v>41572.2534722222</c:v>
                </c:pt>
                <c:pt idx="33482">
                  <c:v>41572.2569444444</c:v>
                </c:pt>
                <c:pt idx="33483">
                  <c:v>41572.2604166667</c:v>
                </c:pt>
                <c:pt idx="33484">
                  <c:v>41572.2638888889</c:v>
                </c:pt>
                <c:pt idx="33485">
                  <c:v>41572.2673611111</c:v>
                </c:pt>
                <c:pt idx="33486">
                  <c:v>41572.2708333333</c:v>
                </c:pt>
                <c:pt idx="33487">
                  <c:v>41572.2743055556</c:v>
                </c:pt>
                <c:pt idx="33488">
                  <c:v>41572.2777777778</c:v>
                </c:pt>
                <c:pt idx="33489">
                  <c:v>41572.28125</c:v>
                </c:pt>
                <c:pt idx="33490">
                  <c:v>41572.2847222222</c:v>
                </c:pt>
                <c:pt idx="33491">
                  <c:v>41572.2881944444</c:v>
                </c:pt>
                <c:pt idx="33492">
                  <c:v>41572.2916666667</c:v>
                </c:pt>
                <c:pt idx="33493">
                  <c:v>41572.2951388889</c:v>
                </c:pt>
                <c:pt idx="33494">
                  <c:v>41572.2986111111</c:v>
                </c:pt>
                <c:pt idx="33495">
                  <c:v>41572.3020833333</c:v>
                </c:pt>
                <c:pt idx="33496">
                  <c:v>41572.3055555556</c:v>
                </c:pt>
                <c:pt idx="33497">
                  <c:v>41572.3090277778</c:v>
                </c:pt>
                <c:pt idx="33498">
                  <c:v>41572.3125</c:v>
                </c:pt>
                <c:pt idx="33499">
                  <c:v>41572.3159722222</c:v>
                </c:pt>
                <c:pt idx="33500">
                  <c:v>41572.3194444445</c:v>
                </c:pt>
                <c:pt idx="33501">
                  <c:v>41572.3229166667</c:v>
                </c:pt>
                <c:pt idx="33502">
                  <c:v>41572.3263888889</c:v>
                </c:pt>
                <c:pt idx="33503">
                  <c:v>41572.3298611111</c:v>
                </c:pt>
                <c:pt idx="33504">
                  <c:v>41572.3333333333</c:v>
                </c:pt>
                <c:pt idx="33505">
                  <c:v>41572.3368055556</c:v>
                </c:pt>
                <c:pt idx="33506">
                  <c:v>41572.3402777778</c:v>
                </c:pt>
                <c:pt idx="33507">
                  <c:v>41572.34375</c:v>
                </c:pt>
                <c:pt idx="33508">
                  <c:v>41572.3472222222</c:v>
                </c:pt>
                <c:pt idx="33509">
                  <c:v>41572.3506944445</c:v>
                </c:pt>
                <c:pt idx="33510">
                  <c:v>41572.3541666667</c:v>
                </c:pt>
                <c:pt idx="33511">
                  <c:v>41572.3576388889</c:v>
                </c:pt>
                <c:pt idx="33512">
                  <c:v>41572.3611111111</c:v>
                </c:pt>
                <c:pt idx="33513">
                  <c:v>41572.3645833333</c:v>
                </c:pt>
                <c:pt idx="33514">
                  <c:v>41572.3680555556</c:v>
                </c:pt>
                <c:pt idx="33515">
                  <c:v>41572.3715277778</c:v>
                </c:pt>
                <c:pt idx="33516">
                  <c:v>41572.375</c:v>
                </c:pt>
                <c:pt idx="33517">
                  <c:v>41572.3784722222</c:v>
                </c:pt>
                <c:pt idx="33518">
                  <c:v>41572.3819444444</c:v>
                </c:pt>
                <c:pt idx="33519">
                  <c:v>41572.3854166667</c:v>
                </c:pt>
                <c:pt idx="33520">
                  <c:v>41572.3888888889</c:v>
                </c:pt>
                <c:pt idx="33521">
                  <c:v>41572.3923611111</c:v>
                </c:pt>
                <c:pt idx="33522">
                  <c:v>41572.3958333333</c:v>
                </c:pt>
                <c:pt idx="33523">
                  <c:v>41572.3993055556</c:v>
                </c:pt>
                <c:pt idx="33524">
                  <c:v>41572.4027777778</c:v>
                </c:pt>
                <c:pt idx="33525">
                  <c:v>41572.40625</c:v>
                </c:pt>
                <c:pt idx="33526">
                  <c:v>41572.4097222222</c:v>
                </c:pt>
                <c:pt idx="33527">
                  <c:v>41572.4131944444</c:v>
                </c:pt>
                <c:pt idx="33528">
                  <c:v>41572.4166666667</c:v>
                </c:pt>
                <c:pt idx="33529">
                  <c:v>41572.4201388889</c:v>
                </c:pt>
                <c:pt idx="33530">
                  <c:v>41572.4236111111</c:v>
                </c:pt>
                <c:pt idx="33531">
                  <c:v>41572.4270833333</c:v>
                </c:pt>
                <c:pt idx="33532">
                  <c:v>41572.4305555556</c:v>
                </c:pt>
                <c:pt idx="33533">
                  <c:v>41572.4340277778</c:v>
                </c:pt>
                <c:pt idx="33534">
                  <c:v>41572.4375</c:v>
                </c:pt>
                <c:pt idx="33535">
                  <c:v>41572.4409722222</c:v>
                </c:pt>
                <c:pt idx="33536">
                  <c:v>41572.4444444444</c:v>
                </c:pt>
                <c:pt idx="33537">
                  <c:v>41572.4479166667</c:v>
                </c:pt>
                <c:pt idx="33538">
                  <c:v>41572.4513888889</c:v>
                </c:pt>
                <c:pt idx="33539">
                  <c:v>41572.4548611111</c:v>
                </c:pt>
                <c:pt idx="33540">
                  <c:v>41572.4583333333</c:v>
                </c:pt>
                <c:pt idx="33541">
                  <c:v>41572.4618055556</c:v>
                </c:pt>
                <c:pt idx="33542">
                  <c:v>41572.4652777778</c:v>
                </c:pt>
                <c:pt idx="33543">
                  <c:v>41572.46875</c:v>
                </c:pt>
                <c:pt idx="33544">
                  <c:v>41572.4722222222</c:v>
                </c:pt>
                <c:pt idx="33545">
                  <c:v>41572.4756944444</c:v>
                </c:pt>
                <c:pt idx="33546">
                  <c:v>41572.4791666667</c:v>
                </c:pt>
                <c:pt idx="33547">
                  <c:v>41572.4826388889</c:v>
                </c:pt>
                <c:pt idx="33548">
                  <c:v>41572.4861111111</c:v>
                </c:pt>
                <c:pt idx="33549">
                  <c:v>41572.4895833333</c:v>
                </c:pt>
                <c:pt idx="33550">
                  <c:v>41572.4930555556</c:v>
                </c:pt>
                <c:pt idx="33551">
                  <c:v>41572.4965277778</c:v>
                </c:pt>
                <c:pt idx="33552">
                  <c:v>41572.5</c:v>
                </c:pt>
                <c:pt idx="33553">
                  <c:v>41572.5034722222</c:v>
                </c:pt>
                <c:pt idx="33554">
                  <c:v>41572.5069444444</c:v>
                </c:pt>
                <c:pt idx="33555">
                  <c:v>41572.5104166667</c:v>
                </c:pt>
                <c:pt idx="33556">
                  <c:v>41572.5138888889</c:v>
                </c:pt>
                <c:pt idx="33557">
                  <c:v>41572.5173611111</c:v>
                </c:pt>
                <c:pt idx="33558">
                  <c:v>41572.5208333333</c:v>
                </c:pt>
                <c:pt idx="33559">
                  <c:v>41572.5243055556</c:v>
                </c:pt>
                <c:pt idx="33560">
                  <c:v>41572.5277777778</c:v>
                </c:pt>
                <c:pt idx="33561">
                  <c:v>41572.53125</c:v>
                </c:pt>
                <c:pt idx="33562">
                  <c:v>41572.5347222222</c:v>
                </c:pt>
                <c:pt idx="33563">
                  <c:v>41572.5381944444</c:v>
                </c:pt>
                <c:pt idx="33564">
                  <c:v>41572.5416666667</c:v>
                </c:pt>
                <c:pt idx="33565">
                  <c:v>41572.5451388889</c:v>
                </c:pt>
                <c:pt idx="33566">
                  <c:v>41572.5486111111</c:v>
                </c:pt>
                <c:pt idx="33567">
                  <c:v>41572.5520833333</c:v>
                </c:pt>
                <c:pt idx="33568">
                  <c:v>41572.5555555556</c:v>
                </c:pt>
                <c:pt idx="33569">
                  <c:v>41572.5590277778</c:v>
                </c:pt>
                <c:pt idx="33570">
                  <c:v>41572.5625</c:v>
                </c:pt>
                <c:pt idx="33571">
                  <c:v>41572.5659722222</c:v>
                </c:pt>
                <c:pt idx="33572">
                  <c:v>41572.5694444445</c:v>
                </c:pt>
                <c:pt idx="33573">
                  <c:v>41572.5729166667</c:v>
                </c:pt>
                <c:pt idx="33574">
                  <c:v>41572.5763888889</c:v>
                </c:pt>
                <c:pt idx="33575">
                  <c:v>41572.5798611111</c:v>
                </c:pt>
                <c:pt idx="33576">
                  <c:v>41572.5833333333</c:v>
                </c:pt>
                <c:pt idx="33577">
                  <c:v>41572.5868055556</c:v>
                </c:pt>
                <c:pt idx="33578">
                  <c:v>41572.5902777778</c:v>
                </c:pt>
                <c:pt idx="33579">
                  <c:v>41572.59375</c:v>
                </c:pt>
                <c:pt idx="33580">
                  <c:v>41572.5972222222</c:v>
                </c:pt>
                <c:pt idx="33581">
                  <c:v>41572.6006944445</c:v>
                </c:pt>
                <c:pt idx="33582">
                  <c:v>41572.6041666667</c:v>
                </c:pt>
                <c:pt idx="33583">
                  <c:v>41572.6076388889</c:v>
                </c:pt>
                <c:pt idx="33584">
                  <c:v>41572.6111111111</c:v>
                </c:pt>
                <c:pt idx="33585">
                  <c:v>41572.6145833333</c:v>
                </c:pt>
                <c:pt idx="33586">
                  <c:v>41572.6180555556</c:v>
                </c:pt>
                <c:pt idx="33587">
                  <c:v>41572.6215277778</c:v>
                </c:pt>
                <c:pt idx="33588">
                  <c:v>41572.625</c:v>
                </c:pt>
                <c:pt idx="33589">
                  <c:v>41572.6284722222</c:v>
                </c:pt>
                <c:pt idx="33590">
                  <c:v>41572.6319444445</c:v>
                </c:pt>
                <c:pt idx="33591">
                  <c:v>41572.6354166667</c:v>
                </c:pt>
                <c:pt idx="33592">
                  <c:v>41572.6388888889</c:v>
                </c:pt>
                <c:pt idx="33593">
                  <c:v>41572.6423611111</c:v>
                </c:pt>
                <c:pt idx="33594">
                  <c:v>41572.6458333333</c:v>
                </c:pt>
                <c:pt idx="33595">
                  <c:v>41572.6493055556</c:v>
                </c:pt>
                <c:pt idx="33596">
                  <c:v>41572.6527777778</c:v>
                </c:pt>
                <c:pt idx="33597">
                  <c:v>41572.65625</c:v>
                </c:pt>
                <c:pt idx="33598">
                  <c:v>41572.6597222222</c:v>
                </c:pt>
                <c:pt idx="33599">
                  <c:v>41572.6631944444</c:v>
                </c:pt>
                <c:pt idx="33600">
                  <c:v>41572.6666666667</c:v>
                </c:pt>
                <c:pt idx="33601">
                  <c:v>41572.6701388889</c:v>
                </c:pt>
                <c:pt idx="33602">
                  <c:v>41572.6736111111</c:v>
                </c:pt>
                <c:pt idx="33603">
                  <c:v>41572.6770833333</c:v>
                </c:pt>
                <c:pt idx="33604">
                  <c:v>41572.6805555556</c:v>
                </c:pt>
                <c:pt idx="33605">
                  <c:v>41572.6840277778</c:v>
                </c:pt>
                <c:pt idx="33606">
                  <c:v>41572.6875</c:v>
                </c:pt>
                <c:pt idx="33607">
                  <c:v>41572.6909722222</c:v>
                </c:pt>
                <c:pt idx="33608">
                  <c:v>41572.6944444444</c:v>
                </c:pt>
                <c:pt idx="33609">
                  <c:v>41572.6979166667</c:v>
                </c:pt>
                <c:pt idx="33610">
                  <c:v>41572.7013888889</c:v>
                </c:pt>
                <c:pt idx="33611">
                  <c:v>41572.7048611111</c:v>
                </c:pt>
                <c:pt idx="33612">
                  <c:v>41572.7083333333</c:v>
                </c:pt>
                <c:pt idx="33613">
                  <c:v>41572.7118055556</c:v>
                </c:pt>
                <c:pt idx="33614">
                  <c:v>41572.7152777778</c:v>
                </c:pt>
                <c:pt idx="33615">
                  <c:v>41572.71875</c:v>
                </c:pt>
                <c:pt idx="33616">
                  <c:v>41572.7222222222</c:v>
                </c:pt>
                <c:pt idx="33617">
                  <c:v>41572.7256944444</c:v>
                </c:pt>
                <c:pt idx="33618">
                  <c:v>41572.7291666667</c:v>
                </c:pt>
                <c:pt idx="33619">
                  <c:v>41572.7326388889</c:v>
                </c:pt>
                <c:pt idx="33620">
                  <c:v>41572.7361111111</c:v>
                </c:pt>
                <c:pt idx="33621">
                  <c:v>41572.7395833333</c:v>
                </c:pt>
                <c:pt idx="33622">
                  <c:v>41572.7430555556</c:v>
                </c:pt>
                <c:pt idx="33623">
                  <c:v>41572.7465277778</c:v>
                </c:pt>
                <c:pt idx="33624">
                  <c:v>41572.75</c:v>
                </c:pt>
                <c:pt idx="33625">
                  <c:v>41572.7534722222</c:v>
                </c:pt>
                <c:pt idx="33626">
                  <c:v>41572.7569444444</c:v>
                </c:pt>
                <c:pt idx="33627">
                  <c:v>41572.7604166667</c:v>
                </c:pt>
                <c:pt idx="33628">
                  <c:v>41572.7638888889</c:v>
                </c:pt>
                <c:pt idx="33629">
                  <c:v>41572.7673611111</c:v>
                </c:pt>
                <c:pt idx="33630">
                  <c:v>41572.7708333333</c:v>
                </c:pt>
                <c:pt idx="33631">
                  <c:v>41572.7743055556</c:v>
                </c:pt>
                <c:pt idx="33632">
                  <c:v>41572.7777777778</c:v>
                </c:pt>
                <c:pt idx="33633">
                  <c:v>41572.78125</c:v>
                </c:pt>
                <c:pt idx="33634">
                  <c:v>41572.7847222222</c:v>
                </c:pt>
                <c:pt idx="33635">
                  <c:v>41572.7881944444</c:v>
                </c:pt>
                <c:pt idx="33636">
                  <c:v>41572.7916666667</c:v>
                </c:pt>
                <c:pt idx="33637">
                  <c:v>41572.7951388889</c:v>
                </c:pt>
                <c:pt idx="33638">
                  <c:v>41572.7986111111</c:v>
                </c:pt>
                <c:pt idx="33639">
                  <c:v>41572.8020833333</c:v>
                </c:pt>
                <c:pt idx="33640">
                  <c:v>41572.8055555556</c:v>
                </c:pt>
                <c:pt idx="33641">
                  <c:v>41572.8090277778</c:v>
                </c:pt>
                <c:pt idx="33642">
                  <c:v>41572.8125</c:v>
                </c:pt>
                <c:pt idx="33643">
                  <c:v>41572.8159722222</c:v>
                </c:pt>
                <c:pt idx="33644">
                  <c:v>41572.8194444444</c:v>
                </c:pt>
                <c:pt idx="33645">
                  <c:v>41572.8229166667</c:v>
                </c:pt>
                <c:pt idx="33646">
                  <c:v>41572.8263888889</c:v>
                </c:pt>
                <c:pt idx="33647">
                  <c:v>41572.8298611111</c:v>
                </c:pt>
                <c:pt idx="33648">
                  <c:v>41572.8333333333</c:v>
                </c:pt>
                <c:pt idx="33649">
                  <c:v>41572.8368055556</c:v>
                </c:pt>
                <c:pt idx="33650">
                  <c:v>41572.8402777778</c:v>
                </c:pt>
                <c:pt idx="33651">
                  <c:v>41572.84375</c:v>
                </c:pt>
                <c:pt idx="33652">
                  <c:v>41572.8472222222</c:v>
                </c:pt>
                <c:pt idx="33653">
                  <c:v>41572.8506944445</c:v>
                </c:pt>
                <c:pt idx="33654">
                  <c:v>41572.8541666667</c:v>
                </c:pt>
                <c:pt idx="33655">
                  <c:v>41572.8576388889</c:v>
                </c:pt>
                <c:pt idx="33656">
                  <c:v>41572.8611111111</c:v>
                </c:pt>
                <c:pt idx="33657">
                  <c:v>41572.8645833333</c:v>
                </c:pt>
                <c:pt idx="33658">
                  <c:v>41572.8680555556</c:v>
                </c:pt>
                <c:pt idx="33659">
                  <c:v>41572.8715277778</c:v>
                </c:pt>
                <c:pt idx="33660">
                  <c:v>41572.875</c:v>
                </c:pt>
                <c:pt idx="33661">
                  <c:v>41572.8784722222</c:v>
                </c:pt>
                <c:pt idx="33662">
                  <c:v>41572.8819444445</c:v>
                </c:pt>
                <c:pt idx="33663">
                  <c:v>41572.8854166667</c:v>
                </c:pt>
                <c:pt idx="33664">
                  <c:v>41572.8888888889</c:v>
                </c:pt>
                <c:pt idx="33665">
                  <c:v>41572.8923611111</c:v>
                </c:pt>
                <c:pt idx="33666">
                  <c:v>41572.8958333333</c:v>
                </c:pt>
                <c:pt idx="33667">
                  <c:v>41572.8993055556</c:v>
                </c:pt>
                <c:pt idx="33668">
                  <c:v>41572.9027777778</c:v>
                </c:pt>
                <c:pt idx="33669">
                  <c:v>41572.90625</c:v>
                </c:pt>
                <c:pt idx="33670">
                  <c:v>41572.9097222222</c:v>
                </c:pt>
                <c:pt idx="33671">
                  <c:v>41572.9131944445</c:v>
                </c:pt>
                <c:pt idx="33672">
                  <c:v>41572.9166666667</c:v>
                </c:pt>
                <c:pt idx="33673">
                  <c:v>41572.9201388889</c:v>
                </c:pt>
                <c:pt idx="33674">
                  <c:v>41572.9236111111</c:v>
                </c:pt>
                <c:pt idx="33675">
                  <c:v>41572.9270833333</c:v>
                </c:pt>
                <c:pt idx="33676">
                  <c:v>41572.9305555556</c:v>
                </c:pt>
                <c:pt idx="33677">
                  <c:v>41572.9340277778</c:v>
                </c:pt>
                <c:pt idx="33678">
                  <c:v>41572.9375</c:v>
                </c:pt>
                <c:pt idx="33679">
                  <c:v>41572.9409722222</c:v>
                </c:pt>
                <c:pt idx="33680">
                  <c:v>41572.9444444444</c:v>
                </c:pt>
                <c:pt idx="33681">
                  <c:v>41572.9479166667</c:v>
                </c:pt>
                <c:pt idx="33682">
                  <c:v>41572.9513888889</c:v>
                </c:pt>
                <c:pt idx="33683">
                  <c:v>41572.9548611111</c:v>
                </c:pt>
                <c:pt idx="33684">
                  <c:v>41572.9583333333</c:v>
                </c:pt>
                <c:pt idx="33685">
                  <c:v>41572.9618055556</c:v>
                </c:pt>
                <c:pt idx="33686">
                  <c:v>41572.9652777778</c:v>
                </c:pt>
                <c:pt idx="33687">
                  <c:v>41572.96875</c:v>
                </c:pt>
                <c:pt idx="33688">
                  <c:v>41572.9722222222</c:v>
                </c:pt>
                <c:pt idx="33689">
                  <c:v>41572.9756944444</c:v>
                </c:pt>
                <c:pt idx="33690">
                  <c:v>41572.9791666667</c:v>
                </c:pt>
                <c:pt idx="33691">
                  <c:v>41572.9826388889</c:v>
                </c:pt>
                <c:pt idx="33692">
                  <c:v>41572.9861111111</c:v>
                </c:pt>
                <c:pt idx="33693">
                  <c:v>41572.9895833333</c:v>
                </c:pt>
                <c:pt idx="33694">
                  <c:v>41572.9930555556</c:v>
                </c:pt>
                <c:pt idx="33695">
                  <c:v>41572.9965277778</c:v>
                </c:pt>
                <c:pt idx="33696">
                  <c:v>41573</c:v>
                </c:pt>
                <c:pt idx="33697">
                  <c:v>41573.0034722222</c:v>
                </c:pt>
                <c:pt idx="33698">
                  <c:v>41573.0069444444</c:v>
                </c:pt>
                <c:pt idx="33699">
                  <c:v>41573.0104166667</c:v>
                </c:pt>
                <c:pt idx="33700">
                  <c:v>41573.0138888889</c:v>
                </c:pt>
                <c:pt idx="33701">
                  <c:v>41573.0173611111</c:v>
                </c:pt>
                <c:pt idx="33702">
                  <c:v>41573.0208333333</c:v>
                </c:pt>
                <c:pt idx="33703">
                  <c:v>41573.0243055556</c:v>
                </c:pt>
                <c:pt idx="33704">
                  <c:v>41573.0277777778</c:v>
                </c:pt>
                <c:pt idx="33705">
                  <c:v>41573.03125</c:v>
                </c:pt>
                <c:pt idx="33706">
                  <c:v>41573.0347222222</c:v>
                </c:pt>
                <c:pt idx="33707">
                  <c:v>41573.0381944444</c:v>
                </c:pt>
                <c:pt idx="33708">
                  <c:v>41573.0416666667</c:v>
                </c:pt>
                <c:pt idx="33709">
                  <c:v>41573.0451388889</c:v>
                </c:pt>
                <c:pt idx="33710">
                  <c:v>41573.0486111111</c:v>
                </c:pt>
                <c:pt idx="33711">
                  <c:v>41573.0520833333</c:v>
                </c:pt>
                <c:pt idx="33712">
                  <c:v>41573.0555555556</c:v>
                </c:pt>
                <c:pt idx="33713">
                  <c:v>41573.0590277778</c:v>
                </c:pt>
                <c:pt idx="33714">
                  <c:v>41573.0625</c:v>
                </c:pt>
                <c:pt idx="33715">
                  <c:v>41573.0659722222</c:v>
                </c:pt>
                <c:pt idx="33716">
                  <c:v>41573.0694444444</c:v>
                </c:pt>
                <c:pt idx="33717">
                  <c:v>41573.0729166667</c:v>
                </c:pt>
                <c:pt idx="33718">
                  <c:v>41573.0763888889</c:v>
                </c:pt>
                <c:pt idx="33719">
                  <c:v>41573.0798611111</c:v>
                </c:pt>
                <c:pt idx="33720">
                  <c:v>41573.0833333333</c:v>
                </c:pt>
                <c:pt idx="33721">
                  <c:v>41573.0868055556</c:v>
                </c:pt>
                <c:pt idx="33722">
                  <c:v>41573.0902777778</c:v>
                </c:pt>
                <c:pt idx="33723">
                  <c:v>41573.09375</c:v>
                </c:pt>
                <c:pt idx="33724">
                  <c:v>41573.0972222222</c:v>
                </c:pt>
                <c:pt idx="33725">
                  <c:v>41573.1006944445</c:v>
                </c:pt>
                <c:pt idx="33726">
                  <c:v>41573.1041666667</c:v>
                </c:pt>
                <c:pt idx="33727">
                  <c:v>41573.1076388889</c:v>
                </c:pt>
                <c:pt idx="33728">
                  <c:v>41573.1111111111</c:v>
                </c:pt>
                <c:pt idx="33729">
                  <c:v>41573.1145833333</c:v>
                </c:pt>
                <c:pt idx="33730">
                  <c:v>41573.1180555556</c:v>
                </c:pt>
                <c:pt idx="33731">
                  <c:v>41573.1215277778</c:v>
                </c:pt>
                <c:pt idx="33732">
                  <c:v>41573.125</c:v>
                </c:pt>
                <c:pt idx="33733">
                  <c:v>41573.1284722222</c:v>
                </c:pt>
                <c:pt idx="33734">
                  <c:v>41573.1319444445</c:v>
                </c:pt>
                <c:pt idx="33735">
                  <c:v>41573.1354166667</c:v>
                </c:pt>
                <c:pt idx="33736">
                  <c:v>41573.1388888889</c:v>
                </c:pt>
                <c:pt idx="33737">
                  <c:v>41573.1423611111</c:v>
                </c:pt>
                <c:pt idx="33738">
                  <c:v>41573.1458333333</c:v>
                </c:pt>
                <c:pt idx="33739">
                  <c:v>41573.1493055556</c:v>
                </c:pt>
                <c:pt idx="33740">
                  <c:v>41573.1527777778</c:v>
                </c:pt>
                <c:pt idx="33741">
                  <c:v>41573.15625</c:v>
                </c:pt>
                <c:pt idx="33742">
                  <c:v>41573.1597222222</c:v>
                </c:pt>
                <c:pt idx="33743">
                  <c:v>41573.1631944445</c:v>
                </c:pt>
                <c:pt idx="33744">
                  <c:v>41573.1666666667</c:v>
                </c:pt>
                <c:pt idx="33745">
                  <c:v>41573.1701388889</c:v>
                </c:pt>
                <c:pt idx="33746">
                  <c:v>41573.1736111111</c:v>
                </c:pt>
                <c:pt idx="33747">
                  <c:v>41573.1770833333</c:v>
                </c:pt>
                <c:pt idx="33748">
                  <c:v>41573.1805555556</c:v>
                </c:pt>
                <c:pt idx="33749">
                  <c:v>41573.1840277778</c:v>
                </c:pt>
                <c:pt idx="33750">
                  <c:v>41573.1875</c:v>
                </c:pt>
                <c:pt idx="33751">
                  <c:v>41573.1909722222</c:v>
                </c:pt>
                <c:pt idx="33752">
                  <c:v>41573.1944444444</c:v>
                </c:pt>
                <c:pt idx="33753">
                  <c:v>41573.1979166667</c:v>
                </c:pt>
                <c:pt idx="33754">
                  <c:v>41573.2013888889</c:v>
                </c:pt>
                <c:pt idx="33755">
                  <c:v>41573.2048611111</c:v>
                </c:pt>
                <c:pt idx="33756">
                  <c:v>41573.2083333333</c:v>
                </c:pt>
                <c:pt idx="33757">
                  <c:v>41573.2118055556</c:v>
                </c:pt>
                <c:pt idx="33758">
                  <c:v>41573.2152777778</c:v>
                </c:pt>
                <c:pt idx="33759">
                  <c:v>41573.21875</c:v>
                </c:pt>
                <c:pt idx="33760">
                  <c:v>41573.2222222222</c:v>
                </c:pt>
                <c:pt idx="33761">
                  <c:v>41573.2256944444</c:v>
                </c:pt>
                <c:pt idx="33762">
                  <c:v>41573.2291666667</c:v>
                </c:pt>
                <c:pt idx="33763">
                  <c:v>41573.2326388889</c:v>
                </c:pt>
                <c:pt idx="33764">
                  <c:v>41573.2361111111</c:v>
                </c:pt>
                <c:pt idx="33765">
                  <c:v>41573.2395833333</c:v>
                </c:pt>
                <c:pt idx="33766">
                  <c:v>41573.2430555556</c:v>
                </c:pt>
                <c:pt idx="33767">
                  <c:v>41573.2465277778</c:v>
                </c:pt>
                <c:pt idx="33768">
                  <c:v>41573.25</c:v>
                </c:pt>
                <c:pt idx="33769">
                  <c:v>41573.2534722222</c:v>
                </c:pt>
                <c:pt idx="33770">
                  <c:v>41573.2569444444</c:v>
                </c:pt>
                <c:pt idx="33771">
                  <c:v>41573.2604166667</c:v>
                </c:pt>
                <c:pt idx="33772">
                  <c:v>41573.2638888889</c:v>
                </c:pt>
                <c:pt idx="33773">
                  <c:v>41573.2673611111</c:v>
                </c:pt>
                <c:pt idx="33774">
                  <c:v>41573.2708333333</c:v>
                </c:pt>
                <c:pt idx="33775">
                  <c:v>41573.2743055556</c:v>
                </c:pt>
                <c:pt idx="33776">
                  <c:v>41573.2777777778</c:v>
                </c:pt>
                <c:pt idx="33777">
                  <c:v>41573.28125</c:v>
                </c:pt>
                <c:pt idx="33778">
                  <c:v>41573.2847222222</c:v>
                </c:pt>
                <c:pt idx="33779">
                  <c:v>41573.2881944444</c:v>
                </c:pt>
                <c:pt idx="33780">
                  <c:v>41573.2916666667</c:v>
                </c:pt>
                <c:pt idx="33781">
                  <c:v>41573.2951388889</c:v>
                </c:pt>
                <c:pt idx="33782">
                  <c:v>41573.2986111111</c:v>
                </c:pt>
                <c:pt idx="33783">
                  <c:v>41573.3020833333</c:v>
                </c:pt>
                <c:pt idx="33784">
                  <c:v>41573.3055555556</c:v>
                </c:pt>
                <c:pt idx="33785">
                  <c:v>41573.3090277778</c:v>
                </c:pt>
                <c:pt idx="33786">
                  <c:v>41573.3125</c:v>
                </c:pt>
                <c:pt idx="33787">
                  <c:v>41573.3159722222</c:v>
                </c:pt>
                <c:pt idx="33788">
                  <c:v>41573.3194444444</c:v>
                </c:pt>
                <c:pt idx="33789">
                  <c:v>41573.3229166667</c:v>
                </c:pt>
                <c:pt idx="33790">
                  <c:v>41573.3263888889</c:v>
                </c:pt>
                <c:pt idx="33791">
                  <c:v>41573.3298611111</c:v>
                </c:pt>
                <c:pt idx="33792">
                  <c:v>41573.3333333333</c:v>
                </c:pt>
                <c:pt idx="33793">
                  <c:v>41573.3368055556</c:v>
                </c:pt>
                <c:pt idx="33794">
                  <c:v>41573.3402777778</c:v>
                </c:pt>
                <c:pt idx="33795">
                  <c:v>41573.34375</c:v>
                </c:pt>
                <c:pt idx="33796">
                  <c:v>41573.3472222222</c:v>
                </c:pt>
                <c:pt idx="33797">
                  <c:v>41573.3506944444</c:v>
                </c:pt>
                <c:pt idx="33798">
                  <c:v>41573.3541666667</c:v>
                </c:pt>
                <c:pt idx="33799">
                  <c:v>41573.3576388889</c:v>
                </c:pt>
                <c:pt idx="33800">
                  <c:v>41573.3611111111</c:v>
                </c:pt>
                <c:pt idx="33801">
                  <c:v>41573.3645833333</c:v>
                </c:pt>
                <c:pt idx="33802">
                  <c:v>41573.3680555556</c:v>
                </c:pt>
                <c:pt idx="33803">
                  <c:v>41573.3715277778</c:v>
                </c:pt>
                <c:pt idx="33804">
                  <c:v>41573.375</c:v>
                </c:pt>
                <c:pt idx="33805">
                  <c:v>41573.3784722222</c:v>
                </c:pt>
                <c:pt idx="33806">
                  <c:v>41573.3819444445</c:v>
                </c:pt>
                <c:pt idx="33807">
                  <c:v>41573.3854166667</c:v>
                </c:pt>
                <c:pt idx="33808">
                  <c:v>41573.3888888889</c:v>
                </c:pt>
                <c:pt idx="33809">
                  <c:v>41573.3923611111</c:v>
                </c:pt>
                <c:pt idx="33810">
                  <c:v>41573.3958333333</c:v>
                </c:pt>
                <c:pt idx="33811">
                  <c:v>41573.3993055556</c:v>
                </c:pt>
                <c:pt idx="33812">
                  <c:v>41573.4027777778</c:v>
                </c:pt>
                <c:pt idx="33813">
                  <c:v>41573.40625</c:v>
                </c:pt>
                <c:pt idx="33814">
                  <c:v>41573.4097222222</c:v>
                </c:pt>
                <c:pt idx="33815">
                  <c:v>41573.4131944445</c:v>
                </c:pt>
                <c:pt idx="33816">
                  <c:v>41573.4166666667</c:v>
                </c:pt>
                <c:pt idx="33817">
                  <c:v>41573.4201388889</c:v>
                </c:pt>
                <c:pt idx="33818">
                  <c:v>41573.4236111111</c:v>
                </c:pt>
                <c:pt idx="33819">
                  <c:v>41573.4270833333</c:v>
                </c:pt>
                <c:pt idx="33820">
                  <c:v>41573.4305555556</c:v>
                </c:pt>
                <c:pt idx="33821">
                  <c:v>41573.4340277778</c:v>
                </c:pt>
                <c:pt idx="33822">
                  <c:v>41573.4375</c:v>
                </c:pt>
                <c:pt idx="33823">
                  <c:v>41573.4409722222</c:v>
                </c:pt>
                <c:pt idx="33824">
                  <c:v>41573.4444444445</c:v>
                </c:pt>
                <c:pt idx="33825">
                  <c:v>41573.4479166667</c:v>
                </c:pt>
                <c:pt idx="33826">
                  <c:v>41573.4513888889</c:v>
                </c:pt>
                <c:pt idx="33827">
                  <c:v>41573.4548611111</c:v>
                </c:pt>
                <c:pt idx="33828">
                  <c:v>41573.4583333333</c:v>
                </c:pt>
                <c:pt idx="33829">
                  <c:v>41573.4618055556</c:v>
                </c:pt>
                <c:pt idx="33830">
                  <c:v>41573.4652777778</c:v>
                </c:pt>
                <c:pt idx="33831">
                  <c:v>41573.46875</c:v>
                </c:pt>
                <c:pt idx="33832">
                  <c:v>41573.4722222222</c:v>
                </c:pt>
                <c:pt idx="33833">
                  <c:v>41573.4756944444</c:v>
                </c:pt>
                <c:pt idx="33834">
                  <c:v>41573.4791666667</c:v>
                </c:pt>
                <c:pt idx="33835">
                  <c:v>41573.4826388889</c:v>
                </c:pt>
                <c:pt idx="33836">
                  <c:v>41573.4861111111</c:v>
                </c:pt>
                <c:pt idx="33837">
                  <c:v>41573.4895833333</c:v>
                </c:pt>
                <c:pt idx="33838">
                  <c:v>41573.4930555556</c:v>
                </c:pt>
                <c:pt idx="33839">
                  <c:v>41573.4965277778</c:v>
                </c:pt>
                <c:pt idx="33840">
                  <c:v>41573.5</c:v>
                </c:pt>
                <c:pt idx="33841">
                  <c:v>41573.5034722222</c:v>
                </c:pt>
                <c:pt idx="33842">
                  <c:v>41573.5069444444</c:v>
                </c:pt>
                <c:pt idx="33843">
                  <c:v>41573.5104166667</c:v>
                </c:pt>
                <c:pt idx="33844">
                  <c:v>41573.5138888889</c:v>
                </c:pt>
                <c:pt idx="33845">
                  <c:v>41573.5173611111</c:v>
                </c:pt>
                <c:pt idx="33846">
                  <c:v>41573.5208333333</c:v>
                </c:pt>
                <c:pt idx="33847">
                  <c:v>41573.5243055556</c:v>
                </c:pt>
                <c:pt idx="33848">
                  <c:v>41573.5277777778</c:v>
                </c:pt>
                <c:pt idx="33849">
                  <c:v>41573.53125</c:v>
                </c:pt>
                <c:pt idx="33850">
                  <c:v>41573.5347222222</c:v>
                </c:pt>
                <c:pt idx="33851">
                  <c:v>41573.5381944444</c:v>
                </c:pt>
                <c:pt idx="33852">
                  <c:v>41573.5416666667</c:v>
                </c:pt>
                <c:pt idx="33853">
                  <c:v>41573.5451388889</c:v>
                </c:pt>
                <c:pt idx="33854">
                  <c:v>41573.5486111111</c:v>
                </c:pt>
                <c:pt idx="33855">
                  <c:v>41573.5520833333</c:v>
                </c:pt>
                <c:pt idx="33856">
                  <c:v>41573.5555555556</c:v>
                </c:pt>
                <c:pt idx="33857">
                  <c:v>41573.5590277778</c:v>
                </c:pt>
                <c:pt idx="33858">
                  <c:v>41573.5625</c:v>
                </c:pt>
                <c:pt idx="33859">
                  <c:v>41573.5659722222</c:v>
                </c:pt>
                <c:pt idx="33860">
                  <c:v>41573.5694444444</c:v>
                </c:pt>
                <c:pt idx="33861">
                  <c:v>41573.5729166667</c:v>
                </c:pt>
                <c:pt idx="33862">
                  <c:v>41573.5763888889</c:v>
                </c:pt>
                <c:pt idx="33863">
                  <c:v>41573.5798611111</c:v>
                </c:pt>
                <c:pt idx="33864">
                  <c:v>41573.5833333333</c:v>
                </c:pt>
                <c:pt idx="33865">
                  <c:v>41573.5868055556</c:v>
                </c:pt>
                <c:pt idx="33866">
                  <c:v>41573.5902777778</c:v>
                </c:pt>
                <c:pt idx="33867">
                  <c:v>41573.59375</c:v>
                </c:pt>
                <c:pt idx="33868">
                  <c:v>41573.5972222222</c:v>
                </c:pt>
                <c:pt idx="33869">
                  <c:v>41573.6006944444</c:v>
                </c:pt>
                <c:pt idx="33870">
                  <c:v>41573.6041666667</c:v>
                </c:pt>
                <c:pt idx="33871">
                  <c:v>41573.6076388889</c:v>
                </c:pt>
                <c:pt idx="33872">
                  <c:v>41573.6111111111</c:v>
                </c:pt>
                <c:pt idx="33873">
                  <c:v>41573.6145833333</c:v>
                </c:pt>
                <c:pt idx="33874">
                  <c:v>41573.6180555556</c:v>
                </c:pt>
                <c:pt idx="33875">
                  <c:v>41573.6215277778</c:v>
                </c:pt>
                <c:pt idx="33876">
                  <c:v>41573.625</c:v>
                </c:pt>
                <c:pt idx="33877">
                  <c:v>41573.6284722222</c:v>
                </c:pt>
                <c:pt idx="33878">
                  <c:v>41573.6319444445</c:v>
                </c:pt>
                <c:pt idx="33879">
                  <c:v>41573.6354166667</c:v>
                </c:pt>
                <c:pt idx="33880">
                  <c:v>41573.6388888889</c:v>
                </c:pt>
                <c:pt idx="33881">
                  <c:v>41573.6423611111</c:v>
                </c:pt>
                <c:pt idx="33882">
                  <c:v>41573.6458333333</c:v>
                </c:pt>
                <c:pt idx="33883">
                  <c:v>41573.6493055556</c:v>
                </c:pt>
                <c:pt idx="33884">
                  <c:v>41573.6527777778</c:v>
                </c:pt>
                <c:pt idx="33885">
                  <c:v>41573.65625</c:v>
                </c:pt>
                <c:pt idx="33886">
                  <c:v>41573.6597222222</c:v>
                </c:pt>
                <c:pt idx="33887">
                  <c:v>41573.6631944445</c:v>
                </c:pt>
                <c:pt idx="33888">
                  <c:v>41573.6666666667</c:v>
                </c:pt>
                <c:pt idx="33889">
                  <c:v>41573.6701388889</c:v>
                </c:pt>
                <c:pt idx="33890">
                  <c:v>41573.6736111111</c:v>
                </c:pt>
                <c:pt idx="33891">
                  <c:v>41573.6770833333</c:v>
                </c:pt>
                <c:pt idx="33892">
                  <c:v>41573.6805555556</c:v>
                </c:pt>
                <c:pt idx="33893">
                  <c:v>41573.6840277778</c:v>
                </c:pt>
                <c:pt idx="33894">
                  <c:v>41573.6875</c:v>
                </c:pt>
                <c:pt idx="33895">
                  <c:v>41573.6909722222</c:v>
                </c:pt>
                <c:pt idx="33896">
                  <c:v>41573.6944444445</c:v>
                </c:pt>
                <c:pt idx="33897">
                  <c:v>41573.6979166667</c:v>
                </c:pt>
                <c:pt idx="33898">
                  <c:v>41573.7013888889</c:v>
                </c:pt>
                <c:pt idx="33899">
                  <c:v>41573.7048611111</c:v>
                </c:pt>
                <c:pt idx="33900">
                  <c:v>41573.7083333333</c:v>
                </c:pt>
                <c:pt idx="33901">
                  <c:v>41573.7118055556</c:v>
                </c:pt>
                <c:pt idx="33902">
                  <c:v>41573.7152777778</c:v>
                </c:pt>
                <c:pt idx="33903">
                  <c:v>41573.71875</c:v>
                </c:pt>
                <c:pt idx="33904">
                  <c:v>41573.7222222222</c:v>
                </c:pt>
                <c:pt idx="33905">
                  <c:v>41573.7256944444</c:v>
                </c:pt>
                <c:pt idx="33906">
                  <c:v>41573.7291666667</c:v>
                </c:pt>
                <c:pt idx="33907">
                  <c:v>41573.7326388889</c:v>
                </c:pt>
                <c:pt idx="33908">
                  <c:v>41573.7361111111</c:v>
                </c:pt>
                <c:pt idx="33909">
                  <c:v>41573.7395833333</c:v>
                </c:pt>
                <c:pt idx="33910">
                  <c:v>41573.7430555556</c:v>
                </c:pt>
                <c:pt idx="33911">
                  <c:v>41573.7465277778</c:v>
                </c:pt>
                <c:pt idx="33912">
                  <c:v>41573.75</c:v>
                </c:pt>
                <c:pt idx="33913">
                  <c:v>41573.7534722222</c:v>
                </c:pt>
                <c:pt idx="33914">
                  <c:v>41573.7569444444</c:v>
                </c:pt>
                <c:pt idx="33915">
                  <c:v>41573.7604166667</c:v>
                </c:pt>
                <c:pt idx="33916">
                  <c:v>41573.7638888889</c:v>
                </c:pt>
                <c:pt idx="33917">
                  <c:v>41573.7673611111</c:v>
                </c:pt>
                <c:pt idx="33918">
                  <c:v>41573.7708333333</c:v>
                </c:pt>
                <c:pt idx="33919">
                  <c:v>41573.7743055556</c:v>
                </c:pt>
                <c:pt idx="33920">
                  <c:v>41573.7777777778</c:v>
                </c:pt>
                <c:pt idx="33921">
                  <c:v>41573.78125</c:v>
                </c:pt>
                <c:pt idx="33922">
                  <c:v>41573.7847222222</c:v>
                </c:pt>
                <c:pt idx="33923">
                  <c:v>41573.7881944444</c:v>
                </c:pt>
                <c:pt idx="33924">
                  <c:v>41573.7916666667</c:v>
                </c:pt>
                <c:pt idx="33925">
                  <c:v>41573.7951388889</c:v>
                </c:pt>
                <c:pt idx="33926">
                  <c:v>41573.7986111111</c:v>
                </c:pt>
                <c:pt idx="33927">
                  <c:v>41573.8020833333</c:v>
                </c:pt>
                <c:pt idx="33928">
                  <c:v>41573.8055555556</c:v>
                </c:pt>
                <c:pt idx="33929">
                  <c:v>41573.8090277778</c:v>
                </c:pt>
                <c:pt idx="33930">
                  <c:v>41573.8125</c:v>
                </c:pt>
                <c:pt idx="33931">
                  <c:v>41573.8159722222</c:v>
                </c:pt>
                <c:pt idx="33932">
                  <c:v>41573.8194444444</c:v>
                </c:pt>
                <c:pt idx="33933">
                  <c:v>41573.8229166667</c:v>
                </c:pt>
                <c:pt idx="33934">
                  <c:v>41573.8263888889</c:v>
                </c:pt>
                <c:pt idx="33935">
                  <c:v>41573.8298611111</c:v>
                </c:pt>
                <c:pt idx="33936">
                  <c:v>41573.8333333333</c:v>
                </c:pt>
                <c:pt idx="33937">
                  <c:v>41573.8368055556</c:v>
                </c:pt>
                <c:pt idx="33938">
                  <c:v>41573.8402777778</c:v>
                </c:pt>
                <c:pt idx="33939">
                  <c:v>41573.84375</c:v>
                </c:pt>
                <c:pt idx="33940">
                  <c:v>41573.8472222222</c:v>
                </c:pt>
                <c:pt idx="33941">
                  <c:v>41573.8506944444</c:v>
                </c:pt>
                <c:pt idx="33942">
                  <c:v>41573.8541666667</c:v>
                </c:pt>
                <c:pt idx="33943">
                  <c:v>41573.8576388889</c:v>
                </c:pt>
                <c:pt idx="33944">
                  <c:v>41573.8611111111</c:v>
                </c:pt>
                <c:pt idx="33945">
                  <c:v>41573.8645833333</c:v>
                </c:pt>
                <c:pt idx="33946">
                  <c:v>41573.8680555556</c:v>
                </c:pt>
                <c:pt idx="33947">
                  <c:v>41573.8715277778</c:v>
                </c:pt>
                <c:pt idx="33948">
                  <c:v>41573.875</c:v>
                </c:pt>
                <c:pt idx="33949">
                  <c:v>41573.8784722222</c:v>
                </c:pt>
                <c:pt idx="33950">
                  <c:v>41573.8819444444</c:v>
                </c:pt>
                <c:pt idx="33951">
                  <c:v>41573.8854166667</c:v>
                </c:pt>
                <c:pt idx="33952">
                  <c:v>41573.8888888889</c:v>
                </c:pt>
                <c:pt idx="33953">
                  <c:v>41573.8923611111</c:v>
                </c:pt>
                <c:pt idx="33954">
                  <c:v>41573.8958333333</c:v>
                </c:pt>
                <c:pt idx="33955">
                  <c:v>41573.8993055556</c:v>
                </c:pt>
                <c:pt idx="33956">
                  <c:v>41573.9027777778</c:v>
                </c:pt>
                <c:pt idx="33957">
                  <c:v>41573.90625</c:v>
                </c:pt>
                <c:pt idx="33958">
                  <c:v>41573.9097222222</c:v>
                </c:pt>
                <c:pt idx="33959">
                  <c:v>41573.9131944445</c:v>
                </c:pt>
                <c:pt idx="33960">
                  <c:v>41573.9166666667</c:v>
                </c:pt>
                <c:pt idx="33961">
                  <c:v>41573.9201388889</c:v>
                </c:pt>
                <c:pt idx="33962">
                  <c:v>41573.9236111111</c:v>
                </c:pt>
                <c:pt idx="33963">
                  <c:v>41573.9270833333</c:v>
                </c:pt>
                <c:pt idx="33964">
                  <c:v>41573.9305555556</c:v>
                </c:pt>
                <c:pt idx="33965">
                  <c:v>41573.9340277778</c:v>
                </c:pt>
                <c:pt idx="33966">
                  <c:v>41573.9375</c:v>
                </c:pt>
                <c:pt idx="33967">
                  <c:v>41573.9409722222</c:v>
                </c:pt>
                <c:pt idx="33968">
                  <c:v>41573.9444444445</c:v>
                </c:pt>
                <c:pt idx="33969">
                  <c:v>41573.9479166667</c:v>
                </c:pt>
                <c:pt idx="33970">
                  <c:v>41573.9513888889</c:v>
                </c:pt>
                <c:pt idx="33971">
                  <c:v>41573.9548611111</c:v>
                </c:pt>
                <c:pt idx="33972">
                  <c:v>41573.9583333333</c:v>
                </c:pt>
                <c:pt idx="33973">
                  <c:v>41573.9618055556</c:v>
                </c:pt>
                <c:pt idx="33974">
                  <c:v>41573.9652777778</c:v>
                </c:pt>
                <c:pt idx="33975">
                  <c:v>41573.96875</c:v>
                </c:pt>
                <c:pt idx="33976">
                  <c:v>41573.9722222222</c:v>
                </c:pt>
                <c:pt idx="33977">
                  <c:v>41573.9756944445</c:v>
                </c:pt>
                <c:pt idx="33978">
                  <c:v>41573.9791666667</c:v>
                </c:pt>
                <c:pt idx="33979">
                  <c:v>41573.9826388889</c:v>
                </c:pt>
                <c:pt idx="33980">
                  <c:v>41573.9861111111</c:v>
                </c:pt>
                <c:pt idx="33981">
                  <c:v>41573.9895833333</c:v>
                </c:pt>
                <c:pt idx="33982">
                  <c:v>41573.9930555556</c:v>
                </c:pt>
                <c:pt idx="33983">
                  <c:v>41573.9965277778</c:v>
                </c:pt>
                <c:pt idx="33984">
                  <c:v>41574</c:v>
                </c:pt>
                <c:pt idx="33985">
                  <c:v>41574.0034722222</c:v>
                </c:pt>
                <c:pt idx="33986">
                  <c:v>41574.0069444444</c:v>
                </c:pt>
                <c:pt idx="33987">
                  <c:v>41574.0104166667</c:v>
                </c:pt>
                <c:pt idx="33988">
                  <c:v>41574.0138888889</c:v>
                </c:pt>
                <c:pt idx="33989">
                  <c:v>41574.0173611111</c:v>
                </c:pt>
                <c:pt idx="33990">
                  <c:v>41574.0208333333</c:v>
                </c:pt>
                <c:pt idx="33991">
                  <c:v>41574.0243055556</c:v>
                </c:pt>
                <c:pt idx="33992">
                  <c:v>41574.0277777778</c:v>
                </c:pt>
                <c:pt idx="33993">
                  <c:v>41574.03125</c:v>
                </c:pt>
                <c:pt idx="33994">
                  <c:v>41574.0347222222</c:v>
                </c:pt>
                <c:pt idx="33995">
                  <c:v>41574.0381944444</c:v>
                </c:pt>
                <c:pt idx="33996">
                  <c:v>41574.0416666667</c:v>
                </c:pt>
                <c:pt idx="33997">
                  <c:v>41574.0451388889</c:v>
                </c:pt>
                <c:pt idx="33998">
                  <c:v>41574.0486111111</c:v>
                </c:pt>
                <c:pt idx="33999">
                  <c:v>41574.0520833333</c:v>
                </c:pt>
                <c:pt idx="34000">
                  <c:v>41574.0555555556</c:v>
                </c:pt>
                <c:pt idx="34001">
                  <c:v>41574.0590277778</c:v>
                </c:pt>
                <c:pt idx="34002">
                  <c:v>41574.0625</c:v>
                </c:pt>
                <c:pt idx="34003">
                  <c:v>41574.0659722222</c:v>
                </c:pt>
                <c:pt idx="34004">
                  <c:v>41574.0694444444</c:v>
                </c:pt>
                <c:pt idx="34005">
                  <c:v>41574.0729166667</c:v>
                </c:pt>
                <c:pt idx="34006">
                  <c:v>41574.0763888889</c:v>
                </c:pt>
                <c:pt idx="34007">
                  <c:v>41574.0798611111</c:v>
                </c:pt>
                <c:pt idx="34008">
                  <c:v>41574.0833333333</c:v>
                </c:pt>
                <c:pt idx="34009">
                  <c:v>41574.0868055556</c:v>
                </c:pt>
                <c:pt idx="34010">
                  <c:v>41574.0902777778</c:v>
                </c:pt>
                <c:pt idx="34011">
                  <c:v>41574.09375</c:v>
                </c:pt>
                <c:pt idx="34012">
                  <c:v>41574.0972222222</c:v>
                </c:pt>
                <c:pt idx="34013">
                  <c:v>41574.1006944444</c:v>
                </c:pt>
                <c:pt idx="34014">
                  <c:v>41574.1041666667</c:v>
                </c:pt>
                <c:pt idx="34015">
                  <c:v>41574.1076388889</c:v>
                </c:pt>
                <c:pt idx="34016">
                  <c:v>41574.1111111111</c:v>
                </c:pt>
                <c:pt idx="34017">
                  <c:v>41574.1145833333</c:v>
                </c:pt>
                <c:pt idx="34018">
                  <c:v>41574.1180555556</c:v>
                </c:pt>
                <c:pt idx="34019">
                  <c:v>41574.1215277778</c:v>
                </c:pt>
                <c:pt idx="34020">
                  <c:v>41574.125</c:v>
                </c:pt>
                <c:pt idx="34021">
                  <c:v>41574.1284722222</c:v>
                </c:pt>
                <c:pt idx="34022">
                  <c:v>41574.1319444444</c:v>
                </c:pt>
                <c:pt idx="34023">
                  <c:v>41574.1354166667</c:v>
                </c:pt>
                <c:pt idx="34024">
                  <c:v>41574.1388888889</c:v>
                </c:pt>
                <c:pt idx="34025">
                  <c:v>41574.1423611111</c:v>
                </c:pt>
                <c:pt idx="34026">
                  <c:v>41574.1458333333</c:v>
                </c:pt>
                <c:pt idx="34027">
                  <c:v>41574.1493055556</c:v>
                </c:pt>
                <c:pt idx="34028">
                  <c:v>41574.1527777778</c:v>
                </c:pt>
                <c:pt idx="34029">
                  <c:v>41574.15625</c:v>
                </c:pt>
                <c:pt idx="34030">
                  <c:v>41574.1597222222</c:v>
                </c:pt>
                <c:pt idx="34031">
                  <c:v>41574.1631944445</c:v>
                </c:pt>
                <c:pt idx="34032">
                  <c:v>41574.1666666667</c:v>
                </c:pt>
                <c:pt idx="34033">
                  <c:v>41574.1701388889</c:v>
                </c:pt>
                <c:pt idx="34034">
                  <c:v>41574.1736111111</c:v>
                </c:pt>
                <c:pt idx="34035">
                  <c:v>41574.1770833333</c:v>
                </c:pt>
                <c:pt idx="34036">
                  <c:v>41574.1805555556</c:v>
                </c:pt>
                <c:pt idx="34037">
                  <c:v>41574.1840277778</c:v>
                </c:pt>
                <c:pt idx="34038">
                  <c:v>41574.1875</c:v>
                </c:pt>
                <c:pt idx="34039">
                  <c:v>41574.1909722222</c:v>
                </c:pt>
                <c:pt idx="34040">
                  <c:v>41574.1944444445</c:v>
                </c:pt>
                <c:pt idx="34041">
                  <c:v>41574.1979166667</c:v>
                </c:pt>
                <c:pt idx="34042">
                  <c:v>41574.2013888889</c:v>
                </c:pt>
                <c:pt idx="34043">
                  <c:v>41574.2048611111</c:v>
                </c:pt>
                <c:pt idx="34044">
                  <c:v>41574.2083333333</c:v>
                </c:pt>
                <c:pt idx="34045">
                  <c:v>41574.2118055556</c:v>
                </c:pt>
                <c:pt idx="34046">
                  <c:v>41574.2152777778</c:v>
                </c:pt>
                <c:pt idx="34047">
                  <c:v>41574.21875</c:v>
                </c:pt>
                <c:pt idx="34048">
                  <c:v>41574.2222222222</c:v>
                </c:pt>
                <c:pt idx="34049">
                  <c:v>41574.2256944445</c:v>
                </c:pt>
                <c:pt idx="34050">
                  <c:v>41574.2291666667</c:v>
                </c:pt>
                <c:pt idx="34051">
                  <c:v>41574.2326388889</c:v>
                </c:pt>
                <c:pt idx="34052">
                  <c:v>41574.2361111111</c:v>
                </c:pt>
                <c:pt idx="34053">
                  <c:v>41574.2395833333</c:v>
                </c:pt>
                <c:pt idx="34054">
                  <c:v>41574.2430555556</c:v>
                </c:pt>
                <c:pt idx="34055">
                  <c:v>41574.2465277778</c:v>
                </c:pt>
                <c:pt idx="34056">
                  <c:v>41574.25</c:v>
                </c:pt>
                <c:pt idx="34057">
                  <c:v>41574.2534722222</c:v>
                </c:pt>
                <c:pt idx="34058">
                  <c:v>41574.2569444444</c:v>
                </c:pt>
                <c:pt idx="34059">
                  <c:v>41574.2604166667</c:v>
                </c:pt>
                <c:pt idx="34060">
                  <c:v>41574.2638888889</c:v>
                </c:pt>
                <c:pt idx="34061">
                  <c:v>41574.2673611111</c:v>
                </c:pt>
                <c:pt idx="34062">
                  <c:v>41574.2708333333</c:v>
                </c:pt>
                <c:pt idx="34063">
                  <c:v>41574.2743055556</c:v>
                </c:pt>
                <c:pt idx="34064">
                  <c:v>41574.2777777778</c:v>
                </c:pt>
                <c:pt idx="34065">
                  <c:v>41574.28125</c:v>
                </c:pt>
                <c:pt idx="34066">
                  <c:v>41574.2847222222</c:v>
                </c:pt>
                <c:pt idx="34067">
                  <c:v>41574.2881944444</c:v>
                </c:pt>
                <c:pt idx="34068">
                  <c:v>41574.2916666667</c:v>
                </c:pt>
                <c:pt idx="34069">
                  <c:v>41574.2951388889</c:v>
                </c:pt>
                <c:pt idx="34070">
                  <c:v>41574.2986111111</c:v>
                </c:pt>
                <c:pt idx="34071">
                  <c:v>41574.3020833333</c:v>
                </c:pt>
                <c:pt idx="34072">
                  <c:v>41574.3055555556</c:v>
                </c:pt>
                <c:pt idx="34073">
                  <c:v>41574.3090277778</c:v>
                </c:pt>
                <c:pt idx="34074">
                  <c:v>41574.3125</c:v>
                </c:pt>
                <c:pt idx="34075">
                  <c:v>41574.3159722222</c:v>
                </c:pt>
                <c:pt idx="34076">
                  <c:v>41574.3194444444</c:v>
                </c:pt>
                <c:pt idx="34077">
                  <c:v>41574.3229166667</c:v>
                </c:pt>
                <c:pt idx="34078">
                  <c:v>41574.3263888889</c:v>
                </c:pt>
                <c:pt idx="34079">
                  <c:v>41574.3298611111</c:v>
                </c:pt>
                <c:pt idx="34080">
                  <c:v>41574.3333333333</c:v>
                </c:pt>
                <c:pt idx="34081">
                  <c:v>41574.3368055556</c:v>
                </c:pt>
                <c:pt idx="34082">
                  <c:v>41574.3402777778</c:v>
                </c:pt>
                <c:pt idx="34083">
                  <c:v>41574.34375</c:v>
                </c:pt>
                <c:pt idx="34084">
                  <c:v>41574.3472222222</c:v>
                </c:pt>
                <c:pt idx="34085">
                  <c:v>41574.3506944444</c:v>
                </c:pt>
                <c:pt idx="34086">
                  <c:v>41574.3541666667</c:v>
                </c:pt>
                <c:pt idx="34087">
                  <c:v>41574.3576388889</c:v>
                </c:pt>
                <c:pt idx="34088">
                  <c:v>41574.3611111111</c:v>
                </c:pt>
                <c:pt idx="34089">
                  <c:v>41574.3645833333</c:v>
                </c:pt>
                <c:pt idx="34090">
                  <c:v>41574.3680555556</c:v>
                </c:pt>
                <c:pt idx="34091">
                  <c:v>41574.3715277778</c:v>
                </c:pt>
                <c:pt idx="34092">
                  <c:v>41574.375</c:v>
                </c:pt>
                <c:pt idx="34093">
                  <c:v>41574.3784722222</c:v>
                </c:pt>
                <c:pt idx="34094">
                  <c:v>41574.3819444444</c:v>
                </c:pt>
                <c:pt idx="34095">
                  <c:v>41574.3854166667</c:v>
                </c:pt>
                <c:pt idx="34096">
                  <c:v>41574.3888888889</c:v>
                </c:pt>
                <c:pt idx="34097">
                  <c:v>41574.3923611111</c:v>
                </c:pt>
                <c:pt idx="34098">
                  <c:v>41574.3958333333</c:v>
                </c:pt>
                <c:pt idx="34099">
                  <c:v>41574.3993055556</c:v>
                </c:pt>
                <c:pt idx="34100">
                  <c:v>41574.4027777778</c:v>
                </c:pt>
                <c:pt idx="34101">
                  <c:v>41574.40625</c:v>
                </c:pt>
                <c:pt idx="34102">
                  <c:v>41574.4097222222</c:v>
                </c:pt>
                <c:pt idx="34103">
                  <c:v>41574.4131944444</c:v>
                </c:pt>
                <c:pt idx="34104">
                  <c:v>41574.4166666667</c:v>
                </c:pt>
                <c:pt idx="34105">
                  <c:v>41574.4201388889</c:v>
                </c:pt>
                <c:pt idx="34106">
                  <c:v>41574.4236111111</c:v>
                </c:pt>
                <c:pt idx="34107">
                  <c:v>41574.4270833333</c:v>
                </c:pt>
                <c:pt idx="34108">
                  <c:v>41574.4305555556</c:v>
                </c:pt>
                <c:pt idx="34109">
                  <c:v>41574.4340277778</c:v>
                </c:pt>
                <c:pt idx="34110">
                  <c:v>41574.4375</c:v>
                </c:pt>
                <c:pt idx="34111">
                  <c:v>41574.4409722222</c:v>
                </c:pt>
                <c:pt idx="34112">
                  <c:v>41574.4444444445</c:v>
                </c:pt>
                <c:pt idx="34113">
                  <c:v>41574.4479166667</c:v>
                </c:pt>
                <c:pt idx="34114">
                  <c:v>41574.4513888889</c:v>
                </c:pt>
                <c:pt idx="34115">
                  <c:v>41574.4548611111</c:v>
                </c:pt>
                <c:pt idx="34116">
                  <c:v>41574.4583333333</c:v>
                </c:pt>
                <c:pt idx="34117">
                  <c:v>41574.4618055556</c:v>
                </c:pt>
                <c:pt idx="34118">
                  <c:v>41574.4652777778</c:v>
                </c:pt>
                <c:pt idx="34119">
                  <c:v>41574.46875</c:v>
                </c:pt>
                <c:pt idx="34120">
                  <c:v>41574.4722222222</c:v>
                </c:pt>
                <c:pt idx="34121">
                  <c:v>41574.4756944445</c:v>
                </c:pt>
                <c:pt idx="34122">
                  <c:v>41574.4791666667</c:v>
                </c:pt>
                <c:pt idx="34123">
                  <c:v>41574.4826388889</c:v>
                </c:pt>
                <c:pt idx="34124">
                  <c:v>41574.4861111111</c:v>
                </c:pt>
                <c:pt idx="34125">
                  <c:v>41574.4895833333</c:v>
                </c:pt>
                <c:pt idx="34126">
                  <c:v>41574.4930555556</c:v>
                </c:pt>
                <c:pt idx="34127">
                  <c:v>41574.4965277778</c:v>
                </c:pt>
                <c:pt idx="34128">
                  <c:v>41574.5</c:v>
                </c:pt>
                <c:pt idx="34129">
                  <c:v>41574.5034722222</c:v>
                </c:pt>
                <c:pt idx="34130">
                  <c:v>41574.5069444445</c:v>
                </c:pt>
                <c:pt idx="34131">
                  <c:v>41574.5104166667</c:v>
                </c:pt>
                <c:pt idx="34132">
                  <c:v>41574.5138888889</c:v>
                </c:pt>
                <c:pt idx="34133">
                  <c:v>41574.5173611111</c:v>
                </c:pt>
                <c:pt idx="34134">
                  <c:v>41574.5208333333</c:v>
                </c:pt>
                <c:pt idx="34135">
                  <c:v>41574.5243055556</c:v>
                </c:pt>
                <c:pt idx="34136">
                  <c:v>41574.5277777778</c:v>
                </c:pt>
                <c:pt idx="34137">
                  <c:v>41574.53125</c:v>
                </c:pt>
                <c:pt idx="34138">
                  <c:v>41574.5347222222</c:v>
                </c:pt>
                <c:pt idx="34139">
                  <c:v>41574.5381944444</c:v>
                </c:pt>
                <c:pt idx="34140">
                  <c:v>41574.5416666667</c:v>
                </c:pt>
                <c:pt idx="34141">
                  <c:v>41574.5451388889</c:v>
                </c:pt>
                <c:pt idx="34142">
                  <c:v>41574.5486111111</c:v>
                </c:pt>
                <c:pt idx="34143">
                  <c:v>41574.5520833333</c:v>
                </c:pt>
                <c:pt idx="34144">
                  <c:v>41574.5555555556</c:v>
                </c:pt>
                <c:pt idx="34145">
                  <c:v>41574.5590277778</c:v>
                </c:pt>
                <c:pt idx="34146">
                  <c:v>41574.5625</c:v>
                </c:pt>
                <c:pt idx="34147">
                  <c:v>41574.5659722222</c:v>
                </c:pt>
                <c:pt idx="34148">
                  <c:v>41574.5694444444</c:v>
                </c:pt>
                <c:pt idx="34149">
                  <c:v>41574.5729166667</c:v>
                </c:pt>
                <c:pt idx="34150">
                  <c:v>41574.5763888889</c:v>
                </c:pt>
                <c:pt idx="34151">
                  <c:v>41574.5798611111</c:v>
                </c:pt>
                <c:pt idx="34152">
                  <c:v>41574.5833333333</c:v>
                </c:pt>
                <c:pt idx="34153">
                  <c:v>41574.5868055556</c:v>
                </c:pt>
                <c:pt idx="34154">
                  <c:v>41574.5902777778</c:v>
                </c:pt>
                <c:pt idx="34155">
                  <c:v>41574.59375</c:v>
                </c:pt>
                <c:pt idx="34156">
                  <c:v>41574.5972222222</c:v>
                </c:pt>
                <c:pt idx="34157">
                  <c:v>41574.6006944444</c:v>
                </c:pt>
                <c:pt idx="34158">
                  <c:v>41574.6041666667</c:v>
                </c:pt>
                <c:pt idx="34159">
                  <c:v>41574.6076388889</c:v>
                </c:pt>
                <c:pt idx="34160">
                  <c:v>41574.6111111111</c:v>
                </c:pt>
                <c:pt idx="34161">
                  <c:v>41574.6145833333</c:v>
                </c:pt>
                <c:pt idx="34162">
                  <c:v>41574.6180555556</c:v>
                </c:pt>
                <c:pt idx="34163">
                  <c:v>41574.6215277778</c:v>
                </c:pt>
                <c:pt idx="34164">
                  <c:v>41574.625</c:v>
                </c:pt>
                <c:pt idx="34165">
                  <c:v>41574.6284722222</c:v>
                </c:pt>
                <c:pt idx="34166">
                  <c:v>41574.6319444444</c:v>
                </c:pt>
                <c:pt idx="34167">
                  <c:v>41574.6354166667</c:v>
                </c:pt>
                <c:pt idx="34168">
                  <c:v>41574.6388888889</c:v>
                </c:pt>
                <c:pt idx="34169">
                  <c:v>41574.6423611111</c:v>
                </c:pt>
                <c:pt idx="34170">
                  <c:v>41574.6458333333</c:v>
                </c:pt>
                <c:pt idx="34171">
                  <c:v>41574.6493055556</c:v>
                </c:pt>
                <c:pt idx="34172">
                  <c:v>41574.6527777778</c:v>
                </c:pt>
                <c:pt idx="34173">
                  <c:v>41574.65625</c:v>
                </c:pt>
                <c:pt idx="34174">
                  <c:v>41574.6597222222</c:v>
                </c:pt>
                <c:pt idx="34175">
                  <c:v>41574.6631944444</c:v>
                </c:pt>
                <c:pt idx="34176">
                  <c:v>41574.6666666667</c:v>
                </c:pt>
                <c:pt idx="34177">
                  <c:v>41574.6701388889</c:v>
                </c:pt>
                <c:pt idx="34178">
                  <c:v>41574.6736111111</c:v>
                </c:pt>
                <c:pt idx="34179">
                  <c:v>41574.6770833333</c:v>
                </c:pt>
                <c:pt idx="34180">
                  <c:v>41574.6805555556</c:v>
                </c:pt>
                <c:pt idx="34181">
                  <c:v>41574.6840277778</c:v>
                </c:pt>
                <c:pt idx="34182">
                  <c:v>41574.6875</c:v>
                </c:pt>
                <c:pt idx="34183">
                  <c:v>41574.6909722222</c:v>
                </c:pt>
                <c:pt idx="34184">
                  <c:v>41574.6944444444</c:v>
                </c:pt>
                <c:pt idx="34185">
                  <c:v>41574.6979166667</c:v>
                </c:pt>
                <c:pt idx="34186">
                  <c:v>41574.7013888889</c:v>
                </c:pt>
                <c:pt idx="34187">
                  <c:v>41574.7048611111</c:v>
                </c:pt>
                <c:pt idx="34188">
                  <c:v>41574.7083333333</c:v>
                </c:pt>
                <c:pt idx="34189">
                  <c:v>41574.7118055556</c:v>
                </c:pt>
                <c:pt idx="34190">
                  <c:v>41574.7152777778</c:v>
                </c:pt>
                <c:pt idx="34191">
                  <c:v>41574.71875</c:v>
                </c:pt>
                <c:pt idx="34192">
                  <c:v>41574.7222222222</c:v>
                </c:pt>
                <c:pt idx="34193">
                  <c:v>41574.7256944445</c:v>
                </c:pt>
                <c:pt idx="34194">
                  <c:v>41574.7291666667</c:v>
                </c:pt>
                <c:pt idx="34195">
                  <c:v>41574.7326388889</c:v>
                </c:pt>
                <c:pt idx="34196">
                  <c:v>41574.7361111111</c:v>
                </c:pt>
                <c:pt idx="34197">
                  <c:v>41574.7395833333</c:v>
                </c:pt>
                <c:pt idx="34198">
                  <c:v>41574.7430555556</c:v>
                </c:pt>
                <c:pt idx="34199">
                  <c:v>41574.7465277778</c:v>
                </c:pt>
                <c:pt idx="34200">
                  <c:v>41574.75</c:v>
                </c:pt>
                <c:pt idx="34201">
                  <c:v>41574.7534722222</c:v>
                </c:pt>
                <c:pt idx="34202">
                  <c:v>41574.7569444445</c:v>
                </c:pt>
                <c:pt idx="34203">
                  <c:v>41574.7604166667</c:v>
                </c:pt>
                <c:pt idx="34204">
                  <c:v>41574.7638888889</c:v>
                </c:pt>
                <c:pt idx="34205">
                  <c:v>41574.7673611111</c:v>
                </c:pt>
                <c:pt idx="34206">
                  <c:v>41574.7708333333</c:v>
                </c:pt>
                <c:pt idx="34207">
                  <c:v>41574.7743055556</c:v>
                </c:pt>
                <c:pt idx="34208">
                  <c:v>41574.7777777778</c:v>
                </c:pt>
                <c:pt idx="34209">
                  <c:v>41574.78125</c:v>
                </c:pt>
                <c:pt idx="34210">
                  <c:v>41574.7847222222</c:v>
                </c:pt>
                <c:pt idx="34211">
                  <c:v>41574.7881944444</c:v>
                </c:pt>
                <c:pt idx="34212">
                  <c:v>41574.7916666667</c:v>
                </c:pt>
                <c:pt idx="34213">
                  <c:v>41574.7951388889</c:v>
                </c:pt>
                <c:pt idx="34214">
                  <c:v>41574.7986111111</c:v>
                </c:pt>
                <c:pt idx="34215">
                  <c:v>41574.8020833333</c:v>
                </c:pt>
                <c:pt idx="34216">
                  <c:v>41574.8055555556</c:v>
                </c:pt>
                <c:pt idx="34217">
                  <c:v>41574.8090277778</c:v>
                </c:pt>
                <c:pt idx="34218">
                  <c:v>41574.8125</c:v>
                </c:pt>
                <c:pt idx="34219">
                  <c:v>41574.8159722222</c:v>
                </c:pt>
                <c:pt idx="34220">
                  <c:v>41574.8194444444</c:v>
                </c:pt>
                <c:pt idx="34221">
                  <c:v>41574.8229166667</c:v>
                </c:pt>
                <c:pt idx="34222">
                  <c:v>41574.8263888889</c:v>
                </c:pt>
                <c:pt idx="34223">
                  <c:v>41574.8298611111</c:v>
                </c:pt>
                <c:pt idx="34224">
                  <c:v>41574.8333333333</c:v>
                </c:pt>
                <c:pt idx="34225">
                  <c:v>41574.8368055556</c:v>
                </c:pt>
                <c:pt idx="34226">
                  <c:v>41574.8402777778</c:v>
                </c:pt>
                <c:pt idx="34227">
                  <c:v>41574.84375</c:v>
                </c:pt>
                <c:pt idx="34228">
                  <c:v>41574.8472222222</c:v>
                </c:pt>
                <c:pt idx="34229">
                  <c:v>41574.8506944444</c:v>
                </c:pt>
                <c:pt idx="34230">
                  <c:v>41574.8541666667</c:v>
                </c:pt>
                <c:pt idx="34231">
                  <c:v>41574.8576388889</c:v>
                </c:pt>
                <c:pt idx="34232">
                  <c:v>41574.8611111111</c:v>
                </c:pt>
                <c:pt idx="34233">
                  <c:v>41574.8645833333</c:v>
                </c:pt>
                <c:pt idx="34234">
                  <c:v>41574.8680555556</c:v>
                </c:pt>
                <c:pt idx="34235">
                  <c:v>41574.8715277778</c:v>
                </c:pt>
                <c:pt idx="34236">
                  <c:v>41574.875</c:v>
                </c:pt>
                <c:pt idx="34237">
                  <c:v>41574.8784722222</c:v>
                </c:pt>
                <c:pt idx="34238">
                  <c:v>41574.8819444444</c:v>
                </c:pt>
                <c:pt idx="34239">
                  <c:v>41574.8854166667</c:v>
                </c:pt>
                <c:pt idx="34240">
                  <c:v>41574.8888888889</c:v>
                </c:pt>
                <c:pt idx="34241">
                  <c:v>41574.8923611111</c:v>
                </c:pt>
                <c:pt idx="34242">
                  <c:v>41574.8958333333</c:v>
                </c:pt>
                <c:pt idx="34243">
                  <c:v>41574.8993055556</c:v>
                </c:pt>
                <c:pt idx="34244">
                  <c:v>41574.9027777778</c:v>
                </c:pt>
                <c:pt idx="34245">
                  <c:v>41574.90625</c:v>
                </c:pt>
                <c:pt idx="34246">
                  <c:v>41574.9097222222</c:v>
                </c:pt>
                <c:pt idx="34247">
                  <c:v>41574.9131944444</c:v>
                </c:pt>
                <c:pt idx="34248">
                  <c:v>41574.9166666667</c:v>
                </c:pt>
                <c:pt idx="34249">
                  <c:v>41574.9201388889</c:v>
                </c:pt>
                <c:pt idx="34250">
                  <c:v>41574.9236111111</c:v>
                </c:pt>
                <c:pt idx="34251">
                  <c:v>41574.9270833333</c:v>
                </c:pt>
                <c:pt idx="34252">
                  <c:v>41574.9305555556</c:v>
                </c:pt>
                <c:pt idx="34253">
                  <c:v>41574.9340277778</c:v>
                </c:pt>
                <c:pt idx="34254">
                  <c:v>41574.9375</c:v>
                </c:pt>
                <c:pt idx="34255">
                  <c:v>41574.9409722222</c:v>
                </c:pt>
                <c:pt idx="34256">
                  <c:v>41574.9444444444</c:v>
                </c:pt>
                <c:pt idx="34257">
                  <c:v>41574.9479166667</c:v>
                </c:pt>
                <c:pt idx="34258">
                  <c:v>41574.9513888889</c:v>
                </c:pt>
                <c:pt idx="34259">
                  <c:v>41574.9548611111</c:v>
                </c:pt>
                <c:pt idx="34260">
                  <c:v>41574.9583333333</c:v>
                </c:pt>
                <c:pt idx="34261">
                  <c:v>41574.9618055556</c:v>
                </c:pt>
                <c:pt idx="34262">
                  <c:v>41574.9652777778</c:v>
                </c:pt>
                <c:pt idx="34263">
                  <c:v>41574.96875</c:v>
                </c:pt>
                <c:pt idx="34264">
                  <c:v>41574.9722222222</c:v>
                </c:pt>
                <c:pt idx="34265">
                  <c:v>41574.9756944445</c:v>
                </c:pt>
                <c:pt idx="34266">
                  <c:v>41574.9791666667</c:v>
                </c:pt>
                <c:pt idx="34267">
                  <c:v>41574.9826388889</c:v>
                </c:pt>
                <c:pt idx="34268">
                  <c:v>41574.9861111111</c:v>
                </c:pt>
                <c:pt idx="34269">
                  <c:v>41574.9895833333</c:v>
                </c:pt>
                <c:pt idx="34270">
                  <c:v>41574.9930555556</c:v>
                </c:pt>
                <c:pt idx="34271">
                  <c:v>41574.9965277778</c:v>
                </c:pt>
                <c:pt idx="34272">
                  <c:v>41575</c:v>
                </c:pt>
                <c:pt idx="34273">
                  <c:v>41575.0034722222</c:v>
                </c:pt>
                <c:pt idx="34274">
                  <c:v>41575.0069444445</c:v>
                </c:pt>
                <c:pt idx="34275">
                  <c:v>41575.0104166667</c:v>
                </c:pt>
                <c:pt idx="34276">
                  <c:v>41575.0138888889</c:v>
                </c:pt>
                <c:pt idx="34277">
                  <c:v>41575.0173611111</c:v>
                </c:pt>
                <c:pt idx="34278">
                  <c:v>41575.0208333333</c:v>
                </c:pt>
                <c:pt idx="34279">
                  <c:v>41575.0243055556</c:v>
                </c:pt>
                <c:pt idx="34280">
                  <c:v>41575.0277777778</c:v>
                </c:pt>
                <c:pt idx="34281">
                  <c:v>41575.03125</c:v>
                </c:pt>
                <c:pt idx="34282">
                  <c:v>41575.0347222222</c:v>
                </c:pt>
                <c:pt idx="34283">
                  <c:v>41575.0381944445</c:v>
                </c:pt>
                <c:pt idx="34284">
                  <c:v>41575.0416666667</c:v>
                </c:pt>
                <c:pt idx="34285">
                  <c:v>41575.0451388889</c:v>
                </c:pt>
                <c:pt idx="34286">
                  <c:v>41575.0486111111</c:v>
                </c:pt>
                <c:pt idx="34287">
                  <c:v>41575.0520833333</c:v>
                </c:pt>
                <c:pt idx="34288">
                  <c:v>41575.0555555556</c:v>
                </c:pt>
                <c:pt idx="34289">
                  <c:v>41575.0590277778</c:v>
                </c:pt>
                <c:pt idx="34290">
                  <c:v>41575.0625</c:v>
                </c:pt>
                <c:pt idx="34291">
                  <c:v>41575.0659722222</c:v>
                </c:pt>
                <c:pt idx="34292">
                  <c:v>41575.0694444444</c:v>
                </c:pt>
                <c:pt idx="34293">
                  <c:v>41575.0729166667</c:v>
                </c:pt>
                <c:pt idx="34294">
                  <c:v>41575.0763888889</c:v>
                </c:pt>
                <c:pt idx="34295">
                  <c:v>41575.0798611111</c:v>
                </c:pt>
                <c:pt idx="34296">
                  <c:v>41575.0833333333</c:v>
                </c:pt>
                <c:pt idx="34297">
                  <c:v>41575.0868055556</c:v>
                </c:pt>
                <c:pt idx="34298">
                  <c:v>41575.0902777778</c:v>
                </c:pt>
                <c:pt idx="34299">
                  <c:v>41575.09375</c:v>
                </c:pt>
                <c:pt idx="34300">
                  <c:v>41575.0972222222</c:v>
                </c:pt>
                <c:pt idx="34301">
                  <c:v>41575.1006944444</c:v>
                </c:pt>
                <c:pt idx="34302">
                  <c:v>41575.1041666667</c:v>
                </c:pt>
                <c:pt idx="34303">
                  <c:v>41575.1076388889</c:v>
                </c:pt>
                <c:pt idx="34304">
                  <c:v>41575.1111111111</c:v>
                </c:pt>
                <c:pt idx="34305">
                  <c:v>41575.1145833333</c:v>
                </c:pt>
                <c:pt idx="34306">
                  <c:v>41575.1180555556</c:v>
                </c:pt>
                <c:pt idx="34307">
                  <c:v>41575.1215277778</c:v>
                </c:pt>
                <c:pt idx="34308">
                  <c:v>41575.125</c:v>
                </c:pt>
                <c:pt idx="34309">
                  <c:v>41575.1284722222</c:v>
                </c:pt>
                <c:pt idx="34310">
                  <c:v>41575.1319444444</c:v>
                </c:pt>
                <c:pt idx="34311">
                  <c:v>41575.1354166667</c:v>
                </c:pt>
                <c:pt idx="34312">
                  <c:v>41575.1388888889</c:v>
                </c:pt>
                <c:pt idx="34313">
                  <c:v>41575.1423611111</c:v>
                </c:pt>
                <c:pt idx="34314">
                  <c:v>41575.1458333333</c:v>
                </c:pt>
                <c:pt idx="34315">
                  <c:v>41575.1493055556</c:v>
                </c:pt>
                <c:pt idx="34316">
                  <c:v>41575.1527777778</c:v>
                </c:pt>
                <c:pt idx="34317">
                  <c:v>41575.15625</c:v>
                </c:pt>
                <c:pt idx="34318">
                  <c:v>41575.1597222222</c:v>
                </c:pt>
                <c:pt idx="34319">
                  <c:v>41575.1631944444</c:v>
                </c:pt>
                <c:pt idx="34320">
                  <c:v>41575.1666666667</c:v>
                </c:pt>
                <c:pt idx="34321">
                  <c:v>41575.1701388889</c:v>
                </c:pt>
                <c:pt idx="34322">
                  <c:v>41575.1736111111</c:v>
                </c:pt>
                <c:pt idx="34323">
                  <c:v>41575.1770833333</c:v>
                </c:pt>
                <c:pt idx="34324">
                  <c:v>41575.1805555556</c:v>
                </c:pt>
                <c:pt idx="34325">
                  <c:v>41575.1840277778</c:v>
                </c:pt>
                <c:pt idx="34326">
                  <c:v>41575.1875</c:v>
                </c:pt>
                <c:pt idx="34327">
                  <c:v>41575.1909722222</c:v>
                </c:pt>
                <c:pt idx="34328">
                  <c:v>41575.1944444444</c:v>
                </c:pt>
                <c:pt idx="34329">
                  <c:v>41575.1979166667</c:v>
                </c:pt>
                <c:pt idx="34330">
                  <c:v>41575.2013888889</c:v>
                </c:pt>
                <c:pt idx="34331">
                  <c:v>41575.2048611111</c:v>
                </c:pt>
                <c:pt idx="34332">
                  <c:v>41575.2083333333</c:v>
                </c:pt>
                <c:pt idx="34333">
                  <c:v>41575.2118055556</c:v>
                </c:pt>
                <c:pt idx="34334">
                  <c:v>41575.2152777778</c:v>
                </c:pt>
                <c:pt idx="34335">
                  <c:v>41575.21875</c:v>
                </c:pt>
                <c:pt idx="34336">
                  <c:v>41575.2222222222</c:v>
                </c:pt>
                <c:pt idx="34337">
                  <c:v>41575.2256944444</c:v>
                </c:pt>
                <c:pt idx="34338">
                  <c:v>41575.2291666667</c:v>
                </c:pt>
                <c:pt idx="34339">
                  <c:v>41575.2326388889</c:v>
                </c:pt>
                <c:pt idx="34340">
                  <c:v>41575.2361111111</c:v>
                </c:pt>
                <c:pt idx="34341">
                  <c:v>41575.2395833333</c:v>
                </c:pt>
                <c:pt idx="34342">
                  <c:v>41575.2430555556</c:v>
                </c:pt>
                <c:pt idx="34343">
                  <c:v>41575.2465277778</c:v>
                </c:pt>
                <c:pt idx="34344">
                  <c:v>41575.25</c:v>
                </c:pt>
                <c:pt idx="34345">
                  <c:v>41575.2534722222</c:v>
                </c:pt>
                <c:pt idx="34346">
                  <c:v>41575.2569444445</c:v>
                </c:pt>
                <c:pt idx="34347">
                  <c:v>41575.2604166667</c:v>
                </c:pt>
                <c:pt idx="34348">
                  <c:v>41575.2638888889</c:v>
                </c:pt>
                <c:pt idx="34349">
                  <c:v>41575.2673611111</c:v>
                </c:pt>
                <c:pt idx="34350">
                  <c:v>41575.2708333333</c:v>
                </c:pt>
                <c:pt idx="34351">
                  <c:v>41575.2743055556</c:v>
                </c:pt>
                <c:pt idx="34352">
                  <c:v>41575.2777777778</c:v>
                </c:pt>
                <c:pt idx="34353">
                  <c:v>41575.28125</c:v>
                </c:pt>
                <c:pt idx="34354">
                  <c:v>41575.2847222222</c:v>
                </c:pt>
                <c:pt idx="34355">
                  <c:v>41575.2881944445</c:v>
                </c:pt>
                <c:pt idx="34356">
                  <c:v>41575.2916666667</c:v>
                </c:pt>
                <c:pt idx="34357">
                  <c:v>41575.2951388889</c:v>
                </c:pt>
                <c:pt idx="34358">
                  <c:v>41575.2986111111</c:v>
                </c:pt>
                <c:pt idx="34359">
                  <c:v>41575.3020833333</c:v>
                </c:pt>
                <c:pt idx="34360">
                  <c:v>41575.3055555556</c:v>
                </c:pt>
                <c:pt idx="34361">
                  <c:v>41575.3090277778</c:v>
                </c:pt>
                <c:pt idx="34362">
                  <c:v>41575.3125</c:v>
                </c:pt>
                <c:pt idx="34363">
                  <c:v>41575.3159722222</c:v>
                </c:pt>
                <c:pt idx="34364">
                  <c:v>41575.3194444445</c:v>
                </c:pt>
                <c:pt idx="34365">
                  <c:v>41575.3229166667</c:v>
                </c:pt>
                <c:pt idx="34366">
                  <c:v>41575.3263888889</c:v>
                </c:pt>
                <c:pt idx="34367">
                  <c:v>41575.3298611111</c:v>
                </c:pt>
                <c:pt idx="34368">
                  <c:v>41575.3333333333</c:v>
                </c:pt>
                <c:pt idx="34369">
                  <c:v>41575.3368055556</c:v>
                </c:pt>
                <c:pt idx="34370">
                  <c:v>41575.3402777778</c:v>
                </c:pt>
                <c:pt idx="34371">
                  <c:v>41575.34375</c:v>
                </c:pt>
                <c:pt idx="34372">
                  <c:v>41575.3472222222</c:v>
                </c:pt>
                <c:pt idx="34373">
                  <c:v>41575.3506944444</c:v>
                </c:pt>
                <c:pt idx="34374">
                  <c:v>41575.3541666667</c:v>
                </c:pt>
                <c:pt idx="34375">
                  <c:v>41575.3576388889</c:v>
                </c:pt>
                <c:pt idx="34376">
                  <c:v>41575.3611111111</c:v>
                </c:pt>
                <c:pt idx="34377">
                  <c:v>41575.3645833333</c:v>
                </c:pt>
                <c:pt idx="34378">
                  <c:v>41575.3680555556</c:v>
                </c:pt>
                <c:pt idx="34379">
                  <c:v>41575.3715277778</c:v>
                </c:pt>
                <c:pt idx="34380">
                  <c:v>41575.375</c:v>
                </c:pt>
                <c:pt idx="34381">
                  <c:v>41575.3784722222</c:v>
                </c:pt>
                <c:pt idx="34382">
                  <c:v>41575.3819444444</c:v>
                </c:pt>
                <c:pt idx="34383">
                  <c:v>41575.3854166667</c:v>
                </c:pt>
                <c:pt idx="34384">
                  <c:v>41575.3888888889</c:v>
                </c:pt>
                <c:pt idx="34385">
                  <c:v>41575.3923611111</c:v>
                </c:pt>
                <c:pt idx="34386">
                  <c:v>41575.3958333333</c:v>
                </c:pt>
                <c:pt idx="34387">
                  <c:v>41575.3993055556</c:v>
                </c:pt>
                <c:pt idx="34388">
                  <c:v>41575.4027777778</c:v>
                </c:pt>
                <c:pt idx="34389">
                  <c:v>41575.40625</c:v>
                </c:pt>
                <c:pt idx="34390">
                  <c:v>41575.4097222222</c:v>
                </c:pt>
                <c:pt idx="34391">
                  <c:v>41575.4131944444</c:v>
                </c:pt>
                <c:pt idx="34392">
                  <c:v>41575.4166666667</c:v>
                </c:pt>
                <c:pt idx="34393">
                  <c:v>41575.4201388889</c:v>
                </c:pt>
                <c:pt idx="34394">
                  <c:v>41575.4236111111</c:v>
                </c:pt>
                <c:pt idx="34395">
                  <c:v>41575.4270833333</c:v>
                </c:pt>
                <c:pt idx="34396">
                  <c:v>41575.4305555556</c:v>
                </c:pt>
                <c:pt idx="34397">
                  <c:v>41575.4340277778</c:v>
                </c:pt>
                <c:pt idx="34398">
                  <c:v>41575.4375</c:v>
                </c:pt>
                <c:pt idx="34399">
                  <c:v>41575.4409722222</c:v>
                </c:pt>
                <c:pt idx="34400">
                  <c:v>41575.4444444444</c:v>
                </c:pt>
                <c:pt idx="34401">
                  <c:v>41575.4479166667</c:v>
                </c:pt>
                <c:pt idx="34402">
                  <c:v>41575.4513888889</c:v>
                </c:pt>
                <c:pt idx="34403">
                  <c:v>41575.4548611111</c:v>
                </c:pt>
                <c:pt idx="34404">
                  <c:v>41575.4583333333</c:v>
                </c:pt>
                <c:pt idx="34405">
                  <c:v>41575.4618055556</c:v>
                </c:pt>
                <c:pt idx="34406">
                  <c:v>41575.4652777778</c:v>
                </c:pt>
                <c:pt idx="34407">
                  <c:v>41575.46875</c:v>
                </c:pt>
                <c:pt idx="34408">
                  <c:v>41575.4722222222</c:v>
                </c:pt>
                <c:pt idx="34409">
                  <c:v>41575.4756944444</c:v>
                </c:pt>
                <c:pt idx="34410">
                  <c:v>41575.4791666667</c:v>
                </c:pt>
                <c:pt idx="34411">
                  <c:v>41575.4826388889</c:v>
                </c:pt>
                <c:pt idx="34412">
                  <c:v>41575.4861111111</c:v>
                </c:pt>
                <c:pt idx="34413">
                  <c:v>41575.4895833333</c:v>
                </c:pt>
                <c:pt idx="34414">
                  <c:v>41575.4930555556</c:v>
                </c:pt>
                <c:pt idx="34415">
                  <c:v>41575.4965277778</c:v>
                </c:pt>
                <c:pt idx="34416">
                  <c:v>41575.5</c:v>
                </c:pt>
                <c:pt idx="34417">
                  <c:v>41575.5034722222</c:v>
                </c:pt>
                <c:pt idx="34418">
                  <c:v>41575.5069444445</c:v>
                </c:pt>
                <c:pt idx="34419">
                  <c:v>41575.5104166667</c:v>
                </c:pt>
                <c:pt idx="34420">
                  <c:v>41575.5138888889</c:v>
                </c:pt>
                <c:pt idx="34421">
                  <c:v>41575.5173611111</c:v>
                </c:pt>
                <c:pt idx="34422">
                  <c:v>41575.5208333333</c:v>
                </c:pt>
                <c:pt idx="34423">
                  <c:v>41575.5243055556</c:v>
                </c:pt>
                <c:pt idx="34424">
                  <c:v>41575.5277777778</c:v>
                </c:pt>
                <c:pt idx="34425">
                  <c:v>41575.53125</c:v>
                </c:pt>
                <c:pt idx="34426">
                  <c:v>41575.5347222222</c:v>
                </c:pt>
                <c:pt idx="34427">
                  <c:v>41575.5381944445</c:v>
                </c:pt>
                <c:pt idx="34428">
                  <c:v>41575.5416666667</c:v>
                </c:pt>
                <c:pt idx="34429">
                  <c:v>41575.5451388889</c:v>
                </c:pt>
                <c:pt idx="34430">
                  <c:v>41575.5486111111</c:v>
                </c:pt>
                <c:pt idx="34431">
                  <c:v>41575.5520833333</c:v>
                </c:pt>
                <c:pt idx="34432">
                  <c:v>41575.5555555556</c:v>
                </c:pt>
                <c:pt idx="34433">
                  <c:v>41575.5590277778</c:v>
                </c:pt>
                <c:pt idx="34434">
                  <c:v>41575.5625</c:v>
                </c:pt>
                <c:pt idx="34435">
                  <c:v>41575.5659722222</c:v>
                </c:pt>
                <c:pt idx="34436">
                  <c:v>41575.5694444445</c:v>
                </c:pt>
                <c:pt idx="34437">
                  <c:v>41575.5729166667</c:v>
                </c:pt>
                <c:pt idx="34438">
                  <c:v>41575.5763888889</c:v>
                </c:pt>
                <c:pt idx="34439">
                  <c:v>41575.5798611111</c:v>
                </c:pt>
                <c:pt idx="34440">
                  <c:v>41575.5833333333</c:v>
                </c:pt>
                <c:pt idx="34441">
                  <c:v>41575.5868055556</c:v>
                </c:pt>
                <c:pt idx="34442">
                  <c:v>41575.5902777778</c:v>
                </c:pt>
                <c:pt idx="34443">
                  <c:v>41575.59375</c:v>
                </c:pt>
                <c:pt idx="34444">
                  <c:v>41575.5972222222</c:v>
                </c:pt>
                <c:pt idx="34445">
                  <c:v>41575.6006944444</c:v>
                </c:pt>
                <c:pt idx="34446">
                  <c:v>41575.6041666667</c:v>
                </c:pt>
                <c:pt idx="34447">
                  <c:v>41575.6076388889</c:v>
                </c:pt>
                <c:pt idx="34448">
                  <c:v>41575.6111111111</c:v>
                </c:pt>
                <c:pt idx="34449">
                  <c:v>41575.6145833333</c:v>
                </c:pt>
                <c:pt idx="34450">
                  <c:v>41575.6180555556</c:v>
                </c:pt>
                <c:pt idx="34451">
                  <c:v>41575.6215277778</c:v>
                </c:pt>
                <c:pt idx="34452">
                  <c:v>41575.625</c:v>
                </c:pt>
                <c:pt idx="34453">
                  <c:v>41575.6284722222</c:v>
                </c:pt>
                <c:pt idx="34454">
                  <c:v>41575.6319444444</c:v>
                </c:pt>
                <c:pt idx="34455">
                  <c:v>41575.6354166667</c:v>
                </c:pt>
                <c:pt idx="34456">
                  <c:v>41575.6388888889</c:v>
                </c:pt>
                <c:pt idx="34457">
                  <c:v>41575.6423611111</c:v>
                </c:pt>
                <c:pt idx="34458">
                  <c:v>41575.6458333333</c:v>
                </c:pt>
                <c:pt idx="34459">
                  <c:v>41575.6493055556</c:v>
                </c:pt>
                <c:pt idx="34460">
                  <c:v>41575.6527777778</c:v>
                </c:pt>
                <c:pt idx="34461">
                  <c:v>41575.65625</c:v>
                </c:pt>
                <c:pt idx="34462">
                  <c:v>41575.6597222222</c:v>
                </c:pt>
                <c:pt idx="34463">
                  <c:v>41575.6631944444</c:v>
                </c:pt>
                <c:pt idx="34464">
                  <c:v>41575.6666666667</c:v>
                </c:pt>
                <c:pt idx="34465">
                  <c:v>41575.6701388889</c:v>
                </c:pt>
                <c:pt idx="34466">
                  <c:v>41575.6736111111</c:v>
                </c:pt>
                <c:pt idx="34467">
                  <c:v>41575.6770833333</c:v>
                </c:pt>
                <c:pt idx="34468">
                  <c:v>41575.6805555556</c:v>
                </c:pt>
                <c:pt idx="34469">
                  <c:v>41575.6840277778</c:v>
                </c:pt>
                <c:pt idx="34470">
                  <c:v>41575.6875</c:v>
                </c:pt>
                <c:pt idx="34471">
                  <c:v>41575.6909722222</c:v>
                </c:pt>
                <c:pt idx="34472">
                  <c:v>41575.6944444444</c:v>
                </c:pt>
                <c:pt idx="34473">
                  <c:v>41575.6979166667</c:v>
                </c:pt>
                <c:pt idx="34474">
                  <c:v>41575.7013888889</c:v>
                </c:pt>
                <c:pt idx="34475">
                  <c:v>41575.7048611111</c:v>
                </c:pt>
                <c:pt idx="34476">
                  <c:v>41575.7083333333</c:v>
                </c:pt>
                <c:pt idx="34477">
                  <c:v>41575.7118055556</c:v>
                </c:pt>
                <c:pt idx="34478">
                  <c:v>41575.7152777778</c:v>
                </c:pt>
                <c:pt idx="34479">
                  <c:v>41575.71875</c:v>
                </c:pt>
                <c:pt idx="34480">
                  <c:v>41575.7222222222</c:v>
                </c:pt>
                <c:pt idx="34481">
                  <c:v>41575.7256944444</c:v>
                </c:pt>
                <c:pt idx="34482">
                  <c:v>41575.7291666667</c:v>
                </c:pt>
                <c:pt idx="34483">
                  <c:v>41575.7326388889</c:v>
                </c:pt>
                <c:pt idx="34484">
                  <c:v>41575.7361111111</c:v>
                </c:pt>
                <c:pt idx="34485">
                  <c:v>41575.7395833333</c:v>
                </c:pt>
                <c:pt idx="34486">
                  <c:v>41575.7430555556</c:v>
                </c:pt>
                <c:pt idx="34487">
                  <c:v>41575.7465277778</c:v>
                </c:pt>
                <c:pt idx="34488">
                  <c:v>41575.75</c:v>
                </c:pt>
                <c:pt idx="34489">
                  <c:v>41575.7534722222</c:v>
                </c:pt>
                <c:pt idx="34490">
                  <c:v>41575.7569444444</c:v>
                </c:pt>
                <c:pt idx="34491">
                  <c:v>41575.7604166667</c:v>
                </c:pt>
                <c:pt idx="34492">
                  <c:v>41575.7638888889</c:v>
                </c:pt>
                <c:pt idx="34493">
                  <c:v>41575.7673611111</c:v>
                </c:pt>
                <c:pt idx="34494">
                  <c:v>41575.7708333333</c:v>
                </c:pt>
                <c:pt idx="34495">
                  <c:v>41575.7743055556</c:v>
                </c:pt>
                <c:pt idx="34496">
                  <c:v>41575.7777777778</c:v>
                </c:pt>
                <c:pt idx="34497">
                  <c:v>41575.78125</c:v>
                </c:pt>
                <c:pt idx="34498">
                  <c:v>41575.7847222222</c:v>
                </c:pt>
                <c:pt idx="34499">
                  <c:v>41575.7881944445</c:v>
                </c:pt>
                <c:pt idx="34500">
                  <c:v>41575.7916666667</c:v>
                </c:pt>
                <c:pt idx="34501">
                  <c:v>41575.7951388889</c:v>
                </c:pt>
                <c:pt idx="34502">
                  <c:v>41575.7986111111</c:v>
                </c:pt>
                <c:pt idx="34503">
                  <c:v>41575.8020833333</c:v>
                </c:pt>
                <c:pt idx="34504">
                  <c:v>41575.8055555556</c:v>
                </c:pt>
                <c:pt idx="34505">
                  <c:v>41575.8090277778</c:v>
                </c:pt>
                <c:pt idx="34506">
                  <c:v>41575.8125</c:v>
                </c:pt>
                <c:pt idx="34507">
                  <c:v>41575.8159722222</c:v>
                </c:pt>
                <c:pt idx="34508">
                  <c:v>41575.8194444445</c:v>
                </c:pt>
                <c:pt idx="34509">
                  <c:v>41575.8229166667</c:v>
                </c:pt>
                <c:pt idx="34510">
                  <c:v>41575.8263888889</c:v>
                </c:pt>
                <c:pt idx="34511">
                  <c:v>41575.8298611111</c:v>
                </c:pt>
                <c:pt idx="34512">
                  <c:v>41575.8333333333</c:v>
                </c:pt>
                <c:pt idx="34513">
                  <c:v>41575.8368055556</c:v>
                </c:pt>
                <c:pt idx="34514">
                  <c:v>41575.8402777778</c:v>
                </c:pt>
                <c:pt idx="34515">
                  <c:v>41575.84375</c:v>
                </c:pt>
                <c:pt idx="34516">
                  <c:v>41575.8472222222</c:v>
                </c:pt>
                <c:pt idx="34517">
                  <c:v>41575.8506944445</c:v>
                </c:pt>
                <c:pt idx="34518">
                  <c:v>41575.8541666667</c:v>
                </c:pt>
                <c:pt idx="34519">
                  <c:v>41575.8576388889</c:v>
                </c:pt>
                <c:pt idx="34520">
                  <c:v>41575.8611111111</c:v>
                </c:pt>
                <c:pt idx="34521">
                  <c:v>41575.8645833333</c:v>
                </c:pt>
                <c:pt idx="34522">
                  <c:v>41575.8680555556</c:v>
                </c:pt>
                <c:pt idx="34523">
                  <c:v>41575.8715277778</c:v>
                </c:pt>
                <c:pt idx="34524">
                  <c:v>41575.875</c:v>
                </c:pt>
                <c:pt idx="34525">
                  <c:v>41575.8784722222</c:v>
                </c:pt>
                <c:pt idx="34526">
                  <c:v>41575.8819444444</c:v>
                </c:pt>
                <c:pt idx="34527">
                  <c:v>41575.8854166667</c:v>
                </c:pt>
                <c:pt idx="34528">
                  <c:v>41575.8888888889</c:v>
                </c:pt>
                <c:pt idx="34529">
                  <c:v>41575.8923611111</c:v>
                </c:pt>
                <c:pt idx="34530">
                  <c:v>41575.8958333333</c:v>
                </c:pt>
                <c:pt idx="34531">
                  <c:v>41575.8993055556</c:v>
                </c:pt>
                <c:pt idx="34532">
                  <c:v>41575.9027777778</c:v>
                </c:pt>
                <c:pt idx="34533">
                  <c:v>41575.90625</c:v>
                </c:pt>
                <c:pt idx="34534">
                  <c:v>41575.9097222222</c:v>
                </c:pt>
                <c:pt idx="34535">
                  <c:v>41575.9131944444</c:v>
                </c:pt>
                <c:pt idx="34536">
                  <c:v>41575.9166666667</c:v>
                </c:pt>
                <c:pt idx="34537">
                  <c:v>41575.9201388889</c:v>
                </c:pt>
                <c:pt idx="34538">
                  <c:v>41575.9236111111</c:v>
                </c:pt>
                <c:pt idx="34539">
                  <c:v>41575.9270833333</c:v>
                </c:pt>
                <c:pt idx="34540">
                  <c:v>41575.9305555556</c:v>
                </c:pt>
                <c:pt idx="34541">
                  <c:v>41575.9340277778</c:v>
                </c:pt>
                <c:pt idx="34542">
                  <c:v>41575.9375</c:v>
                </c:pt>
                <c:pt idx="34543">
                  <c:v>41575.9409722222</c:v>
                </c:pt>
                <c:pt idx="34544">
                  <c:v>41575.9444444444</c:v>
                </c:pt>
                <c:pt idx="34545">
                  <c:v>41575.9479166667</c:v>
                </c:pt>
                <c:pt idx="34546">
                  <c:v>41575.9513888889</c:v>
                </c:pt>
                <c:pt idx="34547">
                  <c:v>41575.9548611111</c:v>
                </c:pt>
                <c:pt idx="34548">
                  <c:v>41575.9583333333</c:v>
                </c:pt>
                <c:pt idx="34549">
                  <c:v>41575.9618055556</c:v>
                </c:pt>
                <c:pt idx="34550">
                  <c:v>41575.9652777778</c:v>
                </c:pt>
                <c:pt idx="34551">
                  <c:v>41575.96875</c:v>
                </c:pt>
                <c:pt idx="34552">
                  <c:v>41575.9722222222</c:v>
                </c:pt>
                <c:pt idx="34553">
                  <c:v>41575.9756944444</c:v>
                </c:pt>
                <c:pt idx="34554">
                  <c:v>41575.9791666667</c:v>
                </c:pt>
                <c:pt idx="34555">
                  <c:v>41575.9826388889</c:v>
                </c:pt>
                <c:pt idx="34556">
                  <c:v>41575.9861111111</c:v>
                </c:pt>
                <c:pt idx="34557">
                  <c:v>41575.9895833333</c:v>
                </c:pt>
                <c:pt idx="34558">
                  <c:v>41575.9930555556</c:v>
                </c:pt>
                <c:pt idx="34559">
                  <c:v>41575.9965277778</c:v>
                </c:pt>
                <c:pt idx="34560">
                  <c:v>41576</c:v>
                </c:pt>
                <c:pt idx="34561">
                  <c:v>41576.0034722222</c:v>
                </c:pt>
                <c:pt idx="34562">
                  <c:v>41576.0069444444</c:v>
                </c:pt>
                <c:pt idx="34563">
                  <c:v>41576.0104166667</c:v>
                </c:pt>
                <c:pt idx="34564">
                  <c:v>41576.0138888889</c:v>
                </c:pt>
                <c:pt idx="34565">
                  <c:v>41576.0173611111</c:v>
                </c:pt>
                <c:pt idx="34566">
                  <c:v>41576.0208333333</c:v>
                </c:pt>
                <c:pt idx="34567">
                  <c:v>41576.0243055556</c:v>
                </c:pt>
                <c:pt idx="34568">
                  <c:v>41576.0277777778</c:v>
                </c:pt>
                <c:pt idx="34569">
                  <c:v>41576.03125</c:v>
                </c:pt>
                <c:pt idx="34570">
                  <c:v>41576.0347222222</c:v>
                </c:pt>
                <c:pt idx="34571">
                  <c:v>41576.0381944445</c:v>
                </c:pt>
                <c:pt idx="34572">
                  <c:v>41576.0416666667</c:v>
                </c:pt>
                <c:pt idx="34573">
                  <c:v>41576.0451388889</c:v>
                </c:pt>
                <c:pt idx="34574">
                  <c:v>41576.0486111111</c:v>
                </c:pt>
                <c:pt idx="34575">
                  <c:v>41576.0520833333</c:v>
                </c:pt>
                <c:pt idx="34576">
                  <c:v>41576.0555555556</c:v>
                </c:pt>
                <c:pt idx="34577">
                  <c:v>41576.0590277778</c:v>
                </c:pt>
                <c:pt idx="34578">
                  <c:v>41576.0625</c:v>
                </c:pt>
                <c:pt idx="34579">
                  <c:v>41576.0659722222</c:v>
                </c:pt>
                <c:pt idx="34580">
                  <c:v>41576.0694444445</c:v>
                </c:pt>
                <c:pt idx="34581">
                  <c:v>41576.0729166667</c:v>
                </c:pt>
                <c:pt idx="34582">
                  <c:v>41576.0763888889</c:v>
                </c:pt>
                <c:pt idx="34583">
                  <c:v>41576.0798611111</c:v>
                </c:pt>
                <c:pt idx="34584">
                  <c:v>41576.0833333333</c:v>
                </c:pt>
                <c:pt idx="34585">
                  <c:v>41576.0868055556</c:v>
                </c:pt>
                <c:pt idx="34586">
                  <c:v>41576.0902777778</c:v>
                </c:pt>
                <c:pt idx="34587">
                  <c:v>41576.09375</c:v>
                </c:pt>
                <c:pt idx="34588">
                  <c:v>41576.0972222222</c:v>
                </c:pt>
                <c:pt idx="34589">
                  <c:v>41576.1006944445</c:v>
                </c:pt>
                <c:pt idx="34590">
                  <c:v>41576.1041666667</c:v>
                </c:pt>
                <c:pt idx="34591">
                  <c:v>41576.1076388889</c:v>
                </c:pt>
                <c:pt idx="34592">
                  <c:v>41576.1111111111</c:v>
                </c:pt>
                <c:pt idx="34593">
                  <c:v>41576.1145833333</c:v>
                </c:pt>
                <c:pt idx="34594">
                  <c:v>41576.1180555556</c:v>
                </c:pt>
                <c:pt idx="34595">
                  <c:v>41576.1215277778</c:v>
                </c:pt>
                <c:pt idx="34596">
                  <c:v>41576.125</c:v>
                </c:pt>
                <c:pt idx="34597">
                  <c:v>41576.1284722222</c:v>
                </c:pt>
                <c:pt idx="34598">
                  <c:v>41576.1319444444</c:v>
                </c:pt>
                <c:pt idx="34599">
                  <c:v>41576.1354166667</c:v>
                </c:pt>
                <c:pt idx="34600">
                  <c:v>41576.1388888889</c:v>
                </c:pt>
                <c:pt idx="34601">
                  <c:v>41576.1423611111</c:v>
                </c:pt>
                <c:pt idx="34602">
                  <c:v>41576.1458333333</c:v>
                </c:pt>
                <c:pt idx="34603">
                  <c:v>41576.1493055556</c:v>
                </c:pt>
                <c:pt idx="34604">
                  <c:v>41576.1527777778</c:v>
                </c:pt>
                <c:pt idx="34605">
                  <c:v>41576.15625</c:v>
                </c:pt>
                <c:pt idx="34606">
                  <c:v>41576.1597222222</c:v>
                </c:pt>
                <c:pt idx="34607">
                  <c:v>41576.1631944444</c:v>
                </c:pt>
                <c:pt idx="34608">
                  <c:v>41576.1666666667</c:v>
                </c:pt>
                <c:pt idx="34609">
                  <c:v>41576.1701388889</c:v>
                </c:pt>
                <c:pt idx="34610">
                  <c:v>41576.1736111111</c:v>
                </c:pt>
                <c:pt idx="34611">
                  <c:v>41576.1770833333</c:v>
                </c:pt>
                <c:pt idx="34612">
                  <c:v>41576.1805555556</c:v>
                </c:pt>
                <c:pt idx="34613">
                  <c:v>41576.1840277778</c:v>
                </c:pt>
                <c:pt idx="34614">
                  <c:v>41576.1875</c:v>
                </c:pt>
                <c:pt idx="34615">
                  <c:v>41576.1909722222</c:v>
                </c:pt>
                <c:pt idx="34616">
                  <c:v>41576.1944444444</c:v>
                </c:pt>
                <c:pt idx="34617">
                  <c:v>41576.1979166667</c:v>
                </c:pt>
                <c:pt idx="34618">
                  <c:v>41576.2013888889</c:v>
                </c:pt>
                <c:pt idx="34619">
                  <c:v>41576.2048611111</c:v>
                </c:pt>
                <c:pt idx="34620">
                  <c:v>41576.2083333333</c:v>
                </c:pt>
                <c:pt idx="34621">
                  <c:v>41576.2118055556</c:v>
                </c:pt>
                <c:pt idx="34622">
                  <c:v>41576.2152777778</c:v>
                </c:pt>
                <c:pt idx="34623">
                  <c:v>41576.21875</c:v>
                </c:pt>
                <c:pt idx="34624">
                  <c:v>41576.2222222222</c:v>
                </c:pt>
                <c:pt idx="34625">
                  <c:v>41576.2256944444</c:v>
                </c:pt>
                <c:pt idx="34626">
                  <c:v>41576.2291666667</c:v>
                </c:pt>
                <c:pt idx="34627">
                  <c:v>41576.2326388889</c:v>
                </c:pt>
                <c:pt idx="34628">
                  <c:v>41576.2361111111</c:v>
                </c:pt>
                <c:pt idx="34629">
                  <c:v>41576.2395833333</c:v>
                </c:pt>
                <c:pt idx="34630">
                  <c:v>41576.2430555556</c:v>
                </c:pt>
                <c:pt idx="34631">
                  <c:v>41576.2465277778</c:v>
                </c:pt>
                <c:pt idx="34632">
                  <c:v>41576.25</c:v>
                </c:pt>
                <c:pt idx="34633">
                  <c:v>41576.2534722222</c:v>
                </c:pt>
                <c:pt idx="34634">
                  <c:v>41576.2569444444</c:v>
                </c:pt>
                <c:pt idx="34635">
                  <c:v>41576.2604166667</c:v>
                </c:pt>
                <c:pt idx="34636">
                  <c:v>41576.2638888889</c:v>
                </c:pt>
                <c:pt idx="34637">
                  <c:v>41576.2673611111</c:v>
                </c:pt>
                <c:pt idx="34638">
                  <c:v>41576.2708333333</c:v>
                </c:pt>
                <c:pt idx="34639">
                  <c:v>41576.2743055556</c:v>
                </c:pt>
                <c:pt idx="34640">
                  <c:v>41576.2777777778</c:v>
                </c:pt>
                <c:pt idx="34641">
                  <c:v>41576.28125</c:v>
                </c:pt>
                <c:pt idx="34642">
                  <c:v>41576.2847222222</c:v>
                </c:pt>
                <c:pt idx="34643">
                  <c:v>41576.2881944444</c:v>
                </c:pt>
                <c:pt idx="34644">
                  <c:v>41576.2916666667</c:v>
                </c:pt>
                <c:pt idx="34645">
                  <c:v>41576.2951388889</c:v>
                </c:pt>
                <c:pt idx="34646">
                  <c:v>41576.2986111111</c:v>
                </c:pt>
                <c:pt idx="34647">
                  <c:v>41576.3020833333</c:v>
                </c:pt>
                <c:pt idx="34648">
                  <c:v>41576.3055555556</c:v>
                </c:pt>
                <c:pt idx="34649">
                  <c:v>41576.3090277778</c:v>
                </c:pt>
                <c:pt idx="34650">
                  <c:v>41576.3125</c:v>
                </c:pt>
                <c:pt idx="34651">
                  <c:v>41576.3159722222</c:v>
                </c:pt>
                <c:pt idx="34652">
                  <c:v>41576.3194444445</c:v>
                </c:pt>
                <c:pt idx="34653">
                  <c:v>41576.3229166667</c:v>
                </c:pt>
                <c:pt idx="34654">
                  <c:v>41576.3263888889</c:v>
                </c:pt>
                <c:pt idx="34655">
                  <c:v>41576.3298611111</c:v>
                </c:pt>
                <c:pt idx="34656">
                  <c:v>41576.3333333333</c:v>
                </c:pt>
                <c:pt idx="34657">
                  <c:v>41576.3368055556</c:v>
                </c:pt>
                <c:pt idx="34658">
                  <c:v>41576.3402777778</c:v>
                </c:pt>
                <c:pt idx="34659">
                  <c:v>41576.34375</c:v>
                </c:pt>
                <c:pt idx="34660">
                  <c:v>41576.3472222222</c:v>
                </c:pt>
                <c:pt idx="34661">
                  <c:v>41576.3506944445</c:v>
                </c:pt>
                <c:pt idx="34662">
                  <c:v>41576.3541666667</c:v>
                </c:pt>
                <c:pt idx="34663">
                  <c:v>41576.3576388889</c:v>
                </c:pt>
                <c:pt idx="34664">
                  <c:v>41576.3611111111</c:v>
                </c:pt>
                <c:pt idx="34665">
                  <c:v>41576.3645833333</c:v>
                </c:pt>
                <c:pt idx="34666">
                  <c:v>41576.3680555556</c:v>
                </c:pt>
                <c:pt idx="34667">
                  <c:v>41576.3715277778</c:v>
                </c:pt>
                <c:pt idx="34668">
                  <c:v>41576.375</c:v>
                </c:pt>
                <c:pt idx="34669">
                  <c:v>41576.3784722222</c:v>
                </c:pt>
                <c:pt idx="34670">
                  <c:v>41576.3819444445</c:v>
                </c:pt>
                <c:pt idx="34671">
                  <c:v>41576.3854166667</c:v>
                </c:pt>
                <c:pt idx="34672">
                  <c:v>41576.3888888889</c:v>
                </c:pt>
                <c:pt idx="34673">
                  <c:v>41576.3923611111</c:v>
                </c:pt>
                <c:pt idx="34674">
                  <c:v>41576.3958333333</c:v>
                </c:pt>
                <c:pt idx="34675">
                  <c:v>41576.3993055556</c:v>
                </c:pt>
                <c:pt idx="34676">
                  <c:v>41576.4027777778</c:v>
                </c:pt>
                <c:pt idx="34677">
                  <c:v>41576.40625</c:v>
                </c:pt>
                <c:pt idx="34678">
                  <c:v>41576.4097222222</c:v>
                </c:pt>
                <c:pt idx="34679">
                  <c:v>41576.4131944444</c:v>
                </c:pt>
                <c:pt idx="34680">
                  <c:v>41576.4166666667</c:v>
                </c:pt>
                <c:pt idx="34681">
                  <c:v>41576.4201388889</c:v>
                </c:pt>
                <c:pt idx="34682">
                  <c:v>41576.4236111111</c:v>
                </c:pt>
                <c:pt idx="34683">
                  <c:v>41576.4270833333</c:v>
                </c:pt>
                <c:pt idx="34684">
                  <c:v>41576.4305555556</c:v>
                </c:pt>
                <c:pt idx="34685">
                  <c:v>41576.4340277778</c:v>
                </c:pt>
                <c:pt idx="34686">
                  <c:v>41576.4375</c:v>
                </c:pt>
                <c:pt idx="34687">
                  <c:v>41576.4409722222</c:v>
                </c:pt>
                <c:pt idx="34688">
                  <c:v>41576.4444444444</c:v>
                </c:pt>
                <c:pt idx="34689">
                  <c:v>41576.4479166667</c:v>
                </c:pt>
                <c:pt idx="34690">
                  <c:v>41576.4513888889</c:v>
                </c:pt>
                <c:pt idx="34691">
                  <c:v>41576.4548611111</c:v>
                </c:pt>
                <c:pt idx="34692">
                  <c:v>41576.4583333333</c:v>
                </c:pt>
                <c:pt idx="34693">
                  <c:v>41576.4618055556</c:v>
                </c:pt>
                <c:pt idx="34694">
                  <c:v>41576.4652777778</c:v>
                </c:pt>
                <c:pt idx="34695">
                  <c:v>41576.46875</c:v>
                </c:pt>
                <c:pt idx="34696">
                  <c:v>41576.4722222222</c:v>
                </c:pt>
                <c:pt idx="34697">
                  <c:v>41576.4756944444</c:v>
                </c:pt>
                <c:pt idx="34698">
                  <c:v>41576.4791666667</c:v>
                </c:pt>
                <c:pt idx="34699">
                  <c:v>41576.4826388889</c:v>
                </c:pt>
                <c:pt idx="34700">
                  <c:v>41576.4861111111</c:v>
                </c:pt>
                <c:pt idx="34701">
                  <c:v>41576.4895833333</c:v>
                </c:pt>
                <c:pt idx="34702">
                  <c:v>41576.4930555556</c:v>
                </c:pt>
                <c:pt idx="34703">
                  <c:v>41576.4965277778</c:v>
                </c:pt>
                <c:pt idx="34704">
                  <c:v>41576.5</c:v>
                </c:pt>
                <c:pt idx="34705">
                  <c:v>41576.5034722222</c:v>
                </c:pt>
                <c:pt idx="34706">
                  <c:v>41576.5069444444</c:v>
                </c:pt>
                <c:pt idx="34707">
                  <c:v>41576.5104166667</c:v>
                </c:pt>
                <c:pt idx="34708">
                  <c:v>41576.5138888889</c:v>
                </c:pt>
                <c:pt idx="34709">
                  <c:v>41576.5173611111</c:v>
                </c:pt>
                <c:pt idx="34710">
                  <c:v>41576.5208333333</c:v>
                </c:pt>
                <c:pt idx="34711">
                  <c:v>41576.5243055556</c:v>
                </c:pt>
                <c:pt idx="34712">
                  <c:v>41576.5277777778</c:v>
                </c:pt>
                <c:pt idx="34713">
                  <c:v>41576.53125</c:v>
                </c:pt>
                <c:pt idx="34714">
                  <c:v>41576.5347222222</c:v>
                </c:pt>
                <c:pt idx="34715">
                  <c:v>41576.5381944444</c:v>
                </c:pt>
                <c:pt idx="34716">
                  <c:v>41576.5416666667</c:v>
                </c:pt>
                <c:pt idx="34717">
                  <c:v>41576.5451388889</c:v>
                </c:pt>
                <c:pt idx="34718">
                  <c:v>41576.5486111111</c:v>
                </c:pt>
                <c:pt idx="34719">
                  <c:v>41576.5520833333</c:v>
                </c:pt>
                <c:pt idx="34720">
                  <c:v>41576.5555555556</c:v>
                </c:pt>
                <c:pt idx="34721">
                  <c:v>41576.5590277778</c:v>
                </c:pt>
                <c:pt idx="34722">
                  <c:v>41576.5625</c:v>
                </c:pt>
                <c:pt idx="34723">
                  <c:v>41576.5659722222</c:v>
                </c:pt>
                <c:pt idx="34724">
                  <c:v>41576.5694444444</c:v>
                </c:pt>
                <c:pt idx="34725">
                  <c:v>41576.5729166667</c:v>
                </c:pt>
                <c:pt idx="34726">
                  <c:v>41576.5763888889</c:v>
                </c:pt>
                <c:pt idx="34727">
                  <c:v>41576.5798611111</c:v>
                </c:pt>
                <c:pt idx="34728">
                  <c:v>41576.5833333333</c:v>
                </c:pt>
                <c:pt idx="34729">
                  <c:v>41576.5868055556</c:v>
                </c:pt>
                <c:pt idx="34730">
                  <c:v>41576.5902777778</c:v>
                </c:pt>
                <c:pt idx="34731">
                  <c:v>41576.59375</c:v>
                </c:pt>
                <c:pt idx="34732">
                  <c:v>41576.5972222222</c:v>
                </c:pt>
                <c:pt idx="34733">
                  <c:v>41576.6006944445</c:v>
                </c:pt>
                <c:pt idx="34734">
                  <c:v>41576.6041666667</c:v>
                </c:pt>
                <c:pt idx="34735">
                  <c:v>41576.6076388889</c:v>
                </c:pt>
                <c:pt idx="34736">
                  <c:v>41576.6111111111</c:v>
                </c:pt>
                <c:pt idx="34737">
                  <c:v>41576.6145833333</c:v>
                </c:pt>
                <c:pt idx="34738">
                  <c:v>41576.6180555556</c:v>
                </c:pt>
                <c:pt idx="34739">
                  <c:v>41576.6215277778</c:v>
                </c:pt>
                <c:pt idx="34740">
                  <c:v>41576.625</c:v>
                </c:pt>
                <c:pt idx="34741">
                  <c:v>41576.6284722222</c:v>
                </c:pt>
                <c:pt idx="34742">
                  <c:v>41576.6319444445</c:v>
                </c:pt>
                <c:pt idx="34743">
                  <c:v>41576.6354166667</c:v>
                </c:pt>
                <c:pt idx="34744">
                  <c:v>41576.6388888889</c:v>
                </c:pt>
                <c:pt idx="34745">
                  <c:v>41576.6423611111</c:v>
                </c:pt>
                <c:pt idx="34746">
                  <c:v>41576.6458333333</c:v>
                </c:pt>
                <c:pt idx="34747">
                  <c:v>41576.6493055556</c:v>
                </c:pt>
                <c:pt idx="34748">
                  <c:v>41576.6527777778</c:v>
                </c:pt>
                <c:pt idx="34749">
                  <c:v>41576.65625</c:v>
                </c:pt>
                <c:pt idx="34750">
                  <c:v>41576.6597222222</c:v>
                </c:pt>
                <c:pt idx="34751">
                  <c:v>41576.6631944444</c:v>
                </c:pt>
                <c:pt idx="34752">
                  <c:v>41576.6666666667</c:v>
                </c:pt>
                <c:pt idx="34753">
                  <c:v>41576.6701388889</c:v>
                </c:pt>
                <c:pt idx="34754">
                  <c:v>41576.6736111111</c:v>
                </c:pt>
                <c:pt idx="34755">
                  <c:v>41576.6770833333</c:v>
                </c:pt>
                <c:pt idx="34756">
                  <c:v>41576.6805555556</c:v>
                </c:pt>
                <c:pt idx="34757">
                  <c:v>41576.6840277778</c:v>
                </c:pt>
                <c:pt idx="34758">
                  <c:v>41576.6875</c:v>
                </c:pt>
                <c:pt idx="34759">
                  <c:v>41576.6909722222</c:v>
                </c:pt>
                <c:pt idx="34760">
                  <c:v>41576.6944444444</c:v>
                </c:pt>
                <c:pt idx="34761">
                  <c:v>41576.6979166667</c:v>
                </c:pt>
                <c:pt idx="34762">
                  <c:v>41576.7013888889</c:v>
                </c:pt>
                <c:pt idx="34763">
                  <c:v>41576.7048611111</c:v>
                </c:pt>
                <c:pt idx="34764">
                  <c:v>41576.7083333333</c:v>
                </c:pt>
                <c:pt idx="34765">
                  <c:v>41576.7118055556</c:v>
                </c:pt>
                <c:pt idx="34766">
                  <c:v>41576.7152777778</c:v>
                </c:pt>
                <c:pt idx="34767">
                  <c:v>41576.71875</c:v>
                </c:pt>
                <c:pt idx="34768">
                  <c:v>41576.7222222222</c:v>
                </c:pt>
                <c:pt idx="34769">
                  <c:v>41576.7256944444</c:v>
                </c:pt>
                <c:pt idx="34770">
                  <c:v>41576.7291666667</c:v>
                </c:pt>
                <c:pt idx="34771">
                  <c:v>41576.7326388889</c:v>
                </c:pt>
                <c:pt idx="34772">
                  <c:v>41576.7361111111</c:v>
                </c:pt>
                <c:pt idx="34773">
                  <c:v>41576.7395833333</c:v>
                </c:pt>
                <c:pt idx="34774">
                  <c:v>41576.7430555556</c:v>
                </c:pt>
                <c:pt idx="34775">
                  <c:v>41576.7465277778</c:v>
                </c:pt>
                <c:pt idx="34776">
                  <c:v>41576.75</c:v>
                </c:pt>
                <c:pt idx="34777">
                  <c:v>41576.7534722222</c:v>
                </c:pt>
                <c:pt idx="34778">
                  <c:v>41576.7569444444</c:v>
                </c:pt>
                <c:pt idx="34779">
                  <c:v>41576.7604166667</c:v>
                </c:pt>
                <c:pt idx="34780">
                  <c:v>41576.7638888889</c:v>
                </c:pt>
                <c:pt idx="34781">
                  <c:v>41576.7673611111</c:v>
                </c:pt>
                <c:pt idx="34782">
                  <c:v>41576.7708333333</c:v>
                </c:pt>
                <c:pt idx="34783">
                  <c:v>41576.7743055556</c:v>
                </c:pt>
                <c:pt idx="34784">
                  <c:v>41576.7777777778</c:v>
                </c:pt>
                <c:pt idx="34785">
                  <c:v>41576.78125</c:v>
                </c:pt>
                <c:pt idx="34786">
                  <c:v>41576.7847222222</c:v>
                </c:pt>
                <c:pt idx="34787">
                  <c:v>41576.7881944444</c:v>
                </c:pt>
                <c:pt idx="34788">
                  <c:v>41576.7916666667</c:v>
                </c:pt>
                <c:pt idx="34789">
                  <c:v>41576.7951388889</c:v>
                </c:pt>
                <c:pt idx="34790">
                  <c:v>41576.7986111111</c:v>
                </c:pt>
                <c:pt idx="34791">
                  <c:v>41576.8020833333</c:v>
                </c:pt>
                <c:pt idx="34792">
                  <c:v>41576.8055555556</c:v>
                </c:pt>
                <c:pt idx="34793">
                  <c:v>41576.8090277778</c:v>
                </c:pt>
                <c:pt idx="34794">
                  <c:v>41576.8125</c:v>
                </c:pt>
                <c:pt idx="34795">
                  <c:v>41576.8159722222</c:v>
                </c:pt>
                <c:pt idx="34796">
                  <c:v>41576.8194444444</c:v>
                </c:pt>
                <c:pt idx="34797">
                  <c:v>41576.8229166667</c:v>
                </c:pt>
                <c:pt idx="34798">
                  <c:v>41576.8263888889</c:v>
                </c:pt>
                <c:pt idx="34799">
                  <c:v>41576.8298611111</c:v>
                </c:pt>
                <c:pt idx="34800">
                  <c:v>41576.8333333333</c:v>
                </c:pt>
                <c:pt idx="34801">
                  <c:v>41576.8368055556</c:v>
                </c:pt>
                <c:pt idx="34802">
                  <c:v>41576.8402777778</c:v>
                </c:pt>
                <c:pt idx="34803">
                  <c:v>41576.84375</c:v>
                </c:pt>
                <c:pt idx="34804">
                  <c:v>41576.8472222222</c:v>
                </c:pt>
                <c:pt idx="34805">
                  <c:v>41576.8506944445</c:v>
                </c:pt>
                <c:pt idx="34806">
                  <c:v>41576.8541666667</c:v>
                </c:pt>
                <c:pt idx="34807">
                  <c:v>41576.8576388889</c:v>
                </c:pt>
                <c:pt idx="34808">
                  <c:v>41576.8611111111</c:v>
                </c:pt>
                <c:pt idx="34809">
                  <c:v>41576.8645833333</c:v>
                </c:pt>
                <c:pt idx="34810">
                  <c:v>41576.8680555556</c:v>
                </c:pt>
                <c:pt idx="34811">
                  <c:v>41576.8715277778</c:v>
                </c:pt>
                <c:pt idx="34812">
                  <c:v>41576.875</c:v>
                </c:pt>
                <c:pt idx="34813">
                  <c:v>41576.8784722222</c:v>
                </c:pt>
                <c:pt idx="34814">
                  <c:v>41576.8819444445</c:v>
                </c:pt>
                <c:pt idx="34815">
                  <c:v>41576.8854166667</c:v>
                </c:pt>
                <c:pt idx="34816">
                  <c:v>41576.8888888889</c:v>
                </c:pt>
                <c:pt idx="34817">
                  <c:v>41576.8923611111</c:v>
                </c:pt>
                <c:pt idx="34818">
                  <c:v>41576.8958333333</c:v>
                </c:pt>
                <c:pt idx="34819">
                  <c:v>41576.8993055556</c:v>
                </c:pt>
                <c:pt idx="34820">
                  <c:v>41576.9027777778</c:v>
                </c:pt>
                <c:pt idx="34821">
                  <c:v>41576.90625</c:v>
                </c:pt>
                <c:pt idx="34822">
                  <c:v>41576.9097222222</c:v>
                </c:pt>
                <c:pt idx="34823">
                  <c:v>41576.9131944445</c:v>
                </c:pt>
                <c:pt idx="34824">
                  <c:v>41576.9166666667</c:v>
                </c:pt>
                <c:pt idx="34825">
                  <c:v>41576.9201388889</c:v>
                </c:pt>
                <c:pt idx="34826">
                  <c:v>41576.9236111111</c:v>
                </c:pt>
                <c:pt idx="34827">
                  <c:v>41576.9270833333</c:v>
                </c:pt>
                <c:pt idx="34828">
                  <c:v>41576.9305555556</c:v>
                </c:pt>
                <c:pt idx="34829">
                  <c:v>41576.9340277778</c:v>
                </c:pt>
                <c:pt idx="34830">
                  <c:v>41576.9375</c:v>
                </c:pt>
                <c:pt idx="34831">
                  <c:v>41576.9409722222</c:v>
                </c:pt>
                <c:pt idx="34832">
                  <c:v>41576.9444444444</c:v>
                </c:pt>
                <c:pt idx="34833">
                  <c:v>41576.9479166667</c:v>
                </c:pt>
                <c:pt idx="34834">
                  <c:v>41576.9513888889</c:v>
                </c:pt>
                <c:pt idx="34835">
                  <c:v>41576.9548611111</c:v>
                </c:pt>
                <c:pt idx="34836">
                  <c:v>41576.9583333333</c:v>
                </c:pt>
                <c:pt idx="34837">
                  <c:v>41576.9618055556</c:v>
                </c:pt>
                <c:pt idx="34838">
                  <c:v>41576.9652777778</c:v>
                </c:pt>
                <c:pt idx="34839">
                  <c:v>41576.96875</c:v>
                </c:pt>
                <c:pt idx="34840">
                  <c:v>41576.9722222222</c:v>
                </c:pt>
                <c:pt idx="34841">
                  <c:v>41576.9756944444</c:v>
                </c:pt>
                <c:pt idx="34842">
                  <c:v>41576.9791666667</c:v>
                </c:pt>
                <c:pt idx="34843">
                  <c:v>41576.9826388889</c:v>
                </c:pt>
                <c:pt idx="34844">
                  <c:v>41576.9861111111</c:v>
                </c:pt>
                <c:pt idx="34845">
                  <c:v>41576.9895833333</c:v>
                </c:pt>
                <c:pt idx="34846">
                  <c:v>41576.9930555556</c:v>
                </c:pt>
                <c:pt idx="34847">
                  <c:v>41576.9965277778</c:v>
                </c:pt>
                <c:pt idx="34848">
                  <c:v>41577</c:v>
                </c:pt>
                <c:pt idx="34849">
                  <c:v>41577.0034722222</c:v>
                </c:pt>
                <c:pt idx="34850">
                  <c:v>41577.0069444444</c:v>
                </c:pt>
                <c:pt idx="34851">
                  <c:v>41577.0104166667</c:v>
                </c:pt>
                <c:pt idx="34852">
                  <c:v>41577.0138888889</c:v>
                </c:pt>
                <c:pt idx="34853">
                  <c:v>41577.0173611111</c:v>
                </c:pt>
                <c:pt idx="34854">
                  <c:v>41577.0208333333</c:v>
                </c:pt>
                <c:pt idx="34855">
                  <c:v>41577.0243055556</c:v>
                </c:pt>
                <c:pt idx="34856">
                  <c:v>41577.0277777778</c:v>
                </c:pt>
                <c:pt idx="34857">
                  <c:v>41577.03125</c:v>
                </c:pt>
                <c:pt idx="34858">
                  <c:v>41577.0347222222</c:v>
                </c:pt>
                <c:pt idx="34859">
                  <c:v>41577.0381944444</c:v>
                </c:pt>
                <c:pt idx="34860">
                  <c:v>41577.0416666667</c:v>
                </c:pt>
                <c:pt idx="34861">
                  <c:v>41577.0451388889</c:v>
                </c:pt>
                <c:pt idx="34862">
                  <c:v>41577.0486111111</c:v>
                </c:pt>
                <c:pt idx="34863">
                  <c:v>41577.0520833333</c:v>
                </c:pt>
                <c:pt idx="34864">
                  <c:v>41577.0555555556</c:v>
                </c:pt>
                <c:pt idx="34865">
                  <c:v>41577.0590277778</c:v>
                </c:pt>
                <c:pt idx="34866">
                  <c:v>41577.0625</c:v>
                </c:pt>
                <c:pt idx="34867">
                  <c:v>41577.0659722222</c:v>
                </c:pt>
                <c:pt idx="34868">
                  <c:v>41577.0694444444</c:v>
                </c:pt>
                <c:pt idx="34869">
                  <c:v>41577.0729166667</c:v>
                </c:pt>
                <c:pt idx="34870">
                  <c:v>41577.0763888889</c:v>
                </c:pt>
                <c:pt idx="34871">
                  <c:v>41577.0798611111</c:v>
                </c:pt>
                <c:pt idx="34872">
                  <c:v>41577.0833333333</c:v>
                </c:pt>
                <c:pt idx="34873">
                  <c:v>41577.0868055556</c:v>
                </c:pt>
                <c:pt idx="34874">
                  <c:v>41577.0902777778</c:v>
                </c:pt>
                <c:pt idx="34875">
                  <c:v>41577.09375</c:v>
                </c:pt>
                <c:pt idx="34876">
                  <c:v>41577.0972222222</c:v>
                </c:pt>
                <c:pt idx="34877">
                  <c:v>41577.1006944444</c:v>
                </c:pt>
                <c:pt idx="34878">
                  <c:v>41577.1041666667</c:v>
                </c:pt>
                <c:pt idx="34879">
                  <c:v>41577.1076388889</c:v>
                </c:pt>
                <c:pt idx="34880">
                  <c:v>41577.1111111111</c:v>
                </c:pt>
                <c:pt idx="34881">
                  <c:v>41577.1145833333</c:v>
                </c:pt>
                <c:pt idx="34882">
                  <c:v>41577.1180555556</c:v>
                </c:pt>
                <c:pt idx="34883">
                  <c:v>41577.1215277778</c:v>
                </c:pt>
                <c:pt idx="34884">
                  <c:v>41577.125</c:v>
                </c:pt>
                <c:pt idx="34885">
                  <c:v>41577.1284722222</c:v>
                </c:pt>
                <c:pt idx="34886">
                  <c:v>41577.1319444445</c:v>
                </c:pt>
                <c:pt idx="34887">
                  <c:v>41577.1354166667</c:v>
                </c:pt>
                <c:pt idx="34888">
                  <c:v>41577.1388888889</c:v>
                </c:pt>
                <c:pt idx="34889">
                  <c:v>41577.1423611111</c:v>
                </c:pt>
                <c:pt idx="34890">
                  <c:v>41577.1458333333</c:v>
                </c:pt>
                <c:pt idx="34891">
                  <c:v>41577.1493055556</c:v>
                </c:pt>
                <c:pt idx="34892">
                  <c:v>41577.1527777778</c:v>
                </c:pt>
                <c:pt idx="34893">
                  <c:v>41577.15625</c:v>
                </c:pt>
                <c:pt idx="34894">
                  <c:v>41577.1597222222</c:v>
                </c:pt>
                <c:pt idx="34895">
                  <c:v>41577.1631944445</c:v>
                </c:pt>
                <c:pt idx="34896">
                  <c:v>41577.1666666667</c:v>
                </c:pt>
                <c:pt idx="34897">
                  <c:v>41577.1701388889</c:v>
                </c:pt>
                <c:pt idx="34898">
                  <c:v>41577.1736111111</c:v>
                </c:pt>
                <c:pt idx="34899">
                  <c:v>41577.1770833333</c:v>
                </c:pt>
                <c:pt idx="34900">
                  <c:v>41577.1805555556</c:v>
                </c:pt>
                <c:pt idx="34901">
                  <c:v>41577.1840277778</c:v>
                </c:pt>
                <c:pt idx="34902">
                  <c:v>41577.1875</c:v>
                </c:pt>
                <c:pt idx="34903">
                  <c:v>41577.1909722222</c:v>
                </c:pt>
                <c:pt idx="34904">
                  <c:v>41577.1944444445</c:v>
                </c:pt>
                <c:pt idx="34905">
                  <c:v>41577.1979166667</c:v>
                </c:pt>
                <c:pt idx="34906">
                  <c:v>41577.2013888889</c:v>
                </c:pt>
                <c:pt idx="34907">
                  <c:v>41577.2048611111</c:v>
                </c:pt>
                <c:pt idx="34908">
                  <c:v>41577.2083333333</c:v>
                </c:pt>
                <c:pt idx="34909">
                  <c:v>41577.2118055556</c:v>
                </c:pt>
                <c:pt idx="34910">
                  <c:v>41577.2152777778</c:v>
                </c:pt>
                <c:pt idx="34911">
                  <c:v>41577.21875</c:v>
                </c:pt>
                <c:pt idx="34912">
                  <c:v>41577.2222222222</c:v>
                </c:pt>
                <c:pt idx="34913">
                  <c:v>41577.2256944444</c:v>
                </c:pt>
                <c:pt idx="34914">
                  <c:v>41577.2291666667</c:v>
                </c:pt>
                <c:pt idx="34915">
                  <c:v>41577.2326388889</c:v>
                </c:pt>
                <c:pt idx="34916">
                  <c:v>41577.2361111111</c:v>
                </c:pt>
                <c:pt idx="34917">
                  <c:v>41577.2395833333</c:v>
                </c:pt>
                <c:pt idx="34918">
                  <c:v>41577.2430555556</c:v>
                </c:pt>
                <c:pt idx="34919">
                  <c:v>41577.2465277778</c:v>
                </c:pt>
                <c:pt idx="34920">
                  <c:v>41577.25</c:v>
                </c:pt>
                <c:pt idx="34921">
                  <c:v>41577.2534722222</c:v>
                </c:pt>
                <c:pt idx="34922">
                  <c:v>41577.2569444444</c:v>
                </c:pt>
                <c:pt idx="34923">
                  <c:v>41577.2604166667</c:v>
                </c:pt>
                <c:pt idx="34924">
                  <c:v>41577.2638888889</c:v>
                </c:pt>
                <c:pt idx="34925">
                  <c:v>41577.2673611111</c:v>
                </c:pt>
                <c:pt idx="34926">
                  <c:v>41577.2708333333</c:v>
                </c:pt>
                <c:pt idx="34927">
                  <c:v>41577.2743055556</c:v>
                </c:pt>
                <c:pt idx="34928">
                  <c:v>41577.2777777778</c:v>
                </c:pt>
                <c:pt idx="34929">
                  <c:v>41577.28125</c:v>
                </c:pt>
                <c:pt idx="34930">
                  <c:v>41577.2847222222</c:v>
                </c:pt>
                <c:pt idx="34931">
                  <c:v>41577.2881944444</c:v>
                </c:pt>
                <c:pt idx="34932">
                  <c:v>41577.2916666667</c:v>
                </c:pt>
                <c:pt idx="34933">
                  <c:v>41577.2951388889</c:v>
                </c:pt>
                <c:pt idx="34934">
                  <c:v>41577.2986111111</c:v>
                </c:pt>
                <c:pt idx="34935">
                  <c:v>41577.3020833333</c:v>
                </c:pt>
                <c:pt idx="34936">
                  <c:v>41577.3055555556</c:v>
                </c:pt>
                <c:pt idx="34937">
                  <c:v>41577.3090277778</c:v>
                </c:pt>
                <c:pt idx="34938">
                  <c:v>41577.3125</c:v>
                </c:pt>
                <c:pt idx="34939">
                  <c:v>41577.3159722222</c:v>
                </c:pt>
                <c:pt idx="34940">
                  <c:v>41577.3194444444</c:v>
                </c:pt>
                <c:pt idx="34941">
                  <c:v>41577.3229166667</c:v>
                </c:pt>
                <c:pt idx="34942">
                  <c:v>41577.3263888889</c:v>
                </c:pt>
                <c:pt idx="34943">
                  <c:v>41577.3298611111</c:v>
                </c:pt>
                <c:pt idx="34944">
                  <c:v>41577.3333333333</c:v>
                </c:pt>
                <c:pt idx="34945">
                  <c:v>41577.3368055556</c:v>
                </c:pt>
                <c:pt idx="34946">
                  <c:v>41577.3402777778</c:v>
                </c:pt>
                <c:pt idx="34947">
                  <c:v>41577.34375</c:v>
                </c:pt>
                <c:pt idx="34948">
                  <c:v>41577.3472222222</c:v>
                </c:pt>
                <c:pt idx="34949">
                  <c:v>41577.3506944444</c:v>
                </c:pt>
                <c:pt idx="34950">
                  <c:v>41577.3541666667</c:v>
                </c:pt>
                <c:pt idx="34951">
                  <c:v>41577.3576388889</c:v>
                </c:pt>
                <c:pt idx="34952">
                  <c:v>41577.3611111111</c:v>
                </c:pt>
                <c:pt idx="34953">
                  <c:v>41577.3645833333</c:v>
                </c:pt>
                <c:pt idx="34954">
                  <c:v>41577.3680555556</c:v>
                </c:pt>
                <c:pt idx="34955">
                  <c:v>41577.3715277778</c:v>
                </c:pt>
                <c:pt idx="34956">
                  <c:v>41577.375</c:v>
                </c:pt>
                <c:pt idx="34957">
                  <c:v>41577.3784722222</c:v>
                </c:pt>
                <c:pt idx="34958">
                  <c:v>41577.3819444445</c:v>
                </c:pt>
                <c:pt idx="34959">
                  <c:v>41577.3854166667</c:v>
                </c:pt>
                <c:pt idx="34960">
                  <c:v>41577.3888888889</c:v>
                </c:pt>
                <c:pt idx="34961">
                  <c:v>41577.3923611111</c:v>
                </c:pt>
                <c:pt idx="34962">
                  <c:v>41577.3958333333</c:v>
                </c:pt>
                <c:pt idx="34963">
                  <c:v>41577.3993055556</c:v>
                </c:pt>
                <c:pt idx="34964">
                  <c:v>41577.4027777778</c:v>
                </c:pt>
                <c:pt idx="34965">
                  <c:v>41577.40625</c:v>
                </c:pt>
                <c:pt idx="34966">
                  <c:v>41577.4097222222</c:v>
                </c:pt>
                <c:pt idx="34967">
                  <c:v>41577.4131944445</c:v>
                </c:pt>
                <c:pt idx="34968">
                  <c:v>41577.4166666667</c:v>
                </c:pt>
                <c:pt idx="34969">
                  <c:v>41577.4201388889</c:v>
                </c:pt>
                <c:pt idx="34970">
                  <c:v>41577.4236111111</c:v>
                </c:pt>
                <c:pt idx="34971">
                  <c:v>41577.4270833333</c:v>
                </c:pt>
                <c:pt idx="34972">
                  <c:v>41577.4305555556</c:v>
                </c:pt>
                <c:pt idx="34973">
                  <c:v>41577.4340277778</c:v>
                </c:pt>
                <c:pt idx="34974">
                  <c:v>41577.4375</c:v>
                </c:pt>
                <c:pt idx="34975">
                  <c:v>41577.4409722222</c:v>
                </c:pt>
                <c:pt idx="34976">
                  <c:v>41577.4444444445</c:v>
                </c:pt>
                <c:pt idx="34977">
                  <c:v>41577.4479166667</c:v>
                </c:pt>
                <c:pt idx="34978">
                  <c:v>41577.4513888889</c:v>
                </c:pt>
                <c:pt idx="34979">
                  <c:v>41577.4548611111</c:v>
                </c:pt>
                <c:pt idx="34980">
                  <c:v>41577.4583333333</c:v>
                </c:pt>
                <c:pt idx="34981">
                  <c:v>41577.4618055556</c:v>
                </c:pt>
                <c:pt idx="34982">
                  <c:v>41577.4652777778</c:v>
                </c:pt>
                <c:pt idx="34983">
                  <c:v>41577.46875</c:v>
                </c:pt>
                <c:pt idx="34984">
                  <c:v>41577.4722222222</c:v>
                </c:pt>
                <c:pt idx="34985">
                  <c:v>41577.4756944444</c:v>
                </c:pt>
                <c:pt idx="34986">
                  <c:v>41577.4791666667</c:v>
                </c:pt>
                <c:pt idx="34987">
                  <c:v>41577.4826388889</c:v>
                </c:pt>
                <c:pt idx="34988">
                  <c:v>41577.4861111111</c:v>
                </c:pt>
                <c:pt idx="34989">
                  <c:v>41577.4895833333</c:v>
                </c:pt>
                <c:pt idx="34990">
                  <c:v>41577.4930555556</c:v>
                </c:pt>
                <c:pt idx="34991">
                  <c:v>41577.4965277778</c:v>
                </c:pt>
                <c:pt idx="34992">
                  <c:v>41577.5</c:v>
                </c:pt>
                <c:pt idx="34993">
                  <c:v>41577.5034722222</c:v>
                </c:pt>
                <c:pt idx="34994">
                  <c:v>41577.5069444444</c:v>
                </c:pt>
                <c:pt idx="34995">
                  <c:v>41577.5104166667</c:v>
                </c:pt>
                <c:pt idx="34996">
                  <c:v>41577.5138888889</c:v>
                </c:pt>
                <c:pt idx="34997">
                  <c:v>41577.5173611111</c:v>
                </c:pt>
                <c:pt idx="34998">
                  <c:v>41577.5208333333</c:v>
                </c:pt>
                <c:pt idx="34999">
                  <c:v>41577.5243055556</c:v>
                </c:pt>
                <c:pt idx="35000">
                  <c:v>41577.5277777778</c:v>
                </c:pt>
                <c:pt idx="35001">
                  <c:v>41577.53125</c:v>
                </c:pt>
                <c:pt idx="35002">
                  <c:v>41577.5347222222</c:v>
                </c:pt>
                <c:pt idx="35003">
                  <c:v>41577.5381944444</c:v>
                </c:pt>
                <c:pt idx="35004">
                  <c:v>41577.5416666667</c:v>
                </c:pt>
                <c:pt idx="35005">
                  <c:v>41577.5451388889</c:v>
                </c:pt>
                <c:pt idx="35006">
                  <c:v>41577.5486111111</c:v>
                </c:pt>
                <c:pt idx="35007">
                  <c:v>41577.5520833333</c:v>
                </c:pt>
                <c:pt idx="35008">
                  <c:v>41577.5555555556</c:v>
                </c:pt>
                <c:pt idx="35009">
                  <c:v>41577.5590277778</c:v>
                </c:pt>
                <c:pt idx="35010">
                  <c:v>41577.5625</c:v>
                </c:pt>
                <c:pt idx="35011">
                  <c:v>41577.5659722222</c:v>
                </c:pt>
                <c:pt idx="35012">
                  <c:v>41577.5694444444</c:v>
                </c:pt>
                <c:pt idx="35013">
                  <c:v>41577.5729166667</c:v>
                </c:pt>
                <c:pt idx="35014">
                  <c:v>41577.5763888889</c:v>
                </c:pt>
                <c:pt idx="35015">
                  <c:v>41577.5798611111</c:v>
                </c:pt>
                <c:pt idx="35016">
                  <c:v>41577.5833333333</c:v>
                </c:pt>
                <c:pt idx="35017">
                  <c:v>41577.5868055556</c:v>
                </c:pt>
                <c:pt idx="35018">
                  <c:v>41577.5902777778</c:v>
                </c:pt>
                <c:pt idx="35019">
                  <c:v>41577.59375</c:v>
                </c:pt>
                <c:pt idx="35020">
                  <c:v>41577.5972222222</c:v>
                </c:pt>
                <c:pt idx="35021">
                  <c:v>41577.6006944444</c:v>
                </c:pt>
                <c:pt idx="35022">
                  <c:v>41577.6041666667</c:v>
                </c:pt>
                <c:pt idx="35023">
                  <c:v>41577.6076388889</c:v>
                </c:pt>
                <c:pt idx="35024">
                  <c:v>41577.6111111111</c:v>
                </c:pt>
                <c:pt idx="35025">
                  <c:v>41577.6145833333</c:v>
                </c:pt>
                <c:pt idx="35026">
                  <c:v>41577.6180555556</c:v>
                </c:pt>
                <c:pt idx="35027">
                  <c:v>41577.6215277778</c:v>
                </c:pt>
                <c:pt idx="35028">
                  <c:v>41577.625</c:v>
                </c:pt>
                <c:pt idx="35029">
                  <c:v>41577.6284722222</c:v>
                </c:pt>
                <c:pt idx="35030">
                  <c:v>41577.6319444444</c:v>
                </c:pt>
                <c:pt idx="35031">
                  <c:v>41577.6354166667</c:v>
                </c:pt>
                <c:pt idx="35032">
                  <c:v>41577.6388888889</c:v>
                </c:pt>
                <c:pt idx="35033">
                  <c:v>41577.6423611111</c:v>
                </c:pt>
                <c:pt idx="35034">
                  <c:v>41577.6458333333</c:v>
                </c:pt>
                <c:pt idx="35035">
                  <c:v>41577.6493055556</c:v>
                </c:pt>
                <c:pt idx="35036">
                  <c:v>41577.6527777778</c:v>
                </c:pt>
                <c:pt idx="35037">
                  <c:v>41577.65625</c:v>
                </c:pt>
                <c:pt idx="35038">
                  <c:v>41577.6597222222</c:v>
                </c:pt>
                <c:pt idx="35039">
                  <c:v>41577.6631944445</c:v>
                </c:pt>
                <c:pt idx="35040">
                  <c:v>41577.6666666667</c:v>
                </c:pt>
                <c:pt idx="35041">
                  <c:v>41577.6701388889</c:v>
                </c:pt>
                <c:pt idx="35042">
                  <c:v>41577.6736111111</c:v>
                </c:pt>
                <c:pt idx="35043">
                  <c:v>41577.6770833333</c:v>
                </c:pt>
                <c:pt idx="35044">
                  <c:v>41577.6805555556</c:v>
                </c:pt>
                <c:pt idx="35045">
                  <c:v>41577.6840277778</c:v>
                </c:pt>
                <c:pt idx="35046">
                  <c:v>41577.6875</c:v>
                </c:pt>
                <c:pt idx="35047">
                  <c:v>41577.6909722222</c:v>
                </c:pt>
                <c:pt idx="35048">
                  <c:v>41577.6944444445</c:v>
                </c:pt>
                <c:pt idx="35049">
                  <c:v>41577.6979166667</c:v>
                </c:pt>
                <c:pt idx="35050">
                  <c:v>41577.7013888889</c:v>
                </c:pt>
                <c:pt idx="35051">
                  <c:v>41577.7048611111</c:v>
                </c:pt>
                <c:pt idx="35052">
                  <c:v>41577.7083333333</c:v>
                </c:pt>
                <c:pt idx="35053">
                  <c:v>41577.7118055556</c:v>
                </c:pt>
                <c:pt idx="35054">
                  <c:v>41577.7152777778</c:v>
                </c:pt>
                <c:pt idx="35055">
                  <c:v>41577.71875</c:v>
                </c:pt>
                <c:pt idx="35056">
                  <c:v>41577.7222222222</c:v>
                </c:pt>
                <c:pt idx="35057">
                  <c:v>41577.7256944445</c:v>
                </c:pt>
                <c:pt idx="35058">
                  <c:v>41577.7291666667</c:v>
                </c:pt>
                <c:pt idx="35059">
                  <c:v>41577.7326388889</c:v>
                </c:pt>
                <c:pt idx="35060">
                  <c:v>41577.7361111111</c:v>
                </c:pt>
                <c:pt idx="35061">
                  <c:v>41577.7395833333</c:v>
                </c:pt>
                <c:pt idx="35062">
                  <c:v>41577.7430555556</c:v>
                </c:pt>
                <c:pt idx="35063">
                  <c:v>41577.7465277778</c:v>
                </c:pt>
                <c:pt idx="35064">
                  <c:v>41577.75</c:v>
                </c:pt>
                <c:pt idx="35065">
                  <c:v>41577.7534722222</c:v>
                </c:pt>
                <c:pt idx="35066">
                  <c:v>41577.7569444444</c:v>
                </c:pt>
                <c:pt idx="35067">
                  <c:v>41577.7604166667</c:v>
                </c:pt>
                <c:pt idx="35068">
                  <c:v>41577.7638888889</c:v>
                </c:pt>
                <c:pt idx="35069">
                  <c:v>41577.7673611111</c:v>
                </c:pt>
                <c:pt idx="35070">
                  <c:v>41577.7708333333</c:v>
                </c:pt>
                <c:pt idx="35071">
                  <c:v>41577.7743055556</c:v>
                </c:pt>
                <c:pt idx="35072">
                  <c:v>41577.7777777778</c:v>
                </c:pt>
                <c:pt idx="35073">
                  <c:v>41577.78125</c:v>
                </c:pt>
                <c:pt idx="35074">
                  <c:v>41577.7847222222</c:v>
                </c:pt>
                <c:pt idx="35075">
                  <c:v>41577.7881944444</c:v>
                </c:pt>
                <c:pt idx="35076">
                  <c:v>41577.7916666667</c:v>
                </c:pt>
                <c:pt idx="35077">
                  <c:v>41577.7951388889</c:v>
                </c:pt>
                <c:pt idx="35078">
                  <c:v>41577.7986111111</c:v>
                </c:pt>
                <c:pt idx="35079">
                  <c:v>41577.8020833333</c:v>
                </c:pt>
                <c:pt idx="35080">
                  <c:v>41577.8055555556</c:v>
                </c:pt>
                <c:pt idx="35081">
                  <c:v>41577.8090277778</c:v>
                </c:pt>
                <c:pt idx="35082">
                  <c:v>41577.8125</c:v>
                </c:pt>
                <c:pt idx="35083">
                  <c:v>41577.8159722222</c:v>
                </c:pt>
                <c:pt idx="35084">
                  <c:v>41577.8194444444</c:v>
                </c:pt>
                <c:pt idx="35085">
                  <c:v>41577.8229166667</c:v>
                </c:pt>
                <c:pt idx="35086">
                  <c:v>41577.8263888889</c:v>
                </c:pt>
                <c:pt idx="35087">
                  <c:v>41577.8298611111</c:v>
                </c:pt>
                <c:pt idx="35088">
                  <c:v>41577.8333333333</c:v>
                </c:pt>
                <c:pt idx="35089">
                  <c:v>41577.8368055556</c:v>
                </c:pt>
                <c:pt idx="35090">
                  <c:v>41577.8402777778</c:v>
                </c:pt>
                <c:pt idx="35091">
                  <c:v>41577.84375</c:v>
                </c:pt>
                <c:pt idx="35092">
                  <c:v>41577.8472222222</c:v>
                </c:pt>
                <c:pt idx="35093">
                  <c:v>41577.8506944444</c:v>
                </c:pt>
                <c:pt idx="35094">
                  <c:v>41577.8541666667</c:v>
                </c:pt>
                <c:pt idx="35095">
                  <c:v>41577.8576388889</c:v>
                </c:pt>
                <c:pt idx="35096">
                  <c:v>41577.8611111111</c:v>
                </c:pt>
                <c:pt idx="35097">
                  <c:v>41577.8645833333</c:v>
                </c:pt>
                <c:pt idx="35098">
                  <c:v>41577.8680555556</c:v>
                </c:pt>
                <c:pt idx="35099">
                  <c:v>41577.8715277778</c:v>
                </c:pt>
                <c:pt idx="35100">
                  <c:v>41577.875</c:v>
                </c:pt>
                <c:pt idx="35101">
                  <c:v>41577.8784722222</c:v>
                </c:pt>
                <c:pt idx="35102">
                  <c:v>41577.8819444444</c:v>
                </c:pt>
                <c:pt idx="35103">
                  <c:v>41577.8854166667</c:v>
                </c:pt>
                <c:pt idx="35104">
                  <c:v>41577.8888888889</c:v>
                </c:pt>
                <c:pt idx="35105">
                  <c:v>41577.8923611111</c:v>
                </c:pt>
                <c:pt idx="35106">
                  <c:v>41577.8958333333</c:v>
                </c:pt>
                <c:pt idx="35107">
                  <c:v>41577.8993055556</c:v>
                </c:pt>
                <c:pt idx="35108">
                  <c:v>41577.9027777778</c:v>
                </c:pt>
                <c:pt idx="35109">
                  <c:v>41577.90625</c:v>
                </c:pt>
                <c:pt idx="35110">
                  <c:v>41577.9097222222</c:v>
                </c:pt>
                <c:pt idx="35111">
                  <c:v>41577.9131944445</c:v>
                </c:pt>
                <c:pt idx="35112">
                  <c:v>41577.9166666667</c:v>
                </c:pt>
                <c:pt idx="35113">
                  <c:v>41577.9201388889</c:v>
                </c:pt>
                <c:pt idx="35114">
                  <c:v>41577.9236111111</c:v>
                </c:pt>
                <c:pt idx="35115">
                  <c:v>41577.9270833333</c:v>
                </c:pt>
                <c:pt idx="35116">
                  <c:v>41577.9305555556</c:v>
                </c:pt>
                <c:pt idx="35117">
                  <c:v>41577.9340277778</c:v>
                </c:pt>
                <c:pt idx="35118">
                  <c:v>41577.9375</c:v>
                </c:pt>
                <c:pt idx="35119">
                  <c:v>41577.9409722222</c:v>
                </c:pt>
                <c:pt idx="35120">
                  <c:v>41577.9444444445</c:v>
                </c:pt>
                <c:pt idx="35121">
                  <c:v>41577.9479166667</c:v>
                </c:pt>
                <c:pt idx="35122">
                  <c:v>41577.9513888889</c:v>
                </c:pt>
                <c:pt idx="35123">
                  <c:v>41577.9548611111</c:v>
                </c:pt>
                <c:pt idx="35124">
                  <c:v>41577.9583333333</c:v>
                </c:pt>
                <c:pt idx="35125">
                  <c:v>41577.9618055556</c:v>
                </c:pt>
                <c:pt idx="35126">
                  <c:v>41577.9652777778</c:v>
                </c:pt>
                <c:pt idx="35127">
                  <c:v>41577.96875</c:v>
                </c:pt>
                <c:pt idx="35128">
                  <c:v>41577.9722222222</c:v>
                </c:pt>
                <c:pt idx="35129">
                  <c:v>41577.9756944445</c:v>
                </c:pt>
                <c:pt idx="35130">
                  <c:v>41577.9791666667</c:v>
                </c:pt>
                <c:pt idx="35131">
                  <c:v>41577.9826388889</c:v>
                </c:pt>
                <c:pt idx="35132">
                  <c:v>41577.9861111111</c:v>
                </c:pt>
                <c:pt idx="35133">
                  <c:v>41577.9895833333</c:v>
                </c:pt>
                <c:pt idx="35134">
                  <c:v>41577.9930555556</c:v>
                </c:pt>
                <c:pt idx="35135">
                  <c:v>41577.9965277778</c:v>
                </c:pt>
                <c:pt idx="35136">
                  <c:v>41578</c:v>
                </c:pt>
                <c:pt idx="35137">
                  <c:v>41578.0034722222</c:v>
                </c:pt>
                <c:pt idx="35138">
                  <c:v>41578.0069444444</c:v>
                </c:pt>
                <c:pt idx="35139">
                  <c:v>41578.0104166667</c:v>
                </c:pt>
                <c:pt idx="35140">
                  <c:v>41578.0138888889</c:v>
                </c:pt>
                <c:pt idx="35141">
                  <c:v>41578.0173611111</c:v>
                </c:pt>
                <c:pt idx="35142">
                  <c:v>41578.0208333333</c:v>
                </c:pt>
                <c:pt idx="35143">
                  <c:v>41578.0243055556</c:v>
                </c:pt>
                <c:pt idx="35144">
                  <c:v>41578.0277777778</c:v>
                </c:pt>
                <c:pt idx="35145">
                  <c:v>41578.03125</c:v>
                </c:pt>
                <c:pt idx="35146">
                  <c:v>41578.0347222222</c:v>
                </c:pt>
                <c:pt idx="35147">
                  <c:v>41578.0381944444</c:v>
                </c:pt>
                <c:pt idx="35148">
                  <c:v>41578.0416666667</c:v>
                </c:pt>
                <c:pt idx="35149">
                  <c:v>41578.0451388889</c:v>
                </c:pt>
                <c:pt idx="35150">
                  <c:v>41578.0486111111</c:v>
                </c:pt>
                <c:pt idx="35151">
                  <c:v>41578.0520833333</c:v>
                </c:pt>
                <c:pt idx="35152">
                  <c:v>41578.0555555556</c:v>
                </c:pt>
                <c:pt idx="35153">
                  <c:v>41578.0590277778</c:v>
                </c:pt>
                <c:pt idx="35154">
                  <c:v>41578.0625</c:v>
                </c:pt>
                <c:pt idx="35155">
                  <c:v>41578.0659722222</c:v>
                </c:pt>
                <c:pt idx="35156">
                  <c:v>41578.0694444444</c:v>
                </c:pt>
                <c:pt idx="35157">
                  <c:v>41578.0729166667</c:v>
                </c:pt>
                <c:pt idx="35158">
                  <c:v>41578.0763888889</c:v>
                </c:pt>
                <c:pt idx="35159">
                  <c:v>41578.0798611111</c:v>
                </c:pt>
                <c:pt idx="35160">
                  <c:v>41578.0833333333</c:v>
                </c:pt>
                <c:pt idx="35161">
                  <c:v>41578.0868055556</c:v>
                </c:pt>
                <c:pt idx="35162">
                  <c:v>41578.0902777778</c:v>
                </c:pt>
                <c:pt idx="35163">
                  <c:v>41578.09375</c:v>
                </c:pt>
                <c:pt idx="35164">
                  <c:v>41578.0972222222</c:v>
                </c:pt>
                <c:pt idx="35165">
                  <c:v>41578.1006944444</c:v>
                </c:pt>
                <c:pt idx="35166">
                  <c:v>41578.1041666667</c:v>
                </c:pt>
                <c:pt idx="35167">
                  <c:v>41578.1076388889</c:v>
                </c:pt>
                <c:pt idx="35168">
                  <c:v>41578.1111111111</c:v>
                </c:pt>
                <c:pt idx="35169">
                  <c:v>41578.1145833333</c:v>
                </c:pt>
                <c:pt idx="35170">
                  <c:v>41578.1180555556</c:v>
                </c:pt>
                <c:pt idx="35171">
                  <c:v>41578.1215277778</c:v>
                </c:pt>
                <c:pt idx="35172">
                  <c:v>41578.125</c:v>
                </c:pt>
                <c:pt idx="35173">
                  <c:v>41578.1284722222</c:v>
                </c:pt>
                <c:pt idx="35174">
                  <c:v>41578.1319444444</c:v>
                </c:pt>
                <c:pt idx="35175">
                  <c:v>41578.1354166667</c:v>
                </c:pt>
                <c:pt idx="35176">
                  <c:v>41578.1388888889</c:v>
                </c:pt>
                <c:pt idx="35177">
                  <c:v>41578.1423611111</c:v>
                </c:pt>
                <c:pt idx="35178">
                  <c:v>41578.1458333333</c:v>
                </c:pt>
                <c:pt idx="35179">
                  <c:v>41578.1493055556</c:v>
                </c:pt>
                <c:pt idx="35180">
                  <c:v>41578.1527777778</c:v>
                </c:pt>
                <c:pt idx="35181">
                  <c:v>41578.15625</c:v>
                </c:pt>
                <c:pt idx="35182">
                  <c:v>41578.1597222222</c:v>
                </c:pt>
                <c:pt idx="35183">
                  <c:v>41578.1631944444</c:v>
                </c:pt>
                <c:pt idx="35184">
                  <c:v>41578.1666666667</c:v>
                </c:pt>
                <c:pt idx="35185">
                  <c:v>41578.1701388889</c:v>
                </c:pt>
                <c:pt idx="35186">
                  <c:v>41578.1736111111</c:v>
                </c:pt>
                <c:pt idx="35187">
                  <c:v>41578.1770833333</c:v>
                </c:pt>
                <c:pt idx="35188">
                  <c:v>41578.1805555556</c:v>
                </c:pt>
                <c:pt idx="35189">
                  <c:v>41578.1840277778</c:v>
                </c:pt>
                <c:pt idx="35190">
                  <c:v>41578.1875</c:v>
                </c:pt>
                <c:pt idx="35191">
                  <c:v>41578.1909722222</c:v>
                </c:pt>
                <c:pt idx="35192">
                  <c:v>41578.1944444445</c:v>
                </c:pt>
                <c:pt idx="35193">
                  <c:v>41578.1979166667</c:v>
                </c:pt>
                <c:pt idx="35194">
                  <c:v>41578.2013888889</c:v>
                </c:pt>
                <c:pt idx="35195">
                  <c:v>41578.2048611111</c:v>
                </c:pt>
                <c:pt idx="35196">
                  <c:v>41578.2083333333</c:v>
                </c:pt>
                <c:pt idx="35197">
                  <c:v>41578.2118055556</c:v>
                </c:pt>
                <c:pt idx="35198">
                  <c:v>41578.2152777778</c:v>
                </c:pt>
                <c:pt idx="35199">
                  <c:v>41578.21875</c:v>
                </c:pt>
                <c:pt idx="35200">
                  <c:v>41578.2222222222</c:v>
                </c:pt>
                <c:pt idx="35201">
                  <c:v>41578.2256944445</c:v>
                </c:pt>
                <c:pt idx="35202">
                  <c:v>41578.2291666667</c:v>
                </c:pt>
                <c:pt idx="35203">
                  <c:v>41578.2326388889</c:v>
                </c:pt>
                <c:pt idx="35204">
                  <c:v>41578.2361111111</c:v>
                </c:pt>
                <c:pt idx="35205">
                  <c:v>41578.2395833333</c:v>
                </c:pt>
                <c:pt idx="35206">
                  <c:v>41578.2430555556</c:v>
                </c:pt>
                <c:pt idx="35207">
                  <c:v>41578.2465277778</c:v>
                </c:pt>
                <c:pt idx="35208">
                  <c:v>41578.25</c:v>
                </c:pt>
                <c:pt idx="35209">
                  <c:v>41578.2534722222</c:v>
                </c:pt>
                <c:pt idx="35210">
                  <c:v>41578.2569444445</c:v>
                </c:pt>
                <c:pt idx="35211">
                  <c:v>41578.2604166667</c:v>
                </c:pt>
                <c:pt idx="35212">
                  <c:v>41578.2638888889</c:v>
                </c:pt>
                <c:pt idx="35213">
                  <c:v>41578.2673611111</c:v>
                </c:pt>
                <c:pt idx="35214">
                  <c:v>41578.2708333333</c:v>
                </c:pt>
                <c:pt idx="35215">
                  <c:v>41578.2743055556</c:v>
                </c:pt>
                <c:pt idx="35216">
                  <c:v>41578.2777777778</c:v>
                </c:pt>
                <c:pt idx="35217">
                  <c:v>41578.28125</c:v>
                </c:pt>
                <c:pt idx="35218">
                  <c:v>41578.2847222222</c:v>
                </c:pt>
                <c:pt idx="35219">
                  <c:v>41578.2881944444</c:v>
                </c:pt>
                <c:pt idx="35220">
                  <c:v>41578.2916666667</c:v>
                </c:pt>
                <c:pt idx="35221">
                  <c:v>41578.2951388889</c:v>
                </c:pt>
                <c:pt idx="35222">
                  <c:v>41578.2986111111</c:v>
                </c:pt>
                <c:pt idx="35223">
                  <c:v>41578.3020833333</c:v>
                </c:pt>
                <c:pt idx="35224">
                  <c:v>41578.3055555556</c:v>
                </c:pt>
                <c:pt idx="35225">
                  <c:v>41578.3090277778</c:v>
                </c:pt>
                <c:pt idx="35226">
                  <c:v>41578.3125</c:v>
                </c:pt>
                <c:pt idx="35227">
                  <c:v>41578.3159722222</c:v>
                </c:pt>
                <c:pt idx="35228">
                  <c:v>41578.3194444444</c:v>
                </c:pt>
                <c:pt idx="35229">
                  <c:v>41578.3229166667</c:v>
                </c:pt>
                <c:pt idx="35230">
                  <c:v>41578.3263888889</c:v>
                </c:pt>
                <c:pt idx="35231">
                  <c:v>41578.3298611111</c:v>
                </c:pt>
                <c:pt idx="35232">
                  <c:v>41578.3333333333</c:v>
                </c:pt>
                <c:pt idx="35233">
                  <c:v>41578.3368055556</c:v>
                </c:pt>
                <c:pt idx="35234">
                  <c:v>41578.3402777778</c:v>
                </c:pt>
                <c:pt idx="35235">
                  <c:v>41578.34375</c:v>
                </c:pt>
                <c:pt idx="35236">
                  <c:v>41578.3472222222</c:v>
                </c:pt>
                <c:pt idx="35237">
                  <c:v>41578.3506944444</c:v>
                </c:pt>
                <c:pt idx="35238">
                  <c:v>41578.3541666667</c:v>
                </c:pt>
                <c:pt idx="35239">
                  <c:v>41578.3576388889</c:v>
                </c:pt>
                <c:pt idx="35240">
                  <c:v>41578.3611111111</c:v>
                </c:pt>
                <c:pt idx="35241">
                  <c:v>41578.3645833333</c:v>
                </c:pt>
                <c:pt idx="35242">
                  <c:v>41578.3680555556</c:v>
                </c:pt>
                <c:pt idx="35243">
                  <c:v>41578.3715277778</c:v>
                </c:pt>
                <c:pt idx="35244">
                  <c:v>41578.375</c:v>
                </c:pt>
                <c:pt idx="35245">
                  <c:v>41578.3784722222</c:v>
                </c:pt>
                <c:pt idx="35246">
                  <c:v>41578.3819444444</c:v>
                </c:pt>
                <c:pt idx="35247">
                  <c:v>41578.3854166667</c:v>
                </c:pt>
                <c:pt idx="35248">
                  <c:v>41578.3888888889</c:v>
                </c:pt>
                <c:pt idx="35249">
                  <c:v>41578.3923611111</c:v>
                </c:pt>
                <c:pt idx="35250">
                  <c:v>41578.3958333333</c:v>
                </c:pt>
                <c:pt idx="35251">
                  <c:v>41578.3993055556</c:v>
                </c:pt>
                <c:pt idx="35252">
                  <c:v>41578.4027777778</c:v>
                </c:pt>
                <c:pt idx="35253">
                  <c:v>41578.40625</c:v>
                </c:pt>
                <c:pt idx="35254">
                  <c:v>41578.4097222222</c:v>
                </c:pt>
                <c:pt idx="35255">
                  <c:v>41578.4131944444</c:v>
                </c:pt>
                <c:pt idx="35256">
                  <c:v>41578.4166666667</c:v>
                </c:pt>
                <c:pt idx="35257">
                  <c:v>41578.4201388889</c:v>
                </c:pt>
                <c:pt idx="35258">
                  <c:v>41578.4236111111</c:v>
                </c:pt>
                <c:pt idx="35259">
                  <c:v>41578.4270833333</c:v>
                </c:pt>
                <c:pt idx="35260">
                  <c:v>41578.4305555556</c:v>
                </c:pt>
                <c:pt idx="35261">
                  <c:v>41578.4340277778</c:v>
                </c:pt>
                <c:pt idx="35262">
                  <c:v>41578.4375</c:v>
                </c:pt>
                <c:pt idx="35263">
                  <c:v>41578.4409722222</c:v>
                </c:pt>
                <c:pt idx="35264">
                  <c:v>41578.4444444445</c:v>
                </c:pt>
                <c:pt idx="35265">
                  <c:v>41578.4479166667</c:v>
                </c:pt>
                <c:pt idx="35266">
                  <c:v>41578.4513888889</c:v>
                </c:pt>
                <c:pt idx="35267">
                  <c:v>41578.4548611111</c:v>
                </c:pt>
                <c:pt idx="35268">
                  <c:v>41578.4583333333</c:v>
                </c:pt>
                <c:pt idx="35269">
                  <c:v>41578.4618055556</c:v>
                </c:pt>
                <c:pt idx="35270">
                  <c:v>41578.4652777778</c:v>
                </c:pt>
                <c:pt idx="35271">
                  <c:v>41578.46875</c:v>
                </c:pt>
                <c:pt idx="35272">
                  <c:v>41578.4722222222</c:v>
                </c:pt>
                <c:pt idx="35273">
                  <c:v>41578.4756944445</c:v>
                </c:pt>
                <c:pt idx="35274">
                  <c:v>41578.4791666667</c:v>
                </c:pt>
                <c:pt idx="35275">
                  <c:v>41578.4826388889</c:v>
                </c:pt>
                <c:pt idx="35276">
                  <c:v>41578.4861111111</c:v>
                </c:pt>
                <c:pt idx="35277">
                  <c:v>41578.4895833333</c:v>
                </c:pt>
                <c:pt idx="35278">
                  <c:v>41578.4930555556</c:v>
                </c:pt>
                <c:pt idx="35279">
                  <c:v>41578.4965277778</c:v>
                </c:pt>
                <c:pt idx="35280">
                  <c:v>41578.5</c:v>
                </c:pt>
                <c:pt idx="35281">
                  <c:v>41578.5034722222</c:v>
                </c:pt>
                <c:pt idx="35282">
                  <c:v>41578.5069444445</c:v>
                </c:pt>
                <c:pt idx="35283">
                  <c:v>41578.5104166667</c:v>
                </c:pt>
                <c:pt idx="35284">
                  <c:v>41578.5138888889</c:v>
                </c:pt>
                <c:pt idx="35285">
                  <c:v>41578.5173611111</c:v>
                </c:pt>
                <c:pt idx="35286">
                  <c:v>41578.5208333333</c:v>
                </c:pt>
                <c:pt idx="35287">
                  <c:v>41578.5243055556</c:v>
                </c:pt>
                <c:pt idx="35288">
                  <c:v>41578.5277777778</c:v>
                </c:pt>
                <c:pt idx="35289">
                  <c:v>41578.53125</c:v>
                </c:pt>
                <c:pt idx="35290">
                  <c:v>41578.5347222222</c:v>
                </c:pt>
                <c:pt idx="35291">
                  <c:v>41578.5381944444</c:v>
                </c:pt>
                <c:pt idx="35292">
                  <c:v>41578.5416666667</c:v>
                </c:pt>
                <c:pt idx="35293">
                  <c:v>41578.5451388889</c:v>
                </c:pt>
                <c:pt idx="35294">
                  <c:v>41578.5486111111</c:v>
                </c:pt>
                <c:pt idx="35295">
                  <c:v>41578.5520833333</c:v>
                </c:pt>
                <c:pt idx="35296">
                  <c:v>41578.5555555556</c:v>
                </c:pt>
                <c:pt idx="35297">
                  <c:v>41578.5590277778</c:v>
                </c:pt>
                <c:pt idx="35298">
                  <c:v>41578.5625</c:v>
                </c:pt>
                <c:pt idx="35299">
                  <c:v>41578.5659722222</c:v>
                </c:pt>
                <c:pt idx="35300">
                  <c:v>41578.5694444444</c:v>
                </c:pt>
                <c:pt idx="35301">
                  <c:v>41578.5729166667</c:v>
                </c:pt>
                <c:pt idx="35302">
                  <c:v>41578.5763888889</c:v>
                </c:pt>
                <c:pt idx="35303">
                  <c:v>41578.5798611111</c:v>
                </c:pt>
                <c:pt idx="35304">
                  <c:v>41578.5833333333</c:v>
                </c:pt>
                <c:pt idx="35305">
                  <c:v>41578.5868055556</c:v>
                </c:pt>
                <c:pt idx="35306">
                  <c:v>41578.5902777778</c:v>
                </c:pt>
                <c:pt idx="35307">
                  <c:v>41578.59375</c:v>
                </c:pt>
                <c:pt idx="35308">
                  <c:v>41578.5972222222</c:v>
                </c:pt>
                <c:pt idx="35309">
                  <c:v>41578.6006944444</c:v>
                </c:pt>
                <c:pt idx="35310">
                  <c:v>41578.6041666667</c:v>
                </c:pt>
                <c:pt idx="35311">
                  <c:v>41578.6076388889</c:v>
                </c:pt>
                <c:pt idx="35312">
                  <c:v>41578.6111111111</c:v>
                </c:pt>
                <c:pt idx="35313">
                  <c:v>41578.6145833333</c:v>
                </c:pt>
                <c:pt idx="35314">
                  <c:v>41578.6180555556</c:v>
                </c:pt>
                <c:pt idx="35315">
                  <c:v>41578.6215277778</c:v>
                </c:pt>
                <c:pt idx="35316">
                  <c:v>41578.625</c:v>
                </c:pt>
                <c:pt idx="35317">
                  <c:v>41578.6284722222</c:v>
                </c:pt>
                <c:pt idx="35318">
                  <c:v>41578.6319444444</c:v>
                </c:pt>
                <c:pt idx="35319">
                  <c:v>41578.6354166667</c:v>
                </c:pt>
                <c:pt idx="35320">
                  <c:v>41578.6388888889</c:v>
                </c:pt>
                <c:pt idx="35321">
                  <c:v>41578.6423611111</c:v>
                </c:pt>
                <c:pt idx="35322">
                  <c:v>41578.6458333333</c:v>
                </c:pt>
                <c:pt idx="35323">
                  <c:v>41578.6493055556</c:v>
                </c:pt>
                <c:pt idx="35324">
                  <c:v>41578.6527777778</c:v>
                </c:pt>
                <c:pt idx="35325">
                  <c:v>41578.65625</c:v>
                </c:pt>
                <c:pt idx="35326">
                  <c:v>41578.6597222222</c:v>
                </c:pt>
                <c:pt idx="35327">
                  <c:v>41578.6631944444</c:v>
                </c:pt>
                <c:pt idx="35328">
                  <c:v>41578.6666666667</c:v>
                </c:pt>
                <c:pt idx="35329">
                  <c:v>41578.6701388889</c:v>
                </c:pt>
                <c:pt idx="35330">
                  <c:v>41578.6736111111</c:v>
                </c:pt>
                <c:pt idx="35331">
                  <c:v>41578.6770833333</c:v>
                </c:pt>
                <c:pt idx="35332">
                  <c:v>41578.6805555556</c:v>
                </c:pt>
                <c:pt idx="35333">
                  <c:v>41578.6840277778</c:v>
                </c:pt>
                <c:pt idx="35334">
                  <c:v>41578.6875</c:v>
                </c:pt>
                <c:pt idx="35335">
                  <c:v>41578.6909722222</c:v>
                </c:pt>
                <c:pt idx="35336">
                  <c:v>41578.6944444444</c:v>
                </c:pt>
                <c:pt idx="35337">
                  <c:v>41578.6979166667</c:v>
                </c:pt>
                <c:pt idx="35338">
                  <c:v>41578.7013888889</c:v>
                </c:pt>
                <c:pt idx="35339">
                  <c:v>41578.7048611111</c:v>
                </c:pt>
                <c:pt idx="35340">
                  <c:v>41578.7083333333</c:v>
                </c:pt>
                <c:pt idx="35341">
                  <c:v>41578.7118055556</c:v>
                </c:pt>
                <c:pt idx="35342">
                  <c:v>41578.7152777778</c:v>
                </c:pt>
                <c:pt idx="35343">
                  <c:v>41578.71875</c:v>
                </c:pt>
                <c:pt idx="35344">
                  <c:v>41578.7222222222</c:v>
                </c:pt>
                <c:pt idx="35345">
                  <c:v>41578.7256944445</c:v>
                </c:pt>
                <c:pt idx="35346">
                  <c:v>41578.7291666667</c:v>
                </c:pt>
                <c:pt idx="35347">
                  <c:v>41578.7326388889</c:v>
                </c:pt>
                <c:pt idx="35348">
                  <c:v>41578.7361111111</c:v>
                </c:pt>
                <c:pt idx="35349">
                  <c:v>41578.7395833333</c:v>
                </c:pt>
                <c:pt idx="35350">
                  <c:v>41578.7430555556</c:v>
                </c:pt>
                <c:pt idx="35351">
                  <c:v>41578.7465277778</c:v>
                </c:pt>
                <c:pt idx="35352">
                  <c:v>41578.75</c:v>
                </c:pt>
                <c:pt idx="35353">
                  <c:v>41578.7534722222</c:v>
                </c:pt>
                <c:pt idx="35354">
                  <c:v>41578.7569444445</c:v>
                </c:pt>
                <c:pt idx="35355">
                  <c:v>41578.7604166667</c:v>
                </c:pt>
                <c:pt idx="35356">
                  <c:v>41578.7638888889</c:v>
                </c:pt>
                <c:pt idx="35357">
                  <c:v>41578.7673611111</c:v>
                </c:pt>
                <c:pt idx="35358">
                  <c:v>41578.7708333333</c:v>
                </c:pt>
                <c:pt idx="35359">
                  <c:v>41578.7743055556</c:v>
                </c:pt>
                <c:pt idx="35360">
                  <c:v>41578.7777777778</c:v>
                </c:pt>
                <c:pt idx="35361">
                  <c:v>41578.78125</c:v>
                </c:pt>
                <c:pt idx="35362">
                  <c:v>41578.7847222222</c:v>
                </c:pt>
                <c:pt idx="35363">
                  <c:v>41578.7881944445</c:v>
                </c:pt>
                <c:pt idx="35364">
                  <c:v>41578.7916666667</c:v>
                </c:pt>
                <c:pt idx="35365">
                  <c:v>41578.7951388889</c:v>
                </c:pt>
                <c:pt idx="35366">
                  <c:v>41578.7986111111</c:v>
                </c:pt>
                <c:pt idx="35367">
                  <c:v>41578.8020833333</c:v>
                </c:pt>
                <c:pt idx="35368">
                  <c:v>41578.8055555556</c:v>
                </c:pt>
                <c:pt idx="35369">
                  <c:v>41578.8090277778</c:v>
                </c:pt>
                <c:pt idx="35370">
                  <c:v>41578.8125</c:v>
                </c:pt>
                <c:pt idx="35371">
                  <c:v>41578.8159722222</c:v>
                </c:pt>
                <c:pt idx="35372">
                  <c:v>41578.8194444444</c:v>
                </c:pt>
                <c:pt idx="35373">
                  <c:v>41578.8229166667</c:v>
                </c:pt>
                <c:pt idx="35374">
                  <c:v>41578.8263888889</c:v>
                </c:pt>
                <c:pt idx="35375">
                  <c:v>41578.8298611111</c:v>
                </c:pt>
                <c:pt idx="35376">
                  <c:v>41578.8333333333</c:v>
                </c:pt>
                <c:pt idx="35377">
                  <c:v>41578.8368055556</c:v>
                </c:pt>
                <c:pt idx="35378">
                  <c:v>41578.8402777778</c:v>
                </c:pt>
                <c:pt idx="35379">
                  <c:v>41578.84375</c:v>
                </c:pt>
                <c:pt idx="35380">
                  <c:v>41578.8472222222</c:v>
                </c:pt>
                <c:pt idx="35381">
                  <c:v>41578.8506944444</c:v>
                </c:pt>
                <c:pt idx="35382">
                  <c:v>41578.8541666667</c:v>
                </c:pt>
                <c:pt idx="35383">
                  <c:v>41578.8576388889</c:v>
                </c:pt>
                <c:pt idx="35384">
                  <c:v>41578.8611111111</c:v>
                </c:pt>
                <c:pt idx="35385">
                  <c:v>41578.8645833333</c:v>
                </c:pt>
                <c:pt idx="35386">
                  <c:v>41578.8680555556</c:v>
                </c:pt>
                <c:pt idx="35387">
                  <c:v>41578.8715277778</c:v>
                </c:pt>
                <c:pt idx="35388">
                  <c:v>41578.875</c:v>
                </c:pt>
                <c:pt idx="35389">
                  <c:v>41578.8784722222</c:v>
                </c:pt>
                <c:pt idx="35390">
                  <c:v>41578.8819444444</c:v>
                </c:pt>
                <c:pt idx="35391">
                  <c:v>41578.8854166667</c:v>
                </c:pt>
                <c:pt idx="35392">
                  <c:v>41578.8888888889</c:v>
                </c:pt>
                <c:pt idx="35393">
                  <c:v>41578.8923611111</c:v>
                </c:pt>
                <c:pt idx="35394">
                  <c:v>41578.8958333333</c:v>
                </c:pt>
                <c:pt idx="35395">
                  <c:v>41578.8993055556</c:v>
                </c:pt>
                <c:pt idx="35396">
                  <c:v>41578.9027777778</c:v>
                </c:pt>
                <c:pt idx="35397">
                  <c:v>41578.90625</c:v>
                </c:pt>
                <c:pt idx="35398">
                  <c:v>41578.9097222222</c:v>
                </c:pt>
                <c:pt idx="35399">
                  <c:v>41578.9131944444</c:v>
                </c:pt>
                <c:pt idx="35400">
                  <c:v>41578.9166666667</c:v>
                </c:pt>
                <c:pt idx="35401">
                  <c:v>41578.9201388889</c:v>
                </c:pt>
                <c:pt idx="35402">
                  <c:v>41578.9236111111</c:v>
                </c:pt>
                <c:pt idx="35403">
                  <c:v>41578.9270833333</c:v>
                </c:pt>
                <c:pt idx="35404">
                  <c:v>41578.9305555556</c:v>
                </c:pt>
                <c:pt idx="35405">
                  <c:v>41578.9340277778</c:v>
                </c:pt>
                <c:pt idx="35406">
                  <c:v>41578.9375</c:v>
                </c:pt>
                <c:pt idx="35407">
                  <c:v>41578.9409722222</c:v>
                </c:pt>
                <c:pt idx="35408">
                  <c:v>41578.9444444444</c:v>
                </c:pt>
                <c:pt idx="35409">
                  <c:v>41578.9479166667</c:v>
                </c:pt>
                <c:pt idx="35410">
                  <c:v>41578.9513888889</c:v>
                </c:pt>
                <c:pt idx="35411">
                  <c:v>41578.9548611111</c:v>
                </c:pt>
                <c:pt idx="35412">
                  <c:v>41578.9583333333</c:v>
                </c:pt>
                <c:pt idx="35413">
                  <c:v>41578.9618055556</c:v>
                </c:pt>
                <c:pt idx="35414">
                  <c:v>41578.9652777778</c:v>
                </c:pt>
                <c:pt idx="35415">
                  <c:v>41578.96875</c:v>
                </c:pt>
                <c:pt idx="35416">
                  <c:v>41578.9722222222</c:v>
                </c:pt>
                <c:pt idx="35417">
                  <c:v>41578.9756944444</c:v>
                </c:pt>
                <c:pt idx="35418">
                  <c:v>41578.9791666667</c:v>
                </c:pt>
                <c:pt idx="35419">
                  <c:v>41578.9826388889</c:v>
                </c:pt>
                <c:pt idx="35420">
                  <c:v>41578.9861111111</c:v>
                </c:pt>
                <c:pt idx="35421">
                  <c:v>41578.9895833333</c:v>
                </c:pt>
                <c:pt idx="35422">
                  <c:v>41578.9930555556</c:v>
                </c:pt>
                <c:pt idx="35423">
                  <c:v>41578.9965277778</c:v>
                </c:pt>
                <c:pt idx="35424">
                  <c:v>41579</c:v>
                </c:pt>
                <c:pt idx="35425">
                  <c:v>41579.0034722222</c:v>
                </c:pt>
                <c:pt idx="35426">
                  <c:v>41579.0069444445</c:v>
                </c:pt>
                <c:pt idx="35427">
                  <c:v>41579.0104166667</c:v>
                </c:pt>
                <c:pt idx="35428">
                  <c:v>41579.0138888889</c:v>
                </c:pt>
                <c:pt idx="35429">
                  <c:v>41579.0173611111</c:v>
                </c:pt>
                <c:pt idx="35430">
                  <c:v>41579.0208333333</c:v>
                </c:pt>
                <c:pt idx="35431">
                  <c:v>41579.0243055556</c:v>
                </c:pt>
                <c:pt idx="35432">
                  <c:v>41579.0277777778</c:v>
                </c:pt>
                <c:pt idx="35433">
                  <c:v>41579.03125</c:v>
                </c:pt>
                <c:pt idx="35434">
                  <c:v>41579.0347222222</c:v>
                </c:pt>
                <c:pt idx="35435">
                  <c:v>41579.0381944445</c:v>
                </c:pt>
                <c:pt idx="35436">
                  <c:v>41579.0416666667</c:v>
                </c:pt>
                <c:pt idx="35437">
                  <c:v>41579.0451388889</c:v>
                </c:pt>
                <c:pt idx="35438">
                  <c:v>41579.0486111111</c:v>
                </c:pt>
                <c:pt idx="35439">
                  <c:v>41579.0520833333</c:v>
                </c:pt>
                <c:pt idx="35440">
                  <c:v>41579.0555555556</c:v>
                </c:pt>
                <c:pt idx="35441">
                  <c:v>41579.0590277778</c:v>
                </c:pt>
                <c:pt idx="35442">
                  <c:v>41579.0625</c:v>
                </c:pt>
                <c:pt idx="35443">
                  <c:v>41579.0659722222</c:v>
                </c:pt>
                <c:pt idx="35444">
                  <c:v>41579.0694444444</c:v>
                </c:pt>
                <c:pt idx="35445">
                  <c:v>41579.0729166667</c:v>
                </c:pt>
                <c:pt idx="35446">
                  <c:v>41579.0763888889</c:v>
                </c:pt>
                <c:pt idx="35447">
                  <c:v>41579.0798611111</c:v>
                </c:pt>
                <c:pt idx="35448">
                  <c:v>41579.0833333333</c:v>
                </c:pt>
                <c:pt idx="35449">
                  <c:v>41579.0868055556</c:v>
                </c:pt>
                <c:pt idx="35450">
                  <c:v>41579.0902777778</c:v>
                </c:pt>
                <c:pt idx="35451">
                  <c:v>41579.09375</c:v>
                </c:pt>
                <c:pt idx="35452">
                  <c:v>41579.0972222222</c:v>
                </c:pt>
                <c:pt idx="35453">
                  <c:v>41579.1006944444</c:v>
                </c:pt>
                <c:pt idx="35454">
                  <c:v>41579.1041666667</c:v>
                </c:pt>
                <c:pt idx="35455">
                  <c:v>41579.1076388889</c:v>
                </c:pt>
                <c:pt idx="35456">
                  <c:v>41579.1111111111</c:v>
                </c:pt>
                <c:pt idx="35457">
                  <c:v>41579.1145833333</c:v>
                </c:pt>
                <c:pt idx="35458">
                  <c:v>41579.1180555556</c:v>
                </c:pt>
                <c:pt idx="35459">
                  <c:v>41579.1215277778</c:v>
                </c:pt>
                <c:pt idx="35460">
                  <c:v>41579.125</c:v>
                </c:pt>
                <c:pt idx="35461">
                  <c:v>41579.1284722222</c:v>
                </c:pt>
                <c:pt idx="35462">
                  <c:v>41579.1319444444</c:v>
                </c:pt>
                <c:pt idx="35463">
                  <c:v>41579.1354166667</c:v>
                </c:pt>
                <c:pt idx="35464">
                  <c:v>41579.1388888889</c:v>
                </c:pt>
                <c:pt idx="35465">
                  <c:v>41579.1423611111</c:v>
                </c:pt>
                <c:pt idx="35466">
                  <c:v>41579.1458333333</c:v>
                </c:pt>
                <c:pt idx="35467">
                  <c:v>41579.1493055556</c:v>
                </c:pt>
                <c:pt idx="35468">
                  <c:v>41579.1527777778</c:v>
                </c:pt>
                <c:pt idx="35469">
                  <c:v>41579.15625</c:v>
                </c:pt>
                <c:pt idx="35470">
                  <c:v>41579.1597222222</c:v>
                </c:pt>
                <c:pt idx="35471">
                  <c:v>41579.1631944444</c:v>
                </c:pt>
                <c:pt idx="35472">
                  <c:v>41579.1666666667</c:v>
                </c:pt>
                <c:pt idx="35473">
                  <c:v>41579.1701388889</c:v>
                </c:pt>
                <c:pt idx="35474">
                  <c:v>41579.1736111111</c:v>
                </c:pt>
                <c:pt idx="35475">
                  <c:v>41579.1770833333</c:v>
                </c:pt>
                <c:pt idx="35476">
                  <c:v>41579.1805555556</c:v>
                </c:pt>
                <c:pt idx="35477">
                  <c:v>41579.1840277778</c:v>
                </c:pt>
                <c:pt idx="35478">
                  <c:v>41579.1875</c:v>
                </c:pt>
                <c:pt idx="35479">
                  <c:v>41579.1909722222</c:v>
                </c:pt>
                <c:pt idx="35480">
                  <c:v>41579.1944444444</c:v>
                </c:pt>
                <c:pt idx="35481">
                  <c:v>41579.1979166667</c:v>
                </c:pt>
                <c:pt idx="35482">
                  <c:v>41579.2013888889</c:v>
                </c:pt>
                <c:pt idx="35483">
                  <c:v>41579.2048611111</c:v>
                </c:pt>
                <c:pt idx="35484">
                  <c:v>41579.2083333333</c:v>
                </c:pt>
                <c:pt idx="35485">
                  <c:v>41579.2118055556</c:v>
                </c:pt>
                <c:pt idx="35486">
                  <c:v>41579.2152777778</c:v>
                </c:pt>
                <c:pt idx="35487">
                  <c:v>41579.21875</c:v>
                </c:pt>
                <c:pt idx="35488">
                  <c:v>41579.2222222222</c:v>
                </c:pt>
                <c:pt idx="35489">
                  <c:v>41579.2256944444</c:v>
                </c:pt>
                <c:pt idx="35490">
                  <c:v>41579.2291666667</c:v>
                </c:pt>
                <c:pt idx="35491">
                  <c:v>41579.2326388889</c:v>
                </c:pt>
                <c:pt idx="35492">
                  <c:v>41579.2361111111</c:v>
                </c:pt>
                <c:pt idx="35493">
                  <c:v>41579.2395833333</c:v>
                </c:pt>
                <c:pt idx="35494">
                  <c:v>41579.2430555556</c:v>
                </c:pt>
                <c:pt idx="35495">
                  <c:v>41579.2465277778</c:v>
                </c:pt>
                <c:pt idx="35496">
                  <c:v>41579.25</c:v>
                </c:pt>
                <c:pt idx="35497">
                  <c:v>41579.2534722222</c:v>
                </c:pt>
                <c:pt idx="35498">
                  <c:v>41579.2569444445</c:v>
                </c:pt>
                <c:pt idx="35499">
                  <c:v>41579.2604166667</c:v>
                </c:pt>
                <c:pt idx="35500">
                  <c:v>41579.2638888889</c:v>
                </c:pt>
                <c:pt idx="35501">
                  <c:v>41579.2673611111</c:v>
                </c:pt>
                <c:pt idx="35502">
                  <c:v>41579.2708333333</c:v>
                </c:pt>
                <c:pt idx="35503">
                  <c:v>41579.2743055556</c:v>
                </c:pt>
                <c:pt idx="35504">
                  <c:v>41579.2777777778</c:v>
                </c:pt>
                <c:pt idx="35505">
                  <c:v>41579.28125</c:v>
                </c:pt>
                <c:pt idx="35506">
                  <c:v>41579.2847222222</c:v>
                </c:pt>
                <c:pt idx="35507">
                  <c:v>41579.2881944445</c:v>
                </c:pt>
                <c:pt idx="35508">
                  <c:v>41579.2916666667</c:v>
                </c:pt>
                <c:pt idx="35509">
                  <c:v>41579.2951388889</c:v>
                </c:pt>
                <c:pt idx="35510">
                  <c:v>41579.2986111111</c:v>
                </c:pt>
                <c:pt idx="35511">
                  <c:v>41579.3020833333</c:v>
                </c:pt>
                <c:pt idx="35512">
                  <c:v>41579.3055555556</c:v>
                </c:pt>
                <c:pt idx="35513">
                  <c:v>41579.3090277778</c:v>
                </c:pt>
                <c:pt idx="35514">
                  <c:v>41579.3125</c:v>
                </c:pt>
                <c:pt idx="35515">
                  <c:v>41579.3159722222</c:v>
                </c:pt>
                <c:pt idx="35516">
                  <c:v>41579.3194444445</c:v>
                </c:pt>
                <c:pt idx="35517">
                  <c:v>41579.3229166667</c:v>
                </c:pt>
                <c:pt idx="35518">
                  <c:v>41579.3263888889</c:v>
                </c:pt>
                <c:pt idx="35519">
                  <c:v>41579.3298611111</c:v>
                </c:pt>
                <c:pt idx="35520">
                  <c:v>41579.3333333333</c:v>
                </c:pt>
                <c:pt idx="35521">
                  <c:v>41579.3368055556</c:v>
                </c:pt>
                <c:pt idx="35522">
                  <c:v>41579.3402777778</c:v>
                </c:pt>
                <c:pt idx="35523">
                  <c:v>41579.34375</c:v>
                </c:pt>
                <c:pt idx="35524">
                  <c:v>41579.3472222222</c:v>
                </c:pt>
                <c:pt idx="35525">
                  <c:v>41579.3506944444</c:v>
                </c:pt>
                <c:pt idx="35526">
                  <c:v>41579.3541666667</c:v>
                </c:pt>
                <c:pt idx="35527">
                  <c:v>41579.3576388889</c:v>
                </c:pt>
                <c:pt idx="35528">
                  <c:v>41579.3611111111</c:v>
                </c:pt>
                <c:pt idx="35529">
                  <c:v>41579.3645833333</c:v>
                </c:pt>
                <c:pt idx="35530">
                  <c:v>41579.3680555556</c:v>
                </c:pt>
                <c:pt idx="35531">
                  <c:v>41579.3715277778</c:v>
                </c:pt>
                <c:pt idx="35532">
                  <c:v>41579.375</c:v>
                </c:pt>
                <c:pt idx="35533">
                  <c:v>41579.3784722222</c:v>
                </c:pt>
                <c:pt idx="35534">
                  <c:v>41579.3819444444</c:v>
                </c:pt>
                <c:pt idx="35535">
                  <c:v>41579.3854166667</c:v>
                </c:pt>
                <c:pt idx="35536">
                  <c:v>41579.3888888889</c:v>
                </c:pt>
                <c:pt idx="35537">
                  <c:v>41579.3923611111</c:v>
                </c:pt>
                <c:pt idx="35538">
                  <c:v>41579.3958333333</c:v>
                </c:pt>
                <c:pt idx="35539">
                  <c:v>41579.3993055556</c:v>
                </c:pt>
                <c:pt idx="35540">
                  <c:v>41579.4027777778</c:v>
                </c:pt>
                <c:pt idx="35541">
                  <c:v>41579.40625</c:v>
                </c:pt>
                <c:pt idx="35542">
                  <c:v>41579.4097222222</c:v>
                </c:pt>
                <c:pt idx="35543">
                  <c:v>41579.4131944444</c:v>
                </c:pt>
                <c:pt idx="35544">
                  <c:v>41579.4166666667</c:v>
                </c:pt>
                <c:pt idx="35545">
                  <c:v>41579.4201388889</c:v>
                </c:pt>
                <c:pt idx="35546">
                  <c:v>41579.4236111111</c:v>
                </c:pt>
                <c:pt idx="35547">
                  <c:v>41579.4270833333</c:v>
                </c:pt>
                <c:pt idx="35548">
                  <c:v>41579.4305555556</c:v>
                </c:pt>
                <c:pt idx="35549">
                  <c:v>41579.4340277778</c:v>
                </c:pt>
                <c:pt idx="35550">
                  <c:v>41579.4375</c:v>
                </c:pt>
                <c:pt idx="35551">
                  <c:v>41579.4409722222</c:v>
                </c:pt>
                <c:pt idx="35552">
                  <c:v>41579.4444444444</c:v>
                </c:pt>
                <c:pt idx="35553">
                  <c:v>41579.4479166667</c:v>
                </c:pt>
                <c:pt idx="35554">
                  <c:v>41579.4513888889</c:v>
                </c:pt>
                <c:pt idx="35555">
                  <c:v>41579.4548611111</c:v>
                </c:pt>
                <c:pt idx="35556">
                  <c:v>41579.4583333333</c:v>
                </c:pt>
                <c:pt idx="35557">
                  <c:v>41579.4618055556</c:v>
                </c:pt>
                <c:pt idx="35558">
                  <c:v>41579.4652777778</c:v>
                </c:pt>
                <c:pt idx="35559">
                  <c:v>41579.46875</c:v>
                </c:pt>
                <c:pt idx="35560">
                  <c:v>41579.4722222222</c:v>
                </c:pt>
                <c:pt idx="35561">
                  <c:v>41579.4756944444</c:v>
                </c:pt>
                <c:pt idx="35562">
                  <c:v>41579.4791666667</c:v>
                </c:pt>
                <c:pt idx="35563">
                  <c:v>41579.4826388889</c:v>
                </c:pt>
                <c:pt idx="35564">
                  <c:v>41579.4861111111</c:v>
                </c:pt>
                <c:pt idx="35565">
                  <c:v>41579.4895833333</c:v>
                </c:pt>
                <c:pt idx="35566">
                  <c:v>41579.4930555556</c:v>
                </c:pt>
                <c:pt idx="35567">
                  <c:v>41579.4965277778</c:v>
                </c:pt>
                <c:pt idx="35568">
                  <c:v>41579.5</c:v>
                </c:pt>
                <c:pt idx="35569">
                  <c:v>41579.5034722222</c:v>
                </c:pt>
                <c:pt idx="35570">
                  <c:v>41579.5069444444</c:v>
                </c:pt>
                <c:pt idx="35571">
                  <c:v>41579.5104166667</c:v>
                </c:pt>
                <c:pt idx="35572">
                  <c:v>41579.5138888889</c:v>
                </c:pt>
                <c:pt idx="35573">
                  <c:v>41579.5173611111</c:v>
                </c:pt>
                <c:pt idx="35574">
                  <c:v>41579.5208333333</c:v>
                </c:pt>
                <c:pt idx="35575">
                  <c:v>41579.5243055556</c:v>
                </c:pt>
                <c:pt idx="35576">
                  <c:v>41579.5277777778</c:v>
                </c:pt>
                <c:pt idx="35577">
                  <c:v>41579.53125</c:v>
                </c:pt>
                <c:pt idx="35578">
                  <c:v>41579.5347222222</c:v>
                </c:pt>
                <c:pt idx="35579">
                  <c:v>41579.5381944445</c:v>
                </c:pt>
                <c:pt idx="35580">
                  <c:v>41579.5416666667</c:v>
                </c:pt>
                <c:pt idx="35581">
                  <c:v>41579.5451388889</c:v>
                </c:pt>
                <c:pt idx="35582">
                  <c:v>41579.5486111111</c:v>
                </c:pt>
                <c:pt idx="35583">
                  <c:v>41579.5520833333</c:v>
                </c:pt>
                <c:pt idx="35584">
                  <c:v>41579.5555555556</c:v>
                </c:pt>
                <c:pt idx="35585">
                  <c:v>41579.5590277778</c:v>
                </c:pt>
                <c:pt idx="35586">
                  <c:v>41579.5625</c:v>
                </c:pt>
                <c:pt idx="35587">
                  <c:v>41579.5659722222</c:v>
                </c:pt>
                <c:pt idx="35588">
                  <c:v>41579.5694444445</c:v>
                </c:pt>
                <c:pt idx="35589">
                  <c:v>41579.5729166667</c:v>
                </c:pt>
                <c:pt idx="35590">
                  <c:v>41579.5763888889</c:v>
                </c:pt>
                <c:pt idx="35591">
                  <c:v>41579.5798611111</c:v>
                </c:pt>
                <c:pt idx="35592">
                  <c:v>41579.5833333333</c:v>
                </c:pt>
                <c:pt idx="35593">
                  <c:v>41579.5868055556</c:v>
                </c:pt>
                <c:pt idx="35594">
                  <c:v>41579.5902777778</c:v>
                </c:pt>
                <c:pt idx="35595">
                  <c:v>41579.59375</c:v>
                </c:pt>
                <c:pt idx="35596">
                  <c:v>41579.5972222222</c:v>
                </c:pt>
                <c:pt idx="35597">
                  <c:v>41579.6006944445</c:v>
                </c:pt>
                <c:pt idx="35598">
                  <c:v>41579.6041666667</c:v>
                </c:pt>
                <c:pt idx="35599">
                  <c:v>41579.6076388889</c:v>
                </c:pt>
                <c:pt idx="35600">
                  <c:v>41579.6111111111</c:v>
                </c:pt>
                <c:pt idx="35601">
                  <c:v>41579.6145833333</c:v>
                </c:pt>
                <c:pt idx="35602">
                  <c:v>41579.6180555556</c:v>
                </c:pt>
                <c:pt idx="35603">
                  <c:v>41579.6215277778</c:v>
                </c:pt>
                <c:pt idx="35604">
                  <c:v>41579.625</c:v>
                </c:pt>
                <c:pt idx="35605">
                  <c:v>41579.6284722222</c:v>
                </c:pt>
                <c:pt idx="35606">
                  <c:v>41579.6319444444</c:v>
                </c:pt>
                <c:pt idx="35607">
                  <c:v>41579.6354166667</c:v>
                </c:pt>
                <c:pt idx="35608">
                  <c:v>41579.6388888889</c:v>
                </c:pt>
                <c:pt idx="35609">
                  <c:v>41579.6423611111</c:v>
                </c:pt>
                <c:pt idx="35610">
                  <c:v>41579.6458333333</c:v>
                </c:pt>
                <c:pt idx="35611">
                  <c:v>41579.6493055556</c:v>
                </c:pt>
                <c:pt idx="35612">
                  <c:v>41579.6527777778</c:v>
                </c:pt>
                <c:pt idx="35613">
                  <c:v>41579.65625</c:v>
                </c:pt>
                <c:pt idx="35614">
                  <c:v>41579.6597222222</c:v>
                </c:pt>
                <c:pt idx="35615">
                  <c:v>41579.6631944444</c:v>
                </c:pt>
                <c:pt idx="35616">
                  <c:v>41579.6666666667</c:v>
                </c:pt>
                <c:pt idx="35617">
                  <c:v>41579.6701388889</c:v>
                </c:pt>
                <c:pt idx="35618">
                  <c:v>41579.6736111111</c:v>
                </c:pt>
                <c:pt idx="35619">
                  <c:v>41579.6770833333</c:v>
                </c:pt>
                <c:pt idx="35620">
                  <c:v>41579.6805555556</c:v>
                </c:pt>
                <c:pt idx="35621">
                  <c:v>41579.6840277778</c:v>
                </c:pt>
                <c:pt idx="35622">
                  <c:v>41579.6875</c:v>
                </c:pt>
                <c:pt idx="35623">
                  <c:v>41579.6909722222</c:v>
                </c:pt>
                <c:pt idx="35624">
                  <c:v>41579.6944444444</c:v>
                </c:pt>
                <c:pt idx="35625">
                  <c:v>41579.6979166667</c:v>
                </c:pt>
                <c:pt idx="35626">
                  <c:v>41579.7013888889</c:v>
                </c:pt>
                <c:pt idx="35627">
                  <c:v>41579.7048611111</c:v>
                </c:pt>
                <c:pt idx="35628">
                  <c:v>41579.7083333333</c:v>
                </c:pt>
                <c:pt idx="35629">
                  <c:v>41579.7118055556</c:v>
                </c:pt>
                <c:pt idx="35630">
                  <c:v>41579.7152777778</c:v>
                </c:pt>
                <c:pt idx="35631">
                  <c:v>41579.71875</c:v>
                </c:pt>
                <c:pt idx="35632">
                  <c:v>41579.7222222222</c:v>
                </c:pt>
                <c:pt idx="35633">
                  <c:v>41579.7256944444</c:v>
                </c:pt>
                <c:pt idx="35634">
                  <c:v>41579.7291666667</c:v>
                </c:pt>
                <c:pt idx="35635">
                  <c:v>41579.7326388889</c:v>
                </c:pt>
                <c:pt idx="35636">
                  <c:v>41579.7361111111</c:v>
                </c:pt>
                <c:pt idx="35637">
                  <c:v>41579.7395833333</c:v>
                </c:pt>
                <c:pt idx="35638">
                  <c:v>41579.7430555556</c:v>
                </c:pt>
                <c:pt idx="35639">
                  <c:v>41579.7465277778</c:v>
                </c:pt>
                <c:pt idx="35640">
                  <c:v>41579.75</c:v>
                </c:pt>
                <c:pt idx="35641">
                  <c:v>41579.7534722222</c:v>
                </c:pt>
                <c:pt idx="35642">
                  <c:v>41579.7569444444</c:v>
                </c:pt>
                <c:pt idx="35643">
                  <c:v>41579.7604166667</c:v>
                </c:pt>
                <c:pt idx="35644">
                  <c:v>41579.7638888889</c:v>
                </c:pt>
                <c:pt idx="35645">
                  <c:v>41579.7673611111</c:v>
                </c:pt>
                <c:pt idx="35646">
                  <c:v>41579.7708333333</c:v>
                </c:pt>
                <c:pt idx="35647">
                  <c:v>41579.7743055556</c:v>
                </c:pt>
                <c:pt idx="35648">
                  <c:v>41579.7777777778</c:v>
                </c:pt>
                <c:pt idx="35649">
                  <c:v>41579.78125</c:v>
                </c:pt>
                <c:pt idx="35650">
                  <c:v>41579.7847222222</c:v>
                </c:pt>
                <c:pt idx="35651">
                  <c:v>41579.7881944445</c:v>
                </c:pt>
                <c:pt idx="35652">
                  <c:v>41579.7916666667</c:v>
                </c:pt>
                <c:pt idx="35653">
                  <c:v>41579.7951388889</c:v>
                </c:pt>
                <c:pt idx="35654">
                  <c:v>41579.7986111111</c:v>
                </c:pt>
                <c:pt idx="35655">
                  <c:v>41579.8020833333</c:v>
                </c:pt>
                <c:pt idx="35656">
                  <c:v>41579.8055555556</c:v>
                </c:pt>
                <c:pt idx="35657">
                  <c:v>41579.8090277778</c:v>
                </c:pt>
                <c:pt idx="35658">
                  <c:v>41579.8125</c:v>
                </c:pt>
                <c:pt idx="35659">
                  <c:v>41579.8159722222</c:v>
                </c:pt>
                <c:pt idx="35660">
                  <c:v>41579.8194444445</c:v>
                </c:pt>
                <c:pt idx="35661">
                  <c:v>41579.8229166667</c:v>
                </c:pt>
                <c:pt idx="35662">
                  <c:v>41579.8263888889</c:v>
                </c:pt>
                <c:pt idx="35663">
                  <c:v>41579.8298611111</c:v>
                </c:pt>
                <c:pt idx="35664">
                  <c:v>41579.8333333333</c:v>
                </c:pt>
                <c:pt idx="35665">
                  <c:v>41579.8368055556</c:v>
                </c:pt>
                <c:pt idx="35666">
                  <c:v>41579.8402777778</c:v>
                </c:pt>
                <c:pt idx="35667">
                  <c:v>41579.84375</c:v>
                </c:pt>
                <c:pt idx="35668">
                  <c:v>41579.8472222222</c:v>
                </c:pt>
                <c:pt idx="35669">
                  <c:v>41579.8506944445</c:v>
                </c:pt>
                <c:pt idx="35670">
                  <c:v>41579.8541666667</c:v>
                </c:pt>
                <c:pt idx="35671">
                  <c:v>41579.8576388889</c:v>
                </c:pt>
                <c:pt idx="35672">
                  <c:v>41579.8611111111</c:v>
                </c:pt>
                <c:pt idx="35673">
                  <c:v>41579.8645833333</c:v>
                </c:pt>
                <c:pt idx="35674">
                  <c:v>41579.8680555556</c:v>
                </c:pt>
                <c:pt idx="35675">
                  <c:v>41579.8715277778</c:v>
                </c:pt>
                <c:pt idx="35676">
                  <c:v>41579.875</c:v>
                </c:pt>
                <c:pt idx="35677">
                  <c:v>41579.8784722222</c:v>
                </c:pt>
                <c:pt idx="35678">
                  <c:v>41579.8819444444</c:v>
                </c:pt>
                <c:pt idx="35679">
                  <c:v>41579.8854166667</c:v>
                </c:pt>
                <c:pt idx="35680">
                  <c:v>41579.8888888889</c:v>
                </c:pt>
                <c:pt idx="35681">
                  <c:v>41579.8923611111</c:v>
                </c:pt>
                <c:pt idx="35682">
                  <c:v>41579.8958333333</c:v>
                </c:pt>
                <c:pt idx="35683">
                  <c:v>41579.8993055556</c:v>
                </c:pt>
                <c:pt idx="35684">
                  <c:v>41579.9027777778</c:v>
                </c:pt>
                <c:pt idx="35685">
                  <c:v>41579.90625</c:v>
                </c:pt>
                <c:pt idx="35686">
                  <c:v>41579.9097222222</c:v>
                </c:pt>
                <c:pt idx="35687">
                  <c:v>41579.9131944444</c:v>
                </c:pt>
                <c:pt idx="35688">
                  <c:v>41579.9166666667</c:v>
                </c:pt>
                <c:pt idx="35689">
                  <c:v>41579.9201388889</c:v>
                </c:pt>
                <c:pt idx="35690">
                  <c:v>41579.9236111111</c:v>
                </c:pt>
                <c:pt idx="35691">
                  <c:v>41579.9270833333</c:v>
                </c:pt>
                <c:pt idx="35692">
                  <c:v>41579.9305555556</c:v>
                </c:pt>
                <c:pt idx="35693">
                  <c:v>41579.9340277778</c:v>
                </c:pt>
                <c:pt idx="35694">
                  <c:v>41579.9375</c:v>
                </c:pt>
                <c:pt idx="35695">
                  <c:v>41579.9409722222</c:v>
                </c:pt>
                <c:pt idx="35696">
                  <c:v>41579.9444444444</c:v>
                </c:pt>
                <c:pt idx="35697">
                  <c:v>41579.9479166667</c:v>
                </c:pt>
                <c:pt idx="35698">
                  <c:v>41579.9513888889</c:v>
                </c:pt>
                <c:pt idx="35699">
                  <c:v>41579.9548611111</c:v>
                </c:pt>
                <c:pt idx="35700">
                  <c:v>41579.9583333333</c:v>
                </c:pt>
                <c:pt idx="35701">
                  <c:v>41579.9618055556</c:v>
                </c:pt>
                <c:pt idx="35702">
                  <c:v>41579.9652777778</c:v>
                </c:pt>
                <c:pt idx="35703">
                  <c:v>41579.96875</c:v>
                </c:pt>
                <c:pt idx="35704">
                  <c:v>41579.9722222222</c:v>
                </c:pt>
                <c:pt idx="35705">
                  <c:v>41579.9756944444</c:v>
                </c:pt>
                <c:pt idx="35706">
                  <c:v>41579.9791666667</c:v>
                </c:pt>
                <c:pt idx="35707">
                  <c:v>41579.9826388889</c:v>
                </c:pt>
                <c:pt idx="35708">
                  <c:v>41579.9861111111</c:v>
                </c:pt>
                <c:pt idx="35709">
                  <c:v>41579.9895833333</c:v>
                </c:pt>
                <c:pt idx="35710">
                  <c:v>41579.9930555556</c:v>
                </c:pt>
                <c:pt idx="35711">
                  <c:v>41579.9965277778</c:v>
                </c:pt>
                <c:pt idx="35712">
                  <c:v>41580</c:v>
                </c:pt>
                <c:pt idx="35713">
                  <c:v>41580.0034722222</c:v>
                </c:pt>
                <c:pt idx="35714">
                  <c:v>41580.0069444444</c:v>
                </c:pt>
                <c:pt idx="35715">
                  <c:v>41580.0104166667</c:v>
                </c:pt>
                <c:pt idx="35716">
                  <c:v>41580.0138888889</c:v>
                </c:pt>
                <c:pt idx="35717">
                  <c:v>41580.0173611111</c:v>
                </c:pt>
                <c:pt idx="35718">
                  <c:v>41580.0208333333</c:v>
                </c:pt>
                <c:pt idx="35719">
                  <c:v>41580.0243055556</c:v>
                </c:pt>
                <c:pt idx="35720">
                  <c:v>41580.0277777778</c:v>
                </c:pt>
                <c:pt idx="35721">
                  <c:v>41580.03125</c:v>
                </c:pt>
                <c:pt idx="35722">
                  <c:v>41580.0347222222</c:v>
                </c:pt>
                <c:pt idx="35723">
                  <c:v>41580.0381944444</c:v>
                </c:pt>
                <c:pt idx="35724">
                  <c:v>41580.0416666667</c:v>
                </c:pt>
                <c:pt idx="35725">
                  <c:v>41580.0451388889</c:v>
                </c:pt>
                <c:pt idx="35726">
                  <c:v>41580.0486111111</c:v>
                </c:pt>
                <c:pt idx="35727">
                  <c:v>41580.0520833333</c:v>
                </c:pt>
                <c:pt idx="35728">
                  <c:v>41580.0555555556</c:v>
                </c:pt>
                <c:pt idx="35729">
                  <c:v>41580.0590277778</c:v>
                </c:pt>
                <c:pt idx="35730">
                  <c:v>41580.0625</c:v>
                </c:pt>
                <c:pt idx="35731">
                  <c:v>41580.0659722222</c:v>
                </c:pt>
                <c:pt idx="35732">
                  <c:v>41580.0694444445</c:v>
                </c:pt>
                <c:pt idx="35733">
                  <c:v>41580.0729166667</c:v>
                </c:pt>
                <c:pt idx="35734">
                  <c:v>41580.0763888889</c:v>
                </c:pt>
                <c:pt idx="35735">
                  <c:v>41580.0798611111</c:v>
                </c:pt>
                <c:pt idx="35736">
                  <c:v>41580.0833333333</c:v>
                </c:pt>
                <c:pt idx="35737">
                  <c:v>41580.0868055556</c:v>
                </c:pt>
                <c:pt idx="35738">
                  <c:v>41580.0902777778</c:v>
                </c:pt>
                <c:pt idx="35739">
                  <c:v>41580.09375</c:v>
                </c:pt>
                <c:pt idx="35740">
                  <c:v>41580.0972222222</c:v>
                </c:pt>
                <c:pt idx="35741">
                  <c:v>41580.1006944445</c:v>
                </c:pt>
                <c:pt idx="35742">
                  <c:v>41580.1041666667</c:v>
                </c:pt>
                <c:pt idx="35743">
                  <c:v>41580.1076388889</c:v>
                </c:pt>
                <c:pt idx="35744">
                  <c:v>41580.1111111111</c:v>
                </c:pt>
                <c:pt idx="35745">
                  <c:v>41580.1145833333</c:v>
                </c:pt>
                <c:pt idx="35746">
                  <c:v>41580.1180555556</c:v>
                </c:pt>
                <c:pt idx="35747">
                  <c:v>41580.1215277778</c:v>
                </c:pt>
                <c:pt idx="35748">
                  <c:v>41580.125</c:v>
                </c:pt>
                <c:pt idx="35749">
                  <c:v>41580.1284722222</c:v>
                </c:pt>
                <c:pt idx="35750">
                  <c:v>41580.1319444445</c:v>
                </c:pt>
                <c:pt idx="35751">
                  <c:v>41580.1354166667</c:v>
                </c:pt>
                <c:pt idx="35752">
                  <c:v>41580.1388888889</c:v>
                </c:pt>
                <c:pt idx="35753">
                  <c:v>41580.1423611111</c:v>
                </c:pt>
                <c:pt idx="35754">
                  <c:v>41580.1458333333</c:v>
                </c:pt>
                <c:pt idx="35755">
                  <c:v>41580.1493055556</c:v>
                </c:pt>
                <c:pt idx="35756">
                  <c:v>41580.1527777778</c:v>
                </c:pt>
                <c:pt idx="35757">
                  <c:v>41580.15625</c:v>
                </c:pt>
                <c:pt idx="35758">
                  <c:v>41580.1597222222</c:v>
                </c:pt>
                <c:pt idx="35759">
                  <c:v>41580.1631944444</c:v>
                </c:pt>
                <c:pt idx="35760">
                  <c:v>41580.1666666667</c:v>
                </c:pt>
                <c:pt idx="35761">
                  <c:v>41580.1701388889</c:v>
                </c:pt>
                <c:pt idx="35762">
                  <c:v>41580.1736111111</c:v>
                </c:pt>
                <c:pt idx="35763">
                  <c:v>41580.1770833333</c:v>
                </c:pt>
                <c:pt idx="35764">
                  <c:v>41580.1805555556</c:v>
                </c:pt>
                <c:pt idx="35765">
                  <c:v>41580.1840277778</c:v>
                </c:pt>
                <c:pt idx="35766">
                  <c:v>41580.1875</c:v>
                </c:pt>
                <c:pt idx="35767">
                  <c:v>41580.1909722222</c:v>
                </c:pt>
                <c:pt idx="35768">
                  <c:v>41580.1944444444</c:v>
                </c:pt>
                <c:pt idx="35769">
                  <c:v>41580.1979166667</c:v>
                </c:pt>
                <c:pt idx="35770">
                  <c:v>41580.2013888889</c:v>
                </c:pt>
                <c:pt idx="35771">
                  <c:v>41580.2048611111</c:v>
                </c:pt>
                <c:pt idx="35772">
                  <c:v>41580.2083333333</c:v>
                </c:pt>
                <c:pt idx="35773">
                  <c:v>41580.2118055556</c:v>
                </c:pt>
                <c:pt idx="35774">
                  <c:v>41580.2152777778</c:v>
                </c:pt>
                <c:pt idx="35775">
                  <c:v>41580.21875</c:v>
                </c:pt>
                <c:pt idx="35776">
                  <c:v>41580.2222222222</c:v>
                </c:pt>
                <c:pt idx="35777">
                  <c:v>41580.2256944444</c:v>
                </c:pt>
                <c:pt idx="35778">
                  <c:v>41580.2291666667</c:v>
                </c:pt>
                <c:pt idx="35779">
                  <c:v>41580.2326388889</c:v>
                </c:pt>
                <c:pt idx="35780">
                  <c:v>41580.2361111111</c:v>
                </c:pt>
                <c:pt idx="35781">
                  <c:v>41580.2395833333</c:v>
                </c:pt>
                <c:pt idx="35782">
                  <c:v>41580.2430555556</c:v>
                </c:pt>
                <c:pt idx="35783">
                  <c:v>41580.2465277778</c:v>
                </c:pt>
                <c:pt idx="35784">
                  <c:v>41580.25</c:v>
                </c:pt>
                <c:pt idx="35785">
                  <c:v>41580.2534722222</c:v>
                </c:pt>
                <c:pt idx="35786">
                  <c:v>41580.2569444444</c:v>
                </c:pt>
                <c:pt idx="35787">
                  <c:v>41580.2604166667</c:v>
                </c:pt>
                <c:pt idx="35788">
                  <c:v>41580.2638888889</c:v>
                </c:pt>
                <c:pt idx="35789">
                  <c:v>41580.2673611111</c:v>
                </c:pt>
                <c:pt idx="35790">
                  <c:v>41580.2708333333</c:v>
                </c:pt>
                <c:pt idx="35791">
                  <c:v>41580.2743055556</c:v>
                </c:pt>
                <c:pt idx="35792">
                  <c:v>41580.2777777778</c:v>
                </c:pt>
                <c:pt idx="35793">
                  <c:v>41580.28125</c:v>
                </c:pt>
                <c:pt idx="35794">
                  <c:v>41580.2847222222</c:v>
                </c:pt>
                <c:pt idx="35795">
                  <c:v>41580.2881944444</c:v>
                </c:pt>
                <c:pt idx="35796">
                  <c:v>41580.2916666667</c:v>
                </c:pt>
                <c:pt idx="35797">
                  <c:v>41580.2951388889</c:v>
                </c:pt>
                <c:pt idx="35798">
                  <c:v>41580.2986111111</c:v>
                </c:pt>
                <c:pt idx="35799">
                  <c:v>41580.3020833333</c:v>
                </c:pt>
                <c:pt idx="35800">
                  <c:v>41580.3055555556</c:v>
                </c:pt>
                <c:pt idx="35801">
                  <c:v>41580.3090277778</c:v>
                </c:pt>
                <c:pt idx="35802">
                  <c:v>41580.3125</c:v>
                </c:pt>
                <c:pt idx="35803">
                  <c:v>41580.3159722222</c:v>
                </c:pt>
                <c:pt idx="35804">
                  <c:v>41580.3194444445</c:v>
                </c:pt>
                <c:pt idx="35805">
                  <c:v>41580.3229166667</c:v>
                </c:pt>
                <c:pt idx="35806">
                  <c:v>41580.3263888889</c:v>
                </c:pt>
                <c:pt idx="35807">
                  <c:v>41580.3298611111</c:v>
                </c:pt>
                <c:pt idx="35808">
                  <c:v>41580.3333333333</c:v>
                </c:pt>
                <c:pt idx="35809">
                  <c:v>41580.3368055556</c:v>
                </c:pt>
                <c:pt idx="35810">
                  <c:v>41580.3402777778</c:v>
                </c:pt>
                <c:pt idx="35811">
                  <c:v>41580.34375</c:v>
                </c:pt>
                <c:pt idx="35812">
                  <c:v>41580.3472222222</c:v>
                </c:pt>
                <c:pt idx="35813">
                  <c:v>41580.3506944445</c:v>
                </c:pt>
                <c:pt idx="35814">
                  <c:v>41580.3541666667</c:v>
                </c:pt>
                <c:pt idx="35815">
                  <c:v>41580.3576388889</c:v>
                </c:pt>
                <c:pt idx="35816">
                  <c:v>41580.3611111111</c:v>
                </c:pt>
                <c:pt idx="35817">
                  <c:v>41580.3645833333</c:v>
                </c:pt>
                <c:pt idx="35818">
                  <c:v>41580.3680555556</c:v>
                </c:pt>
                <c:pt idx="35819">
                  <c:v>41580.3715277778</c:v>
                </c:pt>
                <c:pt idx="35820">
                  <c:v>41580.375</c:v>
                </c:pt>
                <c:pt idx="35821">
                  <c:v>41580.3784722222</c:v>
                </c:pt>
                <c:pt idx="35822">
                  <c:v>41580.3819444445</c:v>
                </c:pt>
                <c:pt idx="35823">
                  <c:v>41580.3854166667</c:v>
                </c:pt>
                <c:pt idx="35824">
                  <c:v>41580.3888888889</c:v>
                </c:pt>
                <c:pt idx="35825">
                  <c:v>41580.3923611111</c:v>
                </c:pt>
                <c:pt idx="35826">
                  <c:v>41580.3958333333</c:v>
                </c:pt>
                <c:pt idx="35827">
                  <c:v>41580.3993055556</c:v>
                </c:pt>
                <c:pt idx="35828">
                  <c:v>41580.4027777778</c:v>
                </c:pt>
                <c:pt idx="35829">
                  <c:v>41580.40625</c:v>
                </c:pt>
                <c:pt idx="35830">
                  <c:v>41580.4097222222</c:v>
                </c:pt>
                <c:pt idx="35831">
                  <c:v>41580.4131944444</c:v>
                </c:pt>
                <c:pt idx="35832">
                  <c:v>41580.4166666667</c:v>
                </c:pt>
                <c:pt idx="35833">
                  <c:v>41580.4201388889</c:v>
                </c:pt>
                <c:pt idx="35834">
                  <c:v>41580.4236111111</c:v>
                </c:pt>
                <c:pt idx="35835">
                  <c:v>41580.4270833333</c:v>
                </c:pt>
                <c:pt idx="35836">
                  <c:v>41580.4305555556</c:v>
                </c:pt>
                <c:pt idx="35837">
                  <c:v>41580.4340277778</c:v>
                </c:pt>
                <c:pt idx="35838">
                  <c:v>41580.4375</c:v>
                </c:pt>
                <c:pt idx="35839">
                  <c:v>41580.4409722222</c:v>
                </c:pt>
                <c:pt idx="35840">
                  <c:v>41580.4444444444</c:v>
                </c:pt>
                <c:pt idx="35841">
                  <c:v>41580.4479166667</c:v>
                </c:pt>
                <c:pt idx="35842">
                  <c:v>41580.4513888889</c:v>
                </c:pt>
                <c:pt idx="35843">
                  <c:v>41580.4548611111</c:v>
                </c:pt>
                <c:pt idx="35844">
                  <c:v>41580.4583333333</c:v>
                </c:pt>
                <c:pt idx="35845">
                  <c:v>41580.4618055556</c:v>
                </c:pt>
                <c:pt idx="35846">
                  <c:v>41580.4652777778</c:v>
                </c:pt>
                <c:pt idx="35847">
                  <c:v>41580.46875</c:v>
                </c:pt>
                <c:pt idx="35848">
                  <c:v>41580.4722222222</c:v>
                </c:pt>
                <c:pt idx="35849">
                  <c:v>41580.4756944444</c:v>
                </c:pt>
                <c:pt idx="35850">
                  <c:v>41580.4791666667</c:v>
                </c:pt>
                <c:pt idx="35851">
                  <c:v>41580.4826388889</c:v>
                </c:pt>
                <c:pt idx="35852">
                  <c:v>41580.4861111111</c:v>
                </c:pt>
                <c:pt idx="35853">
                  <c:v>41580.4895833333</c:v>
                </c:pt>
                <c:pt idx="35854">
                  <c:v>41580.4930555556</c:v>
                </c:pt>
                <c:pt idx="35855">
                  <c:v>41580.4965277778</c:v>
                </c:pt>
                <c:pt idx="35856">
                  <c:v>41580.5</c:v>
                </c:pt>
                <c:pt idx="35857">
                  <c:v>41580.5034722222</c:v>
                </c:pt>
                <c:pt idx="35858">
                  <c:v>41580.5069444444</c:v>
                </c:pt>
                <c:pt idx="35859">
                  <c:v>41580.5104166667</c:v>
                </c:pt>
                <c:pt idx="35860">
                  <c:v>41580.5138888889</c:v>
                </c:pt>
                <c:pt idx="35861">
                  <c:v>41580.5173611111</c:v>
                </c:pt>
                <c:pt idx="35862">
                  <c:v>41580.5208333333</c:v>
                </c:pt>
                <c:pt idx="35863">
                  <c:v>41580.5243055556</c:v>
                </c:pt>
                <c:pt idx="35864">
                  <c:v>41580.5277777778</c:v>
                </c:pt>
                <c:pt idx="35865">
                  <c:v>41580.53125</c:v>
                </c:pt>
                <c:pt idx="35866">
                  <c:v>41580.5347222222</c:v>
                </c:pt>
                <c:pt idx="35867">
                  <c:v>41580.5381944444</c:v>
                </c:pt>
                <c:pt idx="35868">
                  <c:v>41580.5416666667</c:v>
                </c:pt>
                <c:pt idx="35869">
                  <c:v>41580.5451388889</c:v>
                </c:pt>
                <c:pt idx="35870">
                  <c:v>41580.5486111111</c:v>
                </c:pt>
                <c:pt idx="35871">
                  <c:v>41580.5520833333</c:v>
                </c:pt>
                <c:pt idx="35872">
                  <c:v>41580.5555555556</c:v>
                </c:pt>
                <c:pt idx="35873">
                  <c:v>41580.5590277778</c:v>
                </c:pt>
                <c:pt idx="35874">
                  <c:v>41580.5625</c:v>
                </c:pt>
                <c:pt idx="35875">
                  <c:v>41580.5659722222</c:v>
                </c:pt>
                <c:pt idx="35876">
                  <c:v>41580.5694444444</c:v>
                </c:pt>
                <c:pt idx="35877">
                  <c:v>41580.5729166667</c:v>
                </c:pt>
                <c:pt idx="35878">
                  <c:v>41580.5763888889</c:v>
                </c:pt>
                <c:pt idx="35879">
                  <c:v>41580.5798611111</c:v>
                </c:pt>
                <c:pt idx="35880">
                  <c:v>41580.5833333333</c:v>
                </c:pt>
                <c:pt idx="35881">
                  <c:v>41580.5868055556</c:v>
                </c:pt>
                <c:pt idx="35882">
                  <c:v>41580.5902777778</c:v>
                </c:pt>
                <c:pt idx="35883">
                  <c:v>41580.59375</c:v>
                </c:pt>
                <c:pt idx="35884">
                  <c:v>41580.5972222222</c:v>
                </c:pt>
                <c:pt idx="35885">
                  <c:v>41580.6006944445</c:v>
                </c:pt>
                <c:pt idx="35886">
                  <c:v>41580.6041666667</c:v>
                </c:pt>
                <c:pt idx="35887">
                  <c:v>41580.6076388889</c:v>
                </c:pt>
                <c:pt idx="35888">
                  <c:v>41580.6111111111</c:v>
                </c:pt>
                <c:pt idx="35889">
                  <c:v>41580.6145833333</c:v>
                </c:pt>
                <c:pt idx="35890">
                  <c:v>41580.6180555556</c:v>
                </c:pt>
                <c:pt idx="35891">
                  <c:v>41580.6215277778</c:v>
                </c:pt>
                <c:pt idx="35892">
                  <c:v>41580.625</c:v>
                </c:pt>
                <c:pt idx="35893">
                  <c:v>41580.6284722222</c:v>
                </c:pt>
                <c:pt idx="35894">
                  <c:v>41580.6319444445</c:v>
                </c:pt>
                <c:pt idx="35895">
                  <c:v>41580.6354166667</c:v>
                </c:pt>
                <c:pt idx="35896">
                  <c:v>41580.6388888889</c:v>
                </c:pt>
                <c:pt idx="35897">
                  <c:v>41580.6423611111</c:v>
                </c:pt>
                <c:pt idx="35898">
                  <c:v>41580.6458333333</c:v>
                </c:pt>
                <c:pt idx="35899">
                  <c:v>41580.6493055556</c:v>
                </c:pt>
                <c:pt idx="35900">
                  <c:v>41580.6527777778</c:v>
                </c:pt>
                <c:pt idx="35901">
                  <c:v>41580.65625</c:v>
                </c:pt>
                <c:pt idx="35902">
                  <c:v>41580.6597222222</c:v>
                </c:pt>
                <c:pt idx="35903">
                  <c:v>41580.6631944445</c:v>
                </c:pt>
                <c:pt idx="35904">
                  <c:v>41580.6666666667</c:v>
                </c:pt>
                <c:pt idx="35905">
                  <c:v>41580.6701388889</c:v>
                </c:pt>
                <c:pt idx="35906">
                  <c:v>41580.6736111111</c:v>
                </c:pt>
                <c:pt idx="35907">
                  <c:v>41580.6770833333</c:v>
                </c:pt>
                <c:pt idx="35908">
                  <c:v>41580.6805555556</c:v>
                </c:pt>
                <c:pt idx="35909">
                  <c:v>41580.6840277778</c:v>
                </c:pt>
                <c:pt idx="35910">
                  <c:v>41580.6875</c:v>
                </c:pt>
                <c:pt idx="35911">
                  <c:v>41580.6909722222</c:v>
                </c:pt>
                <c:pt idx="35912">
                  <c:v>41580.6944444444</c:v>
                </c:pt>
                <c:pt idx="35913">
                  <c:v>41580.6979166667</c:v>
                </c:pt>
                <c:pt idx="35914">
                  <c:v>41580.7013888889</c:v>
                </c:pt>
                <c:pt idx="35915">
                  <c:v>41580.7048611111</c:v>
                </c:pt>
                <c:pt idx="35916">
                  <c:v>41580.7083333333</c:v>
                </c:pt>
                <c:pt idx="35917">
                  <c:v>41580.7118055556</c:v>
                </c:pt>
                <c:pt idx="35918">
                  <c:v>41580.7152777778</c:v>
                </c:pt>
                <c:pt idx="35919">
                  <c:v>41580.71875</c:v>
                </c:pt>
                <c:pt idx="35920">
                  <c:v>41580.7222222222</c:v>
                </c:pt>
                <c:pt idx="35921">
                  <c:v>41580.7256944444</c:v>
                </c:pt>
                <c:pt idx="35922">
                  <c:v>41580.7291666667</c:v>
                </c:pt>
                <c:pt idx="35923">
                  <c:v>41580.7326388889</c:v>
                </c:pt>
                <c:pt idx="35924">
                  <c:v>41580.7361111111</c:v>
                </c:pt>
                <c:pt idx="35925">
                  <c:v>41580.7395833333</c:v>
                </c:pt>
                <c:pt idx="35926">
                  <c:v>41580.7430555556</c:v>
                </c:pt>
                <c:pt idx="35927">
                  <c:v>41580.7465277778</c:v>
                </c:pt>
                <c:pt idx="35928">
                  <c:v>41580.75</c:v>
                </c:pt>
                <c:pt idx="35929">
                  <c:v>41580.7534722222</c:v>
                </c:pt>
                <c:pt idx="35930">
                  <c:v>41580.7569444444</c:v>
                </c:pt>
                <c:pt idx="35931">
                  <c:v>41580.7604166667</c:v>
                </c:pt>
                <c:pt idx="35932">
                  <c:v>41580.7638888889</c:v>
                </c:pt>
                <c:pt idx="35933">
                  <c:v>41580.7673611111</c:v>
                </c:pt>
                <c:pt idx="35934">
                  <c:v>41580.7708333333</c:v>
                </c:pt>
                <c:pt idx="35935">
                  <c:v>41580.7743055556</c:v>
                </c:pt>
                <c:pt idx="35936">
                  <c:v>41580.7777777778</c:v>
                </c:pt>
                <c:pt idx="35937">
                  <c:v>41580.78125</c:v>
                </c:pt>
                <c:pt idx="35938">
                  <c:v>41580.7847222222</c:v>
                </c:pt>
                <c:pt idx="35939">
                  <c:v>41580.7881944444</c:v>
                </c:pt>
                <c:pt idx="35940">
                  <c:v>41580.7916666667</c:v>
                </c:pt>
                <c:pt idx="35941">
                  <c:v>41580.7951388889</c:v>
                </c:pt>
                <c:pt idx="35942">
                  <c:v>41580.7986111111</c:v>
                </c:pt>
                <c:pt idx="35943">
                  <c:v>41580.8020833333</c:v>
                </c:pt>
                <c:pt idx="35944">
                  <c:v>41580.8055555556</c:v>
                </c:pt>
                <c:pt idx="35945">
                  <c:v>41580.8090277778</c:v>
                </c:pt>
                <c:pt idx="35946">
                  <c:v>41580.8125</c:v>
                </c:pt>
                <c:pt idx="35947">
                  <c:v>41580.8159722222</c:v>
                </c:pt>
                <c:pt idx="35948">
                  <c:v>41580.8194444444</c:v>
                </c:pt>
                <c:pt idx="35949">
                  <c:v>41580.8229166667</c:v>
                </c:pt>
                <c:pt idx="35950">
                  <c:v>41580.8263888889</c:v>
                </c:pt>
                <c:pt idx="35951">
                  <c:v>41580.8298611111</c:v>
                </c:pt>
                <c:pt idx="35952">
                  <c:v>41580.8333333333</c:v>
                </c:pt>
                <c:pt idx="35953">
                  <c:v>41580.8368055556</c:v>
                </c:pt>
                <c:pt idx="35954">
                  <c:v>41580.8402777778</c:v>
                </c:pt>
                <c:pt idx="35955">
                  <c:v>41580.84375</c:v>
                </c:pt>
                <c:pt idx="35956">
                  <c:v>41580.8472222222</c:v>
                </c:pt>
                <c:pt idx="35957">
                  <c:v>41580.8506944444</c:v>
                </c:pt>
                <c:pt idx="35958">
                  <c:v>41580.8541666667</c:v>
                </c:pt>
                <c:pt idx="35959">
                  <c:v>41580.8576388889</c:v>
                </c:pt>
                <c:pt idx="35960">
                  <c:v>41580.8611111111</c:v>
                </c:pt>
                <c:pt idx="35961">
                  <c:v>41580.8645833333</c:v>
                </c:pt>
                <c:pt idx="35962">
                  <c:v>41580.8680555556</c:v>
                </c:pt>
                <c:pt idx="35963">
                  <c:v>41580.8715277778</c:v>
                </c:pt>
                <c:pt idx="35964">
                  <c:v>41580.875</c:v>
                </c:pt>
                <c:pt idx="35965">
                  <c:v>41580.8784722222</c:v>
                </c:pt>
                <c:pt idx="35966">
                  <c:v>41580.8819444445</c:v>
                </c:pt>
                <c:pt idx="35967">
                  <c:v>41580.8854166667</c:v>
                </c:pt>
                <c:pt idx="35968">
                  <c:v>41580.8888888889</c:v>
                </c:pt>
                <c:pt idx="35969">
                  <c:v>41580.8923611111</c:v>
                </c:pt>
                <c:pt idx="35970">
                  <c:v>41580.8958333333</c:v>
                </c:pt>
                <c:pt idx="35971">
                  <c:v>41580.8993055556</c:v>
                </c:pt>
                <c:pt idx="35972">
                  <c:v>41580.9027777778</c:v>
                </c:pt>
                <c:pt idx="35973">
                  <c:v>41580.90625</c:v>
                </c:pt>
                <c:pt idx="35974">
                  <c:v>41580.9097222222</c:v>
                </c:pt>
                <c:pt idx="35975">
                  <c:v>41580.9131944445</c:v>
                </c:pt>
                <c:pt idx="35976">
                  <c:v>41580.9166666667</c:v>
                </c:pt>
                <c:pt idx="35977">
                  <c:v>41580.9201388889</c:v>
                </c:pt>
                <c:pt idx="35978">
                  <c:v>41580.9236111111</c:v>
                </c:pt>
                <c:pt idx="35979">
                  <c:v>41580.9270833333</c:v>
                </c:pt>
                <c:pt idx="35980">
                  <c:v>41580.9305555556</c:v>
                </c:pt>
                <c:pt idx="35981">
                  <c:v>41580.9340277778</c:v>
                </c:pt>
                <c:pt idx="35982">
                  <c:v>41580.9375</c:v>
                </c:pt>
                <c:pt idx="35983">
                  <c:v>41580.9409722222</c:v>
                </c:pt>
                <c:pt idx="35984">
                  <c:v>41580.9444444444</c:v>
                </c:pt>
                <c:pt idx="35985">
                  <c:v>41580.9479166667</c:v>
                </c:pt>
                <c:pt idx="35986">
                  <c:v>41580.9513888889</c:v>
                </c:pt>
                <c:pt idx="35987">
                  <c:v>41580.9548611111</c:v>
                </c:pt>
                <c:pt idx="35988">
                  <c:v>41580.9583333333</c:v>
                </c:pt>
                <c:pt idx="35989">
                  <c:v>41580.9618055556</c:v>
                </c:pt>
                <c:pt idx="35990">
                  <c:v>41580.9652777778</c:v>
                </c:pt>
                <c:pt idx="35991">
                  <c:v>41580.96875</c:v>
                </c:pt>
                <c:pt idx="35992">
                  <c:v>41580.9722222222</c:v>
                </c:pt>
                <c:pt idx="35993">
                  <c:v>41580.9756944444</c:v>
                </c:pt>
                <c:pt idx="35994">
                  <c:v>41580.9791666667</c:v>
                </c:pt>
                <c:pt idx="35995">
                  <c:v>41580.9826388889</c:v>
                </c:pt>
                <c:pt idx="35996">
                  <c:v>41580.9861111111</c:v>
                </c:pt>
                <c:pt idx="35997">
                  <c:v>41580.9895833333</c:v>
                </c:pt>
                <c:pt idx="35998">
                  <c:v>41580.9930555556</c:v>
                </c:pt>
                <c:pt idx="35999">
                  <c:v>41580.9965277778</c:v>
                </c:pt>
                <c:pt idx="36000">
                  <c:v>41581</c:v>
                </c:pt>
                <c:pt idx="36001">
                  <c:v>41581.0034722222</c:v>
                </c:pt>
                <c:pt idx="36002">
                  <c:v>41581.0069444444</c:v>
                </c:pt>
                <c:pt idx="36003">
                  <c:v>41581.0104166667</c:v>
                </c:pt>
                <c:pt idx="36004">
                  <c:v>41581.0138888889</c:v>
                </c:pt>
                <c:pt idx="36005">
                  <c:v>41581.0173611111</c:v>
                </c:pt>
                <c:pt idx="36006">
                  <c:v>41581.0208333333</c:v>
                </c:pt>
                <c:pt idx="36007">
                  <c:v>41581.0243055556</c:v>
                </c:pt>
                <c:pt idx="36008">
                  <c:v>41581.0277777778</c:v>
                </c:pt>
                <c:pt idx="36009">
                  <c:v>41581.03125</c:v>
                </c:pt>
                <c:pt idx="36010">
                  <c:v>41581.0347222222</c:v>
                </c:pt>
                <c:pt idx="36011">
                  <c:v>41581.0381944444</c:v>
                </c:pt>
                <c:pt idx="36012">
                  <c:v>41581.0416666667</c:v>
                </c:pt>
                <c:pt idx="36013">
                  <c:v>41581.0451388889</c:v>
                </c:pt>
                <c:pt idx="36014">
                  <c:v>41581.0486111111</c:v>
                </c:pt>
                <c:pt idx="36015">
                  <c:v>41581.0520833333</c:v>
                </c:pt>
                <c:pt idx="36016">
                  <c:v>41581.0555555556</c:v>
                </c:pt>
                <c:pt idx="36017">
                  <c:v>41581.0590277778</c:v>
                </c:pt>
                <c:pt idx="36018">
                  <c:v>41581.0625</c:v>
                </c:pt>
                <c:pt idx="36019">
                  <c:v>41581.0659722222</c:v>
                </c:pt>
                <c:pt idx="36020">
                  <c:v>41581.0694444444</c:v>
                </c:pt>
                <c:pt idx="36021">
                  <c:v>41581.0729166667</c:v>
                </c:pt>
                <c:pt idx="36022">
                  <c:v>41581.0763888889</c:v>
                </c:pt>
                <c:pt idx="36023">
                  <c:v>41581.0798611111</c:v>
                </c:pt>
                <c:pt idx="36024">
                  <c:v>41581.0833333333</c:v>
                </c:pt>
                <c:pt idx="36025">
                  <c:v>41581.0868055556</c:v>
                </c:pt>
                <c:pt idx="36026">
                  <c:v>41581.0902777778</c:v>
                </c:pt>
                <c:pt idx="36027">
                  <c:v>41581.09375</c:v>
                </c:pt>
                <c:pt idx="36028">
                  <c:v>41581.0972222222</c:v>
                </c:pt>
                <c:pt idx="36029">
                  <c:v>41581.1006944444</c:v>
                </c:pt>
                <c:pt idx="36030">
                  <c:v>41581.1041666667</c:v>
                </c:pt>
                <c:pt idx="36031">
                  <c:v>41581.1076388889</c:v>
                </c:pt>
                <c:pt idx="36032">
                  <c:v>41581.1111111111</c:v>
                </c:pt>
                <c:pt idx="36033">
                  <c:v>41581.1145833333</c:v>
                </c:pt>
                <c:pt idx="36034">
                  <c:v>41581.1180555556</c:v>
                </c:pt>
                <c:pt idx="36035">
                  <c:v>41581.1215277778</c:v>
                </c:pt>
                <c:pt idx="36036">
                  <c:v>41581.125</c:v>
                </c:pt>
                <c:pt idx="36037">
                  <c:v>41581.1284722222</c:v>
                </c:pt>
                <c:pt idx="36038">
                  <c:v>41581.1319444445</c:v>
                </c:pt>
                <c:pt idx="36039">
                  <c:v>41581.1354166667</c:v>
                </c:pt>
                <c:pt idx="36040">
                  <c:v>41581.1388888889</c:v>
                </c:pt>
                <c:pt idx="36041">
                  <c:v>41581.1423611111</c:v>
                </c:pt>
                <c:pt idx="36042">
                  <c:v>41581.1458333333</c:v>
                </c:pt>
                <c:pt idx="36043">
                  <c:v>41581.1493055556</c:v>
                </c:pt>
                <c:pt idx="36044">
                  <c:v>41581.1527777778</c:v>
                </c:pt>
                <c:pt idx="36045">
                  <c:v>41581.15625</c:v>
                </c:pt>
                <c:pt idx="36046">
                  <c:v>41581.1597222222</c:v>
                </c:pt>
                <c:pt idx="36047">
                  <c:v>41581.1631944445</c:v>
                </c:pt>
                <c:pt idx="36048">
                  <c:v>41581.1666666667</c:v>
                </c:pt>
                <c:pt idx="36049">
                  <c:v>41581.1701388889</c:v>
                </c:pt>
                <c:pt idx="36050">
                  <c:v>41581.1736111111</c:v>
                </c:pt>
                <c:pt idx="36051">
                  <c:v>41581.1770833333</c:v>
                </c:pt>
                <c:pt idx="36052">
                  <c:v>41581.1805555556</c:v>
                </c:pt>
                <c:pt idx="36053">
                  <c:v>41581.1840277778</c:v>
                </c:pt>
                <c:pt idx="36054">
                  <c:v>41581.1875</c:v>
                </c:pt>
                <c:pt idx="36055">
                  <c:v>41581.1909722222</c:v>
                </c:pt>
                <c:pt idx="36056">
                  <c:v>41581.1944444445</c:v>
                </c:pt>
                <c:pt idx="36057">
                  <c:v>41581.1979166667</c:v>
                </c:pt>
                <c:pt idx="36058">
                  <c:v>41581.2013888889</c:v>
                </c:pt>
                <c:pt idx="36059">
                  <c:v>41581.2048611111</c:v>
                </c:pt>
                <c:pt idx="36060">
                  <c:v>41581.2083333333</c:v>
                </c:pt>
                <c:pt idx="36061">
                  <c:v>41581.2118055556</c:v>
                </c:pt>
                <c:pt idx="36062">
                  <c:v>41581.2152777778</c:v>
                </c:pt>
                <c:pt idx="36063">
                  <c:v>41581.21875</c:v>
                </c:pt>
                <c:pt idx="36064">
                  <c:v>41581.2222222222</c:v>
                </c:pt>
                <c:pt idx="36065">
                  <c:v>41581.2256944444</c:v>
                </c:pt>
                <c:pt idx="36066">
                  <c:v>41581.2291666667</c:v>
                </c:pt>
                <c:pt idx="36067">
                  <c:v>41581.2326388889</c:v>
                </c:pt>
                <c:pt idx="36068">
                  <c:v>41581.2361111111</c:v>
                </c:pt>
                <c:pt idx="36069">
                  <c:v>41581.2395833333</c:v>
                </c:pt>
                <c:pt idx="36070">
                  <c:v>41581.2430555556</c:v>
                </c:pt>
                <c:pt idx="36071">
                  <c:v>41581.2465277778</c:v>
                </c:pt>
                <c:pt idx="36072">
                  <c:v>41581.25</c:v>
                </c:pt>
                <c:pt idx="36073">
                  <c:v>41581.2534722222</c:v>
                </c:pt>
                <c:pt idx="36074">
                  <c:v>41581.2569444444</c:v>
                </c:pt>
                <c:pt idx="36075">
                  <c:v>41581.2604166667</c:v>
                </c:pt>
                <c:pt idx="36076">
                  <c:v>41581.2638888889</c:v>
                </c:pt>
                <c:pt idx="36077">
                  <c:v>41581.2673611111</c:v>
                </c:pt>
                <c:pt idx="36078">
                  <c:v>41581.2708333333</c:v>
                </c:pt>
                <c:pt idx="36079">
                  <c:v>41581.2743055556</c:v>
                </c:pt>
                <c:pt idx="36080">
                  <c:v>41581.2777777778</c:v>
                </c:pt>
                <c:pt idx="36081">
                  <c:v>41581.28125</c:v>
                </c:pt>
                <c:pt idx="36082">
                  <c:v>41581.2847222222</c:v>
                </c:pt>
                <c:pt idx="36083">
                  <c:v>41581.2881944444</c:v>
                </c:pt>
                <c:pt idx="36084">
                  <c:v>41581.2916666667</c:v>
                </c:pt>
                <c:pt idx="36085">
                  <c:v>41581.2951388889</c:v>
                </c:pt>
                <c:pt idx="36086">
                  <c:v>41581.2986111111</c:v>
                </c:pt>
                <c:pt idx="36087">
                  <c:v>41581.3020833333</c:v>
                </c:pt>
                <c:pt idx="36088">
                  <c:v>41581.3055555556</c:v>
                </c:pt>
                <c:pt idx="36089">
                  <c:v>41581.3090277778</c:v>
                </c:pt>
                <c:pt idx="36090">
                  <c:v>41581.3125</c:v>
                </c:pt>
                <c:pt idx="36091">
                  <c:v>41581.3159722222</c:v>
                </c:pt>
                <c:pt idx="36092">
                  <c:v>41581.3194444444</c:v>
                </c:pt>
                <c:pt idx="36093">
                  <c:v>41581.3229166667</c:v>
                </c:pt>
                <c:pt idx="36094">
                  <c:v>41581.3263888889</c:v>
                </c:pt>
                <c:pt idx="36095">
                  <c:v>41581.3298611111</c:v>
                </c:pt>
                <c:pt idx="36096">
                  <c:v>41581.3333333333</c:v>
                </c:pt>
                <c:pt idx="36097">
                  <c:v>41581.3368055556</c:v>
                </c:pt>
                <c:pt idx="36098">
                  <c:v>41581.3402777778</c:v>
                </c:pt>
                <c:pt idx="36099">
                  <c:v>41581.34375</c:v>
                </c:pt>
                <c:pt idx="36100">
                  <c:v>41581.3472222222</c:v>
                </c:pt>
                <c:pt idx="36101">
                  <c:v>41581.3506944444</c:v>
                </c:pt>
                <c:pt idx="36102">
                  <c:v>41581.3541666667</c:v>
                </c:pt>
                <c:pt idx="36103">
                  <c:v>41581.3576388889</c:v>
                </c:pt>
                <c:pt idx="36104">
                  <c:v>41581.3611111111</c:v>
                </c:pt>
                <c:pt idx="36105">
                  <c:v>41581.3645833333</c:v>
                </c:pt>
                <c:pt idx="36106">
                  <c:v>41581.3680555556</c:v>
                </c:pt>
                <c:pt idx="36107">
                  <c:v>41581.3715277778</c:v>
                </c:pt>
                <c:pt idx="36108">
                  <c:v>41581.375</c:v>
                </c:pt>
                <c:pt idx="36109">
                  <c:v>41581.3784722222</c:v>
                </c:pt>
                <c:pt idx="36110">
                  <c:v>41581.3819444444</c:v>
                </c:pt>
                <c:pt idx="36111">
                  <c:v>41581.3854166667</c:v>
                </c:pt>
                <c:pt idx="36112">
                  <c:v>41581.3888888889</c:v>
                </c:pt>
                <c:pt idx="36113">
                  <c:v>41581.3923611111</c:v>
                </c:pt>
                <c:pt idx="36114">
                  <c:v>41581.3958333333</c:v>
                </c:pt>
                <c:pt idx="36115">
                  <c:v>41581.3993055556</c:v>
                </c:pt>
                <c:pt idx="36116">
                  <c:v>41581.4027777778</c:v>
                </c:pt>
                <c:pt idx="36117">
                  <c:v>41581.40625</c:v>
                </c:pt>
                <c:pt idx="36118">
                  <c:v>41581.4097222222</c:v>
                </c:pt>
                <c:pt idx="36119">
                  <c:v>41581.4131944445</c:v>
                </c:pt>
                <c:pt idx="36120">
                  <c:v>41581.4166666667</c:v>
                </c:pt>
                <c:pt idx="36121">
                  <c:v>41581.4201388889</c:v>
                </c:pt>
                <c:pt idx="36122">
                  <c:v>41581.4236111111</c:v>
                </c:pt>
                <c:pt idx="36123">
                  <c:v>41581.4270833333</c:v>
                </c:pt>
                <c:pt idx="36124">
                  <c:v>41581.4305555556</c:v>
                </c:pt>
                <c:pt idx="36125">
                  <c:v>41581.4340277778</c:v>
                </c:pt>
                <c:pt idx="36126">
                  <c:v>41581.4375</c:v>
                </c:pt>
                <c:pt idx="36127">
                  <c:v>41581.4409722222</c:v>
                </c:pt>
                <c:pt idx="36128">
                  <c:v>41581.4444444445</c:v>
                </c:pt>
                <c:pt idx="36129">
                  <c:v>41581.4479166667</c:v>
                </c:pt>
                <c:pt idx="36130">
                  <c:v>41581.4513888889</c:v>
                </c:pt>
                <c:pt idx="36131">
                  <c:v>41581.4548611111</c:v>
                </c:pt>
                <c:pt idx="36132">
                  <c:v>41581.4583333333</c:v>
                </c:pt>
                <c:pt idx="36133">
                  <c:v>41581.4618055556</c:v>
                </c:pt>
                <c:pt idx="36134">
                  <c:v>41581.4652777778</c:v>
                </c:pt>
                <c:pt idx="36135">
                  <c:v>41581.46875</c:v>
                </c:pt>
                <c:pt idx="36136">
                  <c:v>41581.4722222222</c:v>
                </c:pt>
                <c:pt idx="36137">
                  <c:v>41581.4756944445</c:v>
                </c:pt>
                <c:pt idx="36138">
                  <c:v>41581.4791666667</c:v>
                </c:pt>
                <c:pt idx="36139">
                  <c:v>41581.4826388889</c:v>
                </c:pt>
                <c:pt idx="36140">
                  <c:v>41581.4861111111</c:v>
                </c:pt>
                <c:pt idx="36141">
                  <c:v>41581.4895833333</c:v>
                </c:pt>
                <c:pt idx="36142">
                  <c:v>41581.4930555556</c:v>
                </c:pt>
                <c:pt idx="36143">
                  <c:v>41581.4965277778</c:v>
                </c:pt>
                <c:pt idx="36144">
                  <c:v>41581.5</c:v>
                </c:pt>
                <c:pt idx="36145">
                  <c:v>41581.5034722222</c:v>
                </c:pt>
                <c:pt idx="36146">
                  <c:v>41581.5069444444</c:v>
                </c:pt>
                <c:pt idx="36147">
                  <c:v>41581.5104166667</c:v>
                </c:pt>
                <c:pt idx="36148">
                  <c:v>41581.5138888889</c:v>
                </c:pt>
                <c:pt idx="36149">
                  <c:v>41581.5173611111</c:v>
                </c:pt>
                <c:pt idx="36150">
                  <c:v>41581.5208333333</c:v>
                </c:pt>
                <c:pt idx="36151">
                  <c:v>41581.5243055556</c:v>
                </c:pt>
                <c:pt idx="36152">
                  <c:v>41581.5277777778</c:v>
                </c:pt>
                <c:pt idx="36153">
                  <c:v>41581.53125</c:v>
                </c:pt>
                <c:pt idx="36154">
                  <c:v>41581.5347222222</c:v>
                </c:pt>
                <c:pt idx="36155">
                  <c:v>41581.5381944444</c:v>
                </c:pt>
                <c:pt idx="36156">
                  <c:v>41581.5416666667</c:v>
                </c:pt>
                <c:pt idx="36157">
                  <c:v>41581.5451388889</c:v>
                </c:pt>
                <c:pt idx="36158">
                  <c:v>41581.5486111111</c:v>
                </c:pt>
                <c:pt idx="36159">
                  <c:v>41581.5520833333</c:v>
                </c:pt>
                <c:pt idx="36160">
                  <c:v>41581.5555555556</c:v>
                </c:pt>
                <c:pt idx="36161">
                  <c:v>41581.5590277778</c:v>
                </c:pt>
                <c:pt idx="36162">
                  <c:v>41581.5625</c:v>
                </c:pt>
                <c:pt idx="36163">
                  <c:v>41581.5659722222</c:v>
                </c:pt>
                <c:pt idx="36164">
                  <c:v>41581.5694444444</c:v>
                </c:pt>
                <c:pt idx="36165">
                  <c:v>41581.5729166667</c:v>
                </c:pt>
                <c:pt idx="36166">
                  <c:v>41581.5763888889</c:v>
                </c:pt>
                <c:pt idx="36167">
                  <c:v>41581.5798611111</c:v>
                </c:pt>
                <c:pt idx="36168">
                  <c:v>41581.5833333333</c:v>
                </c:pt>
                <c:pt idx="36169">
                  <c:v>41581.5868055556</c:v>
                </c:pt>
                <c:pt idx="36170">
                  <c:v>41581.5902777778</c:v>
                </c:pt>
                <c:pt idx="36171">
                  <c:v>41581.59375</c:v>
                </c:pt>
                <c:pt idx="36172">
                  <c:v>41581.5972222222</c:v>
                </c:pt>
                <c:pt idx="36173">
                  <c:v>41581.6006944444</c:v>
                </c:pt>
                <c:pt idx="36174">
                  <c:v>41581.6041666667</c:v>
                </c:pt>
                <c:pt idx="36175">
                  <c:v>41581.6076388889</c:v>
                </c:pt>
                <c:pt idx="36176">
                  <c:v>41581.6111111111</c:v>
                </c:pt>
                <c:pt idx="36177">
                  <c:v>41581.6145833333</c:v>
                </c:pt>
                <c:pt idx="36178">
                  <c:v>41581.6180555556</c:v>
                </c:pt>
                <c:pt idx="36179">
                  <c:v>41581.6215277778</c:v>
                </c:pt>
                <c:pt idx="36180">
                  <c:v>41581.625</c:v>
                </c:pt>
                <c:pt idx="36181">
                  <c:v>41581.6284722222</c:v>
                </c:pt>
                <c:pt idx="36182">
                  <c:v>41581.6319444444</c:v>
                </c:pt>
                <c:pt idx="36183">
                  <c:v>41581.6354166667</c:v>
                </c:pt>
                <c:pt idx="36184">
                  <c:v>41581.6388888889</c:v>
                </c:pt>
                <c:pt idx="36185">
                  <c:v>41581.6423611111</c:v>
                </c:pt>
                <c:pt idx="36186">
                  <c:v>41581.6458333333</c:v>
                </c:pt>
                <c:pt idx="36187">
                  <c:v>41581.6493055556</c:v>
                </c:pt>
                <c:pt idx="36188">
                  <c:v>41581.6527777778</c:v>
                </c:pt>
                <c:pt idx="36189">
                  <c:v>41581.65625</c:v>
                </c:pt>
                <c:pt idx="36190">
                  <c:v>41581.6597222222</c:v>
                </c:pt>
                <c:pt idx="36191">
                  <c:v>41581.6631944445</c:v>
                </c:pt>
                <c:pt idx="36192">
                  <c:v>41581.6666666667</c:v>
                </c:pt>
                <c:pt idx="36193">
                  <c:v>41581.6701388889</c:v>
                </c:pt>
                <c:pt idx="36194">
                  <c:v>41581.6736111111</c:v>
                </c:pt>
                <c:pt idx="36195">
                  <c:v>41581.6770833333</c:v>
                </c:pt>
                <c:pt idx="36196">
                  <c:v>41581.6805555556</c:v>
                </c:pt>
                <c:pt idx="36197">
                  <c:v>41581.6840277778</c:v>
                </c:pt>
                <c:pt idx="36198">
                  <c:v>41581.6875</c:v>
                </c:pt>
                <c:pt idx="36199">
                  <c:v>41581.6909722222</c:v>
                </c:pt>
                <c:pt idx="36200">
                  <c:v>41581.6944444445</c:v>
                </c:pt>
                <c:pt idx="36201">
                  <c:v>41581.6979166667</c:v>
                </c:pt>
                <c:pt idx="36202">
                  <c:v>41581.7013888889</c:v>
                </c:pt>
                <c:pt idx="36203">
                  <c:v>41581.7048611111</c:v>
                </c:pt>
                <c:pt idx="36204">
                  <c:v>41581.7083333333</c:v>
                </c:pt>
                <c:pt idx="36205">
                  <c:v>41581.7118055556</c:v>
                </c:pt>
                <c:pt idx="36206">
                  <c:v>41581.7152777778</c:v>
                </c:pt>
                <c:pt idx="36207">
                  <c:v>41581.71875</c:v>
                </c:pt>
                <c:pt idx="36208">
                  <c:v>41581.7222222222</c:v>
                </c:pt>
                <c:pt idx="36209">
                  <c:v>41581.7256944445</c:v>
                </c:pt>
                <c:pt idx="36210">
                  <c:v>41581.7291666667</c:v>
                </c:pt>
                <c:pt idx="36211">
                  <c:v>41581.7326388889</c:v>
                </c:pt>
                <c:pt idx="36212">
                  <c:v>41581.7361111111</c:v>
                </c:pt>
                <c:pt idx="36213">
                  <c:v>41581.7395833333</c:v>
                </c:pt>
                <c:pt idx="36214">
                  <c:v>41581.7430555556</c:v>
                </c:pt>
                <c:pt idx="36215">
                  <c:v>41581.7465277778</c:v>
                </c:pt>
                <c:pt idx="36216">
                  <c:v>41581.75</c:v>
                </c:pt>
                <c:pt idx="36217">
                  <c:v>41581.7534722222</c:v>
                </c:pt>
                <c:pt idx="36218">
                  <c:v>41581.7569444444</c:v>
                </c:pt>
                <c:pt idx="36219">
                  <c:v>41581.7604166667</c:v>
                </c:pt>
                <c:pt idx="36220">
                  <c:v>41581.7638888889</c:v>
                </c:pt>
                <c:pt idx="36221">
                  <c:v>41581.7673611111</c:v>
                </c:pt>
                <c:pt idx="36222">
                  <c:v>41581.7708333333</c:v>
                </c:pt>
                <c:pt idx="36223">
                  <c:v>41581.7743055556</c:v>
                </c:pt>
                <c:pt idx="36224">
                  <c:v>41581.7777777778</c:v>
                </c:pt>
                <c:pt idx="36225">
                  <c:v>41581.78125</c:v>
                </c:pt>
                <c:pt idx="36226">
                  <c:v>41581.7847222222</c:v>
                </c:pt>
                <c:pt idx="36227">
                  <c:v>41581.7881944444</c:v>
                </c:pt>
                <c:pt idx="36228">
                  <c:v>41581.7916666667</c:v>
                </c:pt>
                <c:pt idx="36229">
                  <c:v>41581.7951388889</c:v>
                </c:pt>
                <c:pt idx="36230">
                  <c:v>41581.7986111111</c:v>
                </c:pt>
                <c:pt idx="36231">
                  <c:v>41581.8020833333</c:v>
                </c:pt>
                <c:pt idx="36232">
                  <c:v>41581.8055555556</c:v>
                </c:pt>
                <c:pt idx="36233">
                  <c:v>41581.8090277778</c:v>
                </c:pt>
                <c:pt idx="36234">
                  <c:v>41581.8125</c:v>
                </c:pt>
                <c:pt idx="36235">
                  <c:v>41581.8159722222</c:v>
                </c:pt>
                <c:pt idx="36236">
                  <c:v>41581.8194444444</c:v>
                </c:pt>
                <c:pt idx="36237">
                  <c:v>41581.8229166667</c:v>
                </c:pt>
                <c:pt idx="36238">
                  <c:v>41581.8263888889</c:v>
                </c:pt>
                <c:pt idx="36239">
                  <c:v>41581.8298611111</c:v>
                </c:pt>
                <c:pt idx="36240">
                  <c:v>41581.8333333333</c:v>
                </c:pt>
                <c:pt idx="36241">
                  <c:v>41581.8368055556</c:v>
                </c:pt>
                <c:pt idx="36242">
                  <c:v>41581.8402777778</c:v>
                </c:pt>
                <c:pt idx="36243">
                  <c:v>41581.84375</c:v>
                </c:pt>
                <c:pt idx="36244">
                  <c:v>41581.8472222222</c:v>
                </c:pt>
                <c:pt idx="36245">
                  <c:v>41581.8506944444</c:v>
                </c:pt>
                <c:pt idx="36246">
                  <c:v>41581.8541666667</c:v>
                </c:pt>
                <c:pt idx="36247">
                  <c:v>41581.8576388889</c:v>
                </c:pt>
                <c:pt idx="36248">
                  <c:v>41581.8611111111</c:v>
                </c:pt>
                <c:pt idx="36249">
                  <c:v>41581.8645833333</c:v>
                </c:pt>
                <c:pt idx="36250">
                  <c:v>41581.8680555556</c:v>
                </c:pt>
                <c:pt idx="36251">
                  <c:v>41581.8715277778</c:v>
                </c:pt>
                <c:pt idx="36252">
                  <c:v>41581.875</c:v>
                </c:pt>
                <c:pt idx="36253">
                  <c:v>41581.8784722222</c:v>
                </c:pt>
                <c:pt idx="36254">
                  <c:v>41581.8819444444</c:v>
                </c:pt>
                <c:pt idx="36255">
                  <c:v>41581.8854166667</c:v>
                </c:pt>
                <c:pt idx="36256">
                  <c:v>41581.8888888889</c:v>
                </c:pt>
                <c:pt idx="36257">
                  <c:v>41581.8923611111</c:v>
                </c:pt>
                <c:pt idx="36258">
                  <c:v>41581.8958333333</c:v>
                </c:pt>
                <c:pt idx="36259">
                  <c:v>41581.8993055556</c:v>
                </c:pt>
                <c:pt idx="36260">
                  <c:v>41581.9027777778</c:v>
                </c:pt>
                <c:pt idx="36261">
                  <c:v>41581.90625</c:v>
                </c:pt>
                <c:pt idx="36262">
                  <c:v>41581.9097222222</c:v>
                </c:pt>
                <c:pt idx="36263">
                  <c:v>41581.9131944444</c:v>
                </c:pt>
                <c:pt idx="36264">
                  <c:v>41581.9166666667</c:v>
                </c:pt>
                <c:pt idx="36265">
                  <c:v>41581.9201388889</c:v>
                </c:pt>
                <c:pt idx="36266">
                  <c:v>41581.9236111111</c:v>
                </c:pt>
                <c:pt idx="36267">
                  <c:v>41581.9270833333</c:v>
                </c:pt>
                <c:pt idx="36268">
                  <c:v>41581.9305555556</c:v>
                </c:pt>
                <c:pt idx="36269">
                  <c:v>41581.9340277778</c:v>
                </c:pt>
                <c:pt idx="36270">
                  <c:v>41581.9375</c:v>
                </c:pt>
                <c:pt idx="36271">
                  <c:v>41581.9409722222</c:v>
                </c:pt>
                <c:pt idx="36272">
                  <c:v>41581.9444444445</c:v>
                </c:pt>
                <c:pt idx="36273">
                  <c:v>41581.9479166667</c:v>
                </c:pt>
                <c:pt idx="36274">
                  <c:v>41581.9513888889</c:v>
                </c:pt>
                <c:pt idx="36275">
                  <c:v>41581.9548611111</c:v>
                </c:pt>
                <c:pt idx="36276">
                  <c:v>41581.9583333333</c:v>
                </c:pt>
                <c:pt idx="36277">
                  <c:v>41581.9618055556</c:v>
                </c:pt>
                <c:pt idx="36278">
                  <c:v>41581.9652777778</c:v>
                </c:pt>
                <c:pt idx="36279">
                  <c:v>41581.96875</c:v>
                </c:pt>
                <c:pt idx="36280">
                  <c:v>41581.9722222222</c:v>
                </c:pt>
                <c:pt idx="36281">
                  <c:v>41581.9756944445</c:v>
                </c:pt>
                <c:pt idx="36282">
                  <c:v>41581.9791666667</c:v>
                </c:pt>
                <c:pt idx="36283">
                  <c:v>41581.9826388889</c:v>
                </c:pt>
                <c:pt idx="36284">
                  <c:v>41581.9861111111</c:v>
                </c:pt>
                <c:pt idx="36285">
                  <c:v>41581.9895833333</c:v>
                </c:pt>
                <c:pt idx="36286">
                  <c:v>41581.9930555556</c:v>
                </c:pt>
                <c:pt idx="36287">
                  <c:v>41581.9965277778</c:v>
                </c:pt>
                <c:pt idx="36288">
                  <c:v>41582</c:v>
                </c:pt>
                <c:pt idx="36289">
                  <c:v>41582.0034722222</c:v>
                </c:pt>
                <c:pt idx="36290">
                  <c:v>41582.0069444445</c:v>
                </c:pt>
                <c:pt idx="36291">
                  <c:v>41582.0104166667</c:v>
                </c:pt>
                <c:pt idx="36292">
                  <c:v>41582.0138888889</c:v>
                </c:pt>
                <c:pt idx="36293">
                  <c:v>41582.0173611111</c:v>
                </c:pt>
                <c:pt idx="36294">
                  <c:v>41582.0208333333</c:v>
                </c:pt>
                <c:pt idx="36295">
                  <c:v>41582.0243055556</c:v>
                </c:pt>
                <c:pt idx="36296">
                  <c:v>41582.0277777778</c:v>
                </c:pt>
                <c:pt idx="36297">
                  <c:v>41582.03125</c:v>
                </c:pt>
                <c:pt idx="36298">
                  <c:v>41582.0347222222</c:v>
                </c:pt>
                <c:pt idx="36299">
                  <c:v>41582.0381944444</c:v>
                </c:pt>
                <c:pt idx="36300">
                  <c:v>41582.0416666667</c:v>
                </c:pt>
                <c:pt idx="36301">
                  <c:v>41582.0451388889</c:v>
                </c:pt>
                <c:pt idx="36302">
                  <c:v>41582.0486111111</c:v>
                </c:pt>
                <c:pt idx="36303">
                  <c:v>41582.0520833333</c:v>
                </c:pt>
                <c:pt idx="36304">
                  <c:v>41582.0555555556</c:v>
                </c:pt>
                <c:pt idx="36305">
                  <c:v>41582.0590277778</c:v>
                </c:pt>
                <c:pt idx="36306">
                  <c:v>41582.0625</c:v>
                </c:pt>
                <c:pt idx="36307">
                  <c:v>41582.0659722222</c:v>
                </c:pt>
                <c:pt idx="36308">
                  <c:v>41582.0694444444</c:v>
                </c:pt>
                <c:pt idx="36309">
                  <c:v>41582.0729166667</c:v>
                </c:pt>
                <c:pt idx="36310">
                  <c:v>41582.0763888889</c:v>
                </c:pt>
                <c:pt idx="36311">
                  <c:v>41582.0798611111</c:v>
                </c:pt>
                <c:pt idx="36312">
                  <c:v>41582.0833333333</c:v>
                </c:pt>
                <c:pt idx="36313">
                  <c:v>41582.0868055556</c:v>
                </c:pt>
                <c:pt idx="36314">
                  <c:v>41582.0902777778</c:v>
                </c:pt>
                <c:pt idx="36315">
                  <c:v>41582.09375</c:v>
                </c:pt>
                <c:pt idx="36316">
                  <c:v>41582.0972222222</c:v>
                </c:pt>
                <c:pt idx="36317">
                  <c:v>41582.1006944444</c:v>
                </c:pt>
                <c:pt idx="36318">
                  <c:v>41582.1041666667</c:v>
                </c:pt>
                <c:pt idx="36319">
                  <c:v>41582.1076388889</c:v>
                </c:pt>
                <c:pt idx="36320">
                  <c:v>41582.1111111111</c:v>
                </c:pt>
                <c:pt idx="36321">
                  <c:v>41582.1145833333</c:v>
                </c:pt>
                <c:pt idx="36322">
                  <c:v>41582.1180555556</c:v>
                </c:pt>
                <c:pt idx="36323">
                  <c:v>41582.1215277778</c:v>
                </c:pt>
                <c:pt idx="36324">
                  <c:v>41582.125</c:v>
                </c:pt>
                <c:pt idx="36325">
                  <c:v>41582.1284722222</c:v>
                </c:pt>
                <c:pt idx="36326">
                  <c:v>41582.1319444444</c:v>
                </c:pt>
                <c:pt idx="36327">
                  <c:v>41582.1354166667</c:v>
                </c:pt>
                <c:pt idx="36328">
                  <c:v>41582.1388888889</c:v>
                </c:pt>
                <c:pt idx="36329">
                  <c:v>41582.1423611111</c:v>
                </c:pt>
                <c:pt idx="36330">
                  <c:v>41582.1458333333</c:v>
                </c:pt>
                <c:pt idx="36331">
                  <c:v>41582.1493055556</c:v>
                </c:pt>
                <c:pt idx="36332">
                  <c:v>41582.1527777778</c:v>
                </c:pt>
                <c:pt idx="36333">
                  <c:v>41582.15625</c:v>
                </c:pt>
                <c:pt idx="36334">
                  <c:v>41582.1597222222</c:v>
                </c:pt>
                <c:pt idx="36335">
                  <c:v>41582.1631944444</c:v>
                </c:pt>
                <c:pt idx="36336">
                  <c:v>41582.1666666667</c:v>
                </c:pt>
                <c:pt idx="36337">
                  <c:v>41582.1701388889</c:v>
                </c:pt>
                <c:pt idx="36338">
                  <c:v>41582.1736111111</c:v>
                </c:pt>
                <c:pt idx="36339">
                  <c:v>41582.1770833333</c:v>
                </c:pt>
                <c:pt idx="36340">
                  <c:v>41582.1805555556</c:v>
                </c:pt>
                <c:pt idx="36341">
                  <c:v>41582.1840277778</c:v>
                </c:pt>
                <c:pt idx="36342">
                  <c:v>41582.1875</c:v>
                </c:pt>
                <c:pt idx="36343">
                  <c:v>41582.1909722222</c:v>
                </c:pt>
                <c:pt idx="36344">
                  <c:v>41582.1944444445</c:v>
                </c:pt>
                <c:pt idx="36345">
                  <c:v>41582.1979166667</c:v>
                </c:pt>
                <c:pt idx="36346">
                  <c:v>41582.2013888889</c:v>
                </c:pt>
                <c:pt idx="36347">
                  <c:v>41582.2048611111</c:v>
                </c:pt>
                <c:pt idx="36348">
                  <c:v>41582.2083333333</c:v>
                </c:pt>
                <c:pt idx="36349">
                  <c:v>41582.2118055556</c:v>
                </c:pt>
                <c:pt idx="36350">
                  <c:v>41582.2152777778</c:v>
                </c:pt>
                <c:pt idx="36351">
                  <c:v>41582.21875</c:v>
                </c:pt>
                <c:pt idx="36352">
                  <c:v>41582.2222222222</c:v>
                </c:pt>
                <c:pt idx="36353">
                  <c:v>41582.2256944445</c:v>
                </c:pt>
                <c:pt idx="36354">
                  <c:v>41582.2291666667</c:v>
                </c:pt>
                <c:pt idx="36355">
                  <c:v>41582.2326388889</c:v>
                </c:pt>
                <c:pt idx="36356">
                  <c:v>41582.2361111111</c:v>
                </c:pt>
                <c:pt idx="36357">
                  <c:v>41582.2395833333</c:v>
                </c:pt>
                <c:pt idx="36358">
                  <c:v>41582.2430555556</c:v>
                </c:pt>
                <c:pt idx="36359">
                  <c:v>41582.2465277778</c:v>
                </c:pt>
                <c:pt idx="36360">
                  <c:v>41582.25</c:v>
                </c:pt>
                <c:pt idx="36361">
                  <c:v>41582.2534722222</c:v>
                </c:pt>
                <c:pt idx="36362">
                  <c:v>41582.2569444445</c:v>
                </c:pt>
                <c:pt idx="36363">
                  <c:v>41582.2604166667</c:v>
                </c:pt>
                <c:pt idx="36364">
                  <c:v>41582.2638888889</c:v>
                </c:pt>
                <c:pt idx="36365">
                  <c:v>41582.2673611111</c:v>
                </c:pt>
                <c:pt idx="36366">
                  <c:v>41582.2708333333</c:v>
                </c:pt>
                <c:pt idx="36367">
                  <c:v>41582.2743055556</c:v>
                </c:pt>
                <c:pt idx="36368">
                  <c:v>41582.2777777778</c:v>
                </c:pt>
                <c:pt idx="36369">
                  <c:v>41582.28125</c:v>
                </c:pt>
                <c:pt idx="36370">
                  <c:v>41582.2847222222</c:v>
                </c:pt>
                <c:pt idx="36371">
                  <c:v>41582.2881944444</c:v>
                </c:pt>
                <c:pt idx="36372">
                  <c:v>41582.2916666667</c:v>
                </c:pt>
                <c:pt idx="36373">
                  <c:v>41582.2951388889</c:v>
                </c:pt>
                <c:pt idx="36374">
                  <c:v>41582.2986111111</c:v>
                </c:pt>
                <c:pt idx="36375">
                  <c:v>41582.3020833333</c:v>
                </c:pt>
                <c:pt idx="36376">
                  <c:v>41582.3055555556</c:v>
                </c:pt>
                <c:pt idx="36377">
                  <c:v>41582.3090277778</c:v>
                </c:pt>
                <c:pt idx="36378">
                  <c:v>41582.3125</c:v>
                </c:pt>
                <c:pt idx="36379">
                  <c:v>41582.3159722222</c:v>
                </c:pt>
                <c:pt idx="36380">
                  <c:v>41582.3194444444</c:v>
                </c:pt>
                <c:pt idx="36381">
                  <c:v>41582.3229166667</c:v>
                </c:pt>
                <c:pt idx="36382">
                  <c:v>41582.3263888889</c:v>
                </c:pt>
                <c:pt idx="36383">
                  <c:v>41582.3298611111</c:v>
                </c:pt>
                <c:pt idx="36384">
                  <c:v>41582.3333333333</c:v>
                </c:pt>
                <c:pt idx="36385">
                  <c:v>41582.3368055556</c:v>
                </c:pt>
                <c:pt idx="36386">
                  <c:v>41582.3402777778</c:v>
                </c:pt>
                <c:pt idx="36387">
                  <c:v>41582.34375</c:v>
                </c:pt>
                <c:pt idx="36388">
                  <c:v>41582.3472222222</c:v>
                </c:pt>
                <c:pt idx="36389">
                  <c:v>41582.3506944444</c:v>
                </c:pt>
                <c:pt idx="36390">
                  <c:v>41582.3541666667</c:v>
                </c:pt>
                <c:pt idx="36391">
                  <c:v>41582.3576388889</c:v>
                </c:pt>
                <c:pt idx="36392">
                  <c:v>41582.3611111111</c:v>
                </c:pt>
                <c:pt idx="36393">
                  <c:v>41582.3645833333</c:v>
                </c:pt>
                <c:pt idx="36394">
                  <c:v>41582.3680555556</c:v>
                </c:pt>
                <c:pt idx="36395">
                  <c:v>41582.3715277778</c:v>
                </c:pt>
                <c:pt idx="36396">
                  <c:v>41582.375</c:v>
                </c:pt>
                <c:pt idx="36397">
                  <c:v>41582.3784722222</c:v>
                </c:pt>
                <c:pt idx="36398">
                  <c:v>41582.3819444444</c:v>
                </c:pt>
                <c:pt idx="36399">
                  <c:v>41582.3854166667</c:v>
                </c:pt>
                <c:pt idx="36400">
                  <c:v>41582.3888888889</c:v>
                </c:pt>
                <c:pt idx="36401">
                  <c:v>41582.3923611111</c:v>
                </c:pt>
                <c:pt idx="36402">
                  <c:v>41582.3958333333</c:v>
                </c:pt>
                <c:pt idx="36403">
                  <c:v>41582.3993055556</c:v>
                </c:pt>
                <c:pt idx="36404">
                  <c:v>41582.4027777778</c:v>
                </c:pt>
                <c:pt idx="36405">
                  <c:v>41582.40625</c:v>
                </c:pt>
                <c:pt idx="36406">
                  <c:v>41582.4097222222</c:v>
                </c:pt>
                <c:pt idx="36407">
                  <c:v>41582.4131944444</c:v>
                </c:pt>
                <c:pt idx="36408">
                  <c:v>41582.4166666667</c:v>
                </c:pt>
                <c:pt idx="36409">
                  <c:v>41582.4201388889</c:v>
                </c:pt>
                <c:pt idx="36410">
                  <c:v>41582.4236111111</c:v>
                </c:pt>
                <c:pt idx="36411">
                  <c:v>41582.4270833333</c:v>
                </c:pt>
                <c:pt idx="36412">
                  <c:v>41582.4305555556</c:v>
                </c:pt>
                <c:pt idx="36413">
                  <c:v>41582.4340277778</c:v>
                </c:pt>
                <c:pt idx="36414">
                  <c:v>41582.4375</c:v>
                </c:pt>
                <c:pt idx="36415">
                  <c:v>41582.4409722222</c:v>
                </c:pt>
                <c:pt idx="36416">
                  <c:v>41582.4444444444</c:v>
                </c:pt>
                <c:pt idx="36417">
                  <c:v>41582.4479166667</c:v>
                </c:pt>
                <c:pt idx="36418">
                  <c:v>41582.4513888889</c:v>
                </c:pt>
                <c:pt idx="36419">
                  <c:v>41582.4548611111</c:v>
                </c:pt>
                <c:pt idx="36420">
                  <c:v>41582.4583333333</c:v>
                </c:pt>
                <c:pt idx="36421">
                  <c:v>41582.4618055556</c:v>
                </c:pt>
                <c:pt idx="36422">
                  <c:v>41582.4652777778</c:v>
                </c:pt>
                <c:pt idx="36423">
                  <c:v>41582.46875</c:v>
                </c:pt>
                <c:pt idx="36424">
                  <c:v>41582.4722222222</c:v>
                </c:pt>
                <c:pt idx="36425">
                  <c:v>41582.4756944445</c:v>
                </c:pt>
                <c:pt idx="36426">
                  <c:v>41582.4791666667</c:v>
                </c:pt>
                <c:pt idx="36427">
                  <c:v>41582.4826388889</c:v>
                </c:pt>
                <c:pt idx="36428">
                  <c:v>41582.4861111111</c:v>
                </c:pt>
                <c:pt idx="36429">
                  <c:v>41582.4895833333</c:v>
                </c:pt>
                <c:pt idx="36430">
                  <c:v>41582.4930555556</c:v>
                </c:pt>
                <c:pt idx="36431">
                  <c:v>41582.4965277778</c:v>
                </c:pt>
                <c:pt idx="36432">
                  <c:v>41582.5</c:v>
                </c:pt>
                <c:pt idx="36433">
                  <c:v>41582.5034722222</c:v>
                </c:pt>
                <c:pt idx="36434">
                  <c:v>41582.5069444445</c:v>
                </c:pt>
                <c:pt idx="36435">
                  <c:v>41582.5104166667</c:v>
                </c:pt>
                <c:pt idx="36436">
                  <c:v>41582.5138888889</c:v>
                </c:pt>
                <c:pt idx="36437">
                  <c:v>41582.5173611111</c:v>
                </c:pt>
                <c:pt idx="36438">
                  <c:v>41582.5208333333</c:v>
                </c:pt>
                <c:pt idx="36439">
                  <c:v>41582.5243055556</c:v>
                </c:pt>
                <c:pt idx="36440">
                  <c:v>41582.5277777778</c:v>
                </c:pt>
                <c:pt idx="36441">
                  <c:v>41582.53125</c:v>
                </c:pt>
                <c:pt idx="36442">
                  <c:v>41582.5347222222</c:v>
                </c:pt>
                <c:pt idx="36443">
                  <c:v>41582.5381944445</c:v>
                </c:pt>
                <c:pt idx="36444">
                  <c:v>41582.5416666667</c:v>
                </c:pt>
                <c:pt idx="36445">
                  <c:v>41582.5451388889</c:v>
                </c:pt>
                <c:pt idx="36446">
                  <c:v>41582.5486111111</c:v>
                </c:pt>
                <c:pt idx="36447">
                  <c:v>41582.5520833333</c:v>
                </c:pt>
                <c:pt idx="36448">
                  <c:v>41582.5555555556</c:v>
                </c:pt>
                <c:pt idx="36449">
                  <c:v>41582.5590277778</c:v>
                </c:pt>
                <c:pt idx="36450">
                  <c:v>41582.5625</c:v>
                </c:pt>
                <c:pt idx="36451">
                  <c:v>41582.5659722222</c:v>
                </c:pt>
                <c:pt idx="36452">
                  <c:v>41582.5694444444</c:v>
                </c:pt>
                <c:pt idx="36453">
                  <c:v>41582.5729166667</c:v>
                </c:pt>
                <c:pt idx="36454">
                  <c:v>41582.5763888889</c:v>
                </c:pt>
                <c:pt idx="36455">
                  <c:v>41582.5798611111</c:v>
                </c:pt>
                <c:pt idx="36456">
                  <c:v>41582.5833333333</c:v>
                </c:pt>
                <c:pt idx="36457">
                  <c:v>41582.5868055556</c:v>
                </c:pt>
                <c:pt idx="36458">
                  <c:v>41582.5902777778</c:v>
                </c:pt>
                <c:pt idx="36459">
                  <c:v>41582.59375</c:v>
                </c:pt>
                <c:pt idx="36460">
                  <c:v>41582.5972222222</c:v>
                </c:pt>
                <c:pt idx="36461">
                  <c:v>41582.6006944444</c:v>
                </c:pt>
                <c:pt idx="36462">
                  <c:v>41582.6041666667</c:v>
                </c:pt>
                <c:pt idx="36463">
                  <c:v>41582.6076388889</c:v>
                </c:pt>
                <c:pt idx="36464">
                  <c:v>41582.6111111111</c:v>
                </c:pt>
                <c:pt idx="36465">
                  <c:v>41582.6145833333</c:v>
                </c:pt>
                <c:pt idx="36466">
                  <c:v>41582.6180555556</c:v>
                </c:pt>
                <c:pt idx="36467">
                  <c:v>41582.6215277778</c:v>
                </c:pt>
                <c:pt idx="36468">
                  <c:v>41582.625</c:v>
                </c:pt>
                <c:pt idx="36469">
                  <c:v>41582.6284722222</c:v>
                </c:pt>
                <c:pt idx="36470">
                  <c:v>41582.6319444444</c:v>
                </c:pt>
                <c:pt idx="36471">
                  <c:v>41582.6354166667</c:v>
                </c:pt>
                <c:pt idx="36472">
                  <c:v>41582.6388888889</c:v>
                </c:pt>
                <c:pt idx="36473">
                  <c:v>41582.6423611111</c:v>
                </c:pt>
                <c:pt idx="36474">
                  <c:v>41582.6458333333</c:v>
                </c:pt>
                <c:pt idx="36475">
                  <c:v>41582.6493055556</c:v>
                </c:pt>
                <c:pt idx="36476">
                  <c:v>41582.6527777778</c:v>
                </c:pt>
                <c:pt idx="36477">
                  <c:v>41582.65625</c:v>
                </c:pt>
                <c:pt idx="36478">
                  <c:v>41582.6597222222</c:v>
                </c:pt>
                <c:pt idx="36479">
                  <c:v>41582.6631944444</c:v>
                </c:pt>
                <c:pt idx="36480">
                  <c:v>41582.6666666667</c:v>
                </c:pt>
                <c:pt idx="36481">
                  <c:v>41582.6701388889</c:v>
                </c:pt>
                <c:pt idx="36482">
                  <c:v>41582.6736111111</c:v>
                </c:pt>
                <c:pt idx="36483">
                  <c:v>41582.6770833333</c:v>
                </c:pt>
                <c:pt idx="36484">
                  <c:v>41582.6805555556</c:v>
                </c:pt>
                <c:pt idx="36485">
                  <c:v>41582.6840277778</c:v>
                </c:pt>
                <c:pt idx="36486">
                  <c:v>41582.6875</c:v>
                </c:pt>
                <c:pt idx="36487">
                  <c:v>41582.6909722222</c:v>
                </c:pt>
                <c:pt idx="36488">
                  <c:v>41582.6944444444</c:v>
                </c:pt>
                <c:pt idx="36489">
                  <c:v>41582.6979166667</c:v>
                </c:pt>
                <c:pt idx="36490">
                  <c:v>41582.7013888889</c:v>
                </c:pt>
                <c:pt idx="36491">
                  <c:v>41582.7048611111</c:v>
                </c:pt>
                <c:pt idx="36492">
                  <c:v>41582.7083333333</c:v>
                </c:pt>
                <c:pt idx="36493">
                  <c:v>41582.7118055556</c:v>
                </c:pt>
                <c:pt idx="36494">
                  <c:v>41582.7152777778</c:v>
                </c:pt>
                <c:pt idx="36495">
                  <c:v>41582.71875</c:v>
                </c:pt>
                <c:pt idx="36496">
                  <c:v>41582.7222222222</c:v>
                </c:pt>
                <c:pt idx="36497">
                  <c:v>41582.7256944445</c:v>
                </c:pt>
                <c:pt idx="36498">
                  <c:v>41582.7291666667</c:v>
                </c:pt>
                <c:pt idx="36499">
                  <c:v>41582.7326388889</c:v>
                </c:pt>
                <c:pt idx="36500">
                  <c:v>41582.7361111111</c:v>
                </c:pt>
                <c:pt idx="36501">
                  <c:v>41582.7395833333</c:v>
                </c:pt>
                <c:pt idx="36502">
                  <c:v>41582.7430555556</c:v>
                </c:pt>
                <c:pt idx="36503">
                  <c:v>41582.7465277778</c:v>
                </c:pt>
                <c:pt idx="36504">
                  <c:v>41582.75</c:v>
                </c:pt>
                <c:pt idx="36505">
                  <c:v>41582.7534722222</c:v>
                </c:pt>
                <c:pt idx="36506">
                  <c:v>41582.7569444445</c:v>
                </c:pt>
                <c:pt idx="36507">
                  <c:v>41582.7604166667</c:v>
                </c:pt>
                <c:pt idx="36508">
                  <c:v>41582.7638888889</c:v>
                </c:pt>
                <c:pt idx="36509">
                  <c:v>41582.7673611111</c:v>
                </c:pt>
                <c:pt idx="36510">
                  <c:v>41582.7708333333</c:v>
                </c:pt>
                <c:pt idx="36511">
                  <c:v>41582.7743055556</c:v>
                </c:pt>
                <c:pt idx="36512">
                  <c:v>41582.7777777778</c:v>
                </c:pt>
                <c:pt idx="36513">
                  <c:v>41582.78125</c:v>
                </c:pt>
                <c:pt idx="36514">
                  <c:v>41582.7847222222</c:v>
                </c:pt>
                <c:pt idx="36515">
                  <c:v>41582.7881944445</c:v>
                </c:pt>
                <c:pt idx="36516">
                  <c:v>41582.7916666667</c:v>
                </c:pt>
                <c:pt idx="36517">
                  <c:v>41582.7951388889</c:v>
                </c:pt>
                <c:pt idx="36518">
                  <c:v>41582.7986111111</c:v>
                </c:pt>
                <c:pt idx="36519">
                  <c:v>41582.8020833333</c:v>
                </c:pt>
                <c:pt idx="36520">
                  <c:v>41582.8055555556</c:v>
                </c:pt>
                <c:pt idx="36521">
                  <c:v>41582.8090277778</c:v>
                </c:pt>
                <c:pt idx="36522">
                  <c:v>41582.8125</c:v>
                </c:pt>
                <c:pt idx="36523">
                  <c:v>41582.8159722222</c:v>
                </c:pt>
                <c:pt idx="36524">
                  <c:v>41582.8194444444</c:v>
                </c:pt>
                <c:pt idx="36525">
                  <c:v>41582.8229166667</c:v>
                </c:pt>
                <c:pt idx="36526">
                  <c:v>41582.8263888889</c:v>
                </c:pt>
                <c:pt idx="36527">
                  <c:v>41582.8298611111</c:v>
                </c:pt>
                <c:pt idx="36528">
                  <c:v>41582.8333333333</c:v>
                </c:pt>
                <c:pt idx="36529">
                  <c:v>41582.8368055556</c:v>
                </c:pt>
                <c:pt idx="36530">
                  <c:v>41582.8402777778</c:v>
                </c:pt>
                <c:pt idx="36531">
                  <c:v>41582.84375</c:v>
                </c:pt>
                <c:pt idx="36532">
                  <c:v>41582.8472222222</c:v>
                </c:pt>
                <c:pt idx="36533">
                  <c:v>41582.8506944444</c:v>
                </c:pt>
                <c:pt idx="36534">
                  <c:v>41582.8541666667</c:v>
                </c:pt>
                <c:pt idx="36535">
                  <c:v>41582.8576388889</c:v>
                </c:pt>
                <c:pt idx="36536">
                  <c:v>41582.8611111111</c:v>
                </c:pt>
                <c:pt idx="36537">
                  <c:v>41582.8645833333</c:v>
                </c:pt>
                <c:pt idx="36538">
                  <c:v>41582.8680555556</c:v>
                </c:pt>
                <c:pt idx="36539">
                  <c:v>41582.8715277778</c:v>
                </c:pt>
                <c:pt idx="36540">
                  <c:v>41582.875</c:v>
                </c:pt>
                <c:pt idx="36541">
                  <c:v>41582.8784722222</c:v>
                </c:pt>
                <c:pt idx="36542">
                  <c:v>41582.8819444444</c:v>
                </c:pt>
                <c:pt idx="36543">
                  <c:v>41582.8854166667</c:v>
                </c:pt>
                <c:pt idx="36544">
                  <c:v>41582.8888888889</c:v>
                </c:pt>
                <c:pt idx="36545">
                  <c:v>41582.8923611111</c:v>
                </c:pt>
                <c:pt idx="36546">
                  <c:v>41582.8958333333</c:v>
                </c:pt>
                <c:pt idx="36547">
                  <c:v>41582.8993055556</c:v>
                </c:pt>
                <c:pt idx="36548">
                  <c:v>41582.9027777778</c:v>
                </c:pt>
                <c:pt idx="36549">
                  <c:v>41582.90625</c:v>
                </c:pt>
                <c:pt idx="36550">
                  <c:v>41582.9097222222</c:v>
                </c:pt>
                <c:pt idx="36551">
                  <c:v>41582.9131944444</c:v>
                </c:pt>
                <c:pt idx="36552">
                  <c:v>41582.9166666667</c:v>
                </c:pt>
                <c:pt idx="36553">
                  <c:v>41582.9201388889</c:v>
                </c:pt>
                <c:pt idx="36554">
                  <c:v>41582.9236111111</c:v>
                </c:pt>
                <c:pt idx="36555">
                  <c:v>41582.9270833333</c:v>
                </c:pt>
                <c:pt idx="36556">
                  <c:v>41582.9305555556</c:v>
                </c:pt>
                <c:pt idx="36557">
                  <c:v>41582.9340277778</c:v>
                </c:pt>
                <c:pt idx="36558">
                  <c:v>41582.9375</c:v>
                </c:pt>
                <c:pt idx="36559">
                  <c:v>41582.9409722222</c:v>
                </c:pt>
                <c:pt idx="36560">
                  <c:v>41582.9444444444</c:v>
                </c:pt>
                <c:pt idx="36561">
                  <c:v>41582.9479166667</c:v>
                </c:pt>
                <c:pt idx="36562">
                  <c:v>41582.9513888889</c:v>
                </c:pt>
                <c:pt idx="36563">
                  <c:v>41582.9548611111</c:v>
                </c:pt>
                <c:pt idx="36564">
                  <c:v>41582.9583333333</c:v>
                </c:pt>
                <c:pt idx="36565">
                  <c:v>41582.9618055556</c:v>
                </c:pt>
                <c:pt idx="36566">
                  <c:v>41582.9652777778</c:v>
                </c:pt>
                <c:pt idx="36567">
                  <c:v>41582.96875</c:v>
                </c:pt>
                <c:pt idx="36568">
                  <c:v>41582.9722222222</c:v>
                </c:pt>
                <c:pt idx="36569">
                  <c:v>41582.9756944444</c:v>
                </c:pt>
                <c:pt idx="36570">
                  <c:v>41582.9791666667</c:v>
                </c:pt>
                <c:pt idx="36571">
                  <c:v>41582.9826388889</c:v>
                </c:pt>
                <c:pt idx="36572">
                  <c:v>41582.9861111111</c:v>
                </c:pt>
                <c:pt idx="36573">
                  <c:v>41582.9895833333</c:v>
                </c:pt>
                <c:pt idx="36574">
                  <c:v>41582.9930555556</c:v>
                </c:pt>
                <c:pt idx="36575">
                  <c:v>41582.9965277778</c:v>
                </c:pt>
                <c:pt idx="36576">
                  <c:v>41583</c:v>
                </c:pt>
                <c:pt idx="36577">
                  <c:v>41583.0034722222</c:v>
                </c:pt>
                <c:pt idx="36578">
                  <c:v>41583.0069444445</c:v>
                </c:pt>
                <c:pt idx="36579">
                  <c:v>41583.0104166667</c:v>
                </c:pt>
                <c:pt idx="36580">
                  <c:v>41583.0138888889</c:v>
                </c:pt>
                <c:pt idx="36581">
                  <c:v>41583.0173611111</c:v>
                </c:pt>
                <c:pt idx="36582">
                  <c:v>41583.0208333333</c:v>
                </c:pt>
                <c:pt idx="36583">
                  <c:v>41583.0243055556</c:v>
                </c:pt>
                <c:pt idx="36584">
                  <c:v>41583.0277777778</c:v>
                </c:pt>
                <c:pt idx="36585">
                  <c:v>41583.03125</c:v>
                </c:pt>
                <c:pt idx="36586">
                  <c:v>41583.0347222222</c:v>
                </c:pt>
                <c:pt idx="36587">
                  <c:v>41583.0381944445</c:v>
                </c:pt>
                <c:pt idx="36588">
                  <c:v>41583.0416666667</c:v>
                </c:pt>
                <c:pt idx="36589">
                  <c:v>41583.0451388889</c:v>
                </c:pt>
                <c:pt idx="36590">
                  <c:v>41583.0486111111</c:v>
                </c:pt>
                <c:pt idx="36591">
                  <c:v>41583.0520833333</c:v>
                </c:pt>
                <c:pt idx="36592">
                  <c:v>41583.0555555556</c:v>
                </c:pt>
                <c:pt idx="36593">
                  <c:v>41583.0590277778</c:v>
                </c:pt>
                <c:pt idx="36594">
                  <c:v>41583.0625</c:v>
                </c:pt>
                <c:pt idx="36595">
                  <c:v>41583.0659722222</c:v>
                </c:pt>
                <c:pt idx="36596">
                  <c:v>41583.0694444445</c:v>
                </c:pt>
                <c:pt idx="36597">
                  <c:v>41583.0729166667</c:v>
                </c:pt>
                <c:pt idx="36598">
                  <c:v>41583.0763888889</c:v>
                </c:pt>
                <c:pt idx="36599">
                  <c:v>41583.0798611111</c:v>
                </c:pt>
                <c:pt idx="36600">
                  <c:v>41583.0833333333</c:v>
                </c:pt>
                <c:pt idx="36601">
                  <c:v>41583.0868055556</c:v>
                </c:pt>
                <c:pt idx="36602">
                  <c:v>41583.0902777778</c:v>
                </c:pt>
                <c:pt idx="36603">
                  <c:v>41583.09375</c:v>
                </c:pt>
                <c:pt idx="36604">
                  <c:v>41583.0972222222</c:v>
                </c:pt>
                <c:pt idx="36605">
                  <c:v>41583.1006944444</c:v>
                </c:pt>
                <c:pt idx="36606">
                  <c:v>41583.1041666667</c:v>
                </c:pt>
                <c:pt idx="36607">
                  <c:v>41583.1076388889</c:v>
                </c:pt>
                <c:pt idx="36608">
                  <c:v>41583.1111111111</c:v>
                </c:pt>
                <c:pt idx="36609">
                  <c:v>41583.1145833333</c:v>
                </c:pt>
                <c:pt idx="36610">
                  <c:v>41583.1180555556</c:v>
                </c:pt>
                <c:pt idx="36611">
                  <c:v>41583.1215277778</c:v>
                </c:pt>
                <c:pt idx="36612">
                  <c:v>41583.125</c:v>
                </c:pt>
                <c:pt idx="36613">
                  <c:v>41583.1284722222</c:v>
                </c:pt>
                <c:pt idx="36614">
                  <c:v>41583.1319444444</c:v>
                </c:pt>
                <c:pt idx="36615">
                  <c:v>41583.1354166667</c:v>
                </c:pt>
                <c:pt idx="36616">
                  <c:v>41583.1388888889</c:v>
                </c:pt>
                <c:pt idx="36617">
                  <c:v>41583.1423611111</c:v>
                </c:pt>
                <c:pt idx="36618">
                  <c:v>41583.1458333333</c:v>
                </c:pt>
                <c:pt idx="36619">
                  <c:v>41583.1493055556</c:v>
                </c:pt>
                <c:pt idx="36620">
                  <c:v>41583.1527777778</c:v>
                </c:pt>
                <c:pt idx="36621">
                  <c:v>41583.15625</c:v>
                </c:pt>
                <c:pt idx="36622">
                  <c:v>41583.1597222222</c:v>
                </c:pt>
                <c:pt idx="36623">
                  <c:v>41583.1631944444</c:v>
                </c:pt>
                <c:pt idx="36624">
                  <c:v>41583.1666666667</c:v>
                </c:pt>
                <c:pt idx="36625">
                  <c:v>41583.1701388889</c:v>
                </c:pt>
                <c:pt idx="36626">
                  <c:v>41583.1736111111</c:v>
                </c:pt>
                <c:pt idx="36627">
                  <c:v>41583.1770833333</c:v>
                </c:pt>
                <c:pt idx="36628">
                  <c:v>41583.1805555556</c:v>
                </c:pt>
                <c:pt idx="36629">
                  <c:v>41583.1840277778</c:v>
                </c:pt>
                <c:pt idx="36630">
                  <c:v>41583.1875</c:v>
                </c:pt>
                <c:pt idx="36631">
                  <c:v>41583.1909722222</c:v>
                </c:pt>
                <c:pt idx="36632">
                  <c:v>41583.1944444444</c:v>
                </c:pt>
                <c:pt idx="36633">
                  <c:v>41583.1979166667</c:v>
                </c:pt>
                <c:pt idx="36634">
                  <c:v>41583.2013888889</c:v>
                </c:pt>
                <c:pt idx="36635">
                  <c:v>41583.2048611111</c:v>
                </c:pt>
                <c:pt idx="36636">
                  <c:v>41583.2083333333</c:v>
                </c:pt>
                <c:pt idx="36637">
                  <c:v>41583.2118055556</c:v>
                </c:pt>
                <c:pt idx="36638">
                  <c:v>41583.2152777778</c:v>
                </c:pt>
                <c:pt idx="36639">
                  <c:v>41583.21875</c:v>
                </c:pt>
                <c:pt idx="36640">
                  <c:v>41583.2222222222</c:v>
                </c:pt>
                <c:pt idx="36641">
                  <c:v>41583.2256944444</c:v>
                </c:pt>
                <c:pt idx="36642">
                  <c:v>41583.2291666667</c:v>
                </c:pt>
                <c:pt idx="36643">
                  <c:v>41583.2326388889</c:v>
                </c:pt>
                <c:pt idx="36644">
                  <c:v>41583.2361111111</c:v>
                </c:pt>
                <c:pt idx="36645">
                  <c:v>41583.2395833333</c:v>
                </c:pt>
                <c:pt idx="36646">
                  <c:v>41583.2430555556</c:v>
                </c:pt>
                <c:pt idx="36647">
                  <c:v>41583.2465277778</c:v>
                </c:pt>
                <c:pt idx="36648">
                  <c:v>41583.25</c:v>
                </c:pt>
                <c:pt idx="36649">
                  <c:v>41583.2534722222</c:v>
                </c:pt>
                <c:pt idx="36650">
                  <c:v>41583.2569444444</c:v>
                </c:pt>
                <c:pt idx="36651">
                  <c:v>41583.2604166667</c:v>
                </c:pt>
                <c:pt idx="36652">
                  <c:v>41583.2638888889</c:v>
                </c:pt>
                <c:pt idx="36653">
                  <c:v>41583.2673611111</c:v>
                </c:pt>
                <c:pt idx="36654">
                  <c:v>41583.2708333333</c:v>
                </c:pt>
                <c:pt idx="36655">
                  <c:v>41583.2743055556</c:v>
                </c:pt>
                <c:pt idx="36656">
                  <c:v>41583.2777777778</c:v>
                </c:pt>
                <c:pt idx="36657">
                  <c:v>41583.28125</c:v>
                </c:pt>
                <c:pt idx="36658">
                  <c:v>41583.2847222222</c:v>
                </c:pt>
                <c:pt idx="36659">
                  <c:v>41583.2881944445</c:v>
                </c:pt>
                <c:pt idx="36660">
                  <c:v>41583.2916666667</c:v>
                </c:pt>
                <c:pt idx="36661">
                  <c:v>41583.2951388889</c:v>
                </c:pt>
                <c:pt idx="36662">
                  <c:v>41583.2986111111</c:v>
                </c:pt>
                <c:pt idx="36663">
                  <c:v>41583.3020833333</c:v>
                </c:pt>
                <c:pt idx="36664">
                  <c:v>41583.3055555556</c:v>
                </c:pt>
                <c:pt idx="36665">
                  <c:v>41583.3090277778</c:v>
                </c:pt>
                <c:pt idx="36666">
                  <c:v>41583.3125</c:v>
                </c:pt>
                <c:pt idx="36667">
                  <c:v>41583.3159722222</c:v>
                </c:pt>
                <c:pt idx="36668">
                  <c:v>41583.3194444445</c:v>
                </c:pt>
                <c:pt idx="36669">
                  <c:v>41583.3229166667</c:v>
                </c:pt>
                <c:pt idx="36670">
                  <c:v>41583.3263888889</c:v>
                </c:pt>
                <c:pt idx="36671">
                  <c:v>41583.3298611111</c:v>
                </c:pt>
                <c:pt idx="36672">
                  <c:v>41583.3333333333</c:v>
                </c:pt>
                <c:pt idx="36673">
                  <c:v>41583.3368055556</c:v>
                </c:pt>
                <c:pt idx="36674">
                  <c:v>41583.3402777778</c:v>
                </c:pt>
                <c:pt idx="36675">
                  <c:v>41583.34375</c:v>
                </c:pt>
                <c:pt idx="36676">
                  <c:v>41583.3472222222</c:v>
                </c:pt>
                <c:pt idx="36677">
                  <c:v>41583.3506944444</c:v>
                </c:pt>
                <c:pt idx="36678">
                  <c:v>41583.3541666667</c:v>
                </c:pt>
                <c:pt idx="36679">
                  <c:v>41583.3576388889</c:v>
                </c:pt>
                <c:pt idx="36680">
                  <c:v>41583.3611111111</c:v>
                </c:pt>
                <c:pt idx="36681">
                  <c:v>41583.3645833333</c:v>
                </c:pt>
                <c:pt idx="36682">
                  <c:v>41583.3680555556</c:v>
                </c:pt>
                <c:pt idx="36683">
                  <c:v>41583.3715277778</c:v>
                </c:pt>
                <c:pt idx="36684">
                  <c:v>41583.375</c:v>
                </c:pt>
                <c:pt idx="36685">
                  <c:v>41583.3784722222</c:v>
                </c:pt>
                <c:pt idx="36686">
                  <c:v>41583.3819444444</c:v>
                </c:pt>
                <c:pt idx="36687">
                  <c:v>41583.3854166667</c:v>
                </c:pt>
                <c:pt idx="36688">
                  <c:v>41583.3888888889</c:v>
                </c:pt>
                <c:pt idx="36689">
                  <c:v>41583.3923611111</c:v>
                </c:pt>
                <c:pt idx="36690">
                  <c:v>41583.3958333333</c:v>
                </c:pt>
                <c:pt idx="36691">
                  <c:v>41583.3993055556</c:v>
                </c:pt>
                <c:pt idx="36692">
                  <c:v>41583.4027777778</c:v>
                </c:pt>
                <c:pt idx="36693">
                  <c:v>41583.40625</c:v>
                </c:pt>
                <c:pt idx="36694">
                  <c:v>41583.4097222222</c:v>
                </c:pt>
                <c:pt idx="36695">
                  <c:v>41583.4131944444</c:v>
                </c:pt>
                <c:pt idx="36696">
                  <c:v>41583.4166666667</c:v>
                </c:pt>
                <c:pt idx="36697">
                  <c:v>41583.4201388889</c:v>
                </c:pt>
                <c:pt idx="36698">
                  <c:v>41583.4236111111</c:v>
                </c:pt>
                <c:pt idx="36699">
                  <c:v>41583.4270833333</c:v>
                </c:pt>
                <c:pt idx="36700">
                  <c:v>41583.4305555556</c:v>
                </c:pt>
                <c:pt idx="36701">
                  <c:v>41583.4340277778</c:v>
                </c:pt>
                <c:pt idx="36702">
                  <c:v>41583.4375</c:v>
                </c:pt>
                <c:pt idx="36703">
                  <c:v>41583.4409722222</c:v>
                </c:pt>
                <c:pt idx="36704">
                  <c:v>41583.4444444444</c:v>
                </c:pt>
                <c:pt idx="36705">
                  <c:v>41583.4479166667</c:v>
                </c:pt>
                <c:pt idx="36706">
                  <c:v>41583.4513888889</c:v>
                </c:pt>
                <c:pt idx="36707">
                  <c:v>41583.4548611111</c:v>
                </c:pt>
                <c:pt idx="36708">
                  <c:v>41583.4583333333</c:v>
                </c:pt>
                <c:pt idx="36709">
                  <c:v>41583.4618055556</c:v>
                </c:pt>
                <c:pt idx="36710">
                  <c:v>41583.4652777778</c:v>
                </c:pt>
                <c:pt idx="36711">
                  <c:v>41583.46875</c:v>
                </c:pt>
                <c:pt idx="36712">
                  <c:v>41583.4722222222</c:v>
                </c:pt>
                <c:pt idx="36713">
                  <c:v>41583.4756944444</c:v>
                </c:pt>
                <c:pt idx="36714">
                  <c:v>41583.4791666667</c:v>
                </c:pt>
                <c:pt idx="36715">
                  <c:v>41583.4826388889</c:v>
                </c:pt>
                <c:pt idx="36716">
                  <c:v>41583.4861111111</c:v>
                </c:pt>
                <c:pt idx="36717">
                  <c:v>41583.4895833333</c:v>
                </c:pt>
                <c:pt idx="36718">
                  <c:v>41583.4930555556</c:v>
                </c:pt>
                <c:pt idx="36719">
                  <c:v>41583.4965277778</c:v>
                </c:pt>
                <c:pt idx="36720">
                  <c:v>41583.5</c:v>
                </c:pt>
                <c:pt idx="36721">
                  <c:v>41583.5034722222</c:v>
                </c:pt>
                <c:pt idx="36722">
                  <c:v>41583.5069444444</c:v>
                </c:pt>
                <c:pt idx="36723">
                  <c:v>41583.5104166667</c:v>
                </c:pt>
                <c:pt idx="36724">
                  <c:v>41583.5138888889</c:v>
                </c:pt>
                <c:pt idx="36725">
                  <c:v>41583.5173611111</c:v>
                </c:pt>
                <c:pt idx="36726">
                  <c:v>41583.5208333333</c:v>
                </c:pt>
                <c:pt idx="36727">
                  <c:v>41583.5243055556</c:v>
                </c:pt>
                <c:pt idx="36728">
                  <c:v>41583.5277777778</c:v>
                </c:pt>
                <c:pt idx="36729">
                  <c:v>41583.53125</c:v>
                </c:pt>
                <c:pt idx="36730">
                  <c:v>41583.5347222222</c:v>
                </c:pt>
                <c:pt idx="36731">
                  <c:v>41583.5381944445</c:v>
                </c:pt>
                <c:pt idx="36732">
                  <c:v>41583.5416666667</c:v>
                </c:pt>
                <c:pt idx="36733">
                  <c:v>41583.5451388889</c:v>
                </c:pt>
                <c:pt idx="36734">
                  <c:v>41583.5486111111</c:v>
                </c:pt>
                <c:pt idx="36735">
                  <c:v>41583.5520833333</c:v>
                </c:pt>
                <c:pt idx="36736">
                  <c:v>41583.5555555556</c:v>
                </c:pt>
                <c:pt idx="36737">
                  <c:v>41583.5590277778</c:v>
                </c:pt>
                <c:pt idx="36738">
                  <c:v>41583.5625</c:v>
                </c:pt>
                <c:pt idx="36739">
                  <c:v>41583.5659722222</c:v>
                </c:pt>
                <c:pt idx="36740">
                  <c:v>41583.5694444445</c:v>
                </c:pt>
                <c:pt idx="36741">
                  <c:v>41583.5729166667</c:v>
                </c:pt>
                <c:pt idx="36742">
                  <c:v>41583.5763888889</c:v>
                </c:pt>
                <c:pt idx="36743">
                  <c:v>41583.5798611111</c:v>
                </c:pt>
                <c:pt idx="36744">
                  <c:v>41583.5833333333</c:v>
                </c:pt>
                <c:pt idx="36745">
                  <c:v>41583.5868055556</c:v>
                </c:pt>
                <c:pt idx="36746">
                  <c:v>41583.5902777778</c:v>
                </c:pt>
                <c:pt idx="36747">
                  <c:v>41583.59375</c:v>
                </c:pt>
                <c:pt idx="36748">
                  <c:v>41583.5972222222</c:v>
                </c:pt>
                <c:pt idx="36749">
                  <c:v>41583.6006944445</c:v>
                </c:pt>
                <c:pt idx="36750">
                  <c:v>41583.6041666667</c:v>
                </c:pt>
                <c:pt idx="36751">
                  <c:v>41583.6076388889</c:v>
                </c:pt>
                <c:pt idx="36752">
                  <c:v>41583.6111111111</c:v>
                </c:pt>
                <c:pt idx="36753">
                  <c:v>41583.6145833333</c:v>
                </c:pt>
                <c:pt idx="36754">
                  <c:v>41583.6180555556</c:v>
                </c:pt>
                <c:pt idx="36755">
                  <c:v>41583.6215277778</c:v>
                </c:pt>
                <c:pt idx="36756">
                  <c:v>41583.625</c:v>
                </c:pt>
                <c:pt idx="36757">
                  <c:v>41583.6284722222</c:v>
                </c:pt>
                <c:pt idx="36758">
                  <c:v>41583.6319444444</c:v>
                </c:pt>
                <c:pt idx="36759">
                  <c:v>41583.6354166667</c:v>
                </c:pt>
                <c:pt idx="36760">
                  <c:v>41583.6388888889</c:v>
                </c:pt>
                <c:pt idx="36761">
                  <c:v>41583.6423611111</c:v>
                </c:pt>
                <c:pt idx="36762">
                  <c:v>41583.6458333333</c:v>
                </c:pt>
                <c:pt idx="36763">
                  <c:v>41583.6493055556</c:v>
                </c:pt>
                <c:pt idx="36764">
                  <c:v>41583.6527777778</c:v>
                </c:pt>
                <c:pt idx="36765">
                  <c:v>41583.65625</c:v>
                </c:pt>
                <c:pt idx="36766">
                  <c:v>41583.6597222222</c:v>
                </c:pt>
                <c:pt idx="36767">
                  <c:v>41583.6631944444</c:v>
                </c:pt>
                <c:pt idx="36768">
                  <c:v>41583.6666666667</c:v>
                </c:pt>
                <c:pt idx="36769">
                  <c:v>41583.6701388889</c:v>
                </c:pt>
                <c:pt idx="36770">
                  <c:v>41583.6736111111</c:v>
                </c:pt>
                <c:pt idx="36771">
                  <c:v>41583.6770833333</c:v>
                </c:pt>
                <c:pt idx="36772">
                  <c:v>41583.6805555556</c:v>
                </c:pt>
                <c:pt idx="36773">
                  <c:v>41583.6840277778</c:v>
                </c:pt>
                <c:pt idx="36774">
                  <c:v>41583.6875</c:v>
                </c:pt>
                <c:pt idx="36775">
                  <c:v>41583.6909722222</c:v>
                </c:pt>
                <c:pt idx="36776">
                  <c:v>41583.6944444444</c:v>
                </c:pt>
                <c:pt idx="36777">
                  <c:v>41583.6979166667</c:v>
                </c:pt>
                <c:pt idx="36778">
                  <c:v>41583.7013888889</c:v>
                </c:pt>
                <c:pt idx="36779">
                  <c:v>41583.7048611111</c:v>
                </c:pt>
                <c:pt idx="36780">
                  <c:v>41583.7083333333</c:v>
                </c:pt>
                <c:pt idx="36781">
                  <c:v>41583.7118055556</c:v>
                </c:pt>
                <c:pt idx="36782">
                  <c:v>41583.7152777778</c:v>
                </c:pt>
                <c:pt idx="36783">
                  <c:v>41583.71875</c:v>
                </c:pt>
                <c:pt idx="36784">
                  <c:v>41583.7222222222</c:v>
                </c:pt>
                <c:pt idx="36785">
                  <c:v>41583.7256944444</c:v>
                </c:pt>
                <c:pt idx="36786">
                  <c:v>41583.7291666667</c:v>
                </c:pt>
                <c:pt idx="36787">
                  <c:v>41583.7326388889</c:v>
                </c:pt>
                <c:pt idx="36788">
                  <c:v>41583.7361111111</c:v>
                </c:pt>
                <c:pt idx="36789">
                  <c:v>41583.7395833333</c:v>
                </c:pt>
                <c:pt idx="36790">
                  <c:v>41583.7430555556</c:v>
                </c:pt>
                <c:pt idx="36791">
                  <c:v>41583.7465277778</c:v>
                </c:pt>
                <c:pt idx="36792">
                  <c:v>41583.75</c:v>
                </c:pt>
                <c:pt idx="36793">
                  <c:v>41583.7534722222</c:v>
                </c:pt>
                <c:pt idx="36794">
                  <c:v>41583.7569444444</c:v>
                </c:pt>
                <c:pt idx="36795">
                  <c:v>41583.7604166667</c:v>
                </c:pt>
                <c:pt idx="36796">
                  <c:v>41583.7638888889</c:v>
                </c:pt>
                <c:pt idx="36797">
                  <c:v>41583.7673611111</c:v>
                </c:pt>
                <c:pt idx="36798">
                  <c:v>41583.7708333333</c:v>
                </c:pt>
                <c:pt idx="36799">
                  <c:v>41583.7743055556</c:v>
                </c:pt>
                <c:pt idx="36800">
                  <c:v>41583.7777777778</c:v>
                </c:pt>
                <c:pt idx="36801">
                  <c:v>41583.78125</c:v>
                </c:pt>
                <c:pt idx="36802">
                  <c:v>41583.7847222222</c:v>
                </c:pt>
                <c:pt idx="36803">
                  <c:v>41583.7881944444</c:v>
                </c:pt>
                <c:pt idx="36804">
                  <c:v>41583.7916666667</c:v>
                </c:pt>
                <c:pt idx="36805">
                  <c:v>41583.7951388889</c:v>
                </c:pt>
                <c:pt idx="36806">
                  <c:v>41583.7986111111</c:v>
                </c:pt>
                <c:pt idx="36807">
                  <c:v>41583.8020833333</c:v>
                </c:pt>
                <c:pt idx="36808">
                  <c:v>41583.8055555556</c:v>
                </c:pt>
                <c:pt idx="36809">
                  <c:v>41583.8090277778</c:v>
                </c:pt>
                <c:pt idx="36810">
                  <c:v>41583.8125</c:v>
                </c:pt>
                <c:pt idx="36811">
                  <c:v>41583.8159722222</c:v>
                </c:pt>
                <c:pt idx="36812">
                  <c:v>41583.8194444445</c:v>
                </c:pt>
                <c:pt idx="36813">
                  <c:v>41583.8229166667</c:v>
                </c:pt>
                <c:pt idx="36814">
                  <c:v>41583.8263888889</c:v>
                </c:pt>
                <c:pt idx="36815">
                  <c:v>41583.8298611111</c:v>
                </c:pt>
                <c:pt idx="36816">
                  <c:v>41583.8333333333</c:v>
                </c:pt>
                <c:pt idx="36817">
                  <c:v>41583.8368055556</c:v>
                </c:pt>
                <c:pt idx="36818">
                  <c:v>41583.8402777778</c:v>
                </c:pt>
                <c:pt idx="36819">
                  <c:v>41583.84375</c:v>
                </c:pt>
                <c:pt idx="36820">
                  <c:v>41583.8472222222</c:v>
                </c:pt>
                <c:pt idx="36821">
                  <c:v>41583.8506944445</c:v>
                </c:pt>
                <c:pt idx="36822">
                  <c:v>41583.8541666667</c:v>
                </c:pt>
                <c:pt idx="36823">
                  <c:v>41583.8576388889</c:v>
                </c:pt>
                <c:pt idx="36824">
                  <c:v>41583.8611111111</c:v>
                </c:pt>
                <c:pt idx="36825">
                  <c:v>41583.8645833333</c:v>
                </c:pt>
                <c:pt idx="36826">
                  <c:v>41583.8680555556</c:v>
                </c:pt>
                <c:pt idx="36827">
                  <c:v>41583.8715277778</c:v>
                </c:pt>
                <c:pt idx="36828">
                  <c:v>41583.875</c:v>
                </c:pt>
                <c:pt idx="36829">
                  <c:v>41583.8784722222</c:v>
                </c:pt>
                <c:pt idx="36830">
                  <c:v>41583.8819444445</c:v>
                </c:pt>
                <c:pt idx="36831">
                  <c:v>41583.8854166667</c:v>
                </c:pt>
                <c:pt idx="36832">
                  <c:v>41583.8888888889</c:v>
                </c:pt>
                <c:pt idx="36833">
                  <c:v>41583.8923611111</c:v>
                </c:pt>
                <c:pt idx="36834">
                  <c:v>41583.8958333333</c:v>
                </c:pt>
                <c:pt idx="36835">
                  <c:v>41583.8993055556</c:v>
                </c:pt>
                <c:pt idx="36836">
                  <c:v>41583.9027777778</c:v>
                </c:pt>
                <c:pt idx="36837">
                  <c:v>41583.90625</c:v>
                </c:pt>
                <c:pt idx="36838">
                  <c:v>41583.9097222222</c:v>
                </c:pt>
                <c:pt idx="36839">
                  <c:v>41583.9131944444</c:v>
                </c:pt>
                <c:pt idx="36840">
                  <c:v>41583.9166666667</c:v>
                </c:pt>
                <c:pt idx="36841">
                  <c:v>41583.9201388889</c:v>
                </c:pt>
                <c:pt idx="36842">
                  <c:v>41583.9236111111</c:v>
                </c:pt>
                <c:pt idx="36843">
                  <c:v>41583.9270833333</c:v>
                </c:pt>
                <c:pt idx="36844">
                  <c:v>41583.9305555556</c:v>
                </c:pt>
                <c:pt idx="36845">
                  <c:v>41583.9340277778</c:v>
                </c:pt>
                <c:pt idx="36846">
                  <c:v>41583.9375</c:v>
                </c:pt>
                <c:pt idx="36847">
                  <c:v>41583.9409722222</c:v>
                </c:pt>
                <c:pt idx="36848">
                  <c:v>41583.9444444444</c:v>
                </c:pt>
                <c:pt idx="36849">
                  <c:v>41583.9479166667</c:v>
                </c:pt>
                <c:pt idx="36850">
                  <c:v>41583.9513888889</c:v>
                </c:pt>
                <c:pt idx="36851">
                  <c:v>41583.9548611111</c:v>
                </c:pt>
                <c:pt idx="36852">
                  <c:v>41583.9583333333</c:v>
                </c:pt>
                <c:pt idx="36853">
                  <c:v>41583.9618055556</c:v>
                </c:pt>
                <c:pt idx="36854">
                  <c:v>41583.9652777778</c:v>
                </c:pt>
                <c:pt idx="36855">
                  <c:v>41583.96875</c:v>
                </c:pt>
                <c:pt idx="36856">
                  <c:v>41583.9722222222</c:v>
                </c:pt>
                <c:pt idx="36857">
                  <c:v>41583.9756944444</c:v>
                </c:pt>
                <c:pt idx="36858">
                  <c:v>41583.9791666667</c:v>
                </c:pt>
                <c:pt idx="36859">
                  <c:v>41583.9826388889</c:v>
                </c:pt>
                <c:pt idx="36860">
                  <c:v>41583.9861111111</c:v>
                </c:pt>
                <c:pt idx="36861">
                  <c:v>41583.9895833333</c:v>
                </c:pt>
                <c:pt idx="36862">
                  <c:v>41583.9930555556</c:v>
                </c:pt>
                <c:pt idx="36863">
                  <c:v>41583.9965277778</c:v>
                </c:pt>
                <c:pt idx="36864">
                  <c:v>41584</c:v>
                </c:pt>
                <c:pt idx="36865">
                  <c:v>41584.0034722222</c:v>
                </c:pt>
                <c:pt idx="36866">
                  <c:v>41584.0069444444</c:v>
                </c:pt>
                <c:pt idx="36867">
                  <c:v>41584.0104166667</c:v>
                </c:pt>
                <c:pt idx="36868">
                  <c:v>41584.0138888889</c:v>
                </c:pt>
                <c:pt idx="36869">
                  <c:v>41584.0173611111</c:v>
                </c:pt>
                <c:pt idx="36870">
                  <c:v>41584.0208333333</c:v>
                </c:pt>
                <c:pt idx="36871">
                  <c:v>41584.0243055556</c:v>
                </c:pt>
                <c:pt idx="36872">
                  <c:v>41584.0277777778</c:v>
                </c:pt>
                <c:pt idx="36873">
                  <c:v>41584.03125</c:v>
                </c:pt>
                <c:pt idx="36874">
                  <c:v>41584.0347222222</c:v>
                </c:pt>
                <c:pt idx="36875">
                  <c:v>41584.0381944444</c:v>
                </c:pt>
                <c:pt idx="36876">
                  <c:v>41584.0416666667</c:v>
                </c:pt>
                <c:pt idx="36877">
                  <c:v>41584.0451388889</c:v>
                </c:pt>
                <c:pt idx="36878">
                  <c:v>41584.0486111111</c:v>
                </c:pt>
                <c:pt idx="36879">
                  <c:v>41584.0520833333</c:v>
                </c:pt>
                <c:pt idx="36880">
                  <c:v>41584.0555555556</c:v>
                </c:pt>
                <c:pt idx="36881">
                  <c:v>41584.0590277778</c:v>
                </c:pt>
                <c:pt idx="36882">
                  <c:v>41584.0625</c:v>
                </c:pt>
                <c:pt idx="36883">
                  <c:v>41584.0659722222</c:v>
                </c:pt>
                <c:pt idx="36884">
                  <c:v>41584.0694444445</c:v>
                </c:pt>
                <c:pt idx="36885">
                  <c:v>41584.0729166667</c:v>
                </c:pt>
                <c:pt idx="36886">
                  <c:v>41584.0763888889</c:v>
                </c:pt>
                <c:pt idx="36887">
                  <c:v>41584.0798611111</c:v>
                </c:pt>
                <c:pt idx="36888">
                  <c:v>41584.0833333333</c:v>
                </c:pt>
                <c:pt idx="36889">
                  <c:v>41584.0868055556</c:v>
                </c:pt>
                <c:pt idx="36890">
                  <c:v>41584.0902777778</c:v>
                </c:pt>
                <c:pt idx="36891">
                  <c:v>41584.09375</c:v>
                </c:pt>
                <c:pt idx="36892">
                  <c:v>41584.0972222222</c:v>
                </c:pt>
                <c:pt idx="36893">
                  <c:v>41584.1006944445</c:v>
                </c:pt>
                <c:pt idx="36894">
                  <c:v>41584.1041666667</c:v>
                </c:pt>
                <c:pt idx="36895">
                  <c:v>41584.1076388889</c:v>
                </c:pt>
                <c:pt idx="36896">
                  <c:v>41584.1111111111</c:v>
                </c:pt>
                <c:pt idx="36897">
                  <c:v>41584.1145833333</c:v>
                </c:pt>
                <c:pt idx="36898">
                  <c:v>41584.1180555556</c:v>
                </c:pt>
                <c:pt idx="36899">
                  <c:v>41584.1215277778</c:v>
                </c:pt>
                <c:pt idx="36900">
                  <c:v>41584.125</c:v>
                </c:pt>
                <c:pt idx="36901">
                  <c:v>41584.1284722222</c:v>
                </c:pt>
                <c:pt idx="36902">
                  <c:v>41584.1319444445</c:v>
                </c:pt>
                <c:pt idx="36903">
                  <c:v>41584.1354166667</c:v>
                </c:pt>
                <c:pt idx="36904">
                  <c:v>41584.1388888889</c:v>
                </c:pt>
                <c:pt idx="36905">
                  <c:v>41584.1423611111</c:v>
                </c:pt>
                <c:pt idx="36906">
                  <c:v>41584.1458333333</c:v>
                </c:pt>
                <c:pt idx="36907">
                  <c:v>41584.1493055556</c:v>
                </c:pt>
                <c:pt idx="36908">
                  <c:v>41584.1527777778</c:v>
                </c:pt>
                <c:pt idx="36909">
                  <c:v>41584.15625</c:v>
                </c:pt>
                <c:pt idx="36910">
                  <c:v>41584.1597222222</c:v>
                </c:pt>
                <c:pt idx="36911">
                  <c:v>41584.1631944444</c:v>
                </c:pt>
                <c:pt idx="36912">
                  <c:v>41584.1666666667</c:v>
                </c:pt>
                <c:pt idx="36913">
                  <c:v>41584.1701388889</c:v>
                </c:pt>
                <c:pt idx="36914">
                  <c:v>41584.1736111111</c:v>
                </c:pt>
                <c:pt idx="36915">
                  <c:v>41584.1770833333</c:v>
                </c:pt>
                <c:pt idx="36916">
                  <c:v>41584.1805555556</c:v>
                </c:pt>
                <c:pt idx="36917">
                  <c:v>41584.1840277778</c:v>
                </c:pt>
                <c:pt idx="36918">
                  <c:v>41584.1875</c:v>
                </c:pt>
                <c:pt idx="36919">
                  <c:v>41584.1909722222</c:v>
                </c:pt>
                <c:pt idx="36920">
                  <c:v>41584.1944444444</c:v>
                </c:pt>
                <c:pt idx="36921">
                  <c:v>41584.1979166667</c:v>
                </c:pt>
                <c:pt idx="36922">
                  <c:v>41584.2013888889</c:v>
                </c:pt>
                <c:pt idx="36923">
                  <c:v>41584.2048611111</c:v>
                </c:pt>
                <c:pt idx="36924">
                  <c:v>41584.2083333333</c:v>
                </c:pt>
                <c:pt idx="36925">
                  <c:v>41584.2118055556</c:v>
                </c:pt>
                <c:pt idx="36926">
                  <c:v>41584.2152777778</c:v>
                </c:pt>
                <c:pt idx="36927">
                  <c:v>41584.21875</c:v>
                </c:pt>
                <c:pt idx="36928">
                  <c:v>41584.2222222222</c:v>
                </c:pt>
                <c:pt idx="36929">
                  <c:v>41584.2256944444</c:v>
                </c:pt>
                <c:pt idx="36930">
                  <c:v>41584.2291666667</c:v>
                </c:pt>
                <c:pt idx="36931">
                  <c:v>41584.2326388889</c:v>
                </c:pt>
                <c:pt idx="36932">
                  <c:v>41584.2361111111</c:v>
                </c:pt>
                <c:pt idx="36933">
                  <c:v>41584.2395833333</c:v>
                </c:pt>
                <c:pt idx="36934">
                  <c:v>41584.2430555556</c:v>
                </c:pt>
                <c:pt idx="36935">
                  <c:v>41584.2465277778</c:v>
                </c:pt>
                <c:pt idx="36936">
                  <c:v>41584.25</c:v>
                </c:pt>
                <c:pt idx="36937">
                  <c:v>41584.2534722222</c:v>
                </c:pt>
                <c:pt idx="36938">
                  <c:v>41584.2569444444</c:v>
                </c:pt>
                <c:pt idx="36939">
                  <c:v>41584.2604166667</c:v>
                </c:pt>
                <c:pt idx="36940">
                  <c:v>41584.2638888889</c:v>
                </c:pt>
                <c:pt idx="36941">
                  <c:v>41584.2673611111</c:v>
                </c:pt>
                <c:pt idx="36942">
                  <c:v>41584.2708333333</c:v>
                </c:pt>
                <c:pt idx="36943">
                  <c:v>41584.2743055556</c:v>
                </c:pt>
                <c:pt idx="36944">
                  <c:v>41584.2777777778</c:v>
                </c:pt>
                <c:pt idx="36945">
                  <c:v>41584.28125</c:v>
                </c:pt>
                <c:pt idx="36946">
                  <c:v>41584.2847222222</c:v>
                </c:pt>
                <c:pt idx="36947">
                  <c:v>41584.2881944444</c:v>
                </c:pt>
                <c:pt idx="36948">
                  <c:v>41584.2916666667</c:v>
                </c:pt>
                <c:pt idx="36949">
                  <c:v>41584.2951388889</c:v>
                </c:pt>
                <c:pt idx="36950">
                  <c:v>41584.2986111111</c:v>
                </c:pt>
                <c:pt idx="36951">
                  <c:v>41584.3020833333</c:v>
                </c:pt>
                <c:pt idx="36952">
                  <c:v>41584.3055555556</c:v>
                </c:pt>
                <c:pt idx="36953">
                  <c:v>41584.3090277778</c:v>
                </c:pt>
                <c:pt idx="36954">
                  <c:v>41584.3125</c:v>
                </c:pt>
                <c:pt idx="36955">
                  <c:v>41584.3159722222</c:v>
                </c:pt>
                <c:pt idx="36956">
                  <c:v>41584.3194444444</c:v>
                </c:pt>
                <c:pt idx="36957">
                  <c:v>41584.3229166667</c:v>
                </c:pt>
                <c:pt idx="36958">
                  <c:v>41584.3263888889</c:v>
                </c:pt>
                <c:pt idx="36959">
                  <c:v>41584.3298611111</c:v>
                </c:pt>
                <c:pt idx="36960">
                  <c:v>41584.3333333333</c:v>
                </c:pt>
                <c:pt idx="36961">
                  <c:v>41584.3368055556</c:v>
                </c:pt>
                <c:pt idx="36962">
                  <c:v>41584.3402777778</c:v>
                </c:pt>
                <c:pt idx="36963">
                  <c:v>41584.34375</c:v>
                </c:pt>
                <c:pt idx="36964">
                  <c:v>41584.3472222222</c:v>
                </c:pt>
                <c:pt idx="36965">
                  <c:v>41584.3506944445</c:v>
                </c:pt>
                <c:pt idx="36966">
                  <c:v>41584.3541666667</c:v>
                </c:pt>
                <c:pt idx="36967">
                  <c:v>41584.3576388889</c:v>
                </c:pt>
                <c:pt idx="36968">
                  <c:v>41584.3611111111</c:v>
                </c:pt>
                <c:pt idx="36969">
                  <c:v>41584.3645833333</c:v>
                </c:pt>
                <c:pt idx="36970">
                  <c:v>41584.3680555556</c:v>
                </c:pt>
                <c:pt idx="36971">
                  <c:v>41584.3715277778</c:v>
                </c:pt>
                <c:pt idx="36972">
                  <c:v>41584.375</c:v>
                </c:pt>
                <c:pt idx="36973">
                  <c:v>41584.3784722222</c:v>
                </c:pt>
                <c:pt idx="36974">
                  <c:v>41584.3819444445</c:v>
                </c:pt>
                <c:pt idx="36975">
                  <c:v>41584.3854166667</c:v>
                </c:pt>
                <c:pt idx="36976">
                  <c:v>41584.3888888889</c:v>
                </c:pt>
                <c:pt idx="36977">
                  <c:v>41584.3923611111</c:v>
                </c:pt>
                <c:pt idx="36978">
                  <c:v>41584.3958333333</c:v>
                </c:pt>
                <c:pt idx="36979">
                  <c:v>41584.3993055556</c:v>
                </c:pt>
                <c:pt idx="36980">
                  <c:v>41584.4027777778</c:v>
                </c:pt>
                <c:pt idx="36981">
                  <c:v>41584.40625</c:v>
                </c:pt>
                <c:pt idx="36982">
                  <c:v>41584.4097222222</c:v>
                </c:pt>
                <c:pt idx="36983">
                  <c:v>41584.4131944445</c:v>
                </c:pt>
                <c:pt idx="36984">
                  <c:v>41584.4166666667</c:v>
                </c:pt>
                <c:pt idx="36985">
                  <c:v>41584.4201388889</c:v>
                </c:pt>
                <c:pt idx="36986">
                  <c:v>41584.4236111111</c:v>
                </c:pt>
                <c:pt idx="36987">
                  <c:v>41584.4270833333</c:v>
                </c:pt>
                <c:pt idx="36988">
                  <c:v>41584.4305555556</c:v>
                </c:pt>
                <c:pt idx="36989">
                  <c:v>41584.4340277778</c:v>
                </c:pt>
                <c:pt idx="36990">
                  <c:v>41584.4375</c:v>
                </c:pt>
                <c:pt idx="36991">
                  <c:v>41584.4409722222</c:v>
                </c:pt>
                <c:pt idx="36992">
                  <c:v>41584.4444444444</c:v>
                </c:pt>
                <c:pt idx="36993">
                  <c:v>41584.4479166667</c:v>
                </c:pt>
                <c:pt idx="36994">
                  <c:v>41584.4513888889</c:v>
                </c:pt>
                <c:pt idx="36995">
                  <c:v>41584.4548611111</c:v>
                </c:pt>
                <c:pt idx="36996">
                  <c:v>41584.4583333333</c:v>
                </c:pt>
                <c:pt idx="36997">
                  <c:v>41584.4618055556</c:v>
                </c:pt>
                <c:pt idx="36998">
                  <c:v>41584.4652777778</c:v>
                </c:pt>
                <c:pt idx="36999">
                  <c:v>41584.46875</c:v>
                </c:pt>
                <c:pt idx="37000">
                  <c:v>41584.4722222222</c:v>
                </c:pt>
                <c:pt idx="37001">
                  <c:v>41584.4756944444</c:v>
                </c:pt>
                <c:pt idx="37002">
                  <c:v>41584.4791666667</c:v>
                </c:pt>
                <c:pt idx="37003">
                  <c:v>41584.4826388889</c:v>
                </c:pt>
                <c:pt idx="37004">
                  <c:v>41584.4861111111</c:v>
                </c:pt>
                <c:pt idx="37005">
                  <c:v>41584.4895833333</c:v>
                </c:pt>
                <c:pt idx="37006">
                  <c:v>41584.4930555556</c:v>
                </c:pt>
                <c:pt idx="37007">
                  <c:v>41584.4965277778</c:v>
                </c:pt>
                <c:pt idx="37008">
                  <c:v>41584.5</c:v>
                </c:pt>
                <c:pt idx="37009">
                  <c:v>41584.5034722222</c:v>
                </c:pt>
                <c:pt idx="37010">
                  <c:v>41584.5069444444</c:v>
                </c:pt>
                <c:pt idx="37011">
                  <c:v>41584.5104166667</c:v>
                </c:pt>
                <c:pt idx="37012">
                  <c:v>41584.5138888889</c:v>
                </c:pt>
                <c:pt idx="37013">
                  <c:v>41584.5173611111</c:v>
                </c:pt>
                <c:pt idx="37014">
                  <c:v>41584.5208333333</c:v>
                </c:pt>
                <c:pt idx="37015">
                  <c:v>41584.5243055556</c:v>
                </c:pt>
                <c:pt idx="37016">
                  <c:v>41584.5277777778</c:v>
                </c:pt>
                <c:pt idx="37017">
                  <c:v>41584.53125</c:v>
                </c:pt>
                <c:pt idx="37018">
                  <c:v>41584.5347222222</c:v>
                </c:pt>
                <c:pt idx="37019">
                  <c:v>41584.5381944444</c:v>
                </c:pt>
                <c:pt idx="37020">
                  <c:v>41584.5416666667</c:v>
                </c:pt>
                <c:pt idx="37021">
                  <c:v>41584.5451388889</c:v>
                </c:pt>
                <c:pt idx="37022">
                  <c:v>41584.5486111111</c:v>
                </c:pt>
                <c:pt idx="37023">
                  <c:v>41584.5520833333</c:v>
                </c:pt>
                <c:pt idx="37024">
                  <c:v>41584.5555555556</c:v>
                </c:pt>
                <c:pt idx="37025">
                  <c:v>41584.5590277778</c:v>
                </c:pt>
                <c:pt idx="37026">
                  <c:v>41584.5625</c:v>
                </c:pt>
                <c:pt idx="37027">
                  <c:v>41584.5659722222</c:v>
                </c:pt>
                <c:pt idx="37028">
                  <c:v>41584.5694444444</c:v>
                </c:pt>
                <c:pt idx="37029">
                  <c:v>41584.5729166667</c:v>
                </c:pt>
                <c:pt idx="37030">
                  <c:v>41584.5763888889</c:v>
                </c:pt>
                <c:pt idx="37031">
                  <c:v>41584.5798611111</c:v>
                </c:pt>
                <c:pt idx="37032">
                  <c:v>41584.5833333333</c:v>
                </c:pt>
                <c:pt idx="37033">
                  <c:v>41584.5868055556</c:v>
                </c:pt>
                <c:pt idx="37034">
                  <c:v>41584.5902777778</c:v>
                </c:pt>
                <c:pt idx="37035">
                  <c:v>41584.59375</c:v>
                </c:pt>
                <c:pt idx="37036">
                  <c:v>41584.5972222222</c:v>
                </c:pt>
                <c:pt idx="37037">
                  <c:v>41584.6006944445</c:v>
                </c:pt>
                <c:pt idx="37038">
                  <c:v>41584.6041666667</c:v>
                </c:pt>
                <c:pt idx="37039">
                  <c:v>41584.6076388889</c:v>
                </c:pt>
                <c:pt idx="37040">
                  <c:v>41584.6111111111</c:v>
                </c:pt>
                <c:pt idx="37041">
                  <c:v>41584.6145833333</c:v>
                </c:pt>
                <c:pt idx="37042">
                  <c:v>41584.6180555556</c:v>
                </c:pt>
                <c:pt idx="37043">
                  <c:v>41584.6215277778</c:v>
                </c:pt>
                <c:pt idx="37044">
                  <c:v>41584.625</c:v>
                </c:pt>
                <c:pt idx="37045">
                  <c:v>41584.6284722222</c:v>
                </c:pt>
                <c:pt idx="37046">
                  <c:v>41584.6319444445</c:v>
                </c:pt>
                <c:pt idx="37047">
                  <c:v>41584.6354166667</c:v>
                </c:pt>
                <c:pt idx="37048">
                  <c:v>41584.6388888889</c:v>
                </c:pt>
                <c:pt idx="37049">
                  <c:v>41584.6423611111</c:v>
                </c:pt>
                <c:pt idx="37050">
                  <c:v>41584.6458333333</c:v>
                </c:pt>
                <c:pt idx="37051">
                  <c:v>41584.6493055556</c:v>
                </c:pt>
                <c:pt idx="37052">
                  <c:v>41584.6527777778</c:v>
                </c:pt>
                <c:pt idx="37053">
                  <c:v>41584.65625</c:v>
                </c:pt>
                <c:pt idx="37054">
                  <c:v>41584.6597222222</c:v>
                </c:pt>
                <c:pt idx="37055">
                  <c:v>41584.6631944445</c:v>
                </c:pt>
                <c:pt idx="37056">
                  <c:v>41584.6666666667</c:v>
                </c:pt>
                <c:pt idx="37057">
                  <c:v>41584.6701388889</c:v>
                </c:pt>
                <c:pt idx="37058">
                  <c:v>41584.6736111111</c:v>
                </c:pt>
                <c:pt idx="37059">
                  <c:v>41584.6770833333</c:v>
                </c:pt>
                <c:pt idx="37060">
                  <c:v>41584.6805555556</c:v>
                </c:pt>
                <c:pt idx="37061">
                  <c:v>41584.6840277778</c:v>
                </c:pt>
                <c:pt idx="37062">
                  <c:v>41584.6875</c:v>
                </c:pt>
                <c:pt idx="37063">
                  <c:v>41584.6909722222</c:v>
                </c:pt>
                <c:pt idx="37064">
                  <c:v>41584.6944444444</c:v>
                </c:pt>
                <c:pt idx="37065">
                  <c:v>41584.6979166667</c:v>
                </c:pt>
                <c:pt idx="37066">
                  <c:v>41584.7013888889</c:v>
                </c:pt>
                <c:pt idx="37067">
                  <c:v>41584.7048611111</c:v>
                </c:pt>
                <c:pt idx="37068">
                  <c:v>41584.7083333333</c:v>
                </c:pt>
                <c:pt idx="37069">
                  <c:v>41584.7118055556</c:v>
                </c:pt>
                <c:pt idx="37070">
                  <c:v>41584.7152777778</c:v>
                </c:pt>
                <c:pt idx="37071">
                  <c:v>41584.71875</c:v>
                </c:pt>
                <c:pt idx="37072">
                  <c:v>41584.7222222222</c:v>
                </c:pt>
                <c:pt idx="37073">
                  <c:v>41584.7256944444</c:v>
                </c:pt>
                <c:pt idx="37074">
                  <c:v>41584.7291666667</c:v>
                </c:pt>
                <c:pt idx="37075">
                  <c:v>41584.7326388889</c:v>
                </c:pt>
                <c:pt idx="37076">
                  <c:v>41584.7361111111</c:v>
                </c:pt>
                <c:pt idx="37077">
                  <c:v>41584.7395833333</c:v>
                </c:pt>
                <c:pt idx="37078">
                  <c:v>41584.7430555556</c:v>
                </c:pt>
                <c:pt idx="37079">
                  <c:v>41584.7465277778</c:v>
                </c:pt>
                <c:pt idx="37080">
                  <c:v>41584.75</c:v>
                </c:pt>
                <c:pt idx="37081">
                  <c:v>41584.7534722222</c:v>
                </c:pt>
                <c:pt idx="37082">
                  <c:v>41584.7569444444</c:v>
                </c:pt>
                <c:pt idx="37083">
                  <c:v>41584.7604166667</c:v>
                </c:pt>
                <c:pt idx="37084">
                  <c:v>41584.7638888889</c:v>
                </c:pt>
                <c:pt idx="37085">
                  <c:v>41584.7673611111</c:v>
                </c:pt>
                <c:pt idx="37086">
                  <c:v>41584.7708333333</c:v>
                </c:pt>
                <c:pt idx="37087">
                  <c:v>41584.7743055556</c:v>
                </c:pt>
                <c:pt idx="37088">
                  <c:v>41584.7777777778</c:v>
                </c:pt>
                <c:pt idx="37089">
                  <c:v>41584.78125</c:v>
                </c:pt>
                <c:pt idx="37090">
                  <c:v>41584.7847222222</c:v>
                </c:pt>
                <c:pt idx="37091">
                  <c:v>41584.7881944444</c:v>
                </c:pt>
                <c:pt idx="37092">
                  <c:v>41584.7916666667</c:v>
                </c:pt>
                <c:pt idx="37093">
                  <c:v>41584.7951388889</c:v>
                </c:pt>
                <c:pt idx="37094">
                  <c:v>41584.7986111111</c:v>
                </c:pt>
                <c:pt idx="37095">
                  <c:v>41584.8020833333</c:v>
                </c:pt>
                <c:pt idx="37096">
                  <c:v>41584.8055555556</c:v>
                </c:pt>
                <c:pt idx="37097">
                  <c:v>41584.8090277778</c:v>
                </c:pt>
                <c:pt idx="37098">
                  <c:v>41584.8125</c:v>
                </c:pt>
                <c:pt idx="37099">
                  <c:v>41584.8159722222</c:v>
                </c:pt>
                <c:pt idx="37100">
                  <c:v>41584.8194444444</c:v>
                </c:pt>
                <c:pt idx="37101">
                  <c:v>41584.8229166667</c:v>
                </c:pt>
                <c:pt idx="37102">
                  <c:v>41584.8263888889</c:v>
                </c:pt>
                <c:pt idx="37103">
                  <c:v>41584.8298611111</c:v>
                </c:pt>
                <c:pt idx="37104">
                  <c:v>41584.8333333333</c:v>
                </c:pt>
                <c:pt idx="37105">
                  <c:v>41584.8368055556</c:v>
                </c:pt>
                <c:pt idx="37106">
                  <c:v>41584.8402777778</c:v>
                </c:pt>
                <c:pt idx="37107">
                  <c:v>41584.84375</c:v>
                </c:pt>
                <c:pt idx="37108">
                  <c:v>41584.8472222222</c:v>
                </c:pt>
                <c:pt idx="37109">
                  <c:v>41584.8506944444</c:v>
                </c:pt>
                <c:pt idx="37110">
                  <c:v>41584.8541666667</c:v>
                </c:pt>
                <c:pt idx="37111">
                  <c:v>41584.8576388889</c:v>
                </c:pt>
                <c:pt idx="37112">
                  <c:v>41584.8611111111</c:v>
                </c:pt>
                <c:pt idx="37113">
                  <c:v>41584.8645833333</c:v>
                </c:pt>
                <c:pt idx="37114">
                  <c:v>41584.8680555556</c:v>
                </c:pt>
                <c:pt idx="37115">
                  <c:v>41584.8715277778</c:v>
                </c:pt>
                <c:pt idx="37116">
                  <c:v>41584.875</c:v>
                </c:pt>
                <c:pt idx="37117">
                  <c:v>41584.8784722222</c:v>
                </c:pt>
                <c:pt idx="37118">
                  <c:v>41584.8819444445</c:v>
                </c:pt>
                <c:pt idx="37119">
                  <c:v>41584.8854166667</c:v>
                </c:pt>
                <c:pt idx="37120">
                  <c:v>41584.8888888889</c:v>
                </c:pt>
                <c:pt idx="37121">
                  <c:v>41584.8923611111</c:v>
                </c:pt>
                <c:pt idx="37122">
                  <c:v>41584.8958333333</c:v>
                </c:pt>
                <c:pt idx="37123">
                  <c:v>41584.8993055556</c:v>
                </c:pt>
                <c:pt idx="37124">
                  <c:v>41584.9027777778</c:v>
                </c:pt>
                <c:pt idx="37125">
                  <c:v>41584.90625</c:v>
                </c:pt>
                <c:pt idx="37126">
                  <c:v>41584.9097222222</c:v>
                </c:pt>
                <c:pt idx="37127">
                  <c:v>41584.9131944445</c:v>
                </c:pt>
                <c:pt idx="37128">
                  <c:v>41584.9166666667</c:v>
                </c:pt>
                <c:pt idx="37129">
                  <c:v>41584.9201388889</c:v>
                </c:pt>
                <c:pt idx="37130">
                  <c:v>41584.9236111111</c:v>
                </c:pt>
                <c:pt idx="37131">
                  <c:v>41584.9270833333</c:v>
                </c:pt>
                <c:pt idx="37132">
                  <c:v>41584.9305555556</c:v>
                </c:pt>
                <c:pt idx="37133">
                  <c:v>41584.9340277778</c:v>
                </c:pt>
                <c:pt idx="37134">
                  <c:v>41584.9375</c:v>
                </c:pt>
                <c:pt idx="37135">
                  <c:v>41584.9409722222</c:v>
                </c:pt>
                <c:pt idx="37136">
                  <c:v>41584.9444444445</c:v>
                </c:pt>
                <c:pt idx="37137">
                  <c:v>41584.9479166667</c:v>
                </c:pt>
                <c:pt idx="37138">
                  <c:v>41584.9513888889</c:v>
                </c:pt>
                <c:pt idx="37139">
                  <c:v>41584.9548611111</c:v>
                </c:pt>
                <c:pt idx="37140">
                  <c:v>41584.9583333333</c:v>
                </c:pt>
                <c:pt idx="37141">
                  <c:v>41584.9618055556</c:v>
                </c:pt>
                <c:pt idx="37142">
                  <c:v>41584.9652777778</c:v>
                </c:pt>
                <c:pt idx="37143">
                  <c:v>41584.96875</c:v>
                </c:pt>
                <c:pt idx="37144">
                  <c:v>41584.9722222222</c:v>
                </c:pt>
                <c:pt idx="37145">
                  <c:v>41584.9756944444</c:v>
                </c:pt>
                <c:pt idx="37146">
                  <c:v>41584.9791666667</c:v>
                </c:pt>
                <c:pt idx="37147">
                  <c:v>41584.9826388889</c:v>
                </c:pt>
                <c:pt idx="37148">
                  <c:v>41584.9861111111</c:v>
                </c:pt>
                <c:pt idx="37149">
                  <c:v>41584.9895833333</c:v>
                </c:pt>
                <c:pt idx="37150">
                  <c:v>41584.9930555556</c:v>
                </c:pt>
                <c:pt idx="37151">
                  <c:v>41584.9965277778</c:v>
                </c:pt>
                <c:pt idx="37152">
                  <c:v>41585</c:v>
                </c:pt>
                <c:pt idx="37153">
                  <c:v>41585.0034722222</c:v>
                </c:pt>
                <c:pt idx="37154">
                  <c:v>41585.0069444444</c:v>
                </c:pt>
                <c:pt idx="37155">
                  <c:v>41585.0104166667</c:v>
                </c:pt>
                <c:pt idx="37156">
                  <c:v>41585.0138888889</c:v>
                </c:pt>
                <c:pt idx="37157">
                  <c:v>41585.0173611111</c:v>
                </c:pt>
                <c:pt idx="37158">
                  <c:v>41585.0208333333</c:v>
                </c:pt>
                <c:pt idx="37159">
                  <c:v>41585.0243055556</c:v>
                </c:pt>
                <c:pt idx="37160">
                  <c:v>41585.0277777778</c:v>
                </c:pt>
                <c:pt idx="37161">
                  <c:v>41585.03125</c:v>
                </c:pt>
                <c:pt idx="37162">
                  <c:v>41585.0347222222</c:v>
                </c:pt>
                <c:pt idx="37163">
                  <c:v>41585.0381944444</c:v>
                </c:pt>
                <c:pt idx="37164">
                  <c:v>41585.0416666667</c:v>
                </c:pt>
                <c:pt idx="37165">
                  <c:v>41585.0451388889</c:v>
                </c:pt>
                <c:pt idx="37166">
                  <c:v>41585.0486111111</c:v>
                </c:pt>
                <c:pt idx="37167">
                  <c:v>41585.0520833333</c:v>
                </c:pt>
                <c:pt idx="37168">
                  <c:v>41585.0555555556</c:v>
                </c:pt>
                <c:pt idx="37169">
                  <c:v>41585.0590277778</c:v>
                </c:pt>
                <c:pt idx="37170">
                  <c:v>41585.0625</c:v>
                </c:pt>
                <c:pt idx="37171">
                  <c:v>41585.0659722222</c:v>
                </c:pt>
                <c:pt idx="37172">
                  <c:v>41585.0694444444</c:v>
                </c:pt>
                <c:pt idx="37173">
                  <c:v>41585.0729166667</c:v>
                </c:pt>
                <c:pt idx="37174">
                  <c:v>41585.0763888889</c:v>
                </c:pt>
                <c:pt idx="37175">
                  <c:v>41585.0798611111</c:v>
                </c:pt>
                <c:pt idx="37176">
                  <c:v>41585.0833333333</c:v>
                </c:pt>
                <c:pt idx="37177">
                  <c:v>41585.0868055556</c:v>
                </c:pt>
                <c:pt idx="37178">
                  <c:v>41585.0902777778</c:v>
                </c:pt>
                <c:pt idx="37179">
                  <c:v>41585.09375</c:v>
                </c:pt>
                <c:pt idx="37180">
                  <c:v>41585.0972222222</c:v>
                </c:pt>
                <c:pt idx="37181">
                  <c:v>41585.1006944444</c:v>
                </c:pt>
                <c:pt idx="37182">
                  <c:v>41585.1041666667</c:v>
                </c:pt>
                <c:pt idx="37183">
                  <c:v>41585.1076388889</c:v>
                </c:pt>
                <c:pt idx="37184">
                  <c:v>41585.1111111111</c:v>
                </c:pt>
                <c:pt idx="37185">
                  <c:v>41585.1145833333</c:v>
                </c:pt>
                <c:pt idx="37186">
                  <c:v>41585.1180555556</c:v>
                </c:pt>
                <c:pt idx="37187">
                  <c:v>41585.1215277778</c:v>
                </c:pt>
                <c:pt idx="37188">
                  <c:v>41585.125</c:v>
                </c:pt>
                <c:pt idx="37189">
                  <c:v>41585.1284722222</c:v>
                </c:pt>
                <c:pt idx="37190">
                  <c:v>41585.1319444445</c:v>
                </c:pt>
                <c:pt idx="37191">
                  <c:v>41585.1354166667</c:v>
                </c:pt>
                <c:pt idx="37192">
                  <c:v>41585.1388888889</c:v>
                </c:pt>
                <c:pt idx="37193">
                  <c:v>41585.1423611111</c:v>
                </c:pt>
                <c:pt idx="37194">
                  <c:v>41585.1458333333</c:v>
                </c:pt>
                <c:pt idx="37195">
                  <c:v>41585.1493055556</c:v>
                </c:pt>
                <c:pt idx="37196">
                  <c:v>41585.1527777778</c:v>
                </c:pt>
                <c:pt idx="37197">
                  <c:v>41585.15625</c:v>
                </c:pt>
                <c:pt idx="37198">
                  <c:v>41585.1597222222</c:v>
                </c:pt>
                <c:pt idx="37199">
                  <c:v>41585.1631944445</c:v>
                </c:pt>
                <c:pt idx="37200">
                  <c:v>41585.1666666667</c:v>
                </c:pt>
                <c:pt idx="37201">
                  <c:v>41585.1701388889</c:v>
                </c:pt>
                <c:pt idx="37202">
                  <c:v>41585.1736111111</c:v>
                </c:pt>
                <c:pt idx="37203">
                  <c:v>41585.1770833333</c:v>
                </c:pt>
                <c:pt idx="37204">
                  <c:v>41585.1805555556</c:v>
                </c:pt>
                <c:pt idx="37205">
                  <c:v>41585.1840277778</c:v>
                </c:pt>
                <c:pt idx="37206">
                  <c:v>41585.1875</c:v>
                </c:pt>
                <c:pt idx="37207">
                  <c:v>41585.1909722222</c:v>
                </c:pt>
                <c:pt idx="37208">
                  <c:v>41585.1944444445</c:v>
                </c:pt>
                <c:pt idx="37209">
                  <c:v>41585.1979166667</c:v>
                </c:pt>
                <c:pt idx="37210">
                  <c:v>41585.2013888889</c:v>
                </c:pt>
                <c:pt idx="37211">
                  <c:v>41585.2048611111</c:v>
                </c:pt>
                <c:pt idx="37212">
                  <c:v>41585.2083333333</c:v>
                </c:pt>
                <c:pt idx="37213">
                  <c:v>41585.2118055556</c:v>
                </c:pt>
                <c:pt idx="37214">
                  <c:v>41585.2152777778</c:v>
                </c:pt>
                <c:pt idx="37215">
                  <c:v>41585.21875</c:v>
                </c:pt>
                <c:pt idx="37216">
                  <c:v>41585.2222222222</c:v>
                </c:pt>
                <c:pt idx="37217">
                  <c:v>41585.2256944444</c:v>
                </c:pt>
                <c:pt idx="37218">
                  <c:v>41585.2291666667</c:v>
                </c:pt>
                <c:pt idx="37219">
                  <c:v>41585.2326388889</c:v>
                </c:pt>
                <c:pt idx="37220">
                  <c:v>41585.2361111111</c:v>
                </c:pt>
                <c:pt idx="37221">
                  <c:v>41585.2395833333</c:v>
                </c:pt>
                <c:pt idx="37222">
                  <c:v>41585.2430555556</c:v>
                </c:pt>
                <c:pt idx="37223">
                  <c:v>41585.2465277778</c:v>
                </c:pt>
                <c:pt idx="37224">
                  <c:v>41585.25</c:v>
                </c:pt>
                <c:pt idx="37225">
                  <c:v>41585.2534722222</c:v>
                </c:pt>
                <c:pt idx="37226">
                  <c:v>41585.2569444444</c:v>
                </c:pt>
                <c:pt idx="37227">
                  <c:v>41585.2604166667</c:v>
                </c:pt>
                <c:pt idx="37228">
                  <c:v>41585.2638888889</c:v>
                </c:pt>
                <c:pt idx="37229">
                  <c:v>41585.2673611111</c:v>
                </c:pt>
                <c:pt idx="37230">
                  <c:v>41585.2708333333</c:v>
                </c:pt>
                <c:pt idx="37231">
                  <c:v>41585.2743055556</c:v>
                </c:pt>
                <c:pt idx="37232">
                  <c:v>41585.2777777778</c:v>
                </c:pt>
                <c:pt idx="37233">
                  <c:v>41585.28125</c:v>
                </c:pt>
                <c:pt idx="37234">
                  <c:v>41585.2847222222</c:v>
                </c:pt>
                <c:pt idx="37235">
                  <c:v>41585.2881944444</c:v>
                </c:pt>
                <c:pt idx="37236">
                  <c:v>41585.2916666667</c:v>
                </c:pt>
                <c:pt idx="37237">
                  <c:v>41585.2951388889</c:v>
                </c:pt>
                <c:pt idx="37238">
                  <c:v>41585.2986111111</c:v>
                </c:pt>
                <c:pt idx="37239">
                  <c:v>41585.3020833333</c:v>
                </c:pt>
                <c:pt idx="37240">
                  <c:v>41585.3055555556</c:v>
                </c:pt>
                <c:pt idx="37241">
                  <c:v>41585.3090277778</c:v>
                </c:pt>
                <c:pt idx="37242">
                  <c:v>41585.3125</c:v>
                </c:pt>
                <c:pt idx="37243">
                  <c:v>41585.3159722222</c:v>
                </c:pt>
                <c:pt idx="37244">
                  <c:v>41585.3194444444</c:v>
                </c:pt>
                <c:pt idx="37245">
                  <c:v>41585.3229166667</c:v>
                </c:pt>
                <c:pt idx="37246">
                  <c:v>41585.3263888889</c:v>
                </c:pt>
                <c:pt idx="37247">
                  <c:v>41585.3298611111</c:v>
                </c:pt>
                <c:pt idx="37248">
                  <c:v>41585.3333333333</c:v>
                </c:pt>
                <c:pt idx="37249">
                  <c:v>41585.3368055556</c:v>
                </c:pt>
                <c:pt idx="37250">
                  <c:v>41585.3402777778</c:v>
                </c:pt>
                <c:pt idx="37251">
                  <c:v>41585.34375</c:v>
                </c:pt>
                <c:pt idx="37252">
                  <c:v>41585.3472222222</c:v>
                </c:pt>
                <c:pt idx="37253">
                  <c:v>41585.3506944444</c:v>
                </c:pt>
                <c:pt idx="37254">
                  <c:v>41585.3541666667</c:v>
                </c:pt>
                <c:pt idx="37255">
                  <c:v>41585.3576388889</c:v>
                </c:pt>
                <c:pt idx="37256">
                  <c:v>41585.3611111111</c:v>
                </c:pt>
                <c:pt idx="37257">
                  <c:v>41585.3645833333</c:v>
                </c:pt>
                <c:pt idx="37258">
                  <c:v>41585.3680555556</c:v>
                </c:pt>
                <c:pt idx="37259">
                  <c:v>41585.3715277778</c:v>
                </c:pt>
                <c:pt idx="37260">
                  <c:v>41585.375</c:v>
                </c:pt>
                <c:pt idx="37261">
                  <c:v>41585.3784722222</c:v>
                </c:pt>
                <c:pt idx="37262">
                  <c:v>41585.3819444444</c:v>
                </c:pt>
                <c:pt idx="37263">
                  <c:v>41585.3854166667</c:v>
                </c:pt>
                <c:pt idx="37264">
                  <c:v>41585.3888888889</c:v>
                </c:pt>
                <c:pt idx="37265">
                  <c:v>41585.3923611111</c:v>
                </c:pt>
                <c:pt idx="37266">
                  <c:v>41585.3958333333</c:v>
                </c:pt>
                <c:pt idx="37267">
                  <c:v>41585.3993055556</c:v>
                </c:pt>
                <c:pt idx="37268">
                  <c:v>41585.4027777778</c:v>
                </c:pt>
                <c:pt idx="37269">
                  <c:v>41585.40625</c:v>
                </c:pt>
                <c:pt idx="37270">
                  <c:v>41585.4097222222</c:v>
                </c:pt>
                <c:pt idx="37271">
                  <c:v>41585.4131944445</c:v>
                </c:pt>
                <c:pt idx="37272">
                  <c:v>41585.4166666667</c:v>
                </c:pt>
                <c:pt idx="37273">
                  <c:v>41585.4201388889</c:v>
                </c:pt>
                <c:pt idx="37274">
                  <c:v>41585.4236111111</c:v>
                </c:pt>
                <c:pt idx="37275">
                  <c:v>41585.4270833333</c:v>
                </c:pt>
                <c:pt idx="37276">
                  <c:v>41585.4305555556</c:v>
                </c:pt>
                <c:pt idx="37277">
                  <c:v>41585.4340277778</c:v>
                </c:pt>
                <c:pt idx="37278">
                  <c:v>41585.4375</c:v>
                </c:pt>
                <c:pt idx="37279">
                  <c:v>41585.4409722222</c:v>
                </c:pt>
                <c:pt idx="37280">
                  <c:v>41585.4444444445</c:v>
                </c:pt>
                <c:pt idx="37281">
                  <c:v>41585.4479166667</c:v>
                </c:pt>
                <c:pt idx="37282">
                  <c:v>41585.4513888889</c:v>
                </c:pt>
                <c:pt idx="37283">
                  <c:v>41585.4548611111</c:v>
                </c:pt>
                <c:pt idx="37284">
                  <c:v>41585.4583333333</c:v>
                </c:pt>
                <c:pt idx="37285">
                  <c:v>41585.4618055556</c:v>
                </c:pt>
                <c:pt idx="37286">
                  <c:v>41585.4652777778</c:v>
                </c:pt>
                <c:pt idx="37287">
                  <c:v>41585.46875</c:v>
                </c:pt>
                <c:pt idx="37288">
                  <c:v>41585.4722222222</c:v>
                </c:pt>
                <c:pt idx="37289">
                  <c:v>41585.4756944445</c:v>
                </c:pt>
                <c:pt idx="37290">
                  <c:v>41585.4791666667</c:v>
                </c:pt>
                <c:pt idx="37291">
                  <c:v>41585.4826388889</c:v>
                </c:pt>
                <c:pt idx="37292">
                  <c:v>41585.4861111111</c:v>
                </c:pt>
                <c:pt idx="37293">
                  <c:v>41585.4895833333</c:v>
                </c:pt>
                <c:pt idx="37294">
                  <c:v>41585.4930555556</c:v>
                </c:pt>
                <c:pt idx="37295">
                  <c:v>41585.4965277778</c:v>
                </c:pt>
                <c:pt idx="37296">
                  <c:v>41585.5</c:v>
                </c:pt>
                <c:pt idx="37297">
                  <c:v>41585.5034722222</c:v>
                </c:pt>
                <c:pt idx="37298">
                  <c:v>41585.5069444444</c:v>
                </c:pt>
                <c:pt idx="37299">
                  <c:v>41585.5104166667</c:v>
                </c:pt>
                <c:pt idx="37300">
                  <c:v>41585.5138888889</c:v>
                </c:pt>
                <c:pt idx="37301">
                  <c:v>41585.5173611111</c:v>
                </c:pt>
                <c:pt idx="37302">
                  <c:v>41585.5208333333</c:v>
                </c:pt>
                <c:pt idx="37303">
                  <c:v>41585.5243055556</c:v>
                </c:pt>
                <c:pt idx="37304">
                  <c:v>41585.5277777778</c:v>
                </c:pt>
                <c:pt idx="37305">
                  <c:v>41585.53125</c:v>
                </c:pt>
                <c:pt idx="37306">
                  <c:v>41585.5347222222</c:v>
                </c:pt>
                <c:pt idx="37307">
                  <c:v>41585.5381944444</c:v>
                </c:pt>
                <c:pt idx="37308">
                  <c:v>41585.5416666667</c:v>
                </c:pt>
                <c:pt idx="37309">
                  <c:v>41585.5451388889</c:v>
                </c:pt>
                <c:pt idx="37310">
                  <c:v>41585.5486111111</c:v>
                </c:pt>
                <c:pt idx="37311">
                  <c:v>41585.5520833333</c:v>
                </c:pt>
                <c:pt idx="37312">
                  <c:v>41585.5555555556</c:v>
                </c:pt>
                <c:pt idx="37313">
                  <c:v>41585.5590277778</c:v>
                </c:pt>
                <c:pt idx="37314">
                  <c:v>41585.5625</c:v>
                </c:pt>
                <c:pt idx="37315">
                  <c:v>41585.5659722222</c:v>
                </c:pt>
                <c:pt idx="37316">
                  <c:v>41585.5694444444</c:v>
                </c:pt>
                <c:pt idx="37317">
                  <c:v>41585.5729166667</c:v>
                </c:pt>
                <c:pt idx="37318">
                  <c:v>41585.5763888889</c:v>
                </c:pt>
                <c:pt idx="37319">
                  <c:v>41585.5798611111</c:v>
                </c:pt>
                <c:pt idx="37320">
                  <c:v>41585.5833333333</c:v>
                </c:pt>
                <c:pt idx="37321">
                  <c:v>41585.5868055556</c:v>
                </c:pt>
                <c:pt idx="37322">
                  <c:v>41585.5902777778</c:v>
                </c:pt>
                <c:pt idx="37323">
                  <c:v>41585.59375</c:v>
                </c:pt>
                <c:pt idx="37324">
                  <c:v>41585.5972222222</c:v>
                </c:pt>
                <c:pt idx="37325">
                  <c:v>41585.6006944444</c:v>
                </c:pt>
                <c:pt idx="37326">
                  <c:v>41585.6041666667</c:v>
                </c:pt>
                <c:pt idx="37327">
                  <c:v>41585.6076388889</c:v>
                </c:pt>
                <c:pt idx="37328">
                  <c:v>41585.6111111111</c:v>
                </c:pt>
                <c:pt idx="37329">
                  <c:v>41585.6145833333</c:v>
                </c:pt>
                <c:pt idx="37330">
                  <c:v>41585.6180555556</c:v>
                </c:pt>
                <c:pt idx="37331">
                  <c:v>41585.6215277778</c:v>
                </c:pt>
                <c:pt idx="37332">
                  <c:v>41585.625</c:v>
                </c:pt>
                <c:pt idx="37333">
                  <c:v>41585.6284722222</c:v>
                </c:pt>
                <c:pt idx="37334">
                  <c:v>41585.6319444444</c:v>
                </c:pt>
                <c:pt idx="37335">
                  <c:v>41585.6354166667</c:v>
                </c:pt>
                <c:pt idx="37336">
                  <c:v>41585.6388888889</c:v>
                </c:pt>
                <c:pt idx="37337">
                  <c:v>41585.6423611111</c:v>
                </c:pt>
                <c:pt idx="37338">
                  <c:v>41585.6458333333</c:v>
                </c:pt>
                <c:pt idx="37339">
                  <c:v>41585.6493055556</c:v>
                </c:pt>
                <c:pt idx="37340">
                  <c:v>41585.6527777778</c:v>
                </c:pt>
                <c:pt idx="37341">
                  <c:v>41585.65625</c:v>
                </c:pt>
                <c:pt idx="37342">
                  <c:v>41585.6597222222</c:v>
                </c:pt>
                <c:pt idx="37343">
                  <c:v>41585.6631944444</c:v>
                </c:pt>
                <c:pt idx="37344">
                  <c:v>41585.6666666667</c:v>
                </c:pt>
                <c:pt idx="37345">
                  <c:v>41585.6701388889</c:v>
                </c:pt>
                <c:pt idx="37346">
                  <c:v>41585.6736111111</c:v>
                </c:pt>
                <c:pt idx="37347">
                  <c:v>41585.6770833333</c:v>
                </c:pt>
                <c:pt idx="37348">
                  <c:v>41585.6805555556</c:v>
                </c:pt>
                <c:pt idx="37349">
                  <c:v>41585.6840277778</c:v>
                </c:pt>
                <c:pt idx="37350">
                  <c:v>41585.6875</c:v>
                </c:pt>
                <c:pt idx="37351">
                  <c:v>41585.6909722222</c:v>
                </c:pt>
                <c:pt idx="37352">
                  <c:v>41585.6944444445</c:v>
                </c:pt>
                <c:pt idx="37353">
                  <c:v>41585.6979166667</c:v>
                </c:pt>
                <c:pt idx="37354">
                  <c:v>41585.7013888889</c:v>
                </c:pt>
                <c:pt idx="37355">
                  <c:v>41585.7048611111</c:v>
                </c:pt>
                <c:pt idx="37356">
                  <c:v>41585.7083333333</c:v>
                </c:pt>
                <c:pt idx="37357">
                  <c:v>41585.7118055556</c:v>
                </c:pt>
                <c:pt idx="37358">
                  <c:v>41585.7152777778</c:v>
                </c:pt>
                <c:pt idx="37359">
                  <c:v>41585.71875</c:v>
                </c:pt>
                <c:pt idx="37360">
                  <c:v>41585.7222222222</c:v>
                </c:pt>
                <c:pt idx="37361">
                  <c:v>41585.7256944445</c:v>
                </c:pt>
                <c:pt idx="37362">
                  <c:v>41585.7291666667</c:v>
                </c:pt>
                <c:pt idx="37363">
                  <c:v>41585.7326388889</c:v>
                </c:pt>
                <c:pt idx="37364">
                  <c:v>41585.7361111111</c:v>
                </c:pt>
                <c:pt idx="37365">
                  <c:v>41585.7395833333</c:v>
                </c:pt>
                <c:pt idx="37366">
                  <c:v>41585.7430555556</c:v>
                </c:pt>
                <c:pt idx="37367">
                  <c:v>41585.7465277778</c:v>
                </c:pt>
                <c:pt idx="37368">
                  <c:v>41585.75</c:v>
                </c:pt>
                <c:pt idx="37369">
                  <c:v>41585.7534722222</c:v>
                </c:pt>
                <c:pt idx="37370">
                  <c:v>41585.7569444444</c:v>
                </c:pt>
                <c:pt idx="37371">
                  <c:v>41585.7604166667</c:v>
                </c:pt>
                <c:pt idx="37372">
                  <c:v>41585.7638888889</c:v>
                </c:pt>
                <c:pt idx="37373">
                  <c:v>41585.7673611111</c:v>
                </c:pt>
                <c:pt idx="37374">
                  <c:v>41585.7708333333</c:v>
                </c:pt>
                <c:pt idx="37375">
                  <c:v>41585.7743055556</c:v>
                </c:pt>
                <c:pt idx="37376">
                  <c:v>41585.7777777778</c:v>
                </c:pt>
                <c:pt idx="37377">
                  <c:v>41585.78125</c:v>
                </c:pt>
                <c:pt idx="37378">
                  <c:v>41585.7847222222</c:v>
                </c:pt>
                <c:pt idx="37379">
                  <c:v>41585.7881944444</c:v>
                </c:pt>
                <c:pt idx="37380">
                  <c:v>41585.7916666667</c:v>
                </c:pt>
                <c:pt idx="37381">
                  <c:v>41585.7951388889</c:v>
                </c:pt>
                <c:pt idx="37382">
                  <c:v>41585.7986111111</c:v>
                </c:pt>
                <c:pt idx="37383">
                  <c:v>41585.8020833333</c:v>
                </c:pt>
                <c:pt idx="37384">
                  <c:v>41585.8055555556</c:v>
                </c:pt>
                <c:pt idx="37385">
                  <c:v>41585.8090277778</c:v>
                </c:pt>
                <c:pt idx="37386">
                  <c:v>41585.8125</c:v>
                </c:pt>
                <c:pt idx="37387">
                  <c:v>41585.8159722222</c:v>
                </c:pt>
                <c:pt idx="37388">
                  <c:v>41585.8194444444</c:v>
                </c:pt>
                <c:pt idx="37389">
                  <c:v>41585.8229166667</c:v>
                </c:pt>
                <c:pt idx="37390">
                  <c:v>41585.8263888889</c:v>
                </c:pt>
                <c:pt idx="37391">
                  <c:v>41585.8298611111</c:v>
                </c:pt>
                <c:pt idx="37392">
                  <c:v>41585.8333333333</c:v>
                </c:pt>
                <c:pt idx="37393">
                  <c:v>41585.8368055556</c:v>
                </c:pt>
                <c:pt idx="37394">
                  <c:v>41585.8402777778</c:v>
                </c:pt>
                <c:pt idx="37395">
                  <c:v>41585.84375</c:v>
                </c:pt>
                <c:pt idx="37396">
                  <c:v>41585.8472222222</c:v>
                </c:pt>
                <c:pt idx="37397">
                  <c:v>41585.8506944444</c:v>
                </c:pt>
                <c:pt idx="37398">
                  <c:v>41585.8541666667</c:v>
                </c:pt>
                <c:pt idx="37399">
                  <c:v>41585.8576388889</c:v>
                </c:pt>
                <c:pt idx="37400">
                  <c:v>41585.8611111111</c:v>
                </c:pt>
                <c:pt idx="37401">
                  <c:v>41585.8645833333</c:v>
                </c:pt>
                <c:pt idx="37402">
                  <c:v>41585.8680555556</c:v>
                </c:pt>
                <c:pt idx="37403">
                  <c:v>41585.8715277778</c:v>
                </c:pt>
                <c:pt idx="37404">
                  <c:v>41585.875</c:v>
                </c:pt>
                <c:pt idx="37405">
                  <c:v>41585.8784722222</c:v>
                </c:pt>
                <c:pt idx="37406">
                  <c:v>41585.8819444444</c:v>
                </c:pt>
                <c:pt idx="37407">
                  <c:v>41585.8854166667</c:v>
                </c:pt>
                <c:pt idx="37408">
                  <c:v>41585.8888888889</c:v>
                </c:pt>
                <c:pt idx="37409">
                  <c:v>41585.8923611111</c:v>
                </c:pt>
                <c:pt idx="37410">
                  <c:v>41585.8958333333</c:v>
                </c:pt>
                <c:pt idx="37411">
                  <c:v>41585.8993055556</c:v>
                </c:pt>
                <c:pt idx="37412">
                  <c:v>41585.9027777778</c:v>
                </c:pt>
                <c:pt idx="37413">
                  <c:v>41585.90625</c:v>
                </c:pt>
                <c:pt idx="37414">
                  <c:v>41585.9097222222</c:v>
                </c:pt>
                <c:pt idx="37415">
                  <c:v>41585.9131944444</c:v>
                </c:pt>
                <c:pt idx="37416">
                  <c:v>41585.9166666667</c:v>
                </c:pt>
                <c:pt idx="37417">
                  <c:v>41585.9201388889</c:v>
                </c:pt>
                <c:pt idx="37418">
                  <c:v>41585.9236111111</c:v>
                </c:pt>
                <c:pt idx="37419">
                  <c:v>41585.9270833333</c:v>
                </c:pt>
                <c:pt idx="37420">
                  <c:v>41585.9305555556</c:v>
                </c:pt>
                <c:pt idx="37421">
                  <c:v>41585.9340277778</c:v>
                </c:pt>
                <c:pt idx="37422">
                  <c:v>41585.9375</c:v>
                </c:pt>
                <c:pt idx="37423">
                  <c:v>41585.9409722222</c:v>
                </c:pt>
                <c:pt idx="37424">
                  <c:v>41585.9444444445</c:v>
                </c:pt>
                <c:pt idx="37425">
                  <c:v>41585.9479166667</c:v>
                </c:pt>
                <c:pt idx="37426">
                  <c:v>41585.9513888889</c:v>
                </c:pt>
                <c:pt idx="37427">
                  <c:v>41585.9548611111</c:v>
                </c:pt>
                <c:pt idx="37428">
                  <c:v>41585.9583333333</c:v>
                </c:pt>
                <c:pt idx="37429">
                  <c:v>41585.9618055556</c:v>
                </c:pt>
                <c:pt idx="37430">
                  <c:v>41585.9652777778</c:v>
                </c:pt>
                <c:pt idx="37431">
                  <c:v>41585.96875</c:v>
                </c:pt>
                <c:pt idx="37432">
                  <c:v>41585.9722222222</c:v>
                </c:pt>
                <c:pt idx="37433">
                  <c:v>41585.9756944445</c:v>
                </c:pt>
                <c:pt idx="37434">
                  <c:v>41585.9791666667</c:v>
                </c:pt>
                <c:pt idx="37435">
                  <c:v>41585.9826388889</c:v>
                </c:pt>
                <c:pt idx="37436">
                  <c:v>41585.9861111111</c:v>
                </c:pt>
                <c:pt idx="37437">
                  <c:v>41585.9895833333</c:v>
                </c:pt>
                <c:pt idx="37438">
                  <c:v>41585.9930555556</c:v>
                </c:pt>
                <c:pt idx="37439">
                  <c:v>41585.9965277778</c:v>
                </c:pt>
                <c:pt idx="37440">
                  <c:v>41586</c:v>
                </c:pt>
                <c:pt idx="37441">
                  <c:v>41586.0034722222</c:v>
                </c:pt>
                <c:pt idx="37442">
                  <c:v>41586.0069444445</c:v>
                </c:pt>
                <c:pt idx="37443">
                  <c:v>41586.0104166667</c:v>
                </c:pt>
                <c:pt idx="37444">
                  <c:v>41586.0138888889</c:v>
                </c:pt>
                <c:pt idx="37445">
                  <c:v>41586.0173611111</c:v>
                </c:pt>
                <c:pt idx="37446">
                  <c:v>41586.0208333333</c:v>
                </c:pt>
                <c:pt idx="37447">
                  <c:v>41586.0243055556</c:v>
                </c:pt>
                <c:pt idx="37448">
                  <c:v>41586.0277777778</c:v>
                </c:pt>
                <c:pt idx="37449">
                  <c:v>41586.03125</c:v>
                </c:pt>
                <c:pt idx="37450">
                  <c:v>41586.0347222222</c:v>
                </c:pt>
                <c:pt idx="37451">
                  <c:v>41586.0381944444</c:v>
                </c:pt>
                <c:pt idx="37452">
                  <c:v>41586.0416666667</c:v>
                </c:pt>
                <c:pt idx="37453">
                  <c:v>41586.0451388889</c:v>
                </c:pt>
                <c:pt idx="37454">
                  <c:v>41586.0486111111</c:v>
                </c:pt>
                <c:pt idx="37455">
                  <c:v>41586.0520833333</c:v>
                </c:pt>
                <c:pt idx="37456">
                  <c:v>41586.0555555556</c:v>
                </c:pt>
                <c:pt idx="37457">
                  <c:v>41586.0590277778</c:v>
                </c:pt>
                <c:pt idx="37458">
                  <c:v>41586.0625</c:v>
                </c:pt>
                <c:pt idx="37459">
                  <c:v>41586.0659722222</c:v>
                </c:pt>
                <c:pt idx="37460">
                  <c:v>41586.0694444444</c:v>
                </c:pt>
                <c:pt idx="37461">
                  <c:v>41586.0729166667</c:v>
                </c:pt>
                <c:pt idx="37462">
                  <c:v>41586.0763888889</c:v>
                </c:pt>
                <c:pt idx="37463">
                  <c:v>41586.0798611111</c:v>
                </c:pt>
                <c:pt idx="37464">
                  <c:v>41586.0833333333</c:v>
                </c:pt>
                <c:pt idx="37465">
                  <c:v>41586.0868055556</c:v>
                </c:pt>
                <c:pt idx="37466">
                  <c:v>41586.0902777778</c:v>
                </c:pt>
                <c:pt idx="37467">
                  <c:v>41586.09375</c:v>
                </c:pt>
                <c:pt idx="37468">
                  <c:v>41586.0972222222</c:v>
                </c:pt>
                <c:pt idx="37469">
                  <c:v>41586.1006944444</c:v>
                </c:pt>
                <c:pt idx="37470">
                  <c:v>41586.1041666667</c:v>
                </c:pt>
                <c:pt idx="37471">
                  <c:v>41586.1076388889</c:v>
                </c:pt>
                <c:pt idx="37472">
                  <c:v>41586.1111111111</c:v>
                </c:pt>
                <c:pt idx="37473">
                  <c:v>41586.1145833333</c:v>
                </c:pt>
                <c:pt idx="37474">
                  <c:v>41586.1180555556</c:v>
                </c:pt>
                <c:pt idx="37475">
                  <c:v>41586.1215277778</c:v>
                </c:pt>
                <c:pt idx="37476">
                  <c:v>41586.125</c:v>
                </c:pt>
                <c:pt idx="37477">
                  <c:v>41586.1284722222</c:v>
                </c:pt>
                <c:pt idx="37478">
                  <c:v>41586.1319444444</c:v>
                </c:pt>
                <c:pt idx="37479">
                  <c:v>41586.1354166667</c:v>
                </c:pt>
                <c:pt idx="37480">
                  <c:v>41586.1388888889</c:v>
                </c:pt>
                <c:pt idx="37481">
                  <c:v>41586.1423611111</c:v>
                </c:pt>
                <c:pt idx="37482">
                  <c:v>41586.1458333333</c:v>
                </c:pt>
                <c:pt idx="37483">
                  <c:v>41586.1493055556</c:v>
                </c:pt>
                <c:pt idx="37484">
                  <c:v>41586.1527777778</c:v>
                </c:pt>
                <c:pt idx="37485">
                  <c:v>41586.15625</c:v>
                </c:pt>
                <c:pt idx="37486">
                  <c:v>41586.1597222222</c:v>
                </c:pt>
                <c:pt idx="37487">
                  <c:v>41586.1631944444</c:v>
                </c:pt>
                <c:pt idx="37488">
                  <c:v>41586.1666666667</c:v>
                </c:pt>
                <c:pt idx="37489">
                  <c:v>41586.1701388889</c:v>
                </c:pt>
                <c:pt idx="37490">
                  <c:v>41586.1736111111</c:v>
                </c:pt>
                <c:pt idx="37491">
                  <c:v>41586.1770833333</c:v>
                </c:pt>
                <c:pt idx="37492">
                  <c:v>41586.1805555556</c:v>
                </c:pt>
                <c:pt idx="37493">
                  <c:v>41586.1840277778</c:v>
                </c:pt>
                <c:pt idx="37494">
                  <c:v>41586.1875</c:v>
                </c:pt>
                <c:pt idx="37495">
                  <c:v>41586.1909722222</c:v>
                </c:pt>
                <c:pt idx="37496">
                  <c:v>41586.1944444444</c:v>
                </c:pt>
                <c:pt idx="37497">
                  <c:v>41586.1979166667</c:v>
                </c:pt>
                <c:pt idx="37498">
                  <c:v>41586.2013888889</c:v>
                </c:pt>
                <c:pt idx="37499">
                  <c:v>41586.2048611111</c:v>
                </c:pt>
                <c:pt idx="37500">
                  <c:v>41586.2083333333</c:v>
                </c:pt>
                <c:pt idx="37501">
                  <c:v>41586.2118055556</c:v>
                </c:pt>
                <c:pt idx="37502">
                  <c:v>41586.2152777778</c:v>
                </c:pt>
                <c:pt idx="37503">
                  <c:v>41586.21875</c:v>
                </c:pt>
                <c:pt idx="37504">
                  <c:v>41586.2222222222</c:v>
                </c:pt>
                <c:pt idx="37505">
                  <c:v>41586.2256944445</c:v>
                </c:pt>
                <c:pt idx="37506">
                  <c:v>41586.2291666667</c:v>
                </c:pt>
                <c:pt idx="37507">
                  <c:v>41586.2326388889</c:v>
                </c:pt>
                <c:pt idx="37508">
                  <c:v>41586.2361111111</c:v>
                </c:pt>
                <c:pt idx="37509">
                  <c:v>41586.2395833333</c:v>
                </c:pt>
                <c:pt idx="37510">
                  <c:v>41586.2430555556</c:v>
                </c:pt>
                <c:pt idx="37511">
                  <c:v>41586.2465277778</c:v>
                </c:pt>
                <c:pt idx="37512">
                  <c:v>41586.25</c:v>
                </c:pt>
                <c:pt idx="37513">
                  <c:v>41586.2534722222</c:v>
                </c:pt>
                <c:pt idx="37514">
                  <c:v>41586.2569444445</c:v>
                </c:pt>
                <c:pt idx="37515">
                  <c:v>41586.2604166667</c:v>
                </c:pt>
                <c:pt idx="37516">
                  <c:v>41586.2638888889</c:v>
                </c:pt>
                <c:pt idx="37517">
                  <c:v>41586.2673611111</c:v>
                </c:pt>
                <c:pt idx="37518">
                  <c:v>41586.2708333333</c:v>
                </c:pt>
                <c:pt idx="37519">
                  <c:v>41586.2743055556</c:v>
                </c:pt>
                <c:pt idx="37520">
                  <c:v>41586.2777777778</c:v>
                </c:pt>
                <c:pt idx="37521">
                  <c:v>41586.28125</c:v>
                </c:pt>
                <c:pt idx="37522">
                  <c:v>41586.2847222222</c:v>
                </c:pt>
                <c:pt idx="37523">
                  <c:v>41586.2881944445</c:v>
                </c:pt>
                <c:pt idx="37524">
                  <c:v>41586.2916666667</c:v>
                </c:pt>
                <c:pt idx="37525">
                  <c:v>41586.2951388889</c:v>
                </c:pt>
                <c:pt idx="37526">
                  <c:v>41586.2986111111</c:v>
                </c:pt>
                <c:pt idx="37527">
                  <c:v>41586.3020833333</c:v>
                </c:pt>
                <c:pt idx="37528">
                  <c:v>41586.3055555556</c:v>
                </c:pt>
                <c:pt idx="37529">
                  <c:v>41586.3090277778</c:v>
                </c:pt>
                <c:pt idx="37530">
                  <c:v>41586.3125</c:v>
                </c:pt>
                <c:pt idx="37531">
                  <c:v>41586.3159722222</c:v>
                </c:pt>
                <c:pt idx="37532">
                  <c:v>41586.3194444444</c:v>
                </c:pt>
                <c:pt idx="37533">
                  <c:v>41586.3229166667</c:v>
                </c:pt>
                <c:pt idx="37534">
                  <c:v>41586.3263888889</c:v>
                </c:pt>
                <c:pt idx="37535">
                  <c:v>41586.3298611111</c:v>
                </c:pt>
                <c:pt idx="37536">
                  <c:v>41586.3333333333</c:v>
                </c:pt>
                <c:pt idx="37537">
                  <c:v>41586.3368055556</c:v>
                </c:pt>
                <c:pt idx="37538">
                  <c:v>41586.3402777778</c:v>
                </c:pt>
                <c:pt idx="37539">
                  <c:v>41586.34375</c:v>
                </c:pt>
                <c:pt idx="37540">
                  <c:v>41586.3472222222</c:v>
                </c:pt>
                <c:pt idx="37541">
                  <c:v>41586.3506944444</c:v>
                </c:pt>
                <c:pt idx="37542">
                  <c:v>41586.3541666667</c:v>
                </c:pt>
                <c:pt idx="37543">
                  <c:v>41586.3576388889</c:v>
                </c:pt>
                <c:pt idx="37544">
                  <c:v>41586.3611111111</c:v>
                </c:pt>
                <c:pt idx="37545">
                  <c:v>41586.3645833333</c:v>
                </c:pt>
                <c:pt idx="37546">
                  <c:v>41586.3680555556</c:v>
                </c:pt>
                <c:pt idx="37547">
                  <c:v>41586.3715277778</c:v>
                </c:pt>
                <c:pt idx="37548">
                  <c:v>41586.375</c:v>
                </c:pt>
                <c:pt idx="37549">
                  <c:v>41586.3784722222</c:v>
                </c:pt>
                <c:pt idx="37550">
                  <c:v>41586.3819444444</c:v>
                </c:pt>
                <c:pt idx="37551">
                  <c:v>41586.3854166667</c:v>
                </c:pt>
                <c:pt idx="37552">
                  <c:v>41586.3888888889</c:v>
                </c:pt>
                <c:pt idx="37553">
                  <c:v>41586.3923611111</c:v>
                </c:pt>
                <c:pt idx="37554">
                  <c:v>41586.3958333333</c:v>
                </c:pt>
                <c:pt idx="37555">
                  <c:v>41586.3993055556</c:v>
                </c:pt>
                <c:pt idx="37556">
                  <c:v>41586.4027777778</c:v>
                </c:pt>
                <c:pt idx="37557">
                  <c:v>41586.40625</c:v>
                </c:pt>
                <c:pt idx="37558">
                  <c:v>41586.4097222222</c:v>
                </c:pt>
                <c:pt idx="37559">
                  <c:v>41586.4131944444</c:v>
                </c:pt>
                <c:pt idx="37560">
                  <c:v>41586.4166666667</c:v>
                </c:pt>
                <c:pt idx="37561">
                  <c:v>41586.4201388889</c:v>
                </c:pt>
                <c:pt idx="37562">
                  <c:v>41586.4236111111</c:v>
                </c:pt>
                <c:pt idx="37563">
                  <c:v>41586.4270833333</c:v>
                </c:pt>
                <c:pt idx="37564">
                  <c:v>41586.4305555556</c:v>
                </c:pt>
                <c:pt idx="37565">
                  <c:v>41586.4340277778</c:v>
                </c:pt>
                <c:pt idx="37566">
                  <c:v>41586.4375</c:v>
                </c:pt>
                <c:pt idx="37567">
                  <c:v>41586.4409722222</c:v>
                </c:pt>
                <c:pt idx="37568">
                  <c:v>41586.4444444444</c:v>
                </c:pt>
                <c:pt idx="37569">
                  <c:v>41586.4479166667</c:v>
                </c:pt>
                <c:pt idx="37570">
                  <c:v>41586.4513888889</c:v>
                </c:pt>
                <c:pt idx="37571">
                  <c:v>41586.4548611111</c:v>
                </c:pt>
                <c:pt idx="37572">
                  <c:v>41586.4583333333</c:v>
                </c:pt>
                <c:pt idx="37573">
                  <c:v>41586.4618055556</c:v>
                </c:pt>
                <c:pt idx="37574">
                  <c:v>41586.4652777778</c:v>
                </c:pt>
                <c:pt idx="37575">
                  <c:v>41586.46875</c:v>
                </c:pt>
                <c:pt idx="37576">
                  <c:v>41586.4722222222</c:v>
                </c:pt>
                <c:pt idx="37577">
                  <c:v>41586.4756944445</c:v>
                </c:pt>
                <c:pt idx="37578">
                  <c:v>41586.4791666667</c:v>
                </c:pt>
                <c:pt idx="37579">
                  <c:v>41586.4826388889</c:v>
                </c:pt>
                <c:pt idx="37580">
                  <c:v>41586.4861111111</c:v>
                </c:pt>
                <c:pt idx="37581">
                  <c:v>41586.4895833333</c:v>
                </c:pt>
                <c:pt idx="37582">
                  <c:v>41586.4930555556</c:v>
                </c:pt>
                <c:pt idx="37583">
                  <c:v>41586.4965277778</c:v>
                </c:pt>
                <c:pt idx="37584">
                  <c:v>41586.5</c:v>
                </c:pt>
                <c:pt idx="37585">
                  <c:v>41586.5034722222</c:v>
                </c:pt>
                <c:pt idx="37586">
                  <c:v>41586.5069444445</c:v>
                </c:pt>
                <c:pt idx="37587">
                  <c:v>41586.5104166667</c:v>
                </c:pt>
                <c:pt idx="37588">
                  <c:v>41586.5138888889</c:v>
                </c:pt>
                <c:pt idx="37589">
                  <c:v>41586.5173611111</c:v>
                </c:pt>
                <c:pt idx="37590">
                  <c:v>41586.5208333333</c:v>
                </c:pt>
                <c:pt idx="37591">
                  <c:v>41586.5243055556</c:v>
                </c:pt>
                <c:pt idx="37592">
                  <c:v>41586.5277777778</c:v>
                </c:pt>
                <c:pt idx="37593">
                  <c:v>41586.53125</c:v>
                </c:pt>
                <c:pt idx="37594">
                  <c:v>41586.5347222222</c:v>
                </c:pt>
                <c:pt idx="37595">
                  <c:v>41586.5381944445</c:v>
                </c:pt>
                <c:pt idx="37596">
                  <c:v>41586.5416666667</c:v>
                </c:pt>
                <c:pt idx="37597">
                  <c:v>41586.5451388889</c:v>
                </c:pt>
                <c:pt idx="37598">
                  <c:v>41586.5486111111</c:v>
                </c:pt>
                <c:pt idx="37599">
                  <c:v>41586.5520833333</c:v>
                </c:pt>
                <c:pt idx="37600">
                  <c:v>41586.5555555556</c:v>
                </c:pt>
                <c:pt idx="37601">
                  <c:v>41586.5590277778</c:v>
                </c:pt>
                <c:pt idx="37602">
                  <c:v>41586.5625</c:v>
                </c:pt>
                <c:pt idx="37603">
                  <c:v>41586.5659722222</c:v>
                </c:pt>
                <c:pt idx="37604">
                  <c:v>41586.5694444444</c:v>
                </c:pt>
                <c:pt idx="37605">
                  <c:v>41586.5729166667</c:v>
                </c:pt>
                <c:pt idx="37606">
                  <c:v>41586.5763888889</c:v>
                </c:pt>
                <c:pt idx="37607">
                  <c:v>41586.5798611111</c:v>
                </c:pt>
                <c:pt idx="37608">
                  <c:v>41586.5833333333</c:v>
                </c:pt>
                <c:pt idx="37609">
                  <c:v>41586.5868055556</c:v>
                </c:pt>
                <c:pt idx="37610">
                  <c:v>41586.5902777778</c:v>
                </c:pt>
                <c:pt idx="37611">
                  <c:v>41586.59375</c:v>
                </c:pt>
                <c:pt idx="37612">
                  <c:v>41586.5972222222</c:v>
                </c:pt>
                <c:pt idx="37613">
                  <c:v>41586.6006944444</c:v>
                </c:pt>
                <c:pt idx="37614">
                  <c:v>41586.6041666667</c:v>
                </c:pt>
                <c:pt idx="37615">
                  <c:v>41586.6076388889</c:v>
                </c:pt>
                <c:pt idx="37616">
                  <c:v>41586.6111111111</c:v>
                </c:pt>
                <c:pt idx="37617">
                  <c:v>41586.6145833333</c:v>
                </c:pt>
                <c:pt idx="37618">
                  <c:v>41586.6180555556</c:v>
                </c:pt>
                <c:pt idx="37619">
                  <c:v>41586.6215277778</c:v>
                </c:pt>
                <c:pt idx="37620">
                  <c:v>41586.625</c:v>
                </c:pt>
                <c:pt idx="37621">
                  <c:v>41586.6284722222</c:v>
                </c:pt>
                <c:pt idx="37622">
                  <c:v>41586.6319444444</c:v>
                </c:pt>
                <c:pt idx="37623">
                  <c:v>41586.6354166667</c:v>
                </c:pt>
                <c:pt idx="37624">
                  <c:v>41586.6388888889</c:v>
                </c:pt>
                <c:pt idx="37625">
                  <c:v>41586.6423611111</c:v>
                </c:pt>
                <c:pt idx="37626">
                  <c:v>41586.6458333333</c:v>
                </c:pt>
                <c:pt idx="37627">
                  <c:v>41586.6493055556</c:v>
                </c:pt>
                <c:pt idx="37628">
                  <c:v>41586.6527777778</c:v>
                </c:pt>
                <c:pt idx="37629">
                  <c:v>41586.65625</c:v>
                </c:pt>
                <c:pt idx="37630">
                  <c:v>41586.6597222222</c:v>
                </c:pt>
                <c:pt idx="37631">
                  <c:v>41586.6631944444</c:v>
                </c:pt>
                <c:pt idx="37632">
                  <c:v>41586.6666666667</c:v>
                </c:pt>
                <c:pt idx="37633">
                  <c:v>41586.6701388889</c:v>
                </c:pt>
                <c:pt idx="37634">
                  <c:v>41586.6736111111</c:v>
                </c:pt>
                <c:pt idx="37635">
                  <c:v>41586.6770833333</c:v>
                </c:pt>
                <c:pt idx="37636">
                  <c:v>41586.6805555556</c:v>
                </c:pt>
                <c:pt idx="37637">
                  <c:v>41586.6840277778</c:v>
                </c:pt>
                <c:pt idx="37638">
                  <c:v>41586.6875</c:v>
                </c:pt>
                <c:pt idx="37639">
                  <c:v>41586.6909722222</c:v>
                </c:pt>
                <c:pt idx="37640">
                  <c:v>41586.6944444444</c:v>
                </c:pt>
                <c:pt idx="37641">
                  <c:v>41586.6979166667</c:v>
                </c:pt>
                <c:pt idx="37642">
                  <c:v>41586.7013888889</c:v>
                </c:pt>
                <c:pt idx="37643">
                  <c:v>41586.7048611111</c:v>
                </c:pt>
                <c:pt idx="37644">
                  <c:v>41586.7083333333</c:v>
                </c:pt>
                <c:pt idx="37645">
                  <c:v>41586.7118055556</c:v>
                </c:pt>
                <c:pt idx="37646">
                  <c:v>41586.7152777778</c:v>
                </c:pt>
                <c:pt idx="37647">
                  <c:v>41586.71875</c:v>
                </c:pt>
                <c:pt idx="37648">
                  <c:v>41586.7222222222</c:v>
                </c:pt>
                <c:pt idx="37649">
                  <c:v>41586.7256944444</c:v>
                </c:pt>
                <c:pt idx="37650">
                  <c:v>41586.7291666667</c:v>
                </c:pt>
                <c:pt idx="37651">
                  <c:v>41586.7326388889</c:v>
                </c:pt>
                <c:pt idx="37652">
                  <c:v>41586.7361111111</c:v>
                </c:pt>
                <c:pt idx="37653">
                  <c:v>41586.7395833333</c:v>
                </c:pt>
                <c:pt idx="37654">
                  <c:v>41586.7430555556</c:v>
                </c:pt>
                <c:pt idx="37655">
                  <c:v>41586.7465277778</c:v>
                </c:pt>
                <c:pt idx="37656">
                  <c:v>41586.75</c:v>
                </c:pt>
                <c:pt idx="37657">
                  <c:v>41586.7534722222</c:v>
                </c:pt>
                <c:pt idx="37658">
                  <c:v>41586.7569444445</c:v>
                </c:pt>
                <c:pt idx="37659">
                  <c:v>41586.7604166667</c:v>
                </c:pt>
                <c:pt idx="37660">
                  <c:v>41586.7638888889</c:v>
                </c:pt>
                <c:pt idx="37661">
                  <c:v>41586.7673611111</c:v>
                </c:pt>
                <c:pt idx="37662">
                  <c:v>41586.7708333333</c:v>
                </c:pt>
                <c:pt idx="37663">
                  <c:v>41586.7743055556</c:v>
                </c:pt>
                <c:pt idx="37664">
                  <c:v>41586.7777777778</c:v>
                </c:pt>
                <c:pt idx="37665">
                  <c:v>41586.78125</c:v>
                </c:pt>
                <c:pt idx="37666">
                  <c:v>41586.7847222222</c:v>
                </c:pt>
                <c:pt idx="37667">
                  <c:v>41586.7881944445</c:v>
                </c:pt>
                <c:pt idx="37668">
                  <c:v>41586.7916666667</c:v>
                </c:pt>
                <c:pt idx="37669">
                  <c:v>41586.7951388889</c:v>
                </c:pt>
                <c:pt idx="37670">
                  <c:v>41586.7986111111</c:v>
                </c:pt>
                <c:pt idx="37671">
                  <c:v>41586.8020833333</c:v>
                </c:pt>
                <c:pt idx="37672">
                  <c:v>41586.8055555556</c:v>
                </c:pt>
                <c:pt idx="37673">
                  <c:v>41586.8090277778</c:v>
                </c:pt>
                <c:pt idx="37674">
                  <c:v>41586.8125</c:v>
                </c:pt>
                <c:pt idx="37675">
                  <c:v>41586.8159722222</c:v>
                </c:pt>
                <c:pt idx="37676">
                  <c:v>41586.8194444445</c:v>
                </c:pt>
                <c:pt idx="37677">
                  <c:v>41586.8229166667</c:v>
                </c:pt>
                <c:pt idx="37678">
                  <c:v>41586.8263888889</c:v>
                </c:pt>
                <c:pt idx="37679">
                  <c:v>41586.8298611111</c:v>
                </c:pt>
                <c:pt idx="37680">
                  <c:v>41586.8333333333</c:v>
                </c:pt>
                <c:pt idx="37681">
                  <c:v>41586.8368055556</c:v>
                </c:pt>
                <c:pt idx="37682">
                  <c:v>41586.8402777778</c:v>
                </c:pt>
                <c:pt idx="37683">
                  <c:v>41586.84375</c:v>
                </c:pt>
                <c:pt idx="37684">
                  <c:v>41586.8472222222</c:v>
                </c:pt>
                <c:pt idx="37685">
                  <c:v>41586.8506944444</c:v>
                </c:pt>
                <c:pt idx="37686">
                  <c:v>41586.8541666667</c:v>
                </c:pt>
                <c:pt idx="37687">
                  <c:v>41586.8576388889</c:v>
                </c:pt>
                <c:pt idx="37688">
                  <c:v>41586.8611111111</c:v>
                </c:pt>
                <c:pt idx="37689">
                  <c:v>41586.8645833333</c:v>
                </c:pt>
                <c:pt idx="37690">
                  <c:v>41586.8680555556</c:v>
                </c:pt>
                <c:pt idx="37691">
                  <c:v>41586.8715277778</c:v>
                </c:pt>
                <c:pt idx="37692">
                  <c:v>41586.875</c:v>
                </c:pt>
                <c:pt idx="37693">
                  <c:v>41586.8784722222</c:v>
                </c:pt>
                <c:pt idx="37694">
                  <c:v>41586.8819444444</c:v>
                </c:pt>
                <c:pt idx="37695">
                  <c:v>41586.8854166667</c:v>
                </c:pt>
                <c:pt idx="37696">
                  <c:v>41586.8888888889</c:v>
                </c:pt>
                <c:pt idx="37697">
                  <c:v>41586.8923611111</c:v>
                </c:pt>
                <c:pt idx="37698">
                  <c:v>41586.8958333333</c:v>
                </c:pt>
                <c:pt idx="37699">
                  <c:v>41586.8993055556</c:v>
                </c:pt>
                <c:pt idx="37700">
                  <c:v>41586.9027777778</c:v>
                </c:pt>
                <c:pt idx="37701">
                  <c:v>41586.90625</c:v>
                </c:pt>
                <c:pt idx="37702">
                  <c:v>41586.9097222222</c:v>
                </c:pt>
                <c:pt idx="37703">
                  <c:v>41586.9131944444</c:v>
                </c:pt>
                <c:pt idx="37704">
                  <c:v>41586.9166666667</c:v>
                </c:pt>
                <c:pt idx="37705">
                  <c:v>41586.9201388889</c:v>
                </c:pt>
                <c:pt idx="37706">
                  <c:v>41586.9236111111</c:v>
                </c:pt>
                <c:pt idx="37707">
                  <c:v>41586.9270833333</c:v>
                </c:pt>
                <c:pt idx="37708">
                  <c:v>41586.9305555556</c:v>
                </c:pt>
                <c:pt idx="37709">
                  <c:v>41586.9340277778</c:v>
                </c:pt>
                <c:pt idx="37710">
                  <c:v>41586.9375</c:v>
                </c:pt>
                <c:pt idx="37711">
                  <c:v>41586.9409722222</c:v>
                </c:pt>
                <c:pt idx="37712">
                  <c:v>41586.9444444444</c:v>
                </c:pt>
                <c:pt idx="37713">
                  <c:v>41586.9479166667</c:v>
                </c:pt>
                <c:pt idx="37714">
                  <c:v>41586.9513888889</c:v>
                </c:pt>
                <c:pt idx="37715">
                  <c:v>41586.9548611111</c:v>
                </c:pt>
                <c:pt idx="37716">
                  <c:v>41586.9583333333</c:v>
                </c:pt>
                <c:pt idx="37717">
                  <c:v>41586.9618055556</c:v>
                </c:pt>
                <c:pt idx="37718">
                  <c:v>41586.9652777778</c:v>
                </c:pt>
                <c:pt idx="37719">
                  <c:v>41586.96875</c:v>
                </c:pt>
                <c:pt idx="37720">
                  <c:v>41586.9722222222</c:v>
                </c:pt>
                <c:pt idx="37721">
                  <c:v>41586.9756944444</c:v>
                </c:pt>
                <c:pt idx="37722">
                  <c:v>41586.9791666667</c:v>
                </c:pt>
                <c:pt idx="37723">
                  <c:v>41586.9826388889</c:v>
                </c:pt>
                <c:pt idx="37724">
                  <c:v>41586.9861111111</c:v>
                </c:pt>
                <c:pt idx="37725">
                  <c:v>41586.9895833333</c:v>
                </c:pt>
                <c:pt idx="37726">
                  <c:v>41586.9930555556</c:v>
                </c:pt>
                <c:pt idx="37727">
                  <c:v>41586.9965277778</c:v>
                </c:pt>
                <c:pt idx="37728">
                  <c:v>41587</c:v>
                </c:pt>
                <c:pt idx="37729">
                  <c:v>41587.0034722222</c:v>
                </c:pt>
                <c:pt idx="37730">
                  <c:v>41587.0069444445</c:v>
                </c:pt>
                <c:pt idx="37731">
                  <c:v>41587.0104166667</c:v>
                </c:pt>
                <c:pt idx="37732">
                  <c:v>41587.0138888889</c:v>
                </c:pt>
                <c:pt idx="37733">
                  <c:v>41587.0173611111</c:v>
                </c:pt>
                <c:pt idx="37734">
                  <c:v>41587.0208333333</c:v>
                </c:pt>
                <c:pt idx="37735">
                  <c:v>41587.0243055556</c:v>
                </c:pt>
                <c:pt idx="37736">
                  <c:v>41587.0277777778</c:v>
                </c:pt>
                <c:pt idx="37737">
                  <c:v>41587.03125</c:v>
                </c:pt>
                <c:pt idx="37738">
                  <c:v>41587.0347222222</c:v>
                </c:pt>
                <c:pt idx="37739">
                  <c:v>41587.0381944445</c:v>
                </c:pt>
                <c:pt idx="37740">
                  <c:v>41587.0416666667</c:v>
                </c:pt>
                <c:pt idx="37741">
                  <c:v>41587.0451388889</c:v>
                </c:pt>
                <c:pt idx="37742">
                  <c:v>41587.0486111111</c:v>
                </c:pt>
                <c:pt idx="37743">
                  <c:v>41587.0520833333</c:v>
                </c:pt>
                <c:pt idx="37744">
                  <c:v>41587.0555555556</c:v>
                </c:pt>
                <c:pt idx="37745">
                  <c:v>41587.0590277778</c:v>
                </c:pt>
                <c:pt idx="37746">
                  <c:v>41587.0625</c:v>
                </c:pt>
                <c:pt idx="37747">
                  <c:v>41587.0659722222</c:v>
                </c:pt>
                <c:pt idx="37748">
                  <c:v>41587.0694444445</c:v>
                </c:pt>
                <c:pt idx="37749">
                  <c:v>41587.0729166667</c:v>
                </c:pt>
                <c:pt idx="37750">
                  <c:v>41587.0763888889</c:v>
                </c:pt>
                <c:pt idx="37751">
                  <c:v>41587.0798611111</c:v>
                </c:pt>
                <c:pt idx="37752">
                  <c:v>41587.0833333333</c:v>
                </c:pt>
                <c:pt idx="37753">
                  <c:v>41587.0868055556</c:v>
                </c:pt>
                <c:pt idx="37754">
                  <c:v>41587.0902777778</c:v>
                </c:pt>
                <c:pt idx="37755">
                  <c:v>41587.09375</c:v>
                </c:pt>
                <c:pt idx="37756">
                  <c:v>41587.0972222222</c:v>
                </c:pt>
                <c:pt idx="37757">
                  <c:v>41587.1006944444</c:v>
                </c:pt>
                <c:pt idx="37758">
                  <c:v>41587.1041666667</c:v>
                </c:pt>
                <c:pt idx="37759">
                  <c:v>41587.1076388889</c:v>
                </c:pt>
                <c:pt idx="37760">
                  <c:v>41587.1111111111</c:v>
                </c:pt>
                <c:pt idx="37761">
                  <c:v>41587.1145833333</c:v>
                </c:pt>
                <c:pt idx="37762">
                  <c:v>41587.1180555556</c:v>
                </c:pt>
                <c:pt idx="37763">
                  <c:v>41587.1215277778</c:v>
                </c:pt>
                <c:pt idx="37764">
                  <c:v>41587.125</c:v>
                </c:pt>
                <c:pt idx="37765">
                  <c:v>41587.1284722222</c:v>
                </c:pt>
                <c:pt idx="37766">
                  <c:v>41587.1319444444</c:v>
                </c:pt>
                <c:pt idx="37767">
                  <c:v>41587.1354166667</c:v>
                </c:pt>
                <c:pt idx="37768">
                  <c:v>41587.1388888889</c:v>
                </c:pt>
                <c:pt idx="37769">
                  <c:v>41587.1423611111</c:v>
                </c:pt>
                <c:pt idx="37770">
                  <c:v>41587.1458333333</c:v>
                </c:pt>
                <c:pt idx="37771">
                  <c:v>41587.1493055556</c:v>
                </c:pt>
                <c:pt idx="37772">
                  <c:v>41587.1527777778</c:v>
                </c:pt>
                <c:pt idx="37773">
                  <c:v>41587.15625</c:v>
                </c:pt>
                <c:pt idx="37774">
                  <c:v>41587.1597222222</c:v>
                </c:pt>
                <c:pt idx="37775">
                  <c:v>41587.1631944444</c:v>
                </c:pt>
                <c:pt idx="37776">
                  <c:v>41587.1666666667</c:v>
                </c:pt>
                <c:pt idx="37777">
                  <c:v>41587.1701388889</c:v>
                </c:pt>
                <c:pt idx="37778">
                  <c:v>41587.1736111111</c:v>
                </c:pt>
                <c:pt idx="37779">
                  <c:v>41587.1770833333</c:v>
                </c:pt>
                <c:pt idx="37780">
                  <c:v>41587.1805555556</c:v>
                </c:pt>
                <c:pt idx="37781">
                  <c:v>41587.1840277778</c:v>
                </c:pt>
                <c:pt idx="37782">
                  <c:v>41587.1875</c:v>
                </c:pt>
                <c:pt idx="37783">
                  <c:v>41587.1909722222</c:v>
                </c:pt>
                <c:pt idx="37784">
                  <c:v>41587.1944444444</c:v>
                </c:pt>
                <c:pt idx="37785">
                  <c:v>41587.1979166667</c:v>
                </c:pt>
                <c:pt idx="37786">
                  <c:v>41587.2013888889</c:v>
                </c:pt>
                <c:pt idx="37787">
                  <c:v>41587.2048611111</c:v>
                </c:pt>
                <c:pt idx="37788">
                  <c:v>41587.2083333333</c:v>
                </c:pt>
                <c:pt idx="37789">
                  <c:v>41587.2118055556</c:v>
                </c:pt>
                <c:pt idx="37790">
                  <c:v>41587.2152777778</c:v>
                </c:pt>
                <c:pt idx="37791">
                  <c:v>41587.21875</c:v>
                </c:pt>
                <c:pt idx="37792">
                  <c:v>41587.2222222222</c:v>
                </c:pt>
                <c:pt idx="37793">
                  <c:v>41587.2256944444</c:v>
                </c:pt>
                <c:pt idx="37794">
                  <c:v>41587.2291666667</c:v>
                </c:pt>
                <c:pt idx="37795">
                  <c:v>41587.2326388889</c:v>
                </c:pt>
                <c:pt idx="37796">
                  <c:v>41587.2361111111</c:v>
                </c:pt>
                <c:pt idx="37797">
                  <c:v>41587.2395833333</c:v>
                </c:pt>
                <c:pt idx="37798">
                  <c:v>41587.2430555556</c:v>
                </c:pt>
                <c:pt idx="37799">
                  <c:v>41587.2465277778</c:v>
                </c:pt>
                <c:pt idx="37800">
                  <c:v>41587.25</c:v>
                </c:pt>
                <c:pt idx="37801">
                  <c:v>41587.2534722222</c:v>
                </c:pt>
                <c:pt idx="37802">
                  <c:v>41587.2569444444</c:v>
                </c:pt>
                <c:pt idx="37803">
                  <c:v>41587.2604166667</c:v>
                </c:pt>
                <c:pt idx="37804">
                  <c:v>41587.2638888889</c:v>
                </c:pt>
                <c:pt idx="37805">
                  <c:v>41587.2673611111</c:v>
                </c:pt>
                <c:pt idx="37806">
                  <c:v>41587.2708333333</c:v>
                </c:pt>
                <c:pt idx="37807">
                  <c:v>41587.2743055556</c:v>
                </c:pt>
                <c:pt idx="37808">
                  <c:v>41587.2777777778</c:v>
                </c:pt>
                <c:pt idx="37809">
                  <c:v>41587.28125</c:v>
                </c:pt>
                <c:pt idx="37810">
                  <c:v>41587.2847222222</c:v>
                </c:pt>
                <c:pt idx="37811">
                  <c:v>41587.2881944445</c:v>
                </c:pt>
                <c:pt idx="37812">
                  <c:v>41587.2916666667</c:v>
                </c:pt>
                <c:pt idx="37813">
                  <c:v>41587.2951388889</c:v>
                </c:pt>
                <c:pt idx="37814">
                  <c:v>41587.2986111111</c:v>
                </c:pt>
                <c:pt idx="37815">
                  <c:v>41587.3020833333</c:v>
                </c:pt>
                <c:pt idx="37816">
                  <c:v>41587.3055555556</c:v>
                </c:pt>
                <c:pt idx="37817">
                  <c:v>41587.3090277778</c:v>
                </c:pt>
                <c:pt idx="37818">
                  <c:v>41587.3125</c:v>
                </c:pt>
                <c:pt idx="37819">
                  <c:v>41587.3159722222</c:v>
                </c:pt>
                <c:pt idx="37820">
                  <c:v>41587.3194444445</c:v>
                </c:pt>
                <c:pt idx="37821">
                  <c:v>41587.3229166667</c:v>
                </c:pt>
                <c:pt idx="37822">
                  <c:v>41587.3263888889</c:v>
                </c:pt>
                <c:pt idx="37823">
                  <c:v>41587.3298611111</c:v>
                </c:pt>
                <c:pt idx="37824">
                  <c:v>41587.3333333333</c:v>
                </c:pt>
                <c:pt idx="37825">
                  <c:v>41587.3368055556</c:v>
                </c:pt>
                <c:pt idx="37826">
                  <c:v>41587.3402777778</c:v>
                </c:pt>
                <c:pt idx="37827">
                  <c:v>41587.34375</c:v>
                </c:pt>
                <c:pt idx="37828">
                  <c:v>41587.3472222222</c:v>
                </c:pt>
                <c:pt idx="37829">
                  <c:v>41587.3506944445</c:v>
                </c:pt>
                <c:pt idx="37830">
                  <c:v>41587.3541666667</c:v>
                </c:pt>
                <c:pt idx="37831">
                  <c:v>41587.3576388889</c:v>
                </c:pt>
                <c:pt idx="37832">
                  <c:v>41587.3611111111</c:v>
                </c:pt>
                <c:pt idx="37833">
                  <c:v>41587.3645833333</c:v>
                </c:pt>
                <c:pt idx="37834">
                  <c:v>41587.3680555556</c:v>
                </c:pt>
                <c:pt idx="37835">
                  <c:v>41587.3715277778</c:v>
                </c:pt>
                <c:pt idx="37836">
                  <c:v>41587.375</c:v>
                </c:pt>
                <c:pt idx="37837">
                  <c:v>41587.3784722222</c:v>
                </c:pt>
                <c:pt idx="37838">
                  <c:v>41587.3819444444</c:v>
                </c:pt>
                <c:pt idx="37839">
                  <c:v>41587.3854166667</c:v>
                </c:pt>
                <c:pt idx="37840">
                  <c:v>41587.3888888889</c:v>
                </c:pt>
                <c:pt idx="37841">
                  <c:v>41587.3923611111</c:v>
                </c:pt>
                <c:pt idx="37842">
                  <c:v>41587.3958333333</c:v>
                </c:pt>
                <c:pt idx="37843">
                  <c:v>41587.3993055556</c:v>
                </c:pt>
                <c:pt idx="37844">
                  <c:v>41587.4027777778</c:v>
                </c:pt>
                <c:pt idx="37845">
                  <c:v>41587.40625</c:v>
                </c:pt>
                <c:pt idx="37846">
                  <c:v>41587.4097222222</c:v>
                </c:pt>
                <c:pt idx="37847">
                  <c:v>41587.4131944444</c:v>
                </c:pt>
                <c:pt idx="37848">
                  <c:v>41587.4166666667</c:v>
                </c:pt>
                <c:pt idx="37849">
                  <c:v>41587.4201388889</c:v>
                </c:pt>
                <c:pt idx="37850">
                  <c:v>41587.4236111111</c:v>
                </c:pt>
                <c:pt idx="37851">
                  <c:v>41587.4270833333</c:v>
                </c:pt>
                <c:pt idx="37852">
                  <c:v>41587.4305555556</c:v>
                </c:pt>
                <c:pt idx="37853">
                  <c:v>41587.4340277778</c:v>
                </c:pt>
                <c:pt idx="37854">
                  <c:v>41587.4375</c:v>
                </c:pt>
                <c:pt idx="37855">
                  <c:v>41587.4409722222</c:v>
                </c:pt>
                <c:pt idx="37856">
                  <c:v>41587.4444444444</c:v>
                </c:pt>
                <c:pt idx="37857">
                  <c:v>41587.4479166667</c:v>
                </c:pt>
                <c:pt idx="37858">
                  <c:v>41587.4513888889</c:v>
                </c:pt>
                <c:pt idx="37859">
                  <c:v>41587.4548611111</c:v>
                </c:pt>
                <c:pt idx="37860">
                  <c:v>41587.4583333333</c:v>
                </c:pt>
                <c:pt idx="37861">
                  <c:v>41587.4618055556</c:v>
                </c:pt>
                <c:pt idx="37862">
                  <c:v>41587.4652777778</c:v>
                </c:pt>
                <c:pt idx="37863">
                  <c:v>41587.46875</c:v>
                </c:pt>
                <c:pt idx="37864">
                  <c:v>41587.4722222222</c:v>
                </c:pt>
                <c:pt idx="37865">
                  <c:v>41587.4756944444</c:v>
                </c:pt>
                <c:pt idx="37866">
                  <c:v>41587.4791666667</c:v>
                </c:pt>
                <c:pt idx="37867">
                  <c:v>41587.4826388889</c:v>
                </c:pt>
                <c:pt idx="37868">
                  <c:v>41587.4861111111</c:v>
                </c:pt>
                <c:pt idx="37869">
                  <c:v>41587.4895833333</c:v>
                </c:pt>
                <c:pt idx="37870">
                  <c:v>41587.4930555556</c:v>
                </c:pt>
                <c:pt idx="37871">
                  <c:v>41587.4965277778</c:v>
                </c:pt>
                <c:pt idx="37872">
                  <c:v>41587.5</c:v>
                </c:pt>
                <c:pt idx="37873">
                  <c:v>41587.5034722222</c:v>
                </c:pt>
                <c:pt idx="37874">
                  <c:v>41587.5069444444</c:v>
                </c:pt>
                <c:pt idx="37875">
                  <c:v>41587.5104166667</c:v>
                </c:pt>
                <c:pt idx="37876">
                  <c:v>41587.5138888889</c:v>
                </c:pt>
                <c:pt idx="37877">
                  <c:v>41587.5173611111</c:v>
                </c:pt>
                <c:pt idx="37878">
                  <c:v>41587.5208333333</c:v>
                </c:pt>
                <c:pt idx="37879">
                  <c:v>41587.5243055556</c:v>
                </c:pt>
                <c:pt idx="37880">
                  <c:v>41587.5277777778</c:v>
                </c:pt>
                <c:pt idx="37881">
                  <c:v>41587.53125</c:v>
                </c:pt>
                <c:pt idx="37882">
                  <c:v>41587.5347222222</c:v>
                </c:pt>
                <c:pt idx="37883">
                  <c:v>41587.5381944444</c:v>
                </c:pt>
                <c:pt idx="37884">
                  <c:v>41587.5416666667</c:v>
                </c:pt>
                <c:pt idx="37885">
                  <c:v>41587.5451388889</c:v>
                </c:pt>
                <c:pt idx="37886">
                  <c:v>41587.5486111111</c:v>
                </c:pt>
                <c:pt idx="37887">
                  <c:v>41587.5520833333</c:v>
                </c:pt>
                <c:pt idx="37888">
                  <c:v>41587.5555555556</c:v>
                </c:pt>
                <c:pt idx="37889">
                  <c:v>41587.5590277778</c:v>
                </c:pt>
                <c:pt idx="37890">
                  <c:v>41587.5625</c:v>
                </c:pt>
                <c:pt idx="37891">
                  <c:v>41587.5659722222</c:v>
                </c:pt>
                <c:pt idx="37892">
                  <c:v>41587.5694444445</c:v>
                </c:pt>
                <c:pt idx="37893">
                  <c:v>41587.5729166667</c:v>
                </c:pt>
                <c:pt idx="37894">
                  <c:v>41587.5763888889</c:v>
                </c:pt>
                <c:pt idx="37895">
                  <c:v>41587.5798611111</c:v>
                </c:pt>
                <c:pt idx="37896">
                  <c:v>41587.5833333333</c:v>
                </c:pt>
                <c:pt idx="37897">
                  <c:v>41587.5868055556</c:v>
                </c:pt>
                <c:pt idx="37898">
                  <c:v>41587.5902777778</c:v>
                </c:pt>
                <c:pt idx="37899">
                  <c:v>41587.59375</c:v>
                </c:pt>
                <c:pt idx="37900">
                  <c:v>41587.5972222222</c:v>
                </c:pt>
                <c:pt idx="37901">
                  <c:v>41587.6006944445</c:v>
                </c:pt>
                <c:pt idx="37902">
                  <c:v>41587.6041666667</c:v>
                </c:pt>
                <c:pt idx="37903">
                  <c:v>41587.6076388889</c:v>
                </c:pt>
                <c:pt idx="37904">
                  <c:v>41587.6111111111</c:v>
                </c:pt>
                <c:pt idx="37905">
                  <c:v>41587.6145833333</c:v>
                </c:pt>
                <c:pt idx="37906">
                  <c:v>41587.6180555556</c:v>
                </c:pt>
                <c:pt idx="37907">
                  <c:v>41587.6215277778</c:v>
                </c:pt>
                <c:pt idx="37908">
                  <c:v>41587.625</c:v>
                </c:pt>
                <c:pt idx="37909">
                  <c:v>41587.6284722222</c:v>
                </c:pt>
                <c:pt idx="37910">
                  <c:v>41587.6319444444</c:v>
                </c:pt>
                <c:pt idx="37911">
                  <c:v>41587.6354166667</c:v>
                </c:pt>
                <c:pt idx="37912">
                  <c:v>41587.6388888889</c:v>
                </c:pt>
                <c:pt idx="37913">
                  <c:v>41587.6423611111</c:v>
                </c:pt>
                <c:pt idx="37914">
                  <c:v>41587.6458333333</c:v>
                </c:pt>
                <c:pt idx="37915">
                  <c:v>41587.6493055556</c:v>
                </c:pt>
                <c:pt idx="37916">
                  <c:v>41587.6527777778</c:v>
                </c:pt>
                <c:pt idx="37917">
                  <c:v>41587.65625</c:v>
                </c:pt>
                <c:pt idx="37918">
                  <c:v>41587.6597222222</c:v>
                </c:pt>
                <c:pt idx="37919">
                  <c:v>41587.6631944444</c:v>
                </c:pt>
                <c:pt idx="37920">
                  <c:v>41587.6666666667</c:v>
                </c:pt>
                <c:pt idx="37921">
                  <c:v>41587.6701388889</c:v>
                </c:pt>
                <c:pt idx="37922">
                  <c:v>41587.6736111111</c:v>
                </c:pt>
                <c:pt idx="37923">
                  <c:v>41587.6770833333</c:v>
                </c:pt>
                <c:pt idx="37924">
                  <c:v>41587.6805555556</c:v>
                </c:pt>
                <c:pt idx="37925">
                  <c:v>41587.6840277778</c:v>
                </c:pt>
                <c:pt idx="37926">
                  <c:v>41587.6875</c:v>
                </c:pt>
                <c:pt idx="37927">
                  <c:v>41587.6909722222</c:v>
                </c:pt>
                <c:pt idx="37928">
                  <c:v>41587.6944444444</c:v>
                </c:pt>
                <c:pt idx="37929">
                  <c:v>41587.6979166667</c:v>
                </c:pt>
                <c:pt idx="37930">
                  <c:v>41587.7013888889</c:v>
                </c:pt>
                <c:pt idx="37931">
                  <c:v>41587.7048611111</c:v>
                </c:pt>
                <c:pt idx="37932">
                  <c:v>41587.7083333333</c:v>
                </c:pt>
                <c:pt idx="37933">
                  <c:v>41587.7118055556</c:v>
                </c:pt>
                <c:pt idx="37934">
                  <c:v>41587.7152777778</c:v>
                </c:pt>
                <c:pt idx="37935">
                  <c:v>41587.71875</c:v>
                </c:pt>
                <c:pt idx="37936">
                  <c:v>41587.7222222222</c:v>
                </c:pt>
                <c:pt idx="37937">
                  <c:v>41587.7256944444</c:v>
                </c:pt>
                <c:pt idx="37938">
                  <c:v>41587.7291666667</c:v>
                </c:pt>
                <c:pt idx="37939">
                  <c:v>41587.7326388889</c:v>
                </c:pt>
                <c:pt idx="37940">
                  <c:v>41587.7361111111</c:v>
                </c:pt>
                <c:pt idx="37941">
                  <c:v>41587.7395833333</c:v>
                </c:pt>
                <c:pt idx="37942">
                  <c:v>41587.7430555556</c:v>
                </c:pt>
                <c:pt idx="37943">
                  <c:v>41587.7465277778</c:v>
                </c:pt>
                <c:pt idx="37944">
                  <c:v>41587.75</c:v>
                </c:pt>
                <c:pt idx="37945">
                  <c:v>41587.7534722222</c:v>
                </c:pt>
                <c:pt idx="37946">
                  <c:v>41587.7569444444</c:v>
                </c:pt>
                <c:pt idx="37947">
                  <c:v>41587.7604166667</c:v>
                </c:pt>
                <c:pt idx="37948">
                  <c:v>41587.7638888889</c:v>
                </c:pt>
                <c:pt idx="37949">
                  <c:v>41587.7673611111</c:v>
                </c:pt>
                <c:pt idx="37950">
                  <c:v>41587.7708333333</c:v>
                </c:pt>
                <c:pt idx="37951">
                  <c:v>41587.7743055556</c:v>
                </c:pt>
                <c:pt idx="37952">
                  <c:v>41587.7777777778</c:v>
                </c:pt>
                <c:pt idx="37953">
                  <c:v>41587.78125</c:v>
                </c:pt>
                <c:pt idx="37954">
                  <c:v>41587.7847222222</c:v>
                </c:pt>
                <c:pt idx="37955">
                  <c:v>41587.7881944444</c:v>
                </c:pt>
                <c:pt idx="37956">
                  <c:v>41587.7916666667</c:v>
                </c:pt>
                <c:pt idx="37957">
                  <c:v>41587.7951388889</c:v>
                </c:pt>
                <c:pt idx="37958">
                  <c:v>41587.7986111111</c:v>
                </c:pt>
                <c:pt idx="37959">
                  <c:v>41587.8020833333</c:v>
                </c:pt>
                <c:pt idx="37960">
                  <c:v>41587.8055555556</c:v>
                </c:pt>
                <c:pt idx="37961">
                  <c:v>41587.8090277778</c:v>
                </c:pt>
                <c:pt idx="37962">
                  <c:v>41587.8125</c:v>
                </c:pt>
                <c:pt idx="37963">
                  <c:v>41587.8159722222</c:v>
                </c:pt>
                <c:pt idx="37964">
                  <c:v>41587.8194444445</c:v>
                </c:pt>
                <c:pt idx="37965">
                  <c:v>41587.8229166667</c:v>
                </c:pt>
                <c:pt idx="37966">
                  <c:v>41587.8263888889</c:v>
                </c:pt>
                <c:pt idx="37967">
                  <c:v>41587.8298611111</c:v>
                </c:pt>
                <c:pt idx="37968">
                  <c:v>41587.8333333333</c:v>
                </c:pt>
                <c:pt idx="37969">
                  <c:v>41587.8368055556</c:v>
                </c:pt>
                <c:pt idx="37970">
                  <c:v>41587.8402777778</c:v>
                </c:pt>
                <c:pt idx="37971">
                  <c:v>41587.84375</c:v>
                </c:pt>
                <c:pt idx="37972">
                  <c:v>41587.8472222222</c:v>
                </c:pt>
                <c:pt idx="37973">
                  <c:v>41587.8506944445</c:v>
                </c:pt>
                <c:pt idx="37974">
                  <c:v>41587.8541666667</c:v>
                </c:pt>
                <c:pt idx="37975">
                  <c:v>41587.8576388889</c:v>
                </c:pt>
                <c:pt idx="37976">
                  <c:v>41587.8611111111</c:v>
                </c:pt>
                <c:pt idx="37977">
                  <c:v>41587.8645833333</c:v>
                </c:pt>
                <c:pt idx="37978">
                  <c:v>41587.8680555556</c:v>
                </c:pt>
                <c:pt idx="37979">
                  <c:v>41587.8715277778</c:v>
                </c:pt>
                <c:pt idx="37980">
                  <c:v>41587.875</c:v>
                </c:pt>
                <c:pt idx="37981">
                  <c:v>41587.8784722222</c:v>
                </c:pt>
                <c:pt idx="37982">
                  <c:v>41587.8819444445</c:v>
                </c:pt>
                <c:pt idx="37983">
                  <c:v>41587.8854166667</c:v>
                </c:pt>
                <c:pt idx="37984">
                  <c:v>41587.8888888889</c:v>
                </c:pt>
                <c:pt idx="37985">
                  <c:v>41587.8923611111</c:v>
                </c:pt>
                <c:pt idx="37986">
                  <c:v>41587.8958333333</c:v>
                </c:pt>
                <c:pt idx="37987">
                  <c:v>41587.8993055556</c:v>
                </c:pt>
                <c:pt idx="37988">
                  <c:v>41587.9027777778</c:v>
                </c:pt>
                <c:pt idx="37989">
                  <c:v>41587.90625</c:v>
                </c:pt>
                <c:pt idx="37990">
                  <c:v>41587.9097222222</c:v>
                </c:pt>
                <c:pt idx="37991">
                  <c:v>41587.9131944444</c:v>
                </c:pt>
                <c:pt idx="37992">
                  <c:v>41587.9166666667</c:v>
                </c:pt>
                <c:pt idx="37993">
                  <c:v>41587.9201388889</c:v>
                </c:pt>
                <c:pt idx="37994">
                  <c:v>41587.9236111111</c:v>
                </c:pt>
                <c:pt idx="37995">
                  <c:v>41587.9270833333</c:v>
                </c:pt>
                <c:pt idx="37996">
                  <c:v>41587.9305555556</c:v>
                </c:pt>
                <c:pt idx="37997">
                  <c:v>41587.9340277778</c:v>
                </c:pt>
                <c:pt idx="37998">
                  <c:v>41587.9375</c:v>
                </c:pt>
                <c:pt idx="37999">
                  <c:v>41587.9409722222</c:v>
                </c:pt>
                <c:pt idx="38000">
                  <c:v>41587.9444444444</c:v>
                </c:pt>
                <c:pt idx="38001">
                  <c:v>41587.9479166667</c:v>
                </c:pt>
                <c:pt idx="38002">
                  <c:v>41587.9513888889</c:v>
                </c:pt>
                <c:pt idx="38003">
                  <c:v>41587.9548611111</c:v>
                </c:pt>
                <c:pt idx="38004">
                  <c:v>41587.9583333333</c:v>
                </c:pt>
                <c:pt idx="38005">
                  <c:v>41587.9618055556</c:v>
                </c:pt>
                <c:pt idx="38006">
                  <c:v>41587.9652777778</c:v>
                </c:pt>
                <c:pt idx="38007">
                  <c:v>41587.96875</c:v>
                </c:pt>
                <c:pt idx="38008">
                  <c:v>41587.9722222222</c:v>
                </c:pt>
                <c:pt idx="38009">
                  <c:v>41587.9756944444</c:v>
                </c:pt>
                <c:pt idx="38010">
                  <c:v>41587.9791666667</c:v>
                </c:pt>
                <c:pt idx="38011">
                  <c:v>41587.9826388889</c:v>
                </c:pt>
                <c:pt idx="38012">
                  <c:v>41587.9861111111</c:v>
                </c:pt>
                <c:pt idx="38013">
                  <c:v>41587.9895833333</c:v>
                </c:pt>
                <c:pt idx="38014">
                  <c:v>41587.9930555556</c:v>
                </c:pt>
                <c:pt idx="38015">
                  <c:v>41587.9965277778</c:v>
                </c:pt>
                <c:pt idx="38016">
                  <c:v>41588</c:v>
                </c:pt>
                <c:pt idx="38017">
                  <c:v>41588.0034722222</c:v>
                </c:pt>
                <c:pt idx="38018">
                  <c:v>41588.0069444444</c:v>
                </c:pt>
                <c:pt idx="38019">
                  <c:v>41588.0104166667</c:v>
                </c:pt>
                <c:pt idx="38020">
                  <c:v>41588.0138888889</c:v>
                </c:pt>
                <c:pt idx="38021">
                  <c:v>41588.0173611111</c:v>
                </c:pt>
                <c:pt idx="38022">
                  <c:v>41588.0208333333</c:v>
                </c:pt>
                <c:pt idx="38023">
                  <c:v>41588.0243055556</c:v>
                </c:pt>
                <c:pt idx="38024">
                  <c:v>41588.0277777778</c:v>
                </c:pt>
                <c:pt idx="38025">
                  <c:v>41588.03125</c:v>
                </c:pt>
                <c:pt idx="38026">
                  <c:v>41588.0347222222</c:v>
                </c:pt>
                <c:pt idx="38027">
                  <c:v>41588.0381944444</c:v>
                </c:pt>
                <c:pt idx="38028">
                  <c:v>41588.0416666667</c:v>
                </c:pt>
                <c:pt idx="38029">
                  <c:v>41588.0451388889</c:v>
                </c:pt>
                <c:pt idx="38030">
                  <c:v>41588.0486111111</c:v>
                </c:pt>
                <c:pt idx="38031">
                  <c:v>41588.0520833333</c:v>
                </c:pt>
                <c:pt idx="38032">
                  <c:v>41588.0555555556</c:v>
                </c:pt>
                <c:pt idx="38033">
                  <c:v>41588.0590277778</c:v>
                </c:pt>
                <c:pt idx="38034">
                  <c:v>41588.0625</c:v>
                </c:pt>
                <c:pt idx="38035">
                  <c:v>41588.0659722222</c:v>
                </c:pt>
                <c:pt idx="38036">
                  <c:v>41588.0694444444</c:v>
                </c:pt>
                <c:pt idx="38037">
                  <c:v>41588.0729166667</c:v>
                </c:pt>
                <c:pt idx="38038">
                  <c:v>41588.0763888889</c:v>
                </c:pt>
                <c:pt idx="38039">
                  <c:v>41588.0798611111</c:v>
                </c:pt>
                <c:pt idx="38040">
                  <c:v>41588.0833333333</c:v>
                </c:pt>
                <c:pt idx="38041">
                  <c:v>41588.0868055556</c:v>
                </c:pt>
                <c:pt idx="38042">
                  <c:v>41588.0902777778</c:v>
                </c:pt>
                <c:pt idx="38043">
                  <c:v>41588.09375</c:v>
                </c:pt>
                <c:pt idx="38044">
                  <c:v>41588.0972222222</c:v>
                </c:pt>
                <c:pt idx="38045">
                  <c:v>41588.1006944445</c:v>
                </c:pt>
                <c:pt idx="38046">
                  <c:v>41588.1041666667</c:v>
                </c:pt>
                <c:pt idx="38047">
                  <c:v>41588.1076388889</c:v>
                </c:pt>
                <c:pt idx="38048">
                  <c:v>41588.1111111111</c:v>
                </c:pt>
                <c:pt idx="38049">
                  <c:v>41588.1145833333</c:v>
                </c:pt>
                <c:pt idx="38050">
                  <c:v>41588.1180555556</c:v>
                </c:pt>
                <c:pt idx="38051">
                  <c:v>41588.1215277778</c:v>
                </c:pt>
                <c:pt idx="38052">
                  <c:v>41588.125</c:v>
                </c:pt>
                <c:pt idx="38053">
                  <c:v>41588.1284722222</c:v>
                </c:pt>
                <c:pt idx="38054">
                  <c:v>41588.1319444445</c:v>
                </c:pt>
                <c:pt idx="38055">
                  <c:v>41588.1354166667</c:v>
                </c:pt>
                <c:pt idx="38056">
                  <c:v>41588.1388888889</c:v>
                </c:pt>
                <c:pt idx="38057">
                  <c:v>41588.1423611111</c:v>
                </c:pt>
                <c:pt idx="38058">
                  <c:v>41588.1458333333</c:v>
                </c:pt>
                <c:pt idx="38059">
                  <c:v>41588.1493055556</c:v>
                </c:pt>
                <c:pt idx="38060">
                  <c:v>41588.1527777778</c:v>
                </c:pt>
                <c:pt idx="38061">
                  <c:v>41588.15625</c:v>
                </c:pt>
                <c:pt idx="38062">
                  <c:v>41588.1597222222</c:v>
                </c:pt>
                <c:pt idx="38063">
                  <c:v>41588.1631944445</c:v>
                </c:pt>
                <c:pt idx="38064">
                  <c:v>41588.1666666667</c:v>
                </c:pt>
                <c:pt idx="38065">
                  <c:v>41588.1701388889</c:v>
                </c:pt>
                <c:pt idx="38066">
                  <c:v>41588.1736111111</c:v>
                </c:pt>
                <c:pt idx="38067">
                  <c:v>41588.1770833333</c:v>
                </c:pt>
                <c:pt idx="38068">
                  <c:v>41588.1805555556</c:v>
                </c:pt>
                <c:pt idx="38069">
                  <c:v>41588.1840277778</c:v>
                </c:pt>
                <c:pt idx="38070">
                  <c:v>41588.1875</c:v>
                </c:pt>
                <c:pt idx="38071">
                  <c:v>41588.1909722222</c:v>
                </c:pt>
                <c:pt idx="38072">
                  <c:v>41588.1944444444</c:v>
                </c:pt>
                <c:pt idx="38073">
                  <c:v>41588.1979166667</c:v>
                </c:pt>
                <c:pt idx="38074">
                  <c:v>41588.2013888889</c:v>
                </c:pt>
                <c:pt idx="38075">
                  <c:v>41588.2048611111</c:v>
                </c:pt>
                <c:pt idx="38076">
                  <c:v>41588.2083333333</c:v>
                </c:pt>
                <c:pt idx="38077">
                  <c:v>41588.2118055556</c:v>
                </c:pt>
                <c:pt idx="38078">
                  <c:v>41588.2152777778</c:v>
                </c:pt>
                <c:pt idx="38079">
                  <c:v>41588.21875</c:v>
                </c:pt>
                <c:pt idx="38080">
                  <c:v>41588.2222222222</c:v>
                </c:pt>
                <c:pt idx="38081">
                  <c:v>41588.2256944444</c:v>
                </c:pt>
                <c:pt idx="38082">
                  <c:v>41588.2291666667</c:v>
                </c:pt>
                <c:pt idx="38083">
                  <c:v>41588.2326388889</c:v>
                </c:pt>
                <c:pt idx="38084">
                  <c:v>41588.2361111111</c:v>
                </c:pt>
                <c:pt idx="38085">
                  <c:v>41588.2395833333</c:v>
                </c:pt>
                <c:pt idx="38086">
                  <c:v>41588.2430555556</c:v>
                </c:pt>
                <c:pt idx="38087">
                  <c:v>41588.2465277778</c:v>
                </c:pt>
                <c:pt idx="38088">
                  <c:v>41588.25</c:v>
                </c:pt>
                <c:pt idx="38089">
                  <c:v>41588.2534722222</c:v>
                </c:pt>
                <c:pt idx="38090">
                  <c:v>41588.2569444444</c:v>
                </c:pt>
                <c:pt idx="38091">
                  <c:v>41588.2604166667</c:v>
                </c:pt>
                <c:pt idx="38092">
                  <c:v>41588.2638888889</c:v>
                </c:pt>
                <c:pt idx="38093">
                  <c:v>41588.2673611111</c:v>
                </c:pt>
                <c:pt idx="38094">
                  <c:v>41588.2708333333</c:v>
                </c:pt>
                <c:pt idx="38095">
                  <c:v>41588.2743055556</c:v>
                </c:pt>
                <c:pt idx="38096">
                  <c:v>41588.2777777778</c:v>
                </c:pt>
                <c:pt idx="38097">
                  <c:v>41588.28125</c:v>
                </c:pt>
                <c:pt idx="38098">
                  <c:v>41588.2847222222</c:v>
                </c:pt>
                <c:pt idx="38099">
                  <c:v>41588.2881944444</c:v>
                </c:pt>
                <c:pt idx="38100">
                  <c:v>41588.2916666667</c:v>
                </c:pt>
                <c:pt idx="38101">
                  <c:v>41588.2951388889</c:v>
                </c:pt>
                <c:pt idx="38102">
                  <c:v>41588.2986111111</c:v>
                </c:pt>
                <c:pt idx="38103">
                  <c:v>41588.3020833333</c:v>
                </c:pt>
                <c:pt idx="38104">
                  <c:v>41588.3055555556</c:v>
                </c:pt>
                <c:pt idx="38105">
                  <c:v>41588.3090277778</c:v>
                </c:pt>
                <c:pt idx="38106">
                  <c:v>41588.3125</c:v>
                </c:pt>
                <c:pt idx="38107">
                  <c:v>41588.3159722222</c:v>
                </c:pt>
                <c:pt idx="38108">
                  <c:v>41588.3194444444</c:v>
                </c:pt>
                <c:pt idx="38109">
                  <c:v>41588.3229166667</c:v>
                </c:pt>
                <c:pt idx="38110">
                  <c:v>41588.3263888889</c:v>
                </c:pt>
                <c:pt idx="38111">
                  <c:v>41588.3298611111</c:v>
                </c:pt>
                <c:pt idx="38112">
                  <c:v>41588.3333333333</c:v>
                </c:pt>
                <c:pt idx="38113">
                  <c:v>41588.3368055556</c:v>
                </c:pt>
                <c:pt idx="38114">
                  <c:v>41588.3402777778</c:v>
                </c:pt>
                <c:pt idx="38115">
                  <c:v>41588.34375</c:v>
                </c:pt>
                <c:pt idx="38116">
                  <c:v>41588.3472222222</c:v>
                </c:pt>
                <c:pt idx="38117">
                  <c:v>41588.3506944445</c:v>
                </c:pt>
                <c:pt idx="38118">
                  <c:v>41588.3541666667</c:v>
                </c:pt>
                <c:pt idx="38119">
                  <c:v>41588.3576388889</c:v>
                </c:pt>
                <c:pt idx="38120">
                  <c:v>41588.3611111111</c:v>
                </c:pt>
                <c:pt idx="38121">
                  <c:v>41588.3645833333</c:v>
                </c:pt>
                <c:pt idx="38122">
                  <c:v>41588.3680555556</c:v>
                </c:pt>
                <c:pt idx="38123">
                  <c:v>41588.3715277778</c:v>
                </c:pt>
                <c:pt idx="38124">
                  <c:v>41588.375</c:v>
                </c:pt>
                <c:pt idx="38125">
                  <c:v>41588.3784722222</c:v>
                </c:pt>
                <c:pt idx="38126">
                  <c:v>41588.3819444445</c:v>
                </c:pt>
                <c:pt idx="38127">
                  <c:v>41588.3854166667</c:v>
                </c:pt>
                <c:pt idx="38128">
                  <c:v>41588.3888888889</c:v>
                </c:pt>
                <c:pt idx="38129">
                  <c:v>41588.3923611111</c:v>
                </c:pt>
                <c:pt idx="38130">
                  <c:v>41588.3958333333</c:v>
                </c:pt>
                <c:pt idx="38131">
                  <c:v>41588.3993055556</c:v>
                </c:pt>
                <c:pt idx="38132">
                  <c:v>41588.4027777778</c:v>
                </c:pt>
                <c:pt idx="38133">
                  <c:v>41588.40625</c:v>
                </c:pt>
                <c:pt idx="38134">
                  <c:v>41588.4097222222</c:v>
                </c:pt>
                <c:pt idx="38135">
                  <c:v>41588.4131944445</c:v>
                </c:pt>
                <c:pt idx="38136">
                  <c:v>41588.4166666667</c:v>
                </c:pt>
                <c:pt idx="38137">
                  <c:v>41588.4201388889</c:v>
                </c:pt>
                <c:pt idx="38138">
                  <c:v>41588.4236111111</c:v>
                </c:pt>
                <c:pt idx="38139">
                  <c:v>41588.4270833333</c:v>
                </c:pt>
                <c:pt idx="38140">
                  <c:v>41588.4305555556</c:v>
                </c:pt>
                <c:pt idx="38141">
                  <c:v>41588.4340277778</c:v>
                </c:pt>
                <c:pt idx="38142">
                  <c:v>41588.4375</c:v>
                </c:pt>
                <c:pt idx="38143">
                  <c:v>41588.4409722222</c:v>
                </c:pt>
                <c:pt idx="38144">
                  <c:v>41588.4444444444</c:v>
                </c:pt>
                <c:pt idx="38145">
                  <c:v>41588.4479166667</c:v>
                </c:pt>
                <c:pt idx="38146">
                  <c:v>41588.4513888889</c:v>
                </c:pt>
                <c:pt idx="38147">
                  <c:v>41588.4548611111</c:v>
                </c:pt>
                <c:pt idx="38148">
                  <c:v>41588.4583333333</c:v>
                </c:pt>
                <c:pt idx="38149">
                  <c:v>41588.4618055556</c:v>
                </c:pt>
                <c:pt idx="38150">
                  <c:v>41588.4652777778</c:v>
                </c:pt>
                <c:pt idx="38151">
                  <c:v>41588.46875</c:v>
                </c:pt>
                <c:pt idx="38152">
                  <c:v>41588.4722222222</c:v>
                </c:pt>
                <c:pt idx="38153">
                  <c:v>41588.4756944444</c:v>
                </c:pt>
                <c:pt idx="38154">
                  <c:v>41588.4791666667</c:v>
                </c:pt>
                <c:pt idx="38155">
                  <c:v>41588.4826388889</c:v>
                </c:pt>
                <c:pt idx="38156">
                  <c:v>41588.4861111111</c:v>
                </c:pt>
                <c:pt idx="38157">
                  <c:v>41588.4895833333</c:v>
                </c:pt>
                <c:pt idx="38158">
                  <c:v>41588.4930555556</c:v>
                </c:pt>
                <c:pt idx="38159">
                  <c:v>41588.4965277778</c:v>
                </c:pt>
                <c:pt idx="38160">
                  <c:v>41588.5</c:v>
                </c:pt>
                <c:pt idx="38161">
                  <c:v>41588.5034722222</c:v>
                </c:pt>
                <c:pt idx="38162">
                  <c:v>41588.5069444444</c:v>
                </c:pt>
                <c:pt idx="38163">
                  <c:v>41588.5104166667</c:v>
                </c:pt>
                <c:pt idx="38164">
                  <c:v>41588.5138888889</c:v>
                </c:pt>
                <c:pt idx="38165">
                  <c:v>41588.5173611111</c:v>
                </c:pt>
                <c:pt idx="38166">
                  <c:v>41588.5208333333</c:v>
                </c:pt>
                <c:pt idx="38167">
                  <c:v>41588.5243055556</c:v>
                </c:pt>
                <c:pt idx="38168">
                  <c:v>41588.5277777778</c:v>
                </c:pt>
                <c:pt idx="38169">
                  <c:v>41588.53125</c:v>
                </c:pt>
                <c:pt idx="38170">
                  <c:v>41588.5347222222</c:v>
                </c:pt>
                <c:pt idx="38171">
                  <c:v>41588.5381944444</c:v>
                </c:pt>
                <c:pt idx="38172">
                  <c:v>41588.5416666667</c:v>
                </c:pt>
                <c:pt idx="38173">
                  <c:v>41588.5451388889</c:v>
                </c:pt>
                <c:pt idx="38174">
                  <c:v>41588.5486111111</c:v>
                </c:pt>
                <c:pt idx="38175">
                  <c:v>41588.5520833333</c:v>
                </c:pt>
                <c:pt idx="38176">
                  <c:v>41588.5555555556</c:v>
                </c:pt>
                <c:pt idx="38177">
                  <c:v>41588.5590277778</c:v>
                </c:pt>
                <c:pt idx="38178">
                  <c:v>41588.5625</c:v>
                </c:pt>
                <c:pt idx="38179">
                  <c:v>41588.5659722222</c:v>
                </c:pt>
                <c:pt idx="38180">
                  <c:v>41588.5694444444</c:v>
                </c:pt>
                <c:pt idx="38181">
                  <c:v>41588.5729166667</c:v>
                </c:pt>
                <c:pt idx="38182">
                  <c:v>41588.5763888889</c:v>
                </c:pt>
                <c:pt idx="38183">
                  <c:v>41588.5798611111</c:v>
                </c:pt>
                <c:pt idx="38184">
                  <c:v>41588.5833333333</c:v>
                </c:pt>
                <c:pt idx="38185">
                  <c:v>41588.5868055556</c:v>
                </c:pt>
                <c:pt idx="38186">
                  <c:v>41588.5902777778</c:v>
                </c:pt>
                <c:pt idx="38187">
                  <c:v>41588.59375</c:v>
                </c:pt>
                <c:pt idx="38188">
                  <c:v>41588.5972222222</c:v>
                </c:pt>
                <c:pt idx="38189">
                  <c:v>41588.6006944444</c:v>
                </c:pt>
                <c:pt idx="38190">
                  <c:v>41588.6041666667</c:v>
                </c:pt>
                <c:pt idx="38191">
                  <c:v>41588.6076388889</c:v>
                </c:pt>
                <c:pt idx="38192">
                  <c:v>41588.6111111111</c:v>
                </c:pt>
                <c:pt idx="38193">
                  <c:v>41588.6145833333</c:v>
                </c:pt>
                <c:pt idx="38194">
                  <c:v>41588.6180555556</c:v>
                </c:pt>
                <c:pt idx="38195">
                  <c:v>41588.6215277778</c:v>
                </c:pt>
                <c:pt idx="38196">
                  <c:v>41588.625</c:v>
                </c:pt>
                <c:pt idx="38197">
                  <c:v>41588.6284722222</c:v>
                </c:pt>
                <c:pt idx="38198">
                  <c:v>41588.6319444445</c:v>
                </c:pt>
                <c:pt idx="38199">
                  <c:v>41588.6354166667</c:v>
                </c:pt>
                <c:pt idx="38200">
                  <c:v>41588.6388888889</c:v>
                </c:pt>
                <c:pt idx="38201">
                  <c:v>41588.6423611111</c:v>
                </c:pt>
                <c:pt idx="38202">
                  <c:v>41588.6458333333</c:v>
                </c:pt>
                <c:pt idx="38203">
                  <c:v>41588.6493055556</c:v>
                </c:pt>
                <c:pt idx="38204">
                  <c:v>41588.6527777778</c:v>
                </c:pt>
                <c:pt idx="38205">
                  <c:v>41588.65625</c:v>
                </c:pt>
                <c:pt idx="38206">
                  <c:v>41588.6597222222</c:v>
                </c:pt>
                <c:pt idx="38207">
                  <c:v>41588.6631944445</c:v>
                </c:pt>
                <c:pt idx="38208">
                  <c:v>41588.6666666667</c:v>
                </c:pt>
                <c:pt idx="38209">
                  <c:v>41588.6701388889</c:v>
                </c:pt>
                <c:pt idx="38210">
                  <c:v>41588.6736111111</c:v>
                </c:pt>
                <c:pt idx="38211">
                  <c:v>41588.6770833333</c:v>
                </c:pt>
                <c:pt idx="38212">
                  <c:v>41588.6805555556</c:v>
                </c:pt>
                <c:pt idx="38213">
                  <c:v>41588.6840277778</c:v>
                </c:pt>
                <c:pt idx="38214">
                  <c:v>41588.6875</c:v>
                </c:pt>
                <c:pt idx="38215">
                  <c:v>41588.6909722222</c:v>
                </c:pt>
                <c:pt idx="38216">
                  <c:v>41588.6944444445</c:v>
                </c:pt>
                <c:pt idx="38217">
                  <c:v>41588.6979166667</c:v>
                </c:pt>
                <c:pt idx="38218">
                  <c:v>41588.7013888889</c:v>
                </c:pt>
                <c:pt idx="38219">
                  <c:v>41588.7048611111</c:v>
                </c:pt>
                <c:pt idx="38220">
                  <c:v>41588.7083333333</c:v>
                </c:pt>
                <c:pt idx="38221">
                  <c:v>41588.7118055556</c:v>
                </c:pt>
                <c:pt idx="38222">
                  <c:v>41588.7152777778</c:v>
                </c:pt>
                <c:pt idx="38223">
                  <c:v>41588.71875</c:v>
                </c:pt>
                <c:pt idx="38224">
                  <c:v>41588.7222222222</c:v>
                </c:pt>
                <c:pt idx="38225">
                  <c:v>41588.7256944444</c:v>
                </c:pt>
                <c:pt idx="38226">
                  <c:v>41588.7291666667</c:v>
                </c:pt>
                <c:pt idx="38227">
                  <c:v>41588.7326388889</c:v>
                </c:pt>
                <c:pt idx="38228">
                  <c:v>41588.7361111111</c:v>
                </c:pt>
                <c:pt idx="38229">
                  <c:v>41588.7395833333</c:v>
                </c:pt>
                <c:pt idx="38230">
                  <c:v>41588.7430555556</c:v>
                </c:pt>
                <c:pt idx="38231">
                  <c:v>41588.7465277778</c:v>
                </c:pt>
                <c:pt idx="38232">
                  <c:v>41588.75</c:v>
                </c:pt>
                <c:pt idx="38233">
                  <c:v>41588.7534722222</c:v>
                </c:pt>
                <c:pt idx="38234">
                  <c:v>41588.7569444444</c:v>
                </c:pt>
                <c:pt idx="38235">
                  <c:v>41588.7604166667</c:v>
                </c:pt>
                <c:pt idx="38236">
                  <c:v>41588.7638888889</c:v>
                </c:pt>
                <c:pt idx="38237">
                  <c:v>41588.7673611111</c:v>
                </c:pt>
                <c:pt idx="38238">
                  <c:v>41588.7708333333</c:v>
                </c:pt>
                <c:pt idx="38239">
                  <c:v>41588.7743055556</c:v>
                </c:pt>
                <c:pt idx="38240">
                  <c:v>41588.7777777778</c:v>
                </c:pt>
                <c:pt idx="38241">
                  <c:v>41588.78125</c:v>
                </c:pt>
                <c:pt idx="38242">
                  <c:v>41588.7847222222</c:v>
                </c:pt>
                <c:pt idx="38243">
                  <c:v>41588.7881944444</c:v>
                </c:pt>
                <c:pt idx="38244">
                  <c:v>41588.7916666667</c:v>
                </c:pt>
                <c:pt idx="38245">
                  <c:v>41588.7951388889</c:v>
                </c:pt>
                <c:pt idx="38246">
                  <c:v>41588.7986111111</c:v>
                </c:pt>
                <c:pt idx="38247">
                  <c:v>41588.8020833333</c:v>
                </c:pt>
                <c:pt idx="38248">
                  <c:v>41588.8055555556</c:v>
                </c:pt>
                <c:pt idx="38249">
                  <c:v>41588.8090277778</c:v>
                </c:pt>
                <c:pt idx="38250">
                  <c:v>41588.8125</c:v>
                </c:pt>
                <c:pt idx="38251">
                  <c:v>41588.8159722222</c:v>
                </c:pt>
                <c:pt idx="38252">
                  <c:v>41588.8194444444</c:v>
                </c:pt>
                <c:pt idx="38253">
                  <c:v>41588.8229166667</c:v>
                </c:pt>
                <c:pt idx="38254">
                  <c:v>41588.8263888889</c:v>
                </c:pt>
                <c:pt idx="38255">
                  <c:v>41588.8298611111</c:v>
                </c:pt>
                <c:pt idx="38256">
                  <c:v>41588.8333333333</c:v>
                </c:pt>
                <c:pt idx="38257">
                  <c:v>41588.8368055556</c:v>
                </c:pt>
                <c:pt idx="38258">
                  <c:v>41588.8402777778</c:v>
                </c:pt>
                <c:pt idx="38259">
                  <c:v>41588.84375</c:v>
                </c:pt>
                <c:pt idx="38260">
                  <c:v>41588.8472222222</c:v>
                </c:pt>
                <c:pt idx="38261">
                  <c:v>41588.8506944444</c:v>
                </c:pt>
                <c:pt idx="38262">
                  <c:v>41588.8541666667</c:v>
                </c:pt>
                <c:pt idx="38263">
                  <c:v>41588.8576388889</c:v>
                </c:pt>
                <c:pt idx="38264">
                  <c:v>41588.8611111111</c:v>
                </c:pt>
                <c:pt idx="38265">
                  <c:v>41588.8645833333</c:v>
                </c:pt>
                <c:pt idx="38266">
                  <c:v>41588.8680555556</c:v>
                </c:pt>
                <c:pt idx="38267">
                  <c:v>41588.8715277778</c:v>
                </c:pt>
                <c:pt idx="38268">
                  <c:v>41588.875</c:v>
                </c:pt>
                <c:pt idx="38269">
                  <c:v>41588.8784722222</c:v>
                </c:pt>
                <c:pt idx="38270">
                  <c:v>41588.8819444445</c:v>
                </c:pt>
                <c:pt idx="38271">
                  <c:v>41588.8854166667</c:v>
                </c:pt>
                <c:pt idx="38272">
                  <c:v>41588.8888888889</c:v>
                </c:pt>
                <c:pt idx="38273">
                  <c:v>41588.8923611111</c:v>
                </c:pt>
                <c:pt idx="38274">
                  <c:v>41588.8958333333</c:v>
                </c:pt>
                <c:pt idx="38275">
                  <c:v>41588.8993055556</c:v>
                </c:pt>
                <c:pt idx="38276">
                  <c:v>41588.9027777778</c:v>
                </c:pt>
                <c:pt idx="38277">
                  <c:v>41588.90625</c:v>
                </c:pt>
                <c:pt idx="38278">
                  <c:v>41588.9097222222</c:v>
                </c:pt>
                <c:pt idx="38279">
                  <c:v>41588.9131944445</c:v>
                </c:pt>
                <c:pt idx="38280">
                  <c:v>41588.9166666667</c:v>
                </c:pt>
                <c:pt idx="38281">
                  <c:v>41588.9201388889</c:v>
                </c:pt>
                <c:pt idx="38282">
                  <c:v>41588.9236111111</c:v>
                </c:pt>
                <c:pt idx="38283">
                  <c:v>41588.9270833333</c:v>
                </c:pt>
                <c:pt idx="38284">
                  <c:v>41588.9305555556</c:v>
                </c:pt>
                <c:pt idx="38285">
                  <c:v>41588.9340277778</c:v>
                </c:pt>
                <c:pt idx="38286">
                  <c:v>41588.9375</c:v>
                </c:pt>
                <c:pt idx="38287">
                  <c:v>41588.9409722222</c:v>
                </c:pt>
                <c:pt idx="38288">
                  <c:v>41588.9444444445</c:v>
                </c:pt>
                <c:pt idx="38289">
                  <c:v>41588.9479166667</c:v>
                </c:pt>
                <c:pt idx="38290">
                  <c:v>41588.9513888889</c:v>
                </c:pt>
                <c:pt idx="38291">
                  <c:v>41588.9548611111</c:v>
                </c:pt>
                <c:pt idx="38292">
                  <c:v>41588.9583333333</c:v>
                </c:pt>
                <c:pt idx="38293">
                  <c:v>41588.9618055556</c:v>
                </c:pt>
                <c:pt idx="38294">
                  <c:v>41588.9652777778</c:v>
                </c:pt>
                <c:pt idx="38295">
                  <c:v>41588.96875</c:v>
                </c:pt>
                <c:pt idx="38296">
                  <c:v>41588.9722222222</c:v>
                </c:pt>
                <c:pt idx="38297">
                  <c:v>41588.9756944444</c:v>
                </c:pt>
                <c:pt idx="38298">
                  <c:v>41588.9791666667</c:v>
                </c:pt>
                <c:pt idx="38299">
                  <c:v>41588.9826388889</c:v>
                </c:pt>
                <c:pt idx="38300">
                  <c:v>41588.9861111111</c:v>
                </c:pt>
                <c:pt idx="38301">
                  <c:v>41588.9895833333</c:v>
                </c:pt>
                <c:pt idx="38302">
                  <c:v>41588.9930555556</c:v>
                </c:pt>
                <c:pt idx="38303">
                  <c:v>41588.9965277778</c:v>
                </c:pt>
                <c:pt idx="38304">
                  <c:v>41589</c:v>
                </c:pt>
                <c:pt idx="38305">
                  <c:v>41589.0034722222</c:v>
                </c:pt>
                <c:pt idx="38306">
                  <c:v>41589.0069444444</c:v>
                </c:pt>
                <c:pt idx="38307">
                  <c:v>41589.0104166667</c:v>
                </c:pt>
                <c:pt idx="38308">
                  <c:v>41589.0138888889</c:v>
                </c:pt>
                <c:pt idx="38309">
                  <c:v>41589.0173611111</c:v>
                </c:pt>
                <c:pt idx="38310">
                  <c:v>41589.0208333333</c:v>
                </c:pt>
                <c:pt idx="38311">
                  <c:v>41589.0243055556</c:v>
                </c:pt>
                <c:pt idx="38312">
                  <c:v>41589.0277777778</c:v>
                </c:pt>
                <c:pt idx="38313">
                  <c:v>41589.03125</c:v>
                </c:pt>
                <c:pt idx="38314">
                  <c:v>41589.0347222222</c:v>
                </c:pt>
                <c:pt idx="38315">
                  <c:v>41589.0381944444</c:v>
                </c:pt>
                <c:pt idx="38316">
                  <c:v>41589.0416666667</c:v>
                </c:pt>
                <c:pt idx="38317">
                  <c:v>41589.0451388889</c:v>
                </c:pt>
                <c:pt idx="38318">
                  <c:v>41589.0486111111</c:v>
                </c:pt>
                <c:pt idx="38319">
                  <c:v>41589.0520833333</c:v>
                </c:pt>
                <c:pt idx="38320">
                  <c:v>41589.0555555556</c:v>
                </c:pt>
                <c:pt idx="38321">
                  <c:v>41589.0590277778</c:v>
                </c:pt>
                <c:pt idx="38322">
                  <c:v>41589.0625</c:v>
                </c:pt>
                <c:pt idx="38323">
                  <c:v>41589.0659722222</c:v>
                </c:pt>
                <c:pt idx="38324">
                  <c:v>41589.0694444444</c:v>
                </c:pt>
                <c:pt idx="38325">
                  <c:v>41589.0729166667</c:v>
                </c:pt>
                <c:pt idx="38326">
                  <c:v>41589.0763888889</c:v>
                </c:pt>
                <c:pt idx="38327">
                  <c:v>41589.0798611111</c:v>
                </c:pt>
                <c:pt idx="38328">
                  <c:v>41589.0833333333</c:v>
                </c:pt>
                <c:pt idx="38329">
                  <c:v>41589.0868055556</c:v>
                </c:pt>
                <c:pt idx="38330">
                  <c:v>41589.0902777778</c:v>
                </c:pt>
                <c:pt idx="38331">
                  <c:v>41589.09375</c:v>
                </c:pt>
                <c:pt idx="38332">
                  <c:v>41589.0972222222</c:v>
                </c:pt>
                <c:pt idx="38333">
                  <c:v>41589.1006944444</c:v>
                </c:pt>
                <c:pt idx="38334">
                  <c:v>41589.1041666667</c:v>
                </c:pt>
                <c:pt idx="38335">
                  <c:v>41589.1076388889</c:v>
                </c:pt>
                <c:pt idx="38336">
                  <c:v>41589.1111111111</c:v>
                </c:pt>
                <c:pt idx="38337">
                  <c:v>41589.1145833333</c:v>
                </c:pt>
                <c:pt idx="38338">
                  <c:v>41589.1180555556</c:v>
                </c:pt>
                <c:pt idx="38339">
                  <c:v>41589.1215277778</c:v>
                </c:pt>
                <c:pt idx="38340">
                  <c:v>41589.125</c:v>
                </c:pt>
                <c:pt idx="38341">
                  <c:v>41589.1284722222</c:v>
                </c:pt>
                <c:pt idx="38342">
                  <c:v>41589.1319444444</c:v>
                </c:pt>
                <c:pt idx="38343">
                  <c:v>41589.1354166667</c:v>
                </c:pt>
                <c:pt idx="38344">
                  <c:v>41589.1388888889</c:v>
                </c:pt>
                <c:pt idx="38345">
                  <c:v>41589.1423611111</c:v>
                </c:pt>
                <c:pt idx="38346">
                  <c:v>41589.1458333333</c:v>
                </c:pt>
                <c:pt idx="38347">
                  <c:v>41589.1493055556</c:v>
                </c:pt>
                <c:pt idx="38348">
                  <c:v>41589.1527777778</c:v>
                </c:pt>
                <c:pt idx="38349">
                  <c:v>41589.15625</c:v>
                </c:pt>
                <c:pt idx="38350">
                  <c:v>41589.1597222222</c:v>
                </c:pt>
                <c:pt idx="38351">
                  <c:v>41589.1631944445</c:v>
                </c:pt>
                <c:pt idx="38352">
                  <c:v>41589.1666666667</c:v>
                </c:pt>
                <c:pt idx="38353">
                  <c:v>41589.1701388889</c:v>
                </c:pt>
                <c:pt idx="38354">
                  <c:v>41589.1736111111</c:v>
                </c:pt>
                <c:pt idx="38355">
                  <c:v>41589.1770833333</c:v>
                </c:pt>
                <c:pt idx="38356">
                  <c:v>41589.1805555556</c:v>
                </c:pt>
                <c:pt idx="38357">
                  <c:v>41589.1840277778</c:v>
                </c:pt>
                <c:pt idx="38358">
                  <c:v>41589.1875</c:v>
                </c:pt>
                <c:pt idx="38359">
                  <c:v>41589.1909722222</c:v>
                </c:pt>
                <c:pt idx="38360">
                  <c:v>41589.1944444445</c:v>
                </c:pt>
                <c:pt idx="38361">
                  <c:v>41589.1979166667</c:v>
                </c:pt>
                <c:pt idx="38362">
                  <c:v>41589.2013888889</c:v>
                </c:pt>
                <c:pt idx="38363">
                  <c:v>41589.2048611111</c:v>
                </c:pt>
                <c:pt idx="38364">
                  <c:v>41589.2083333333</c:v>
                </c:pt>
                <c:pt idx="38365">
                  <c:v>41589.2118055556</c:v>
                </c:pt>
                <c:pt idx="38366">
                  <c:v>41589.2152777778</c:v>
                </c:pt>
                <c:pt idx="38367">
                  <c:v>41589.21875</c:v>
                </c:pt>
                <c:pt idx="38368">
                  <c:v>41589.2222222222</c:v>
                </c:pt>
                <c:pt idx="38369">
                  <c:v>41589.2256944445</c:v>
                </c:pt>
                <c:pt idx="38370">
                  <c:v>41589.2291666667</c:v>
                </c:pt>
                <c:pt idx="38371">
                  <c:v>41589.2326388889</c:v>
                </c:pt>
                <c:pt idx="38372">
                  <c:v>41589.2361111111</c:v>
                </c:pt>
                <c:pt idx="38373">
                  <c:v>41589.2395833333</c:v>
                </c:pt>
                <c:pt idx="38374">
                  <c:v>41589.2430555556</c:v>
                </c:pt>
                <c:pt idx="38375">
                  <c:v>41589.2465277778</c:v>
                </c:pt>
                <c:pt idx="38376">
                  <c:v>41589.25</c:v>
                </c:pt>
                <c:pt idx="38377">
                  <c:v>41589.2534722222</c:v>
                </c:pt>
                <c:pt idx="38378">
                  <c:v>41589.2569444444</c:v>
                </c:pt>
                <c:pt idx="38379">
                  <c:v>41589.2604166667</c:v>
                </c:pt>
                <c:pt idx="38380">
                  <c:v>41589.2638888889</c:v>
                </c:pt>
                <c:pt idx="38381">
                  <c:v>41589.2673611111</c:v>
                </c:pt>
                <c:pt idx="38382">
                  <c:v>41589.2708333333</c:v>
                </c:pt>
                <c:pt idx="38383">
                  <c:v>41589.2743055556</c:v>
                </c:pt>
                <c:pt idx="38384">
                  <c:v>41589.2777777778</c:v>
                </c:pt>
                <c:pt idx="38385">
                  <c:v>41589.28125</c:v>
                </c:pt>
                <c:pt idx="38386">
                  <c:v>41589.2847222222</c:v>
                </c:pt>
                <c:pt idx="38387">
                  <c:v>41589.2881944444</c:v>
                </c:pt>
                <c:pt idx="38388">
                  <c:v>41589.2916666667</c:v>
                </c:pt>
                <c:pt idx="38389">
                  <c:v>41589.2951388889</c:v>
                </c:pt>
                <c:pt idx="38390">
                  <c:v>41589.2986111111</c:v>
                </c:pt>
                <c:pt idx="38391">
                  <c:v>41589.3020833333</c:v>
                </c:pt>
                <c:pt idx="38392">
                  <c:v>41589.3055555556</c:v>
                </c:pt>
                <c:pt idx="38393">
                  <c:v>41589.3090277778</c:v>
                </c:pt>
                <c:pt idx="38394">
                  <c:v>41589.3125</c:v>
                </c:pt>
                <c:pt idx="38395">
                  <c:v>41589.3159722222</c:v>
                </c:pt>
                <c:pt idx="38396">
                  <c:v>41589.3194444444</c:v>
                </c:pt>
                <c:pt idx="38397">
                  <c:v>41589.3229166667</c:v>
                </c:pt>
                <c:pt idx="38398">
                  <c:v>41589.3263888889</c:v>
                </c:pt>
                <c:pt idx="38399">
                  <c:v>41589.3298611111</c:v>
                </c:pt>
                <c:pt idx="38400">
                  <c:v>41589.3333333333</c:v>
                </c:pt>
                <c:pt idx="38401">
                  <c:v>41589.3368055556</c:v>
                </c:pt>
                <c:pt idx="38402">
                  <c:v>41589.3402777778</c:v>
                </c:pt>
                <c:pt idx="38403">
                  <c:v>41589.34375</c:v>
                </c:pt>
                <c:pt idx="38404">
                  <c:v>41589.3472222222</c:v>
                </c:pt>
                <c:pt idx="38405">
                  <c:v>41589.3506944444</c:v>
                </c:pt>
                <c:pt idx="38406">
                  <c:v>41589.3541666667</c:v>
                </c:pt>
                <c:pt idx="38407">
                  <c:v>41589.3576388889</c:v>
                </c:pt>
                <c:pt idx="38408">
                  <c:v>41589.3611111111</c:v>
                </c:pt>
                <c:pt idx="38409">
                  <c:v>41589.3645833333</c:v>
                </c:pt>
                <c:pt idx="38410">
                  <c:v>41589.3680555556</c:v>
                </c:pt>
                <c:pt idx="38411">
                  <c:v>41589.3715277778</c:v>
                </c:pt>
                <c:pt idx="38412">
                  <c:v>41589.375</c:v>
                </c:pt>
                <c:pt idx="38413">
                  <c:v>41589.3784722222</c:v>
                </c:pt>
                <c:pt idx="38414">
                  <c:v>41589.3819444444</c:v>
                </c:pt>
                <c:pt idx="38415">
                  <c:v>41589.3854166667</c:v>
                </c:pt>
                <c:pt idx="38416">
                  <c:v>41589.3888888889</c:v>
                </c:pt>
                <c:pt idx="38417">
                  <c:v>41589.3923611111</c:v>
                </c:pt>
                <c:pt idx="38418">
                  <c:v>41589.3958333333</c:v>
                </c:pt>
                <c:pt idx="38419">
                  <c:v>41589.3993055556</c:v>
                </c:pt>
                <c:pt idx="38420">
                  <c:v>41589.4027777778</c:v>
                </c:pt>
                <c:pt idx="38421">
                  <c:v>41589.40625</c:v>
                </c:pt>
                <c:pt idx="38422">
                  <c:v>41589.4097222222</c:v>
                </c:pt>
                <c:pt idx="38423">
                  <c:v>41589.4131944445</c:v>
                </c:pt>
                <c:pt idx="38424">
                  <c:v>41589.4166666667</c:v>
                </c:pt>
                <c:pt idx="38425">
                  <c:v>41589.4201388889</c:v>
                </c:pt>
                <c:pt idx="38426">
                  <c:v>41589.4236111111</c:v>
                </c:pt>
                <c:pt idx="38427">
                  <c:v>41589.4270833333</c:v>
                </c:pt>
                <c:pt idx="38428">
                  <c:v>41589.4305555556</c:v>
                </c:pt>
                <c:pt idx="38429">
                  <c:v>41589.4340277778</c:v>
                </c:pt>
                <c:pt idx="38430">
                  <c:v>41589.4375</c:v>
                </c:pt>
                <c:pt idx="38431">
                  <c:v>41589.4409722222</c:v>
                </c:pt>
                <c:pt idx="38432">
                  <c:v>41589.4444444445</c:v>
                </c:pt>
                <c:pt idx="38433">
                  <c:v>41589.4479166667</c:v>
                </c:pt>
                <c:pt idx="38434">
                  <c:v>41589.4513888889</c:v>
                </c:pt>
                <c:pt idx="38435">
                  <c:v>41589.4548611111</c:v>
                </c:pt>
                <c:pt idx="38436">
                  <c:v>41589.4583333333</c:v>
                </c:pt>
                <c:pt idx="38437">
                  <c:v>41589.4618055556</c:v>
                </c:pt>
                <c:pt idx="38438">
                  <c:v>41589.4652777778</c:v>
                </c:pt>
                <c:pt idx="38439">
                  <c:v>41589.46875</c:v>
                </c:pt>
                <c:pt idx="38440">
                  <c:v>41589.4722222222</c:v>
                </c:pt>
                <c:pt idx="38441">
                  <c:v>41589.4756944445</c:v>
                </c:pt>
                <c:pt idx="38442">
                  <c:v>41589.4791666667</c:v>
                </c:pt>
                <c:pt idx="38443">
                  <c:v>41589.4826388889</c:v>
                </c:pt>
                <c:pt idx="38444">
                  <c:v>41589.4861111111</c:v>
                </c:pt>
                <c:pt idx="38445">
                  <c:v>41589.4895833333</c:v>
                </c:pt>
                <c:pt idx="38446">
                  <c:v>41589.4930555556</c:v>
                </c:pt>
                <c:pt idx="38447">
                  <c:v>41589.4965277778</c:v>
                </c:pt>
                <c:pt idx="38448">
                  <c:v>41589.5</c:v>
                </c:pt>
                <c:pt idx="38449">
                  <c:v>41589.5034722222</c:v>
                </c:pt>
                <c:pt idx="38450">
                  <c:v>41589.5069444444</c:v>
                </c:pt>
                <c:pt idx="38451">
                  <c:v>41589.5104166667</c:v>
                </c:pt>
                <c:pt idx="38452">
                  <c:v>41589.5138888889</c:v>
                </c:pt>
                <c:pt idx="38453">
                  <c:v>41589.5173611111</c:v>
                </c:pt>
                <c:pt idx="38454">
                  <c:v>41589.5208333333</c:v>
                </c:pt>
                <c:pt idx="38455">
                  <c:v>41589.5243055556</c:v>
                </c:pt>
                <c:pt idx="38456">
                  <c:v>41589.5277777778</c:v>
                </c:pt>
                <c:pt idx="38457">
                  <c:v>41589.53125</c:v>
                </c:pt>
                <c:pt idx="38458">
                  <c:v>41589.5347222222</c:v>
                </c:pt>
                <c:pt idx="38459">
                  <c:v>41589.5381944444</c:v>
                </c:pt>
                <c:pt idx="38460">
                  <c:v>41589.5416666667</c:v>
                </c:pt>
                <c:pt idx="38461">
                  <c:v>41589.5451388889</c:v>
                </c:pt>
                <c:pt idx="38462">
                  <c:v>41589.5486111111</c:v>
                </c:pt>
                <c:pt idx="38463">
                  <c:v>41589.5520833333</c:v>
                </c:pt>
                <c:pt idx="38464">
                  <c:v>41589.5555555556</c:v>
                </c:pt>
                <c:pt idx="38465">
                  <c:v>41589.5590277778</c:v>
                </c:pt>
                <c:pt idx="38466">
                  <c:v>41589.5625</c:v>
                </c:pt>
                <c:pt idx="38467">
                  <c:v>41589.5659722222</c:v>
                </c:pt>
                <c:pt idx="38468">
                  <c:v>41589.5694444444</c:v>
                </c:pt>
                <c:pt idx="38469">
                  <c:v>41589.5729166667</c:v>
                </c:pt>
                <c:pt idx="38470">
                  <c:v>41589.5763888889</c:v>
                </c:pt>
                <c:pt idx="38471">
                  <c:v>41589.5798611111</c:v>
                </c:pt>
                <c:pt idx="38472">
                  <c:v>41589.5833333333</c:v>
                </c:pt>
                <c:pt idx="38473">
                  <c:v>41589.5868055556</c:v>
                </c:pt>
                <c:pt idx="38474">
                  <c:v>41589.5902777778</c:v>
                </c:pt>
                <c:pt idx="38475">
                  <c:v>41589.59375</c:v>
                </c:pt>
                <c:pt idx="38476">
                  <c:v>41589.5972222222</c:v>
                </c:pt>
                <c:pt idx="38477">
                  <c:v>41589.6006944444</c:v>
                </c:pt>
                <c:pt idx="38478">
                  <c:v>41589.6041666667</c:v>
                </c:pt>
                <c:pt idx="38479">
                  <c:v>41589.6076388889</c:v>
                </c:pt>
                <c:pt idx="38480">
                  <c:v>41589.6111111111</c:v>
                </c:pt>
                <c:pt idx="38481">
                  <c:v>41589.6145833333</c:v>
                </c:pt>
                <c:pt idx="38482">
                  <c:v>41589.6180555556</c:v>
                </c:pt>
                <c:pt idx="38483">
                  <c:v>41589.6215277778</c:v>
                </c:pt>
                <c:pt idx="38484">
                  <c:v>41589.625</c:v>
                </c:pt>
                <c:pt idx="38485">
                  <c:v>41589.6284722222</c:v>
                </c:pt>
                <c:pt idx="38486">
                  <c:v>41589.6319444444</c:v>
                </c:pt>
                <c:pt idx="38487">
                  <c:v>41589.6354166667</c:v>
                </c:pt>
                <c:pt idx="38488">
                  <c:v>41589.6388888889</c:v>
                </c:pt>
                <c:pt idx="38489">
                  <c:v>41589.6423611111</c:v>
                </c:pt>
                <c:pt idx="38490">
                  <c:v>41589.6458333333</c:v>
                </c:pt>
                <c:pt idx="38491">
                  <c:v>41589.6493055556</c:v>
                </c:pt>
                <c:pt idx="38492">
                  <c:v>41589.6527777778</c:v>
                </c:pt>
                <c:pt idx="38493">
                  <c:v>41589.65625</c:v>
                </c:pt>
                <c:pt idx="38494">
                  <c:v>41589.6597222222</c:v>
                </c:pt>
                <c:pt idx="38495">
                  <c:v>41589.6631944444</c:v>
                </c:pt>
                <c:pt idx="38496">
                  <c:v>41589.6666666667</c:v>
                </c:pt>
                <c:pt idx="38497">
                  <c:v>41589.6701388889</c:v>
                </c:pt>
                <c:pt idx="38498">
                  <c:v>41589.6736111111</c:v>
                </c:pt>
                <c:pt idx="38499">
                  <c:v>41589.6770833333</c:v>
                </c:pt>
                <c:pt idx="38500">
                  <c:v>41589.6805555556</c:v>
                </c:pt>
                <c:pt idx="38501">
                  <c:v>41589.6840277778</c:v>
                </c:pt>
                <c:pt idx="38502">
                  <c:v>41589.6875</c:v>
                </c:pt>
                <c:pt idx="38503">
                  <c:v>41589.6909722222</c:v>
                </c:pt>
                <c:pt idx="38504">
                  <c:v>41589.6944444445</c:v>
                </c:pt>
                <c:pt idx="38505">
                  <c:v>41589.6979166667</c:v>
                </c:pt>
                <c:pt idx="38506">
                  <c:v>41589.7013888889</c:v>
                </c:pt>
                <c:pt idx="38507">
                  <c:v>41589.7048611111</c:v>
                </c:pt>
                <c:pt idx="38508">
                  <c:v>41589.7083333333</c:v>
                </c:pt>
                <c:pt idx="38509">
                  <c:v>41589.7118055556</c:v>
                </c:pt>
                <c:pt idx="38510">
                  <c:v>41589.7152777778</c:v>
                </c:pt>
                <c:pt idx="38511">
                  <c:v>41589.71875</c:v>
                </c:pt>
                <c:pt idx="38512">
                  <c:v>41589.7222222222</c:v>
                </c:pt>
                <c:pt idx="38513">
                  <c:v>41589.7256944445</c:v>
                </c:pt>
                <c:pt idx="38514">
                  <c:v>41589.7291666667</c:v>
                </c:pt>
                <c:pt idx="38515">
                  <c:v>41589.7326388889</c:v>
                </c:pt>
                <c:pt idx="38516">
                  <c:v>41589.7361111111</c:v>
                </c:pt>
                <c:pt idx="38517">
                  <c:v>41589.7395833333</c:v>
                </c:pt>
                <c:pt idx="38518">
                  <c:v>41589.7430555556</c:v>
                </c:pt>
                <c:pt idx="38519">
                  <c:v>41589.7465277778</c:v>
                </c:pt>
                <c:pt idx="38520">
                  <c:v>41589.75</c:v>
                </c:pt>
                <c:pt idx="38521">
                  <c:v>41589.7534722222</c:v>
                </c:pt>
                <c:pt idx="38522">
                  <c:v>41589.7569444445</c:v>
                </c:pt>
                <c:pt idx="38523">
                  <c:v>41589.7604166667</c:v>
                </c:pt>
                <c:pt idx="38524">
                  <c:v>41589.7638888889</c:v>
                </c:pt>
                <c:pt idx="38525">
                  <c:v>41589.7673611111</c:v>
                </c:pt>
                <c:pt idx="38526">
                  <c:v>41589.7708333333</c:v>
                </c:pt>
                <c:pt idx="38527">
                  <c:v>41589.7743055556</c:v>
                </c:pt>
                <c:pt idx="38528">
                  <c:v>41589.7777777778</c:v>
                </c:pt>
                <c:pt idx="38529">
                  <c:v>41589.78125</c:v>
                </c:pt>
                <c:pt idx="38530">
                  <c:v>41589.7847222222</c:v>
                </c:pt>
                <c:pt idx="38531">
                  <c:v>41589.7881944444</c:v>
                </c:pt>
                <c:pt idx="38532">
                  <c:v>41589.7916666667</c:v>
                </c:pt>
                <c:pt idx="38533">
                  <c:v>41589.7951388889</c:v>
                </c:pt>
                <c:pt idx="38534">
                  <c:v>41589.7986111111</c:v>
                </c:pt>
                <c:pt idx="38535">
                  <c:v>41589.8020833333</c:v>
                </c:pt>
                <c:pt idx="38536">
                  <c:v>41589.8055555556</c:v>
                </c:pt>
                <c:pt idx="38537">
                  <c:v>41589.8090277778</c:v>
                </c:pt>
                <c:pt idx="38538">
                  <c:v>41589.8125</c:v>
                </c:pt>
                <c:pt idx="38539">
                  <c:v>41589.8159722222</c:v>
                </c:pt>
                <c:pt idx="38540">
                  <c:v>41589.8194444444</c:v>
                </c:pt>
                <c:pt idx="38541">
                  <c:v>41589.8229166667</c:v>
                </c:pt>
                <c:pt idx="38542">
                  <c:v>41589.8263888889</c:v>
                </c:pt>
                <c:pt idx="38543">
                  <c:v>41589.8298611111</c:v>
                </c:pt>
                <c:pt idx="38544">
                  <c:v>41589.8333333333</c:v>
                </c:pt>
                <c:pt idx="38545">
                  <c:v>41589.8368055556</c:v>
                </c:pt>
                <c:pt idx="38546">
                  <c:v>41589.8402777778</c:v>
                </c:pt>
                <c:pt idx="38547">
                  <c:v>41589.84375</c:v>
                </c:pt>
                <c:pt idx="38548">
                  <c:v>41589.8472222222</c:v>
                </c:pt>
                <c:pt idx="38549">
                  <c:v>41589.8506944444</c:v>
                </c:pt>
                <c:pt idx="38550">
                  <c:v>41589.8541666667</c:v>
                </c:pt>
                <c:pt idx="38551">
                  <c:v>41589.8576388889</c:v>
                </c:pt>
                <c:pt idx="38552">
                  <c:v>41589.8611111111</c:v>
                </c:pt>
                <c:pt idx="38553">
                  <c:v>41589.8645833333</c:v>
                </c:pt>
                <c:pt idx="38554">
                  <c:v>41589.8680555556</c:v>
                </c:pt>
                <c:pt idx="38555">
                  <c:v>41589.8715277778</c:v>
                </c:pt>
                <c:pt idx="38556">
                  <c:v>41589.875</c:v>
                </c:pt>
                <c:pt idx="38557">
                  <c:v>41589.8784722222</c:v>
                </c:pt>
                <c:pt idx="38558">
                  <c:v>41589.8819444444</c:v>
                </c:pt>
                <c:pt idx="38559">
                  <c:v>41589.8854166667</c:v>
                </c:pt>
                <c:pt idx="38560">
                  <c:v>41589.8888888889</c:v>
                </c:pt>
                <c:pt idx="38561">
                  <c:v>41589.8923611111</c:v>
                </c:pt>
                <c:pt idx="38562">
                  <c:v>41589.8958333333</c:v>
                </c:pt>
                <c:pt idx="38563">
                  <c:v>41589.8993055556</c:v>
                </c:pt>
                <c:pt idx="38564">
                  <c:v>41589.9027777778</c:v>
                </c:pt>
                <c:pt idx="38565">
                  <c:v>41589.90625</c:v>
                </c:pt>
                <c:pt idx="38566">
                  <c:v>41589.9097222222</c:v>
                </c:pt>
                <c:pt idx="38567">
                  <c:v>41589.9131944444</c:v>
                </c:pt>
                <c:pt idx="38568">
                  <c:v>41589.9166666667</c:v>
                </c:pt>
                <c:pt idx="38569">
                  <c:v>41589.9201388889</c:v>
                </c:pt>
                <c:pt idx="38570">
                  <c:v>41589.9236111111</c:v>
                </c:pt>
                <c:pt idx="38571">
                  <c:v>41589.9270833333</c:v>
                </c:pt>
                <c:pt idx="38572">
                  <c:v>41589.9305555556</c:v>
                </c:pt>
                <c:pt idx="38573">
                  <c:v>41589.9340277778</c:v>
                </c:pt>
                <c:pt idx="38574">
                  <c:v>41589.9375</c:v>
                </c:pt>
                <c:pt idx="38575">
                  <c:v>41589.9409722222</c:v>
                </c:pt>
                <c:pt idx="38576">
                  <c:v>41589.9444444444</c:v>
                </c:pt>
                <c:pt idx="38577">
                  <c:v>41589.9479166667</c:v>
                </c:pt>
                <c:pt idx="38578">
                  <c:v>41589.9513888889</c:v>
                </c:pt>
                <c:pt idx="38579">
                  <c:v>41589.9548611111</c:v>
                </c:pt>
                <c:pt idx="38580">
                  <c:v>41589.9583333333</c:v>
                </c:pt>
                <c:pt idx="38581">
                  <c:v>41589.9618055556</c:v>
                </c:pt>
                <c:pt idx="38582">
                  <c:v>41589.9652777778</c:v>
                </c:pt>
                <c:pt idx="38583">
                  <c:v>41589.96875</c:v>
                </c:pt>
                <c:pt idx="38584">
                  <c:v>41589.9722222222</c:v>
                </c:pt>
                <c:pt idx="38585">
                  <c:v>41589.9756944445</c:v>
                </c:pt>
                <c:pt idx="38586">
                  <c:v>41589.9791666667</c:v>
                </c:pt>
                <c:pt idx="38587">
                  <c:v>41589.9826388889</c:v>
                </c:pt>
                <c:pt idx="38588">
                  <c:v>41589.9861111111</c:v>
                </c:pt>
                <c:pt idx="38589">
                  <c:v>41589.9895833333</c:v>
                </c:pt>
                <c:pt idx="38590">
                  <c:v>41589.9930555556</c:v>
                </c:pt>
                <c:pt idx="38591">
                  <c:v>41589.9965277778</c:v>
                </c:pt>
                <c:pt idx="38592">
                  <c:v>41590</c:v>
                </c:pt>
                <c:pt idx="38593">
                  <c:v>41590.0034722222</c:v>
                </c:pt>
                <c:pt idx="38594">
                  <c:v>41590.0069444445</c:v>
                </c:pt>
                <c:pt idx="38595">
                  <c:v>41590.0104166667</c:v>
                </c:pt>
                <c:pt idx="38596">
                  <c:v>41590.0138888889</c:v>
                </c:pt>
                <c:pt idx="38597">
                  <c:v>41590.0173611111</c:v>
                </c:pt>
                <c:pt idx="38598">
                  <c:v>41590.0208333333</c:v>
                </c:pt>
                <c:pt idx="38599">
                  <c:v>41590.0243055556</c:v>
                </c:pt>
                <c:pt idx="38600">
                  <c:v>41590.0277777778</c:v>
                </c:pt>
                <c:pt idx="38601">
                  <c:v>41590.03125</c:v>
                </c:pt>
                <c:pt idx="38602">
                  <c:v>41590.0347222222</c:v>
                </c:pt>
                <c:pt idx="38603">
                  <c:v>41590.0381944444</c:v>
                </c:pt>
                <c:pt idx="38604">
                  <c:v>41590.0416666667</c:v>
                </c:pt>
                <c:pt idx="38605">
                  <c:v>41590.0451388889</c:v>
                </c:pt>
                <c:pt idx="38606">
                  <c:v>41590.0486111111</c:v>
                </c:pt>
                <c:pt idx="38607">
                  <c:v>41590.0520833333</c:v>
                </c:pt>
                <c:pt idx="38608">
                  <c:v>41590.0555555556</c:v>
                </c:pt>
                <c:pt idx="38609">
                  <c:v>41590.0590277778</c:v>
                </c:pt>
                <c:pt idx="38610">
                  <c:v>41590.0625</c:v>
                </c:pt>
                <c:pt idx="38611">
                  <c:v>41590.0659722222</c:v>
                </c:pt>
                <c:pt idx="38612">
                  <c:v>41590.0694444444</c:v>
                </c:pt>
                <c:pt idx="38613">
                  <c:v>41590.0729166667</c:v>
                </c:pt>
                <c:pt idx="38614">
                  <c:v>41590.0763888889</c:v>
                </c:pt>
                <c:pt idx="38615">
                  <c:v>41590.0798611111</c:v>
                </c:pt>
                <c:pt idx="38616">
                  <c:v>41590.0833333333</c:v>
                </c:pt>
                <c:pt idx="38617">
                  <c:v>41590.0868055556</c:v>
                </c:pt>
                <c:pt idx="38618">
                  <c:v>41590.0902777778</c:v>
                </c:pt>
                <c:pt idx="38619">
                  <c:v>41590.09375</c:v>
                </c:pt>
                <c:pt idx="38620">
                  <c:v>41590.0972222222</c:v>
                </c:pt>
                <c:pt idx="38621">
                  <c:v>41590.1006944444</c:v>
                </c:pt>
                <c:pt idx="38622">
                  <c:v>41590.1041666667</c:v>
                </c:pt>
                <c:pt idx="38623">
                  <c:v>41590.1076388889</c:v>
                </c:pt>
                <c:pt idx="38624">
                  <c:v>41590.1111111111</c:v>
                </c:pt>
                <c:pt idx="38625">
                  <c:v>41590.1145833333</c:v>
                </c:pt>
                <c:pt idx="38626">
                  <c:v>41590.1180555556</c:v>
                </c:pt>
                <c:pt idx="38627">
                  <c:v>41590.1215277778</c:v>
                </c:pt>
                <c:pt idx="38628">
                  <c:v>41590.125</c:v>
                </c:pt>
                <c:pt idx="38629">
                  <c:v>41590.1284722222</c:v>
                </c:pt>
                <c:pt idx="38630">
                  <c:v>41590.1319444444</c:v>
                </c:pt>
                <c:pt idx="38631">
                  <c:v>41590.1354166667</c:v>
                </c:pt>
                <c:pt idx="38632">
                  <c:v>41590.1388888889</c:v>
                </c:pt>
                <c:pt idx="38633">
                  <c:v>41590.1423611111</c:v>
                </c:pt>
                <c:pt idx="38634">
                  <c:v>41590.1458333333</c:v>
                </c:pt>
                <c:pt idx="38635">
                  <c:v>41590.1493055556</c:v>
                </c:pt>
                <c:pt idx="38636">
                  <c:v>41590.1527777778</c:v>
                </c:pt>
                <c:pt idx="38637">
                  <c:v>41590.15625</c:v>
                </c:pt>
                <c:pt idx="38638">
                  <c:v>41590.1597222222</c:v>
                </c:pt>
                <c:pt idx="38639">
                  <c:v>41590.1631944444</c:v>
                </c:pt>
                <c:pt idx="38640">
                  <c:v>41590.1666666667</c:v>
                </c:pt>
                <c:pt idx="38641">
                  <c:v>41590.1701388889</c:v>
                </c:pt>
                <c:pt idx="38642">
                  <c:v>41590.1736111111</c:v>
                </c:pt>
                <c:pt idx="38643">
                  <c:v>41590.1770833333</c:v>
                </c:pt>
                <c:pt idx="38644">
                  <c:v>41590.1805555556</c:v>
                </c:pt>
                <c:pt idx="38645">
                  <c:v>41590.1840277778</c:v>
                </c:pt>
                <c:pt idx="38646">
                  <c:v>41590.1875</c:v>
                </c:pt>
                <c:pt idx="38647">
                  <c:v>41590.1909722222</c:v>
                </c:pt>
                <c:pt idx="38648">
                  <c:v>41590.1944444444</c:v>
                </c:pt>
                <c:pt idx="38649">
                  <c:v>41590.1979166667</c:v>
                </c:pt>
                <c:pt idx="38650">
                  <c:v>41590.2013888889</c:v>
                </c:pt>
                <c:pt idx="38651">
                  <c:v>41590.2048611111</c:v>
                </c:pt>
                <c:pt idx="38652">
                  <c:v>41590.2083333333</c:v>
                </c:pt>
                <c:pt idx="38653">
                  <c:v>41590.2118055556</c:v>
                </c:pt>
                <c:pt idx="38654">
                  <c:v>41590.2152777778</c:v>
                </c:pt>
                <c:pt idx="38655">
                  <c:v>41590.21875</c:v>
                </c:pt>
                <c:pt idx="38656">
                  <c:v>41590.2222222222</c:v>
                </c:pt>
                <c:pt idx="38657">
                  <c:v>41590.2256944445</c:v>
                </c:pt>
                <c:pt idx="38658">
                  <c:v>41590.2291666667</c:v>
                </c:pt>
                <c:pt idx="38659">
                  <c:v>41590.2326388889</c:v>
                </c:pt>
                <c:pt idx="38660">
                  <c:v>41590.2361111111</c:v>
                </c:pt>
                <c:pt idx="38661">
                  <c:v>41590.2395833333</c:v>
                </c:pt>
                <c:pt idx="38662">
                  <c:v>41590.2430555556</c:v>
                </c:pt>
                <c:pt idx="38663">
                  <c:v>41590.2465277778</c:v>
                </c:pt>
                <c:pt idx="38664">
                  <c:v>41590.25</c:v>
                </c:pt>
                <c:pt idx="38665">
                  <c:v>41590.2534722222</c:v>
                </c:pt>
                <c:pt idx="38666">
                  <c:v>41590.2569444445</c:v>
                </c:pt>
                <c:pt idx="38667">
                  <c:v>41590.2604166667</c:v>
                </c:pt>
                <c:pt idx="38668">
                  <c:v>41590.2638888889</c:v>
                </c:pt>
                <c:pt idx="38669">
                  <c:v>41590.2673611111</c:v>
                </c:pt>
                <c:pt idx="38670">
                  <c:v>41590.2708333333</c:v>
                </c:pt>
                <c:pt idx="38671">
                  <c:v>41590.2743055556</c:v>
                </c:pt>
                <c:pt idx="38672">
                  <c:v>41590.2777777778</c:v>
                </c:pt>
                <c:pt idx="38673">
                  <c:v>41590.28125</c:v>
                </c:pt>
                <c:pt idx="38674">
                  <c:v>41590.2847222222</c:v>
                </c:pt>
                <c:pt idx="38675">
                  <c:v>41590.2881944445</c:v>
                </c:pt>
                <c:pt idx="38676">
                  <c:v>41590.2916666667</c:v>
                </c:pt>
                <c:pt idx="38677">
                  <c:v>41590.2951388889</c:v>
                </c:pt>
                <c:pt idx="38678">
                  <c:v>41590.2986111111</c:v>
                </c:pt>
                <c:pt idx="38679">
                  <c:v>41590.3020833333</c:v>
                </c:pt>
                <c:pt idx="38680">
                  <c:v>41590.3055555556</c:v>
                </c:pt>
                <c:pt idx="38681">
                  <c:v>41590.3090277778</c:v>
                </c:pt>
                <c:pt idx="38682">
                  <c:v>41590.3125</c:v>
                </c:pt>
                <c:pt idx="38683">
                  <c:v>41590.3159722222</c:v>
                </c:pt>
                <c:pt idx="38684">
                  <c:v>41590.3194444444</c:v>
                </c:pt>
                <c:pt idx="38685">
                  <c:v>41590.3229166667</c:v>
                </c:pt>
                <c:pt idx="38686">
                  <c:v>41590.3263888889</c:v>
                </c:pt>
                <c:pt idx="38687">
                  <c:v>41590.3298611111</c:v>
                </c:pt>
                <c:pt idx="38688">
                  <c:v>41590.3333333333</c:v>
                </c:pt>
                <c:pt idx="38689">
                  <c:v>41590.3368055556</c:v>
                </c:pt>
                <c:pt idx="38690">
                  <c:v>41590.3402777778</c:v>
                </c:pt>
                <c:pt idx="38691">
                  <c:v>41590.34375</c:v>
                </c:pt>
                <c:pt idx="38692">
                  <c:v>41590.3472222222</c:v>
                </c:pt>
                <c:pt idx="38693">
                  <c:v>41590.3506944444</c:v>
                </c:pt>
                <c:pt idx="38694">
                  <c:v>41590.3541666667</c:v>
                </c:pt>
                <c:pt idx="38695">
                  <c:v>41590.3576388889</c:v>
                </c:pt>
                <c:pt idx="38696">
                  <c:v>41590.3611111111</c:v>
                </c:pt>
                <c:pt idx="38697">
                  <c:v>41590.3645833333</c:v>
                </c:pt>
                <c:pt idx="38698">
                  <c:v>41590.3680555556</c:v>
                </c:pt>
                <c:pt idx="38699">
                  <c:v>41590.3715277778</c:v>
                </c:pt>
                <c:pt idx="38700">
                  <c:v>41590.375</c:v>
                </c:pt>
                <c:pt idx="38701">
                  <c:v>41590.3784722222</c:v>
                </c:pt>
                <c:pt idx="38702">
                  <c:v>41590.3819444444</c:v>
                </c:pt>
                <c:pt idx="38703">
                  <c:v>41590.3854166667</c:v>
                </c:pt>
                <c:pt idx="38704">
                  <c:v>41590.3888888889</c:v>
                </c:pt>
                <c:pt idx="38705">
                  <c:v>41590.3923611111</c:v>
                </c:pt>
                <c:pt idx="38706">
                  <c:v>41590.3958333333</c:v>
                </c:pt>
                <c:pt idx="38707">
                  <c:v>41590.3993055556</c:v>
                </c:pt>
                <c:pt idx="38708">
                  <c:v>41590.4027777778</c:v>
                </c:pt>
                <c:pt idx="38709">
                  <c:v>41590.40625</c:v>
                </c:pt>
                <c:pt idx="38710">
                  <c:v>41590.4097222222</c:v>
                </c:pt>
                <c:pt idx="38711">
                  <c:v>41590.4131944444</c:v>
                </c:pt>
                <c:pt idx="38712">
                  <c:v>41590.4166666667</c:v>
                </c:pt>
                <c:pt idx="38713">
                  <c:v>41590.4201388889</c:v>
                </c:pt>
                <c:pt idx="38714">
                  <c:v>41590.4236111111</c:v>
                </c:pt>
                <c:pt idx="38715">
                  <c:v>41590.4270833333</c:v>
                </c:pt>
                <c:pt idx="38716">
                  <c:v>41590.4305555556</c:v>
                </c:pt>
                <c:pt idx="38717">
                  <c:v>41590.4340277778</c:v>
                </c:pt>
                <c:pt idx="38718">
                  <c:v>41590.4375</c:v>
                </c:pt>
                <c:pt idx="38719">
                  <c:v>41590.4409722222</c:v>
                </c:pt>
                <c:pt idx="38720">
                  <c:v>41590.4444444444</c:v>
                </c:pt>
                <c:pt idx="38721">
                  <c:v>41590.4479166667</c:v>
                </c:pt>
                <c:pt idx="38722">
                  <c:v>41590.4513888889</c:v>
                </c:pt>
                <c:pt idx="38723">
                  <c:v>41590.4548611111</c:v>
                </c:pt>
                <c:pt idx="38724">
                  <c:v>41590.4583333333</c:v>
                </c:pt>
                <c:pt idx="38725">
                  <c:v>41590.4618055556</c:v>
                </c:pt>
                <c:pt idx="38726">
                  <c:v>41590.4652777778</c:v>
                </c:pt>
                <c:pt idx="38727">
                  <c:v>41590.46875</c:v>
                </c:pt>
                <c:pt idx="38728">
                  <c:v>41590.4722222222</c:v>
                </c:pt>
                <c:pt idx="38729">
                  <c:v>41590.4756944444</c:v>
                </c:pt>
                <c:pt idx="38730">
                  <c:v>41590.4791666667</c:v>
                </c:pt>
                <c:pt idx="38731">
                  <c:v>41590.4826388889</c:v>
                </c:pt>
                <c:pt idx="38732">
                  <c:v>41590.4861111111</c:v>
                </c:pt>
                <c:pt idx="38733">
                  <c:v>41590.4895833333</c:v>
                </c:pt>
                <c:pt idx="38734">
                  <c:v>41590.4930555556</c:v>
                </c:pt>
                <c:pt idx="38735">
                  <c:v>41590.4965277778</c:v>
                </c:pt>
                <c:pt idx="38736">
                  <c:v>41590.5</c:v>
                </c:pt>
                <c:pt idx="38737">
                  <c:v>41590.5034722222</c:v>
                </c:pt>
                <c:pt idx="38738">
                  <c:v>41590.5069444445</c:v>
                </c:pt>
                <c:pt idx="38739">
                  <c:v>41590.5104166667</c:v>
                </c:pt>
                <c:pt idx="38740">
                  <c:v>41590.5138888889</c:v>
                </c:pt>
                <c:pt idx="38741">
                  <c:v>41590.5173611111</c:v>
                </c:pt>
                <c:pt idx="38742">
                  <c:v>41590.5208333333</c:v>
                </c:pt>
                <c:pt idx="38743">
                  <c:v>41590.5243055556</c:v>
                </c:pt>
                <c:pt idx="38744">
                  <c:v>41590.5277777778</c:v>
                </c:pt>
                <c:pt idx="38745">
                  <c:v>41590.53125</c:v>
                </c:pt>
                <c:pt idx="38746">
                  <c:v>41590.5347222222</c:v>
                </c:pt>
                <c:pt idx="38747">
                  <c:v>41590.5381944445</c:v>
                </c:pt>
                <c:pt idx="38748">
                  <c:v>41590.5416666667</c:v>
                </c:pt>
                <c:pt idx="38749">
                  <c:v>41590.5451388889</c:v>
                </c:pt>
                <c:pt idx="38750">
                  <c:v>41590.5486111111</c:v>
                </c:pt>
                <c:pt idx="38751">
                  <c:v>41590.5520833333</c:v>
                </c:pt>
                <c:pt idx="38752">
                  <c:v>41590.5555555556</c:v>
                </c:pt>
                <c:pt idx="38753">
                  <c:v>41590.5590277778</c:v>
                </c:pt>
                <c:pt idx="38754">
                  <c:v>41590.5625</c:v>
                </c:pt>
                <c:pt idx="38755">
                  <c:v>41590.5659722222</c:v>
                </c:pt>
                <c:pt idx="38756">
                  <c:v>41590.5694444445</c:v>
                </c:pt>
                <c:pt idx="38757">
                  <c:v>41590.5729166667</c:v>
                </c:pt>
                <c:pt idx="38758">
                  <c:v>41590.5763888889</c:v>
                </c:pt>
                <c:pt idx="38759">
                  <c:v>41590.5798611111</c:v>
                </c:pt>
                <c:pt idx="38760">
                  <c:v>41590.5833333333</c:v>
                </c:pt>
                <c:pt idx="38761">
                  <c:v>41590.5868055556</c:v>
                </c:pt>
                <c:pt idx="38762">
                  <c:v>41590.5902777778</c:v>
                </c:pt>
                <c:pt idx="38763">
                  <c:v>41590.59375</c:v>
                </c:pt>
                <c:pt idx="38764">
                  <c:v>41590.5972222222</c:v>
                </c:pt>
                <c:pt idx="38765">
                  <c:v>41590.6006944444</c:v>
                </c:pt>
                <c:pt idx="38766">
                  <c:v>41590.6041666667</c:v>
                </c:pt>
                <c:pt idx="38767">
                  <c:v>41590.6076388889</c:v>
                </c:pt>
                <c:pt idx="38768">
                  <c:v>41590.6111111111</c:v>
                </c:pt>
                <c:pt idx="38769">
                  <c:v>41590.6145833333</c:v>
                </c:pt>
                <c:pt idx="38770">
                  <c:v>41590.6180555556</c:v>
                </c:pt>
                <c:pt idx="38771">
                  <c:v>41590.6215277778</c:v>
                </c:pt>
                <c:pt idx="38772">
                  <c:v>41590.625</c:v>
                </c:pt>
                <c:pt idx="38773">
                  <c:v>41590.6284722222</c:v>
                </c:pt>
                <c:pt idx="38774">
                  <c:v>41590.6319444444</c:v>
                </c:pt>
                <c:pt idx="38775">
                  <c:v>41590.6354166667</c:v>
                </c:pt>
                <c:pt idx="38776">
                  <c:v>41590.6388888889</c:v>
                </c:pt>
                <c:pt idx="38777">
                  <c:v>41590.6423611111</c:v>
                </c:pt>
                <c:pt idx="38778">
                  <c:v>41590.6458333333</c:v>
                </c:pt>
                <c:pt idx="38779">
                  <c:v>41590.6493055556</c:v>
                </c:pt>
                <c:pt idx="38780">
                  <c:v>41590.6527777778</c:v>
                </c:pt>
                <c:pt idx="38781">
                  <c:v>41590.65625</c:v>
                </c:pt>
                <c:pt idx="38782">
                  <c:v>41590.6597222222</c:v>
                </c:pt>
                <c:pt idx="38783">
                  <c:v>41590.6631944444</c:v>
                </c:pt>
                <c:pt idx="38784">
                  <c:v>41590.6666666667</c:v>
                </c:pt>
                <c:pt idx="38785">
                  <c:v>41590.6701388889</c:v>
                </c:pt>
                <c:pt idx="38786">
                  <c:v>41590.6736111111</c:v>
                </c:pt>
                <c:pt idx="38787">
                  <c:v>41590.6770833333</c:v>
                </c:pt>
                <c:pt idx="38788">
                  <c:v>41590.6805555556</c:v>
                </c:pt>
                <c:pt idx="38789">
                  <c:v>41590.6840277778</c:v>
                </c:pt>
                <c:pt idx="38790">
                  <c:v>41590.6875</c:v>
                </c:pt>
                <c:pt idx="38791">
                  <c:v>41590.6909722222</c:v>
                </c:pt>
                <c:pt idx="38792">
                  <c:v>41590.6944444444</c:v>
                </c:pt>
                <c:pt idx="38793">
                  <c:v>41590.6979166667</c:v>
                </c:pt>
                <c:pt idx="38794">
                  <c:v>41590.7013888889</c:v>
                </c:pt>
                <c:pt idx="38795">
                  <c:v>41590.7048611111</c:v>
                </c:pt>
                <c:pt idx="38796">
                  <c:v>41590.7083333333</c:v>
                </c:pt>
                <c:pt idx="38797">
                  <c:v>41590.7118055556</c:v>
                </c:pt>
                <c:pt idx="38798">
                  <c:v>41590.7152777778</c:v>
                </c:pt>
                <c:pt idx="38799">
                  <c:v>41590.71875</c:v>
                </c:pt>
                <c:pt idx="38800">
                  <c:v>41590.7222222222</c:v>
                </c:pt>
                <c:pt idx="38801">
                  <c:v>41590.7256944444</c:v>
                </c:pt>
                <c:pt idx="38802">
                  <c:v>41590.7291666667</c:v>
                </c:pt>
                <c:pt idx="38803">
                  <c:v>41590.7326388889</c:v>
                </c:pt>
                <c:pt idx="38804">
                  <c:v>41590.7361111111</c:v>
                </c:pt>
                <c:pt idx="38805">
                  <c:v>41590.7395833333</c:v>
                </c:pt>
                <c:pt idx="38806">
                  <c:v>41590.7430555556</c:v>
                </c:pt>
                <c:pt idx="38807">
                  <c:v>41590.7465277778</c:v>
                </c:pt>
                <c:pt idx="38808">
                  <c:v>41590.75</c:v>
                </c:pt>
                <c:pt idx="38809">
                  <c:v>41590.7534722222</c:v>
                </c:pt>
                <c:pt idx="38810">
                  <c:v>41590.7569444445</c:v>
                </c:pt>
                <c:pt idx="38811">
                  <c:v>41590.7604166667</c:v>
                </c:pt>
                <c:pt idx="38812">
                  <c:v>41590.7638888889</c:v>
                </c:pt>
                <c:pt idx="38813">
                  <c:v>41590.7673611111</c:v>
                </c:pt>
                <c:pt idx="38814">
                  <c:v>41590.7708333333</c:v>
                </c:pt>
                <c:pt idx="38815">
                  <c:v>41590.7743055556</c:v>
                </c:pt>
                <c:pt idx="38816">
                  <c:v>41590.7777777778</c:v>
                </c:pt>
                <c:pt idx="38817">
                  <c:v>41590.78125</c:v>
                </c:pt>
                <c:pt idx="38818">
                  <c:v>41590.7847222222</c:v>
                </c:pt>
                <c:pt idx="38819">
                  <c:v>41590.7881944445</c:v>
                </c:pt>
                <c:pt idx="38820">
                  <c:v>41590.7916666667</c:v>
                </c:pt>
                <c:pt idx="38821">
                  <c:v>41590.7951388889</c:v>
                </c:pt>
                <c:pt idx="38822">
                  <c:v>41590.7986111111</c:v>
                </c:pt>
                <c:pt idx="38823">
                  <c:v>41590.8020833333</c:v>
                </c:pt>
                <c:pt idx="38824">
                  <c:v>41590.8055555556</c:v>
                </c:pt>
                <c:pt idx="38825">
                  <c:v>41590.8090277778</c:v>
                </c:pt>
                <c:pt idx="38826">
                  <c:v>41590.8125</c:v>
                </c:pt>
                <c:pt idx="38827">
                  <c:v>41590.8159722222</c:v>
                </c:pt>
                <c:pt idx="38828">
                  <c:v>41590.8194444445</c:v>
                </c:pt>
                <c:pt idx="38829">
                  <c:v>41590.8229166667</c:v>
                </c:pt>
                <c:pt idx="38830">
                  <c:v>41590.8263888889</c:v>
                </c:pt>
                <c:pt idx="38831">
                  <c:v>41590.8298611111</c:v>
                </c:pt>
                <c:pt idx="38832">
                  <c:v>41590.8333333333</c:v>
                </c:pt>
                <c:pt idx="38833">
                  <c:v>41590.8368055556</c:v>
                </c:pt>
                <c:pt idx="38834">
                  <c:v>41590.8402777778</c:v>
                </c:pt>
                <c:pt idx="38835">
                  <c:v>41590.84375</c:v>
                </c:pt>
                <c:pt idx="38836">
                  <c:v>41590.8472222222</c:v>
                </c:pt>
                <c:pt idx="38837">
                  <c:v>41590.8506944444</c:v>
                </c:pt>
                <c:pt idx="38838">
                  <c:v>41590.8541666667</c:v>
                </c:pt>
                <c:pt idx="38839">
                  <c:v>41590.8576388889</c:v>
                </c:pt>
                <c:pt idx="38840">
                  <c:v>41590.8611111111</c:v>
                </c:pt>
                <c:pt idx="38841">
                  <c:v>41590.8645833333</c:v>
                </c:pt>
                <c:pt idx="38842">
                  <c:v>41590.8680555556</c:v>
                </c:pt>
                <c:pt idx="38843">
                  <c:v>41590.8715277778</c:v>
                </c:pt>
                <c:pt idx="38844">
                  <c:v>41590.875</c:v>
                </c:pt>
                <c:pt idx="38845">
                  <c:v>41590.8784722222</c:v>
                </c:pt>
                <c:pt idx="38846">
                  <c:v>41590.8819444444</c:v>
                </c:pt>
                <c:pt idx="38847">
                  <c:v>41590.8854166667</c:v>
                </c:pt>
                <c:pt idx="38848">
                  <c:v>41590.8888888889</c:v>
                </c:pt>
                <c:pt idx="38849">
                  <c:v>41590.8923611111</c:v>
                </c:pt>
                <c:pt idx="38850">
                  <c:v>41590.8958333333</c:v>
                </c:pt>
                <c:pt idx="38851">
                  <c:v>41590.8993055556</c:v>
                </c:pt>
                <c:pt idx="38852">
                  <c:v>41590.9027777778</c:v>
                </c:pt>
                <c:pt idx="38853">
                  <c:v>41590.90625</c:v>
                </c:pt>
                <c:pt idx="38854">
                  <c:v>41590.9097222222</c:v>
                </c:pt>
                <c:pt idx="38855">
                  <c:v>41590.9131944444</c:v>
                </c:pt>
                <c:pt idx="38856">
                  <c:v>41590.9166666667</c:v>
                </c:pt>
                <c:pt idx="38857">
                  <c:v>41590.9201388889</c:v>
                </c:pt>
                <c:pt idx="38858">
                  <c:v>41590.9236111111</c:v>
                </c:pt>
                <c:pt idx="38859">
                  <c:v>41590.9270833333</c:v>
                </c:pt>
                <c:pt idx="38860">
                  <c:v>41590.9305555556</c:v>
                </c:pt>
                <c:pt idx="38861">
                  <c:v>41590.9340277778</c:v>
                </c:pt>
                <c:pt idx="38862">
                  <c:v>41590.9375</c:v>
                </c:pt>
                <c:pt idx="38863">
                  <c:v>41590.9409722222</c:v>
                </c:pt>
                <c:pt idx="38864">
                  <c:v>41590.9444444444</c:v>
                </c:pt>
                <c:pt idx="38865">
                  <c:v>41590.9479166667</c:v>
                </c:pt>
                <c:pt idx="38866">
                  <c:v>41590.9513888889</c:v>
                </c:pt>
                <c:pt idx="38867">
                  <c:v>41590.9548611111</c:v>
                </c:pt>
                <c:pt idx="38868">
                  <c:v>41590.9583333333</c:v>
                </c:pt>
                <c:pt idx="38869">
                  <c:v>41590.9618055556</c:v>
                </c:pt>
                <c:pt idx="38870">
                  <c:v>41590.9652777778</c:v>
                </c:pt>
                <c:pt idx="38871">
                  <c:v>41590.96875</c:v>
                </c:pt>
                <c:pt idx="38872">
                  <c:v>41590.9722222222</c:v>
                </c:pt>
                <c:pt idx="38873">
                  <c:v>41590.9756944444</c:v>
                </c:pt>
                <c:pt idx="38874">
                  <c:v>41590.9791666667</c:v>
                </c:pt>
                <c:pt idx="38875">
                  <c:v>41590.9826388889</c:v>
                </c:pt>
                <c:pt idx="38876">
                  <c:v>41590.9861111111</c:v>
                </c:pt>
                <c:pt idx="38877">
                  <c:v>41590.9895833333</c:v>
                </c:pt>
                <c:pt idx="38878">
                  <c:v>41590.9930555556</c:v>
                </c:pt>
                <c:pt idx="38879">
                  <c:v>41590.9965277778</c:v>
                </c:pt>
                <c:pt idx="38880">
                  <c:v>41591</c:v>
                </c:pt>
                <c:pt idx="38881">
                  <c:v>41591.0034722222</c:v>
                </c:pt>
                <c:pt idx="38882">
                  <c:v>41591.0069444444</c:v>
                </c:pt>
                <c:pt idx="38883">
                  <c:v>41591.0104166667</c:v>
                </c:pt>
                <c:pt idx="38884">
                  <c:v>41591.0138888889</c:v>
                </c:pt>
                <c:pt idx="38885">
                  <c:v>41591.0173611111</c:v>
                </c:pt>
                <c:pt idx="38886">
                  <c:v>41591.0208333333</c:v>
                </c:pt>
                <c:pt idx="38887">
                  <c:v>41591.0243055556</c:v>
                </c:pt>
                <c:pt idx="38888">
                  <c:v>41591.0277777778</c:v>
                </c:pt>
                <c:pt idx="38889">
                  <c:v>41591.03125</c:v>
                </c:pt>
                <c:pt idx="38890">
                  <c:v>41591.0347222222</c:v>
                </c:pt>
                <c:pt idx="38891">
                  <c:v>41591.0381944445</c:v>
                </c:pt>
                <c:pt idx="38892">
                  <c:v>41591.0416666667</c:v>
                </c:pt>
                <c:pt idx="38893">
                  <c:v>41591.0451388889</c:v>
                </c:pt>
                <c:pt idx="38894">
                  <c:v>41591.0486111111</c:v>
                </c:pt>
                <c:pt idx="38895">
                  <c:v>41591.0520833333</c:v>
                </c:pt>
                <c:pt idx="38896">
                  <c:v>41591.0555555556</c:v>
                </c:pt>
                <c:pt idx="38897">
                  <c:v>41591.0590277778</c:v>
                </c:pt>
                <c:pt idx="38898">
                  <c:v>41591.0625</c:v>
                </c:pt>
                <c:pt idx="38899">
                  <c:v>41591.0659722222</c:v>
                </c:pt>
                <c:pt idx="38900">
                  <c:v>41591.0694444445</c:v>
                </c:pt>
                <c:pt idx="38901">
                  <c:v>41591.0729166667</c:v>
                </c:pt>
                <c:pt idx="38902">
                  <c:v>41591.0763888889</c:v>
                </c:pt>
                <c:pt idx="38903">
                  <c:v>41591.0798611111</c:v>
                </c:pt>
                <c:pt idx="38904">
                  <c:v>41591.0833333333</c:v>
                </c:pt>
                <c:pt idx="38905">
                  <c:v>41591.0868055556</c:v>
                </c:pt>
                <c:pt idx="38906">
                  <c:v>41591.0902777778</c:v>
                </c:pt>
                <c:pt idx="38907">
                  <c:v>41591.09375</c:v>
                </c:pt>
                <c:pt idx="38908">
                  <c:v>41591.0972222222</c:v>
                </c:pt>
                <c:pt idx="38909">
                  <c:v>41591.1006944445</c:v>
                </c:pt>
                <c:pt idx="38910">
                  <c:v>41591.1041666667</c:v>
                </c:pt>
                <c:pt idx="38911">
                  <c:v>41591.1076388889</c:v>
                </c:pt>
                <c:pt idx="38912">
                  <c:v>41591.1111111111</c:v>
                </c:pt>
                <c:pt idx="38913">
                  <c:v>41591.1145833333</c:v>
                </c:pt>
                <c:pt idx="38914">
                  <c:v>41591.1180555556</c:v>
                </c:pt>
                <c:pt idx="38915">
                  <c:v>41591.1215277778</c:v>
                </c:pt>
                <c:pt idx="38916">
                  <c:v>41591.125</c:v>
                </c:pt>
                <c:pt idx="38917">
                  <c:v>41591.1284722222</c:v>
                </c:pt>
                <c:pt idx="38918">
                  <c:v>41591.1319444444</c:v>
                </c:pt>
                <c:pt idx="38919">
                  <c:v>41591.1354166667</c:v>
                </c:pt>
                <c:pt idx="38920">
                  <c:v>41591.1388888889</c:v>
                </c:pt>
                <c:pt idx="38921">
                  <c:v>41591.1423611111</c:v>
                </c:pt>
                <c:pt idx="38922">
                  <c:v>41591.1458333333</c:v>
                </c:pt>
                <c:pt idx="38923">
                  <c:v>41591.1493055556</c:v>
                </c:pt>
                <c:pt idx="38924">
                  <c:v>41591.1527777778</c:v>
                </c:pt>
                <c:pt idx="38925">
                  <c:v>41591.15625</c:v>
                </c:pt>
                <c:pt idx="38926">
                  <c:v>41591.1597222222</c:v>
                </c:pt>
                <c:pt idx="38927">
                  <c:v>41591.1631944444</c:v>
                </c:pt>
                <c:pt idx="38928">
                  <c:v>41591.1666666667</c:v>
                </c:pt>
                <c:pt idx="38929">
                  <c:v>41591.1701388889</c:v>
                </c:pt>
                <c:pt idx="38930">
                  <c:v>41591.1736111111</c:v>
                </c:pt>
                <c:pt idx="38931">
                  <c:v>41591.1770833333</c:v>
                </c:pt>
                <c:pt idx="38932">
                  <c:v>41591.1805555556</c:v>
                </c:pt>
                <c:pt idx="38933">
                  <c:v>41591.1840277778</c:v>
                </c:pt>
                <c:pt idx="38934">
                  <c:v>41591.1875</c:v>
                </c:pt>
                <c:pt idx="38935">
                  <c:v>41591.1909722222</c:v>
                </c:pt>
                <c:pt idx="38936">
                  <c:v>41591.1944444444</c:v>
                </c:pt>
                <c:pt idx="38937">
                  <c:v>41591.1979166667</c:v>
                </c:pt>
                <c:pt idx="38938">
                  <c:v>41591.2013888889</c:v>
                </c:pt>
                <c:pt idx="38939">
                  <c:v>41591.2048611111</c:v>
                </c:pt>
                <c:pt idx="38940">
                  <c:v>41591.2083333333</c:v>
                </c:pt>
                <c:pt idx="38941">
                  <c:v>41591.2118055556</c:v>
                </c:pt>
                <c:pt idx="38942">
                  <c:v>41591.2152777778</c:v>
                </c:pt>
                <c:pt idx="38943">
                  <c:v>41591.21875</c:v>
                </c:pt>
                <c:pt idx="38944">
                  <c:v>41591.2222222222</c:v>
                </c:pt>
                <c:pt idx="38945">
                  <c:v>41591.2256944444</c:v>
                </c:pt>
                <c:pt idx="38946">
                  <c:v>41591.2291666667</c:v>
                </c:pt>
                <c:pt idx="38947">
                  <c:v>41591.2326388889</c:v>
                </c:pt>
                <c:pt idx="38948">
                  <c:v>41591.2361111111</c:v>
                </c:pt>
                <c:pt idx="38949">
                  <c:v>41591.2395833333</c:v>
                </c:pt>
                <c:pt idx="38950">
                  <c:v>41591.2430555556</c:v>
                </c:pt>
                <c:pt idx="38951">
                  <c:v>41591.2465277778</c:v>
                </c:pt>
                <c:pt idx="38952">
                  <c:v>41591.25</c:v>
                </c:pt>
                <c:pt idx="38953">
                  <c:v>41591.2534722222</c:v>
                </c:pt>
                <c:pt idx="38954">
                  <c:v>41591.2569444444</c:v>
                </c:pt>
                <c:pt idx="38955">
                  <c:v>41591.2604166667</c:v>
                </c:pt>
                <c:pt idx="38956">
                  <c:v>41591.2638888889</c:v>
                </c:pt>
                <c:pt idx="38957">
                  <c:v>41591.2673611111</c:v>
                </c:pt>
                <c:pt idx="38958">
                  <c:v>41591.2708333333</c:v>
                </c:pt>
                <c:pt idx="38959">
                  <c:v>41591.2743055556</c:v>
                </c:pt>
                <c:pt idx="38960">
                  <c:v>41591.2777777778</c:v>
                </c:pt>
                <c:pt idx="38961">
                  <c:v>41591.28125</c:v>
                </c:pt>
                <c:pt idx="38962">
                  <c:v>41591.2847222222</c:v>
                </c:pt>
                <c:pt idx="38963">
                  <c:v>41591.2881944445</c:v>
                </c:pt>
                <c:pt idx="38964">
                  <c:v>41591.2916666667</c:v>
                </c:pt>
                <c:pt idx="38965">
                  <c:v>41591.2951388889</c:v>
                </c:pt>
                <c:pt idx="38966">
                  <c:v>41591.2986111111</c:v>
                </c:pt>
                <c:pt idx="38967">
                  <c:v>41591.3020833333</c:v>
                </c:pt>
                <c:pt idx="38968">
                  <c:v>41591.3055555556</c:v>
                </c:pt>
                <c:pt idx="38969">
                  <c:v>41591.3090277778</c:v>
                </c:pt>
                <c:pt idx="38970">
                  <c:v>41591.3125</c:v>
                </c:pt>
                <c:pt idx="38971">
                  <c:v>41591.3159722222</c:v>
                </c:pt>
                <c:pt idx="38972">
                  <c:v>41591.3194444445</c:v>
                </c:pt>
                <c:pt idx="38973">
                  <c:v>41591.3229166667</c:v>
                </c:pt>
                <c:pt idx="38974">
                  <c:v>41591.3263888889</c:v>
                </c:pt>
                <c:pt idx="38975">
                  <c:v>41591.3298611111</c:v>
                </c:pt>
                <c:pt idx="38976">
                  <c:v>41591.3333333333</c:v>
                </c:pt>
                <c:pt idx="38977">
                  <c:v>41591.3368055556</c:v>
                </c:pt>
                <c:pt idx="38978">
                  <c:v>41591.3402777778</c:v>
                </c:pt>
                <c:pt idx="38979">
                  <c:v>41591.34375</c:v>
                </c:pt>
                <c:pt idx="38980">
                  <c:v>41591.3472222222</c:v>
                </c:pt>
                <c:pt idx="38981">
                  <c:v>41591.3506944445</c:v>
                </c:pt>
                <c:pt idx="38982">
                  <c:v>41591.3541666667</c:v>
                </c:pt>
                <c:pt idx="38983">
                  <c:v>41591.3576388889</c:v>
                </c:pt>
                <c:pt idx="38984">
                  <c:v>41591.3611111111</c:v>
                </c:pt>
                <c:pt idx="38985">
                  <c:v>41591.3645833333</c:v>
                </c:pt>
                <c:pt idx="38986">
                  <c:v>41591.3680555556</c:v>
                </c:pt>
                <c:pt idx="38987">
                  <c:v>41591.3715277778</c:v>
                </c:pt>
                <c:pt idx="38988">
                  <c:v>41591.375</c:v>
                </c:pt>
                <c:pt idx="38989">
                  <c:v>41591.3784722222</c:v>
                </c:pt>
                <c:pt idx="38990">
                  <c:v>41591.3819444444</c:v>
                </c:pt>
                <c:pt idx="38991">
                  <c:v>41591.3854166667</c:v>
                </c:pt>
                <c:pt idx="38992">
                  <c:v>41591.3888888889</c:v>
                </c:pt>
                <c:pt idx="38993">
                  <c:v>41591.3923611111</c:v>
                </c:pt>
                <c:pt idx="38994">
                  <c:v>41591.3958333333</c:v>
                </c:pt>
                <c:pt idx="38995">
                  <c:v>41591.3993055556</c:v>
                </c:pt>
                <c:pt idx="38996">
                  <c:v>41591.4027777778</c:v>
                </c:pt>
                <c:pt idx="38997">
                  <c:v>41591.40625</c:v>
                </c:pt>
                <c:pt idx="38998">
                  <c:v>41591.4097222222</c:v>
                </c:pt>
                <c:pt idx="38999">
                  <c:v>41591.4131944444</c:v>
                </c:pt>
                <c:pt idx="39000">
                  <c:v>41591.4166666667</c:v>
                </c:pt>
                <c:pt idx="39001">
                  <c:v>41591.4201388889</c:v>
                </c:pt>
                <c:pt idx="39002">
                  <c:v>41591.4236111111</c:v>
                </c:pt>
                <c:pt idx="39003">
                  <c:v>41591.4270833333</c:v>
                </c:pt>
                <c:pt idx="39004">
                  <c:v>41591.4305555556</c:v>
                </c:pt>
                <c:pt idx="39005">
                  <c:v>41591.4340277778</c:v>
                </c:pt>
                <c:pt idx="39006">
                  <c:v>41591.4375</c:v>
                </c:pt>
                <c:pt idx="39007">
                  <c:v>41591.4409722222</c:v>
                </c:pt>
                <c:pt idx="39008">
                  <c:v>41591.4444444444</c:v>
                </c:pt>
                <c:pt idx="39009">
                  <c:v>41591.4479166667</c:v>
                </c:pt>
                <c:pt idx="39010">
                  <c:v>41591.4513888889</c:v>
                </c:pt>
                <c:pt idx="39011">
                  <c:v>41591.4548611111</c:v>
                </c:pt>
                <c:pt idx="39012">
                  <c:v>41591.4583333333</c:v>
                </c:pt>
                <c:pt idx="39013">
                  <c:v>41591.4618055556</c:v>
                </c:pt>
                <c:pt idx="39014">
                  <c:v>41591.4652777778</c:v>
                </c:pt>
                <c:pt idx="39015">
                  <c:v>41591.46875</c:v>
                </c:pt>
                <c:pt idx="39016">
                  <c:v>41591.4722222222</c:v>
                </c:pt>
                <c:pt idx="39017">
                  <c:v>41591.4756944444</c:v>
                </c:pt>
                <c:pt idx="39018">
                  <c:v>41591.4791666667</c:v>
                </c:pt>
                <c:pt idx="39019">
                  <c:v>41591.4826388889</c:v>
                </c:pt>
                <c:pt idx="39020">
                  <c:v>41591.4861111111</c:v>
                </c:pt>
                <c:pt idx="39021">
                  <c:v>41591.4895833333</c:v>
                </c:pt>
                <c:pt idx="39022">
                  <c:v>41591.4930555556</c:v>
                </c:pt>
                <c:pt idx="39023">
                  <c:v>41591.4965277778</c:v>
                </c:pt>
                <c:pt idx="39024">
                  <c:v>41591.5</c:v>
                </c:pt>
                <c:pt idx="39025">
                  <c:v>41591.5034722222</c:v>
                </c:pt>
                <c:pt idx="39026">
                  <c:v>41591.5069444444</c:v>
                </c:pt>
                <c:pt idx="39027">
                  <c:v>41591.5104166667</c:v>
                </c:pt>
                <c:pt idx="39028">
                  <c:v>41591.5138888889</c:v>
                </c:pt>
                <c:pt idx="39029">
                  <c:v>41591.5173611111</c:v>
                </c:pt>
                <c:pt idx="39030">
                  <c:v>41591.5208333333</c:v>
                </c:pt>
                <c:pt idx="39031">
                  <c:v>41591.5243055556</c:v>
                </c:pt>
                <c:pt idx="39032">
                  <c:v>41591.5277777778</c:v>
                </c:pt>
                <c:pt idx="39033">
                  <c:v>41591.53125</c:v>
                </c:pt>
                <c:pt idx="39034">
                  <c:v>41591.5347222222</c:v>
                </c:pt>
                <c:pt idx="39035">
                  <c:v>41591.5381944444</c:v>
                </c:pt>
                <c:pt idx="39036">
                  <c:v>41591.5416666667</c:v>
                </c:pt>
                <c:pt idx="39037">
                  <c:v>41591.5451388889</c:v>
                </c:pt>
                <c:pt idx="39038">
                  <c:v>41591.5486111111</c:v>
                </c:pt>
                <c:pt idx="39039">
                  <c:v>41591.5520833333</c:v>
                </c:pt>
                <c:pt idx="39040">
                  <c:v>41591.5555555556</c:v>
                </c:pt>
                <c:pt idx="39041">
                  <c:v>41591.5590277778</c:v>
                </c:pt>
                <c:pt idx="39042">
                  <c:v>41591.5625</c:v>
                </c:pt>
                <c:pt idx="39043">
                  <c:v>41591.5659722222</c:v>
                </c:pt>
                <c:pt idx="39044">
                  <c:v>41591.5694444445</c:v>
                </c:pt>
                <c:pt idx="39045">
                  <c:v>41591.5729166667</c:v>
                </c:pt>
                <c:pt idx="39046">
                  <c:v>41591.5763888889</c:v>
                </c:pt>
                <c:pt idx="39047">
                  <c:v>41591.5798611111</c:v>
                </c:pt>
                <c:pt idx="39048">
                  <c:v>41591.5833333333</c:v>
                </c:pt>
                <c:pt idx="39049">
                  <c:v>41591.5868055556</c:v>
                </c:pt>
                <c:pt idx="39050">
                  <c:v>41591.5902777778</c:v>
                </c:pt>
                <c:pt idx="39051">
                  <c:v>41591.59375</c:v>
                </c:pt>
                <c:pt idx="39052">
                  <c:v>41591.5972222222</c:v>
                </c:pt>
                <c:pt idx="39053">
                  <c:v>41591.6006944445</c:v>
                </c:pt>
                <c:pt idx="39054">
                  <c:v>41591.6041666667</c:v>
                </c:pt>
                <c:pt idx="39055">
                  <c:v>41591.6076388889</c:v>
                </c:pt>
                <c:pt idx="39056">
                  <c:v>41591.6111111111</c:v>
                </c:pt>
                <c:pt idx="39057">
                  <c:v>41591.6145833333</c:v>
                </c:pt>
                <c:pt idx="39058">
                  <c:v>41591.6180555556</c:v>
                </c:pt>
                <c:pt idx="39059">
                  <c:v>41591.6215277778</c:v>
                </c:pt>
                <c:pt idx="39060">
                  <c:v>41591.625</c:v>
                </c:pt>
                <c:pt idx="39061">
                  <c:v>41591.6284722222</c:v>
                </c:pt>
                <c:pt idx="39062">
                  <c:v>41591.6319444445</c:v>
                </c:pt>
                <c:pt idx="39063">
                  <c:v>41591.6354166667</c:v>
                </c:pt>
                <c:pt idx="39064">
                  <c:v>41591.6388888889</c:v>
                </c:pt>
                <c:pt idx="39065">
                  <c:v>41591.6423611111</c:v>
                </c:pt>
                <c:pt idx="39066">
                  <c:v>41591.6458333333</c:v>
                </c:pt>
                <c:pt idx="39067">
                  <c:v>41591.6493055556</c:v>
                </c:pt>
                <c:pt idx="39068">
                  <c:v>41591.6527777778</c:v>
                </c:pt>
                <c:pt idx="39069">
                  <c:v>41591.65625</c:v>
                </c:pt>
                <c:pt idx="39070">
                  <c:v>41591.6597222222</c:v>
                </c:pt>
                <c:pt idx="39071">
                  <c:v>41591.6631944444</c:v>
                </c:pt>
                <c:pt idx="39072">
                  <c:v>41591.6666666667</c:v>
                </c:pt>
                <c:pt idx="39073">
                  <c:v>41591.6701388889</c:v>
                </c:pt>
                <c:pt idx="39074">
                  <c:v>41591.6736111111</c:v>
                </c:pt>
                <c:pt idx="39075">
                  <c:v>41591.6770833333</c:v>
                </c:pt>
                <c:pt idx="39076">
                  <c:v>41591.6805555556</c:v>
                </c:pt>
                <c:pt idx="39077">
                  <c:v>41591.6840277778</c:v>
                </c:pt>
                <c:pt idx="39078">
                  <c:v>41591.6875</c:v>
                </c:pt>
                <c:pt idx="39079">
                  <c:v>41591.6909722222</c:v>
                </c:pt>
                <c:pt idx="39080">
                  <c:v>41591.6944444444</c:v>
                </c:pt>
                <c:pt idx="39081">
                  <c:v>41591.6979166667</c:v>
                </c:pt>
                <c:pt idx="39082">
                  <c:v>41591.7013888889</c:v>
                </c:pt>
                <c:pt idx="39083">
                  <c:v>41591.7048611111</c:v>
                </c:pt>
                <c:pt idx="39084">
                  <c:v>41591.7083333333</c:v>
                </c:pt>
                <c:pt idx="39085">
                  <c:v>41591.7118055556</c:v>
                </c:pt>
                <c:pt idx="39086">
                  <c:v>41591.7152777778</c:v>
                </c:pt>
                <c:pt idx="39087">
                  <c:v>41591.71875</c:v>
                </c:pt>
                <c:pt idx="39088">
                  <c:v>41591.7222222222</c:v>
                </c:pt>
                <c:pt idx="39089">
                  <c:v>41591.7256944444</c:v>
                </c:pt>
                <c:pt idx="39090">
                  <c:v>41591.7291666667</c:v>
                </c:pt>
                <c:pt idx="39091">
                  <c:v>41591.7326388889</c:v>
                </c:pt>
                <c:pt idx="39092">
                  <c:v>41591.7361111111</c:v>
                </c:pt>
                <c:pt idx="39093">
                  <c:v>41591.7395833333</c:v>
                </c:pt>
                <c:pt idx="39094">
                  <c:v>41591.7430555556</c:v>
                </c:pt>
                <c:pt idx="39095">
                  <c:v>41591.7465277778</c:v>
                </c:pt>
                <c:pt idx="39096">
                  <c:v>41591.75</c:v>
                </c:pt>
                <c:pt idx="39097">
                  <c:v>41591.7534722222</c:v>
                </c:pt>
                <c:pt idx="39098">
                  <c:v>41591.7569444444</c:v>
                </c:pt>
                <c:pt idx="39099">
                  <c:v>41591.7604166667</c:v>
                </c:pt>
                <c:pt idx="39100">
                  <c:v>41591.7638888889</c:v>
                </c:pt>
                <c:pt idx="39101">
                  <c:v>41591.7673611111</c:v>
                </c:pt>
                <c:pt idx="39102">
                  <c:v>41591.7708333333</c:v>
                </c:pt>
                <c:pt idx="39103">
                  <c:v>41591.7743055556</c:v>
                </c:pt>
                <c:pt idx="39104">
                  <c:v>41591.7777777778</c:v>
                </c:pt>
                <c:pt idx="39105">
                  <c:v>41591.78125</c:v>
                </c:pt>
                <c:pt idx="39106">
                  <c:v>41591.7847222222</c:v>
                </c:pt>
                <c:pt idx="39107">
                  <c:v>41591.7881944444</c:v>
                </c:pt>
                <c:pt idx="39108">
                  <c:v>41591.7916666667</c:v>
                </c:pt>
                <c:pt idx="39109">
                  <c:v>41591.7951388889</c:v>
                </c:pt>
                <c:pt idx="39110">
                  <c:v>41591.7986111111</c:v>
                </c:pt>
                <c:pt idx="39111">
                  <c:v>41591.8020833333</c:v>
                </c:pt>
                <c:pt idx="39112">
                  <c:v>41591.8055555556</c:v>
                </c:pt>
                <c:pt idx="39113">
                  <c:v>41591.8090277778</c:v>
                </c:pt>
                <c:pt idx="39114">
                  <c:v>41591.8125</c:v>
                </c:pt>
                <c:pt idx="39115">
                  <c:v>41591.8159722222</c:v>
                </c:pt>
                <c:pt idx="39116">
                  <c:v>41591.8194444444</c:v>
                </c:pt>
                <c:pt idx="39117">
                  <c:v>41591.8229166667</c:v>
                </c:pt>
                <c:pt idx="39118">
                  <c:v>41591.8263888889</c:v>
                </c:pt>
                <c:pt idx="39119">
                  <c:v>41591.8298611111</c:v>
                </c:pt>
                <c:pt idx="39120">
                  <c:v>41591.8333333333</c:v>
                </c:pt>
                <c:pt idx="39121">
                  <c:v>41591.8368055556</c:v>
                </c:pt>
                <c:pt idx="39122">
                  <c:v>41591.8402777778</c:v>
                </c:pt>
                <c:pt idx="39123">
                  <c:v>41591.84375</c:v>
                </c:pt>
                <c:pt idx="39124">
                  <c:v>41591.8472222222</c:v>
                </c:pt>
                <c:pt idx="39125">
                  <c:v>41591.8506944445</c:v>
                </c:pt>
                <c:pt idx="39126">
                  <c:v>41591.8541666667</c:v>
                </c:pt>
                <c:pt idx="39127">
                  <c:v>41591.8576388889</c:v>
                </c:pt>
                <c:pt idx="39128">
                  <c:v>41591.8611111111</c:v>
                </c:pt>
                <c:pt idx="39129">
                  <c:v>41591.8645833333</c:v>
                </c:pt>
                <c:pt idx="39130">
                  <c:v>41591.8680555556</c:v>
                </c:pt>
                <c:pt idx="39131">
                  <c:v>41591.8715277778</c:v>
                </c:pt>
                <c:pt idx="39132">
                  <c:v>41591.875</c:v>
                </c:pt>
                <c:pt idx="39133">
                  <c:v>41591.8784722222</c:v>
                </c:pt>
                <c:pt idx="39134">
                  <c:v>41591.8819444445</c:v>
                </c:pt>
                <c:pt idx="39135">
                  <c:v>41591.8854166667</c:v>
                </c:pt>
                <c:pt idx="39136">
                  <c:v>41591.8888888889</c:v>
                </c:pt>
                <c:pt idx="39137">
                  <c:v>41591.8923611111</c:v>
                </c:pt>
                <c:pt idx="39138">
                  <c:v>41591.8958333333</c:v>
                </c:pt>
                <c:pt idx="39139">
                  <c:v>41591.8993055556</c:v>
                </c:pt>
                <c:pt idx="39140">
                  <c:v>41591.9027777778</c:v>
                </c:pt>
                <c:pt idx="39141">
                  <c:v>41591.90625</c:v>
                </c:pt>
                <c:pt idx="39142">
                  <c:v>41591.9097222222</c:v>
                </c:pt>
                <c:pt idx="39143">
                  <c:v>41591.9131944444</c:v>
                </c:pt>
                <c:pt idx="39144">
                  <c:v>41591.9166666667</c:v>
                </c:pt>
                <c:pt idx="39145">
                  <c:v>41591.9201388889</c:v>
                </c:pt>
                <c:pt idx="39146">
                  <c:v>41591.9236111111</c:v>
                </c:pt>
                <c:pt idx="39147">
                  <c:v>41591.9270833333</c:v>
                </c:pt>
                <c:pt idx="39148">
                  <c:v>41591.9305555556</c:v>
                </c:pt>
                <c:pt idx="39149">
                  <c:v>41591.9340277778</c:v>
                </c:pt>
                <c:pt idx="39150">
                  <c:v>41591.9375</c:v>
                </c:pt>
                <c:pt idx="39151">
                  <c:v>41591.9409722222</c:v>
                </c:pt>
                <c:pt idx="39152">
                  <c:v>41591.9444444444</c:v>
                </c:pt>
                <c:pt idx="39153">
                  <c:v>41591.9479166667</c:v>
                </c:pt>
                <c:pt idx="39154">
                  <c:v>41591.9513888889</c:v>
                </c:pt>
                <c:pt idx="39155">
                  <c:v>41591.9548611111</c:v>
                </c:pt>
                <c:pt idx="39156">
                  <c:v>41591.9583333333</c:v>
                </c:pt>
                <c:pt idx="39157">
                  <c:v>41591.9618055556</c:v>
                </c:pt>
                <c:pt idx="39158">
                  <c:v>41591.9652777778</c:v>
                </c:pt>
                <c:pt idx="39159">
                  <c:v>41591.96875</c:v>
                </c:pt>
                <c:pt idx="39160">
                  <c:v>41591.9722222222</c:v>
                </c:pt>
                <c:pt idx="39161">
                  <c:v>41591.9756944444</c:v>
                </c:pt>
                <c:pt idx="39162">
                  <c:v>41591.9791666667</c:v>
                </c:pt>
                <c:pt idx="39163">
                  <c:v>41591.9826388889</c:v>
                </c:pt>
                <c:pt idx="39164">
                  <c:v>41591.9861111111</c:v>
                </c:pt>
                <c:pt idx="39165">
                  <c:v>41591.9895833333</c:v>
                </c:pt>
                <c:pt idx="39166">
                  <c:v>41591.9930555556</c:v>
                </c:pt>
                <c:pt idx="39167">
                  <c:v>41591.9965277778</c:v>
                </c:pt>
                <c:pt idx="39168">
                  <c:v>41592</c:v>
                </c:pt>
                <c:pt idx="39169">
                  <c:v>41592.0034722222</c:v>
                </c:pt>
                <c:pt idx="39170">
                  <c:v>41592.0069444444</c:v>
                </c:pt>
                <c:pt idx="39171">
                  <c:v>41592.0104166667</c:v>
                </c:pt>
                <c:pt idx="39172">
                  <c:v>41592.0138888889</c:v>
                </c:pt>
                <c:pt idx="39173">
                  <c:v>41592.0173611111</c:v>
                </c:pt>
                <c:pt idx="39174">
                  <c:v>41592.0208333333</c:v>
                </c:pt>
                <c:pt idx="39175">
                  <c:v>41592.0243055556</c:v>
                </c:pt>
                <c:pt idx="39176">
                  <c:v>41592.0277777778</c:v>
                </c:pt>
                <c:pt idx="39177">
                  <c:v>41592.03125</c:v>
                </c:pt>
                <c:pt idx="39178">
                  <c:v>41592.0347222222</c:v>
                </c:pt>
                <c:pt idx="39179">
                  <c:v>41592.0381944444</c:v>
                </c:pt>
                <c:pt idx="39180">
                  <c:v>41592.0416666667</c:v>
                </c:pt>
                <c:pt idx="39181">
                  <c:v>41592.0451388889</c:v>
                </c:pt>
                <c:pt idx="39182">
                  <c:v>41592.0486111111</c:v>
                </c:pt>
                <c:pt idx="39183">
                  <c:v>41592.0520833333</c:v>
                </c:pt>
                <c:pt idx="39184">
                  <c:v>41592.0555555556</c:v>
                </c:pt>
                <c:pt idx="39185">
                  <c:v>41592.0590277778</c:v>
                </c:pt>
                <c:pt idx="39186">
                  <c:v>41592.0625</c:v>
                </c:pt>
                <c:pt idx="39187">
                  <c:v>41592.0659722222</c:v>
                </c:pt>
                <c:pt idx="39188">
                  <c:v>41592.0694444444</c:v>
                </c:pt>
                <c:pt idx="39189">
                  <c:v>41592.0729166667</c:v>
                </c:pt>
                <c:pt idx="39190">
                  <c:v>41592.0763888889</c:v>
                </c:pt>
                <c:pt idx="39191">
                  <c:v>41592.0798611111</c:v>
                </c:pt>
                <c:pt idx="39192">
                  <c:v>41592.0833333333</c:v>
                </c:pt>
                <c:pt idx="39193">
                  <c:v>41592.0868055556</c:v>
                </c:pt>
                <c:pt idx="39194">
                  <c:v>41592.0902777778</c:v>
                </c:pt>
                <c:pt idx="39195">
                  <c:v>41592.09375</c:v>
                </c:pt>
                <c:pt idx="39196">
                  <c:v>41592.0972222222</c:v>
                </c:pt>
                <c:pt idx="39197">
                  <c:v>41592.1006944445</c:v>
                </c:pt>
                <c:pt idx="39198">
                  <c:v>41592.1041666667</c:v>
                </c:pt>
                <c:pt idx="39199">
                  <c:v>41592.1076388889</c:v>
                </c:pt>
                <c:pt idx="39200">
                  <c:v>41592.1111111111</c:v>
                </c:pt>
                <c:pt idx="39201">
                  <c:v>41592.1145833333</c:v>
                </c:pt>
                <c:pt idx="39202">
                  <c:v>41592.1180555556</c:v>
                </c:pt>
                <c:pt idx="39203">
                  <c:v>41592.1215277778</c:v>
                </c:pt>
                <c:pt idx="39204">
                  <c:v>41592.125</c:v>
                </c:pt>
                <c:pt idx="39205">
                  <c:v>41592.1284722222</c:v>
                </c:pt>
                <c:pt idx="39206">
                  <c:v>41592.1319444445</c:v>
                </c:pt>
                <c:pt idx="39207">
                  <c:v>41592.1354166667</c:v>
                </c:pt>
                <c:pt idx="39208">
                  <c:v>41592.1388888889</c:v>
                </c:pt>
                <c:pt idx="39209">
                  <c:v>41592.1423611111</c:v>
                </c:pt>
                <c:pt idx="39210">
                  <c:v>41592.1458333333</c:v>
                </c:pt>
                <c:pt idx="39211">
                  <c:v>41592.1493055556</c:v>
                </c:pt>
                <c:pt idx="39212">
                  <c:v>41592.1527777778</c:v>
                </c:pt>
                <c:pt idx="39213">
                  <c:v>41592.15625</c:v>
                </c:pt>
                <c:pt idx="39214">
                  <c:v>41592.1597222222</c:v>
                </c:pt>
                <c:pt idx="39215">
                  <c:v>41592.1631944445</c:v>
                </c:pt>
                <c:pt idx="39216">
                  <c:v>41592.1666666667</c:v>
                </c:pt>
                <c:pt idx="39217">
                  <c:v>41592.1701388889</c:v>
                </c:pt>
                <c:pt idx="39218">
                  <c:v>41592.1736111111</c:v>
                </c:pt>
                <c:pt idx="39219">
                  <c:v>41592.1770833333</c:v>
                </c:pt>
                <c:pt idx="39220">
                  <c:v>41592.1805555556</c:v>
                </c:pt>
                <c:pt idx="39221">
                  <c:v>41592.1840277778</c:v>
                </c:pt>
                <c:pt idx="39222">
                  <c:v>41592.1875</c:v>
                </c:pt>
                <c:pt idx="39223">
                  <c:v>41592.1909722222</c:v>
                </c:pt>
                <c:pt idx="39224">
                  <c:v>41592.1944444444</c:v>
                </c:pt>
                <c:pt idx="39225">
                  <c:v>41592.1979166667</c:v>
                </c:pt>
                <c:pt idx="39226">
                  <c:v>41592.2013888889</c:v>
                </c:pt>
                <c:pt idx="39227">
                  <c:v>41592.2048611111</c:v>
                </c:pt>
                <c:pt idx="39228">
                  <c:v>41592.2083333333</c:v>
                </c:pt>
                <c:pt idx="39229">
                  <c:v>41592.2118055556</c:v>
                </c:pt>
                <c:pt idx="39230">
                  <c:v>41592.2152777778</c:v>
                </c:pt>
                <c:pt idx="39231">
                  <c:v>41592.21875</c:v>
                </c:pt>
                <c:pt idx="39232">
                  <c:v>41592.2222222222</c:v>
                </c:pt>
                <c:pt idx="39233">
                  <c:v>41592.2256944444</c:v>
                </c:pt>
                <c:pt idx="39234">
                  <c:v>41592.2291666667</c:v>
                </c:pt>
                <c:pt idx="39235">
                  <c:v>41592.2326388889</c:v>
                </c:pt>
                <c:pt idx="39236">
                  <c:v>41592.2361111111</c:v>
                </c:pt>
                <c:pt idx="39237">
                  <c:v>41592.2395833333</c:v>
                </c:pt>
                <c:pt idx="39238">
                  <c:v>41592.2430555556</c:v>
                </c:pt>
                <c:pt idx="39239">
                  <c:v>41592.2465277778</c:v>
                </c:pt>
                <c:pt idx="39240">
                  <c:v>41592.25</c:v>
                </c:pt>
                <c:pt idx="39241">
                  <c:v>41592.2534722222</c:v>
                </c:pt>
                <c:pt idx="39242">
                  <c:v>41592.2569444444</c:v>
                </c:pt>
                <c:pt idx="39243">
                  <c:v>41592.2604166667</c:v>
                </c:pt>
                <c:pt idx="39244">
                  <c:v>41592.2638888889</c:v>
                </c:pt>
                <c:pt idx="39245">
                  <c:v>41592.2673611111</c:v>
                </c:pt>
                <c:pt idx="39246">
                  <c:v>41592.2708333333</c:v>
                </c:pt>
                <c:pt idx="39247">
                  <c:v>41592.2743055556</c:v>
                </c:pt>
                <c:pt idx="39248">
                  <c:v>41592.2777777778</c:v>
                </c:pt>
                <c:pt idx="39249">
                  <c:v>41592.28125</c:v>
                </c:pt>
                <c:pt idx="39250">
                  <c:v>41592.2847222222</c:v>
                </c:pt>
                <c:pt idx="39251">
                  <c:v>41592.2881944444</c:v>
                </c:pt>
                <c:pt idx="39252">
                  <c:v>41592.2916666667</c:v>
                </c:pt>
                <c:pt idx="39253">
                  <c:v>41592.2951388889</c:v>
                </c:pt>
                <c:pt idx="39254">
                  <c:v>41592.2986111111</c:v>
                </c:pt>
                <c:pt idx="39255">
                  <c:v>41592.3020833333</c:v>
                </c:pt>
                <c:pt idx="39256">
                  <c:v>41592.3055555556</c:v>
                </c:pt>
                <c:pt idx="39257">
                  <c:v>41592.3090277778</c:v>
                </c:pt>
                <c:pt idx="39258">
                  <c:v>41592.3125</c:v>
                </c:pt>
                <c:pt idx="39259">
                  <c:v>41592.3159722222</c:v>
                </c:pt>
                <c:pt idx="39260">
                  <c:v>41592.3194444444</c:v>
                </c:pt>
                <c:pt idx="39261">
                  <c:v>41592.3229166667</c:v>
                </c:pt>
                <c:pt idx="39262">
                  <c:v>41592.3263888889</c:v>
                </c:pt>
                <c:pt idx="39263">
                  <c:v>41592.3298611111</c:v>
                </c:pt>
                <c:pt idx="39264">
                  <c:v>41592.3333333333</c:v>
                </c:pt>
                <c:pt idx="39265">
                  <c:v>41592.3368055556</c:v>
                </c:pt>
                <c:pt idx="39266">
                  <c:v>41592.3402777778</c:v>
                </c:pt>
                <c:pt idx="39267">
                  <c:v>41592.34375</c:v>
                </c:pt>
                <c:pt idx="39268">
                  <c:v>41592.3472222222</c:v>
                </c:pt>
                <c:pt idx="39269">
                  <c:v>41592.3506944444</c:v>
                </c:pt>
                <c:pt idx="39270">
                  <c:v>41592.3541666667</c:v>
                </c:pt>
                <c:pt idx="39271">
                  <c:v>41592.3576388889</c:v>
                </c:pt>
                <c:pt idx="39272">
                  <c:v>41592.3611111111</c:v>
                </c:pt>
                <c:pt idx="39273">
                  <c:v>41592.3645833333</c:v>
                </c:pt>
                <c:pt idx="39274">
                  <c:v>41592.3680555556</c:v>
                </c:pt>
                <c:pt idx="39275">
                  <c:v>41592.3715277778</c:v>
                </c:pt>
                <c:pt idx="39276">
                  <c:v>41592.375</c:v>
                </c:pt>
                <c:pt idx="39277">
                  <c:v>41592.3784722222</c:v>
                </c:pt>
                <c:pt idx="39278">
                  <c:v>41592.3819444445</c:v>
                </c:pt>
                <c:pt idx="39279">
                  <c:v>41592.3854166667</c:v>
                </c:pt>
                <c:pt idx="39280">
                  <c:v>41592.3888888889</c:v>
                </c:pt>
                <c:pt idx="39281">
                  <c:v>41592.3923611111</c:v>
                </c:pt>
                <c:pt idx="39282">
                  <c:v>41592.3958333333</c:v>
                </c:pt>
                <c:pt idx="39283">
                  <c:v>41592.3993055556</c:v>
                </c:pt>
                <c:pt idx="39284">
                  <c:v>41592.4027777778</c:v>
                </c:pt>
                <c:pt idx="39285">
                  <c:v>41592.40625</c:v>
                </c:pt>
                <c:pt idx="39286">
                  <c:v>41592.4097222222</c:v>
                </c:pt>
                <c:pt idx="39287">
                  <c:v>41592.4131944445</c:v>
                </c:pt>
                <c:pt idx="39288">
                  <c:v>41592.4166666667</c:v>
                </c:pt>
                <c:pt idx="39289">
                  <c:v>41592.4201388889</c:v>
                </c:pt>
                <c:pt idx="39290">
                  <c:v>41592.4236111111</c:v>
                </c:pt>
                <c:pt idx="39291">
                  <c:v>41592.4270833333</c:v>
                </c:pt>
                <c:pt idx="39292">
                  <c:v>41592.4305555556</c:v>
                </c:pt>
                <c:pt idx="39293">
                  <c:v>41592.4340277778</c:v>
                </c:pt>
                <c:pt idx="39294">
                  <c:v>41592.4375</c:v>
                </c:pt>
                <c:pt idx="39295">
                  <c:v>41592.4409722222</c:v>
                </c:pt>
                <c:pt idx="39296">
                  <c:v>41592.4444444445</c:v>
                </c:pt>
                <c:pt idx="39297">
                  <c:v>41592.4479166667</c:v>
                </c:pt>
                <c:pt idx="39298">
                  <c:v>41592.4513888889</c:v>
                </c:pt>
                <c:pt idx="39299">
                  <c:v>41592.4548611111</c:v>
                </c:pt>
                <c:pt idx="39300">
                  <c:v>41592.4583333333</c:v>
                </c:pt>
                <c:pt idx="39301">
                  <c:v>41592.4618055556</c:v>
                </c:pt>
                <c:pt idx="39302">
                  <c:v>41592.4652777778</c:v>
                </c:pt>
                <c:pt idx="39303">
                  <c:v>41592.46875</c:v>
                </c:pt>
                <c:pt idx="39304">
                  <c:v>41592.4722222222</c:v>
                </c:pt>
                <c:pt idx="39305">
                  <c:v>41592.4756944444</c:v>
                </c:pt>
                <c:pt idx="39306">
                  <c:v>41592.4791666667</c:v>
                </c:pt>
                <c:pt idx="39307">
                  <c:v>41592.4826388889</c:v>
                </c:pt>
                <c:pt idx="39308">
                  <c:v>41592.4861111111</c:v>
                </c:pt>
                <c:pt idx="39309">
                  <c:v>41592.4895833333</c:v>
                </c:pt>
                <c:pt idx="39310">
                  <c:v>41592.4930555556</c:v>
                </c:pt>
                <c:pt idx="39311">
                  <c:v>41592.4965277778</c:v>
                </c:pt>
                <c:pt idx="39312">
                  <c:v>41592.5</c:v>
                </c:pt>
                <c:pt idx="39313">
                  <c:v>41592.5034722222</c:v>
                </c:pt>
                <c:pt idx="39314">
                  <c:v>41592.5069444444</c:v>
                </c:pt>
                <c:pt idx="39315">
                  <c:v>41592.5104166667</c:v>
                </c:pt>
                <c:pt idx="39316">
                  <c:v>41592.5138888889</c:v>
                </c:pt>
                <c:pt idx="39317">
                  <c:v>41592.5173611111</c:v>
                </c:pt>
                <c:pt idx="39318">
                  <c:v>41592.5208333333</c:v>
                </c:pt>
                <c:pt idx="39319">
                  <c:v>41592.5243055556</c:v>
                </c:pt>
                <c:pt idx="39320">
                  <c:v>41592.5277777778</c:v>
                </c:pt>
                <c:pt idx="39321">
                  <c:v>41592.53125</c:v>
                </c:pt>
                <c:pt idx="39322">
                  <c:v>41592.5347222222</c:v>
                </c:pt>
                <c:pt idx="39323">
                  <c:v>41592.5381944444</c:v>
                </c:pt>
                <c:pt idx="39324">
                  <c:v>41592.5416666667</c:v>
                </c:pt>
                <c:pt idx="39325">
                  <c:v>41592.5451388889</c:v>
                </c:pt>
                <c:pt idx="39326">
                  <c:v>41592.5486111111</c:v>
                </c:pt>
                <c:pt idx="39327">
                  <c:v>41592.5520833333</c:v>
                </c:pt>
                <c:pt idx="39328">
                  <c:v>41592.5555555556</c:v>
                </c:pt>
                <c:pt idx="39329">
                  <c:v>41592.5590277778</c:v>
                </c:pt>
                <c:pt idx="39330">
                  <c:v>41592.5625</c:v>
                </c:pt>
                <c:pt idx="39331">
                  <c:v>41592.5659722222</c:v>
                </c:pt>
                <c:pt idx="39332">
                  <c:v>41592.5694444444</c:v>
                </c:pt>
                <c:pt idx="39333">
                  <c:v>41592.5729166667</c:v>
                </c:pt>
                <c:pt idx="39334">
                  <c:v>41592.5763888889</c:v>
                </c:pt>
                <c:pt idx="39335">
                  <c:v>41592.5798611111</c:v>
                </c:pt>
                <c:pt idx="39336">
                  <c:v>41592.5833333333</c:v>
                </c:pt>
                <c:pt idx="39337">
                  <c:v>41592.5868055556</c:v>
                </c:pt>
                <c:pt idx="39338">
                  <c:v>41592.5902777778</c:v>
                </c:pt>
                <c:pt idx="39339">
                  <c:v>41592.59375</c:v>
                </c:pt>
                <c:pt idx="39340">
                  <c:v>41592.5972222222</c:v>
                </c:pt>
                <c:pt idx="39341">
                  <c:v>41592.6006944444</c:v>
                </c:pt>
                <c:pt idx="39342">
                  <c:v>41592.6041666667</c:v>
                </c:pt>
                <c:pt idx="39343">
                  <c:v>41592.6076388889</c:v>
                </c:pt>
                <c:pt idx="39344">
                  <c:v>41592.6111111111</c:v>
                </c:pt>
                <c:pt idx="39345">
                  <c:v>41592.6145833333</c:v>
                </c:pt>
                <c:pt idx="39346">
                  <c:v>41592.6180555556</c:v>
                </c:pt>
                <c:pt idx="39347">
                  <c:v>41592.6215277778</c:v>
                </c:pt>
                <c:pt idx="39348">
                  <c:v>41592.625</c:v>
                </c:pt>
                <c:pt idx="39349">
                  <c:v>41592.6284722222</c:v>
                </c:pt>
                <c:pt idx="39350">
                  <c:v>41592.6319444445</c:v>
                </c:pt>
                <c:pt idx="39351">
                  <c:v>41592.6354166667</c:v>
                </c:pt>
                <c:pt idx="39352">
                  <c:v>41592.6388888889</c:v>
                </c:pt>
                <c:pt idx="39353">
                  <c:v>41592.6423611111</c:v>
                </c:pt>
                <c:pt idx="39354">
                  <c:v>41592.6458333333</c:v>
                </c:pt>
                <c:pt idx="39355">
                  <c:v>41592.6493055556</c:v>
                </c:pt>
                <c:pt idx="39356">
                  <c:v>41592.6527777778</c:v>
                </c:pt>
                <c:pt idx="39357">
                  <c:v>41592.65625</c:v>
                </c:pt>
                <c:pt idx="39358">
                  <c:v>41592.6597222222</c:v>
                </c:pt>
                <c:pt idx="39359">
                  <c:v>41592.6631944445</c:v>
                </c:pt>
                <c:pt idx="39360">
                  <c:v>41592.6666666667</c:v>
                </c:pt>
                <c:pt idx="39361">
                  <c:v>41592.6701388889</c:v>
                </c:pt>
                <c:pt idx="39362">
                  <c:v>41592.6736111111</c:v>
                </c:pt>
                <c:pt idx="39363">
                  <c:v>41592.6770833333</c:v>
                </c:pt>
                <c:pt idx="39364">
                  <c:v>41592.6805555556</c:v>
                </c:pt>
                <c:pt idx="39365">
                  <c:v>41592.6840277778</c:v>
                </c:pt>
                <c:pt idx="39366">
                  <c:v>41592.6875</c:v>
                </c:pt>
                <c:pt idx="39367">
                  <c:v>41592.6909722222</c:v>
                </c:pt>
                <c:pt idx="39368">
                  <c:v>41592.6944444445</c:v>
                </c:pt>
                <c:pt idx="39369">
                  <c:v>41592.6979166667</c:v>
                </c:pt>
                <c:pt idx="39370">
                  <c:v>41592.7013888889</c:v>
                </c:pt>
                <c:pt idx="39371">
                  <c:v>41592.7048611111</c:v>
                </c:pt>
                <c:pt idx="39372">
                  <c:v>41592.7083333333</c:v>
                </c:pt>
                <c:pt idx="39373">
                  <c:v>41592.7118055556</c:v>
                </c:pt>
                <c:pt idx="39374">
                  <c:v>41592.7152777778</c:v>
                </c:pt>
                <c:pt idx="39375">
                  <c:v>41592.71875</c:v>
                </c:pt>
                <c:pt idx="39376">
                  <c:v>41592.7222222222</c:v>
                </c:pt>
                <c:pt idx="39377">
                  <c:v>41592.7256944444</c:v>
                </c:pt>
                <c:pt idx="39378">
                  <c:v>41592.7291666667</c:v>
                </c:pt>
                <c:pt idx="39379">
                  <c:v>41592.7326388889</c:v>
                </c:pt>
                <c:pt idx="39380">
                  <c:v>41592.7361111111</c:v>
                </c:pt>
                <c:pt idx="39381">
                  <c:v>41592.7395833333</c:v>
                </c:pt>
                <c:pt idx="39382">
                  <c:v>41592.7430555556</c:v>
                </c:pt>
                <c:pt idx="39383">
                  <c:v>41592.7465277778</c:v>
                </c:pt>
                <c:pt idx="39384">
                  <c:v>41592.75</c:v>
                </c:pt>
                <c:pt idx="39385">
                  <c:v>41592.7534722222</c:v>
                </c:pt>
                <c:pt idx="39386">
                  <c:v>41592.7569444444</c:v>
                </c:pt>
                <c:pt idx="39387">
                  <c:v>41592.7604166667</c:v>
                </c:pt>
                <c:pt idx="39388">
                  <c:v>41592.7638888889</c:v>
                </c:pt>
                <c:pt idx="39389">
                  <c:v>41592.7673611111</c:v>
                </c:pt>
                <c:pt idx="39390">
                  <c:v>41592.7708333333</c:v>
                </c:pt>
                <c:pt idx="39391">
                  <c:v>41592.7743055556</c:v>
                </c:pt>
                <c:pt idx="39392">
                  <c:v>41592.7777777778</c:v>
                </c:pt>
                <c:pt idx="39393">
                  <c:v>41592.78125</c:v>
                </c:pt>
                <c:pt idx="39394">
                  <c:v>41592.7847222222</c:v>
                </c:pt>
                <c:pt idx="39395">
                  <c:v>41592.7881944444</c:v>
                </c:pt>
                <c:pt idx="39396">
                  <c:v>41592.7916666667</c:v>
                </c:pt>
                <c:pt idx="39397">
                  <c:v>41592.7951388889</c:v>
                </c:pt>
                <c:pt idx="39398">
                  <c:v>41592.7986111111</c:v>
                </c:pt>
                <c:pt idx="39399">
                  <c:v>41592.8020833333</c:v>
                </c:pt>
                <c:pt idx="39400">
                  <c:v>41592.8055555556</c:v>
                </c:pt>
                <c:pt idx="39401">
                  <c:v>41592.8090277778</c:v>
                </c:pt>
                <c:pt idx="39402">
                  <c:v>41592.8125</c:v>
                </c:pt>
                <c:pt idx="39403">
                  <c:v>41592.8159722222</c:v>
                </c:pt>
                <c:pt idx="39404">
                  <c:v>41592.8194444444</c:v>
                </c:pt>
                <c:pt idx="39405">
                  <c:v>41592.8229166667</c:v>
                </c:pt>
                <c:pt idx="39406">
                  <c:v>41592.8263888889</c:v>
                </c:pt>
                <c:pt idx="39407">
                  <c:v>41592.8298611111</c:v>
                </c:pt>
                <c:pt idx="39408">
                  <c:v>41592.8333333333</c:v>
                </c:pt>
                <c:pt idx="39409">
                  <c:v>41592.8368055556</c:v>
                </c:pt>
                <c:pt idx="39410">
                  <c:v>41592.8402777778</c:v>
                </c:pt>
                <c:pt idx="39411">
                  <c:v>41592.84375</c:v>
                </c:pt>
                <c:pt idx="39412">
                  <c:v>41592.8472222222</c:v>
                </c:pt>
                <c:pt idx="39413">
                  <c:v>41592.8506944444</c:v>
                </c:pt>
                <c:pt idx="39414">
                  <c:v>41592.8541666667</c:v>
                </c:pt>
                <c:pt idx="39415">
                  <c:v>41592.8576388889</c:v>
                </c:pt>
                <c:pt idx="39416">
                  <c:v>41592.8611111111</c:v>
                </c:pt>
                <c:pt idx="39417">
                  <c:v>41592.8645833333</c:v>
                </c:pt>
                <c:pt idx="39418">
                  <c:v>41592.8680555556</c:v>
                </c:pt>
                <c:pt idx="39419">
                  <c:v>41592.8715277778</c:v>
                </c:pt>
                <c:pt idx="39420">
                  <c:v>41592.875</c:v>
                </c:pt>
                <c:pt idx="39421">
                  <c:v>41592.8784722222</c:v>
                </c:pt>
                <c:pt idx="39422">
                  <c:v>41592.8819444444</c:v>
                </c:pt>
                <c:pt idx="39423">
                  <c:v>41592.8854166667</c:v>
                </c:pt>
                <c:pt idx="39424">
                  <c:v>41592.8888888889</c:v>
                </c:pt>
                <c:pt idx="39425">
                  <c:v>41592.8923611111</c:v>
                </c:pt>
                <c:pt idx="39426">
                  <c:v>41592.8958333333</c:v>
                </c:pt>
                <c:pt idx="39427">
                  <c:v>41592.8993055556</c:v>
                </c:pt>
                <c:pt idx="39428">
                  <c:v>41592.9027777778</c:v>
                </c:pt>
                <c:pt idx="39429">
                  <c:v>41592.90625</c:v>
                </c:pt>
                <c:pt idx="39430">
                  <c:v>41592.9097222222</c:v>
                </c:pt>
                <c:pt idx="39431">
                  <c:v>41592.9131944445</c:v>
                </c:pt>
                <c:pt idx="39432">
                  <c:v>41592.9166666667</c:v>
                </c:pt>
                <c:pt idx="39433">
                  <c:v>41592.9201388889</c:v>
                </c:pt>
                <c:pt idx="39434">
                  <c:v>41592.9236111111</c:v>
                </c:pt>
                <c:pt idx="39435">
                  <c:v>41592.9270833333</c:v>
                </c:pt>
                <c:pt idx="39436">
                  <c:v>41592.9305555556</c:v>
                </c:pt>
                <c:pt idx="39437">
                  <c:v>41592.9340277778</c:v>
                </c:pt>
                <c:pt idx="39438">
                  <c:v>41592.9375</c:v>
                </c:pt>
                <c:pt idx="39439">
                  <c:v>41592.9409722222</c:v>
                </c:pt>
                <c:pt idx="39440">
                  <c:v>41592.9444444445</c:v>
                </c:pt>
                <c:pt idx="39441">
                  <c:v>41592.9479166667</c:v>
                </c:pt>
                <c:pt idx="39442">
                  <c:v>41592.9513888889</c:v>
                </c:pt>
                <c:pt idx="39443">
                  <c:v>41592.9548611111</c:v>
                </c:pt>
                <c:pt idx="39444">
                  <c:v>41592.9583333333</c:v>
                </c:pt>
                <c:pt idx="39445">
                  <c:v>41592.9618055556</c:v>
                </c:pt>
                <c:pt idx="39446">
                  <c:v>41592.9652777778</c:v>
                </c:pt>
                <c:pt idx="39447">
                  <c:v>41592.96875</c:v>
                </c:pt>
                <c:pt idx="39448">
                  <c:v>41592.9722222222</c:v>
                </c:pt>
                <c:pt idx="39449">
                  <c:v>41592.9756944445</c:v>
                </c:pt>
                <c:pt idx="39450">
                  <c:v>41592.9791666667</c:v>
                </c:pt>
                <c:pt idx="39451">
                  <c:v>41592.9826388889</c:v>
                </c:pt>
                <c:pt idx="39452">
                  <c:v>41592.9861111111</c:v>
                </c:pt>
                <c:pt idx="39453">
                  <c:v>41592.9895833333</c:v>
                </c:pt>
                <c:pt idx="39454">
                  <c:v>41592.9930555556</c:v>
                </c:pt>
                <c:pt idx="39455">
                  <c:v>41592.9965277778</c:v>
                </c:pt>
                <c:pt idx="39456">
                  <c:v>41593</c:v>
                </c:pt>
                <c:pt idx="39457">
                  <c:v>41593.0034722222</c:v>
                </c:pt>
                <c:pt idx="39458">
                  <c:v>41593.0069444444</c:v>
                </c:pt>
                <c:pt idx="39459">
                  <c:v>41593.0104166667</c:v>
                </c:pt>
                <c:pt idx="39460">
                  <c:v>41593.0138888889</c:v>
                </c:pt>
                <c:pt idx="39461">
                  <c:v>41593.0173611111</c:v>
                </c:pt>
                <c:pt idx="39462">
                  <c:v>41593.0208333333</c:v>
                </c:pt>
                <c:pt idx="39463">
                  <c:v>41593.0243055556</c:v>
                </c:pt>
                <c:pt idx="39464">
                  <c:v>41593.0277777778</c:v>
                </c:pt>
                <c:pt idx="39465">
                  <c:v>41593.03125</c:v>
                </c:pt>
                <c:pt idx="39466">
                  <c:v>41593.0347222222</c:v>
                </c:pt>
                <c:pt idx="39467">
                  <c:v>41593.0381944444</c:v>
                </c:pt>
                <c:pt idx="39468">
                  <c:v>41593.0416666667</c:v>
                </c:pt>
                <c:pt idx="39469">
                  <c:v>41593.0451388889</c:v>
                </c:pt>
                <c:pt idx="39470">
                  <c:v>41593.0486111111</c:v>
                </c:pt>
                <c:pt idx="39471">
                  <c:v>41593.0520833333</c:v>
                </c:pt>
                <c:pt idx="39472">
                  <c:v>41593.0555555556</c:v>
                </c:pt>
                <c:pt idx="39473">
                  <c:v>41593.0590277778</c:v>
                </c:pt>
                <c:pt idx="39474">
                  <c:v>41593.0625</c:v>
                </c:pt>
                <c:pt idx="39475">
                  <c:v>41593.0659722222</c:v>
                </c:pt>
                <c:pt idx="39476">
                  <c:v>41593.0694444444</c:v>
                </c:pt>
                <c:pt idx="39477">
                  <c:v>41593.0729166667</c:v>
                </c:pt>
                <c:pt idx="39478">
                  <c:v>41593.0763888889</c:v>
                </c:pt>
                <c:pt idx="39479">
                  <c:v>41593.0798611111</c:v>
                </c:pt>
                <c:pt idx="39480">
                  <c:v>41593.0833333333</c:v>
                </c:pt>
                <c:pt idx="39481">
                  <c:v>41593.0868055556</c:v>
                </c:pt>
                <c:pt idx="39482">
                  <c:v>41593.0902777778</c:v>
                </c:pt>
                <c:pt idx="39483">
                  <c:v>41593.09375</c:v>
                </c:pt>
                <c:pt idx="39484">
                  <c:v>41593.0972222222</c:v>
                </c:pt>
                <c:pt idx="39485">
                  <c:v>41593.1006944444</c:v>
                </c:pt>
                <c:pt idx="39486">
                  <c:v>41593.1041666667</c:v>
                </c:pt>
                <c:pt idx="39487">
                  <c:v>41593.1076388889</c:v>
                </c:pt>
                <c:pt idx="39488">
                  <c:v>41593.1111111111</c:v>
                </c:pt>
                <c:pt idx="39489">
                  <c:v>41593.1145833333</c:v>
                </c:pt>
                <c:pt idx="39490">
                  <c:v>41593.1180555556</c:v>
                </c:pt>
                <c:pt idx="39491">
                  <c:v>41593.1215277778</c:v>
                </c:pt>
                <c:pt idx="39492">
                  <c:v>41593.125</c:v>
                </c:pt>
                <c:pt idx="39493">
                  <c:v>41593.1284722222</c:v>
                </c:pt>
                <c:pt idx="39494">
                  <c:v>41593.1319444444</c:v>
                </c:pt>
                <c:pt idx="39495">
                  <c:v>41593.1354166667</c:v>
                </c:pt>
                <c:pt idx="39496">
                  <c:v>41593.1388888889</c:v>
                </c:pt>
                <c:pt idx="39497">
                  <c:v>41593.1423611111</c:v>
                </c:pt>
                <c:pt idx="39498">
                  <c:v>41593.1458333333</c:v>
                </c:pt>
                <c:pt idx="39499">
                  <c:v>41593.1493055556</c:v>
                </c:pt>
                <c:pt idx="39500">
                  <c:v>41593.1527777778</c:v>
                </c:pt>
                <c:pt idx="39501">
                  <c:v>41593.15625</c:v>
                </c:pt>
                <c:pt idx="39502">
                  <c:v>41593.1597222222</c:v>
                </c:pt>
                <c:pt idx="39503">
                  <c:v>41593.1631944445</c:v>
                </c:pt>
                <c:pt idx="39504">
                  <c:v>41593.1666666667</c:v>
                </c:pt>
                <c:pt idx="39505">
                  <c:v>41593.1701388889</c:v>
                </c:pt>
                <c:pt idx="39506">
                  <c:v>41593.1736111111</c:v>
                </c:pt>
                <c:pt idx="39507">
                  <c:v>41593.1770833333</c:v>
                </c:pt>
                <c:pt idx="39508">
                  <c:v>41593.1805555556</c:v>
                </c:pt>
                <c:pt idx="39509">
                  <c:v>41593.1840277778</c:v>
                </c:pt>
                <c:pt idx="39510">
                  <c:v>41593.1875</c:v>
                </c:pt>
                <c:pt idx="39511">
                  <c:v>41593.1909722222</c:v>
                </c:pt>
                <c:pt idx="39512">
                  <c:v>41593.1944444445</c:v>
                </c:pt>
                <c:pt idx="39513">
                  <c:v>41593.1979166667</c:v>
                </c:pt>
                <c:pt idx="39514">
                  <c:v>41593.2013888889</c:v>
                </c:pt>
                <c:pt idx="39515">
                  <c:v>41593.2048611111</c:v>
                </c:pt>
                <c:pt idx="39516">
                  <c:v>41593.2083333333</c:v>
                </c:pt>
                <c:pt idx="39517">
                  <c:v>41593.2118055556</c:v>
                </c:pt>
                <c:pt idx="39518">
                  <c:v>41593.2152777778</c:v>
                </c:pt>
                <c:pt idx="39519">
                  <c:v>41593.21875</c:v>
                </c:pt>
                <c:pt idx="39520">
                  <c:v>41593.2222222222</c:v>
                </c:pt>
                <c:pt idx="39521">
                  <c:v>41593.2256944445</c:v>
                </c:pt>
                <c:pt idx="39522">
                  <c:v>41593.2291666667</c:v>
                </c:pt>
                <c:pt idx="39523">
                  <c:v>41593.2326388889</c:v>
                </c:pt>
                <c:pt idx="39524">
                  <c:v>41593.2361111111</c:v>
                </c:pt>
                <c:pt idx="39525">
                  <c:v>41593.2395833333</c:v>
                </c:pt>
                <c:pt idx="39526">
                  <c:v>41593.2430555556</c:v>
                </c:pt>
                <c:pt idx="39527">
                  <c:v>41593.2465277778</c:v>
                </c:pt>
                <c:pt idx="39528">
                  <c:v>41593.25</c:v>
                </c:pt>
                <c:pt idx="39529">
                  <c:v>41593.2534722222</c:v>
                </c:pt>
                <c:pt idx="39530">
                  <c:v>41593.2569444444</c:v>
                </c:pt>
                <c:pt idx="39531">
                  <c:v>41593.2604166667</c:v>
                </c:pt>
                <c:pt idx="39532">
                  <c:v>41593.2638888889</c:v>
                </c:pt>
                <c:pt idx="39533">
                  <c:v>41593.2673611111</c:v>
                </c:pt>
                <c:pt idx="39534">
                  <c:v>41593.2708333333</c:v>
                </c:pt>
                <c:pt idx="39535">
                  <c:v>41593.2743055556</c:v>
                </c:pt>
                <c:pt idx="39536">
                  <c:v>41593.2777777778</c:v>
                </c:pt>
                <c:pt idx="39537">
                  <c:v>41593.28125</c:v>
                </c:pt>
                <c:pt idx="39538">
                  <c:v>41593.2847222222</c:v>
                </c:pt>
                <c:pt idx="39539">
                  <c:v>41593.2881944444</c:v>
                </c:pt>
                <c:pt idx="39540">
                  <c:v>41593.2916666667</c:v>
                </c:pt>
                <c:pt idx="39541">
                  <c:v>41593.2951388889</c:v>
                </c:pt>
                <c:pt idx="39542">
                  <c:v>41593.2986111111</c:v>
                </c:pt>
                <c:pt idx="39543">
                  <c:v>41593.3020833333</c:v>
                </c:pt>
                <c:pt idx="39544">
                  <c:v>41593.3055555556</c:v>
                </c:pt>
                <c:pt idx="39545">
                  <c:v>41593.3090277778</c:v>
                </c:pt>
                <c:pt idx="39546">
                  <c:v>41593.3125</c:v>
                </c:pt>
                <c:pt idx="39547">
                  <c:v>41593.3159722222</c:v>
                </c:pt>
                <c:pt idx="39548">
                  <c:v>41593.3194444444</c:v>
                </c:pt>
                <c:pt idx="39549">
                  <c:v>41593.3229166667</c:v>
                </c:pt>
                <c:pt idx="39550">
                  <c:v>41593.3263888889</c:v>
                </c:pt>
                <c:pt idx="39551">
                  <c:v>41593.3298611111</c:v>
                </c:pt>
                <c:pt idx="39552">
                  <c:v>41593.3333333333</c:v>
                </c:pt>
                <c:pt idx="39553">
                  <c:v>41593.3368055556</c:v>
                </c:pt>
                <c:pt idx="39554">
                  <c:v>41593.3402777778</c:v>
                </c:pt>
                <c:pt idx="39555">
                  <c:v>41593.34375</c:v>
                </c:pt>
                <c:pt idx="39556">
                  <c:v>41593.3472222222</c:v>
                </c:pt>
                <c:pt idx="39557">
                  <c:v>41593.3506944444</c:v>
                </c:pt>
                <c:pt idx="39558">
                  <c:v>41593.3541666667</c:v>
                </c:pt>
                <c:pt idx="39559">
                  <c:v>41593.3576388889</c:v>
                </c:pt>
                <c:pt idx="39560">
                  <c:v>41593.3611111111</c:v>
                </c:pt>
                <c:pt idx="39561">
                  <c:v>41593.3645833333</c:v>
                </c:pt>
                <c:pt idx="39562">
                  <c:v>41593.3680555556</c:v>
                </c:pt>
                <c:pt idx="39563">
                  <c:v>41593.3715277778</c:v>
                </c:pt>
                <c:pt idx="39564">
                  <c:v>41593.375</c:v>
                </c:pt>
                <c:pt idx="39565">
                  <c:v>41593.3784722222</c:v>
                </c:pt>
                <c:pt idx="39566">
                  <c:v>41593.3819444444</c:v>
                </c:pt>
                <c:pt idx="39567">
                  <c:v>41593.3854166667</c:v>
                </c:pt>
                <c:pt idx="39568">
                  <c:v>41593.3888888889</c:v>
                </c:pt>
                <c:pt idx="39569">
                  <c:v>41593.3923611111</c:v>
                </c:pt>
                <c:pt idx="39570">
                  <c:v>41593.3958333333</c:v>
                </c:pt>
                <c:pt idx="39571">
                  <c:v>41593.3993055556</c:v>
                </c:pt>
                <c:pt idx="39572">
                  <c:v>41593.4027777778</c:v>
                </c:pt>
                <c:pt idx="39573">
                  <c:v>41593.40625</c:v>
                </c:pt>
                <c:pt idx="39574">
                  <c:v>41593.4097222222</c:v>
                </c:pt>
                <c:pt idx="39575">
                  <c:v>41593.4131944444</c:v>
                </c:pt>
                <c:pt idx="39576">
                  <c:v>41593.4166666667</c:v>
                </c:pt>
                <c:pt idx="39577">
                  <c:v>41593.4201388889</c:v>
                </c:pt>
                <c:pt idx="39578">
                  <c:v>41593.4236111111</c:v>
                </c:pt>
                <c:pt idx="39579">
                  <c:v>41593.4270833333</c:v>
                </c:pt>
                <c:pt idx="39580">
                  <c:v>41593.4305555556</c:v>
                </c:pt>
                <c:pt idx="39581">
                  <c:v>41593.4340277778</c:v>
                </c:pt>
                <c:pt idx="39582">
                  <c:v>41593.4375</c:v>
                </c:pt>
                <c:pt idx="39583">
                  <c:v>41593.4409722222</c:v>
                </c:pt>
                <c:pt idx="39584">
                  <c:v>41593.4444444445</c:v>
                </c:pt>
                <c:pt idx="39585">
                  <c:v>41593.4479166667</c:v>
                </c:pt>
                <c:pt idx="39586">
                  <c:v>41593.4513888889</c:v>
                </c:pt>
                <c:pt idx="39587">
                  <c:v>41593.4548611111</c:v>
                </c:pt>
                <c:pt idx="39588">
                  <c:v>41593.4583333333</c:v>
                </c:pt>
                <c:pt idx="39589">
                  <c:v>41593.4618055556</c:v>
                </c:pt>
                <c:pt idx="39590">
                  <c:v>41593.4652777778</c:v>
                </c:pt>
                <c:pt idx="39591">
                  <c:v>41593.46875</c:v>
                </c:pt>
                <c:pt idx="39592">
                  <c:v>41593.4722222222</c:v>
                </c:pt>
                <c:pt idx="39593">
                  <c:v>41593.4756944445</c:v>
                </c:pt>
                <c:pt idx="39594">
                  <c:v>41593.4791666667</c:v>
                </c:pt>
                <c:pt idx="39595">
                  <c:v>41593.4826388889</c:v>
                </c:pt>
                <c:pt idx="39596">
                  <c:v>41593.4861111111</c:v>
                </c:pt>
                <c:pt idx="39597">
                  <c:v>41593.4895833333</c:v>
                </c:pt>
                <c:pt idx="39598">
                  <c:v>41593.4930555556</c:v>
                </c:pt>
                <c:pt idx="39599">
                  <c:v>41593.4965277778</c:v>
                </c:pt>
                <c:pt idx="39600">
                  <c:v>41593.5</c:v>
                </c:pt>
                <c:pt idx="39601">
                  <c:v>41593.5034722222</c:v>
                </c:pt>
                <c:pt idx="39602">
                  <c:v>41593.5069444445</c:v>
                </c:pt>
                <c:pt idx="39603">
                  <c:v>41593.5104166667</c:v>
                </c:pt>
                <c:pt idx="39604">
                  <c:v>41593.5138888889</c:v>
                </c:pt>
                <c:pt idx="39605">
                  <c:v>41593.5173611111</c:v>
                </c:pt>
                <c:pt idx="39606">
                  <c:v>41593.5208333333</c:v>
                </c:pt>
                <c:pt idx="39607">
                  <c:v>41593.5243055556</c:v>
                </c:pt>
                <c:pt idx="39608">
                  <c:v>41593.5277777778</c:v>
                </c:pt>
                <c:pt idx="39609">
                  <c:v>41593.53125</c:v>
                </c:pt>
                <c:pt idx="39610">
                  <c:v>41593.5347222222</c:v>
                </c:pt>
                <c:pt idx="39611">
                  <c:v>41593.5381944444</c:v>
                </c:pt>
                <c:pt idx="39612">
                  <c:v>41593.5416666667</c:v>
                </c:pt>
                <c:pt idx="39613">
                  <c:v>41593.5451388889</c:v>
                </c:pt>
                <c:pt idx="39614">
                  <c:v>41593.5486111111</c:v>
                </c:pt>
                <c:pt idx="39615">
                  <c:v>41593.5520833333</c:v>
                </c:pt>
                <c:pt idx="39616">
                  <c:v>41593.5555555556</c:v>
                </c:pt>
                <c:pt idx="39617">
                  <c:v>41593.5590277778</c:v>
                </c:pt>
                <c:pt idx="39618">
                  <c:v>41593.5625</c:v>
                </c:pt>
                <c:pt idx="39619">
                  <c:v>41593.5659722222</c:v>
                </c:pt>
                <c:pt idx="39620">
                  <c:v>41593.5694444444</c:v>
                </c:pt>
                <c:pt idx="39621">
                  <c:v>41593.5729166667</c:v>
                </c:pt>
                <c:pt idx="39622">
                  <c:v>41593.5763888889</c:v>
                </c:pt>
                <c:pt idx="39623">
                  <c:v>41593.5798611111</c:v>
                </c:pt>
                <c:pt idx="39624">
                  <c:v>41593.5833333333</c:v>
                </c:pt>
                <c:pt idx="39625">
                  <c:v>41593.5868055556</c:v>
                </c:pt>
                <c:pt idx="39626">
                  <c:v>41593.5902777778</c:v>
                </c:pt>
                <c:pt idx="39627">
                  <c:v>41593.59375</c:v>
                </c:pt>
                <c:pt idx="39628">
                  <c:v>41593.5972222222</c:v>
                </c:pt>
                <c:pt idx="39629">
                  <c:v>41593.6006944444</c:v>
                </c:pt>
                <c:pt idx="39630">
                  <c:v>41593.6041666667</c:v>
                </c:pt>
                <c:pt idx="39631">
                  <c:v>41593.6076388889</c:v>
                </c:pt>
                <c:pt idx="39632">
                  <c:v>41593.6111111111</c:v>
                </c:pt>
                <c:pt idx="39633">
                  <c:v>41593.6145833333</c:v>
                </c:pt>
                <c:pt idx="39634">
                  <c:v>41593.6180555556</c:v>
                </c:pt>
                <c:pt idx="39635">
                  <c:v>41593.6215277778</c:v>
                </c:pt>
                <c:pt idx="39636">
                  <c:v>41593.625</c:v>
                </c:pt>
                <c:pt idx="39637">
                  <c:v>41593.6284722222</c:v>
                </c:pt>
                <c:pt idx="39638">
                  <c:v>41593.6319444444</c:v>
                </c:pt>
                <c:pt idx="39639">
                  <c:v>41593.6354166667</c:v>
                </c:pt>
                <c:pt idx="39640">
                  <c:v>41593.6388888889</c:v>
                </c:pt>
                <c:pt idx="39641">
                  <c:v>41593.6423611111</c:v>
                </c:pt>
                <c:pt idx="39642">
                  <c:v>41593.6458333333</c:v>
                </c:pt>
                <c:pt idx="39643">
                  <c:v>41593.6493055556</c:v>
                </c:pt>
                <c:pt idx="39644">
                  <c:v>41593.6527777778</c:v>
                </c:pt>
                <c:pt idx="39645">
                  <c:v>41593.65625</c:v>
                </c:pt>
                <c:pt idx="39646">
                  <c:v>41593.6597222222</c:v>
                </c:pt>
                <c:pt idx="39647">
                  <c:v>41593.6631944444</c:v>
                </c:pt>
                <c:pt idx="39648">
                  <c:v>41593.6666666667</c:v>
                </c:pt>
                <c:pt idx="39649">
                  <c:v>41593.6701388889</c:v>
                </c:pt>
                <c:pt idx="39650">
                  <c:v>41593.6736111111</c:v>
                </c:pt>
                <c:pt idx="39651">
                  <c:v>41593.6770833333</c:v>
                </c:pt>
                <c:pt idx="39652">
                  <c:v>41593.6805555556</c:v>
                </c:pt>
                <c:pt idx="39653">
                  <c:v>41593.6840277778</c:v>
                </c:pt>
                <c:pt idx="39654">
                  <c:v>41593.6875</c:v>
                </c:pt>
                <c:pt idx="39655">
                  <c:v>41593.6909722222</c:v>
                </c:pt>
                <c:pt idx="39656">
                  <c:v>41593.6944444445</c:v>
                </c:pt>
                <c:pt idx="39657">
                  <c:v>41593.6979166667</c:v>
                </c:pt>
                <c:pt idx="39658">
                  <c:v>41593.7013888889</c:v>
                </c:pt>
                <c:pt idx="39659">
                  <c:v>41593.7048611111</c:v>
                </c:pt>
                <c:pt idx="39660">
                  <c:v>41593.7083333333</c:v>
                </c:pt>
                <c:pt idx="39661">
                  <c:v>41593.7118055556</c:v>
                </c:pt>
                <c:pt idx="39662">
                  <c:v>41593.7152777778</c:v>
                </c:pt>
                <c:pt idx="39663">
                  <c:v>41593.71875</c:v>
                </c:pt>
                <c:pt idx="39664">
                  <c:v>41593.7222222222</c:v>
                </c:pt>
                <c:pt idx="39665">
                  <c:v>41593.7256944445</c:v>
                </c:pt>
                <c:pt idx="39666">
                  <c:v>41593.7291666667</c:v>
                </c:pt>
                <c:pt idx="39667">
                  <c:v>41593.7326388889</c:v>
                </c:pt>
                <c:pt idx="39668">
                  <c:v>41593.7361111111</c:v>
                </c:pt>
                <c:pt idx="39669">
                  <c:v>41593.7395833333</c:v>
                </c:pt>
                <c:pt idx="39670">
                  <c:v>41593.7430555556</c:v>
                </c:pt>
                <c:pt idx="39671">
                  <c:v>41593.7465277778</c:v>
                </c:pt>
                <c:pt idx="39672">
                  <c:v>41593.75</c:v>
                </c:pt>
                <c:pt idx="39673">
                  <c:v>41593.7534722222</c:v>
                </c:pt>
                <c:pt idx="39674">
                  <c:v>41593.7569444445</c:v>
                </c:pt>
                <c:pt idx="39675">
                  <c:v>41593.7604166667</c:v>
                </c:pt>
                <c:pt idx="39676">
                  <c:v>41593.7638888889</c:v>
                </c:pt>
                <c:pt idx="39677">
                  <c:v>41593.7673611111</c:v>
                </c:pt>
                <c:pt idx="39678">
                  <c:v>41593.7708333333</c:v>
                </c:pt>
                <c:pt idx="39679">
                  <c:v>41593.7743055556</c:v>
                </c:pt>
                <c:pt idx="39680">
                  <c:v>41593.7777777778</c:v>
                </c:pt>
                <c:pt idx="39681">
                  <c:v>41593.78125</c:v>
                </c:pt>
                <c:pt idx="39682">
                  <c:v>41593.7847222222</c:v>
                </c:pt>
                <c:pt idx="39683">
                  <c:v>41593.7881944444</c:v>
                </c:pt>
                <c:pt idx="39684">
                  <c:v>41593.7916666667</c:v>
                </c:pt>
                <c:pt idx="39685">
                  <c:v>41593.7951388889</c:v>
                </c:pt>
                <c:pt idx="39686">
                  <c:v>41593.7986111111</c:v>
                </c:pt>
                <c:pt idx="39687">
                  <c:v>41593.8020833333</c:v>
                </c:pt>
                <c:pt idx="39688">
                  <c:v>41593.8055555556</c:v>
                </c:pt>
                <c:pt idx="39689">
                  <c:v>41593.8090277778</c:v>
                </c:pt>
                <c:pt idx="39690">
                  <c:v>41593.8125</c:v>
                </c:pt>
                <c:pt idx="39691">
                  <c:v>41593.8159722222</c:v>
                </c:pt>
                <c:pt idx="39692">
                  <c:v>41593.8194444444</c:v>
                </c:pt>
                <c:pt idx="39693">
                  <c:v>41593.8229166667</c:v>
                </c:pt>
                <c:pt idx="39694">
                  <c:v>41593.8263888889</c:v>
                </c:pt>
                <c:pt idx="39695">
                  <c:v>41593.8298611111</c:v>
                </c:pt>
                <c:pt idx="39696">
                  <c:v>41593.8333333333</c:v>
                </c:pt>
                <c:pt idx="39697">
                  <c:v>41593.8368055556</c:v>
                </c:pt>
                <c:pt idx="39698">
                  <c:v>41593.8402777778</c:v>
                </c:pt>
                <c:pt idx="39699">
                  <c:v>41593.84375</c:v>
                </c:pt>
                <c:pt idx="39700">
                  <c:v>41593.8472222222</c:v>
                </c:pt>
                <c:pt idx="39701">
                  <c:v>41593.8506944444</c:v>
                </c:pt>
                <c:pt idx="39702">
                  <c:v>41593.8541666667</c:v>
                </c:pt>
                <c:pt idx="39703">
                  <c:v>41593.8576388889</c:v>
                </c:pt>
                <c:pt idx="39704">
                  <c:v>41593.8611111111</c:v>
                </c:pt>
                <c:pt idx="39705">
                  <c:v>41593.8645833333</c:v>
                </c:pt>
                <c:pt idx="39706">
                  <c:v>41593.8680555556</c:v>
                </c:pt>
                <c:pt idx="39707">
                  <c:v>41593.8715277778</c:v>
                </c:pt>
                <c:pt idx="39708">
                  <c:v>41593.875</c:v>
                </c:pt>
                <c:pt idx="39709">
                  <c:v>41593.8784722222</c:v>
                </c:pt>
                <c:pt idx="39710">
                  <c:v>41593.8819444444</c:v>
                </c:pt>
                <c:pt idx="39711">
                  <c:v>41593.8854166667</c:v>
                </c:pt>
                <c:pt idx="39712">
                  <c:v>41593.8888888889</c:v>
                </c:pt>
                <c:pt idx="39713">
                  <c:v>41593.8923611111</c:v>
                </c:pt>
                <c:pt idx="39714">
                  <c:v>41593.8958333333</c:v>
                </c:pt>
                <c:pt idx="39715">
                  <c:v>41593.8993055556</c:v>
                </c:pt>
                <c:pt idx="39716">
                  <c:v>41593.9027777778</c:v>
                </c:pt>
                <c:pt idx="39717">
                  <c:v>41593.90625</c:v>
                </c:pt>
                <c:pt idx="39718">
                  <c:v>41593.9097222222</c:v>
                </c:pt>
                <c:pt idx="39719">
                  <c:v>41593.9131944444</c:v>
                </c:pt>
                <c:pt idx="39720">
                  <c:v>41593.9166666667</c:v>
                </c:pt>
                <c:pt idx="39721">
                  <c:v>41593.9201388889</c:v>
                </c:pt>
                <c:pt idx="39722">
                  <c:v>41593.9236111111</c:v>
                </c:pt>
                <c:pt idx="39723">
                  <c:v>41593.9270833333</c:v>
                </c:pt>
                <c:pt idx="39724">
                  <c:v>41593.9305555556</c:v>
                </c:pt>
                <c:pt idx="39725">
                  <c:v>41593.9340277778</c:v>
                </c:pt>
                <c:pt idx="39726">
                  <c:v>41593.9375</c:v>
                </c:pt>
                <c:pt idx="39727">
                  <c:v>41593.9409722222</c:v>
                </c:pt>
                <c:pt idx="39728">
                  <c:v>41593.9444444444</c:v>
                </c:pt>
                <c:pt idx="39729">
                  <c:v>41593.9479166667</c:v>
                </c:pt>
                <c:pt idx="39730">
                  <c:v>41593.9513888889</c:v>
                </c:pt>
                <c:pt idx="39731">
                  <c:v>41593.9548611111</c:v>
                </c:pt>
                <c:pt idx="39732">
                  <c:v>41593.9583333333</c:v>
                </c:pt>
                <c:pt idx="39733">
                  <c:v>41593.9618055556</c:v>
                </c:pt>
                <c:pt idx="39734">
                  <c:v>41593.9652777778</c:v>
                </c:pt>
                <c:pt idx="39735">
                  <c:v>41593.96875</c:v>
                </c:pt>
                <c:pt idx="39736">
                  <c:v>41593.9722222222</c:v>
                </c:pt>
                <c:pt idx="39737">
                  <c:v>41593.9756944445</c:v>
                </c:pt>
                <c:pt idx="39738">
                  <c:v>41593.9791666667</c:v>
                </c:pt>
                <c:pt idx="39739">
                  <c:v>41593.9826388889</c:v>
                </c:pt>
                <c:pt idx="39740">
                  <c:v>41593.9861111111</c:v>
                </c:pt>
                <c:pt idx="39741">
                  <c:v>41593.9895833333</c:v>
                </c:pt>
                <c:pt idx="39742">
                  <c:v>41593.9930555556</c:v>
                </c:pt>
                <c:pt idx="39743">
                  <c:v>41593.9965277778</c:v>
                </c:pt>
                <c:pt idx="39744">
                  <c:v>41594</c:v>
                </c:pt>
                <c:pt idx="39745">
                  <c:v>41594.0034722222</c:v>
                </c:pt>
                <c:pt idx="39746">
                  <c:v>41594.0069444445</c:v>
                </c:pt>
                <c:pt idx="39747">
                  <c:v>41594.0104166667</c:v>
                </c:pt>
                <c:pt idx="39748">
                  <c:v>41594.0138888889</c:v>
                </c:pt>
                <c:pt idx="39749">
                  <c:v>41594.0173611111</c:v>
                </c:pt>
                <c:pt idx="39750">
                  <c:v>41594.0208333333</c:v>
                </c:pt>
                <c:pt idx="39751">
                  <c:v>41594.0243055556</c:v>
                </c:pt>
                <c:pt idx="39752">
                  <c:v>41594.0277777778</c:v>
                </c:pt>
                <c:pt idx="39753">
                  <c:v>41594.03125</c:v>
                </c:pt>
                <c:pt idx="39754">
                  <c:v>41594.0347222222</c:v>
                </c:pt>
                <c:pt idx="39755">
                  <c:v>41594.0381944445</c:v>
                </c:pt>
                <c:pt idx="39756">
                  <c:v>41594.0416666667</c:v>
                </c:pt>
                <c:pt idx="39757">
                  <c:v>41594.0451388889</c:v>
                </c:pt>
                <c:pt idx="39758">
                  <c:v>41594.0486111111</c:v>
                </c:pt>
                <c:pt idx="39759">
                  <c:v>41594.0520833333</c:v>
                </c:pt>
                <c:pt idx="39760">
                  <c:v>41594.0555555556</c:v>
                </c:pt>
                <c:pt idx="39761">
                  <c:v>41594.0590277778</c:v>
                </c:pt>
                <c:pt idx="39762">
                  <c:v>41594.0625</c:v>
                </c:pt>
                <c:pt idx="39763">
                  <c:v>41594.0659722222</c:v>
                </c:pt>
                <c:pt idx="39764">
                  <c:v>41594.0694444444</c:v>
                </c:pt>
                <c:pt idx="39765">
                  <c:v>41594.0729166667</c:v>
                </c:pt>
                <c:pt idx="39766">
                  <c:v>41594.0763888889</c:v>
                </c:pt>
                <c:pt idx="39767">
                  <c:v>41594.0798611111</c:v>
                </c:pt>
                <c:pt idx="39768">
                  <c:v>41594.0833333333</c:v>
                </c:pt>
                <c:pt idx="39769">
                  <c:v>41594.0868055556</c:v>
                </c:pt>
                <c:pt idx="39770">
                  <c:v>41594.0902777778</c:v>
                </c:pt>
                <c:pt idx="39771">
                  <c:v>41594.09375</c:v>
                </c:pt>
                <c:pt idx="39772">
                  <c:v>41594.0972222222</c:v>
                </c:pt>
                <c:pt idx="39773">
                  <c:v>41594.1006944444</c:v>
                </c:pt>
                <c:pt idx="39774">
                  <c:v>41594.1041666667</c:v>
                </c:pt>
                <c:pt idx="39775">
                  <c:v>41594.1076388889</c:v>
                </c:pt>
                <c:pt idx="39776">
                  <c:v>41594.1111111111</c:v>
                </c:pt>
                <c:pt idx="39777">
                  <c:v>41594.1145833333</c:v>
                </c:pt>
                <c:pt idx="39778">
                  <c:v>41594.1180555556</c:v>
                </c:pt>
                <c:pt idx="39779">
                  <c:v>41594.1215277778</c:v>
                </c:pt>
                <c:pt idx="39780">
                  <c:v>41594.125</c:v>
                </c:pt>
                <c:pt idx="39781">
                  <c:v>41594.1284722222</c:v>
                </c:pt>
                <c:pt idx="39782">
                  <c:v>41594.1319444444</c:v>
                </c:pt>
                <c:pt idx="39783">
                  <c:v>41594.1354166667</c:v>
                </c:pt>
                <c:pt idx="39784">
                  <c:v>41594.1388888889</c:v>
                </c:pt>
                <c:pt idx="39785">
                  <c:v>41594.1423611111</c:v>
                </c:pt>
                <c:pt idx="39786">
                  <c:v>41594.1458333333</c:v>
                </c:pt>
                <c:pt idx="39787">
                  <c:v>41594.1493055556</c:v>
                </c:pt>
                <c:pt idx="39788">
                  <c:v>41594.1527777778</c:v>
                </c:pt>
                <c:pt idx="39789">
                  <c:v>41594.15625</c:v>
                </c:pt>
                <c:pt idx="39790">
                  <c:v>41594.1597222222</c:v>
                </c:pt>
                <c:pt idx="39791">
                  <c:v>41594.1631944444</c:v>
                </c:pt>
                <c:pt idx="39792">
                  <c:v>41594.1666666667</c:v>
                </c:pt>
                <c:pt idx="39793">
                  <c:v>41594.1701388889</c:v>
                </c:pt>
                <c:pt idx="39794">
                  <c:v>41594.1736111111</c:v>
                </c:pt>
                <c:pt idx="39795">
                  <c:v>41594.1770833333</c:v>
                </c:pt>
                <c:pt idx="39796">
                  <c:v>41594.1805555556</c:v>
                </c:pt>
                <c:pt idx="39797">
                  <c:v>41594.1840277778</c:v>
                </c:pt>
                <c:pt idx="39798">
                  <c:v>41594.1875</c:v>
                </c:pt>
                <c:pt idx="39799">
                  <c:v>41594.1909722222</c:v>
                </c:pt>
                <c:pt idx="39800">
                  <c:v>41594.1944444444</c:v>
                </c:pt>
                <c:pt idx="39801">
                  <c:v>41594.1979166667</c:v>
                </c:pt>
                <c:pt idx="39802">
                  <c:v>41594.2013888889</c:v>
                </c:pt>
                <c:pt idx="39803">
                  <c:v>41594.2048611111</c:v>
                </c:pt>
                <c:pt idx="39804">
                  <c:v>41594.2083333333</c:v>
                </c:pt>
                <c:pt idx="39805">
                  <c:v>41594.2118055556</c:v>
                </c:pt>
                <c:pt idx="39806">
                  <c:v>41594.2152777778</c:v>
                </c:pt>
                <c:pt idx="39807">
                  <c:v>41594.21875</c:v>
                </c:pt>
                <c:pt idx="39808">
                  <c:v>41594.2222222222</c:v>
                </c:pt>
                <c:pt idx="39809">
                  <c:v>41594.2256944444</c:v>
                </c:pt>
                <c:pt idx="39810">
                  <c:v>41594.2291666667</c:v>
                </c:pt>
                <c:pt idx="39811">
                  <c:v>41594.2326388889</c:v>
                </c:pt>
                <c:pt idx="39812">
                  <c:v>41594.2361111111</c:v>
                </c:pt>
                <c:pt idx="39813">
                  <c:v>41594.2395833333</c:v>
                </c:pt>
                <c:pt idx="39814">
                  <c:v>41594.2430555556</c:v>
                </c:pt>
                <c:pt idx="39815">
                  <c:v>41594.2465277778</c:v>
                </c:pt>
                <c:pt idx="39816">
                  <c:v>41594.25</c:v>
                </c:pt>
                <c:pt idx="39817">
                  <c:v>41594.2534722222</c:v>
                </c:pt>
                <c:pt idx="39818">
                  <c:v>41594.2569444445</c:v>
                </c:pt>
                <c:pt idx="39819">
                  <c:v>41594.2604166667</c:v>
                </c:pt>
                <c:pt idx="39820">
                  <c:v>41594.2638888889</c:v>
                </c:pt>
                <c:pt idx="39821">
                  <c:v>41594.2673611111</c:v>
                </c:pt>
                <c:pt idx="39822">
                  <c:v>41594.2708333333</c:v>
                </c:pt>
                <c:pt idx="39823">
                  <c:v>41594.2743055556</c:v>
                </c:pt>
                <c:pt idx="39824">
                  <c:v>41594.2777777778</c:v>
                </c:pt>
                <c:pt idx="39825">
                  <c:v>41594.28125</c:v>
                </c:pt>
                <c:pt idx="39826">
                  <c:v>41594.2847222222</c:v>
                </c:pt>
                <c:pt idx="39827">
                  <c:v>41594.2881944445</c:v>
                </c:pt>
                <c:pt idx="39828">
                  <c:v>41594.2916666667</c:v>
                </c:pt>
                <c:pt idx="39829">
                  <c:v>41594.2951388889</c:v>
                </c:pt>
                <c:pt idx="39830">
                  <c:v>41594.2986111111</c:v>
                </c:pt>
                <c:pt idx="39831">
                  <c:v>41594.3020833333</c:v>
                </c:pt>
                <c:pt idx="39832">
                  <c:v>41594.3055555556</c:v>
                </c:pt>
                <c:pt idx="39833">
                  <c:v>41594.3090277778</c:v>
                </c:pt>
                <c:pt idx="39834">
                  <c:v>41594.3125</c:v>
                </c:pt>
                <c:pt idx="39835">
                  <c:v>41594.3159722222</c:v>
                </c:pt>
                <c:pt idx="39836">
                  <c:v>41594.3194444444</c:v>
                </c:pt>
                <c:pt idx="39837">
                  <c:v>41594.3229166667</c:v>
                </c:pt>
                <c:pt idx="39838">
                  <c:v>41594.3263888889</c:v>
                </c:pt>
                <c:pt idx="39839">
                  <c:v>41594.3298611111</c:v>
                </c:pt>
                <c:pt idx="39840">
                  <c:v>41594.3333333333</c:v>
                </c:pt>
                <c:pt idx="39841">
                  <c:v>41594.3368055556</c:v>
                </c:pt>
                <c:pt idx="39842">
                  <c:v>41594.3402777778</c:v>
                </c:pt>
                <c:pt idx="39843">
                  <c:v>41594.34375</c:v>
                </c:pt>
                <c:pt idx="39844">
                  <c:v>41594.3472222222</c:v>
                </c:pt>
                <c:pt idx="39845">
                  <c:v>41594.3506944444</c:v>
                </c:pt>
                <c:pt idx="39846">
                  <c:v>41594.3541666667</c:v>
                </c:pt>
                <c:pt idx="39847">
                  <c:v>41594.3576388889</c:v>
                </c:pt>
                <c:pt idx="39848">
                  <c:v>41594.3611111111</c:v>
                </c:pt>
                <c:pt idx="39849">
                  <c:v>41594.3645833333</c:v>
                </c:pt>
                <c:pt idx="39850">
                  <c:v>41594.3680555556</c:v>
                </c:pt>
                <c:pt idx="39851">
                  <c:v>41594.3715277778</c:v>
                </c:pt>
                <c:pt idx="39852">
                  <c:v>41594.375</c:v>
                </c:pt>
                <c:pt idx="39853">
                  <c:v>41594.3784722222</c:v>
                </c:pt>
                <c:pt idx="39854">
                  <c:v>41594.3819444444</c:v>
                </c:pt>
                <c:pt idx="39855">
                  <c:v>41594.3854166667</c:v>
                </c:pt>
                <c:pt idx="39856">
                  <c:v>41594.3888888889</c:v>
                </c:pt>
                <c:pt idx="39857">
                  <c:v>41594.3923611111</c:v>
                </c:pt>
                <c:pt idx="39858">
                  <c:v>41594.3958333333</c:v>
                </c:pt>
                <c:pt idx="39859">
                  <c:v>41594.3993055556</c:v>
                </c:pt>
                <c:pt idx="39860">
                  <c:v>41594.4027777778</c:v>
                </c:pt>
                <c:pt idx="39861">
                  <c:v>41594.40625</c:v>
                </c:pt>
                <c:pt idx="39862">
                  <c:v>41594.4097222222</c:v>
                </c:pt>
                <c:pt idx="39863">
                  <c:v>41594.4131944444</c:v>
                </c:pt>
                <c:pt idx="39864">
                  <c:v>41594.4166666667</c:v>
                </c:pt>
                <c:pt idx="39865">
                  <c:v>41594.4201388889</c:v>
                </c:pt>
                <c:pt idx="39866">
                  <c:v>41594.4236111111</c:v>
                </c:pt>
                <c:pt idx="39867">
                  <c:v>41594.4270833333</c:v>
                </c:pt>
                <c:pt idx="39868">
                  <c:v>41594.4305555556</c:v>
                </c:pt>
                <c:pt idx="39869">
                  <c:v>41594.4340277778</c:v>
                </c:pt>
                <c:pt idx="39870">
                  <c:v>41594.4375</c:v>
                </c:pt>
                <c:pt idx="39871">
                  <c:v>41594.4409722222</c:v>
                </c:pt>
                <c:pt idx="39872">
                  <c:v>41594.4444444444</c:v>
                </c:pt>
                <c:pt idx="39873">
                  <c:v>41594.4479166667</c:v>
                </c:pt>
                <c:pt idx="39874">
                  <c:v>41594.4513888889</c:v>
                </c:pt>
                <c:pt idx="39875">
                  <c:v>41594.4548611111</c:v>
                </c:pt>
                <c:pt idx="39876">
                  <c:v>41594.4583333333</c:v>
                </c:pt>
                <c:pt idx="39877">
                  <c:v>41594.4618055556</c:v>
                </c:pt>
                <c:pt idx="39878">
                  <c:v>41594.4652777778</c:v>
                </c:pt>
                <c:pt idx="39879">
                  <c:v>41594.46875</c:v>
                </c:pt>
                <c:pt idx="39880">
                  <c:v>41594.4722222222</c:v>
                </c:pt>
                <c:pt idx="39881">
                  <c:v>41594.4756944444</c:v>
                </c:pt>
                <c:pt idx="39882">
                  <c:v>41594.4791666667</c:v>
                </c:pt>
                <c:pt idx="39883">
                  <c:v>41594.4826388889</c:v>
                </c:pt>
                <c:pt idx="39884">
                  <c:v>41594.4861111111</c:v>
                </c:pt>
                <c:pt idx="39885">
                  <c:v>41594.4895833333</c:v>
                </c:pt>
                <c:pt idx="39886">
                  <c:v>41594.4930555556</c:v>
                </c:pt>
                <c:pt idx="39887">
                  <c:v>41594.4965277778</c:v>
                </c:pt>
                <c:pt idx="39888">
                  <c:v>41594.5</c:v>
                </c:pt>
                <c:pt idx="39889">
                  <c:v>41594.5034722222</c:v>
                </c:pt>
                <c:pt idx="39890">
                  <c:v>41594.5069444445</c:v>
                </c:pt>
                <c:pt idx="39891">
                  <c:v>41594.5104166667</c:v>
                </c:pt>
                <c:pt idx="39892">
                  <c:v>41594.5138888889</c:v>
                </c:pt>
                <c:pt idx="39893">
                  <c:v>41594.5173611111</c:v>
                </c:pt>
                <c:pt idx="39894">
                  <c:v>41594.5208333333</c:v>
                </c:pt>
                <c:pt idx="39895">
                  <c:v>41594.5243055556</c:v>
                </c:pt>
                <c:pt idx="39896">
                  <c:v>41594.5277777778</c:v>
                </c:pt>
                <c:pt idx="39897">
                  <c:v>41594.53125</c:v>
                </c:pt>
                <c:pt idx="39898">
                  <c:v>41594.5347222222</c:v>
                </c:pt>
                <c:pt idx="39899">
                  <c:v>41594.5381944445</c:v>
                </c:pt>
                <c:pt idx="39900">
                  <c:v>41594.5416666667</c:v>
                </c:pt>
                <c:pt idx="39901">
                  <c:v>41594.5451388889</c:v>
                </c:pt>
                <c:pt idx="39902">
                  <c:v>41594.5486111111</c:v>
                </c:pt>
                <c:pt idx="39903">
                  <c:v>41594.5520833333</c:v>
                </c:pt>
                <c:pt idx="39904">
                  <c:v>41594.5555555556</c:v>
                </c:pt>
                <c:pt idx="39905">
                  <c:v>41594.5590277778</c:v>
                </c:pt>
                <c:pt idx="39906">
                  <c:v>41594.5625</c:v>
                </c:pt>
                <c:pt idx="39907">
                  <c:v>41594.5659722222</c:v>
                </c:pt>
                <c:pt idx="39908">
                  <c:v>41594.5694444445</c:v>
                </c:pt>
                <c:pt idx="39909">
                  <c:v>41594.5729166667</c:v>
                </c:pt>
                <c:pt idx="39910">
                  <c:v>41594.5763888889</c:v>
                </c:pt>
                <c:pt idx="39911">
                  <c:v>41594.5798611111</c:v>
                </c:pt>
                <c:pt idx="39912">
                  <c:v>41594.5833333333</c:v>
                </c:pt>
                <c:pt idx="39913">
                  <c:v>41594.5868055556</c:v>
                </c:pt>
                <c:pt idx="39914">
                  <c:v>41594.5902777778</c:v>
                </c:pt>
                <c:pt idx="39915">
                  <c:v>41594.59375</c:v>
                </c:pt>
                <c:pt idx="39916">
                  <c:v>41594.5972222222</c:v>
                </c:pt>
                <c:pt idx="39917">
                  <c:v>41594.6006944444</c:v>
                </c:pt>
                <c:pt idx="39918">
                  <c:v>41594.6041666667</c:v>
                </c:pt>
                <c:pt idx="39919">
                  <c:v>41594.6076388889</c:v>
                </c:pt>
                <c:pt idx="39920">
                  <c:v>41594.6111111111</c:v>
                </c:pt>
                <c:pt idx="39921">
                  <c:v>41594.6145833333</c:v>
                </c:pt>
                <c:pt idx="39922">
                  <c:v>41594.6180555556</c:v>
                </c:pt>
                <c:pt idx="39923">
                  <c:v>41594.6215277778</c:v>
                </c:pt>
                <c:pt idx="39924">
                  <c:v>41594.625</c:v>
                </c:pt>
                <c:pt idx="39925">
                  <c:v>41594.6284722222</c:v>
                </c:pt>
                <c:pt idx="39926">
                  <c:v>41594.6319444444</c:v>
                </c:pt>
                <c:pt idx="39927">
                  <c:v>41594.6354166667</c:v>
                </c:pt>
                <c:pt idx="39928">
                  <c:v>41594.6388888889</c:v>
                </c:pt>
                <c:pt idx="39929">
                  <c:v>41594.6423611111</c:v>
                </c:pt>
                <c:pt idx="39930">
                  <c:v>41594.6458333333</c:v>
                </c:pt>
                <c:pt idx="39931">
                  <c:v>41594.6493055556</c:v>
                </c:pt>
                <c:pt idx="39932">
                  <c:v>41594.6527777778</c:v>
                </c:pt>
                <c:pt idx="39933">
                  <c:v>41594.65625</c:v>
                </c:pt>
                <c:pt idx="39934">
                  <c:v>41594.6597222222</c:v>
                </c:pt>
                <c:pt idx="39935">
                  <c:v>41594.6631944444</c:v>
                </c:pt>
                <c:pt idx="39936">
                  <c:v>41594.6666666667</c:v>
                </c:pt>
                <c:pt idx="39937">
                  <c:v>41594.6701388889</c:v>
                </c:pt>
                <c:pt idx="39938">
                  <c:v>41594.6736111111</c:v>
                </c:pt>
                <c:pt idx="39939">
                  <c:v>41594.6770833333</c:v>
                </c:pt>
                <c:pt idx="39940">
                  <c:v>41594.6805555556</c:v>
                </c:pt>
                <c:pt idx="39941">
                  <c:v>41594.6840277778</c:v>
                </c:pt>
                <c:pt idx="39942">
                  <c:v>41594.6875</c:v>
                </c:pt>
                <c:pt idx="39943">
                  <c:v>41594.6909722222</c:v>
                </c:pt>
                <c:pt idx="39944">
                  <c:v>41594.6944444444</c:v>
                </c:pt>
                <c:pt idx="39945">
                  <c:v>41594.6979166667</c:v>
                </c:pt>
                <c:pt idx="39946">
                  <c:v>41594.7013888889</c:v>
                </c:pt>
                <c:pt idx="39947">
                  <c:v>41594.7048611111</c:v>
                </c:pt>
                <c:pt idx="39948">
                  <c:v>41594.7083333333</c:v>
                </c:pt>
                <c:pt idx="39949">
                  <c:v>41594.7118055556</c:v>
                </c:pt>
                <c:pt idx="39950">
                  <c:v>41594.7152777778</c:v>
                </c:pt>
                <c:pt idx="39951">
                  <c:v>41594.71875</c:v>
                </c:pt>
                <c:pt idx="39952">
                  <c:v>41594.7222222222</c:v>
                </c:pt>
                <c:pt idx="39953">
                  <c:v>41594.7256944444</c:v>
                </c:pt>
                <c:pt idx="39954">
                  <c:v>41594.7291666667</c:v>
                </c:pt>
                <c:pt idx="39955">
                  <c:v>41594.7326388889</c:v>
                </c:pt>
                <c:pt idx="39956">
                  <c:v>41594.7361111111</c:v>
                </c:pt>
                <c:pt idx="39957">
                  <c:v>41594.7395833333</c:v>
                </c:pt>
                <c:pt idx="39958">
                  <c:v>41594.7430555556</c:v>
                </c:pt>
                <c:pt idx="39959">
                  <c:v>41594.7465277778</c:v>
                </c:pt>
                <c:pt idx="39960">
                  <c:v>41594.75</c:v>
                </c:pt>
                <c:pt idx="39961">
                  <c:v>41594.7534722222</c:v>
                </c:pt>
                <c:pt idx="39962">
                  <c:v>41594.7569444444</c:v>
                </c:pt>
                <c:pt idx="39963">
                  <c:v>41594.7604166667</c:v>
                </c:pt>
                <c:pt idx="39964">
                  <c:v>41594.7638888889</c:v>
                </c:pt>
                <c:pt idx="39965">
                  <c:v>41594.7673611111</c:v>
                </c:pt>
                <c:pt idx="39966">
                  <c:v>41594.7708333333</c:v>
                </c:pt>
                <c:pt idx="39967">
                  <c:v>41594.7743055556</c:v>
                </c:pt>
                <c:pt idx="39968">
                  <c:v>41594.7777777778</c:v>
                </c:pt>
                <c:pt idx="39969">
                  <c:v>41594.78125</c:v>
                </c:pt>
                <c:pt idx="39970">
                  <c:v>41594.7847222222</c:v>
                </c:pt>
                <c:pt idx="39971">
                  <c:v>41594.7881944445</c:v>
                </c:pt>
                <c:pt idx="39972">
                  <c:v>41594.7916666667</c:v>
                </c:pt>
                <c:pt idx="39973">
                  <c:v>41594.7951388889</c:v>
                </c:pt>
                <c:pt idx="39974">
                  <c:v>41594.7986111111</c:v>
                </c:pt>
                <c:pt idx="39975">
                  <c:v>41594.8020833333</c:v>
                </c:pt>
                <c:pt idx="39976">
                  <c:v>41594.8055555556</c:v>
                </c:pt>
                <c:pt idx="39977">
                  <c:v>41594.8090277778</c:v>
                </c:pt>
                <c:pt idx="39978">
                  <c:v>41594.8125</c:v>
                </c:pt>
                <c:pt idx="39979">
                  <c:v>41594.8159722222</c:v>
                </c:pt>
                <c:pt idx="39980">
                  <c:v>41594.8194444445</c:v>
                </c:pt>
                <c:pt idx="39981">
                  <c:v>41594.8229166667</c:v>
                </c:pt>
                <c:pt idx="39982">
                  <c:v>41594.8263888889</c:v>
                </c:pt>
                <c:pt idx="39983">
                  <c:v>41594.8298611111</c:v>
                </c:pt>
                <c:pt idx="39984">
                  <c:v>41594.8333333333</c:v>
                </c:pt>
                <c:pt idx="39985">
                  <c:v>41594.8368055556</c:v>
                </c:pt>
                <c:pt idx="39986">
                  <c:v>41594.8402777778</c:v>
                </c:pt>
                <c:pt idx="39987">
                  <c:v>41594.84375</c:v>
                </c:pt>
                <c:pt idx="39988">
                  <c:v>41594.8472222222</c:v>
                </c:pt>
                <c:pt idx="39989">
                  <c:v>41594.8506944445</c:v>
                </c:pt>
                <c:pt idx="39990">
                  <c:v>41594.8541666667</c:v>
                </c:pt>
                <c:pt idx="39991">
                  <c:v>41594.8576388889</c:v>
                </c:pt>
                <c:pt idx="39992">
                  <c:v>41594.8611111111</c:v>
                </c:pt>
                <c:pt idx="39993">
                  <c:v>41594.8645833333</c:v>
                </c:pt>
                <c:pt idx="39994">
                  <c:v>41594.8680555556</c:v>
                </c:pt>
                <c:pt idx="39995">
                  <c:v>41594.8715277778</c:v>
                </c:pt>
                <c:pt idx="39996">
                  <c:v>41594.875</c:v>
                </c:pt>
                <c:pt idx="39997">
                  <c:v>41594.8784722222</c:v>
                </c:pt>
                <c:pt idx="39998">
                  <c:v>41594.8819444444</c:v>
                </c:pt>
                <c:pt idx="39999">
                  <c:v>41594.8854166667</c:v>
                </c:pt>
                <c:pt idx="40000">
                  <c:v>41594.8888888889</c:v>
                </c:pt>
                <c:pt idx="40001">
                  <c:v>41594.8923611111</c:v>
                </c:pt>
                <c:pt idx="40002">
                  <c:v>41594.8958333333</c:v>
                </c:pt>
                <c:pt idx="40003">
                  <c:v>41594.8993055556</c:v>
                </c:pt>
                <c:pt idx="40004">
                  <c:v>41594.9027777778</c:v>
                </c:pt>
                <c:pt idx="40005">
                  <c:v>41594.90625</c:v>
                </c:pt>
                <c:pt idx="40006">
                  <c:v>41594.9097222222</c:v>
                </c:pt>
                <c:pt idx="40007">
                  <c:v>41594.9131944444</c:v>
                </c:pt>
                <c:pt idx="40008">
                  <c:v>41594.9166666667</c:v>
                </c:pt>
                <c:pt idx="40009">
                  <c:v>41594.9201388889</c:v>
                </c:pt>
                <c:pt idx="40010">
                  <c:v>41594.9236111111</c:v>
                </c:pt>
                <c:pt idx="40011">
                  <c:v>41594.9270833333</c:v>
                </c:pt>
                <c:pt idx="40012">
                  <c:v>41594.9305555556</c:v>
                </c:pt>
                <c:pt idx="40013">
                  <c:v>41594.9340277778</c:v>
                </c:pt>
                <c:pt idx="40014">
                  <c:v>41594.9375</c:v>
                </c:pt>
                <c:pt idx="40015">
                  <c:v>41594.9409722222</c:v>
                </c:pt>
                <c:pt idx="40016">
                  <c:v>41594.9444444444</c:v>
                </c:pt>
                <c:pt idx="40017">
                  <c:v>41594.9479166667</c:v>
                </c:pt>
                <c:pt idx="40018">
                  <c:v>41594.9513888889</c:v>
                </c:pt>
                <c:pt idx="40019">
                  <c:v>41594.9548611111</c:v>
                </c:pt>
                <c:pt idx="40020">
                  <c:v>41594.9583333333</c:v>
                </c:pt>
                <c:pt idx="40021">
                  <c:v>41594.9618055556</c:v>
                </c:pt>
                <c:pt idx="40022">
                  <c:v>41594.9652777778</c:v>
                </c:pt>
                <c:pt idx="40023">
                  <c:v>41594.96875</c:v>
                </c:pt>
                <c:pt idx="40024">
                  <c:v>41594.9722222222</c:v>
                </c:pt>
                <c:pt idx="40025">
                  <c:v>41594.9756944444</c:v>
                </c:pt>
                <c:pt idx="40026">
                  <c:v>41594.9791666667</c:v>
                </c:pt>
                <c:pt idx="40027">
                  <c:v>41594.9826388889</c:v>
                </c:pt>
                <c:pt idx="40028">
                  <c:v>41594.9861111111</c:v>
                </c:pt>
                <c:pt idx="40029">
                  <c:v>41594.9895833333</c:v>
                </c:pt>
                <c:pt idx="40030">
                  <c:v>41594.9930555556</c:v>
                </c:pt>
                <c:pt idx="40031">
                  <c:v>41594.9965277778</c:v>
                </c:pt>
                <c:pt idx="40032">
                  <c:v>41595</c:v>
                </c:pt>
                <c:pt idx="40033">
                  <c:v>41595.0034722222</c:v>
                </c:pt>
                <c:pt idx="40034">
                  <c:v>41595.0069444444</c:v>
                </c:pt>
                <c:pt idx="40035">
                  <c:v>41595.0104166667</c:v>
                </c:pt>
                <c:pt idx="40036">
                  <c:v>41595.0138888889</c:v>
                </c:pt>
                <c:pt idx="40037">
                  <c:v>41595.0173611111</c:v>
                </c:pt>
                <c:pt idx="40038">
                  <c:v>41595.0208333333</c:v>
                </c:pt>
                <c:pt idx="40039">
                  <c:v>41595.0243055556</c:v>
                </c:pt>
                <c:pt idx="40040">
                  <c:v>41595.0277777778</c:v>
                </c:pt>
                <c:pt idx="40041">
                  <c:v>41595.03125</c:v>
                </c:pt>
                <c:pt idx="40042">
                  <c:v>41595.0347222222</c:v>
                </c:pt>
                <c:pt idx="40043">
                  <c:v>41595.0381944445</c:v>
                </c:pt>
                <c:pt idx="40044">
                  <c:v>41595.0416666667</c:v>
                </c:pt>
                <c:pt idx="40045">
                  <c:v>41595.0451388889</c:v>
                </c:pt>
                <c:pt idx="40046">
                  <c:v>41595.0486111111</c:v>
                </c:pt>
                <c:pt idx="40047">
                  <c:v>41595.0520833333</c:v>
                </c:pt>
                <c:pt idx="40048">
                  <c:v>41595.0555555556</c:v>
                </c:pt>
                <c:pt idx="40049">
                  <c:v>41595.0590277778</c:v>
                </c:pt>
                <c:pt idx="40050">
                  <c:v>41595.0625</c:v>
                </c:pt>
                <c:pt idx="40051">
                  <c:v>41595.0659722222</c:v>
                </c:pt>
                <c:pt idx="40052">
                  <c:v>41595.0694444445</c:v>
                </c:pt>
                <c:pt idx="40053">
                  <c:v>41595.0729166667</c:v>
                </c:pt>
                <c:pt idx="40054">
                  <c:v>41595.0763888889</c:v>
                </c:pt>
                <c:pt idx="40055">
                  <c:v>41595.0798611111</c:v>
                </c:pt>
                <c:pt idx="40056">
                  <c:v>41595.0833333333</c:v>
                </c:pt>
                <c:pt idx="40057">
                  <c:v>41595.0868055556</c:v>
                </c:pt>
                <c:pt idx="40058">
                  <c:v>41595.0902777778</c:v>
                </c:pt>
                <c:pt idx="40059">
                  <c:v>41595.09375</c:v>
                </c:pt>
                <c:pt idx="40060">
                  <c:v>41595.0972222222</c:v>
                </c:pt>
                <c:pt idx="40061">
                  <c:v>41595.1006944445</c:v>
                </c:pt>
                <c:pt idx="40062">
                  <c:v>41595.1041666667</c:v>
                </c:pt>
                <c:pt idx="40063">
                  <c:v>41595.1076388889</c:v>
                </c:pt>
                <c:pt idx="40064">
                  <c:v>41595.1111111111</c:v>
                </c:pt>
                <c:pt idx="40065">
                  <c:v>41595.1145833333</c:v>
                </c:pt>
                <c:pt idx="40066">
                  <c:v>41595.1180555556</c:v>
                </c:pt>
                <c:pt idx="40067">
                  <c:v>41595.1215277778</c:v>
                </c:pt>
                <c:pt idx="40068">
                  <c:v>41595.125</c:v>
                </c:pt>
                <c:pt idx="40069">
                  <c:v>41595.1284722222</c:v>
                </c:pt>
                <c:pt idx="40070">
                  <c:v>41595.1319444444</c:v>
                </c:pt>
                <c:pt idx="40071">
                  <c:v>41595.1354166667</c:v>
                </c:pt>
                <c:pt idx="40072">
                  <c:v>41595.1388888889</c:v>
                </c:pt>
                <c:pt idx="40073">
                  <c:v>41595.1423611111</c:v>
                </c:pt>
                <c:pt idx="40074">
                  <c:v>41595.1458333333</c:v>
                </c:pt>
                <c:pt idx="40075">
                  <c:v>41595.1493055556</c:v>
                </c:pt>
                <c:pt idx="40076">
                  <c:v>41595.1527777778</c:v>
                </c:pt>
                <c:pt idx="40077">
                  <c:v>41595.15625</c:v>
                </c:pt>
                <c:pt idx="40078">
                  <c:v>41595.1597222222</c:v>
                </c:pt>
                <c:pt idx="40079">
                  <c:v>41595.1631944444</c:v>
                </c:pt>
                <c:pt idx="40080">
                  <c:v>41595.1666666667</c:v>
                </c:pt>
                <c:pt idx="40081">
                  <c:v>41595.1701388889</c:v>
                </c:pt>
                <c:pt idx="40082">
                  <c:v>41595.1736111111</c:v>
                </c:pt>
                <c:pt idx="40083">
                  <c:v>41595.1770833333</c:v>
                </c:pt>
                <c:pt idx="40084">
                  <c:v>41595.1805555556</c:v>
                </c:pt>
                <c:pt idx="40085">
                  <c:v>41595.1840277778</c:v>
                </c:pt>
                <c:pt idx="40086">
                  <c:v>41595.1875</c:v>
                </c:pt>
                <c:pt idx="40087">
                  <c:v>41595.1909722222</c:v>
                </c:pt>
                <c:pt idx="40088">
                  <c:v>41595.1944444444</c:v>
                </c:pt>
                <c:pt idx="40089">
                  <c:v>41595.1979166667</c:v>
                </c:pt>
                <c:pt idx="40090">
                  <c:v>41595.2013888889</c:v>
                </c:pt>
                <c:pt idx="40091">
                  <c:v>41595.2048611111</c:v>
                </c:pt>
                <c:pt idx="40092">
                  <c:v>41595.2083333333</c:v>
                </c:pt>
                <c:pt idx="40093">
                  <c:v>41595.2118055556</c:v>
                </c:pt>
                <c:pt idx="40094">
                  <c:v>41595.2152777778</c:v>
                </c:pt>
                <c:pt idx="40095">
                  <c:v>41595.21875</c:v>
                </c:pt>
                <c:pt idx="40096">
                  <c:v>41595.2222222222</c:v>
                </c:pt>
                <c:pt idx="40097">
                  <c:v>41595.2256944444</c:v>
                </c:pt>
                <c:pt idx="40098">
                  <c:v>41595.2291666667</c:v>
                </c:pt>
                <c:pt idx="40099">
                  <c:v>41595.2326388889</c:v>
                </c:pt>
                <c:pt idx="40100">
                  <c:v>41595.2361111111</c:v>
                </c:pt>
                <c:pt idx="40101">
                  <c:v>41595.2395833333</c:v>
                </c:pt>
                <c:pt idx="40102">
                  <c:v>41595.2430555556</c:v>
                </c:pt>
                <c:pt idx="40103">
                  <c:v>41595.2465277778</c:v>
                </c:pt>
                <c:pt idx="40104">
                  <c:v>41595.25</c:v>
                </c:pt>
                <c:pt idx="40105">
                  <c:v>41595.2534722222</c:v>
                </c:pt>
                <c:pt idx="40106">
                  <c:v>41595.2569444444</c:v>
                </c:pt>
                <c:pt idx="40107">
                  <c:v>41595.2604166667</c:v>
                </c:pt>
                <c:pt idx="40108">
                  <c:v>41595.2638888889</c:v>
                </c:pt>
                <c:pt idx="40109">
                  <c:v>41595.2673611111</c:v>
                </c:pt>
                <c:pt idx="40110">
                  <c:v>41595.2708333333</c:v>
                </c:pt>
                <c:pt idx="40111">
                  <c:v>41595.2743055556</c:v>
                </c:pt>
                <c:pt idx="40112">
                  <c:v>41595.2777777778</c:v>
                </c:pt>
                <c:pt idx="40113">
                  <c:v>41595.28125</c:v>
                </c:pt>
                <c:pt idx="40114">
                  <c:v>41595.2847222222</c:v>
                </c:pt>
                <c:pt idx="40115">
                  <c:v>41595.2881944444</c:v>
                </c:pt>
                <c:pt idx="40116">
                  <c:v>41595.2916666667</c:v>
                </c:pt>
                <c:pt idx="40117">
                  <c:v>41595.2951388889</c:v>
                </c:pt>
                <c:pt idx="40118">
                  <c:v>41595.2986111111</c:v>
                </c:pt>
                <c:pt idx="40119">
                  <c:v>41595.3020833333</c:v>
                </c:pt>
                <c:pt idx="40120">
                  <c:v>41595.3055555556</c:v>
                </c:pt>
                <c:pt idx="40121">
                  <c:v>41595.3090277778</c:v>
                </c:pt>
                <c:pt idx="40122">
                  <c:v>41595.3125</c:v>
                </c:pt>
                <c:pt idx="40123">
                  <c:v>41595.3159722222</c:v>
                </c:pt>
                <c:pt idx="40124">
                  <c:v>41595.3194444445</c:v>
                </c:pt>
                <c:pt idx="40125">
                  <c:v>41595.3229166667</c:v>
                </c:pt>
                <c:pt idx="40126">
                  <c:v>41595.3263888889</c:v>
                </c:pt>
                <c:pt idx="40127">
                  <c:v>41595.3298611111</c:v>
                </c:pt>
                <c:pt idx="40128">
                  <c:v>41595.3333333333</c:v>
                </c:pt>
                <c:pt idx="40129">
                  <c:v>41595.3368055556</c:v>
                </c:pt>
                <c:pt idx="40130">
                  <c:v>41595.3402777778</c:v>
                </c:pt>
                <c:pt idx="40131">
                  <c:v>41595.34375</c:v>
                </c:pt>
                <c:pt idx="40132">
                  <c:v>41595.3472222222</c:v>
                </c:pt>
                <c:pt idx="40133">
                  <c:v>41595.3506944445</c:v>
                </c:pt>
                <c:pt idx="40134">
                  <c:v>41595.3541666667</c:v>
                </c:pt>
                <c:pt idx="40135">
                  <c:v>41595.3576388889</c:v>
                </c:pt>
                <c:pt idx="40136">
                  <c:v>41595.3611111111</c:v>
                </c:pt>
                <c:pt idx="40137">
                  <c:v>41595.3645833333</c:v>
                </c:pt>
                <c:pt idx="40138">
                  <c:v>41595.3680555556</c:v>
                </c:pt>
                <c:pt idx="40139">
                  <c:v>41595.3715277778</c:v>
                </c:pt>
                <c:pt idx="40140">
                  <c:v>41595.375</c:v>
                </c:pt>
                <c:pt idx="40141">
                  <c:v>41595.3784722222</c:v>
                </c:pt>
                <c:pt idx="40142">
                  <c:v>41595.3819444445</c:v>
                </c:pt>
                <c:pt idx="40143">
                  <c:v>41595.3854166667</c:v>
                </c:pt>
                <c:pt idx="40144">
                  <c:v>41595.3888888889</c:v>
                </c:pt>
                <c:pt idx="40145">
                  <c:v>41595.3923611111</c:v>
                </c:pt>
                <c:pt idx="40146">
                  <c:v>41595.3958333333</c:v>
                </c:pt>
                <c:pt idx="40147">
                  <c:v>41595.3993055556</c:v>
                </c:pt>
                <c:pt idx="40148">
                  <c:v>41595.4027777778</c:v>
                </c:pt>
                <c:pt idx="40149">
                  <c:v>41595.40625</c:v>
                </c:pt>
                <c:pt idx="40150">
                  <c:v>41595.4097222222</c:v>
                </c:pt>
                <c:pt idx="40151">
                  <c:v>41595.4131944444</c:v>
                </c:pt>
                <c:pt idx="40152">
                  <c:v>41595.4166666667</c:v>
                </c:pt>
                <c:pt idx="40153">
                  <c:v>41595.4201388889</c:v>
                </c:pt>
                <c:pt idx="40154">
                  <c:v>41595.4236111111</c:v>
                </c:pt>
                <c:pt idx="40155">
                  <c:v>41595.4270833333</c:v>
                </c:pt>
                <c:pt idx="40156">
                  <c:v>41595.4305555556</c:v>
                </c:pt>
                <c:pt idx="40157">
                  <c:v>41595.4340277778</c:v>
                </c:pt>
                <c:pt idx="40158">
                  <c:v>41595.4375</c:v>
                </c:pt>
                <c:pt idx="40159">
                  <c:v>41595.4409722222</c:v>
                </c:pt>
                <c:pt idx="40160">
                  <c:v>41595.4444444444</c:v>
                </c:pt>
                <c:pt idx="40161">
                  <c:v>41595.4479166667</c:v>
                </c:pt>
                <c:pt idx="40162">
                  <c:v>41595.4513888889</c:v>
                </c:pt>
                <c:pt idx="40163">
                  <c:v>41595.4548611111</c:v>
                </c:pt>
                <c:pt idx="40164">
                  <c:v>41595.4583333333</c:v>
                </c:pt>
                <c:pt idx="40165">
                  <c:v>41595.4618055556</c:v>
                </c:pt>
                <c:pt idx="40166">
                  <c:v>41595.4652777778</c:v>
                </c:pt>
                <c:pt idx="40167">
                  <c:v>41595.46875</c:v>
                </c:pt>
                <c:pt idx="40168">
                  <c:v>41595.4722222222</c:v>
                </c:pt>
                <c:pt idx="40169">
                  <c:v>41595.4756944444</c:v>
                </c:pt>
                <c:pt idx="40170">
                  <c:v>41595.4791666667</c:v>
                </c:pt>
                <c:pt idx="40171">
                  <c:v>41595.4826388889</c:v>
                </c:pt>
                <c:pt idx="40172">
                  <c:v>41595.4861111111</c:v>
                </c:pt>
                <c:pt idx="40173">
                  <c:v>41595.4895833333</c:v>
                </c:pt>
                <c:pt idx="40174">
                  <c:v>41595.4930555556</c:v>
                </c:pt>
                <c:pt idx="40175">
                  <c:v>41595.4965277778</c:v>
                </c:pt>
                <c:pt idx="40176">
                  <c:v>41595.5</c:v>
                </c:pt>
                <c:pt idx="40177">
                  <c:v>41595.5034722222</c:v>
                </c:pt>
                <c:pt idx="40178">
                  <c:v>41595.5069444444</c:v>
                </c:pt>
                <c:pt idx="40179">
                  <c:v>41595.5104166667</c:v>
                </c:pt>
                <c:pt idx="40180">
                  <c:v>41595.5138888889</c:v>
                </c:pt>
                <c:pt idx="40181">
                  <c:v>41595.5173611111</c:v>
                </c:pt>
                <c:pt idx="40182">
                  <c:v>41595.5208333333</c:v>
                </c:pt>
                <c:pt idx="40183">
                  <c:v>41595.5243055556</c:v>
                </c:pt>
                <c:pt idx="40184">
                  <c:v>41595.5277777778</c:v>
                </c:pt>
                <c:pt idx="40185">
                  <c:v>41595.53125</c:v>
                </c:pt>
                <c:pt idx="40186">
                  <c:v>41595.5347222222</c:v>
                </c:pt>
                <c:pt idx="40187">
                  <c:v>41595.5381944444</c:v>
                </c:pt>
                <c:pt idx="40188">
                  <c:v>41595.5416666667</c:v>
                </c:pt>
                <c:pt idx="40189">
                  <c:v>41595.5451388889</c:v>
                </c:pt>
                <c:pt idx="40190">
                  <c:v>41595.5486111111</c:v>
                </c:pt>
                <c:pt idx="40191">
                  <c:v>41595.5520833333</c:v>
                </c:pt>
                <c:pt idx="40192">
                  <c:v>41595.5555555556</c:v>
                </c:pt>
                <c:pt idx="40193">
                  <c:v>41595.5590277778</c:v>
                </c:pt>
                <c:pt idx="40194">
                  <c:v>41595.5625</c:v>
                </c:pt>
                <c:pt idx="40195">
                  <c:v>41595.5659722222</c:v>
                </c:pt>
                <c:pt idx="40196">
                  <c:v>41595.5694444445</c:v>
                </c:pt>
                <c:pt idx="40197">
                  <c:v>41595.5729166667</c:v>
                </c:pt>
                <c:pt idx="40198">
                  <c:v>41595.5763888889</c:v>
                </c:pt>
                <c:pt idx="40199">
                  <c:v>41595.5798611111</c:v>
                </c:pt>
                <c:pt idx="40200">
                  <c:v>41595.5833333333</c:v>
                </c:pt>
                <c:pt idx="40201">
                  <c:v>41595.5868055556</c:v>
                </c:pt>
                <c:pt idx="40202">
                  <c:v>41595.5902777778</c:v>
                </c:pt>
                <c:pt idx="40203">
                  <c:v>41595.59375</c:v>
                </c:pt>
                <c:pt idx="40204">
                  <c:v>41595.5972222222</c:v>
                </c:pt>
                <c:pt idx="40205">
                  <c:v>41595.6006944445</c:v>
                </c:pt>
                <c:pt idx="40206">
                  <c:v>41595.6041666667</c:v>
                </c:pt>
                <c:pt idx="40207">
                  <c:v>41595.6076388889</c:v>
                </c:pt>
                <c:pt idx="40208">
                  <c:v>41595.6111111111</c:v>
                </c:pt>
                <c:pt idx="40209">
                  <c:v>41595.6145833333</c:v>
                </c:pt>
                <c:pt idx="40210">
                  <c:v>41595.6180555556</c:v>
                </c:pt>
                <c:pt idx="40211">
                  <c:v>41595.6215277778</c:v>
                </c:pt>
                <c:pt idx="40212">
                  <c:v>41595.625</c:v>
                </c:pt>
                <c:pt idx="40213">
                  <c:v>41595.6284722222</c:v>
                </c:pt>
                <c:pt idx="40214">
                  <c:v>41595.6319444445</c:v>
                </c:pt>
                <c:pt idx="40215">
                  <c:v>41595.6354166667</c:v>
                </c:pt>
                <c:pt idx="40216">
                  <c:v>41595.6388888889</c:v>
                </c:pt>
                <c:pt idx="40217">
                  <c:v>41595.6423611111</c:v>
                </c:pt>
                <c:pt idx="40218">
                  <c:v>41595.6458333333</c:v>
                </c:pt>
                <c:pt idx="40219">
                  <c:v>41595.6493055556</c:v>
                </c:pt>
                <c:pt idx="40220">
                  <c:v>41595.6527777778</c:v>
                </c:pt>
                <c:pt idx="40221">
                  <c:v>41595.65625</c:v>
                </c:pt>
                <c:pt idx="40222">
                  <c:v>41595.6597222222</c:v>
                </c:pt>
                <c:pt idx="40223">
                  <c:v>41595.6631944444</c:v>
                </c:pt>
                <c:pt idx="40224">
                  <c:v>41595.6666666667</c:v>
                </c:pt>
                <c:pt idx="40225">
                  <c:v>41595.6701388889</c:v>
                </c:pt>
                <c:pt idx="40226">
                  <c:v>41595.6736111111</c:v>
                </c:pt>
                <c:pt idx="40227">
                  <c:v>41595.6770833333</c:v>
                </c:pt>
                <c:pt idx="40228">
                  <c:v>41595.6805555556</c:v>
                </c:pt>
                <c:pt idx="40229">
                  <c:v>41595.6840277778</c:v>
                </c:pt>
                <c:pt idx="40230">
                  <c:v>41595.6875</c:v>
                </c:pt>
                <c:pt idx="40231">
                  <c:v>41595.6909722222</c:v>
                </c:pt>
                <c:pt idx="40232">
                  <c:v>41595.6944444444</c:v>
                </c:pt>
                <c:pt idx="40233">
                  <c:v>41595.6979166667</c:v>
                </c:pt>
                <c:pt idx="40234">
                  <c:v>41595.7013888889</c:v>
                </c:pt>
                <c:pt idx="40235">
                  <c:v>41595.7048611111</c:v>
                </c:pt>
                <c:pt idx="40236">
                  <c:v>41595.7083333333</c:v>
                </c:pt>
                <c:pt idx="40237">
                  <c:v>41595.7118055556</c:v>
                </c:pt>
                <c:pt idx="40238">
                  <c:v>41595.7152777778</c:v>
                </c:pt>
                <c:pt idx="40239">
                  <c:v>41595.71875</c:v>
                </c:pt>
                <c:pt idx="40240">
                  <c:v>41595.7222222222</c:v>
                </c:pt>
                <c:pt idx="40241">
                  <c:v>41595.7256944444</c:v>
                </c:pt>
                <c:pt idx="40242">
                  <c:v>41595.7291666667</c:v>
                </c:pt>
                <c:pt idx="40243">
                  <c:v>41595.7326388889</c:v>
                </c:pt>
                <c:pt idx="40244">
                  <c:v>41595.7361111111</c:v>
                </c:pt>
                <c:pt idx="40245">
                  <c:v>41595.7395833333</c:v>
                </c:pt>
                <c:pt idx="40246">
                  <c:v>41595.7430555556</c:v>
                </c:pt>
                <c:pt idx="40247">
                  <c:v>41595.7465277778</c:v>
                </c:pt>
                <c:pt idx="40248">
                  <c:v>41595.75</c:v>
                </c:pt>
                <c:pt idx="40249">
                  <c:v>41595.7534722222</c:v>
                </c:pt>
                <c:pt idx="40250">
                  <c:v>41595.7569444444</c:v>
                </c:pt>
                <c:pt idx="40251">
                  <c:v>41595.7604166667</c:v>
                </c:pt>
                <c:pt idx="40252">
                  <c:v>41595.7638888889</c:v>
                </c:pt>
                <c:pt idx="40253">
                  <c:v>41595.7673611111</c:v>
                </c:pt>
                <c:pt idx="40254">
                  <c:v>41595.7708333333</c:v>
                </c:pt>
                <c:pt idx="40255">
                  <c:v>41595.7743055556</c:v>
                </c:pt>
                <c:pt idx="40256">
                  <c:v>41595.7777777778</c:v>
                </c:pt>
                <c:pt idx="40257">
                  <c:v>41595.78125</c:v>
                </c:pt>
                <c:pt idx="40258">
                  <c:v>41595.7847222222</c:v>
                </c:pt>
                <c:pt idx="40259">
                  <c:v>41595.7881944444</c:v>
                </c:pt>
                <c:pt idx="40260">
                  <c:v>41595.7916666667</c:v>
                </c:pt>
                <c:pt idx="40261">
                  <c:v>41595.7951388889</c:v>
                </c:pt>
                <c:pt idx="40262">
                  <c:v>41595.7986111111</c:v>
                </c:pt>
                <c:pt idx="40263">
                  <c:v>41595.8020833333</c:v>
                </c:pt>
                <c:pt idx="40264">
                  <c:v>41595.8055555556</c:v>
                </c:pt>
                <c:pt idx="40265">
                  <c:v>41595.8090277778</c:v>
                </c:pt>
                <c:pt idx="40266">
                  <c:v>41595.8125</c:v>
                </c:pt>
                <c:pt idx="40267">
                  <c:v>41595.8159722222</c:v>
                </c:pt>
                <c:pt idx="40268">
                  <c:v>41595.8194444444</c:v>
                </c:pt>
                <c:pt idx="40269">
                  <c:v>41595.8229166667</c:v>
                </c:pt>
                <c:pt idx="40270">
                  <c:v>41595.8263888889</c:v>
                </c:pt>
                <c:pt idx="40271">
                  <c:v>41595.8298611111</c:v>
                </c:pt>
                <c:pt idx="40272">
                  <c:v>41595.8333333333</c:v>
                </c:pt>
                <c:pt idx="40273">
                  <c:v>41595.8368055556</c:v>
                </c:pt>
                <c:pt idx="40274">
                  <c:v>41595.8402777778</c:v>
                </c:pt>
                <c:pt idx="40275">
                  <c:v>41595.84375</c:v>
                </c:pt>
                <c:pt idx="40276">
                  <c:v>41595.8472222222</c:v>
                </c:pt>
                <c:pt idx="40277">
                  <c:v>41595.8506944445</c:v>
                </c:pt>
                <c:pt idx="40278">
                  <c:v>41595.8541666667</c:v>
                </c:pt>
                <c:pt idx="40279">
                  <c:v>41595.8576388889</c:v>
                </c:pt>
                <c:pt idx="40280">
                  <c:v>41595.8611111111</c:v>
                </c:pt>
                <c:pt idx="40281">
                  <c:v>41595.8645833333</c:v>
                </c:pt>
                <c:pt idx="40282">
                  <c:v>41595.8680555556</c:v>
                </c:pt>
                <c:pt idx="40283">
                  <c:v>41595.8715277778</c:v>
                </c:pt>
                <c:pt idx="40284">
                  <c:v>41595.875</c:v>
                </c:pt>
                <c:pt idx="40285">
                  <c:v>41595.8784722222</c:v>
                </c:pt>
                <c:pt idx="40286">
                  <c:v>41595.8819444445</c:v>
                </c:pt>
                <c:pt idx="40287">
                  <c:v>41595.8854166667</c:v>
                </c:pt>
                <c:pt idx="40288">
                  <c:v>41595.8888888889</c:v>
                </c:pt>
                <c:pt idx="40289">
                  <c:v>41595.8923611111</c:v>
                </c:pt>
                <c:pt idx="40290">
                  <c:v>41595.8958333333</c:v>
                </c:pt>
                <c:pt idx="40291">
                  <c:v>41595.8993055556</c:v>
                </c:pt>
                <c:pt idx="40292">
                  <c:v>41595.9027777778</c:v>
                </c:pt>
                <c:pt idx="40293">
                  <c:v>41595.90625</c:v>
                </c:pt>
                <c:pt idx="40294">
                  <c:v>41595.9097222222</c:v>
                </c:pt>
                <c:pt idx="40295">
                  <c:v>41595.9131944445</c:v>
                </c:pt>
                <c:pt idx="40296">
                  <c:v>41595.9166666667</c:v>
                </c:pt>
                <c:pt idx="40297">
                  <c:v>41595.9201388889</c:v>
                </c:pt>
                <c:pt idx="40298">
                  <c:v>41595.9236111111</c:v>
                </c:pt>
                <c:pt idx="40299">
                  <c:v>41595.9270833333</c:v>
                </c:pt>
                <c:pt idx="40300">
                  <c:v>41595.9305555556</c:v>
                </c:pt>
                <c:pt idx="40301">
                  <c:v>41595.9340277778</c:v>
                </c:pt>
                <c:pt idx="40302">
                  <c:v>41595.9375</c:v>
                </c:pt>
                <c:pt idx="40303">
                  <c:v>41595.9409722222</c:v>
                </c:pt>
                <c:pt idx="40304">
                  <c:v>41595.9444444444</c:v>
                </c:pt>
                <c:pt idx="40305">
                  <c:v>41595.9479166667</c:v>
                </c:pt>
                <c:pt idx="40306">
                  <c:v>41595.9513888889</c:v>
                </c:pt>
                <c:pt idx="40307">
                  <c:v>41595.9548611111</c:v>
                </c:pt>
                <c:pt idx="40308">
                  <c:v>41595.9583333333</c:v>
                </c:pt>
                <c:pt idx="40309">
                  <c:v>41595.9618055556</c:v>
                </c:pt>
                <c:pt idx="40310">
                  <c:v>41595.9652777778</c:v>
                </c:pt>
                <c:pt idx="40311">
                  <c:v>41595.96875</c:v>
                </c:pt>
                <c:pt idx="40312">
                  <c:v>41595.9722222222</c:v>
                </c:pt>
                <c:pt idx="40313">
                  <c:v>41595.9756944444</c:v>
                </c:pt>
                <c:pt idx="40314">
                  <c:v>41595.9791666667</c:v>
                </c:pt>
                <c:pt idx="40315">
                  <c:v>41595.9826388889</c:v>
                </c:pt>
                <c:pt idx="40316">
                  <c:v>41595.9861111111</c:v>
                </c:pt>
                <c:pt idx="40317">
                  <c:v>41595.9895833333</c:v>
                </c:pt>
                <c:pt idx="40318">
                  <c:v>41595.9930555556</c:v>
                </c:pt>
                <c:pt idx="40319">
                  <c:v>41595.9965277778</c:v>
                </c:pt>
                <c:pt idx="40320">
                  <c:v>41596</c:v>
                </c:pt>
                <c:pt idx="40321">
                  <c:v>41596.0034722222</c:v>
                </c:pt>
                <c:pt idx="40322">
                  <c:v>41596.0069444444</c:v>
                </c:pt>
                <c:pt idx="40323">
                  <c:v>41596.0104166667</c:v>
                </c:pt>
                <c:pt idx="40324">
                  <c:v>41596.0138888889</c:v>
                </c:pt>
                <c:pt idx="40325">
                  <c:v>41596.0173611111</c:v>
                </c:pt>
                <c:pt idx="40326">
                  <c:v>41596.0208333333</c:v>
                </c:pt>
                <c:pt idx="40327">
                  <c:v>41596.0243055556</c:v>
                </c:pt>
                <c:pt idx="40328">
                  <c:v>41596.0277777778</c:v>
                </c:pt>
                <c:pt idx="40329">
                  <c:v>41596.03125</c:v>
                </c:pt>
                <c:pt idx="40330">
                  <c:v>41596.0347222222</c:v>
                </c:pt>
                <c:pt idx="40331">
                  <c:v>41596.0381944444</c:v>
                </c:pt>
                <c:pt idx="40332">
                  <c:v>41596.0416666667</c:v>
                </c:pt>
                <c:pt idx="40333">
                  <c:v>41596.0451388889</c:v>
                </c:pt>
                <c:pt idx="40334">
                  <c:v>41596.0486111111</c:v>
                </c:pt>
                <c:pt idx="40335">
                  <c:v>41596.0520833333</c:v>
                </c:pt>
                <c:pt idx="40336">
                  <c:v>41596.0555555556</c:v>
                </c:pt>
                <c:pt idx="40337">
                  <c:v>41596.0590277778</c:v>
                </c:pt>
                <c:pt idx="40338">
                  <c:v>41596.0625</c:v>
                </c:pt>
                <c:pt idx="40339">
                  <c:v>41596.0659722222</c:v>
                </c:pt>
                <c:pt idx="40340">
                  <c:v>41596.0694444444</c:v>
                </c:pt>
                <c:pt idx="40341">
                  <c:v>41596.0729166667</c:v>
                </c:pt>
                <c:pt idx="40342">
                  <c:v>41596.0763888889</c:v>
                </c:pt>
                <c:pt idx="40343">
                  <c:v>41596.0798611111</c:v>
                </c:pt>
                <c:pt idx="40344">
                  <c:v>41596.0833333333</c:v>
                </c:pt>
                <c:pt idx="40345">
                  <c:v>41596.0868055556</c:v>
                </c:pt>
                <c:pt idx="40346">
                  <c:v>41596.0902777778</c:v>
                </c:pt>
                <c:pt idx="40347">
                  <c:v>41596.09375</c:v>
                </c:pt>
                <c:pt idx="40348">
                  <c:v>41596.0972222222</c:v>
                </c:pt>
                <c:pt idx="40349">
                  <c:v>41596.1006944444</c:v>
                </c:pt>
                <c:pt idx="40350">
                  <c:v>41596.1041666667</c:v>
                </c:pt>
                <c:pt idx="40351">
                  <c:v>41596.1076388889</c:v>
                </c:pt>
                <c:pt idx="40352">
                  <c:v>41596.1111111111</c:v>
                </c:pt>
                <c:pt idx="40353">
                  <c:v>41596.1145833333</c:v>
                </c:pt>
                <c:pt idx="40354">
                  <c:v>41596.1180555556</c:v>
                </c:pt>
                <c:pt idx="40355">
                  <c:v>41596.1215277778</c:v>
                </c:pt>
                <c:pt idx="40356">
                  <c:v>41596.125</c:v>
                </c:pt>
                <c:pt idx="40357">
                  <c:v>41596.1284722222</c:v>
                </c:pt>
                <c:pt idx="40358">
                  <c:v>41596.1319444445</c:v>
                </c:pt>
                <c:pt idx="40359">
                  <c:v>41596.1354166667</c:v>
                </c:pt>
                <c:pt idx="40360">
                  <c:v>41596.1388888889</c:v>
                </c:pt>
                <c:pt idx="40361">
                  <c:v>41596.1423611111</c:v>
                </c:pt>
                <c:pt idx="40362">
                  <c:v>41596.1458333333</c:v>
                </c:pt>
                <c:pt idx="40363">
                  <c:v>41596.1493055556</c:v>
                </c:pt>
                <c:pt idx="40364">
                  <c:v>41596.1527777778</c:v>
                </c:pt>
                <c:pt idx="40365">
                  <c:v>41596.15625</c:v>
                </c:pt>
                <c:pt idx="40366">
                  <c:v>41596.1597222222</c:v>
                </c:pt>
                <c:pt idx="40367">
                  <c:v>41596.1631944445</c:v>
                </c:pt>
                <c:pt idx="40368">
                  <c:v>41596.1666666667</c:v>
                </c:pt>
                <c:pt idx="40369">
                  <c:v>41596.1701388889</c:v>
                </c:pt>
                <c:pt idx="40370">
                  <c:v>41596.1736111111</c:v>
                </c:pt>
                <c:pt idx="40371">
                  <c:v>41596.1770833333</c:v>
                </c:pt>
                <c:pt idx="40372">
                  <c:v>41596.1805555556</c:v>
                </c:pt>
                <c:pt idx="40373">
                  <c:v>41596.1840277778</c:v>
                </c:pt>
                <c:pt idx="40374">
                  <c:v>41596.1875</c:v>
                </c:pt>
                <c:pt idx="40375">
                  <c:v>41596.1909722222</c:v>
                </c:pt>
                <c:pt idx="40376">
                  <c:v>41596.1944444444</c:v>
                </c:pt>
                <c:pt idx="40377">
                  <c:v>41596.1979166667</c:v>
                </c:pt>
                <c:pt idx="40378">
                  <c:v>41596.2013888889</c:v>
                </c:pt>
                <c:pt idx="40379">
                  <c:v>41596.2048611111</c:v>
                </c:pt>
                <c:pt idx="40380">
                  <c:v>41596.2083333333</c:v>
                </c:pt>
                <c:pt idx="40381">
                  <c:v>41596.2118055556</c:v>
                </c:pt>
                <c:pt idx="40382">
                  <c:v>41596.2152777778</c:v>
                </c:pt>
                <c:pt idx="40383">
                  <c:v>41596.21875</c:v>
                </c:pt>
                <c:pt idx="40384">
                  <c:v>41596.2222222222</c:v>
                </c:pt>
                <c:pt idx="40385">
                  <c:v>41596.2256944444</c:v>
                </c:pt>
                <c:pt idx="40386">
                  <c:v>41596.2291666667</c:v>
                </c:pt>
                <c:pt idx="40387">
                  <c:v>41596.2326388889</c:v>
                </c:pt>
                <c:pt idx="40388">
                  <c:v>41596.2361111111</c:v>
                </c:pt>
                <c:pt idx="40389">
                  <c:v>41596.2395833333</c:v>
                </c:pt>
                <c:pt idx="40390">
                  <c:v>41596.2430555556</c:v>
                </c:pt>
                <c:pt idx="40391">
                  <c:v>41596.2465277778</c:v>
                </c:pt>
                <c:pt idx="40392">
                  <c:v>41596.25</c:v>
                </c:pt>
                <c:pt idx="40393">
                  <c:v>41596.2534722222</c:v>
                </c:pt>
                <c:pt idx="40394">
                  <c:v>41596.2569444444</c:v>
                </c:pt>
                <c:pt idx="40395">
                  <c:v>41596.2604166667</c:v>
                </c:pt>
                <c:pt idx="40396">
                  <c:v>41596.2638888889</c:v>
                </c:pt>
                <c:pt idx="40397">
                  <c:v>41596.2673611111</c:v>
                </c:pt>
                <c:pt idx="40398">
                  <c:v>41596.2708333333</c:v>
                </c:pt>
                <c:pt idx="40399">
                  <c:v>41596.2743055556</c:v>
                </c:pt>
                <c:pt idx="40400">
                  <c:v>41596.2777777778</c:v>
                </c:pt>
                <c:pt idx="40401">
                  <c:v>41596.28125</c:v>
                </c:pt>
                <c:pt idx="40402">
                  <c:v>41596.2847222222</c:v>
                </c:pt>
                <c:pt idx="40403">
                  <c:v>41596.2881944444</c:v>
                </c:pt>
                <c:pt idx="40404">
                  <c:v>41596.2916666667</c:v>
                </c:pt>
                <c:pt idx="40405">
                  <c:v>41596.2951388889</c:v>
                </c:pt>
                <c:pt idx="40406">
                  <c:v>41596.2986111111</c:v>
                </c:pt>
                <c:pt idx="40407">
                  <c:v>41596.3020833333</c:v>
                </c:pt>
                <c:pt idx="40408">
                  <c:v>41596.3055555556</c:v>
                </c:pt>
                <c:pt idx="40409">
                  <c:v>41596.3090277778</c:v>
                </c:pt>
                <c:pt idx="40410">
                  <c:v>41596.3125</c:v>
                </c:pt>
                <c:pt idx="40411">
                  <c:v>41596.3159722222</c:v>
                </c:pt>
                <c:pt idx="40412">
                  <c:v>41596.3194444444</c:v>
                </c:pt>
                <c:pt idx="40413">
                  <c:v>41596.3229166667</c:v>
                </c:pt>
                <c:pt idx="40414">
                  <c:v>41596.3263888889</c:v>
                </c:pt>
                <c:pt idx="40415">
                  <c:v>41596.3298611111</c:v>
                </c:pt>
                <c:pt idx="40416">
                  <c:v>41596.3333333333</c:v>
                </c:pt>
                <c:pt idx="40417">
                  <c:v>41596.3368055556</c:v>
                </c:pt>
                <c:pt idx="40418">
                  <c:v>41596.3402777778</c:v>
                </c:pt>
                <c:pt idx="40419">
                  <c:v>41596.34375</c:v>
                </c:pt>
                <c:pt idx="40420">
                  <c:v>41596.3472222222</c:v>
                </c:pt>
                <c:pt idx="40421">
                  <c:v>41596.3506944444</c:v>
                </c:pt>
                <c:pt idx="40422">
                  <c:v>41596.3541666667</c:v>
                </c:pt>
                <c:pt idx="40423">
                  <c:v>41596.3576388889</c:v>
                </c:pt>
                <c:pt idx="40424">
                  <c:v>41596.3611111111</c:v>
                </c:pt>
                <c:pt idx="40425">
                  <c:v>41596.3645833333</c:v>
                </c:pt>
                <c:pt idx="40426">
                  <c:v>41596.3680555556</c:v>
                </c:pt>
                <c:pt idx="40427">
                  <c:v>41596.3715277778</c:v>
                </c:pt>
                <c:pt idx="40428">
                  <c:v>41596.375</c:v>
                </c:pt>
                <c:pt idx="40429">
                  <c:v>41596.3784722222</c:v>
                </c:pt>
                <c:pt idx="40430">
                  <c:v>41596.3819444445</c:v>
                </c:pt>
                <c:pt idx="40431">
                  <c:v>41596.3854166667</c:v>
                </c:pt>
                <c:pt idx="40432">
                  <c:v>41596.3888888889</c:v>
                </c:pt>
                <c:pt idx="40433">
                  <c:v>41596.3923611111</c:v>
                </c:pt>
                <c:pt idx="40434">
                  <c:v>41596.3958333333</c:v>
                </c:pt>
                <c:pt idx="40435">
                  <c:v>41596.3993055556</c:v>
                </c:pt>
                <c:pt idx="40436">
                  <c:v>41596.4027777778</c:v>
                </c:pt>
                <c:pt idx="40437">
                  <c:v>41596.40625</c:v>
                </c:pt>
                <c:pt idx="40438">
                  <c:v>41596.4097222222</c:v>
                </c:pt>
                <c:pt idx="40439">
                  <c:v>41596.4131944445</c:v>
                </c:pt>
                <c:pt idx="40440">
                  <c:v>41596.4166666667</c:v>
                </c:pt>
                <c:pt idx="40441">
                  <c:v>41596.4201388889</c:v>
                </c:pt>
                <c:pt idx="40442">
                  <c:v>41596.4236111111</c:v>
                </c:pt>
                <c:pt idx="40443">
                  <c:v>41596.4270833333</c:v>
                </c:pt>
                <c:pt idx="40444">
                  <c:v>41596.4305555556</c:v>
                </c:pt>
                <c:pt idx="40445">
                  <c:v>41596.4340277778</c:v>
                </c:pt>
                <c:pt idx="40446">
                  <c:v>41596.4375</c:v>
                </c:pt>
                <c:pt idx="40447">
                  <c:v>41596.4409722222</c:v>
                </c:pt>
                <c:pt idx="40448">
                  <c:v>41596.4444444445</c:v>
                </c:pt>
                <c:pt idx="40449">
                  <c:v>41596.4479166667</c:v>
                </c:pt>
                <c:pt idx="40450">
                  <c:v>41596.4513888889</c:v>
                </c:pt>
                <c:pt idx="40451">
                  <c:v>41596.4548611111</c:v>
                </c:pt>
                <c:pt idx="40452">
                  <c:v>41596.4583333333</c:v>
                </c:pt>
                <c:pt idx="40453">
                  <c:v>41596.4618055556</c:v>
                </c:pt>
                <c:pt idx="40454">
                  <c:v>41596.4652777778</c:v>
                </c:pt>
                <c:pt idx="40455">
                  <c:v>41596.46875</c:v>
                </c:pt>
                <c:pt idx="40456">
                  <c:v>41596.4722222222</c:v>
                </c:pt>
                <c:pt idx="40457">
                  <c:v>41596.4756944444</c:v>
                </c:pt>
                <c:pt idx="40458">
                  <c:v>41596.4791666667</c:v>
                </c:pt>
                <c:pt idx="40459">
                  <c:v>41596.4826388889</c:v>
                </c:pt>
                <c:pt idx="40460">
                  <c:v>41596.4861111111</c:v>
                </c:pt>
                <c:pt idx="40461">
                  <c:v>41596.4895833333</c:v>
                </c:pt>
                <c:pt idx="40462">
                  <c:v>41596.4930555556</c:v>
                </c:pt>
                <c:pt idx="40463">
                  <c:v>41596.4965277778</c:v>
                </c:pt>
                <c:pt idx="40464">
                  <c:v>41596.5</c:v>
                </c:pt>
                <c:pt idx="40465">
                  <c:v>41596.5034722222</c:v>
                </c:pt>
                <c:pt idx="40466">
                  <c:v>41596.5069444444</c:v>
                </c:pt>
                <c:pt idx="40467">
                  <c:v>41596.5104166667</c:v>
                </c:pt>
                <c:pt idx="40468">
                  <c:v>41596.5138888889</c:v>
                </c:pt>
                <c:pt idx="40469">
                  <c:v>41596.5173611111</c:v>
                </c:pt>
                <c:pt idx="40470">
                  <c:v>41596.5208333333</c:v>
                </c:pt>
                <c:pt idx="40471">
                  <c:v>41596.5243055556</c:v>
                </c:pt>
                <c:pt idx="40472">
                  <c:v>41596.5277777778</c:v>
                </c:pt>
                <c:pt idx="40473">
                  <c:v>41596.53125</c:v>
                </c:pt>
                <c:pt idx="40474">
                  <c:v>41596.5347222222</c:v>
                </c:pt>
                <c:pt idx="40475">
                  <c:v>41596.5381944444</c:v>
                </c:pt>
                <c:pt idx="40476">
                  <c:v>41596.5416666667</c:v>
                </c:pt>
                <c:pt idx="40477">
                  <c:v>41596.5451388889</c:v>
                </c:pt>
                <c:pt idx="40478">
                  <c:v>41596.5486111111</c:v>
                </c:pt>
                <c:pt idx="40479">
                  <c:v>41596.5520833333</c:v>
                </c:pt>
                <c:pt idx="40480">
                  <c:v>41596.5555555556</c:v>
                </c:pt>
                <c:pt idx="40481">
                  <c:v>41596.5590277778</c:v>
                </c:pt>
                <c:pt idx="40482">
                  <c:v>41596.5625</c:v>
                </c:pt>
                <c:pt idx="40483">
                  <c:v>41596.5659722222</c:v>
                </c:pt>
                <c:pt idx="40484">
                  <c:v>41596.5694444444</c:v>
                </c:pt>
                <c:pt idx="40485">
                  <c:v>41596.5729166667</c:v>
                </c:pt>
                <c:pt idx="40486">
                  <c:v>41596.5763888889</c:v>
                </c:pt>
                <c:pt idx="40487">
                  <c:v>41596.5798611111</c:v>
                </c:pt>
                <c:pt idx="40488">
                  <c:v>41596.5833333333</c:v>
                </c:pt>
                <c:pt idx="40489">
                  <c:v>41596.5868055556</c:v>
                </c:pt>
                <c:pt idx="40490">
                  <c:v>41596.5902777778</c:v>
                </c:pt>
                <c:pt idx="40491">
                  <c:v>41596.59375</c:v>
                </c:pt>
                <c:pt idx="40492">
                  <c:v>41596.5972222222</c:v>
                </c:pt>
                <c:pt idx="40493">
                  <c:v>41596.6006944444</c:v>
                </c:pt>
                <c:pt idx="40494">
                  <c:v>41596.6041666667</c:v>
                </c:pt>
                <c:pt idx="40495">
                  <c:v>41596.6076388889</c:v>
                </c:pt>
                <c:pt idx="40496">
                  <c:v>41596.6111111111</c:v>
                </c:pt>
                <c:pt idx="40497">
                  <c:v>41596.6145833333</c:v>
                </c:pt>
                <c:pt idx="40498">
                  <c:v>41596.6180555556</c:v>
                </c:pt>
                <c:pt idx="40499">
                  <c:v>41596.6215277778</c:v>
                </c:pt>
                <c:pt idx="40500">
                  <c:v>41596.625</c:v>
                </c:pt>
                <c:pt idx="40501">
                  <c:v>41596.6284722222</c:v>
                </c:pt>
                <c:pt idx="40502">
                  <c:v>41596.6319444444</c:v>
                </c:pt>
                <c:pt idx="40503">
                  <c:v>41596.6354166667</c:v>
                </c:pt>
                <c:pt idx="40504">
                  <c:v>41596.6388888889</c:v>
                </c:pt>
                <c:pt idx="40505">
                  <c:v>41596.6423611111</c:v>
                </c:pt>
                <c:pt idx="40506">
                  <c:v>41596.6458333333</c:v>
                </c:pt>
                <c:pt idx="40507">
                  <c:v>41596.6493055556</c:v>
                </c:pt>
                <c:pt idx="40508">
                  <c:v>41596.6527777778</c:v>
                </c:pt>
                <c:pt idx="40509">
                  <c:v>41596.65625</c:v>
                </c:pt>
                <c:pt idx="40510">
                  <c:v>41596.6597222222</c:v>
                </c:pt>
                <c:pt idx="40511">
                  <c:v>41596.6631944445</c:v>
                </c:pt>
                <c:pt idx="40512">
                  <c:v>41596.6666666667</c:v>
                </c:pt>
                <c:pt idx="40513">
                  <c:v>41596.6701388889</c:v>
                </c:pt>
                <c:pt idx="40514">
                  <c:v>41596.6736111111</c:v>
                </c:pt>
                <c:pt idx="40515">
                  <c:v>41596.6770833333</c:v>
                </c:pt>
                <c:pt idx="40516">
                  <c:v>41596.6805555556</c:v>
                </c:pt>
                <c:pt idx="40517">
                  <c:v>41596.6840277778</c:v>
                </c:pt>
                <c:pt idx="40518">
                  <c:v>41596.6875</c:v>
                </c:pt>
                <c:pt idx="40519">
                  <c:v>41596.6909722222</c:v>
                </c:pt>
                <c:pt idx="40520">
                  <c:v>41596.6944444445</c:v>
                </c:pt>
                <c:pt idx="40521">
                  <c:v>41596.6979166667</c:v>
                </c:pt>
                <c:pt idx="40522">
                  <c:v>41596.7013888889</c:v>
                </c:pt>
                <c:pt idx="40523">
                  <c:v>41596.7048611111</c:v>
                </c:pt>
                <c:pt idx="40524">
                  <c:v>41596.7083333333</c:v>
                </c:pt>
                <c:pt idx="40525">
                  <c:v>41596.7118055556</c:v>
                </c:pt>
                <c:pt idx="40526">
                  <c:v>41596.7152777778</c:v>
                </c:pt>
                <c:pt idx="40527">
                  <c:v>41596.71875</c:v>
                </c:pt>
                <c:pt idx="40528">
                  <c:v>41596.7222222222</c:v>
                </c:pt>
                <c:pt idx="40529">
                  <c:v>41596.7256944445</c:v>
                </c:pt>
                <c:pt idx="40530">
                  <c:v>41596.7291666667</c:v>
                </c:pt>
                <c:pt idx="40531">
                  <c:v>41596.7326388889</c:v>
                </c:pt>
                <c:pt idx="40532">
                  <c:v>41596.7361111111</c:v>
                </c:pt>
                <c:pt idx="40533">
                  <c:v>41596.7395833333</c:v>
                </c:pt>
                <c:pt idx="40534">
                  <c:v>41596.7430555556</c:v>
                </c:pt>
                <c:pt idx="40535">
                  <c:v>41596.7465277778</c:v>
                </c:pt>
                <c:pt idx="40536">
                  <c:v>41596.75</c:v>
                </c:pt>
                <c:pt idx="40537">
                  <c:v>41596.7534722222</c:v>
                </c:pt>
                <c:pt idx="40538">
                  <c:v>41596.7569444444</c:v>
                </c:pt>
                <c:pt idx="40539">
                  <c:v>41596.7604166667</c:v>
                </c:pt>
                <c:pt idx="40540">
                  <c:v>41596.7638888889</c:v>
                </c:pt>
                <c:pt idx="40541">
                  <c:v>41596.7673611111</c:v>
                </c:pt>
                <c:pt idx="40542">
                  <c:v>41596.7708333333</c:v>
                </c:pt>
                <c:pt idx="40543">
                  <c:v>41596.7743055556</c:v>
                </c:pt>
                <c:pt idx="40544">
                  <c:v>41596.7777777778</c:v>
                </c:pt>
                <c:pt idx="40545">
                  <c:v>41596.78125</c:v>
                </c:pt>
                <c:pt idx="40546">
                  <c:v>41596.7847222222</c:v>
                </c:pt>
                <c:pt idx="40547">
                  <c:v>41596.7881944444</c:v>
                </c:pt>
                <c:pt idx="40548">
                  <c:v>41596.7916666667</c:v>
                </c:pt>
                <c:pt idx="40549">
                  <c:v>41596.7951388889</c:v>
                </c:pt>
                <c:pt idx="40550">
                  <c:v>41596.7986111111</c:v>
                </c:pt>
                <c:pt idx="40551">
                  <c:v>41596.8020833333</c:v>
                </c:pt>
                <c:pt idx="40552">
                  <c:v>41596.8055555556</c:v>
                </c:pt>
                <c:pt idx="40553">
                  <c:v>41596.8090277778</c:v>
                </c:pt>
                <c:pt idx="40554">
                  <c:v>41596.8125</c:v>
                </c:pt>
                <c:pt idx="40555">
                  <c:v>41596.8159722222</c:v>
                </c:pt>
                <c:pt idx="40556">
                  <c:v>41596.8194444444</c:v>
                </c:pt>
                <c:pt idx="40557">
                  <c:v>41596.8229166667</c:v>
                </c:pt>
                <c:pt idx="40558">
                  <c:v>41596.8263888889</c:v>
                </c:pt>
                <c:pt idx="40559">
                  <c:v>41596.8298611111</c:v>
                </c:pt>
                <c:pt idx="40560">
                  <c:v>41596.8333333333</c:v>
                </c:pt>
                <c:pt idx="40561">
                  <c:v>41596.8368055556</c:v>
                </c:pt>
                <c:pt idx="40562">
                  <c:v>41596.8402777778</c:v>
                </c:pt>
                <c:pt idx="40563">
                  <c:v>41596.84375</c:v>
                </c:pt>
                <c:pt idx="40564">
                  <c:v>41596.8472222222</c:v>
                </c:pt>
                <c:pt idx="40565">
                  <c:v>41596.8506944444</c:v>
                </c:pt>
                <c:pt idx="40566">
                  <c:v>41596.8541666667</c:v>
                </c:pt>
                <c:pt idx="40567">
                  <c:v>41596.8576388889</c:v>
                </c:pt>
                <c:pt idx="40568">
                  <c:v>41596.8611111111</c:v>
                </c:pt>
                <c:pt idx="40569">
                  <c:v>41596.8645833333</c:v>
                </c:pt>
                <c:pt idx="40570">
                  <c:v>41596.8680555556</c:v>
                </c:pt>
                <c:pt idx="40571">
                  <c:v>41596.8715277778</c:v>
                </c:pt>
                <c:pt idx="40572">
                  <c:v>41596.875</c:v>
                </c:pt>
                <c:pt idx="40573">
                  <c:v>41596.8784722222</c:v>
                </c:pt>
                <c:pt idx="40574">
                  <c:v>41596.8819444444</c:v>
                </c:pt>
                <c:pt idx="40575">
                  <c:v>41596.8854166667</c:v>
                </c:pt>
                <c:pt idx="40576">
                  <c:v>41596.8888888889</c:v>
                </c:pt>
                <c:pt idx="40577">
                  <c:v>41596.8923611111</c:v>
                </c:pt>
                <c:pt idx="40578">
                  <c:v>41596.8958333333</c:v>
                </c:pt>
                <c:pt idx="40579">
                  <c:v>41596.8993055556</c:v>
                </c:pt>
                <c:pt idx="40580">
                  <c:v>41596.9027777778</c:v>
                </c:pt>
                <c:pt idx="40581">
                  <c:v>41596.90625</c:v>
                </c:pt>
                <c:pt idx="40582">
                  <c:v>41596.9097222222</c:v>
                </c:pt>
                <c:pt idx="40583">
                  <c:v>41596.9131944445</c:v>
                </c:pt>
                <c:pt idx="40584">
                  <c:v>41596.9166666667</c:v>
                </c:pt>
                <c:pt idx="40585">
                  <c:v>41596.9201388889</c:v>
                </c:pt>
                <c:pt idx="40586">
                  <c:v>41596.9236111111</c:v>
                </c:pt>
                <c:pt idx="40587">
                  <c:v>41596.9270833333</c:v>
                </c:pt>
                <c:pt idx="40588">
                  <c:v>41596.9305555556</c:v>
                </c:pt>
                <c:pt idx="40589">
                  <c:v>41596.9340277778</c:v>
                </c:pt>
                <c:pt idx="40590">
                  <c:v>41596.9375</c:v>
                </c:pt>
                <c:pt idx="40591">
                  <c:v>41596.9409722222</c:v>
                </c:pt>
                <c:pt idx="40592">
                  <c:v>41596.9444444445</c:v>
                </c:pt>
                <c:pt idx="40593">
                  <c:v>41596.9479166667</c:v>
                </c:pt>
                <c:pt idx="40594">
                  <c:v>41596.9513888889</c:v>
                </c:pt>
                <c:pt idx="40595">
                  <c:v>41596.9548611111</c:v>
                </c:pt>
                <c:pt idx="40596">
                  <c:v>41596.9583333333</c:v>
                </c:pt>
                <c:pt idx="40597">
                  <c:v>41596.9618055556</c:v>
                </c:pt>
                <c:pt idx="40598">
                  <c:v>41596.9652777778</c:v>
                </c:pt>
                <c:pt idx="40599">
                  <c:v>41596.96875</c:v>
                </c:pt>
                <c:pt idx="40600">
                  <c:v>41596.9722222222</c:v>
                </c:pt>
                <c:pt idx="40601">
                  <c:v>41596.9756944445</c:v>
                </c:pt>
                <c:pt idx="40602">
                  <c:v>41596.9791666667</c:v>
                </c:pt>
                <c:pt idx="40603">
                  <c:v>41596.9826388889</c:v>
                </c:pt>
                <c:pt idx="40604">
                  <c:v>41596.9861111111</c:v>
                </c:pt>
                <c:pt idx="40605">
                  <c:v>41596.9895833333</c:v>
                </c:pt>
                <c:pt idx="40606">
                  <c:v>41596.9930555556</c:v>
                </c:pt>
                <c:pt idx="40607">
                  <c:v>41596.9965277778</c:v>
                </c:pt>
                <c:pt idx="40608">
                  <c:v>41597</c:v>
                </c:pt>
                <c:pt idx="40609">
                  <c:v>41597.0034722222</c:v>
                </c:pt>
                <c:pt idx="40610">
                  <c:v>41597.0069444444</c:v>
                </c:pt>
                <c:pt idx="40611">
                  <c:v>41597.0104166667</c:v>
                </c:pt>
                <c:pt idx="40612">
                  <c:v>41597.0138888889</c:v>
                </c:pt>
                <c:pt idx="40613">
                  <c:v>41597.0173611111</c:v>
                </c:pt>
                <c:pt idx="40614">
                  <c:v>41597.0208333333</c:v>
                </c:pt>
                <c:pt idx="40615">
                  <c:v>41597.0243055556</c:v>
                </c:pt>
                <c:pt idx="40616">
                  <c:v>41597.0277777778</c:v>
                </c:pt>
                <c:pt idx="40617">
                  <c:v>41597.03125</c:v>
                </c:pt>
                <c:pt idx="40618">
                  <c:v>41597.0347222222</c:v>
                </c:pt>
                <c:pt idx="40619">
                  <c:v>41597.0381944444</c:v>
                </c:pt>
                <c:pt idx="40620">
                  <c:v>41597.0416666667</c:v>
                </c:pt>
                <c:pt idx="40621">
                  <c:v>41597.0451388889</c:v>
                </c:pt>
                <c:pt idx="40622">
                  <c:v>41597.0486111111</c:v>
                </c:pt>
                <c:pt idx="40623">
                  <c:v>41597.0520833333</c:v>
                </c:pt>
                <c:pt idx="40624">
                  <c:v>41597.0555555556</c:v>
                </c:pt>
                <c:pt idx="40625">
                  <c:v>41597.0590277778</c:v>
                </c:pt>
                <c:pt idx="40626">
                  <c:v>41597.0625</c:v>
                </c:pt>
                <c:pt idx="40627">
                  <c:v>41597.0659722222</c:v>
                </c:pt>
                <c:pt idx="40628">
                  <c:v>41597.0694444444</c:v>
                </c:pt>
                <c:pt idx="40629">
                  <c:v>41597.0729166667</c:v>
                </c:pt>
                <c:pt idx="40630">
                  <c:v>41597.0763888889</c:v>
                </c:pt>
                <c:pt idx="40631">
                  <c:v>41597.0798611111</c:v>
                </c:pt>
                <c:pt idx="40632">
                  <c:v>41597.0833333333</c:v>
                </c:pt>
                <c:pt idx="40633">
                  <c:v>41597.0868055556</c:v>
                </c:pt>
                <c:pt idx="40634">
                  <c:v>41597.0902777778</c:v>
                </c:pt>
                <c:pt idx="40635">
                  <c:v>41597.09375</c:v>
                </c:pt>
                <c:pt idx="40636">
                  <c:v>41597.0972222222</c:v>
                </c:pt>
                <c:pt idx="40637">
                  <c:v>41597.1006944444</c:v>
                </c:pt>
                <c:pt idx="40638">
                  <c:v>41597.1041666667</c:v>
                </c:pt>
                <c:pt idx="40639">
                  <c:v>41597.1076388889</c:v>
                </c:pt>
                <c:pt idx="40640">
                  <c:v>41597.1111111111</c:v>
                </c:pt>
                <c:pt idx="40641">
                  <c:v>41597.1145833333</c:v>
                </c:pt>
                <c:pt idx="40642">
                  <c:v>41597.1180555556</c:v>
                </c:pt>
                <c:pt idx="40643">
                  <c:v>41597.1215277778</c:v>
                </c:pt>
                <c:pt idx="40644">
                  <c:v>41597.125</c:v>
                </c:pt>
                <c:pt idx="40645">
                  <c:v>41597.1284722222</c:v>
                </c:pt>
                <c:pt idx="40646">
                  <c:v>41597.1319444444</c:v>
                </c:pt>
                <c:pt idx="40647">
                  <c:v>41597.1354166667</c:v>
                </c:pt>
                <c:pt idx="40648">
                  <c:v>41597.1388888889</c:v>
                </c:pt>
                <c:pt idx="40649">
                  <c:v>41597.1423611111</c:v>
                </c:pt>
                <c:pt idx="40650">
                  <c:v>41597.1458333333</c:v>
                </c:pt>
                <c:pt idx="40651">
                  <c:v>41597.1493055556</c:v>
                </c:pt>
                <c:pt idx="40652">
                  <c:v>41597.1527777778</c:v>
                </c:pt>
                <c:pt idx="40653">
                  <c:v>41597.15625</c:v>
                </c:pt>
                <c:pt idx="40654">
                  <c:v>41597.1597222222</c:v>
                </c:pt>
                <c:pt idx="40655">
                  <c:v>41597.1631944444</c:v>
                </c:pt>
                <c:pt idx="40656">
                  <c:v>41597.1666666667</c:v>
                </c:pt>
                <c:pt idx="40657">
                  <c:v>41597.1701388889</c:v>
                </c:pt>
                <c:pt idx="40658">
                  <c:v>41597.1736111111</c:v>
                </c:pt>
                <c:pt idx="40659">
                  <c:v>41597.1770833333</c:v>
                </c:pt>
                <c:pt idx="40660">
                  <c:v>41597.1805555556</c:v>
                </c:pt>
                <c:pt idx="40661">
                  <c:v>41597.1840277778</c:v>
                </c:pt>
                <c:pt idx="40662">
                  <c:v>41597.1875</c:v>
                </c:pt>
                <c:pt idx="40663">
                  <c:v>41597.1909722222</c:v>
                </c:pt>
                <c:pt idx="40664">
                  <c:v>41597.1944444445</c:v>
                </c:pt>
                <c:pt idx="40665">
                  <c:v>41597.1979166667</c:v>
                </c:pt>
                <c:pt idx="40666">
                  <c:v>41597.2013888889</c:v>
                </c:pt>
                <c:pt idx="40667">
                  <c:v>41597.2048611111</c:v>
                </c:pt>
                <c:pt idx="40668">
                  <c:v>41597.2083333333</c:v>
                </c:pt>
                <c:pt idx="40669">
                  <c:v>41597.2118055556</c:v>
                </c:pt>
                <c:pt idx="40670">
                  <c:v>41597.2152777778</c:v>
                </c:pt>
                <c:pt idx="40671">
                  <c:v>41597.21875</c:v>
                </c:pt>
                <c:pt idx="40672">
                  <c:v>41597.2222222222</c:v>
                </c:pt>
                <c:pt idx="40673">
                  <c:v>41597.2256944445</c:v>
                </c:pt>
                <c:pt idx="40674">
                  <c:v>41597.2291666667</c:v>
                </c:pt>
                <c:pt idx="40675">
                  <c:v>41597.2326388889</c:v>
                </c:pt>
                <c:pt idx="40676">
                  <c:v>41597.2361111111</c:v>
                </c:pt>
                <c:pt idx="40677">
                  <c:v>41597.2395833333</c:v>
                </c:pt>
                <c:pt idx="40678">
                  <c:v>41597.2430555556</c:v>
                </c:pt>
                <c:pt idx="40679">
                  <c:v>41597.2465277778</c:v>
                </c:pt>
                <c:pt idx="40680">
                  <c:v>41597.25</c:v>
                </c:pt>
                <c:pt idx="40681">
                  <c:v>41597.2534722222</c:v>
                </c:pt>
                <c:pt idx="40682">
                  <c:v>41597.2569444445</c:v>
                </c:pt>
                <c:pt idx="40683">
                  <c:v>41597.2604166667</c:v>
                </c:pt>
                <c:pt idx="40684">
                  <c:v>41597.2638888889</c:v>
                </c:pt>
                <c:pt idx="40685">
                  <c:v>41597.2673611111</c:v>
                </c:pt>
                <c:pt idx="40686">
                  <c:v>41597.2708333333</c:v>
                </c:pt>
                <c:pt idx="40687">
                  <c:v>41597.2743055556</c:v>
                </c:pt>
                <c:pt idx="40688">
                  <c:v>41597.2777777778</c:v>
                </c:pt>
                <c:pt idx="40689">
                  <c:v>41597.28125</c:v>
                </c:pt>
                <c:pt idx="40690">
                  <c:v>41597.2847222222</c:v>
                </c:pt>
                <c:pt idx="40691">
                  <c:v>41597.2881944444</c:v>
                </c:pt>
                <c:pt idx="40692">
                  <c:v>41597.2916666667</c:v>
                </c:pt>
                <c:pt idx="40693">
                  <c:v>41597.2951388889</c:v>
                </c:pt>
                <c:pt idx="40694">
                  <c:v>41597.2986111111</c:v>
                </c:pt>
                <c:pt idx="40695">
                  <c:v>41597.3020833333</c:v>
                </c:pt>
                <c:pt idx="40696">
                  <c:v>41597.3055555556</c:v>
                </c:pt>
                <c:pt idx="40697">
                  <c:v>41597.3090277778</c:v>
                </c:pt>
                <c:pt idx="40698">
                  <c:v>41597.3125</c:v>
                </c:pt>
                <c:pt idx="40699">
                  <c:v>41597.3159722222</c:v>
                </c:pt>
                <c:pt idx="40700">
                  <c:v>41597.3194444444</c:v>
                </c:pt>
                <c:pt idx="40701">
                  <c:v>41597.3229166667</c:v>
                </c:pt>
                <c:pt idx="40702">
                  <c:v>41597.3263888889</c:v>
                </c:pt>
                <c:pt idx="40703">
                  <c:v>41597.3298611111</c:v>
                </c:pt>
                <c:pt idx="40704">
                  <c:v>41597.3333333333</c:v>
                </c:pt>
                <c:pt idx="40705">
                  <c:v>41597.3368055556</c:v>
                </c:pt>
                <c:pt idx="40706">
                  <c:v>41597.3402777778</c:v>
                </c:pt>
                <c:pt idx="40707">
                  <c:v>41597.34375</c:v>
                </c:pt>
                <c:pt idx="40708">
                  <c:v>41597.3472222222</c:v>
                </c:pt>
                <c:pt idx="40709">
                  <c:v>41597.3506944444</c:v>
                </c:pt>
                <c:pt idx="40710">
                  <c:v>41597.3541666667</c:v>
                </c:pt>
                <c:pt idx="40711">
                  <c:v>41597.3576388889</c:v>
                </c:pt>
                <c:pt idx="40712">
                  <c:v>41597.3611111111</c:v>
                </c:pt>
                <c:pt idx="40713">
                  <c:v>41597.3645833333</c:v>
                </c:pt>
                <c:pt idx="40714">
                  <c:v>41597.3680555556</c:v>
                </c:pt>
                <c:pt idx="40715">
                  <c:v>41597.3715277778</c:v>
                </c:pt>
                <c:pt idx="40716">
                  <c:v>41597.375</c:v>
                </c:pt>
                <c:pt idx="40717">
                  <c:v>41597.3784722222</c:v>
                </c:pt>
                <c:pt idx="40718">
                  <c:v>41597.3819444444</c:v>
                </c:pt>
                <c:pt idx="40719">
                  <c:v>41597.3854166667</c:v>
                </c:pt>
                <c:pt idx="40720">
                  <c:v>41597.3888888889</c:v>
                </c:pt>
                <c:pt idx="40721">
                  <c:v>41597.3923611111</c:v>
                </c:pt>
                <c:pt idx="40722">
                  <c:v>41597.3958333333</c:v>
                </c:pt>
                <c:pt idx="40723">
                  <c:v>41597.3993055556</c:v>
                </c:pt>
                <c:pt idx="40724">
                  <c:v>41597.4027777778</c:v>
                </c:pt>
                <c:pt idx="40725">
                  <c:v>41597.40625</c:v>
                </c:pt>
                <c:pt idx="40726">
                  <c:v>41597.4097222222</c:v>
                </c:pt>
                <c:pt idx="40727">
                  <c:v>41597.4131944444</c:v>
                </c:pt>
                <c:pt idx="40728">
                  <c:v>41597.4166666667</c:v>
                </c:pt>
                <c:pt idx="40729">
                  <c:v>41597.4201388889</c:v>
                </c:pt>
                <c:pt idx="40730">
                  <c:v>41597.4236111111</c:v>
                </c:pt>
                <c:pt idx="40731">
                  <c:v>41597.4270833333</c:v>
                </c:pt>
                <c:pt idx="40732">
                  <c:v>41597.4305555556</c:v>
                </c:pt>
                <c:pt idx="40733">
                  <c:v>41597.4340277778</c:v>
                </c:pt>
                <c:pt idx="40734">
                  <c:v>41597.4375</c:v>
                </c:pt>
                <c:pt idx="40735">
                  <c:v>41597.4409722222</c:v>
                </c:pt>
                <c:pt idx="40736">
                  <c:v>41597.4444444445</c:v>
                </c:pt>
                <c:pt idx="40737">
                  <c:v>41597.4479166667</c:v>
                </c:pt>
                <c:pt idx="40738">
                  <c:v>41597.4513888889</c:v>
                </c:pt>
                <c:pt idx="40739">
                  <c:v>41597.4548611111</c:v>
                </c:pt>
                <c:pt idx="40740">
                  <c:v>41597.4583333333</c:v>
                </c:pt>
                <c:pt idx="40741">
                  <c:v>41597.4618055556</c:v>
                </c:pt>
                <c:pt idx="40742">
                  <c:v>41597.4652777778</c:v>
                </c:pt>
                <c:pt idx="40743">
                  <c:v>41597.46875</c:v>
                </c:pt>
                <c:pt idx="40744">
                  <c:v>41597.4722222222</c:v>
                </c:pt>
                <c:pt idx="40745">
                  <c:v>41597.4756944445</c:v>
                </c:pt>
                <c:pt idx="40746">
                  <c:v>41597.4791666667</c:v>
                </c:pt>
                <c:pt idx="40747">
                  <c:v>41597.4826388889</c:v>
                </c:pt>
                <c:pt idx="40748">
                  <c:v>41597.4861111111</c:v>
                </c:pt>
                <c:pt idx="40749">
                  <c:v>41597.4895833333</c:v>
                </c:pt>
                <c:pt idx="40750">
                  <c:v>41597.4930555556</c:v>
                </c:pt>
                <c:pt idx="40751">
                  <c:v>41597.4965277778</c:v>
                </c:pt>
                <c:pt idx="40752">
                  <c:v>41597.5</c:v>
                </c:pt>
                <c:pt idx="40753">
                  <c:v>41597.5034722222</c:v>
                </c:pt>
                <c:pt idx="40754">
                  <c:v>41597.5069444445</c:v>
                </c:pt>
                <c:pt idx="40755">
                  <c:v>41597.5104166667</c:v>
                </c:pt>
                <c:pt idx="40756">
                  <c:v>41597.5138888889</c:v>
                </c:pt>
                <c:pt idx="40757">
                  <c:v>41597.5173611111</c:v>
                </c:pt>
                <c:pt idx="40758">
                  <c:v>41597.5208333333</c:v>
                </c:pt>
                <c:pt idx="40759">
                  <c:v>41597.5243055556</c:v>
                </c:pt>
                <c:pt idx="40760">
                  <c:v>41597.5277777778</c:v>
                </c:pt>
                <c:pt idx="40761">
                  <c:v>41597.53125</c:v>
                </c:pt>
                <c:pt idx="40762">
                  <c:v>41597.5347222222</c:v>
                </c:pt>
                <c:pt idx="40763">
                  <c:v>41597.5381944444</c:v>
                </c:pt>
                <c:pt idx="40764">
                  <c:v>41597.5416666667</c:v>
                </c:pt>
                <c:pt idx="40765">
                  <c:v>41597.5451388889</c:v>
                </c:pt>
                <c:pt idx="40766">
                  <c:v>41597.5486111111</c:v>
                </c:pt>
                <c:pt idx="40767">
                  <c:v>41597.5520833333</c:v>
                </c:pt>
                <c:pt idx="40768">
                  <c:v>41597.5555555556</c:v>
                </c:pt>
                <c:pt idx="40769">
                  <c:v>41597.5590277778</c:v>
                </c:pt>
                <c:pt idx="40770">
                  <c:v>41597.5625</c:v>
                </c:pt>
                <c:pt idx="40771">
                  <c:v>41597.5659722222</c:v>
                </c:pt>
                <c:pt idx="40772">
                  <c:v>41597.5694444444</c:v>
                </c:pt>
                <c:pt idx="40773">
                  <c:v>41597.5729166667</c:v>
                </c:pt>
                <c:pt idx="40774">
                  <c:v>41597.5763888889</c:v>
                </c:pt>
                <c:pt idx="40775">
                  <c:v>41597.5798611111</c:v>
                </c:pt>
                <c:pt idx="40776">
                  <c:v>41597.5833333333</c:v>
                </c:pt>
                <c:pt idx="40777">
                  <c:v>41597.5868055556</c:v>
                </c:pt>
                <c:pt idx="40778">
                  <c:v>41597.5902777778</c:v>
                </c:pt>
                <c:pt idx="40779">
                  <c:v>41597.59375</c:v>
                </c:pt>
                <c:pt idx="40780">
                  <c:v>41597.5972222222</c:v>
                </c:pt>
                <c:pt idx="40781">
                  <c:v>41597.6006944444</c:v>
                </c:pt>
                <c:pt idx="40782">
                  <c:v>41597.6041666667</c:v>
                </c:pt>
                <c:pt idx="40783">
                  <c:v>41597.6076388889</c:v>
                </c:pt>
                <c:pt idx="40784">
                  <c:v>41597.6111111111</c:v>
                </c:pt>
                <c:pt idx="40785">
                  <c:v>41597.6145833333</c:v>
                </c:pt>
                <c:pt idx="40786">
                  <c:v>41597.6180555556</c:v>
                </c:pt>
                <c:pt idx="40787">
                  <c:v>41597.6215277778</c:v>
                </c:pt>
                <c:pt idx="40788">
                  <c:v>41597.625</c:v>
                </c:pt>
                <c:pt idx="40789">
                  <c:v>41597.6284722222</c:v>
                </c:pt>
                <c:pt idx="40790">
                  <c:v>41597.6319444444</c:v>
                </c:pt>
                <c:pt idx="40791">
                  <c:v>41597.6354166667</c:v>
                </c:pt>
                <c:pt idx="40792">
                  <c:v>41597.6388888889</c:v>
                </c:pt>
                <c:pt idx="40793">
                  <c:v>41597.6423611111</c:v>
                </c:pt>
                <c:pt idx="40794">
                  <c:v>41597.6458333333</c:v>
                </c:pt>
                <c:pt idx="40795">
                  <c:v>41597.6493055556</c:v>
                </c:pt>
                <c:pt idx="40796">
                  <c:v>41597.6527777778</c:v>
                </c:pt>
                <c:pt idx="40797">
                  <c:v>41597.65625</c:v>
                </c:pt>
                <c:pt idx="40798">
                  <c:v>41597.6597222222</c:v>
                </c:pt>
                <c:pt idx="40799">
                  <c:v>41597.6631944444</c:v>
                </c:pt>
                <c:pt idx="40800">
                  <c:v>41597.6666666667</c:v>
                </c:pt>
                <c:pt idx="40801">
                  <c:v>41597.6701388889</c:v>
                </c:pt>
                <c:pt idx="40802">
                  <c:v>41597.6736111111</c:v>
                </c:pt>
                <c:pt idx="40803">
                  <c:v>41597.6770833333</c:v>
                </c:pt>
                <c:pt idx="40804">
                  <c:v>41597.6805555556</c:v>
                </c:pt>
                <c:pt idx="40805">
                  <c:v>41597.6840277778</c:v>
                </c:pt>
                <c:pt idx="40806">
                  <c:v>41597.6875</c:v>
                </c:pt>
                <c:pt idx="40807">
                  <c:v>41597.6909722222</c:v>
                </c:pt>
                <c:pt idx="40808">
                  <c:v>41597.6944444444</c:v>
                </c:pt>
                <c:pt idx="40809">
                  <c:v>41597.6979166667</c:v>
                </c:pt>
                <c:pt idx="40810">
                  <c:v>41597.7013888889</c:v>
                </c:pt>
                <c:pt idx="40811">
                  <c:v>41597.7048611111</c:v>
                </c:pt>
                <c:pt idx="40812">
                  <c:v>41597.7083333333</c:v>
                </c:pt>
                <c:pt idx="40813">
                  <c:v>41597.7118055556</c:v>
                </c:pt>
                <c:pt idx="40814">
                  <c:v>41597.7152777778</c:v>
                </c:pt>
                <c:pt idx="40815">
                  <c:v>41597.71875</c:v>
                </c:pt>
                <c:pt idx="40816">
                  <c:v>41597.7222222222</c:v>
                </c:pt>
                <c:pt idx="40817">
                  <c:v>41597.7256944445</c:v>
                </c:pt>
                <c:pt idx="40818">
                  <c:v>41597.7291666667</c:v>
                </c:pt>
                <c:pt idx="40819">
                  <c:v>41597.7326388889</c:v>
                </c:pt>
                <c:pt idx="40820">
                  <c:v>41597.7361111111</c:v>
                </c:pt>
                <c:pt idx="40821">
                  <c:v>41597.7395833333</c:v>
                </c:pt>
                <c:pt idx="40822">
                  <c:v>41597.7430555556</c:v>
                </c:pt>
                <c:pt idx="40823">
                  <c:v>41597.7465277778</c:v>
                </c:pt>
                <c:pt idx="40824">
                  <c:v>41597.75</c:v>
                </c:pt>
                <c:pt idx="40825">
                  <c:v>41597.7534722222</c:v>
                </c:pt>
                <c:pt idx="40826">
                  <c:v>41597.7569444445</c:v>
                </c:pt>
                <c:pt idx="40827">
                  <c:v>41597.7604166667</c:v>
                </c:pt>
                <c:pt idx="40828">
                  <c:v>41597.7638888889</c:v>
                </c:pt>
                <c:pt idx="40829">
                  <c:v>41597.7673611111</c:v>
                </c:pt>
                <c:pt idx="40830">
                  <c:v>41597.7708333333</c:v>
                </c:pt>
                <c:pt idx="40831">
                  <c:v>41597.7743055556</c:v>
                </c:pt>
                <c:pt idx="40832">
                  <c:v>41597.7777777778</c:v>
                </c:pt>
                <c:pt idx="40833">
                  <c:v>41597.78125</c:v>
                </c:pt>
                <c:pt idx="40834">
                  <c:v>41597.7847222222</c:v>
                </c:pt>
                <c:pt idx="40835">
                  <c:v>41597.7881944445</c:v>
                </c:pt>
                <c:pt idx="40836">
                  <c:v>41597.7916666667</c:v>
                </c:pt>
                <c:pt idx="40837">
                  <c:v>41597.7951388889</c:v>
                </c:pt>
                <c:pt idx="40838">
                  <c:v>41597.7986111111</c:v>
                </c:pt>
                <c:pt idx="40839">
                  <c:v>41597.8020833333</c:v>
                </c:pt>
                <c:pt idx="40840">
                  <c:v>41597.8055555556</c:v>
                </c:pt>
                <c:pt idx="40841">
                  <c:v>41597.8090277778</c:v>
                </c:pt>
                <c:pt idx="40842">
                  <c:v>41597.8125</c:v>
                </c:pt>
                <c:pt idx="40843">
                  <c:v>41597.8159722222</c:v>
                </c:pt>
                <c:pt idx="40844">
                  <c:v>41597.8194444444</c:v>
                </c:pt>
                <c:pt idx="40845">
                  <c:v>41597.8229166667</c:v>
                </c:pt>
                <c:pt idx="40846">
                  <c:v>41597.8263888889</c:v>
                </c:pt>
                <c:pt idx="40847">
                  <c:v>41597.8298611111</c:v>
                </c:pt>
                <c:pt idx="40848">
                  <c:v>41597.8333333333</c:v>
                </c:pt>
                <c:pt idx="40849">
                  <c:v>41597.8368055556</c:v>
                </c:pt>
                <c:pt idx="40850">
                  <c:v>41597.8402777778</c:v>
                </c:pt>
                <c:pt idx="40851">
                  <c:v>41597.84375</c:v>
                </c:pt>
                <c:pt idx="40852">
                  <c:v>41597.8472222222</c:v>
                </c:pt>
                <c:pt idx="40853">
                  <c:v>41597.8506944444</c:v>
                </c:pt>
                <c:pt idx="40854">
                  <c:v>41597.8541666667</c:v>
                </c:pt>
                <c:pt idx="40855">
                  <c:v>41597.8576388889</c:v>
                </c:pt>
                <c:pt idx="40856">
                  <c:v>41597.8611111111</c:v>
                </c:pt>
                <c:pt idx="40857">
                  <c:v>41597.8645833333</c:v>
                </c:pt>
                <c:pt idx="40858">
                  <c:v>41597.8680555556</c:v>
                </c:pt>
                <c:pt idx="40859">
                  <c:v>41597.8715277778</c:v>
                </c:pt>
                <c:pt idx="40860">
                  <c:v>41597.875</c:v>
                </c:pt>
                <c:pt idx="40861">
                  <c:v>41597.8784722222</c:v>
                </c:pt>
                <c:pt idx="40862">
                  <c:v>41597.8819444444</c:v>
                </c:pt>
                <c:pt idx="40863">
                  <c:v>41597.8854166667</c:v>
                </c:pt>
                <c:pt idx="40864">
                  <c:v>41597.8888888889</c:v>
                </c:pt>
                <c:pt idx="40865">
                  <c:v>41597.8923611111</c:v>
                </c:pt>
                <c:pt idx="40866">
                  <c:v>41597.8958333333</c:v>
                </c:pt>
                <c:pt idx="40867">
                  <c:v>41597.8993055556</c:v>
                </c:pt>
                <c:pt idx="40868">
                  <c:v>41597.9027777778</c:v>
                </c:pt>
                <c:pt idx="40869">
                  <c:v>41597.90625</c:v>
                </c:pt>
                <c:pt idx="40870">
                  <c:v>41597.9097222222</c:v>
                </c:pt>
                <c:pt idx="40871">
                  <c:v>41597.9131944444</c:v>
                </c:pt>
                <c:pt idx="40872">
                  <c:v>41597.9166666667</c:v>
                </c:pt>
                <c:pt idx="40873">
                  <c:v>41597.9201388889</c:v>
                </c:pt>
                <c:pt idx="40874">
                  <c:v>41597.9236111111</c:v>
                </c:pt>
                <c:pt idx="40875">
                  <c:v>41597.9270833333</c:v>
                </c:pt>
                <c:pt idx="40876">
                  <c:v>41597.9305555556</c:v>
                </c:pt>
                <c:pt idx="40877">
                  <c:v>41597.9340277778</c:v>
                </c:pt>
                <c:pt idx="40878">
                  <c:v>41597.9375</c:v>
                </c:pt>
                <c:pt idx="40879">
                  <c:v>41597.9409722222</c:v>
                </c:pt>
                <c:pt idx="40880">
                  <c:v>41597.9444444444</c:v>
                </c:pt>
                <c:pt idx="40881">
                  <c:v>41597.9479166667</c:v>
                </c:pt>
                <c:pt idx="40882">
                  <c:v>41597.9513888889</c:v>
                </c:pt>
                <c:pt idx="40883">
                  <c:v>41597.9548611111</c:v>
                </c:pt>
                <c:pt idx="40884">
                  <c:v>41597.9583333333</c:v>
                </c:pt>
                <c:pt idx="40885">
                  <c:v>41597.9618055556</c:v>
                </c:pt>
                <c:pt idx="40886">
                  <c:v>41597.9652777778</c:v>
                </c:pt>
                <c:pt idx="40887">
                  <c:v>41597.96875</c:v>
                </c:pt>
                <c:pt idx="40888">
                  <c:v>41597.9722222222</c:v>
                </c:pt>
                <c:pt idx="40889">
                  <c:v>41597.9756944445</c:v>
                </c:pt>
                <c:pt idx="40890">
                  <c:v>41597.9791666667</c:v>
                </c:pt>
                <c:pt idx="40891">
                  <c:v>41597.9826388889</c:v>
                </c:pt>
                <c:pt idx="40892">
                  <c:v>41597.9861111111</c:v>
                </c:pt>
                <c:pt idx="40893">
                  <c:v>41597.9895833333</c:v>
                </c:pt>
                <c:pt idx="40894">
                  <c:v>41597.9930555556</c:v>
                </c:pt>
                <c:pt idx="40895">
                  <c:v>41597.9965277778</c:v>
                </c:pt>
                <c:pt idx="40896">
                  <c:v>41598</c:v>
                </c:pt>
                <c:pt idx="40897">
                  <c:v>41598.0034722222</c:v>
                </c:pt>
                <c:pt idx="40898">
                  <c:v>41598.0069444445</c:v>
                </c:pt>
                <c:pt idx="40899">
                  <c:v>41598.0104166667</c:v>
                </c:pt>
                <c:pt idx="40900">
                  <c:v>41598.0138888889</c:v>
                </c:pt>
                <c:pt idx="40901">
                  <c:v>41598.0173611111</c:v>
                </c:pt>
                <c:pt idx="40902">
                  <c:v>41598.0208333333</c:v>
                </c:pt>
                <c:pt idx="40903">
                  <c:v>41598.0243055556</c:v>
                </c:pt>
                <c:pt idx="40904">
                  <c:v>41598.0277777778</c:v>
                </c:pt>
                <c:pt idx="40905">
                  <c:v>41598.03125</c:v>
                </c:pt>
                <c:pt idx="40906">
                  <c:v>41598.0347222222</c:v>
                </c:pt>
                <c:pt idx="40907">
                  <c:v>41598.0381944445</c:v>
                </c:pt>
                <c:pt idx="40908">
                  <c:v>41598.0416666667</c:v>
                </c:pt>
                <c:pt idx="40909">
                  <c:v>41598.0451388889</c:v>
                </c:pt>
                <c:pt idx="40910">
                  <c:v>41598.0486111111</c:v>
                </c:pt>
                <c:pt idx="40911">
                  <c:v>41598.0520833333</c:v>
                </c:pt>
                <c:pt idx="40912">
                  <c:v>41598.0555555556</c:v>
                </c:pt>
                <c:pt idx="40913">
                  <c:v>41598.0590277778</c:v>
                </c:pt>
                <c:pt idx="40914">
                  <c:v>41598.0625</c:v>
                </c:pt>
                <c:pt idx="40915">
                  <c:v>41598.0659722222</c:v>
                </c:pt>
                <c:pt idx="40916">
                  <c:v>41598.0694444444</c:v>
                </c:pt>
                <c:pt idx="40917">
                  <c:v>41598.0729166667</c:v>
                </c:pt>
                <c:pt idx="40918">
                  <c:v>41598.0763888889</c:v>
                </c:pt>
                <c:pt idx="40919">
                  <c:v>41598.0798611111</c:v>
                </c:pt>
                <c:pt idx="40920">
                  <c:v>41598.0833333333</c:v>
                </c:pt>
                <c:pt idx="40921">
                  <c:v>41598.0868055556</c:v>
                </c:pt>
                <c:pt idx="40922">
                  <c:v>41598.0902777778</c:v>
                </c:pt>
                <c:pt idx="40923">
                  <c:v>41598.09375</c:v>
                </c:pt>
                <c:pt idx="40924">
                  <c:v>41598.0972222222</c:v>
                </c:pt>
                <c:pt idx="40925">
                  <c:v>41598.1006944444</c:v>
                </c:pt>
                <c:pt idx="40926">
                  <c:v>41598.1041666667</c:v>
                </c:pt>
                <c:pt idx="40927">
                  <c:v>41598.1076388889</c:v>
                </c:pt>
                <c:pt idx="40928">
                  <c:v>41598.1111111111</c:v>
                </c:pt>
                <c:pt idx="40929">
                  <c:v>41598.1145833333</c:v>
                </c:pt>
                <c:pt idx="40930">
                  <c:v>41598.1180555556</c:v>
                </c:pt>
                <c:pt idx="40931">
                  <c:v>41598.1215277778</c:v>
                </c:pt>
                <c:pt idx="40932">
                  <c:v>41598.125</c:v>
                </c:pt>
                <c:pt idx="40933">
                  <c:v>41598.1284722222</c:v>
                </c:pt>
                <c:pt idx="40934">
                  <c:v>41598.1319444444</c:v>
                </c:pt>
                <c:pt idx="40935">
                  <c:v>41598.1354166667</c:v>
                </c:pt>
                <c:pt idx="40936">
                  <c:v>41598.1388888889</c:v>
                </c:pt>
                <c:pt idx="40937">
                  <c:v>41598.1423611111</c:v>
                </c:pt>
                <c:pt idx="40938">
                  <c:v>41598.1458333333</c:v>
                </c:pt>
                <c:pt idx="40939">
                  <c:v>41598.1493055556</c:v>
                </c:pt>
                <c:pt idx="40940">
                  <c:v>41598.1527777778</c:v>
                </c:pt>
                <c:pt idx="40941">
                  <c:v>41598.15625</c:v>
                </c:pt>
                <c:pt idx="40942">
                  <c:v>41598.1597222222</c:v>
                </c:pt>
                <c:pt idx="40943">
                  <c:v>41598.1631944444</c:v>
                </c:pt>
                <c:pt idx="40944">
                  <c:v>41598.1666666667</c:v>
                </c:pt>
                <c:pt idx="40945">
                  <c:v>41598.1701388889</c:v>
                </c:pt>
                <c:pt idx="40946">
                  <c:v>41598.1736111111</c:v>
                </c:pt>
                <c:pt idx="40947">
                  <c:v>41598.1770833333</c:v>
                </c:pt>
                <c:pt idx="40948">
                  <c:v>41598.1805555556</c:v>
                </c:pt>
                <c:pt idx="40949">
                  <c:v>41598.1840277778</c:v>
                </c:pt>
                <c:pt idx="40950">
                  <c:v>41598.1875</c:v>
                </c:pt>
                <c:pt idx="40951">
                  <c:v>41598.1909722222</c:v>
                </c:pt>
                <c:pt idx="40952">
                  <c:v>41598.1944444444</c:v>
                </c:pt>
                <c:pt idx="40953">
                  <c:v>41598.1979166667</c:v>
                </c:pt>
                <c:pt idx="40954">
                  <c:v>41598.2013888889</c:v>
                </c:pt>
                <c:pt idx="40955">
                  <c:v>41598.2048611111</c:v>
                </c:pt>
                <c:pt idx="40956">
                  <c:v>41598.2083333333</c:v>
                </c:pt>
                <c:pt idx="40957">
                  <c:v>41598.2118055556</c:v>
                </c:pt>
                <c:pt idx="40958">
                  <c:v>41598.2152777778</c:v>
                </c:pt>
                <c:pt idx="40959">
                  <c:v>41598.21875</c:v>
                </c:pt>
                <c:pt idx="40960">
                  <c:v>41598.2222222222</c:v>
                </c:pt>
                <c:pt idx="40961">
                  <c:v>41598.2256944444</c:v>
                </c:pt>
                <c:pt idx="40962">
                  <c:v>41598.2291666667</c:v>
                </c:pt>
                <c:pt idx="40963">
                  <c:v>41598.2326388889</c:v>
                </c:pt>
                <c:pt idx="40964">
                  <c:v>41598.2361111111</c:v>
                </c:pt>
                <c:pt idx="40965">
                  <c:v>41598.2395833333</c:v>
                </c:pt>
                <c:pt idx="40966">
                  <c:v>41598.2430555556</c:v>
                </c:pt>
                <c:pt idx="40967">
                  <c:v>41598.2465277778</c:v>
                </c:pt>
                <c:pt idx="40968">
                  <c:v>41598.25</c:v>
                </c:pt>
                <c:pt idx="40969">
                  <c:v>41598.2534722222</c:v>
                </c:pt>
                <c:pt idx="40970">
                  <c:v>41598.2569444445</c:v>
                </c:pt>
                <c:pt idx="40971">
                  <c:v>41598.2604166667</c:v>
                </c:pt>
                <c:pt idx="40972">
                  <c:v>41598.2638888889</c:v>
                </c:pt>
                <c:pt idx="40973">
                  <c:v>41598.2673611111</c:v>
                </c:pt>
                <c:pt idx="40974">
                  <c:v>41598.2708333333</c:v>
                </c:pt>
                <c:pt idx="40975">
                  <c:v>41598.2743055556</c:v>
                </c:pt>
                <c:pt idx="40976">
                  <c:v>41598.2777777778</c:v>
                </c:pt>
                <c:pt idx="40977">
                  <c:v>41598.28125</c:v>
                </c:pt>
                <c:pt idx="40978">
                  <c:v>41598.2847222222</c:v>
                </c:pt>
                <c:pt idx="40979">
                  <c:v>41598.2881944445</c:v>
                </c:pt>
                <c:pt idx="40980">
                  <c:v>41598.2916666667</c:v>
                </c:pt>
                <c:pt idx="40981">
                  <c:v>41598.2951388889</c:v>
                </c:pt>
                <c:pt idx="40982">
                  <c:v>41598.2986111111</c:v>
                </c:pt>
                <c:pt idx="40983">
                  <c:v>41598.3020833333</c:v>
                </c:pt>
                <c:pt idx="40984">
                  <c:v>41598.3055555556</c:v>
                </c:pt>
                <c:pt idx="40985">
                  <c:v>41598.3090277778</c:v>
                </c:pt>
                <c:pt idx="40986">
                  <c:v>41598.3125</c:v>
                </c:pt>
                <c:pt idx="40987">
                  <c:v>41598.3159722222</c:v>
                </c:pt>
                <c:pt idx="40988">
                  <c:v>41598.3194444445</c:v>
                </c:pt>
                <c:pt idx="40989">
                  <c:v>41598.3229166667</c:v>
                </c:pt>
                <c:pt idx="40990">
                  <c:v>41598.3263888889</c:v>
                </c:pt>
                <c:pt idx="40991">
                  <c:v>41598.3298611111</c:v>
                </c:pt>
                <c:pt idx="40992">
                  <c:v>41598.3333333333</c:v>
                </c:pt>
                <c:pt idx="40993">
                  <c:v>41598.3368055556</c:v>
                </c:pt>
                <c:pt idx="40994">
                  <c:v>41598.3402777778</c:v>
                </c:pt>
                <c:pt idx="40995">
                  <c:v>41598.34375</c:v>
                </c:pt>
                <c:pt idx="40996">
                  <c:v>41598.3472222222</c:v>
                </c:pt>
                <c:pt idx="40997">
                  <c:v>41598.3506944444</c:v>
                </c:pt>
                <c:pt idx="40998">
                  <c:v>41598.3541666667</c:v>
                </c:pt>
                <c:pt idx="40999">
                  <c:v>41598.3576388889</c:v>
                </c:pt>
                <c:pt idx="41000">
                  <c:v>41598.3611111111</c:v>
                </c:pt>
                <c:pt idx="41001">
                  <c:v>41598.3645833333</c:v>
                </c:pt>
                <c:pt idx="41002">
                  <c:v>41598.3680555556</c:v>
                </c:pt>
                <c:pt idx="41003">
                  <c:v>41598.3715277778</c:v>
                </c:pt>
                <c:pt idx="41004">
                  <c:v>41598.375</c:v>
                </c:pt>
                <c:pt idx="41005">
                  <c:v>41598.3784722222</c:v>
                </c:pt>
                <c:pt idx="41006">
                  <c:v>41598.3819444444</c:v>
                </c:pt>
                <c:pt idx="41007">
                  <c:v>41598.3854166667</c:v>
                </c:pt>
                <c:pt idx="41008">
                  <c:v>41598.3888888889</c:v>
                </c:pt>
                <c:pt idx="41009">
                  <c:v>41598.3923611111</c:v>
                </c:pt>
                <c:pt idx="41010">
                  <c:v>41598.3958333333</c:v>
                </c:pt>
                <c:pt idx="41011">
                  <c:v>41598.3993055556</c:v>
                </c:pt>
                <c:pt idx="41012">
                  <c:v>41598.4027777778</c:v>
                </c:pt>
                <c:pt idx="41013">
                  <c:v>41598.40625</c:v>
                </c:pt>
                <c:pt idx="41014">
                  <c:v>41598.4097222222</c:v>
                </c:pt>
                <c:pt idx="41015">
                  <c:v>41598.4131944444</c:v>
                </c:pt>
                <c:pt idx="41016">
                  <c:v>41598.4166666667</c:v>
                </c:pt>
                <c:pt idx="41017">
                  <c:v>41598.4201388889</c:v>
                </c:pt>
                <c:pt idx="41018">
                  <c:v>41598.4236111111</c:v>
                </c:pt>
                <c:pt idx="41019">
                  <c:v>41598.4270833333</c:v>
                </c:pt>
                <c:pt idx="41020">
                  <c:v>41598.4305555556</c:v>
                </c:pt>
                <c:pt idx="41021">
                  <c:v>41598.4340277778</c:v>
                </c:pt>
                <c:pt idx="41022">
                  <c:v>41598.4375</c:v>
                </c:pt>
                <c:pt idx="41023">
                  <c:v>41598.4409722222</c:v>
                </c:pt>
                <c:pt idx="41024">
                  <c:v>41598.4444444444</c:v>
                </c:pt>
                <c:pt idx="41025">
                  <c:v>41598.4479166667</c:v>
                </c:pt>
                <c:pt idx="41026">
                  <c:v>41598.4513888889</c:v>
                </c:pt>
                <c:pt idx="41027">
                  <c:v>41598.4548611111</c:v>
                </c:pt>
                <c:pt idx="41028">
                  <c:v>41598.4583333333</c:v>
                </c:pt>
                <c:pt idx="41029">
                  <c:v>41598.4618055556</c:v>
                </c:pt>
                <c:pt idx="41030">
                  <c:v>41598.4652777778</c:v>
                </c:pt>
                <c:pt idx="41031">
                  <c:v>41598.46875</c:v>
                </c:pt>
                <c:pt idx="41032">
                  <c:v>41598.4722222222</c:v>
                </c:pt>
                <c:pt idx="41033">
                  <c:v>41598.4756944444</c:v>
                </c:pt>
                <c:pt idx="41034">
                  <c:v>41598.4791666667</c:v>
                </c:pt>
                <c:pt idx="41035">
                  <c:v>41598.4826388889</c:v>
                </c:pt>
                <c:pt idx="41036">
                  <c:v>41598.4861111111</c:v>
                </c:pt>
                <c:pt idx="41037">
                  <c:v>41598.4895833333</c:v>
                </c:pt>
                <c:pt idx="41038">
                  <c:v>41598.4930555556</c:v>
                </c:pt>
                <c:pt idx="41039">
                  <c:v>41598.4965277778</c:v>
                </c:pt>
                <c:pt idx="41040">
                  <c:v>41598.5</c:v>
                </c:pt>
                <c:pt idx="41041">
                  <c:v>41598.5034722222</c:v>
                </c:pt>
                <c:pt idx="41042">
                  <c:v>41598.5069444444</c:v>
                </c:pt>
                <c:pt idx="41043">
                  <c:v>41598.5104166667</c:v>
                </c:pt>
                <c:pt idx="41044">
                  <c:v>41598.5138888889</c:v>
                </c:pt>
                <c:pt idx="41045">
                  <c:v>41598.5173611111</c:v>
                </c:pt>
                <c:pt idx="41046">
                  <c:v>41598.5208333333</c:v>
                </c:pt>
                <c:pt idx="41047">
                  <c:v>41598.5243055556</c:v>
                </c:pt>
                <c:pt idx="41048">
                  <c:v>41598.5277777778</c:v>
                </c:pt>
                <c:pt idx="41049">
                  <c:v>41598.53125</c:v>
                </c:pt>
                <c:pt idx="41050">
                  <c:v>41598.5347222222</c:v>
                </c:pt>
                <c:pt idx="41051">
                  <c:v>41598.5381944445</c:v>
                </c:pt>
                <c:pt idx="41052">
                  <c:v>41598.5416666667</c:v>
                </c:pt>
                <c:pt idx="41053">
                  <c:v>41598.5451388889</c:v>
                </c:pt>
                <c:pt idx="41054">
                  <c:v>41598.5486111111</c:v>
                </c:pt>
                <c:pt idx="41055">
                  <c:v>41598.5520833333</c:v>
                </c:pt>
                <c:pt idx="41056">
                  <c:v>41598.5555555556</c:v>
                </c:pt>
                <c:pt idx="41057">
                  <c:v>41598.5590277778</c:v>
                </c:pt>
                <c:pt idx="41058">
                  <c:v>41598.5625</c:v>
                </c:pt>
                <c:pt idx="41059">
                  <c:v>41598.5659722222</c:v>
                </c:pt>
                <c:pt idx="41060">
                  <c:v>41598.5694444445</c:v>
                </c:pt>
                <c:pt idx="41061">
                  <c:v>41598.5729166667</c:v>
                </c:pt>
                <c:pt idx="41062">
                  <c:v>41598.5763888889</c:v>
                </c:pt>
                <c:pt idx="41063">
                  <c:v>41598.5798611111</c:v>
                </c:pt>
                <c:pt idx="41064">
                  <c:v>41598.5833333333</c:v>
                </c:pt>
                <c:pt idx="41065">
                  <c:v>41598.5868055556</c:v>
                </c:pt>
                <c:pt idx="41066">
                  <c:v>41598.5902777778</c:v>
                </c:pt>
                <c:pt idx="41067">
                  <c:v>41598.59375</c:v>
                </c:pt>
                <c:pt idx="41068">
                  <c:v>41598.5972222222</c:v>
                </c:pt>
                <c:pt idx="41069">
                  <c:v>41598.6006944444</c:v>
                </c:pt>
                <c:pt idx="41070">
                  <c:v>41598.6041666667</c:v>
                </c:pt>
                <c:pt idx="41071">
                  <c:v>41598.6076388889</c:v>
                </c:pt>
                <c:pt idx="41072">
                  <c:v>41598.6111111111</c:v>
                </c:pt>
                <c:pt idx="41073">
                  <c:v>41598.6145833333</c:v>
                </c:pt>
                <c:pt idx="41074">
                  <c:v>41598.6180555556</c:v>
                </c:pt>
                <c:pt idx="41075">
                  <c:v>41598.6215277778</c:v>
                </c:pt>
                <c:pt idx="41076">
                  <c:v>41598.625</c:v>
                </c:pt>
                <c:pt idx="41077">
                  <c:v>41598.6284722222</c:v>
                </c:pt>
                <c:pt idx="41078">
                  <c:v>41598.6319444444</c:v>
                </c:pt>
                <c:pt idx="41079">
                  <c:v>41598.6354166667</c:v>
                </c:pt>
                <c:pt idx="41080">
                  <c:v>41598.6388888889</c:v>
                </c:pt>
                <c:pt idx="41081">
                  <c:v>41598.6423611111</c:v>
                </c:pt>
                <c:pt idx="41082">
                  <c:v>41598.6458333333</c:v>
                </c:pt>
                <c:pt idx="41083">
                  <c:v>41598.6493055556</c:v>
                </c:pt>
                <c:pt idx="41084">
                  <c:v>41598.6527777778</c:v>
                </c:pt>
                <c:pt idx="41085">
                  <c:v>41598.65625</c:v>
                </c:pt>
                <c:pt idx="41086">
                  <c:v>41598.6597222222</c:v>
                </c:pt>
                <c:pt idx="41087">
                  <c:v>41598.6631944444</c:v>
                </c:pt>
                <c:pt idx="41088">
                  <c:v>41598.6666666667</c:v>
                </c:pt>
                <c:pt idx="41089">
                  <c:v>41598.6701388889</c:v>
                </c:pt>
                <c:pt idx="41090">
                  <c:v>41598.6736111111</c:v>
                </c:pt>
                <c:pt idx="41091">
                  <c:v>41598.6770833333</c:v>
                </c:pt>
                <c:pt idx="41092">
                  <c:v>41598.6805555556</c:v>
                </c:pt>
                <c:pt idx="41093">
                  <c:v>41598.6840277778</c:v>
                </c:pt>
                <c:pt idx="41094">
                  <c:v>41598.6875</c:v>
                </c:pt>
                <c:pt idx="41095">
                  <c:v>41598.6909722222</c:v>
                </c:pt>
                <c:pt idx="41096">
                  <c:v>41598.6944444444</c:v>
                </c:pt>
                <c:pt idx="41097">
                  <c:v>41598.6979166667</c:v>
                </c:pt>
                <c:pt idx="41098">
                  <c:v>41598.7013888889</c:v>
                </c:pt>
                <c:pt idx="41099">
                  <c:v>41598.7048611111</c:v>
                </c:pt>
                <c:pt idx="41100">
                  <c:v>41598.7083333333</c:v>
                </c:pt>
                <c:pt idx="41101">
                  <c:v>41598.7118055556</c:v>
                </c:pt>
                <c:pt idx="41102">
                  <c:v>41598.7152777778</c:v>
                </c:pt>
                <c:pt idx="41103">
                  <c:v>41598.71875</c:v>
                </c:pt>
                <c:pt idx="41104">
                  <c:v>41598.7222222222</c:v>
                </c:pt>
                <c:pt idx="41105">
                  <c:v>41598.7256944444</c:v>
                </c:pt>
                <c:pt idx="41106">
                  <c:v>41598.7291666667</c:v>
                </c:pt>
                <c:pt idx="41107">
                  <c:v>41598.7326388889</c:v>
                </c:pt>
                <c:pt idx="41108">
                  <c:v>41598.7361111111</c:v>
                </c:pt>
                <c:pt idx="41109">
                  <c:v>41598.7395833333</c:v>
                </c:pt>
                <c:pt idx="41110">
                  <c:v>41598.7430555556</c:v>
                </c:pt>
                <c:pt idx="41111">
                  <c:v>41598.7465277778</c:v>
                </c:pt>
                <c:pt idx="41112">
                  <c:v>41598.75</c:v>
                </c:pt>
                <c:pt idx="41113">
                  <c:v>41598.7534722222</c:v>
                </c:pt>
                <c:pt idx="41114">
                  <c:v>41598.7569444444</c:v>
                </c:pt>
                <c:pt idx="41115">
                  <c:v>41598.7604166667</c:v>
                </c:pt>
                <c:pt idx="41116">
                  <c:v>41598.7638888889</c:v>
                </c:pt>
                <c:pt idx="41117">
                  <c:v>41598.7673611111</c:v>
                </c:pt>
                <c:pt idx="41118">
                  <c:v>41598.7708333333</c:v>
                </c:pt>
                <c:pt idx="41119">
                  <c:v>41598.7743055556</c:v>
                </c:pt>
                <c:pt idx="41120">
                  <c:v>41598.7777777778</c:v>
                </c:pt>
                <c:pt idx="41121">
                  <c:v>41598.78125</c:v>
                </c:pt>
                <c:pt idx="41122">
                  <c:v>41598.7847222222</c:v>
                </c:pt>
                <c:pt idx="41123">
                  <c:v>41598.7881944445</c:v>
                </c:pt>
                <c:pt idx="41124">
                  <c:v>41598.7916666667</c:v>
                </c:pt>
                <c:pt idx="41125">
                  <c:v>41598.7951388889</c:v>
                </c:pt>
                <c:pt idx="41126">
                  <c:v>41598.7986111111</c:v>
                </c:pt>
                <c:pt idx="41127">
                  <c:v>41598.8020833333</c:v>
                </c:pt>
                <c:pt idx="41128">
                  <c:v>41598.8055555556</c:v>
                </c:pt>
                <c:pt idx="41129">
                  <c:v>41598.8090277778</c:v>
                </c:pt>
                <c:pt idx="41130">
                  <c:v>41598.8125</c:v>
                </c:pt>
                <c:pt idx="41131">
                  <c:v>41598.8159722222</c:v>
                </c:pt>
                <c:pt idx="41132">
                  <c:v>41598.8194444445</c:v>
                </c:pt>
                <c:pt idx="41133">
                  <c:v>41598.8229166667</c:v>
                </c:pt>
                <c:pt idx="41134">
                  <c:v>41598.8263888889</c:v>
                </c:pt>
                <c:pt idx="41135">
                  <c:v>41598.8298611111</c:v>
                </c:pt>
                <c:pt idx="41136">
                  <c:v>41598.8333333333</c:v>
                </c:pt>
                <c:pt idx="41137">
                  <c:v>41598.8368055556</c:v>
                </c:pt>
                <c:pt idx="41138">
                  <c:v>41598.8402777778</c:v>
                </c:pt>
                <c:pt idx="41139">
                  <c:v>41598.84375</c:v>
                </c:pt>
                <c:pt idx="41140">
                  <c:v>41598.8472222222</c:v>
                </c:pt>
                <c:pt idx="41141">
                  <c:v>41598.8506944445</c:v>
                </c:pt>
                <c:pt idx="41142">
                  <c:v>41598.8541666667</c:v>
                </c:pt>
                <c:pt idx="41143">
                  <c:v>41598.8576388889</c:v>
                </c:pt>
                <c:pt idx="41144">
                  <c:v>41598.8611111111</c:v>
                </c:pt>
                <c:pt idx="41145">
                  <c:v>41598.8645833333</c:v>
                </c:pt>
                <c:pt idx="41146">
                  <c:v>41598.8680555556</c:v>
                </c:pt>
                <c:pt idx="41147">
                  <c:v>41598.8715277778</c:v>
                </c:pt>
                <c:pt idx="41148">
                  <c:v>41598.875</c:v>
                </c:pt>
                <c:pt idx="41149">
                  <c:v>41598.8784722222</c:v>
                </c:pt>
                <c:pt idx="41150">
                  <c:v>41598.8819444444</c:v>
                </c:pt>
                <c:pt idx="41151">
                  <c:v>41598.8854166667</c:v>
                </c:pt>
                <c:pt idx="41152">
                  <c:v>41598.8888888889</c:v>
                </c:pt>
                <c:pt idx="41153">
                  <c:v>41598.8923611111</c:v>
                </c:pt>
                <c:pt idx="41154">
                  <c:v>41598.8958333333</c:v>
                </c:pt>
                <c:pt idx="41155">
                  <c:v>41598.8993055556</c:v>
                </c:pt>
                <c:pt idx="41156">
                  <c:v>41598.9027777778</c:v>
                </c:pt>
                <c:pt idx="41157">
                  <c:v>41598.90625</c:v>
                </c:pt>
                <c:pt idx="41158">
                  <c:v>41598.9097222222</c:v>
                </c:pt>
                <c:pt idx="41159">
                  <c:v>41598.9131944444</c:v>
                </c:pt>
                <c:pt idx="41160">
                  <c:v>41598.9166666667</c:v>
                </c:pt>
                <c:pt idx="41161">
                  <c:v>41598.9201388889</c:v>
                </c:pt>
                <c:pt idx="41162">
                  <c:v>41598.9236111111</c:v>
                </c:pt>
                <c:pt idx="41163">
                  <c:v>41598.9270833333</c:v>
                </c:pt>
                <c:pt idx="41164">
                  <c:v>41598.9305555556</c:v>
                </c:pt>
                <c:pt idx="41165">
                  <c:v>41598.9340277778</c:v>
                </c:pt>
                <c:pt idx="41166">
                  <c:v>41598.9375</c:v>
                </c:pt>
                <c:pt idx="41167">
                  <c:v>41598.9409722222</c:v>
                </c:pt>
                <c:pt idx="41168">
                  <c:v>41598.9444444444</c:v>
                </c:pt>
                <c:pt idx="41169">
                  <c:v>41598.9479166667</c:v>
                </c:pt>
                <c:pt idx="41170">
                  <c:v>41598.9513888889</c:v>
                </c:pt>
                <c:pt idx="41171">
                  <c:v>41598.9548611111</c:v>
                </c:pt>
                <c:pt idx="41172">
                  <c:v>41598.9583333333</c:v>
                </c:pt>
                <c:pt idx="41173">
                  <c:v>41598.9618055556</c:v>
                </c:pt>
                <c:pt idx="41174">
                  <c:v>41598.9652777778</c:v>
                </c:pt>
                <c:pt idx="41175">
                  <c:v>41598.96875</c:v>
                </c:pt>
                <c:pt idx="41176">
                  <c:v>41598.9722222222</c:v>
                </c:pt>
                <c:pt idx="41177">
                  <c:v>41598.9756944444</c:v>
                </c:pt>
                <c:pt idx="41178">
                  <c:v>41598.9791666667</c:v>
                </c:pt>
                <c:pt idx="41179">
                  <c:v>41598.9826388889</c:v>
                </c:pt>
                <c:pt idx="41180">
                  <c:v>41598.9861111111</c:v>
                </c:pt>
                <c:pt idx="41181">
                  <c:v>41598.9895833333</c:v>
                </c:pt>
                <c:pt idx="41182">
                  <c:v>41598.9930555556</c:v>
                </c:pt>
                <c:pt idx="41183">
                  <c:v>41598.9965277778</c:v>
                </c:pt>
                <c:pt idx="41184">
                  <c:v>41599</c:v>
                </c:pt>
                <c:pt idx="41185">
                  <c:v>41599.0034722222</c:v>
                </c:pt>
                <c:pt idx="41186">
                  <c:v>41599.0069444444</c:v>
                </c:pt>
                <c:pt idx="41187">
                  <c:v>41599.0104166667</c:v>
                </c:pt>
                <c:pt idx="41188">
                  <c:v>41599.0138888889</c:v>
                </c:pt>
                <c:pt idx="41189">
                  <c:v>41599.0173611111</c:v>
                </c:pt>
                <c:pt idx="41190">
                  <c:v>41599.0208333333</c:v>
                </c:pt>
                <c:pt idx="41191">
                  <c:v>41599.0243055556</c:v>
                </c:pt>
                <c:pt idx="41192">
                  <c:v>41599.0277777778</c:v>
                </c:pt>
                <c:pt idx="41193">
                  <c:v>41599.03125</c:v>
                </c:pt>
                <c:pt idx="41194">
                  <c:v>41599.0347222222</c:v>
                </c:pt>
                <c:pt idx="41195">
                  <c:v>41599.0381944444</c:v>
                </c:pt>
                <c:pt idx="41196">
                  <c:v>41599.0416666667</c:v>
                </c:pt>
                <c:pt idx="41197">
                  <c:v>41599.0451388889</c:v>
                </c:pt>
                <c:pt idx="41198">
                  <c:v>41599.0486111111</c:v>
                </c:pt>
                <c:pt idx="41199">
                  <c:v>41599.0520833333</c:v>
                </c:pt>
                <c:pt idx="41200">
                  <c:v>41599.0555555556</c:v>
                </c:pt>
                <c:pt idx="41201">
                  <c:v>41599.0590277778</c:v>
                </c:pt>
                <c:pt idx="41202">
                  <c:v>41599.0625</c:v>
                </c:pt>
                <c:pt idx="41203">
                  <c:v>41599.0659722222</c:v>
                </c:pt>
                <c:pt idx="41204">
                  <c:v>41599.0694444445</c:v>
                </c:pt>
                <c:pt idx="41205">
                  <c:v>41599.0729166667</c:v>
                </c:pt>
                <c:pt idx="41206">
                  <c:v>41599.0763888889</c:v>
                </c:pt>
                <c:pt idx="41207">
                  <c:v>41599.0798611111</c:v>
                </c:pt>
                <c:pt idx="41208">
                  <c:v>41599.0833333333</c:v>
                </c:pt>
                <c:pt idx="41209">
                  <c:v>41599.0868055556</c:v>
                </c:pt>
                <c:pt idx="41210">
                  <c:v>41599.0902777778</c:v>
                </c:pt>
                <c:pt idx="41211">
                  <c:v>41599.09375</c:v>
                </c:pt>
                <c:pt idx="41212">
                  <c:v>41599.0972222222</c:v>
                </c:pt>
                <c:pt idx="41213">
                  <c:v>41599.1006944445</c:v>
                </c:pt>
                <c:pt idx="41214">
                  <c:v>41599.1041666667</c:v>
                </c:pt>
                <c:pt idx="41215">
                  <c:v>41599.1076388889</c:v>
                </c:pt>
                <c:pt idx="41216">
                  <c:v>41599.1111111111</c:v>
                </c:pt>
                <c:pt idx="41217">
                  <c:v>41599.1145833333</c:v>
                </c:pt>
                <c:pt idx="41218">
                  <c:v>41599.1180555556</c:v>
                </c:pt>
                <c:pt idx="41219">
                  <c:v>41599.1215277778</c:v>
                </c:pt>
                <c:pt idx="41220">
                  <c:v>41599.125</c:v>
                </c:pt>
                <c:pt idx="41221">
                  <c:v>41599.1284722222</c:v>
                </c:pt>
                <c:pt idx="41222">
                  <c:v>41599.1319444445</c:v>
                </c:pt>
                <c:pt idx="41223">
                  <c:v>41599.1354166667</c:v>
                </c:pt>
                <c:pt idx="41224">
                  <c:v>41599.1388888889</c:v>
                </c:pt>
                <c:pt idx="41225">
                  <c:v>41599.1423611111</c:v>
                </c:pt>
                <c:pt idx="41226">
                  <c:v>41599.1458333333</c:v>
                </c:pt>
                <c:pt idx="41227">
                  <c:v>41599.1493055556</c:v>
                </c:pt>
                <c:pt idx="41228">
                  <c:v>41599.1527777778</c:v>
                </c:pt>
                <c:pt idx="41229">
                  <c:v>41599.15625</c:v>
                </c:pt>
                <c:pt idx="41230">
                  <c:v>41599.1597222222</c:v>
                </c:pt>
                <c:pt idx="41231">
                  <c:v>41599.1631944444</c:v>
                </c:pt>
                <c:pt idx="41232">
                  <c:v>41599.1666666667</c:v>
                </c:pt>
                <c:pt idx="41233">
                  <c:v>41599.1701388889</c:v>
                </c:pt>
                <c:pt idx="41234">
                  <c:v>41599.1736111111</c:v>
                </c:pt>
                <c:pt idx="41235">
                  <c:v>41599.1770833333</c:v>
                </c:pt>
                <c:pt idx="41236">
                  <c:v>41599.1805555556</c:v>
                </c:pt>
                <c:pt idx="41237">
                  <c:v>41599.1840277778</c:v>
                </c:pt>
                <c:pt idx="41238">
                  <c:v>41599.1875</c:v>
                </c:pt>
                <c:pt idx="41239">
                  <c:v>41599.1909722222</c:v>
                </c:pt>
                <c:pt idx="41240">
                  <c:v>41599.1944444444</c:v>
                </c:pt>
                <c:pt idx="41241">
                  <c:v>41599.1979166667</c:v>
                </c:pt>
                <c:pt idx="41242">
                  <c:v>41599.2013888889</c:v>
                </c:pt>
                <c:pt idx="41243">
                  <c:v>41599.2048611111</c:v>
                </c:pt>
                <c:pt idx="41244">
                  <c:v>41599.2083333333</c:v>
                </c:pt>
                <c:pt idx="41245">
                  <c:v>41599.2118055556</c:v>
                </c:pt>
                <c:pt idx="41246">
                  <c:v>41599.2152777778</c:v>
                </c:pt>
                <c:pt idx="41247">
                  <c:v>41599.21875</c:v>
                </c:pt>
                <c:pt idx="41248">
                  <c:v>41599.2222222222</c:v>
                </c:pt>
                <c:pt idx="41249">
                  <c:v>41599.2256944444</c:v>
                </c:pt>
                <c:pt idx="41250">
                  <c:v>41599.2291666667</c:v>
                </c:pt>
                <c:pt idx="41251">
                  <c:v>41599.2326388889</c:v>
                </c:pt>
                <c:pt idx="41252">
                  <c:v>41599.2361111111</c:v>
                </c:pt>
                <c:pt idx="41253">
                  <c:v>41599.2395833333</c:v>
                </c:pt>
                <c:pt idx="41254">
                  <c:v>41599.2430555556</c:v>
                </c:pt>
                <c:pt idx="41255">
                  <c:v>41599.2465277778</c:v>
                </c:pt>
                <c:pt idx="41256">
                  <c:v>41599.25</c:v>
                </c:pt>
                <c:pt idx="41257">
                  <c:v>41599.2534722222</c:v>
                </c:pt>
                <c:pt idx="41258">
                  <c:v>41599.2569444444</c:v>
                </c:pt>
                <c:pt idx="41259">
                  <c:v>41599.2604166667</c:v>
                </c:pt>
                <c:pt idx="41260">
                  <c:v>41599.2638888889</c:v>
                </c:pt>
                <c:pt idx="41261">
                  <c:v>41599.2673611111</c:v>
                </c:pt>
                <c:pt idx="41262">
                  <c:v>41599.2708333333</c:v>
                </c:pt>
                <c:pt idx="41263">
                  <c:v>41599.2743055556</c:v>
                </c:pt>
                <c:pt idx="41264">
                  <c:v>41599.2777777778</c:v>
                </c:pt>
                <c:pt idx="41265">
                  <c:v>41599.28125</c:v>
                </c:pt>
                <c:pt idx="41266">
                  <c:v>41599.2847222222</c:v>
                </c:pt>
                <c:pt idx="41267">
                  <c:v>41599.2881944444</c:v>
                </c:pt>
                <c:pt idx="41268">
                  <c:v>41599.2916666667</c:v>
                </c:pt>
                <c:pt idx="41269">
                  <c:v>41599.2951388889</c:v>
                </c:pt>
                <c:pt idx="41270">
                  <c:v>41599.2986111111</c:v>
                </c:pt>
                <c:pt idx="41271">
                  <c:v>41599.3020833333</c:v>
                </c:pt>
                <c:pt idx="41272">
                  <c:v>41599.3055555556</c:v>
                </c:pt>
                <c:pt idx="41273">
                  <c:v>41599.3090277778</c:v>
                </c:pt>
                <c:pt idx="41274">
                  <c:v>41599.3125</c:v>
                </c:pt>
                <c:pt idx="41275">
                  <c:v>41599.3159722222</c:v>
                </c:pt>
                <c:pt idx="41276">
                  <c:v>41599.3194444445</c:v>
                </c:pt>
                <c:pt idx="41277">
                  <c:v>41599.3229166667</c:v>
                </c:pt>
                <c:pt idx="41278">
                  <c:v>41599.3263888889</c:v>
                </c:pt>
                <c:pt idx="41279">
                  <c:v>41599.3298611111</c:v>
                </c:pt>
                <c:pt idx="41280">
                  <c:v>41599.3333333333</c:v>
                </c:pt>
                <c:pt idx="41281">
                  <c:v>41599.3368055556</c:v>
                </c:pt>
                <c:pt idx="41282">
                  <c:v>41599.3402777778</c:v>
                </c:pt>
                <c:pt idx="41283">
                  <c:v>41599.34375</c:v>
                </c:pt>
                <c:pt idx="41284">
                  <c:v>41599.3472222222</c:v>
                </c:pt>
                <c:pt idx="41285">
                  <c:v>41599.3506944445</c:v>
                </c:pt>
                <c:pt idx="41286">
                  <c:v>41599.3541666667</c:v>
                </c:pt>
                <c:pt idx="41287">
                  <c:v>41599.3576388889</c:v>
                </c:pt>
                <c:pt idx="41288">
                  <c:v>41599.3611111111</c:v>
                </c:pt>
                <c:pt idx="41289">
                  <c:v>41599.3645833333</c:v>
                </c:pt>
                <c:pt idx="41290">
                  <c:v>41599.3680555556</c:v>
                </c:pt>
                <c:pt idx="41291">
                  <c:v>41599.3715277778</c:v>
                </c:pt>
                <c:pt idx="41292">
                  <c:v>41599.375</c:v>
                </c:pt>
                <c:pt idx="41293">
                  <c:v>41599.3784722222</c:v>
                </c:pt>
                <c:pt idx="41294">
                  <c:v>41599.3819444445</c:v>
                </c:pt>
                <c:pt idx="41295">
                  <c:v>41599.3854166667</c:v>
                </c:pt>
                <c:pt idx="41296">
                  <c:v>41599.3888888889</c:v>
                </c:pt>
                <c:pt idx="41297">
                  <c:v>41599.3923611111</c:v>
                </c:pt>
                <c:pt idx="41298">
                  <c:v>41599.3958333333</c:v>
                </c:pt>
                <c:pt idx="41299">
                  <c:v>41599.3993055556</c:v>
                </c:pt>
                <c:pt idx="41300">
                  <c:v>41599.4027777778</c:v>
                </c:pt>
                <c:pt idx="41301">
                  <c:v>41599.40625</c:v>
                </c:pt>
                <c:pt idx="41302">
                  <c:v>41599.4097222222</c:v>
                </c:pt>
                <c:pt idx="41303">
                  <c:v>41599.4131944444</c:v>
                </c:pt>
                <c:pt idx="41304">
                  <c:v>41599.4166666667</c:v>
                </c:pt>
                <c:pt idx="41305">
                  <c:v>41599.4201388889</c:v>
                </c:pt>
                <c:pt idx="41306">
                  <c:v>41599.4236111111</c:v>
                </c:pt>
                <c:pt idx="41307">
                  <c:v>41599.4270833333</c:v>
                </c:pt>
                <c:pt idx="41308">
                  <c:v>41599.4305555556</c:v>
                </c:pt>
                <c:pt idx="41309">
                  <c:v>41599.4340277778</c:v>
                </c:pt>
                <c:pt idx="41310">
                  <c:v>41599.4375</c:v>
                </c:pt>
                <c:pt idx="41311">
                  <c:v>41599.4409722222</c:v>
                </c:pt>
                <c:pt idx="41312">
                  <c:v>41599.4444444444</c:v>
                </c:pt>
                <c:pt idx="41313">
                  <c:v>41599.4479166667</c:v>
                </c:pt>
                <c:pt idx="41314">
                  <c:v>41599.4513888889</c:v>
                </c:pt>
                <c:pt idx="41315">
                  <c:v>41599.4548611111</c:v>
                </c:pt>
                <c:pt idx="41316">
                  <c:v>41599.4583333333</c:v>
                </c:pt>
                <c:pt idx="41317">
                  <c:v>41599.4618055556</c:v>
                </c:pt>
                <c:pt idx="41318">
                  <c:v>41599.4652777778</c:v>
                </c:pt>
                <c:pt idx="41319">
                  <c:v>41599.46875</c:v>
                </c:pt>
                <c:pt idx="41320">
                  <c:v>41599.4722222222</c:v>
                </c:pt>
                <c:pt idx="41321">
                  <c:v>41599.4756944444</c:v>
                </c:pt>
                <c:pt idx="41322">
                  <c:v>41599.4791666667</c:v>
                </c:pt>
                <c:pt idx="41323">
                  <c:v>41599.4826388889</c:v>
                </c:pt>
                <c:pt idx="41324">
                  <c:v>41599.4861111111</c:v>
                </c:pt>
                <c:pt idx="41325">
                  <c:v>41599.4895833333</c:v>
                </c:pt>
                <c:pt idx="41326">
                  <c:v>41599.4930555556</c:v>
                </c:pt>
                <c:pt idx="41327">
                  <c:v>41599.4965277778</c:v>
                </c:pt>
                <c:pt idx="41328">
                  <c:v>41599.5</c:v>
                </c:pt>
                <c:pt idx="41329">
                  <c:v>41599.5034722222</c:v>
                </c:pt>
                <c:pt idx="41330">
                  <c:v>41599.5069444444</c:v>
                </c:pt>
                <c:pt idx="41331">
                  <c:v>41599.5104166667</c:v>
                </c:pt>
                <c:pt idx="41332">
                  <c:v>41599.5138888889</c:v>
                </c:pt>
                <c:pt idx="41333">
                  <c:v>41599.5173611111</c:v>
                </c:pt>
                <c:pt idx="41334">
                  <c:v>41599.5208333333</c:v>
                </c:pt>
                <c:pt idx="41335">
                  <c:v>41599.5243055556</c:v>
                </c:pt>
                <c:pt idx="41336">
                  <c:v>41599.5277777778</c:v>
                </c:pt>
                <c:pt idx="41337">
                  <c:v>41599.53125</c:v>
                </c:pt>
                <c:pt idx="41338">
                  <c:v>41599.5347222222</c:v>
                </c:pt>
                <c:pt idx="41339">
                  <c:v>41599.5381944444</c:v>
                </c:pt>
                <c:pt idx="41340">
                  <c:v>41599.5416666667</c:v>
                </c:pt>
                <c:pt idx="41341">
                  <c:v>41599.5451388889</c:v>
                </c:pt>
                <c:pt idx="41342">
                  <c:v>41599.5486111111</c:v>
                </c:pt>
                <c:pt idx="41343">
                  <c:v>41599.5520833333</c:v>
                </c:pt>
                <c:pt idx="41344">
                  <c:v>41599.5555555556</c:v>
                </c:pt>
                <c:pt idx="41345">
                  <c:v>41599.5590277778</c:v>
                </c:pt>
                <c:pt idx="41346">
                  <c:v>41599.5625</c:v>
                </c:pt>
                <c:pt idx="41347">
                  <c:v>41599.5659722222</c:v>
                </c:pt>
                <c:pt idx="41348">
                  <c:v>41599.5694444444</c:v>
                </c:pt>
                <c:pt idx="41349">
                  <c:v>41599.5729166667</c:v>
                </c:pt>
                <c:pt idx="41350">
                  <c:v>41599.5763888889</c:v>
                </c:pt>
                <c:pt idx="41351">
                  <c:v>41599.5798611111</c:v>
                </c:pt>
                <c:pt idx="41352">
                  <c:v>41599.5833333333</c:v>
                </c:pt>
                <c:pt idx="41353">
                  <c:v>41599.5868055556</c:v>
                </c:pt>
                <c:pt idx="41354">
                  <c:v>41599.5902777778</c:v>
                </c:pt>
                <c:pt idx="41355">
                  <c:v>41599.59375</c:v>
                </c:pt>
                <c:pt idx="41356">
                  <c:v>41599.5972222222</c:v>
                </c:pt>
                <c:pt idx="41357">
                  <c:v>41599.6006944445</c:v>
                </c:pt>
                <c:pt idx="41358">
                  <c:v>41599.6041666667</c:v>
                </c:pt>
                <c:pt idx="41359">
                  <c:v>41599.6076388889</c:v>
                </c:pt>
                <c:pt idx="41360">
                  <c:v>41599.6111111111</c:v>
                </c:pt>
                <c:pt idx="41361">
                  <c:v>41599.6145833333</c:v>
                </c:pt>
                <c:pt idx="41362">
                  <c:v>41599.6180555556</c:v>
                </c:pt>
                <c:pt idx="41363">
                  <c:v>41599.6215277778</c:v>
                </c:pt>
                <c:pt idx="41364">
                  <c:v>41599.625</c:v>
                </c:pt>
                <c:pt idx="41365">
                  <c:v>41599.6284722222</c:v>
                </c:pt>
                <c:pt idx="41366">
                  <c:v>41599.6319444445</c:v>
                </c:pt>
                <c:pt idx="41367">
                  <c:v>41599.6354166667</c:v>
                </c:pt>
                <c:pt idx="41368">
                  <c:v>41599.6388888889</c:v>
                </c:pt>
                <c:pt idx="41369">
                  <c:v>41599.6423611111</c:v>
                </c:pt>
                <c:pt idx="41370">
                  <c:v>41599.6458333333</c:v>
                </c:pt>
                <c:pt idx="41371">
                  <c:v>41599.6493055556</c:v>
                </c:pt>
                <c:pt idx="41372">
                  <c:v>41599.6527777778</c:v>
                </c:pt>
                <c:pt idx="41373">
                  <c:v>41599.65625</c:v>
                </c:pt>
                <c:pt idx="41374">
                  <c:v>41599.6597222222</c:v>
                </c:pt>
                <c:pt idx="41375">
                  <c:v>41599.6631944445</c:v>
                </c:pt>
                <c:pt idx="41376">
                  <c:v>41599.6666666667</c:v>
                </c:pt>
                <c:pt idx="41377">
                  <c:v>41599.6701388889</c:v>
                </c:pt>
                <c:pt idx="41378">
                  <c:v>41599.6736111111</c:v>
                </c:pt>
                <c:pt idx="41379">
                  <c:v>41599.6770833333</c:v>
                </c:pt>
                <c:pt idx="41380">
                  <c:v>41599.6805555556</c:v>
                </c:pt>
                <c:pt idx="41381">
                  <c:v>41599.6840277778</c:v>
                </c:pt>
                <c:pt idx="41382">
                  <c:v>41599.6875</c:v>
                </c:pt>
                <c:pt idx="41383">
                  <c:v>41599.6909722222</c:v>
                </c:pt>
                <c:pt idx="41384">
                  <c:v>41599.6944444444</c:v>
                </c:pt>
                <c:pt idx="41385">
                  <c:v>41599.6979166667</c:v>
                </c:pt>
                <c:pt idx="41386">
                  <c:v>41599.7013888889</c:v>
                </c:pt>
                <c:pt idx="41387">
                  <c:v>41599.7048611111</c:v>
                </c:pt>
                <c:pt idx="41388">
                  <c:v>41599.7083333333</c:v>
                </c:pt>
                <c:pt idx="41389">
                  <c:v>41599.7118055556</c:v>
                </c:pt>
                <c:pt idx="41390">
                  <c:v>41599.7152777778</c:v>
                </c:pt>
                <c:pt idx="41391">
                  <c:v>41599.71875</c:v>
                </c:pt>
                <c:pt idx="41392">
                  <c:v>41599.7222222222</c:v>
                </c:pt>
                <c:pt idx="41393">
                  <c:v>41599.7256944444</c:v>
                </c:pt>
                <c:pt idx="41394">
                  <c:v>41599.7291666667</c:v>
                </c:pt>
                <c:pt idx="41395">
                  <c:v>41599.7326388889</c:v>
                </c:pt>
                <c:pt idx="41396">
                  <c:v>41599.7361111111</c:v>
                </c:pt>
                <c:pt idx="41397">
                  <c:v>41599.7395833333</c:v>
                </c:pt>
                <c:pt idx="41398">
                  <c:v>41599.7430555556</c:v>
                </c:pt>
                <c:pt idx="41399">
                  <c:v>41599.7465277778</c:v>
                </c:pt>
                <c:pt idx="41400">
                  <c:v>41599.75</c:v>
                </c:pt>
                <c:pt idx="41401">
                  <c:v>41599.7534722222</c:v>
                </c:pt>
                <c:pt idx="41402">
                  <c:v>41599.7569444444</c:v>
                </c:pt>
                <c:pt idx="41403">
                  <c:v>41599.7604166667</c:v>
                </c:pt>
                <c:pt idx="41404">
                  <c:v>41599.7638888889</c:v>
                </c:pt>
                <c:pt idx="41405">
                  <c:v>41599.7673611111</c:v>
                </c:pt>
                <c:pt idx="41406">
                  <c:v>41599.7708333333</c:v>
                </c:pt>
                <c:pt idx="41407">
                  <c:v>41599.7743055556</c:v>
                </c:pt>
                <c:pt idx="41408">
                  <c:v>41599.7777777778</c:v>
                </c:pt>
                <c:pt idx="41409">
                  <c:v>41599.78125</c:v>
                </c:pt>
                <c:pt idx="41410">
                  <c:v>41599.7847222222</c:v>
                </c:pt>
                <c:pt idx="41411">
                  <c:v>41599.7881944444</c:v>
                </c:pt>
                <c:pt idx="41412">
                  <c:v>41599.7916666667</c:v>
                </c:pt>
                <c:pt idx="41413">
                  <c:v>41599.7951388889</c:v>
                </c:pt>
                <c:pt idx="41414">
                  <c:v>41599.7986111111</c:v>
                </c:pt>
                <c:pt idx="41415">
                  <c:v>41599.8020833333</c:v>
                </c:pt>
                <c:pt idx="41416">
                  <c:v>41599.8055555556</c:v>
                </c:pt>
                <c:pt idx="41417">
                  <c:v>41599.8090277778</c:v>
                </c:pt>
                <c:pt idx="41418">
                  <c:v>41599.8125</c:v>
                </c:pt>
                <c:pt idx="41419">
                  <c:v>41599.8159722222</c:v>
                </c:pt>
                <c:pt idx="41420">
                  <c:v>41599.8194444444</c:v>
                </c:pt>
                <c:pt idx="41421">
                  <c:v>41599.8229166667</c:v>
                </c:pt>
                <c:pt idx="41422">
                  <c:v>41599.8263888889</c:v>
                </c:pt>
                <c:pt idx="41423">
                  <c:v>41599.8298611111</c:v>
                </c:pt>
                <c:pt idx="41424">
                  <c:v>41599.8333333333</c:v>
                </c:pt>
                <c:pt idx="41425">
                  <c:v>41599.8368055556</c:v>
                </c:pt>
                <c:pt idx="41426">
                  <c:v>41599.8402777778</c:v>
                </c:pt>
                <c:pt idx="41427">
                  <c:v>41599.84375</c:v>
                </c:pt>
                <c:pt idx="41428">
                  <c:v>41599.8472222222</c:v>
                </c:pt>
                <c:pt idx="41429">
                  <c:v>41599.8506944445</c:v>
                </c:pt>
                <c:pt idx="41430">
                  <c:v>41599.8541666667</c:v>
                </c:pt>
                <c:pt idx="41431">
                  <c:v>41599.8576388889</c:v>
                </c:pt>
                <c:pt idx="41432">
                  <c:v>41599.8611111111</c:v>
                </c:pt>
                <c:pt idx="41433">
                  <c:v>41599.8645833333</c:v>
                </c:pt>
                <c:pt idx="41434">
                  <c:v>41599.8680555556</c:v>
                </c:pt>
                <c:pt idx="41435">
                  <c:v>41599.8715277778</c:v>
                </c:pt>
                <c:pt idx="41436">
                  <c:v>41599.875</c:v>
                </c:pt>
                <c:pt idx="41437">
                  <c:v>41599.8784722222</c:v>
                </c:pt>
                <c:pt idx="41438">
                  <c:v>41599.8819444445</c:v>
                </c:pt>
                <c:pt idx="41439">
                  <c:v>41599.8854166667</c:v>
                </c:pt>
                <c:pt idx="41440">
                  <c:v>41599.8888888889</c:v>
                </c:pt>
                <c:pt idx="41441">
                  <c:v>41599.8923611111</c:v>
                </c:pt>
                <c:pt idx="41442">
                  <c:v>41599.8958333333</c:v>
                </c:pt>
                <c:pt idx="41443">
                  <c:v>41599.8993055556</c:v>
                </c:pt>
                <c:pt idx="41444">
                  <c:v>41599.9027777778</c:v>
                </c:pt>
                <c:pt idx="41445">
                  <c:v>41599.90625</c:v>
                </c:pt>
                <c:pt idx="41446">
                  <c:v>41599.9097222222</c:v>
                </c:pt>
                <c:pt idx="41447">
                  <c:v>41599.9131944445</c:v>
                </c:pt>
                <c:pt idx="41448">
                  <c:v>41599.9166666667</c:v>
                </c:pt>
                <c:pt idx="41449">
                  <c:v>41599.9201388889</c:v>
                </c:pt>
                <c:pt idx="41450">
                  <c:v>41599.9236111111</c:v>
                </c:pt>
                <c:pt idx="41451">
                  <c:v>41599.9270833333</c:v>
                </c:pt>
                <c:pt idx="41452">
                  <c:v>41599.9305555556</c:v>
                </c:pt>
                <c:pt idx="41453">
                  <c:v>41599.9340277778</c:v>
                </c:pt>
                <c:pt idx="41454">
                  <c:v>41599.9375</c:v>
                </c:pt>
                <c:pt idx="41455">
                  <c:v>41599.9409722222</c:v>
                </c:pt>
                <c:pt idx="41456">
                  <c:v>41599.9444444444</c:v>
                </c:pt>
                <c:pt idx="41457">
                  <c:v>41599.9479166667</c:v>
                </c:pt>
                <c:pt idx="41458">
                  <c:v>41599.9513888889</c:v>
                </c:pt>
                <c:pt idx="41459">
                  <c:v>41599.9548611111</c:v>
                </c:pt>
                <c:pt idx="41460">
                  <c:v>41599.9583333333</c:v>
                </c:pt>
                <c:pt idx="41461">
                  <c:v>41599.9618055556</c:v>
                </c:pt>
                <c:pt idx="41462">
                  <c:v>41599.9652777778</c:v>
                </c:pt>
                <c:pt idx="41463">
                  <c:v>41599.96875</c:v>
                </c:pt>
                <c:pt idx="41464">
                  <c:v>41599.9722222222</c:v>
                </c:pt>
                <c:pt idx="41465">
                  <c:v>41599.9756944444</c:v>
                </c:pt>
                <c:pt idx="41466">
                  <c:v>41599.9791666667</c:v>
                </c:pt>
                <c:pt idx="41467">
                  <c:v>41599.9826388889</c:v>
                </c:pt>
                <c:pt idx="41468">
                  <c:v>41599.9861111111</c:v>
                </c:pt>
                <c:pt idx="41469">
                  <c:v>41599.9895833333</c:v>
                </c:pt>
                <c:pt idx="41470">
                  <c:v>41599.9930555556</c:v>
                </c:pt>
                <c:pt idx="41471">
                  <c:v>41599.9965277778</c:v>
                </c:pt>
                <c:pt idx="41472">
                  <c:v>41600</c:v>
                </c:pt>
                <c:pt idx="41473">
                  <c:v>41600.0034722222</c:v>
                </c:pt>
                <c:pt idx="41474">
                  <c:v>41600.0069444444</c:v>
                </c:pt>
                <c:pt idx="41475">
                  <c:v>41600.0104166667</c:v>
                </c:pt>
                <c:pt idx="41476">
                  <c:v>41600.0138888889</c:v>
                </c:pt>
                <c:pt idx="41477">
                  <c:v>41600.0173611111</c:v>
                </c:pt>
                <c:pt idx="41478">
                  <c:v>41600.0208333333</c:v>
                </c:pt>
                <c:pt idx="41479">
                  <c:v>41600.0243055556</c:v>
                </c:pt>
                <c:pt idx="41480">
                  <c:v>41600.0277777778</c:v>
                </c:pt>
                <c:pt idx="41481">
                  <c:v>41600.03125</c:v>
                </c:pt>
                <c:pt idx="41482">
                  <c:v>41600.0347222222</c:v>
                </c:pt>
                <c:pt idx="41483">
                  <c:v>41600.0381944444</c:v>
                </c:pt>
                <c:pt idx="41484">
                  <c:v>41600.0416666667</c:v>
                </c:pt>
                <c:pt idx="41485">
                  <c:v>41600.0451388889</c:v>
                </c:pt>
                <c:pt idx="41486">
                  <c:v>41600.0486111111</c:v>
                </c:pt>
                <c:pt idx="41487">
                  <c:v>41600.0520833333</c:v>
                </c:pt>
                <c:pt idx="41488">
                  <c:v>41600.0555555556</c:v>
                </c:pt>
                <c:pt idx="41489">
                  <c:v>41600.0590277778</c:v>
                </c:pt>
                <c:pt idx="41490">
                  <c:v>41600.0625</c:v>
                </c:pt>
                <c:pt idx="41491">
                  <c:v>41600.0659722222</c:v>
                </c:pt>
                <c:pt idx="41492">
                  <c:v>41600.0694444444</c:v>
                </c:pt>
                <c:pt idx="41493">
                  <c:v>41600.0729166667</c:v>
                </c:pt>
                <c:pt idx="41494">
                  <c:v>41600.0763888889</c:v>
                </c:pt>
                <c:pt idx="41495">
                  <c:v>41600.0798611111</c:v>
                </c:pt>
                <c:pt idx="41496">
                  <c:v>41600.0833333333</c:v>
                </c:pt>
                <c:pt idx="41497">
                  <c:v>41600.0868055556</c:v>
                </c:pt>
                <c:pt idx="41498">
                  <c:v>41600.0902777778</c:v>
                </c:pt>
                <c:pt idx="41499">
                  <c:v>41600.09375</c:v>
                </c:pt>
                <c:pt idx="41500">
                  <c:v>41600.0972222222</c:v>
                </c:pt>
                <c:pt idx="41501">
                  <c:v>41600.1006944444</c:v>
                </c:pt>
                <c:pt idx="41502">
                  <c:v>41600.1041666667</c:v>
                </c:pt>
                <c:pt idx="41503">
                  <c:v>41600.1076388889</c:v>
                </c:pt>
                <c:pt idx="41504">
                  <c:v>41600.1111111111</c:v>
                </c:pt>
                <c:pt idx="41505">
                  <c:v>41600.1145833333</c:v>
                </c:pt>
                <c:pt idx="41506">
                  <c:v>41600.1180555556</c:v>
                </c:pt>
                <c:pt idx="41507">
                  <c:v>41600.1215277778</c:v>
                </c:pt>
                <c:pt idx="41508">
                  <c:v>41600.125</c:v>
                </c:pt>
                <c:pt idx="41509">
                  <c:v>41600.1284722222</c:v>
                </c:pt>
                <c:pt idx="41510">
                  <c:v>41600.1319444445</c:v>
                </c:pt>
                <c:pt idx="41511">
                  <c:v>41600.1354166667</c:v>
                </c:pt>
                <c:pt idx="41512">
                  <c:v>41600.1388888889</c:v>
                </c:pt>
                <c:pt idx="41513">
                  <c:v>41600.1423611111</c:v>
                </c:pt>
                <c:pt idx="41514">
                  <c:v>41600.1458333333</c:v>
                </c:pt>
                <c:pt idx="41515">
                  <c:v>41600.1493055556</c:v>
                </c:pt>
                <c:pt idx="41516">
                  <c:v>41600.1527777778</c:v>
                </c:pt>
                <c:pt idx="41517">
                  <c:v>41600.15625</c:v>
                </c:pt>
                <c:pt idx="41518">
                  <c:v>41600.1597222222</c:v>
                </c:pt>
                <c:pt idx="41519">
                  <c:v>41600.1631944445</c:v>
                </c:pt>
                <c:pt idx="41520">
                  <c:v>41600.1666666667</c:v>
                </c:pt>
                <c:pt idx="41521">
                  <c:v>41600.1701388889</c:v>
                </c:pt>
                <c:pt idx="41522">
                  <c:v>41600.1736111111</c:v>
                </c:pt>
                <c:pt idx="41523">
                  <c:v>41600.1770833333</c:v>
                </c:pt>
                <c:pt idx="41524">
                  <c:v>41600.1805555556</c:v>
                </c:pt>
                <c:pt idx="41525">
                  <c:v>41600.1840277778</c:v>
                </c:pt>
                <c:pt idx="41526">
                  <c:v>41600.1875</c:v>
                </c:pt>
                <c:pt idx="41527">
                  <c:v>41600.1909722222</c:v>
                </c:pt>
                <c:pt idx="41528">
                  <c:v>41600.1944444445</c:v>
                </c:pt>
                <c:pt idx="41529">
                  <c:v>41600.1979166667</c:v>
                </c:pt>
                <c:pt idx="41530">
                  <c:v>41600.2013888889</c:v>
                </c:pt>
                <c:pt idx="41531">
                  <c:v>41600.2048611111</c:v>
                </c:pt>
                <c:pt idx="41532">
                  <c:v>41600.2083333333</c:v>
                </c:pt>
                <c:pt idx="41533">
                  <c:v>41600.2118055556</c:v>
                </c:pt>
                <c:pt idx="41534">
                  <c:v>41600.2152777778</c:v>
                </c:pt>
                <c:pt idx="41535">
                  <c:v>41600.21875</c:v>
                </c:pt>
                <c:pt idx="41536">
                  <c:v>41600.2222222222</c:v>
                </c:pt>
                <c:pt idx="41537">
                  <c:v>41600.2256944444</c:v>
                </c:pt>
                <c:pt idx="41538">
                  <c:v>41600.2291666667</c:v>
                </c:pt>
                <c:pt idx="41539">
                  <c:v>41600.2326388889</c:v>
                </c:pt>
                <c:pt idx="41540">
                  <c:v>41600.2361111111</c:v>
                </c:pt>
                <c:pt idx="41541">
                  <c:v>41600.2395833333</c:v>
                </c:pt>
                <c:pt idx="41542">
                  <c:v>41600.2430555556</c:v>
                </c:pt>
                <c:pt idx="41543">
                  <c:v>41600.2465277778</c:v>
                </c:pt>
                <c:pt idx="41544">
                  <c:v>41600.25</c:v>
                </c:pt>
                <c:pt idx="41545">
                  <c:v>41600.2534722222</c:v>
                </c:pt>
                <c:pt idx="41546">
                  <c:v>41600.2569444444</c:v>
                </c:pt>
                <c:pt idx="41547">
                  <c:v>41600.2604166667</c:v>
                </c:pt>
                <c:pt idx="41548">
                  <c:v>41600.2638888889</c:v>
                </c:pt>
                <c:pt idx="41549">
                  <c:v>41600.2673611111</c:v>
                </c:pt>
                <c:pt idx="41550">
                  <c:v>41600.2708333333</c:v>
                </c:pt>
                <c:pt idx="41551">
                  <c:v>41600.2743055556</c:v>
                </c:pt>
                <c:pt idx="41552">
                  <c:v>41600.2777777778</c:v>
                </c:pt>
                <c:pt idx="41553">
                  <c:v>41600.28125</c:v>
                </c:pt>
                <c:pt idx="41554">
                  <c:v>41600.2847222222</c:v>
                </c:pt>
                <c:pt idx="41555">
                  <c:v>41600.2881944444</c:v>
                </c:pt>
                <c:pt idx="41556">
                  <c:v>41600.2916666667</c:v>
                </c:pt>
                <c:pt idx="41557">
                  <c:v>41600.2951388889</c:v>
                </c:pt>
                <c:pt idx="41558">
                  <c:v>41600.2986111111</c:v>
                </c:pt>
                <c:pt idx="41559">
                  <c:v>41600.3020833333</c:v>
                </c:pt>
                <c:pt idx="41560">
                  <c:v>41600.3055555556</c:v>
                </c:pt>
                <c:pt idx="41561">
                  <c:v>41600.3090277778</c:v>
                </c:pt>
                <c:pt idx="41562">
                  <c:v>41600.3125</c:v>
                </c:pt>
                <c:pt idx="41563">
                  <c:v>41600.3159722222</c:v>
                </c:pt>
                <c:pt idx="41564">
                  <c:v>41600.3194444444</c:v>
                </c:pt>
                <c:pt idx="41565">
                  <c:v>41600.3229166667</c:v>
                </c:pt>
                <c:pt idx="41566">
                  <c:v>41600.3263888889</c:v>
                </c:pt>
                <c:pt idx="41567">
                  <c:v>41600.3298611111</c:v>
                </c:pt>
                <c:pt idx="41568">
                  <c:v>41600.3333333333</c:v>
                </c:pt>
                <c:pt idx="41569">
                  <c:v>41600.3368055556</c:v>
                </c:pt>
                <c:pt idx="41570">
                  <c:v>41600.3402777778</c:v>
                </c:pt>
                <c:pt idx="41571">
                  <c:v>41600.34375</c:v>
                </c:pt>
                <c:pt idx="41572">
                  <c:v>41600.3472222222</c:v>
                </c:pt>
                <c:pt idx="41573">
                  <c:v>41600.3506944444</c:v>
                </c:pt>
                <c:pt idx="41574">
                  <c:v>41600.3541666667</c:v>
                </c:pt>
                <c:pt idx="41575">
                  <c:v>41600.3576388889</c:v>
                </c:pt>
                <c:pt idx="41576">
                  <c:v>41600.3611111111</c:v>
                </c:pt>
                <c:pt idx="41577">
                  <c:v>41600.3645833333</c:v>
                </c:pt>
                <c:pt idx="41578">
                  <c:v>41600.3680555556</c:v>
                </c:pt>
                <c:pt idx="41579">
                  <c:v>41600.3715277778</c:v>
                </c:pt>
                <c:pt idx="41580">
                  <c:v>41600.375</c:v>
                </c:pt>
                <c:pt idx="41581">
                  <c:v>41600.3784722222</c:v>
                </c:pt>
                <c:pt idx="41582">
                  <c:v>41600.3819444444</c:v>
                </c:pt>
                <c:pt idx="41583">
                  <c:v>41600.3854166667</c:v>
                </c:pt>
                <c:pt idx="41584">
                  <c:v>41600.3888888889</c:v>
                </c:pt>
                <c:pt idx="41585">
                  <c:v>41600.3923611111</c:v>
                </c:pt>
                <c:pt idx="41586">
                  <c:v>41600.3958333333</c:v>
                </c:pt>
                <c:pt idx="41587">
                  <c:v>41600.3993055556</c:v>
                </c:pt>
                <c:pt idx="41588">
                  <c:v>41600.4027777778</c:v>
                </c:pt>
                <c:pt idx="41589">
                  <c:v>41600.40625</c:v>
                </c:pt>
                <c:pt idx="41590">
                  <c:v>41600.4097222222</c:v>
                </c:pt>
                <c:pt idx="41591">
                  <c:v>41600.4131944445</c:v>
                </c:pt>
                <c:pt idx="41592">
                  <c:v>41600.4166666667</c:v>
                </c:pt>
                <c:pt idx="41593">
                  <c:v>41600.4201388889</c:v>
                </c:pt>
                <c:pt idx="41594">
                  <c:v>41600.4236111111</c:v>
                </c:pt>
                <c:pt idx="41595">
                  <c:v>41600.4270833333</c:v>
                </c:pt>
                <c:pt idx="41596">
                  <c:v>41600.4305555556</c:v>
                </c:pt>
                <c:pt idx="41597">
                  <c:v>41600.4340277778</c:v>
                </c:pt>
                <c:pt idx="41598">
                  <c:v>41600.4375</c:v>
                </c:pt>
                <c:pt idx="41599">
                  <c:v>41600.4409722222</c:v>
                </c:pt>
                <c:pt idx="41600">
                  <c:v>41600.4444444445</c:v>
                </c:pt>
                <c:pt idx="41601">
                  <c:v>41600.4479166667</c:v>
                </c:pt>
                <c:pt idx="41602">
                  <c:v>41600.4513888889</c:v>
                </c:pt>
                <c:pt idx="41603">
                  <c:v>41600.4548611111</c:v>
                </c:pt>
                <c:pt idx="41604">
                  <c:v>41600.4583333333</c:v>
                </c:pt>
                <c:pt idx="41605">
                  <c:v>41600.4618055556</c:v>
                </c:pt>
                <c:pt idx="41606">
                  <c:v>41600.4652777778</c:v>
                </c:pt>
                <c:pt idx="41607">
                  <c:v>41600.46875</c:v>
                </c:pt>
                <c:pt idx="41608">
                  <c:v>41600.4722222222</c:v>
                </c:pt>
                <c:pt idx="41609">
                  <c:v>41600.4756944444</c:v>
                </c:pt>
                <c:pt idx="41610">
                  <c:v>41600.4791666667</c:v>
                </c:pt>
                <c:pt idx="41611">
                  <c:v>41600.4826388889</c:v>
                </c:pt>
                <c:pt idx="41612">
                  <c:v>41600.4861111111</c:v>
                </c:pt>
                <c:pt idx="41613">
                  <c:v>41600.4895833333</c:v>
                </c:pt>
                <c:pt idx="41614">
                  <c:v>41600.4930555556</c:v>
                </c:pt>
                <c:pt idx="41615">
                  <c:v>41600.4965277778</c:v>
                </c:pt>
                <c:pt idx="41616">
                  <c:v>41600.5</c:v>
                </c:pt>
                <c:pt idx="41617">
                  <c:v>41600.5034722222</c:v>
                </c:pt>
                <c:pt idx="41618">
                  <c:v>41600.5069444444</c:v>
                </c:pt>
                <c:pt idx="41619">
                  <c:v>41600.5104166667</c:v>
                </c:pt>
                <c:pt idx="41620">
                  <c:v>41600.5138888889</c:v>
                </c:pt>
                <c:pt idx="41621">
                  <c:v>41600.5173611111</c:v>
                </c:pt>
                <c:pt idx="41622">
                  <c:v>41600.5208333333</c:v>
                </c:pt>
                <c:pt idx="41623">
                  <c:v>41600.5243055556</c:v>
                </c:pt>
                <c:pt idx="41624">
                  <c:v>41600.5277777778</c:v>
                </c:pt>
                <c:pt idx="41625">
                  <c:v>41600.53125</c:v>
                </c:pt>
                <c:pt idx="41626">
                  <c:v>41600.5347222222</c:v>
                </c:pt>
                <c:pt idx="41627">
                  <c:v>41600.5381944444</c:v>
                </c:pt>
                <c:pt idx="41628">
                  <c:v>41600.5416666667</c:v>
                </c:pt>
                <c:pt idx="41629">
                  <c:v>41600.5451388889</c:v>
                </c:pt>
                <c:pt idx="41630">
                  <c:v>41600.5486111111</c:v>
                </c:pt>
                <c:pt idx="41631">
                  <c:v>41600.5520833333</c:v>
                </c:pt>
                <c:pt idx="41632">
                  <c:v>41600.5555555556</c:v>
                </c:pt>
                <c:pt idx="41633">
                  <c:v>41600.5590277778</c:v>
                </c:pt>
                <c:pt idx="41634">
                  <c:v>41600.5625</c:v>
                </c:pt>
                <c:pt idx="41635">
                  <c:v>41600.5659722222</c:v>
                </c:pt>
                <c:pt idx="41636">
                  <c:v>41600.5694444444</c:v>
                </c:pt>
                <c:pt idx="41637">
                  <c:v>41600.5729166667</c:v>
                </c:pt>
                <c:pt idx="41638">
                  <c:v>41600.5763888889</c:v>
                </c:pt>
                <c:pt idx="41639">
                  <c:v>41600.5798611111</c:v>
                </c:pt>
                <c:pt idx="41640">
                  <c:v>41600.5833333333</c:v>
                </c:pt>
                <c:pt idx="41641">
                  <c:v>41600.5868055556</c:v>
                </c:pt>
                <c:pt idx="41642">
                  <c:v>41600.5902777778</c:v>
                </c:pt>
                <c:pt idx="41643">
                  <c:v>41600.59375</c:v>
                </c:pt>
                <c:pt idx="41644">
                  <c:v>41600.5972222222</c:v>
                </c:pt>
                <c:pt idx="41645">
                  <c:v>41600.6006944444</c:v>
                </c:pt>
                <c:pt idx="41646">
                  <c:v>41600.6041666667</c:v>
                </c:pt>
                <c:pt idx="41647">
                  <c:v>41600.6076388889</c:v>
                </c:pt>
                <c:pt idx="41648">
                  <c:v>41600.6111111111</c:v>
                </c:pt>
                <c:pt idx="41649">
                  <c:v>41600.6145833333</c:v>
                </c:pt>
                <c:pt idx="41650">
                  <c:v>41600.6180555556</c:v>
                </c:pt>
                <c:pt idx="41651">
                  <c:v>41600.6215277778</c:v>
                </c:pt>
                <c:pt idx="41652">
                  <c:v>41600.625</c:v>
                </c:pt>
                <c:pt idx="41653">
                  <c:v>41600.6284722222</c:v>
                </c:pt>
                <c:pt idx="41654">
                  <c:v>41600.6319444444</c:v>
                </c:pt>
                <c:pt idx="41655">
                  <c:v>41600.6354166667</c:v>
                </c:pt>
                <c:pt idx="41656">
                  <c:v>41600.6388888889</c:v>
                </c:pt>
                <c:pt idx="41657">
                  <c:v>41600.6423611111</c:v>
                </c:pt>
                <c:pt idx="41658">
                  <c:v>41600.6458333333</c:v>
                </c:pt>
                <c:pt idx="41659">
                  <c:v>41600.6493055556</c:v>
                </c:pt>
                <c:pt idx="41660">
                  <c:v>41600.6527777778</c:v>
                </c:pt>
                <c:pt idx="41661">
                  <c:v>41600.65625</c:v>
                </c:pt>
                <c:pt idx="41662">
                  <c:v>41600.6597222222</c:v>
                </c:pt>
                <c:pt idx="41663">
                  <c:v>41600.6631944445</c:v>
                </c:pt>
                <c:pt idx="41664">
                  <c:v>41600.6666666667</c:v>
                </c:pt>
                <c:pt idx="41665">
                  <c:v>41600.6701388889</c:v>
                </c:pt>
                <c:pt idx="41666">
                  <c:v>41600.6736111111</c:v>
                </c:pt>
                <c:pt idx="41667">
                  <c:v>41600.6770833333</c:v>
                </c:pt>
                <c:pt idx="41668">
                  <c:v>41600.6805555556</c:v>
                </c:pt>
                <c:pt idx="41669">
                  <c:v>41600.6840277778</c:v>
                </c:pt>
                <c:pt idx="41670">
                  <c:v>41600.6875</c:v>
                </c:pt>
                <c:pt idx="41671">
                  <c:v>41600.6909722222</c:v>
                </c:pt>
                <c:pt idx="41672">
                  <c:v>41600.6944444445</c:v>
                </c:pt>
                <c:pt idx="41673">
                  <c:v>41600.6979166667</c:v>
                </c:pt>
                <c:pt idx="41674">
                  <c:v>41600.7013888889</c:v>
                </c:pt>
                <c:pt idx="41675">
                  <c:v>41600.7048611111</c:v>
                </c:pt>
                <c:pt idx="41676">
                  <c:v>41600.7083333333</c:v>
                </c:pt>
                <c:pt idx="41677">
                  <c:v>41600.7118055556</c:v>
                </c:pt>
                <c:pt idx="41678">
                  <c:v>41600.7152777778</c:v>
                </c:pt>
                <c:pt idx="41679">
                  <c:v>41600.71875</c:v>
                </c:pt>
                <c:pt idx="41680">
                  <c:v>41600.7222222222</c:v>
                </c:pt>
                <c:pt idx="41681">
                  <c:v>41600.7256944445</c:v>
                </c:pt>
                <c:pt idx="41682">
                  <c:v>41600.7291666667</c:v>
                </c:pt>
                <c:pt idx="41683">
                  <c:v>41600.7326388889</c:v>
                </c:pt>
                <c:pt idx="41684">
                  <c:v>41600.7361111111</c:v>
                </c:pt>
                <c:pt idx="41685">
                  <c:v>41600.7395833333</c:v>
                </c:pt>
                <c:pt idx="41686">
                  <c:v>41600.7430555556</c:v>
                </c:pt>
                <c:pt idx="41687">
                  <c:v>41600.7465277778</c:v>
                </c:pt>
                <c:pt idx="41688">
                  <c:v>41600.75</c:v>
                </c:pt>
                <c:pt idx="41689">
                  <c:v>41600.7534722222</c:v>
                </c:pt>
                <c:pt idx="41690">
                  <c:v>41600.7569444444</c:v>
                </c:pt>
                <c:pt idx="41691">
                  <c:v>41600.7604166667</c:v>
                </c:pt>
                <c:pt idx="41692">
                  <c:v>41600.7638888889</c:v>
                </c:pt>
                <c:pt idx="41693">
                  <c:v>41600.7673611111</c:v>
                </c:pt>
                <c:pt idx="41694">
                  <c:v>41600.7708333333</c:v>
                </c:pt>
                <c:pt idx="41695">
                  <c:v>41600.7743055556</c:v>
                </c:pt>
                <c:pt idx="41696">
                  <c:v>41600.7777777778</c:v>
                </c:pt>
                <c:pt idx="41697">
                  <c:v>41600.78125</c:v>
                </c:pt>
                <c:pt idx="41698">
                  <c:v>41600.7847222222</c:v>
                </c:pt>
                <c:pt idx="41699">
                  <c:v>41600.7881944444</c:v>
                </c:pt>
                <c:pt idx="41700">
                  <c:v>41600.7916666667</c:v>
                </c:pt>
                <c:pt idx="41701">
                  <c:v>41600.7951388889</c:v>
                </c:pt>
                <c:pt idx="41702">
                  <c:v>41600.7986111111</c:v>
                </c:pt>
                <c:pt idx="41703">
                  <c:v>41600.8020833333</c:v>
                </c:pt>
                <c:pt idx="41704">
                  <c:v>41600.8055555556</c:v>
                </c:pt>
                <c:pt idx="41705">
                  <c:v>41600.8090277778</c:v>
                </c:pt>
                <c:pt idx="41706">
                  <c:v>41600.8125</c:v>
                </c:pt>
                <c:pt idx="41707">
                  <c:v>41600.8159722222</c:v>
                </c:pt>
                <c:pt idx="41708">
                  <c:v>41600.8194444444</c:v>
                </c:pt>
                <c:pt idx="41709">
                  <c:v>41600.8229166667</c:v>
                </c:pt>
                <c:pt idx="41710">
                  <c:v>41600.8263888889</c:v>
                </c:pt>
                <c:pt idx="41711">
                  <c:v>41600.8298611111</c:v>
                </c:pt>
                <c:pt idx="41712">
                  <c:v>41600.8333333333</c:v>
                </c:pt>
                <c:pt idx="41713">
                  <c:v>41600.8368055556</c:v>
                </c:pt>
                <c:pt idx="41714">
                  <c:v>41600.8402777778</c:v>
                </c:pt>
                <c:pt idx="41715">
                  <c:v>41600.84375</c:v>
                </c:pt>
                <c:pt idx="41716">
                  <c:v>41600.8472222222</c:v>
                </c:pt>
                <c:pt idx="41717">
                  <c:v>41600.8506944444</c:v>
                </c:pt>
                <c:pt idx="41718">
                  <c:v>41600.8541666667</c:v>
                </c:pt>
                <c:pt idx="41719">
                  <c:v>41600.8576388889</c:v>
                </c:pt>
                <c:pt idx="41720">
                  <c:v>41600.8611111111</c:v>
                </c:pt>
                <c:pt idx="41721">
                  <c:v>41600.8645833333</c:v>
                </c:pt>
                <c:pt idx="41722">
                  <c:v>41600.8680555556</c:v>
                </c:pt>
                <c:pt idx="41723">
                  <c:v>41600.8715277778</c:v>
                </c:pt>
                <c:pt idx="41724">
                  <c:v>41600.875</c:v>
                </c:pt>
                <c:pt idx="41725">
                  <c:v>41600.8784722222</c:v>
                </c:pt>
                <c:pt idx="41726">
                  <c:v>41600.8819444444</c:v>
                </c:pt>
                <c:pt idx="41727">
                  <c:v>41600.8854166667</c:v>
                </c:pt>
                <c:pt idx="41728">
                  <c:v>41600.8888888889</c:v>
                </c:pt>
                <c:pt idx="41729">
                  <c:v>41600.8923611111</c:v>
                </c:pt>
                <c:pt idx="41730">
                  <c:v>41600.8958333333</c:v>
                </c:pt>
                <c:pt idx="41731">
                  <c:v>41600.8993055556</c:v>
                </c:pt>
                <c:pt idx="41732">
                  <c:v>41600.9027777778</c:v>
                </c:pt>
                <c:pt idx="41733">
                  <c:v>41600.90625</c:v>
                </c:pt>
                <c:pt idx="41734">
                  <c:v>41600.9097222222</c:v>
                </c:pt>
                <c:pt idx="41735">
                  <c:v>41600.9131944444</c:v>
                </c:pt>
                <c:pt idx="41736">
                  <c:v>41600.9166666667</c:v>
                </c:pt>
                <c:pt idx="41737">
                  <c:v>41600.9201388889</c:v>
                </c:pt>
                <c:pt idx="41738">
                  <c:v>41600.9236111111</c:v>
                </c:pt>
                <c:pt idx="41739">
                  <c:v>41600.9270833333</c:v>
                </c:pt>
                <c:pt idx="41740">
                  <c:v>41600.9305555556</c:v>
                </c:pt>
                <c:pt idx="41741">
                  <c:v>41600.9340277778</c:v>
                </c:pt>
                <c:pt idx="41742">
                  <c:v>41600.9375</c:v>
                </c:pt>
                <c:pt idx="41743">
                  <c:v>41600.9409722222</c:v>
                </c:pt>
                <c:pt idx="41744">
                  <c:v>41600.9444444445</c:v>
                </c:pt>
                <c:pt idx="41745">
                  <c:v>41600.9479166667</c:v>
                </c:pt>
                <c:pt idx="41746">
                  <c:v>41600.9513888889</c:v>
                </c:pt>
                <c:pt idx="41747">
                  <c:v>41600.9548611111</c:v>
                </c:pt>
                <c:pt idx="41748">
                  <c:v>41600.9583333333</c:v>
                </c:pt>
                <c:pt idx="41749">
                  <c:v>41600.9618055556</c:v>
                </c:pt>
                <c:pt idx="41750">
                  <c:v>41600.9652777778</c:v>
                </c:pt>
                <c:pt idx="41751">
                  <c:v>41600.96875</c:v>
                </c:pt>
                <c:pt idx="41752">
                  <c:v>41600.9722222222</c:v>
                </c:pt>
                <c:pt idx="41753">
                  <c:v>41600.9756944445</c:v>
                </c:pt>
                <c:pt idx="41754">
                  <c:v>41600.9791666667</c:v>
                </c:pt>
                <c:pt idx="41755">
                  <c:v>41600.9826388889</c:v>
                </c:pt>
                <c:pt idx="41756">
                  <c:v>41600.9861111111</c:v>
                </c:pt>
                <c:pt idx="41757">
                  <c:v>41600.9895833333</c:v>
                </c:pt>
                <c:pt idx="41758">
                  <c:v>41600.9930555556</c:v>
                </c:pt>
                <c:pt idx="41759">
                  <c:v>41600.9965277778</c:v>
                </c:pt>
                <c:pt idx="41760">
                  <c:v>41601</c:v>
                </c:pt>
                <c:pt idx="41761">
                  <c:v>41601.0034722222</c:v>
                </c:pt>
                <c:pt idx="41762">
                  <c:v>41601.0069444445</c:v>
                </c:pt>
                <c:pt idx="41763">
                  <c:v>41601.0104166667</c:v>
                </c:pt>
                <c:pt idx="41764">
                  <c:v>41601.0138888889</c:v>
                </c:pt>
                <c:pt idx="41765">
                  <c:v>41601.0173611111</c:v>
                </c:pt>
                <c:pt idx="41766">
                  <c:v>41601.0208333333</c:v>
                </c:pt>
                <c:pt idx="41767">
                  <c:v>41601.0243055556</c:v>
                </c:pt>
                <c:pt idx="41768">
                  <c:v>41601.0277777778</c:v>
                </c:pt>
                <c:pt idx="41769">
                  <c:v>41601.03125</c:v>
                </c:pt>
                <c:pt idx="41770">
                  <c:v>41601.0347222222</c:v>
                </c:pt>
                <c:pt idx="41771">
                  <c:v>41601.0381944444</c:v>
                </c:pt>
                <c:pt idx="41772">
                  <c:v>41601.0416666667</c:v>
                </c:pt>
                <c:pt idx="41773">
                  <c:v>41601.0451388889</c:v>
                </c:pt>
                <c:pt idx="41774">
                  <c:v>41601.0486111111</c:v>
                </c:pt>
                <c:pt idx="41775">
                  <c:v>41601.0520833333</c:v>
                </c:pt>
                <c:pt idx="41776">
                  <c:v>41601.0555555556</c:v>
                </c:pt>
                <c:pt idx="41777">
                  <c:v>41601.0590277778</c:v>
                </c:pt>
                <c:pt idx="41778">
                  <c:v>41601.0625</c:v>
                </c:pt>
                <c:pt idx="41779">
                  <c:v>41601.0659722222</c:v>
                </c:pt>
                <c:pt idx="41780">
                  <c:v>41601.0694444444</c:v>
                </c:pt>
                <c:pt idx="41781">
                  <c:v>41601.0729166667</c:v>
                </c:pt>
                <c:pt idx="41782">
                  <c:v>41601.0763888889</c:v>
                </c:pt>
                <c:pt idx="41783">
                  <c:v>41601.0798611111</c:v>
                </c:pt>
                <c:pt idx="41784">
                  <c:v>41601.0833333333</c:v>
                </c:pt>
                <c:pt idx="41785">
                  <c:v>41601.0868055556</c:v>
                </c:pt>
                <c:pt idx="41786">
                  <c:v>41601.0902777778</c:v>
                </c:pt>
                <c:pt idx="41787">
                  <c:v>41601.09375</c:v>
                </c:pt>
                <c:pt idx="41788">
                  <c:v>41601.0972222222</c:v>
                </c:pt>
                <c:pt idx="41789">
                  <c:v>41601.1006944444</c:v>
                </c:pt>
                <c:pt idx="41790">
                  <c:v>41601.1041666667</c:v>
                </c:pt>
                <c:pt idx="41791">
                  <c:v>41601.1076388889</c:v>
                </c:pt>
                <c:pt idx="41792">
                  <c:v>41601.1111111111</c:v>
                </c:pt>
                <c:pt idx="41793">
                  <c:v>41601.1145833333</c:v>
                </c:pt>
                <c:pt idx="41794">
                  <c:v>41601.1180555556</c:v>
                </c:pt>
                <c:pt idx="41795">
                  <c:v>41601.1215277778</c:v>
                </c:pt>
                <c:pt idx="41796">
                  <c:v>41601.125</c:v>
                </c:pt>
                <c:pt idx="41797">
                  <c:v>41601.1284722222</c:v>
                </c:pt>
                <c:pt idx="41798">
                  <c:v>41601.1319444444</c:v>
                </c:pt>
                <c:pt idx="41799">
                  <c:v>41601.1354166667</c:v>
                </c:pt>
                <c:pt idx="41800">
                  <c:v>41601.1388888889</c:v>
                </c:pt>
                <c:pt idx="41801">
                  <c:v>41601.1423611111</c:v>
                </c:pt>
                <c:pt idx="41802">
                  <c:v>41601.1458333333</c:v>
                </c:pt>
                <c:pt idx="41803">
                  <c:v>41601.1493055556</c:v>
                </c:pt>
                <c:pt idx="41804">
                  <c:v>41601.1527777778</c:v>
                </c:pt>
                <c:pt idx="41805">
                  <c:v>41601.15625</c:v>
                </c:pt>
                <c:pt idx="41806">
                  <c:v>41601.1597222222</c:v>
                </c:pt>
                <c:pt idx="41807">
                  <c:v>41601.1631944444</c:v>
                </c:pt>
                <c:pt idx="41808">
                  <c:v>41601.1666666667</c:v>
                </c:pt>
                <c:pt idx="41809">
                  <c:v>41601.1701388889</c:v>
                </c:pt>
                <c:pt idx="41810">
                  <c:v>41601.1736111111</c:v>
                </c:pt>
                <c:pt idx="41811">
                  <c:v>41601.1770833333</c:v>
                </c:pt>
                <c:pt idx="41812">
                  <c:v>41601.1805555556</c:v>
                </c:pt>
                <c:pt idx="41813">
                  <c:v>41601.1840277778</c:v>
                </c:pt>
                <c:pt idx="41814">
                  <c:v>41601.1875</c:v>
                </c:pt>
                <c:pt idx="41815">
                  <c:v>41601.1909722222</c:v>
                </c:pt>
                <c:pt idx="41816">
                  <c:v>41601.1944444445</c:v>
                </c:pt>
                <c:pt idx="41817">
                  <c:v>41601.1979166667</c:v>
                </c:pt>
                <c:pt idx="41818">
                  <c:v>41601.2013888889</c:v>
                </c:pt>
                <c:pt idx="41819">
                  <c:v>41601.2048611111</c:v>
                </c:pt>
                <c:pt idx="41820">
                  <c:v>41601.2083333333</c:v>
                </c:pt>
                <c:pt idx="41821">
                  <c:v>41601.2118055556</c:v>
                </c:pt>
                <c:pt idx="41822">
                  <c:v>41601.2152777778</c:v>
                </c:pt>
                <c:pt idx="41823">
                  <c:v>41601.21875</c:v>
                </c:pt>
                <c:pt idx="41824">
                  <c:v>41601.2222222222</c:v>
                </c:pt>
                <c:pt idx="41825">
                  <c:v>41601.2256944445</c:v>
                </c:pt>
                <c:pt idx="41826">
                  <c:v>41601.2291666667</c:v>
                </c:pt>
                <c:pt idx="41827">
                  <c:v>41601.2326388889</c:v>
                </c:pt>
                <c:pt idx="41828">
                  <c:v>41601.2361111111</c:v>
                </c:pt>
                <c:pt idx="41829">
                  <c:v>41601.2395833333</c:v>
                </c:pt>
                <c:pt idx="41830">
                  <c:v>41601.2430555556</c:v>
                </c:pt>
                <c:pt idx="41831">
                  <c:v>41601.2465277778</c:v>
                </c:pt>
                <c:pt idx="41832">
                  <c:v>41601.25</c:v>
                </c:pt>
                <c:pt idx="41833">
                  <c:v>41601.2534722222</c:v>
                </c:pt>
                <c:pt idx="41834">
                  <c:v>41601.2569444445</c:v>
                </c:pt>
                <c:pt idx="41835">
                  <c:v>41601.2604166667</c:v>
                </c:pt>
                <c:pt idx="41836">
                  <c:v>41601.2638888889</c:v>
                </c:pt>
                <c:pt idx="41837">
                  <c:v>41601.2673611111</c:v>
                </c:pt>
                <c:pt idx="41838">
                  <c:v>41601.2708333333</c:v>
                </c:pt>
                <c:pt idx="41839">
                  <c:v>41601.2743055556</c:v>
                </c:pt>
                <c:pt idx="41840">
                  <c:v>41601.2777777778</c:v>
                </c:pt>
                <c:pt idx="41841">
                  <c:v>41601.28125</c:v>
                </c:pt>
                <c:pt idx="41842">
                  <c:v>41601.2847222222</c:v>
                </c:pt>
                <c:pt idx="41843">
                  <c:v>41601.2881944444</c:v>
                </c:pt>
                <c:pt idx="41844">
                  <c:v>41601.2916666667</c:v>
                </c:pt>
                <c:pt idx="41845">
                  <c:v>41601.2951388889</c:v>
                </c:pt>
                <c:pt idx="41846">
                  <c:v>41601.2986111111</c:v>
                </c:pt>
                <c:pt idx="41847">
                  <c:v>41601.3020833333</c:v>
                </c:pt>
                <c:pt idx="41848">
                  <c:v>41601.3055555556</c:v>
                </c:pt>
                <c:pt idx="41849">
                  <c:v>41601.3090277778</c:v>
                </c:pt>
                <c:pt idx="41850">
                  <c:v>41601.3125</c:v>
                </c:pt>
                <c:pt idx="41851">
                  <c:v>41601.3159722222</c:v>
                </c:pt>
                <c:pt idx="41852">
                  <c:v>41601.3194444444</c:v>
                </c:pt>
                <c:pt idx="41853">
                  <c:v>41601.3229166667</c:v>
                </c:pt>
                <c:pt idx="41854">
                  <c:v>41601.3263888889</c:v>
                </c:pt>
                <c:pt idx="41855">
                  <c:v>41601.3298611111</c:v>
                </c:pt>
                <c:pt idx="41856">
                  <c:v>41601.3333333333</c:v>
                </c:pt>
                <c:pt idx="41857">
                  <c:v>41601.3368055556</c:v>
                </c:pt>
                <c:pt idx="41858">
                  <c:v>41601.3402777778</c:v>
                </c:pt>
                <c:pt idx="41859">
                  <c:v>41601.34375</c:v>
                </c:pt>
                <c:pt idx="41860">
                  <c:v>41601.3472222222</c:v>
                </c:pt>
                <c:pt idx="41861">
                  <c:v>41601.3506944444</c:v>
                </c:pt>
                <c:pt idx="41862">
                  <c:v>41601.3541666667</c:v>
                </c:pt>
                <c:pt idx="41863">
                  <c:v>41601.3576388889</c:v>
                </c:pt>
                <c:pt idx="41864">
                  <c:v>41601.3611111111</c:v>
                </c:pt>
                <c:pt idx="41865">
                  <c:v>41601.3645833333</c:v>
                </c:pt>
                <c:pt idx="41866">
                  <c:v>41601.3680555556</c:v>
                </c:pt>
                <c:pt idx="41867">
                  <c:v>41601.3715277778</c:v>
                </c:pt>
                <c:pt idx="41868">
                  <c:v>41601.375</c:v>
                </c:pt>
                <c:pt idx="41869">
                  <c:v>41601.3784722222</c:v>
                </c:pt>
                <c:pt idx="41870">
                  <c:v>41601.3819444444</c:v>
                </c:pt>
                <c:pt idx="41871">
                  <c:v>41601.3854166667</c:v>
                </c:pt>
                <c:pt idx="41872">
                  <c:v>41601.3888888889</c:v>
                </c:pt>
                <c:pt idx="41873">
                  <c:v>41601.3923611111</c:v>
                </c:pt>
                <c:pt idx="41874">
                  <c:v>41601.3958333333</c:v>
                </c:pt>
                <c:pt idx="41875">
                  <c:v>41601.3993055556</c:v>
                </c:pt>
                <c:pt idx="41876">
                  <c:v>41601.4027777778</c:v>
                </c:pt>
                <c:pt idx="41877">
                  <c:v>41601.40625</c:v>
                </c:pt>
                <c:pt idx="41878">
                  <c:v>41601.4097222222</c:v>
                </c:pt>
                <c:pt idx="41879">
                  <c:v>41601.4131944444</c:v>
                </c:pt>
                <c:pt idx="41880">
                  <c:v>41601.4166666667</c:v>
                </c:pt>
                <c:pt idx="41881">
                  <c:v>41601.4201388889</c:v>
                </c:pt>
                <c:pt idx="41882">
                  <c:v>41601.4236111111</c:v>
                </c:pt>
                <c:pt idx="41883">
                  <c:v>41601.4270833333</c:v>
                </c:pt>
                <c:pt idx="41884">
                  <c:v>41601.4305555556</c:v>
                </c:pt>
                <c:pt idx="41885">
                  <c:v>41601.4340277778</c:v>
                </c:pt>
                <c:pt idx="41886">
                  <c:v>41601.4375</c:v>
                </c:pt>
                <c:pt idx="41887">
                  <c:v>41601.4409722222</c:v>
                </c:pt>
                <c:pt idx="41888">
                  <c:v>41601.4444444444</c:v>
                </c:pt>
                <c:pt idx="41889">
                  <c:v>41601.4479166667</c:v>
                </c:pt>
                <c:pt idx="41890">
                  <c:v>41601.4513888889</c:v>
                </c:pt>
                <c:pt idx="41891">
                  <c:v>41601.4548611111</c:v>
                </c:pt>
                <c:pt idx="41892">
                  <c:v>41601.4583333333</c:v>
                </c:pt>
                <c:pt idx="41893">
                  <c:v>41601.4618055556</c:v>
                </c:pt>
                <c:pt idx="41894">
                  <c:v>41601.4652777778</c:v>
                </c:pt>
                <c:pt idx="41895">
                  <c:v>41601.46875</c:v>
                </c:pt>
                <c:pt idx="41896">
                  <c:v>41601.4722222222</c:v>
                </c:pt>
                <c:pt idx="41897">
                  <c:v>41601.4756944445</c:v>
                </c:pt>
                <c:pt idx="41898">
                  <c:v>41601.4791666667</c:v>
                </c:pt>
                <c:pt idx="41899">
                  <c:v>41601.4826388889</c:v>
                </c:pt>
                <c:pt idx="41900">
                  <c:v>41601.4861111111</c:v>
                </c:pt>
                <c:pt idx="41901">
                  <c:v>41601.4895833333</c:v>
                </c:pt>
                <c:pt idx="41902">
                  <c:v>41601.4930555556</c:v>
                </c:pt>
                <c:pt idx="41903">
                  <c:v>41601.4965277778</c:v>
                </c:pt>
                <c:pt idx="41904">
                  <c:v>41601.5</c:v>
                </c:pt>
                <c:pt idx="41905">
                  <c:v>41601.5034722222</c:v>
                </c:pt>
                <c:pt idx="41906">
                  <c:v>41601.5069444445</c:v>
                </c:pt>
                <c:pt idx="41907">
                  <c:v>41601.5104166667</c:v>
                </c:pt>
                <c:pt idx="41908">
                  <c:v>41601.5138888889</c:v>
                </c:pt>
                <c:pt idx="41909">
                  <c:v>41601.5173611111</c:v>
                </c:pt>
                <c:pt idx="41910">
                  <c:v>41601.5208333333</c:v>
                </c:pt>
                <c:pt idx="41911">
                  <c:v>41601.5243055556</c:v>
                </c:pt>
                <c:pt idx="41912">
                  <c:v>41601.5277777778</c:v>
                </c:pt>
                <c:pt idx="41913">
                  <c:v>41601.53125</c:v>
                </c:pt>
                <c:pt idx="41914">
                  <c:v>41601.5347222222</c:v>
                </c:pt>
                <c:pt idx="41915">
                  <c:v>41601.5381944445</c:v>
                </c:pt>
                <c:pt idx="41916">
                  <c:v>41601.5416666667</c:v>
                </c:pt>
                <c:pt idx="41917">
                  <c:v>41601.5451388889</c:v>
                </c:pt>
                <c:pt idx="41918">
                  <c:v>41601.5486111111</c:v>
                </c:pt>
                <c:pt idx="41919">
                  <c:v>41601.5520833333</c:v>
                </c:pt>
                <c:pt idx="41920">
                  <c:v>41601.5555555556</c:v>
                </c:pt>
                <c:pt idx="41921">
                  <c:v>41601.5590277778</c:v>
                </c:pt>
                <c:pt idx="41922">
                  <c:v>41601.5625</c:v>
                </c:pt>
                <c:pt idx="41923">
                  <c:v>41601.5659722222</c:v>
                </c:pt>
                <c:pt idx="41924">
                  <c:v>41601.5694444444</c:v>
                </c:pt>
                <c:pt idx="41925">
                  <c:v>41601.5729166667</c:v>
                </c:pt>
                <c:pt idx="41926">
                  <c:v>41601.5763888889</c:v>
                </c:pt>
                <c:pt idx="41927">
                  <c:v>41601.5798611111</c:v>
                </c:pt>
                <c:pt idx="41928">
                  <c:v>41601.5833333333</c:v>
                </c:pt>
                <c:pt idx="41929">
                  <c:v>41601.5868055556</c:v>
                </c:pt>
                <c:pt idx="41930">
                  <c:v>41601.5902777778</c:v>
                </c:pt>
                <c:pt idx="41931">
                  <c:v>41601.59375</c:v>
                </c:pt>
                <c:pt idx="41932">
                  <c:v>41601.5972222222</c:v>
                </c:pt>
                <c:pt idx="41933">
                  <c:v>41601.6006944444</c:v>
                </c:pt>
                <c:pt idx="41934">
                  <c:v>41601.6041666667</c:v>
                </c:pt>
                <c:pt idx="41935">
                  <c:v>41601.6076388889</c:v>
                </c:pt>
                <c:pt idx="41936">
                  <c:v>41601.6111111111</c:v>
                </c:pt>
                <c:pt idx="41937">
                  <c:v>41601.6145833333</c:v>
                </c:pt>
                <c:pt idx="41938">
                  <c:v>41601.6180555556</c:v>
                </c:pt>
                <c:pt idx="41939">
                  <c:v>41601.6215277778</c:v>
                </c:pt>
                <c:pt idx="41940">
                  <c:v>41601.625</c:v>
                </c:pt>
                <c:pt idx="41941">
                  <c:v>41601.6284722222</c:v>
                </c:pt>
                <c:pt idx="41942">
                  <c:v>41601.6319444444</c:v>
                </c:pt>
                <c:pt idx="41943">
                  <c:v>41601.6354166667</c:v>
                </c:pt>
                <c:pt idx="41944">
                  <c:v>41601.6388888889</c:v>
                </c:pt>
                <c:pt idx="41945">
                  <c:v>41601.6423611111</c:v>
                </c:pt>
                <c:pt idx="41946">
                  <c:v>41601.6458333333</c:v>
                </c:pt>
                <c:pt idx="41947">
                  <c:v>41601.6493055556</c:v>
                </c:pt>
                <c:pt idx="41948">
                  <c:v>41601.6527777778</c:v>
                </c:pt>
                <c:pt idx="41949">
                  <c:v>41601.65625</c:v>
                </c:pt>
                <c:pt idx="41950">
                  <c:v>41601.6597222222</c:v>
                </c:pt>
                <c:pt idx="41951">
                  <c:v>41601.6631944444</c:v>
                </c:pt>
                <c:pt idx="41952">
                  <c:v>41601.6666666667</c:v>
                </c:pt>
                <c:pt idx="41953">
                  <c:v>41601.6701388889</c:v>
                </c:pt>
                <c:pt idx="41954">
                  <c:v>41601.6736111111</c:v>
                </c:pt>
                <c:pt idx="41955">
                  <c:v>41601.6770833333</c:v>
                </c:pt>
                <c:pt idx="41956">
                  <c:v>41601.6805555556</c:v>
                </c:pt>
                <c:pt idx="41957">
                  <c:v>41601.6840277778</c:v>
                </c:pt>
                <c:pt idx="41958">
                  <c:v>41601.6875</c:v>
                </c:pt>
                <c:pt idx="41959">
                  <c:v>41601.6909722222</c:v>
                </c:pt>
                <c:pt idx="41960">
                  <c:v>41601.6944444444</c:v>
                </c:pt>
                <c:pt idx="41961">
                  <c:v>41601.6979166667</c:v>
                </c:pt>
                <c:pt idx="41962">
                  <c:v>41601.7013888889</c:v>
                </c:pt>
                <c:pt idx="41963">
                  <c:v>41601.7048611111</c:v>
                </c:pt>
                <c:pt idx="41964">
                  <c:v>41601.7083333333</c:v>
                </c:pt>
                <c:pt idx="41965">
                  <c:v>41601.7118055556</c:v>
                </c:pt>
                <c:pt idx="41966">
                  <c:v>41601.7152777778</c:v>
                </c:pt>
                <c:pt idx="41967">
                  <c:v>41601.71875</c:v>
                </c:pt>
                <c:pt idx="41968">
                  <c:v>41601.7222222222</c:v>
                </c:pt>
                <c:pt idx="41969">
                  <c:v>41601.7256944445</c:v>
                </c:pt>
                <c:pt idx="41970">
                  <c:v>41601.7291666667</c:v>
                </c:pt>
                <c:pt idx="41971">
                  <c:v>41601.7326388889</c:v>
                </c:pt>
                <c:pt idx="41972">
                  <c:v>41601.7361111111</c:v>
                </c:pt>
                <c:pt idx="41973">
                  <c:v>41601.7395833333</c:v>
                </c:pt>
                <c:pt idx="41974">
                  <c:v>41601.7430555556</c:v>
                </c:pt>
                <c:pt idx="41975">
                  <c:v>41601.7465277778</c:v>
                </c:pt>
                <c:pt idx="41976">
                  <c:v>41601.75</c:v>
                </c:pt>
                <c:pt idx="41977">
                  <c:v>41601.7534722222</c:v>
                </c:pt>
                <c:pt idx="41978">
                  <c:v>41601.7569444445</c:v>
                </c:pt>
                <c:pt idx="41979">
                  <c:v>41601.7604166667</c:v>
                </c:pt>
                <c:pt idx="41980">
                  <c:v>41601.7638888889</c:v>
                </c:pt>
                <c:pt idx="41981">
                  <c:v>41601.7673611111</c:v>
                </c:pt>
                <c:pt idx="41982">
                  <c:v>41601.7708333333</c:v>
                </c:pt>
                <c:pt idx="41983">
                  <c:v>41601.7743055556</c:v>
                </c:pt>
                <c:pt idx="41984">
                  <c:v>41601.7777777778</c:v>
                </c:pt>
                <c:pt idx="41985">
                  <c:v>41601.78125</c:v>
                </c:pt>
                <c:pt idx="41986">
                  <c:v>41601.7847222222</c:v>
                </c:pt>
                <c:pt idx="41987">
                  <c:v>41601.7881944445</c:v>
                </c:pt>
                <c:pt idx="41988">
                  <c:v>41601.7916666667</c:v>
                </c:pt>
                <c:pt idx="41989">
                  <c:v>41601.7951388889</c:v>
                </c:pt>
                <c:pt idx="41990">
                  <c:v>41601.7986111111</c:v>
                </c:pt>
                <c:pt idx="41991">
                  <c:v>41601.8020833333</c:v>
                </c:pt>
                <c:pt idx="41992">
                  <c:v>41601.8055555556</c:v>
                </c:pt>
                <c:pt idx="41993">
                  <c:v>41601.8090277778</c:v>
                </c:pt>
                <c:pt idx="41994">
                  <c:v>41601.8125</c:v>
                </c:pt>
                <c:pt idx="41995">
                  <c:v>41601.8159722222</c:v>
                </c:pt>
                <c:pt idx="41996">
                  <c:v>41601.8194444444</c:v>
                </c:pt>
                <c:pt idx="41997">
                  <c:v>41601.8229166667</c:v>
                </c:pt>
                <c:pt idx="41998">
                  <c:v>41601.8263888889</c:v>
                </c:pt>
                <c:pt idx="41999">
                  <c:v>41601.8298611111</c:v>
                </c:pt>
                <c:pt idx="42000">
                  <c:v>41601.8333333333</c:v>
                </c:pt>
                <c:pt idx="42001">
                  <c:v>41601.8368055556</c:v>
                </c:pt>
                <c:pt idx="42002">
                  <c:v>41601.8402777778</c:v>
                </c:pt>
                <c:pt idx="42003">
                  <c:v>41601.84375</c:v>
                </c:pt>
                <c:pt idx="42004">
                  <c:v>41601.8472222222</c:v>
                </c:pt>
                <c:pt idx="42005">
                  <c:v>41601.8506944444</c:v>
                </c:pt>
                <c:pt idx="42006">
                  <c:v>41601.8541666667</c:v>
                </c:pt>
                <c:pt idx="42007">
                  <c:v>41601.8576388889</c:v>
                </c:pt>
                <c:pt idx="42008">
                  <c:v>41601.8611111111</c:v>
                </c:pt>
                <c:pt idx="42009">
                  <c:v>41601.8645833333</c:v>
                </c:pt>
                <c:pt idx="42010">
                  <c:v>41601.8680555556</c:v>
                </c:pt>
                <c:pt idx="42011">
                  <c:v>41601.8715277778</c:v>
                </c:pt>
                <c:pt idx="42012">
                  <c:v>41601.875</c:v>
                </c:pt>
                <c:pt idx="42013">
                  <c:v>41601.8784722222</c:v>
                </c:pt>
                <c:pt idx="42014">
                  <c:v>41601.8819444444</c:v>
                </c:pt>
                <c:pt idx="42015">
                  <c:v>41601.8854166667</c:v>
                </c:pt>
                <c:pt idx="42016">
                  <c:v>41601.8888888889</c:v>
                </c:pt>
                <c:pt idx="42017">
                  <c:v>41601.8923611111</c:v>
                </c:pt>
                <c:pt idx="42018">
                  <c:v>41601.8958333333</c:v>
                </c:pt>
                <c:pt idx="42019">
                  <c:v>41601.8993055556</c:v>
                </c:pt>
                <c:pt idx="42020">
                  <c:v>41601.9027777778</c:v>
                </c:pt>
                <c:pt idx="42021">
                  <c:v>41601.90625</c:v>
                </c:pt>
                <c:pt idx="42022">
                  <c:v>41601.9097222222</c:v>
                </c:pt>
                <c:pt idx="42023">
                  <c:v>41601.9131944444</c:v>
                </c:pt>
                <c:pt idx="42024">
                  <c:v>41601.9166666667</c:v>
                </c:pt>
                <c:pt idx="42025">
                  <c:v>41601.9201388889</c:v>
                </c:pt>
                <c:pt idx="42026">
                  <c:v>41601.9236111111</c:v>
                </c:pt>
                <c:pt idx="42027">
                  <c:v>41601.9270833333</c:v>
                </c:pt>
                <c:pt idx="42028">
                  <c:v>41601.9305555556</c:v>
                </c:pt>
                <c:pt idx="42029">
                  <c:v>41601.9340277778</c:v>
                </c:pt>
                <c:pt idx="42030">
                  <c:v>41601.9375</c:v>
                </c:pt>
                <c:pt idx="42031">
                  <c:v>41601.9409722222</c:v>
                </c:pt>
                <c:pt idx="42032">
                  <c:v>41601.9444444444</c:v>
                </c:pt>
                <c:pt idx="42033">
                  <c:v>41601.9479166667</c:v>
                </c:pt>
                <c:pt idx="42034">
                  <c:v>41601.9513888889</c:v>
                </c:pt>
                <c:pt idx="42035">
                  <c:v>41601.9548611111</c:v>
                </c:pt>
                <c:pt idx="42036">
                  <c:v>41601.9583333333</c:v>
                </c:pt>
                <c:pt idx="42037">
                  <c:v>41601.9618055556</c:v>
                </c:pt>
                <c:pt idx="42038">
                  <c:v>41601.9652777778</c:v>
                </c:pt>
                <c:pt idx="42039">
                  <c:v>41601.96875</c:v>
                </c:pt>
                <c:pt idx="42040">
                  <c:v>41601.9722222222</c:v>
                </c:pt>
                <c:pt idx="42041">
                  <c:v>41601.9756944444</c:v>
                </c:pt>
                <c:pt idx="42042">
                  <c:v>41601.9791666667</c:v>
                </c:pt>
                <c:pt idx="42043">
                  <c:v>41601.9826388889</c:v>
                </c:pt>
                <c:pt idx="42044">
                  <c:v>41601.9861111111</c:v>
                </c:pt>
                <c:pt idx="42045">
                  <c:v>41601.9895833333</c:v>
                </c:pt>
                <c:pt idx="42046">
                  <c:v>41601.9930555556</c:v>
                </c:pt>
                <c:pt idx="42047">
                  <c:v>41601.9965277778</c:v>
                </c:pt>
                <c:pt idx="42048">
                  <c:v>41602</c:v>
                </c:pt>
                <c:pt idx="42049">
                  <c:v>41602.0034722222</c:v>
                </c:pt>
                <c:pt idx="42050">
                  <c:v>41602.0069444445</c:v>
                </c:pt>
                <c:pt idx="42051">
                  <c:v>41602.0104166667</c:v>
                </c:pt>
                <c:pt idx="42052">
                  <c:v>41602.0138888889</c:v>
                </c:pt>
                <c:pt idx="42053">
                  <c:v>41602.0173611111</c:v>
                </c:pt>
                <c:pt idx="42054">
                  <c:v>41602.0208333333</c:v>
                </c:pt>
                <c:pt idx="42055">
                  <c:v>41602.0243055556</c:v>
                </c:pt>
                <c:pt idx="42056">
                  <c:v>41602.0277777778</c:v>
                </c:pt>
                <c:pt idx="42057">
                  <c:v>41602.03125</c:v>
                </c:pt>
                <c:pt idx="42058">
                  <c:v>41602.0347222222</c:v>
                </c:pt>
                <c:pt idx="42059">
                  <c:v>41602.0381944445</c:v>
                </c:pt>
                <c:pt idx="42060">
                  <c:v>41602.0416666667</c:v>
                </c:pt>
                <c:pt idx="42061">
                  <c:v>41602.0451388889</c:v>
                </c:pt>
                <c:pt idx="42062">
                  <c:v>41602.0486111111</c:v>
                </c:pt>
                <c:pt idx="42063">
                  <c:v>41602.0520833333</c:v>
                </c:pt>
                <c:pt idx="42064">
                  <c:v>41602.0555555556</c:v>
                </c:pt>
                <c:pt idx="42065">
                  <c:v>41602.0590277778</c:v>
                </c:pt>
                <c:pt idx="42066">
                  <c:v>41602.0625</c:v>
                </c:pt>
                <c:pt idx="42067">
                  <c:v>41602.0659722222</c:v>
                </c:pt>
                <c:pt idx="42068">
                  <c:v>41602.0694444445</c:v>
                </c:pt>
                <c:pt idx="42069">
                  <c:v>41602.0729166667</c:v>
                </c:pt>
                <c:pt idx="42070">
                  <c:v>41602.0763888889</c:v>
                </c:pt>
                <c:pt idx="42071">
                  <c:v>41602.0798611111</c:v>
                </c:pt>
                <c:pt idx="42072">
                  <c:v>41602.0833333333</c:v>
                </c:pt>
                <c:pt idx="42073">
                  <c:v>41602.0868055556</c:v>
                </c:pt>
                <c:pt idx="42074">
                  <c:v>41602.0902777778</c:v>
                </c:pt>
                <c:pt idx="42075">
                  <c:v>41602.09375</c:v>
                </c:pt>
                <c:pt idx="42076">
                  <c:v>41602.0972222222</c:v>
                </c:pt>
                <c:pt idx="42077">
                  <c:v>41602.1006944444</c:v>
                </c:pt>
                <c:pt idx="42078">
                  <c:v>41602.1041666667</c:v>
                </c:pt>
                <c:pt idx="42079">
                  <c:v>41602.1076388889</c:v>
                </c:pt>
                <c:pt idx="42080">
                  <c:v>41602.1111111111</c:v>
                </c:pt>
                <c:pt idx="42081">
                  <c:v>41602.1145833333</c:v>
                </c:pt>
                <c:pt idx="42082">
                  <c:v>41602.1180555556</c:v>
                </c:pt>
                <c:pt idx="42083">
                  <c:v>41602.1215277778</c:v>
                </c:pt>
                <c:pt idx="42084">
                  <c:v>41602.125</c:v>
                </c:pt>
                <c:pt idx="42085">
                  <c:v>41602.1284722222</c:v>
                </c:pt>
                <c:pt idx="42086">
                  <c:v>41602.1319444444</c:v>
                </c:pt>
                <c:pt idx="42087">
                  <c:v>41602.1354166667</c:v>
                </c:pt>
                <c:pt idx="42088">
                  <c:v>41602.1388888889</c:v>
                </c:pt>
                <c:pt idx="42089">
                  <c:v>41602.1423611111</c:v>
                </c:pt>
                <c:pt idx="42090">
                  <c:v>41602.1458333333</c:v>
                </c:pt>
                <c:pt idx="42091">
                  <c:v>41602.1493055556</c:v>
                </c:pt>
                <c:pt idx="42092">
                  <c:v>41602.1527777778</c:v>
                </c:pt>
                <c:pt idx="42093">
                  <c:v>41602.15625</c:v>
                </c:pt>
                <c:pt idx="42094">
                  <c:v>41602.1597222222</c:v>
                </c:pt>
                <c:pt idx="42095">
                  <c:v>41602.1631944444</c:v>
                </c:pt>
                <c:pt idx="42096">
                  <c:v>41602.1666666667</c:v>
                </c:pt>
                <c:pt idx="42097">
                  <c:v>41602.1701388889</c:v>
                </c:pt>
                <c:pt idx="42098">
                  <c:v>41602.1736111111</c:v>
                </c:pt>
                <c:pt idx="42099">
                  <c:v>41602.1770833333</c:v>
                </c:pt>
                <c:pt idx="42100">
                  <c:v>41602.1805555556</c:v>
                </c:pt>
                <c:pt idx="42101">
                  <c:v>41602.1840277778</c:v>
                </c:pt>
                <c:pt idx="42102">
                  <c:v>41602.1875</c:v>
                </c:pt>
                <c:pt idx="42103">
                  <c:v>41602.1909722222</c:v>
                </c:pt>
                <c:pt idx="42104">
                  <c:v>41602.1944444444</c:v>
                </c:pt>
                <c:pt idx="42105">
                  <c:v>41602.1979166667</c:v>
                </c:pt>
                <c:pt idx="42106">
                  <c:v>41602.2013888889</c:v>
                </c:pt>
                <c:pt idx="42107">
                  <c:v>41602.2048611111</c:v>
                </c:pt>
                <c:pt idx="42108">
                  <c:v>41602.2083333333</c:v>
                </c:pt>
                <c:pt idx="42109">
                  <c:v>41602.2118055556</c:v>
                </c:pt>
                <c:pt idx="42110">
                  <c:v>41602.2152777778</c:v>
                </c:pt>
                <c:pt idx="42111">
                  <c:v>41602.21875</c:v>
                </c:pt>
                <c:pt idx="42112">
                  <c:v>41602.2222222222</c:v>
                </c:pt>
                <c:pt idx="42113">
                  <c:v>41602.2256944444</c:v>
                </c:pt>
                <c:pt idx="42114">
                  <c:v>41602.2291666667</c:v>
                </c:pt>
                <c:pt idx="42115">
                  <c:v>41602.2326388889</c:v>
                </c:pt>
                <c:pt idx="42116">
                  <c:v>41602.2361111111</c:v>
                </c:pt>
                <c:pt idx="42117">
                  <c:v>41602.2395833333</c:v>
                </c:pt>
                <c:pt idx="42118">
                  <c:v>41602.2430555556</c:v>
                </c:pt>
                <c:pt idx="42119">
                  <c:v>41602.2465277778</c:v>
                </c:pt>
                <c:pt idx="42120">
                  <c:v>41602.25</c:v>
                </c:pt>
                <c:pt idx="42121">
                  <c:v>41602.2534722222</c:v>
                </c:pt>
                <c:pt idx="42122">
                  <c:v>41602.2569444445</c:v>
                </c:pt>
                <c:pt idx="42123">
                  <c:v>41602.2604166667</c:v>
                </c:pt>
                <c:pt idx="42124">
                  <c:v>41602.2638888889</c:v>
                </c:pt>
                <c:pt idx="42125">
                  <c:v>41602.2673611111</c:v>
                </c:pt>
                <c:pt idx="42126">
                  <c:v>41602.2708333333</c:v>
                </c:pt>
                <c:pt idx="42127">
                  <c:v>41602.2743055556</c:v>
                </c:pt>
                <c:pt idx="42128">
                  <c:v>41602.2777777778</c:v>
                </c:pt>
                <c:pt idx="42129">
                  <c:v>41602.28125</c:v>
                </c:pt>
                <c:pt idx="42130">
                  <c:v>41602.2847222222</c:v>
                </c:pt>
                <c:pt idx="42131">
                  <c:v>41602.2881944445</c:v>
                </c:pt>
                <c:pt idx="42132">
                  <c:v>41602.2916666667</c:v>
                </c:pt>
                <c:pt idx="42133">
                  <c:v>41602.2951388889</c:v>
                </c:pt>
                <c:pt idx="42134">
                  <c:v>41602.2986111111</c:v>
                </c:pt>
                <c:pt idx="42135">
                  <c:v>41602.3020833333</c:v>
                </c:pt>
                <c:pt idx="42136">
                  <c:v>41602.3055555556</c:v>
                </c:pt>
                <c:pt idx="42137">
                  <c:v>41602.3090277778</c:v>
                </c:pt>
                <c:pt idx="42138">
                  <c:v>41602.3125</c:v>
                </c:pt>
                <c:pt idx="42139">
                  <c:v>41602.3159722222</c:v>
                </c:pt>
                <c:pt idx="42140">
                  <c:v>41602.3194444445</c:v>
                </c:pt>
                <c:pt idx="42141">
                  <c:v>41602.3229166667</c:v>
                </c:pt>
                <c:pt idx="42142">
                  <c:v>41602.3263888889</c:v>
                </c:pt>
                <c:pt idx="42143">
                  <c:v>41602.3298611111</c:v>
                </c:pt>
                <c:pt idx="42144">
                  <c:v>41602.3333333333</c:v>
                </c:pt>
                <c:pt idx="42145">
                  <c:v>41602.3368055556</c:v>
                </c:pt>
                <c:pt idx="42146">
                  <c:v>41602.3402777778</c:v>
                </c:pt>
                <c:pt idx="42147">
                  <c:v>41602.34375</c:v>
                </c:pt>
                <c:pt idx="42148">
                  <c:v>41602.3472222222</c:v>
                </c:pt>
                <c:pt idx="42149">
                  <c:v>41602.3506944444</c:v>
                </c:pt>
                <c:pt idx="42150">
                  <c:v>41602.3541666667</c:v>
                </c:pt>
                <c:pt idx="42151">
                  <c:v>41602.3576388889</c:v>
                </c:pt>
                <c:pt idx="42152">
                  <c:v>41602.3611111111</c:v>
                </c:pt>
                <c:pt idx="42153">
                  <c:v>41602.3645833333</c:v>
                </c:pt>
                <c:pt idx="42154">
                  <c:v>41602.3680555556</c:v>
                </c:pt>
                <c:pt idx="42155">
                  <c:v>41602.3715277778</c:v>
                </c:pt>
                <c:pt idx="42156">
                  <c:v>41602.375</c:v>
                </c:pt>
                <c:pt idx="42157">
                  <c:v>41602.3784722222</c:v>
                </c:pt>
                <c:pt idx="42158">
                  <c:v>41602.3819444444</c:v>
                </c:pt>
                <c:pt idx="42159">
                  <c:v>41602.3854166667</c:v>
                </c:pt>
                <c:pt idx="42160">
                  <c:v>41602.3888888889</c:v>
                </c:pt>
                <c:pt idx="42161">
                  <c:v>41602.3923611111</c:v>
                </c:pt>
                <c:pt idx="42162">
                  <c:v>41602.3958333333</c:v>
                </c:pt>
                <c:pt idx="42163">
                  <c:v>41602.3993055556</c:v>
                </c:pt>
                <c:pt idx="42164">
                  <c:v>41602.4027777778</c:v>
                </c:pt>
                <c:pt idx="42165">
                  <c:v>41602.40625</c:v>
                </c:pt>
                <c:pt idx="42166">
                  <c:v>41602.4097222222</c:v>
                </c:pt>
                <c:pt idx="42167">
                  <c:v>41602.4131944444</c:v>
                </c:pt>
                <c:pt idx="42168">
                  <c:v>41602.4166666667</c:v>
                </c:pt>
                <c:pt idx="42169">
                  <c:v>41602.4201388889</c:v>
                </c:pt>
                <c:pt idx="42170">
                  <c:v>41602.4236111111</c:v>
                </c:pt>
                <c:pt idx="42171">
                  <c:v>41602.4270833333</c:v>
                </c:pt>
                <c:pt idx="42172">
                  <c:v>41602.4305555556</c:v>
                </c:pt>
                <c:pt idx="42173">
                  <c:v>41602.4340277778</c:v>
                </c:pt>
                <c:pt idx="42174">
                  <c:v>41602.4375</c:v>
                </c:pt>
                <c:pt idx="42175">
                  <c:v>41602.4409722222</c:v>
                </c:pt>
                <c:pt idx="42176">
                  <c:v>41602.4444444444</c:v>
                </c:pt>
                <c:pt idx="42177">
                  <c:v>41602.4479166667</c:v>
                </c:pt>
                <c:pt idx="42178">
                  <c:v>41602.4513888889</c:v>
                </c:pt>
                <c:pt idx="42179">
                  <c:v>41602.4548611111</c:v>
                </c:pt>
                <c:pt idx="42180">
                  <c:v>41602.4583333333</c:v>
                </c:pt>
                <c:pt idx="42181">
                  <c:v>41602.4618055556</c:v>
                </c:pt>
                <c:pt idx="42182">
                  <c:v>41602.4652777778</c:v>
                </c:pt>
                <c:pt idx="42183">
                  <c:v>41602.46875</c:v>
                </c:pt>
                <c:pt idx="42184">
                  <c:v>41602.4722222222</c:v>
                </c:pt>
                <c:pt idx="42185">
                  <c:v>41602.4756944444</c:v>
                </c:pt>
                <c:pt idx="42186">
                  <c:v>41602.4791666667</c:v>
                </c:pt>
                <c:pt idx="42187">
                  <c:v>41602.4826388889</c:v>
                </c:pt>
                <c:pt idx="42188">
                  <c:v>41602.4861111111</c:v>
                </c:pt>
                <c:pt idx="42189">
                  <c:v>41602.4895833333</c:v>
                </c:pt>
                <c:pt idx="42190">
                  <c:v>41602.4930555556</c:v>
                </c:pt>
                <c:pt idx="42191">
                  <c:v>41602.4965277778</c:v>
                </c:pt>
                <c:pt idx="42192">
                  <c:v>41602.5</c:v>
                </c:pt>
                <c:pt idx="42193">
                  <c:v>41602.5034722222</c:v>
                </c:pt>
                <c:pt idx="42194">
                  <c:v>41602.5069444444</c:v>
                </c:pt>
                <c:pt idx="42195">
                  <c:v>41602.5104166667</c:v>
                </c:pt>
                <c:pt idx="42196">
                  <c:v>41602.5138888889</c:v>
                </c:pt>
                <c:pt idx="42197">
                  <c:v>41602.5173611111</c:v>
                </c:pt>
                <c:pt idx="42198">
                  <c:v>41602.5208333333</c:v>
                </c:pt>
                <c:pt idx="42199">
                  <c:v>41602.5243055556</c:v>
                </c:pt>
                <c:pt idx="42200">
                  <c:v>41602.5277777778</c:v>
                </c:pt>
                <c:pt idx="42201">
                  <c:v>41602.53125</c:v>
                </c:pt>
                <c:pt idx="42202">
                  <c:v>41602.5347222222</c:v>
                </c:pt>
                <c:pt idx="42203">
                  <c:v>41602.5381944445</c:v>
                </c:pt>
                <c:pt idx="42204">
                  <c:v>41602.5416666667</c:v>
                </c:pt>
                <c:pt idx="42205">
                  <c:v>41602.5451388889</c:v>
                </c:pt>
                <c:pt idx="42206">
                  <c:v>41602.5486111111</c:v>
                </c:pt>
                <c:pt idx="42207">
                  <c:v>41602.5520833333</c:v>
                </c:pt>
                <c:pt idx="42208">
                  <c:v>41602.5555555556</c:v>
                </c:pt>
                <c:pt idx="42209">
                  <c:v>41602.5590277778</c:v>
                </c:pt>
                <c:pt idx="42210">
                  <c:v>41602.5625</c:v>
                </c:pt>
                <c:pt idx="42211">
                  <c:v>41602.5659722222</c:v>
                </c:pt>
                <c:pt idx="42212">
                  <c:v>41602.5694444445</c:v>
                </c:pt>
                <c:pt idx="42213">
                  <c:v>41602.5729166667</c:v>
                </c:pt>
                <c:pt idx="42214">
                  <c:v>41602.5763888889</c:v>
                </c:pt>
                <c:pt idx="42215">
                  <c:v>41602.5798611111</c:v>
                </c:pt>
                <c:pt idx="42216">
                  <c:v>41602.5833333333</c:v>
                </c:pt>
                <c:pt idx="42217">
                  <c:v>41602.5868055556</c:v>
                </c:pt>
                <c:pt idx="42218">
                  <c:v>41602.5902777778</c:v>
                </c:pt>
                <c:pt idx="42219">
                  <c:v>41602.59375</c:v>
                </c:pt>
                <c:pt idx="42220">
                  <c:v>41602.5972222222</c:v>
                </c:pt>
                <c:pt idx="42221">
                  <c:v>41602.6006944445</c:v>
                </c:pt>
                <c:pt idx="42222">
                  <c:v>41602.6041666667</c:v>
                </c:pt>
                <c:pt idx="42223">
                  <c:v>41602.6076388889</c:v>
                </c:pt>
                <c:pt idx="42224">
                  <c:v>41602.6111111111</c:v>
                </c:pt>
                <c:pt idx="42225">
                  <c:v>41602.6145833333</c:v>
                </c:pt>
                <c:pt idx="42226">
                  <c:v>41602.6180555556</c:v>
                </c:pt>
                <c:pt idx="42227">
                  <c:v>41602.6215277778</c:v>
                </c:pt>
                <c:pt idx="42228">
                  <c:v>41602.625</c:v>
                </c:pt>
                <c:pt idx="42229">
                  <c:v>41602.6284722222</c:v>
                </c:pt>
                <c:pt idx="42230">
                  <c:v>41602.6319444444</c:v>
                </c:pt>
                <c:pt idx="42231">
                  <c:v>41602.6354166667</c:v>
                </c:pt>
                <c:pt idx="42232">
                  <c:v>41602.6388888889</c:v>
                </c:pt>
                <c:pt idx="42233">
                  <c:v>41602.6423611111</c:v>
                </c:pt>
                <c:pt idx="42234">
                  <c:v>41602.6458333333</c:v>
                </c:pt>
                <c:pt idx="42235">
                  <c:v>41602.6493055556</c:v>
                </c:pt>
                <c:pt idx="42236">
                  <c:v>41602.6527777778</c:v>
                </c:pt>
                <c:pt idx="42237">
                  <c:v>41602.65625</c:v>
                </c:pt>
                <c:pt idx="42238">
                  <c:v>41602.6597222222</c:v>
                </c:pt>
                <c:pt idx="42239">
                  <c:v>41602.6631944444</c:v>
                </c:pt>
                <c:pt idx="42240">
                  <c:v>41602.6666666667</c:v>
                </c:pt>
                <c:pt idx="42241">
                  <c:v>41602.6701388889</c:v>
                </c:pt>
                <c:pt idx="42242">
                  <c:v>41602.6736111111</c:v>
                </c:pt>
                <c:pt idx="42243">
                  <c:v>41602.6770833333</c:v>
                </c:pt>
                <c:pt idx="42244">
                  <c:v>41602.6805555556</c:v>
                </c:pt>
                <c:pt idx="42245">
                  <c:v>41602.6840277778</c:v>
                </c:pt>
                <c:pt idx="42246">
                  <c:v>41602.6875</c:v>
                </c:pt>
                <c:pt idx="42247">
                  <c:v>41602.6909722222</c:v>
                </c:pt>
                <c:pt idx="42248">
                  <c:v>41602.6944444444</c:v>
                </c:pt>
                <c:pt idx="42249">
                  <c:v>41602.6979166667</c:v>
                </c:pt>
                <c:pt idx="42250">
                  <c:v>41602.7013888889</c:v>
                </c:pt>
                <c:pt idx="42251">
                  <c:v>41602.7048611111</c:v>
                </c:pt>
                <c:pt idx="42252">
                  <c:v>41602.7083333333</c:v>
                </c:pt>
                <c:pt idx="42253">
                  <c:v>41602.7118055556</c:v>
                </c:pt>
                <c:pt idx="42254">
                  <c:v>41602.7152777778</c:v>
                </c:pt>
                <c:pt idx="42255">
                  <c:v>41602.71875</c:v>
                </c:pt>
                <c:pt idx="42256">
                  <c:v>41602.7222222222</c:v>
                </c:pt>
                <c:pt idx="42257">
                  <c:v>41602.7256944444</c:v>
                </c:pt>
                <c:pt idx="42258">
                  <c:v>41602.7291666667</c:v>
                </c:pt>
                <c:pt idx="42259">
                  <c:v>41602.7326388889</c:v>
                </c:pt>
                <c:pt idx="42260">
                  <c:v>41602.7361111111</c:v>
                </c:pt>
                <c:pt idx="42261">
                  <c:v>41602.7395833333</c:v>
                </c:pt>
                <c:pt idx="42262">
                  <c:v>41602.7430555556</c:v>
                </c:pt>
                <c:pt idx="42263">
                  <c:v>41602.7465277778</c:v>
                </c:pt>
                <c:pt idx="42264">
                  <c:v>41602.75</c:v>
                </c:pt>
                <c:pt idx="42265">
                  <c:v>41602.7534722222</c:v>
                </c:pt>
                <c:pt idx="42266">
                  <c:v>41602.7569444444</c:v>
                </c:pt>
                <c:pt idx="42267">
                  <c:v>41602.7604166667</c:v>
                </c:pt>
                <c:pt idx="42268">
                  <c:v>41602.7638888889</c:v>
                </c:pt>
                <c:pt idx="42269">
                  <c:v>41602.7673611111</c:v>
                </c:pt>
                <c:pt idx="42270">
                  <c:v>41602.7708333333</c:v>
                </c:pt>
                <c:pt idx="42271">
                  <c:v>41602.7743055556</c:v>
                </c:pt>
                <c:pt idx="42272">
                  <c:v>41602.7777777778</c:v>
                </c:pt>
                <c:pt idx="42273">
                  <c:v>41602.78125</c:v>
                </c:pt>
                <c:pt idx="42274">
                  <c:v>41602.7847222222</c:v>
                </c:pt>
                <c:pt idx="42275">
                  <c:v>41602.7881944444</c:v>
                </c:pt>
                <c:pt idx="42276">
                  <c:v>41602.7916666667</c:v>
                </c:pt>
                <c:pt idx="42277">
                  <c:v>41602.7951388889</c:v>
                </c:pt>
                <c:pt idx="42278">
                  <c:v>41602.7986111111</c:v>
                </c:pt>
                <c:pt idx="42279">
                  <c:v>41602.8020833333</c:v>
                </c:pt>
                <c:pt idx="42280">
                  <c:v>41602.8055555556</c:v>
                </c:pt>
                <c:pt idx="42281">
                  <c:v>41602.8090277778</c:v>
                </c:pt>
                <c:pt idx="42282">
                  <c:v>41602.8125</c:v>
                </c:pt>
                <c:pt idx="42283">
                  <c:v>41602.8159722222</c:v>
                </c:pt>
                <c:pt idx="42284">
                  <c:v>41602.8194444445</c:v>
                </c:pt>
                <c:pt idx="42285">
                  <c:v>41602.8229166667</c:v>
                </c:pt>
                <c:pt idx="42286">
                  <c:v>41602.8263888889</c:v>
                </c:pt>
                <c:pt idx="42287">
                  <c:v>41602.8298611111</c:v>
                </c:pt>
                <c:pt idx="42288">
                  <c:v>41602.8333333333</c:v>
                </c:pt>
                <c:pt idx="42289">
                  <c:v>41602.8368055556</c:v>
                </c:pt>
                <c:pt idx="42290">
                  <c:v>41602.8402777778</c:v>
                </c:pt>
                <c:pt idx="42291">
                  <c:v>41602.84375</c:v>
                </c:pt>
                <c:pt idx="42292">
                  <c:v>41602.8472222222</c:v>
                </c:pt>
                <c:pt idx="42293">
                  <c:v>41602.8506944445</c:v>
                </c:pt>
                <c:pt idx="42294">
                  <c:v>41602.8541666667</c:v>
                </c:pt>
                <c:pt idx="42295">
                  <c:v>41602.8576388889</c:v>
                </c:pt>
                <c:pt idx="42296">
                  <c:v>41602.8611111111</c:v>
                </c:pt>
                <c:pt idx="42297">
                  <c:v>41602.8645833333</c:v>
                </c:pt>
                <c:pt idx="42298">
                  <c:v>41602.8680555556</c:v>
                </c:pt>
                <c:pt idx="42299">
                  <c:v>41602.8715277778</c:v>
                </c:pt>
                <c:pt idx="42300">
                  <c:v>41602.875</c:v>
                </c:pt>
                <c:pt idx="42301">
                  <c:v>41602.8784722222</c:v>
                </c:pt>
                <c:pt idx="42302">
                  <c:v>41602.8819444444</c:v>
                </c:pt>
                <c:pt idx="42303">
                  <c:v>41602.8854166667</c:v>
                </c:pt>
                <c:pt idx="42304">
                  <c:v>41602.8888888889</c:v>
                </c:pt>
                <c:pt idx="42305">
                  <c:v>41602.8923611111</c:v>
                </c:pt>
                <c:pt idx="42306">
                  <c:v>41602.8958333333</c:v>
                </c:pt>
                <c:pt idx="42307">
                  <c:v>41602.8993055556</c:v>
                </c:pt>
                <c:pt idx="42308">
                  <c:v>41602.9027777778</c:v>
                </c:pt>
                <c:pt idx="42309">
                  <c:v>41602.90625</c:v>
                </c:pt>
                <c:pt idx="42310">
                  <c:v>41602.9097222222</c:v>
                </c:pt>
                <c:pt idx="42311">
                  <c:v>41602.9131944444</c:v>
                </c:pt>
                <c:pt idx="42312">
                  <c:v>41602.9166666667</c:v>
                </c:pt>
                <c:pt idx="42313">
                  <c:v>41602.9201388889</c:v>
                </c:pt>
                <c:pt idx="42314">
                  <c:v>41602.9236111111</c:v>
                </c:pt>
                <c:pt idx="42315">
                  <c:v>41602.9270833333</c:v>
                </c:pt>
                <c:pt idx="42316">
                  <c:v>41602.9305555556</c:v>
                </c:pt>
                <c:pt idx="42317">
                  <c:v>41602.9340277778</c:v>
                </c:pt>
                <c:pt idx="42318">
                  <c:v>41602.9375</c:v>
                </c:pt>
                <c:pt idx="42319">
                  <c:v>41602.9409722222</c:v>
                </c:pt>
                <c:pt idx="42320">
                  <c:v>41602.9444444444</c:v>
                </c:pt>
                <c:pt idx="42321">
                  <c:v>41602.9479166667</c:v>
                </c:pt>
                <c:pt idx="42322">
                  <c:v>41602.9513888889</c:v>
                </c:pt>
                <c:pt idx="42323">
                  <c:v>41602.9548611111</c:v>
                </c:pt>
                <c:pt idx="42324">
                  <c:v>41602.9583333333</c:v>
                </c:pt>
                <c:pt idx="42325">
                  <c:v>41602.9618055556</c:v>
                </c:pt>
                <c:pt idx="42326">
                  <c:v>41602.9652777778</c:v>
                </c:pt>
                <c:pt idx="42327">
                  <c:v>41602.96875</c:v>
                </c:pt>
                <c:pt idx="42328">
                  <c:v>41602.9722222222</c:v>
                </c:pt>
                <c:pt idx="42329">
                  <c:v>41602.9756944444</c:v>
                </c:pt>
                <c:pt idx="42330">
                  <c:v>41602.9791666667</c:v>
                </c:pt>
                <c:pt idx="42331">
                  <c:v>41602.9826388889</c:v>
                </c:pt>
                <c:pt idx="42332">
                  <c:v>41602.9861111111</c:v>
                </c:pt>
                <c:pt idx="42333">
                  <c:v>41602.9895833333</c:v>
                </c:pt>
                <c:pt idx="42334">
                  <c:v>41602.9930555556</c:v>
                </c:pt>
                <c:pt idx="42335">
                  <c:v>41602.9965277778</c:v>
                </c:pt>
                <c:pt idx="42336">
                  <c:v>41603</c:v>
                </c:pt>
                <c:pt idx="42337">
                  <c:v>41603.0034722222</c:v>
                </c:pt>
                <c:pt idx="42338">
                  <c:v>41603.0069444444</c:v>
                </c:pt>
                <c:pt idx="42339">
                  <c:v>41603.0104166667</c:v>
                </c:pt>
                <c:pt idx="42340">
                  <c:v>41603.0138888889</c:v>
                </c:pt>
                <c:pt idx="42341">
                  <c:v>41603.0173611111</c:v>
                </c:pt>
                <c:pt idx="42342">
                  <c:v>41603.0208333333</c:v>
                </c:pt>
                <c:pt idx="42343">
                  <c:v>41603.0243055556</c:v>
                </c:pt>
                <c:pt idx="42344">
                  <c:v>41603.0277777778</c:v>
                </c:pt>
                <c:pt idx="42345">
                  <c:v>41603.03125</c:v>
                </c:pt>
                <c:pt idx="42346">
                  <c:v>41603.0347222222</c:v>
                </c:pt>
                <c:pt idx="42347">
                  <c:v>41603.0381944444</c:v>
                </c:pt>
                <c:pt idx="42348">
                  <c:v>41603.0416666667</c:v>
                </c:pt>
                <c:pt idx="42349">
                  <c:v>41603.0451388889</c:v>
                </c:pt>
                <c:pt idx="42350">
                  <c:v>41603.0486111111</c:v>
                </c:pt>
                <c:pt idx="42351">
                  <c:v>41603.0520833333</c:v>
                </c:pt>
                <c:pt idx="42352">
                  <c:v>41603.0555555556</c:v>
                </c:pt>
                <c:pt idx="42353">
                  <c:v>41603.0590277778</c:v>
                </c:pt>
                <c:pt idx="42354">
                  <c:v>41603.0625</c:v>
                </c:pt>
                <c:pt idx="42355">
                  <c:v>41603.0659722222</c:v>
                </c:pt>
                <c:pt idx="42356">
                  <c:v>41603.0694444445</c:v>
                </c:pt>
                <c:pt idx="42357">
                  <c:v>41603.0729166667</c:v>
                </c:pt>
                <c:pt idx="42358">
                  <c:v>41603.0763888889</c:v>
                </c:pt>
                <c:pt idx="42359">
                  <c:v>41603.0798611111</c:v>
                </c:pt>
                <c:pt idx="42360">
                  <c:v>41603.0833333333</c:v>
                </c:pt>
                <c:pt idx="42361">
                  <c:v>41603.0868055556</c:v>
                </c:pt>
                <c:pt idx="42362">
                  <c:v>41603.0902777778</c:v>
                </c:pt>
                <c:pt idx="42363">
                  <c:v>41603.09375</c:v>
                </c:pt>
                <c:pt idx="42364">
                  <c:v>41603.0972222222</c:v>
                </c:pt>
                <c:pt idx="42365">
                  <c:v>41603.1006944445</c:v>
                </c:pt>
                <c:pt idx="42366">
                  <c:v>41603.1041666667</c:v>
                </c:pt>
                <c:pt idx="42367">
                  <c:v>41603.1076388889</c:v>
                </c:pt>
                <c:pt idx="42368">
                  <c:v>41603.1111111111</c:v>
                </c:pt>
                <c:pt idx="42369">
                  <c:v>41603.1145833333</c:v>
                </c:pt>
                <c:pt idx="42370">
                  <c:v>41603.1180555556</c:v>
                </c:pt>
                <c:pt idx="42371">
                  <c:v>41603.1215277778</c:v>
                </c:pt>
                <c:pt idx="42372">
                  <c:v>41603.125</c:v>
                </c:pt>
                <c:pt idx="42373">
                  <c:v>41603.1284722222</c:v>
                </c:pt>
                <c:pt idx="42374">
                  <c:v>41603.1319444445</c:v>
                </c:pt>
                <c:pt idx="42375">
                  <c:v>41603.1354166667</c:v>
                </c:pt>
                <c:pt idx="42376">
                  <c:v>41603.1388888889</c:v>
                </c:pt>
                <c:pt idx="42377">
                  <c:v>41603.1423611111</c:v>
                </c:pt>
                <c:pt idx="42378">
                  <c:v>41603.1458333333</c:v>
                </c:pt>
                <c:pt idx="42379">
                  <c:v>41603.1493055556</c:v>
                </c:pt>
                <c:pt idx="42380">
                  <c:v>41603.1527777778</c:v>
                </c:pt>
                <c:pt idx="42381">
                  <c:v>41603.15625</c:v>
                </c:pt>
                <c:pt idx="42382">
                  <c:v>41603.1597222222</c:v>
                </c:pt>
                <c:pt idx="42383">
                  <c:v>41603.1631944444</c:v>
                </c:pt>
                <c:pt idx="42384">
                  <c:v>41603.1666666667</c:v>
                </c:pt>
                <c:pt idx="42385">
                  <c:v>41603.1701388889</c:v>
                </c:pt>
                <c:pt idx="42386">
                  <c:v>41603.1736111111</c:v>
                </c:pt>
                <c:pt idx="42387">
                  <c:v>41603.1770833333</c:v>
                </c:pt>
                <c:pt idx="42388">
                  <c:v>41603.1805555556</c:v>
                </c:pt>
                <c:pt idx="42389">
                  <c:v>41603.1840277778</c:v>
                </c:pt>
                <c:pt idx="42390">
                  <c:v>41603.1875</c:v>
                </c:pt>
                <c:pt idx="42391">
                  <c:v>41603.1909722222</c:v>
                </c:pt>
                <c:pt idx="42392">
                  <c:v>41603.1944444444</c:v>
                </c:pt>
                <c:pt idx="42393">
                  <c:v>41603.1979166667</c:v>
                </c:pt>
                <c:pt idx="42394">
                  <c:v>41603.2013888889</c:v>
                </c:pt>
                <c:pt idx="42395">
                  <c:v>41603.2048611111</c:v>
                </c:pt>
                <c:pt idx="42396">
                  <c:v>41603.2083333333</c:v>
                </c:pt>
                <c:pt idx="42397">
                  <c:v>41603.2118055556</c:v>
                </c:pt>
                <c:pt idx="42398">
                  <c:v>41603.2152777778</c:v>
                </c:pt>
                <c:pt idx="42399">
                  <c:v>41603.21875</c:v>
                </c:pt>
                <c:pt idx="42400">
                  <c:v>41603.2222222222</c:v>
                </c:pt>
                <c:pt idx="42401">
                  <c:v>41603.2256944444</c:v>
                </c:pt>
                <c:pt idx="42402">
                  <c:v>41603.2291666667</c:v>
                </c:pt>
                <c:pt idx="42403">
                  <c:v>41603.2326388889</c:v>
                </c:pt>
                <c:pt idx="42404">
                  <c:v>41603.2361111111</c:v>
                </c:pt>
                <c:pt idx="42405">
                  <c:v>41603.2395833333</c:v>
                </c:pt>
                <c:pt idx="42406">
                  <c:v>41603.2430555556</c:v>
                </c:pt>
                <c:pt idx="42407">
                  <c:v>41603.2465277778</c:v>
                </c:pt>
                <c:pt idx="42408">
                  <c:v>41603.25</c:v>
                </c:pt>
                <c:pt idx="42409">
                  <c:v>41603.2534722222</c:v>
                </c:pt>
                <c:pt idx="42410">
                  <c:v>41603.2569444444</c:v>
                </c:pt>
                <c:pt idx="42411">
                  <c:v>41603.2604166667</c:v>
                </c:pt>
                <c:pt idx="42412">
                  <c:v>41603.2638888889</c:v>
                </c:pt>
                <c:pt idx="42413">
                  <c:v>41603.2673611111</c:v>
                </c:pt>
                <c:pt idx="42414">
                  <c:v>41603.2708333333</c:v>
                </c:pt>
                <c:pt idx="42415">
                  <c:v>41603.2743055556</c:v>
                </c:pt>
                <c:pt idx="42416">
                  <c:v>41603.2777777778</c:v>
                </c:pt>
                <c:pt idx="42417">
                  <c:v>41603.28125</c:v>
                </c:pt>
                <c:pt idx="42418">
                  <c:v>41603.2847222222</c:v>
                </c:pt>
                <c:pt idx="42419">
                  <c:v>41603.2881944444</c:v>
                </c:pt>
                <c:pt idx="42420">
                  <c:v>41603.2916666667</c:v>
                </c:pt>
                <c:pt idx="42421">
                  <c:v>41603.2951388889</c:v>
                </c:pt>
                <c:pt idx="42422">
                  <c:v>41603.2986111111</c:v>
                </c:pt>
                <c:pt idx="42423">
                  <c:v>41603.3020833333</c:v>
                </c:pt>
                <c:pt idx="42424">
                  <c:v>41603.3055555556</c:v>
                </c:pt>
                <c:pt idx="42425">
                  <c:v>41603.3090277778</c:v>
                </c:pt>
                <c:pt idx="42426">
                  <c:v>41603.3125</c:v>
                </c:pt>
                <c:pt idx="42427">
                  <c:v>41603.3159722222</c:v>
                </c:pt>
                <c:pt idx="42428">
                  <c:v>41603.3194444444</c:v>
                </c:pt>
                <c:pt idx="42429">
                  <c:v>41603.3229166667</c:v>
                </c:pt>
                <c:pt idx="42430">
                  <c:v>41603.3263888889</c:v>
                </c:pt>
                <c:pt idx="42431">
                  <c:v>41603.3298611111</c:v>
                </c:pt>
                <c:pt idx="42432">
                  <c:v>41603.3333333333</c:v>
                </c:pt>
                <c:pt idx="42433">
                  <c:v>41603.3368055556</c:v>
                </c:pt>
                <c:pt idx="42434">
                  <c:v>41603.3402777778</c:v>
                </c:pt>
                <c:pt idx="42435">
                  <c:v>41603.34375</c:v>
                </c:pt>
                <c:pt idx="42436">
                  <c:v>41603.3472222222</c:v>
                </c:pt>
                <c:pt idx="42437">
                  <c:v>41603.3506944445</c:v>
                </c:pt>
                <c:pt idx="42438">
                  <c:v>41603.3541666667</c:v>
                </c:pt>
                <c:pt idx="42439">
                  <c:v>41603.3576388889</c:v>
                </c:pt>
                <c:pt idx="42440">
                  <c:v>41603.3611111111</c:v>
                </c:pt>
                <c:pt idx="42441">
                  <c:v>41603.3645833333</c:v>
                </c:pt>
                <c:pt idx="42442">
                  <c:v>41603.3680555556</c:v>
                </c:pt>
                <c:pt idx="42443">
                  <c:v>41603.3715277778</c:v>
                </c:pt>
                <c:pt idx="42444">
                  <c:v>41603.375</c:v>
                </c:pt>
                <c:pt idx="42445">
                  <c:v>41603.3784722222</c:v>
                </c:pt>
                <c:pt idx="42446">
                  <c:v>41603.3819444445</c:v>
                </c:pt>
                <c:pt idx="42447">
                  <c:v>41603.3854166667</c:v>
                </c:pt>
                <c:pt idx="42448">
                  <c:v>41603.3888888889</c:v>
                </c:pt>
                <c:pt idx="42449">
                  <c:v>41603.3923611111</c:v>
                </c:pt>
                <c:pt idx="42450">
                  <c:v>41603.3958333333</c:v>
                </c:pt>
                <c:pt idx="42451">
                  <c:v>41603.3993055556</c:v>
                </c:pt>
                <c:pt idx="42452">
                  <c:v>41603.4027777778</c:v>
                </c:pt>
                <c:pt idx="42453">
                  <c:v>41603.40625</c:v>
                </c:pt>
                <c:pt idx="42454">
                  <c:v>41603.4097222222</c:v>
                </c:pt>
                <c:pt idx="42455">
                  <c:v>41603.4131944445</c:v>
                </c:pt>
                <c:pt idx="42456">
                  <c:v>41603.4166666667</c:v>
                </c:pt>
                <c:pt idx="42457">
                  <c:v>41603.4201388889</c:v>
                </c:pt>
                <c:pt idx="42458">
                  <c:v>41603.4236111111</c:v>
                </c:pt>
                <c:pt idx="42459">
                  <c:v>41603.4270833333</c:v>
                </c:pt>
                <c:pt idx="42460">
                  <c:v>41603.4305555556</c:v>
                </c:pt>
                <c:pt idx="42461">
                  <c:v>41603.4340277778</c:v>
                </c:pt>
                <c:pt idx="42462">
                  <c:v>41603.4375</c:v>
                </c:pt>
                <c:pt idx="42463">
                  <c:v>41603.4409722222</c:v>
                </c:pt>
                <c:pt idx="42464">
                  <c:v>41603.4444444444</c:v>
                </c:pt>
                <c:pt idx="42465">
                  <c:v>41603.4479166667</c:v>
                </c:pt>
                <c:pt idx="42466">
                  <c:v>41603.4513888889</c:v>
                </c:pt>
                <c:pt idx="42467">
                  <c:v>41603.4548611111</c:v>
                </c:pt>
                <c:pt idx="42468">
                  <c:v>41603.4583333333</c:v>
                </c:pt>
                <c:pt idx="42469">
                  <c:v>41603.4618055556</c:v>
                </c:pt>
                <c:pt idx="42470">
                  <c:v>41603.4652777778</c:v>
                </c:pt>
                <c:pt idx="42471">
                  <c:v>41603.46875</c:v>
                </c:pt>
                <c:pt idx="42472">
                  <c:v>41603.4722222222</c:v>
                </c:pt>
                <c:pt idx="42473">
                  <c:v>41603.4756944444</c:v>
                </c:pt>
                <c:pt idx="42474">
                  <c:v>41603.4791666667</c:v>
                </c:pt>
                <c:pt idx="42475">
                  <c:v>41603.4826388889</c:v>
                </c:pt>
                <c:pt idx="42476">
                  <c:v>41603.4861111111</c:v>
                </c:pt>
                <c:pt idx="42477">
                  <c:v>41603.4895833333</c:v>
                </c:pt>
                <c:pt idx="42478">
                  <c:v>41603.4930555556</c:v>
                </c:pt>
                <c:pt idx="42479">
                  <c:v>41603.4965277778</c:v>
                </c:pt>
                <c:pt idx="42480">
                  <c:v>41603.5</c:v>
                </c:pt>
                <c:pt idx="42481">
                  <c:v>41603.5034722222</c:v>
                </c:pt>
                <c:pt idx="42482">
                  <c:v>41603.5069444444</c:v>
                </c:pt>
                <c:pt idx="42483">
                  <c:v>41603.5104166667</c:v>
                </c:pt>
                <c:pt idx="42484">
                  <c:v>41603.5138888889</c:v>
                </c:pt>
                <c:pt idx="42485">
                  <c:v>41603.5173611111</c:v>
                </c:pt>
                <c:pt idx="42486">
                  <c:v>41603.5208333333</c:v>
                </c:pt>
                <c:pt idx="42487">
                  <c:v>41603.5243055556</c:v>
                </c:pt>
                <c:pt idx="42488">
                  <c:v>41603.5277777778</c:v>
                </c:pt>
                <c:pt idx="42489">
                  <c:v>41603.53125</c:v>
                </c:pt>
                <c:pt idx="42490">
                  <c:v>41603.5347222222</c:v>
                </c:pt>
                <c:pt idx="42491">
                  <c:v>41603.5381944444</c:v>
                </c:pt>
                <c:pt idx="42492">
                  <c:v>41603.5416666667</c:v>
                </c:pt>
                <c:pt idx="42493">
                  <c:v>41603.5451388889</c:v>
                </c:pt>
                <c:pt idx="42494">
                  <c:v>41603.5486111111</c:v>
                </c:pt>
                <c:pt idx="42495">
                  <c:v>41603.5520833333</c:v>
                </c:pt>
                <c:pt idx="42496">
                  <c:v>41603.5555555556</c:v>
                </c:pt>
                <c:pt idx="42497">
                  <c:v>41603.5590277778</c:v>
                </c:pt>
                <c:pt idx="42498">
                  <c:v>41603.5625</c:v>
                </c:pt>
                <c:pt idx="42499">
                  <c:v>41603.5659722222</c:v>
                </c:pt>
                <c:pt idx="42500">
                  <c:v>41603.5694444444</c:v>
                </c:pt>
                <c:pt idx="42501">
                  <c:v>41603.5729166667</c:v>
                </c:pt>
                <c:pt idx="42502">
                  <c:v>41603.5763888889</c:v>
                </c:pt>
                <c:pt idx="42503">
                  <c:v>41603.5798611111</c:v>
                </c:pt>
                <c:pt idx="42504">
                  <c:v>41603.5833333333</c:v>
                </c:pt>
                <c:pt idx="42505">
                  <c:v>41603.5868055556</c:v>
                </c:pt>
                <c:pt idx="42506">
                  <c:v>41603.5902777778</c:v>
                </c:pt>
                <c:pt idx="42507">
                  <c:v>41603.59375</c:v>
                </c:pt>
                <c:pt idx="42508">
                  <c:v>41603.5972222222</c:v>
                </c:pt>
                <c:pt idx="42509">
                  <c:v>41603.6006944445</c:v>
                </c:pt>
                <c:pt idx="42510">
                  <c:v>41603.6041666667</c:v>
                </c:pt>
                <c:pt idx="42511">
                  <c:v>41603.6076388889</c:v>
                </c:pt>
                <c:pt idx="42512">
                  <c:v>41603.6111111111</c:v>
                </c:pt>
                <c:pt idx="42513">
                  <c:v>41603.6145833333</c:v>
                </c:pt>
                <c:pt idx="42514">
                  <c:v>41603.6180555556</c:v>
                </c:pt>
                <c:pt idx="42515">
                  <c:v>41603.6215277778</c:v>
                </c:pt>
                <c:pt idx="42516">
                  <c:v>41603.625</c:v>
                </c:pt>
                <c:pt idx="42517">
                  <c:v>41603.6284722222</c:v>
                </c:pt>
                <c:pt idx="42518">
                  <c:v>41603.6319444445</c:v>
                </c:pt>
                <c:pt idx="42519">
                  <c:v>41603.6354166667</c:v>
                </c:pt>
                <c:pt idx="42520">
                  <c:v>41603.6388888889</c:v>
                </c:pt>
                <c:pt idx="42521">
                  <c:v>41603.6423611111</c:v>
                </c:pt>
                <c:pt idx="42522">
                  <c:v>41603.6458333333</c:v>
                </c:pt>
                <c:pt idx="42523">
                  <c:v>41603.6493055556</c:v>
                </c:pt>
                <c:pt idx="42524">
                  <c:v>41603.6527777778</c:v>
                </c:pt>
                <c:pt idx="42525">
                  <c:v>41603.65625</c:v>
                </c:pt>
                <c:pt idx="42526">
                  <c:v>41603.6597222222</c:v>
                </c:pt>
                <c:pt idx="42527">
                  <c:v>41603.6631944445</c:v>
                </c:pt>
                <c:pt idx="42528">
                  <c:v>41603.6666666667</c:v>
                </c:pt>
                <c:pt idx="42529">
                  <c:v>41603.6701388889</c:v>
                </c:pt>
                <c:pt idx="42530">
                  <c:v>41603.6736111111</c:v>
                </c:pt>
                <c:pt idx="42531">
                  <c:v>41603.6770833333</c:v>
                </c:pt>
                <c:pt idx="42532">
                  <c:v>41603.6805555556</c:v>
                </c:pt>
                <c:pt idx="42533">
                  <c:v>41603.6840277778</c:v>
                </c:pt>
                <c:pt idx="42534">
                  <c:v>41603.6875</c:v>
                </c:pt>
                <c:pt idx="42535">
                  <c:v>41603.6909722222</c:v>
                </c:pt>
                <c:pt idx="42536">
                  <c:v>41603.6944444444</c:v>
                </c:pt>
                <c:pt idx="42537">
                  <c:v>41603.6979166667</c:v>
                </c:pt>
                <c:pt idx="42538">
                  <c:v>41603.7013888889</c:v>
                </c:pt>
                <c:pt idx="42539">
                  <c:v>41603.7048611111</c:v>
                </c:pt>
                <c:pt idx="42540">
                  <c:v>41603.7083333333</c:v>
                </c:pt>
                <c:pt idx="42541">
                  <c:v>41603.7118055556</c:v>
                </c:pt>
                <c:pt idx="42542">
                  <c:v>41603.7152777778</c:v>
                </c:pt>
                <c:pt idx="42543">
                  <c:v>41603.71875</c:v>
                </c:pt>
                <c:pt idx="42544">
                  <c:v>41603.7222222222</c:v>
                </c:pt>
                <c:pt idx="42545">
                  <c:v>41603.7256944444</c:v>
                </c:pt>
                <c:pt idx="42546">
                  <c:v>41603.7291666667</c:v>
                </c:pt>
                <c:pt idx="42547">
                  <c:v>41603.7326388889</c:v>
                </c:pt>
                <c:pt idx="42548">
                  <c:v>41603.7361111111</c:v>
                </c:pt>
                <c:pt idx="42549">
                  <c:v>41603.7395833333</c:v>
                </c:pt>
                <c:pt idx="42550">
                  <c:v>41603.7430555556</c:v>
                </c:pt>
                <c:pt idx="42551">
                  <c:v>41603.7465277778</c:v>
                </c:pt>
                <c:pt idx="42552">
                  <c:v>41603.75</c:v>
                </c:pt>
                <c:pt idx="42553">
                  <c:v>41603.7534722222</c:v>
                </c:pt>
                <c:pt idx="42554">
                  <c:v>41603.7569444444</c:v>
                </c:pt>
                <c:pt idx="42555">
                  <c:v>41603.7604166667</c:v>
                </c:pt>
                <c:pt idx="42556">
                  <c:v>41603.7638888889</c:v>
                </c:pt>
                <c:pt idx="42557">
                  <c:v>41603.7673611111</c:v>
                </c:pt>
                <c:pt idx="42558">
                  <c:v>41603.7708333333</c:v>
                </c:pt>
                <c:pt idx="42559">
                  <c:v>41603.7743055556</c:v>
                </c:pt>
                <c:pt idx="42560">
                  <c:v>41603.7777777778</c:v>
                </c:pt>
                <c:pt idx="42561">
                  <c:v>41603.78125</c:v>
                </c:pt>
                <c:pt idx="42562">
                  <c:v>41603.7847222222</c:v>
                </c:pt>
                <c:pt idx="42563">
                  <c:v>41603.7881944444</c:v>
                </c:pt>
                <c:pt idx="42564">
                  <c:v>41603.7916666667</c:v>
                </c:pt>
                <c:pt idx="42565">
                  <c:v>41603.7951388889</c:v>
                </c:pt>
                <c:pt idx="42566">
                  <c:v>41603.7986111111</c:v>
                </c:pt>
                <c:pt idx="42567">
                  <c:v>41603.8020833333</c:v>
                </c:pt>
                <c:pt idx="42568">
                  <c:v>41603.8055555556</c:v>
                </c:pt>
                <c:pt idx="42569">
                  <c:v>41603.8090277778</c:v>
                </c:pt>
                <c:pt idx="42570">
                  <c:v>41603.8125</c:v>
                </c:pt>
                <c:pt idx="42571">
                  <c:v>41603.8159722222</c:v>
                </c:pt>
                <c:pt idx="42572">
                  <c:v>41603.8194444444</c:v>
                </c:pt>
                <c:pt idx="42573">
                  <c:v>41603.8229166667</c:v>
                </c:pt>
                <c:pt idx="42574">
                  <c:v>41603.8263888889</c:v>
                </c:pt>
                <c:pt idx="42575">
                  <c:v>41603.8298611111</c:v>
                </c:pt>
                <c:pt idx="42576">
                  <c:v>41603.8333333333</c:v>
                </c:pt>
                <c:pt idx="42577">
                  <c:v>41603.8368055556</c:v>
                </c:pt>
                <c:pt idx="42578">
                  <c:v>41603.8402777778</c:v>
                </c:pt>
                <c:pt idx="42579">
                  <c:v>41603.84375</c:v>
                </c:pt>
                <c:pt idx="42580">
                  <c:v>41603.8472222222</c:v>
                </c:pt>
                <c:pt idx="42581">
                  <c:v>41603.8506944444</c:v>
                </c:pt>
                <c:pt idx="42582">
                  <c:v>41603.8541666667</c:v>
                </c:pt>
                <c:pt idx="42583">
                  <c:v>41603.8576388889</c:v>
                </c:pt>
                <c:pt idx="42584">
                  <c:v>41603.8611111111</c:v>
                </c:pt>
                <c:pt idx="42585">
                  <c:v>41603.8645833333</c:v>
                </c:pt>
                <c:pt idx="42586">
                  <c:v>41603.8680555556</c:v>
                </c:pt>
                <c:pt idx="42587">
                  <c:v>41603.8715277778</c:v>
                </c:pt>
                <c:pt idx="42588">
                  <c:v>41603.875</c:v>
                </c:pt>
                <c:pt idx="42589">
                  <c:v>41603.8784722222</c:v>
                </c:pt>
                <c:pt idx="42590">
                  <c:v>41603.8819444445</c:v>
                </c:pt>
                <c:pt idx="42591">
                  <c:v>41603.8854166667</c:v>
                </c:pt>
                <c:pt idx="42592">
                  <c:v>41603.8888888889</c:v>
                </c:pt>
                <c:pt idx="42593">
                  <c:v>41603.8923611111</c:v>
                </c:pt>
                <c:pt idx="42594">
                  <c:v>41603.8958333333</c:v>
                </c:pt>
                <c:pt idx="42595">
                  <c:v>41603.8993055556</c:v>
                </c:pt>
                <c:pt idx="42596">
                  <c:v>41603.9027777778</c:v>
                </c:pt>
                <c:pt idx="42597">
                  <c:v>41603.90625</c:v>
                </c:pt>
                <c:pt idx="42598">
                  <c:v>41603.9097222222</c:v>
                </c:pt>
                <c:pt idx="42599">
                  <c:v>41603.9131944445</c:v>
                </c:pt>
                <c:pt idx="42600">
                  <c:v>41603.9166666667</c:v>
                </c:pt>
                <c:pt idx="42601">
                  <c:v>41603.9201388889</c:v>
                </c:pt>
                <c:pt idx="42602">
                  <c:v>41603.9236111111</c:v>
                </c:pt>
                <c:pt idx="42603">
                  <c:v>41603.9270833333</c:v>
                </c:pt>
                <c:pt idx="42604">
                  <c:v>41603.9305555556</c:v>
                </c:pt>
                <c:pt idx="42605">
                  <c:v>41603.9340277778</c:v>
                </c:pt>
                <c:pt idx="42606">
                  <c:v>41603.9375</c:v>
                </c:pt>
                <c:pt idx="42607">
                  <c:v>41603.9409722222</c:v>
                </c:pt>
                <c:pt idx="42608">
                  <c:v>41603.9444444445</c:v>
                </c:pt>
                <c:pt idx="42609">
                  <c:v>41603.9479166667</c:v>
                </c:pt>
                <c:pt idx="42610">
                  <c:v>41603.9513888889</c:v>
                </c:pt>
                <c:pt idx="42611">
                  <c:v>41603.9548611111</c:v>
                </c:pt>
                <c:pt idx="42612">
                  <c:v>41603.9583333333</c:v>
                </c:pt>
                <c:pt idx="42613">
                  <c:v>41603.9618055556</c:v>
                </c:pt>
                <c:pt idx="42614">
                  <c:v>41603.9652777778</c:v>
                </c:pt>
                <c:pt idx="42615">
                  <c:v>41603.96875</c:v>
                </c:pt>
                <c:pt idx="42616">
                  <c:v>41603.9722222222</c:v>
                </c:pt>
                <c:pt idx="42617">
                  <c:v>41603.9756944444</c:v>
                </c:pt>
                <c:pt idx="42618">
                  <c:v>41603.9791666667</c:v>
                </c:pt>
                <c:pt idx="42619">
                  <c:v>41603.9826388889</c:v>
                </c:pt>
                <c:pt idx="42620">
                  <c:v>41603.9861111111</c:v>
                </c:pt>
                <c:pt idx="42621">
                  <c:v>41603.9895833333</c:v>
                </c:pt>
                <c:pt idx="42622">
                  <c:v>41603.9930555556</c:v>
                </c:pt>
                <c:pt idx="42623">
                  <c:v>41603.9965277778</c:v>
                </c:pt>
                <c:pt idx="42624">
                  <c:v>41604</c:v>
                </c:pt>
                <c:pt idx="42625">
                  <c:v>41604.0034722222</c:v>
                </c:pt>
                <c:pt idx="42626">
                  <c:v>41604.0069444444</c:v>
                </c:pt>
                <c:pt idx="42627">
                  <c:v>41604.0104166667</c:v>
                </c:pt>
                <c:pt idx="42628">
                  <c:v>41604.0138888889</c:v>
                </c:pt>
                <c:pt idx="42629">
                  <c:v>41604.0173611111</c:v>
                </c:pt>
                <c:pt idx="42630">
                  <c:v>41604.0208333333</c:v>
                </c:pt>
                <c:pt idx="42631">
                  <c:v>41604.0243055556</c:v>
                </c:pt>
                <c:pt idx="42632">
                  <c:v>41604.0277777778</c:v>
                </c:pt>
                <c:pt idx="42633">
                  <c:v>41604.03125</c:v>
                </c:pt>
                <c:pt idx="42634">
                  <c:v>41604.0347222222</c:v>
                </c:pt>
                <c:pt idx="42635">
                  <c:v>41604.0381944444</c:v>
                </c:pt>
                <c:pt idx="42636">
                  <c:v>41604.0416666667</c:v>
                </c:pt>
                <c:pt idx="42637">
                  <c:v>41604.0451388889</c:v>
                </c:pt>
                <c:pt idx="42638">
                  <c:v>41604.0486111111</c:v>
                </c:pt>
                <c:pt idx="42639">
                  <c:v>41604.0520833333</c:v>
                </c:pt>
                <c:pt idx="42640">
                  <c:v>41604.0555555556</c:v>
                </c:pt>
                <c:pt idx="42641">
                  <c:v>41604.0590277778</c:v>
                </c:pt>
                <c:pt idx="42642">
                  <c:v>41604.0625</c:v>
                </c:pt>
                <c:pt idx="42643">
                  <c:v>41604.0659722222</c:v>
                </c:pt>
                <c:pt idx="42644">
                  <c:v>41604.0694444444</c:v>
                </c:pt>
                <c:pt idx="42645">
                  <c:v>41604.0729166667</c:v>
                </c:pt>
                <c:pt idx="42646">
                  <c:v>41604.0763888889</c:v>
                </c:pt>
                <c:pt idx="42647">
                  <c:v>41604.0798611111</c:v>
                </c:pt>
                <c:pt idx="42648">
                  <c:v>41604.0833333333</c:v>
                </c:pt>
                <c:pt idx="42649">
                  <c:v>41604.0868055556</c:v>
                </c:pt>
                <c:pt idx="42650">
                  <c:v>41604.0902777778</c:v>
                </c:pt>
                <c:pt idx="42651">
                  <c:v>41604.09375</c:v>
                </c:pt>
                <c:pt idx="42652">
                  <c:v>41604.0972222222</c:v>
                </c:pt>
                <c:pt idx="42653">
                  <c:v>41604.1006944444</c:v>
                </c:pt>
                <c:pt idx="42654">
                  <c:v>41604.1041666667</c:v>
                </c:pt>
                <c:pt idx="42655">
                  <c:v>41604.1076388889</c:v>
                </c:pt>
                <c:pt idx="42656">
                  <c:v>41604.1111111111</c:v>
                </c:pt>
                <c:pt idx="42657">
                  <c:v>41604.1145833333</c:v>
                </c:pt>
                <c:pt idx="42658">
                  <c:v>41604.1180555556</c:v>
                </c:pt>
                <c:pt idx="42659">
                  <c:v>41604.1215277778</c:v>
                </c:pt>
                <c:pt idx="42660">
                  <c:v>41604.125</c:v>
                </c:pt>
                <c:pt idx="42661">
                  <c:v>41604.1284722222</c:v>
                </c:pt>
                <c:pt idx="42662">
                  <c:v>41604.1319444445</c:v>
                </c:pt>
                <c:pt idx="42663">
                  <c:v>41604.1354166667</c:v>
                </c:pt>
                <c:pt idx="42664">
                  <c:v>41604.1388888889</c:v>
                </c:pt>
                <c:pt idx="42665">
                  <c:v>41604.1423611111</c:v>
                </c:pt>
                <c:pt idx="42666">
                  <c:v>41604.1458333333</c:v>
                </c:pt>
                <c:pt idx="42667">
                  <c:v>41604.1493055556</c:v>
                </c:pt>
                <c:pt idx="42668">
                  <c:v>41604.1527777778</c:v>
                </c:pt>
                <c:pt idx="42669">
                  <c:v>41604.15625</c:v>
                </c:pt>
                <c:pt idx="42670">
                  <c:v>41604.1597222222</c:v>
                </c:pt>
                <c:pt idx="42671">
                  <c:v>41604.1631944445</c:v>
                </c:pt>
                <c:pt idx="42672">
                  <c:v>41604.1666666667</c:v>
                </c:pt>
                <c:pt idx="42673">
                  <c:v>41604.1701388889</c:v>
                </c:pt>
                <c:pt idx="42674">
                  <c:v>41604.1736111111</c:v>
                </c:pt>
                <c:pt idx="42675">
                  <c:v>41604.1770833333</c:v>
                </c:pt>
                <c:pt idx="42676">
                  <c:v>41604.1805555556</c:v>
                </c:pt>
                <c:pt idx="42677">
                  <c:v>41604.1840277778</c:v>
                </c:pt>
                <c:pt idx="42678">
                  <c:v>41604.1875</c:v>
                </c:pt>
                <c:pt idx="42679">
                  <c:v>41604.1909722222</c:v>
                </c:pt>
                <c:pt idx="42680">
                  <c:v>41604.1944444445</c:v>
                </c:pt>
                <c:pt idx="42681">
                  <c:v>41604.1979166667</c:v>
                </c:pt>
                <c:pt idx="42682">
                  <c:v>41604.2013888889</c:v>
                </c:pt>
                <c:pt idx="42683">
                  <c:v>41604.2048611111</c:v>
                </c:pt>
                <c:pt idx="42684">
                  <c:v>41604.2083333333</c:v>
                </c:pt>
                <c:pt idx="42685">
                  <c:v>41604.2118055556</c:v>
                </c:pt>
                <c:pt idx="42686">
                  <c:v>41604.2152777778</c:v>
                </c:pt>
                <c:pt idx="42687">
                  <c:v>41604.21875</c:v>
                </c:pt>
                <c:pt idx="42688">
                  <c:v>41604.2222222222</c:v>
                </c:pt>
                <c:pt idx="42689">
                  <c:v>41604.2256944444</c:v>
                </c:pt>
                <c:pt idx="42690">
                  <c:v>41604.2291666667</c:v>
                </c:pt>
                <c:pt idx="42691">
                  <c:v>41604.2326388889</c:v>
                </c:pt>
                <c:pt idx="42692">
                  <c:v>41604.2361111111</c:v>
                </c:pt>
                <c:pt idx="42693">
                  <c:v>41604.2395833333</c:v>
                </c:pt>
                <c:pt idx="42694">
                  <c:v>41604.2430555556</c:v>
                </c:pt>
                <c:pt idx="42695">
                  <c:v>41604.2465277778</c:v>
                </c:pt>
                <c:pt idx="42696">
                  <c:v>41604.25</c:v>
                </c:pt>
                <c:pt idx="42697">
                  <c:v>41604.2534722222</c:v>
                </c:pt>
                <c:pt idx="42698">
                  <c:v>41604.2569444444</c:v>
                </c:pt>
                <c:pt idx="42699">
                  <c:v>41604.2604166667</c:v>
                </c:pt>
                <c:pt idx="42700">
                  <c:v>41604.2638888889</c:v>
                </c:pt>
                <c:pt idx="42701">
                  <c:v>41604.2673611111</c:v>
                </c:pt>
                <c:pt idx="42702">
                  <c:v>41604.2708333333</c:v>
                </c:pt>
                <c:pt idx="42703">
                  <c:v>41604.2743055556</c:v>
                </c:pt>
                <c:pt idx="42704">
                  <c:v>41604.2777777778</c:v>
                </c:pt>
                <c:pt idx="42705">
                  <c:v>41604.28125</c:v>
                </c:pt>
                <c:pt idx="42706">
                  <c:v>41604.2847222222</c:v>
                </c:pt>
                <c:pt idx="42707">
                  <c:v>41604.2881944444</c:v>
                </c:pt>
                <c:pt idx="42708">
                  <c:v>41604.2916666667</c:v>
                </c:pt>
                <c:pt idx="42709">
                  <c:v>41604.2951388889</c:v>
                </c:pt>
                <c:pt idx="42710">
                  <c:v>41604.2986111111</c:v>
                </c:pt>
                <c:pt idx="42711">
                  <c:v>41604.3020833333</c:v>
                </c:pt>
                <c:pt idx="42712">
                  <c:v>41604.3055555556</c:v>
                </c:pt>
                <c:pt idx="42713">
                  <c:v>41604.3090277778</c:v>
                </c:pt>
                <c:pt idx="42714">
                  <c:v>41604.3125</c:v>
                </c:pt>
                <c:pt idx="42715">
                  <c:v>41604.3159722222</c:v>
                </c:pt>
                <c:pt idx="42716">
                  <c:v>41604.3194444444</c:v>
                </c:pt>
                <c:pt idx="42717">
                  <c:v>41604.3229166667</c:v>
                </c:pt>
                <c:pt idx="42718">
                  <c:v>41604.3263888889</c:v>
                </c:pt>
                <c:pt idx="42719">
                  <c:v>41604.3298611111</c:v>
                </c:pt>
                <c:pt idx="42720">
                  <c:v>41604.3333333333</c:v>
                </c:pt>
                <c:pt idx="42721">
                  <c:v>41604.3368055556</c:v>
                </c:pt>
                <c:pt idx="42722">
                  <c:v>41604.3402777778</c:v>
                </c:pt>
                <c:pt idx="42723">
                  <c:v>41604.34375</c:v>
                </c:pt>
                <c:pt idx="42724">
                  <c:v>41604.3472222222</c:v>
                </c:pt>
                <c:pt idx="42725">
                  <c:v>41604.3506944444</c:v>
                </c:pt>
                <c:pt idx="42726">
                  <c:v>41604.3541666667</c:v>
                </c:pt>
                <c:pt idx="42727">
                  <c:v>41604.3576388889</c:v>
                </c:pt>
                <c:pt idx="42728">
                  <c:v>41604.3611111111</c:v>
                </c:pt>
                <c:pt idx="42729">
                  <c:v>41604.3645833333</c:v>
                </c:pt>
                <c:pt idx="42730">
                  <c:v>41604.3680555556</c:v>
                </c:pt>
                <c:pt idx="42731">
                  <c:v>41604.3715277778</c:v>
                </c:pt>
                <c:pt idx="42732">
                  <c:v>41604.375</c:v>
                </c:pt>
                <c:pt idx="42733">
                  <c:v>41604.3784722222</c:v>
                </c:pt>
                <c:pt idx="42734">
                  <c:v>41604.3819444444</c:v>
                </c:pt>
                <c:pt idx="42735">
                  <c:v>41604.3854166667</c:v>
                </c:pt>
                <c:pt idx="42736">
                  <c:v>41604.3888888889</c:v>
                </c:pt>
                <c:pt idx="42737">
                  <c:v>41604.3923611111</c:v>
                </c:pt>
                <c:pt idx="42738">
                  <c:v>41604.3958333333</c:v>
                </c:pt>
                <c:pt idx="42739">
                  <c:v>41604.3993055556</c:v>
                </c:pt>
                <c:pt idx="42740">
                  <c:v>41604.4027777778</c:v>
                </c:pt>
                <c:pt idx="42741">
                  <c:v>41604.40625</c:v>
                </c:pt>
                <c:pt idx="42742">
                  <c:v>41604.4097222222</c:v>
                </c:pt>
                <c:pt idx="42743">
                  <c:v>41604.4131944445</c:v>
                </c:pt>
                <c:pt idx="42744">
                  <c:v>41604.4166666667</c:v>
                </c:pt>
                <c:pt idx="42745">
                  <c:v>41604.4201388889</c:v>
                </c:pt>
                <c:pt idx="42746">
                  <c:v>41604.4236111111</c:v>
                </c:pt>
                <c:pt idx="42747">
                  <c:v>41604.4270833333</c:v>
                </c:pt>
                <c:pt idx="42748">
                  <c:v>41604.4305555556</c:v>
                </c:pt>
                <c:pt idx="42749">
                  <c:v>41604.4340277778</c:v>
                </c:pt>
                <c:pt idx="42750">
                  <c:v>41604.4375</c:v>
                </c:pt>
                <c:pt idx="42751">
                  <c:v>41604.4409722222</c:v>
                </c:pt>
                <c:pt idx="42752">
                  <c:v>41604.4444444445</c:v>
                </c:pt>
                <c:pt idx="42753">
                  <c:v>41604.4479166667</c:v>
                </c:pt>
                <c:pt idx="42754">
                  <c:v>41604.4513888889</c:v>
                </c:pt>
                <c:pt idx="42755">
                  <c:v>41604.4548611111</c:v>
                </c:pt>
                <c:pt idx="42756">
                  <c:v>41604.4583333333</c:v>
                </c:pt>
                <c:pt idx="42757">
                  <c:v>41604.4618055556</c:v>
                </c:pt>
                <c:pt idx="42758">
                  <c:v>41604.4652777778</c:v>
                </c:pt>
                <c:pt idx="42759">
                  <c:v>41604.46875</c:v>
                </c:pt>
                <c:pt idx="42760">
                  <c:v>41604.4722222222</c:v>
                </c:pt>
                <c:pt idx="42761">
                  <c:v>41604.4756944445</c:v>
                </c:pt>
                <c:pt idx="42762">
                  <c:v>41604.4791666667</c:v>
                </c:pt>
                <c:pt idx="42763">
                  <c:v>41604.4826388889</c:v>
                </c:pt>
                <c:pt idx="42764">
                  <c:v>41604.4861111111</c:v>
                </c:pt>
                <c:pt idx="42765">
                  <c:v>41604.4895833333</c:v>
                </c:pt>
                <c:pt idx="42766">
                  <c:v>41604.4930555556</c:v>
                </c:pt>
                <c:pt idx="42767">
                  <c:v>41604.4965277778</c:v>
                </c:pt>
                <c:pt idx="42768">
                  <c:v>41604.5</c:v>
                </c:pt>
                <c:pt idx="42769">
                  <c:v>41604.5034722222</c:v>
                </c:pt>
                <c:pt idx="42770">
                  <c:v>41604.5069444444</c:v>
                </c:pt>
                <c:pt idx="42771">
                  <c:v>41604.5104166667</c:v>
                </c:pt>
                <c:pt idx="42772">
                  <c:v>41604.5138888889</c:v>
                </c:pt>
                <c:pt idx="42773">
                  <c:v>41604.5173611111</c:v>
                </c:pt>
                <c:pt idx="42774">
                  <c:v>41604.5208333333</c:v>
                </c:pt>
                <c:pt idx="42775">
                  <c:v>41604.5243055556</c:v>
                </c:pt>
                <c:pt idx="42776">
                  <c:v>41604.5277777778</c:v>
                </c:pt>
                <c:pt idx="42777">
                  <c:v>41604.53125</c:v>
                </c:pt>
                <c:pt idx="42778">
                  <c:v>41604.5347222222</c:v>
                </c:pt>
                <c:pt idx="42779">
                  <c:v>41604.5381944444</c:v>
                </c:pt>
                <c:pt idx="42780">
                  <c:v>41604.5416666667</c:v>
                </c:pt>
                <c:pt idx="42781">
                  <c:v>41604.5451388889</c:v>
                </c:pt>
                <c:pt idx="42782">
                  <c:v>41604.5486111111</c:v>
                </c:pt>
                <c:pt idx="42783">
                  <c:v>41604.5520833333</c:v>
                </c:pt>
                <c:pt idx="42784">
                  <c:v>41604.5555555556</c:v>
                </c:pt>
                <c:pt idx="42785">
                  <c:v>41604.5590277778</c:v>
                </c:pt>
                <c:pt idx="42786">
                  <c:v>41604.5625</c:v>
                </c:pt>
                <c:pt idx="42787">
                  <c:v>41604.5659722222</c:v>
                </c:pt>
                <c:pt idx="42788">
                  <c:v>41604.5694444444</c:v>
                </c:pt>
                <c:pt idx="42789">
                  <c:v>41604.5729166667</c:v>
                </c:pt>
                <c:pt idx="42790">
                  <c:v>41604.5763888889</c:v>
                </c:pt>
                <c:pt idx="42791">
                  <c:v>41604.5798611111</c:v>
                </c:pt>
                <c:pt idx="42792">
                  <c:v>41604.5833333333</c:v>
                </c:pt>
                <c:pt idx="42793">
                  <c:v>41604.5868055556</c:v>
                </c:pt>
                <c:pt idx="42794">
                  <c:v>41604.5902777778</c:v>
                </c:pt>
                <c:pt idx="42795">
                  <c:v>41604.59375</c:v>
                </c:pt>
                <c:pt idx="42796">
                  <c:v>41604.5972222222</c:v>
                </c:pt>
                <c:pt idx="42797">
                  <c:v>41604.6006944444</c:v>
                </c:pt>
                <c:pt idx="42798">
                  <c:v>41604.6041666667</c:v>
                </c:pt>
                <c:pt idx="42799">
                  <c:v>41604.6076388889</c:v>
                </c:pt>
                <c:pt idx="42800">
                  <c:v>41604.6111111111</c:v>
                </c:pt>
                <c:pt idx="42801">
                  <c:v>41604.6145833333</c:v>
                </c:pt>
                <c:pt idx="42802">
                  <c:v>41604.6180555556</c:v>
                </c:pt>
                <c:pt idx="42803">
                  <c:v>41604.6215277778</c:v>
                </c:pt>
                <c:pt idx="42804">
                  <c:v>41604.625</c:v>
                </c:pt>
                <c:pt idx="42805">
                  <c:v>41604.6284722222</c:v>
                </c:pt>
                <c:pt idx="42806">
                  <c:v>41604.6319444444</c:v>
                </c:pt>
                <c:pt idx="42807">
                  <c:v>41604.6354166667</c:v>
                </c:pt>
                <c:pt idx="42808">
                  <c:v>41604.6388888889</c:v>
                </c:pt>
                <c:pt idx="42809">
                  <c:v>41604.6423611111</c:v>
                </c:pt>
                <c:pt idx="42810">
                  <c:v>41604.6458333333</c:v>
                </c:pt>
                <c:pt idx="42811">
                  <c:v>41604.6493055556</c:v>
                </c:pt>
                <c:pt idx="42812">
                  <c:v>41604.6527777778</c:v>
                </c:pt>
                <c:pt idx="42813">
                  <c:v>41604.65625</c:v>
                </c:pt>
                <c:pt idx="42814">
                  <c:v>41604.6597222222</c:v>
                </c:pt>
                <c:pt idx="42815">
                  <c:v>41604.6631944445</c:v>
                </c:pt>
                <c:pt idx="42816">
                  <c:v>41604.6666666667</c:v>
                </c:pt>
                <c:pt idx="42817">
                  <c:v>41604.6701388889</c:v>
                </c:pt>
                <c:pt idx="42818">
                  <c:v>41604.6736111111</c:v>
                </c:pt>
                <c:pt idx="42819">
                  <c:v>41604.6770833333</c:v>
                </c:pt>
                <c:pt idx="42820">
                  <c:v>41604.6805555556</c:v>
                </c:pt>
                <c:pt idx="42821">
                  <c:v>41604.6840277778</c:v>
                </c:pt>
                <c:pt idx="42822">
                  <c:v>41604.6875</c:v>
                </c:pt>
                <c:pt idx="42823">
                  <c:v>41604.6909722222</c:v>
                </c:pt>
                <c:pt idx="42824">
                  <c:v>41604.6944444445</c:v>
                </c:pt>
                <c:pt idx="42825">
                  <c:v>41604.6979166667</c:v>
                </c:pt>
                <c:pt idx="42826">
                  <c:v>41604.7013888889</c:v>
                </c:pt>
                <c:pt idx="42827">
                  <c:v>41604.7048611111</c:v>
                </c:pt>
                <c:pt idx="42828">
                  <c:v>41604.7083333333</c:v>
                </c:pt>
                <c:pt idx="42829">
                  <c:v>41604.7118055556</c:v>
                </c:pt>
                <c:pt idx="42830">
                  <c:v>41604.7152777778</c:v>
                </c:pt>
                <c:pt idx="42831">
                  <c:v>41604.71875</c:v>
                </c:pt>
                <c:pt idx="42832">
                  <c:v>41604.7222222222</c:v>
                </c:pt>
                <c:pt idx="42833">
                  <c:v>41604.7256944445</c:v>
                </c:pt>
                <c:pt idx="42834">
                  <c:v>41604.7291666667</c:v>
                </c:pt>
                <c:pt idx="42835">
                  <c:v>41604.7326388889</c:v>
                </c:pt>
                <c:pt idx="42836">
                  <c:v>41604.7361111111</c:v>
                </c:pt>
                <c:pt idx="42837">
                  <c:v>41604.7395833333</c:v>
                </c:pt>
                <c:pt idx="42838">
                  <c:v>41604.7430555556</c:v>
                </c:pt>
                <c:pt idx="42839">
                  <c:v>41604.7465277778</c:v>
                </c:pt>
                <c:pt idx="42840">
                  <c:v>41604.75</c:v>
                </c:pt>
                <c:pt idx="42841">
                  <c:v>41604.7534722222</c:v>
                </c:pt>
                <c:pt idx="42842">
                  <c:v>41604.7569444444</c:v>
                </c:pt>
                <c:pt idx="42843">
                  <c:v>41604.7604166667</c:v>
                </c:pt>
                <c:pt idx="42844">
                  <c:v>41604.7638888889</c:v>
                </c:pt>
                <c:pt idx="42845">
                  <c:v>41604.7673611111</c:v>
                </c:pt>
                <c:pt idx="42846">
                  <c:v>41604.7708333333</c:v>
                </c:pt>
                <c:pt idx="42847">
                  <c:v>41604.7743055556</c:v>
                </c:pt>
                <c:pt idx="42848">
                  <c:v>41604.7777777778</c:v>
                </c:pt>
                <c:pt idx="42849">
                  <c:v>41604.78125</c:v>
                </c:pt>
                <c:pt idx="42850">
                  <c:v>41604.7847222222</c:v>
                </c:pt>
                <c:pt idx="42851">
                  <c:v>41604.7881944444</c:v>
                </c:pt>
                <c:pt idx="42852">
                  <c:v>41604.7916666667</c:v>
                </c:pt>
                <c:pt idx="42853">
                  <c:v>41604.7951388889</c:v>
                </c:pt>
                <c:pt idx="42854">
                  <c:v>41604.7986111111</c:v>
                </c:pt>
                <c:pt idx="42855">
                  <c:v>41604.8020833333</c:v>
                </c:pt>
                <c:pt idx="42856">
                  <c:v>41604.8055555556</c:v>
                </c:pt>
                <c:pt idx="42857">
                  <c:v>41604.8090277778</c:v>
                </c:pt>
                <c:pt idx="42858">
                  <c:v>41604.8125</c:v>
                </c:pt>
                <c:pt idx="42859">
                  <c:v>41604.8159722222</c:v>
                </c:pt>
                <c:pt idx="42860">
                  <c:v>41604.8194444444</c:v>
                </c:pt>
                <c:pt idx="42861">
                  <c:v>41604.8229166667</c:v>
                </c:pt>
                <c:pt idx="42862">
                  <c:v>41604.8263888889</c:v>
                </c:pt>
                <c:pt idx="42863">
                  <c:v>41604.8298611111</c:v>
                </c:pt>
                <c:pt idx="42864">
                  <c:v>41604.8333333333</c:v>
                </c:pt>
                <c:pt idx="42865">
                  <c:v>41604.8368055556</c:v>
                </c:pt>
                <c:pt idx="42866">
                  <c:v>41604.8402777778</c:v>
                </c:pt>
                <c:pt idx="42867">
                  <c:v>41604.84375</c:v>
                </c:pt>
                <c:pt idx="42868">
                  <c:v>41604.8472222222</c:v>
                </c:pt>
                <c:pt idx="42869">
                  <c:v>41604.8506944444</c:v>
                </c:pt>
                <c:pt idx="42870">
                  <c:v>41604.8541666667</c:v>
                </c:pt>
                <c:pt idx="42871">
                  <c:v>41604.8576388889</c:v>
                </c:pt>
                <c:pt idx="42872">
                  <c:v>41604.8611111111</c:v>
                </c:pt>
                <c:pt idx="42873">
                  <c:v>41604.8645833333</c:v>
                </c:pt>
                <c:pt idx="42874">
                  <c:v>41604.8680555556</c:v>
                </c:pt>
                <c:pt idx="42875">
                  <c:v>41604.8715277778</c:v>
                </c:pt>
                <c:pt idx="42876">
                  <c:v>41604.875</c:v>
                </c:pt>
                <c:pt idx="42877">
                  <c:v>41604.8784722222</c:v>
                </c:pt>
                <c:pt idx="42878">
                  <c:v>41604.8819444444</c:v>
                </c:pt>
                <c:pt idx="42879">
                  <c:v>41604.8854166667</c:v>
                </c:pt>
                <c:pt idx="42880">
                  <c:v>41604.8888888889</c:v>
                </c:pt>
                <c:pt idx="42881">
                  <c:v>41604.8923611111</c:v>
                </c:pt>
                <c:pt idx="42882">
                  <c:v>41604.8958333333</c:v>
                </c:pt>
                <c:pt idx="42883">
                  <c:v>41604.8993055556</c:v>
                </c:pt>
                <c:pt idx="42884">
                  <c:v>41604.9027777778</c:v>
                </c:pt>
                <c:pt idx="42885">
                  <c:v>41604.90625</c:v>
                </c:pt>
                <c:pt idx="42886">
                  <c:v>41604.9097222222</c:v>
                </c:pt>
                <c:pt idx="42887">
                  <c:v>41604.9131944444</c:v>
                </c:pt>
                <c:pt idx="42888">
                  <c:v>41604.9166666667</c:v>
                </c:pt>
                <c:pt idx="42889">
                  <c:v>41604.9201388889</c:v>
                </c:pt>
                <c:pt idx="42890">
                  <c:v>41604.9236111111</c:v>
                </c:pt>
                <c:pt idx="42891">
                  <c:v>41604.9270833333</c:v>
                </c:pt>
                <c:pt idx="42892">
                  <c:v>41604.9305555556</c:v>
                </c:pt>
                <c:pt idx="42893">
                  <c:v>41604.9340277778</c:v>
                </c:pt>
                <c:pt idx="42894">
                  <c:v>41604.9375</c:v>
                </c:pt>
                <c:pt idx="42895">
                  <c:v>41604.9409722222</c:v>
                </c:pt>
                <c:pt idx="42896">
                  <c:v>41604.9444444445</c:v>
                </c:pt>
                <c:pt idx="42897">
                  <c:v>41604.9479166667</c:v>
                </c:pt>
                <c:pt idx="42898">
                  <c:v>41604.9513888889</c:v>
                </c:pt>
                <c:pt idx="42899">
                  <c:v>41604.9548611111</c:v>
                </c:pt>
                <c:pt idx="42900">
                  <c:v>41604.9583333333</c:v>
                </c:pt>
                <c:pt idx="42901">
                  <c:v>41604.9618055556</c:v>
                </c:pt>
                <c:pt idx="42902">
                  <c:v>41604.9652777778</c:v>
                </c:pt>
                <c:pt idx="42903">
                  <c:v>41604.96875</c:v>
                </c:pt>
                <c:pt idx="42904">
                  <c:v>41604.9722222222</c:v>
                </c:pt>
                <c:pt idx="42905">
                  <c:v>41604.9756944445</c:v>
                </c:pt>
                <c:pt idx="42906">
                  <c:v>41604.9791666667</c:v>
                </c:pt>
                <c:pt idx="42907">
                  <c:v>41604.9826388889</c:v>
                </c:pt>
                <c:pt idx="42908">
                  <c:v>41604.9861111111</c:v>
                </c:pt>
                <c:pt idx="42909">
                  <c:v>41604.9895833333</c:v>
                </c:pt>
                <c:pt idx="42910">
                  <c:v>41604.9930555556</c:v>
                </c:pt>
                <c:pt idx="42911">
                  <c:v>41604.9965277778</c:v>
                </c:pt>
                <c:pt idx="42912">
                  <c:v>41605</c:v>
                </c:pt>
                <c:pt idx="42913">
                  <c:v>41605.0034722222</c:v>
                </c:pt>
                <c:pt idx="42914">
                  <c:v>41605.0069444445</c:v>
                </c:pt>
                <c:pt idx="42915">
                  <c:v>41605.0104166667</c:v>
                </c:pt>
                <c:pt idx="42916">
                  <c:v>41605.0138888889</c:v>
                </c:pt>
                <c:pt idx="42917">
                  <c:v>41605.0173611111</c:v>
                </c:pt>
                <c:pt idx="42918">
                  <c:v>41605.0208333333</c:v>
                </c:pt>
                <c:pt idx="42919">
                  <c:v>41605.0243055556</c:v>
                </c:pt>
                <c:pt idx="42920">
                  <c:v>41605.0277777778</c:v>
                </c:pt>
                <c:pt idx="42921">
                  <c:v>41605.03125</c:v>
                </c:pt>
                <c:pt idx="42922">
                  <c:v>41605.0347222222</c:v>
                </c:pt>
                <c:pt idx="42923">
                  <c:v>41605.0381944444</c:v>
                </c:pt>
                <c:pt idx="42924">
                  <c:v>41605.0416666667</c:v>
                </c:pt>
                <c:pt idx="42925">
                  <c:v>41605.0451388889</c:v>
                </c:pt>
                <c:pt idx="42926">
                  <c:v>41605.0486111111</c:v>
                </c:pt>
                <c:pt idx="42927">
                  <c:v>41605.0520833333</c:v>
                </c:pt>
                <c:pt idx="42928">
                  <c:v>41605.0555555556</c:v>
                </c:pt>
                <c:pt idx="42929">
                  <c:v>41605.0590277778</c:v>
                </c:pt>
                <c:pt idx="42930">
                  <c:v>41605.0625</c:v>
                </c:pt>
                <c:pt idx="42931">
                  <c:v>41605.0659722222</c:v>
                </c:pt>
                <c:pt idx="42932">
                  <c:v>41605.0694444444</c:v>
                </c:pt>
                <c:pt idx="42933">
                  <c:v>41605.0729166667</c:v>
                </c:pt>
                <c:pt idx="42934">
                  <c:v>41605.0763888889</c:v>
                </c:pt>
                <c:pt idx="42935">
                  <c:v>41605.0798611111</c:v>
                </c:pt>
                <c:pt idx="42936">
                  <c:v>41605.0833333333</c:v>
                </c:pt>
                <c:pt idx="42937">
                  <c:v>41605.0868055556</c:v>
                </c:pt>
                <c:pt idx="42938">
                  <c:v>41605.0902777778</c:v>
                </c:pt>
                <c:pt idx="42939">
                  <c:v>41605.09375</c:v>
                </c:pt>
                <c:pt idx="42940">
                  <c:v>41605.0972222222</c:v>
                </c:pt>
                <c:pt idx="42941">
                  <c:v>41605.1006944444</c:v>
                </c:pt>
                <c:pt idx="42942">
                  <c:v>41605.1041666667</c:v>
                </c:pt>
                <c:pt idx="42943">
                  <c:v>41605.1076388889</c:v>
                </c:pt>
                <c:pt idx="42944">
                  <c:v>41605.1111111111</c:v>
                </c:pt>
                <c:pt idx="42945">
                  <c:v>41605.1145833333</c:v>
                </c:pt>
                <c:pt idx="42946">
                  <c:v>41605.1180555556</c:v>
                </c:pt>
                <c:pt idx="42947">
                  <c:v>41605.1215277778</c:v>
                </c:pt>
                <c:pt idx="42948">
                  <c:v>41605.125</c:v>
                </c:pt>
                <c:pt idx="42949">
                  <c:v>41605.1284722222</c:v>
                </c:pt>
                <c:pt idx="42950">
                  <c:v>41605.1319444444</c:v>
                </c:pt>
                <c:pt idx="42951">
                  <c:v>41605.1354166667</c:v>
                </c:pt>
                <c:pt idx="42952">
                  <c:v>41605.1388888889</c:v>
                </c:pt>
                <c:pt idx="42953">
                  <c:v>41605.1423611111</c:v>
                </c:pt>
                <c:pt idx="42954">
                  <c:v>41605.1458333333</c:v>
                </c:pt>
                <c:pt idx="42955">
                  <c:v>41605.1493055556</c:v>
                </c:pt>
                <c:pt idx="42956">
                  <c:v>41605.1527777778</c:v>
                </c:pt>
                <c:pt idx="42957">
                  <c:v>41605.15625</c:v>
                </c:pt>
                <c:pt idx="42958">
                  <c:v>41605.1597222222</c:v>
                </c:pt>
                <c:pt idx="42959">
                  <c:v>41605.1631944444</c:v>
                </c:pt>
                <c:pt idx="42960">
                  <c:v>41605.1666666667</c:v>
                </c:pt>
                <c:pt idx="42961">
                  <c:v>41605.1701388889</c:v>
                </c:pt>
                <c:pt idx="42962">
                  <c:v>41605.1736111111</c:v>
                </c:pt>
                <c:pt idx="42963">
                  <c:v>41605.1770833333</c:v>
                </c:pt>
                <c:pt idx="42964">
                  <c:v>41605.1805555556</c:v>
                </c:pt>
                <c:pt idx="42965">
                  <c:v>41605.1840277778</c:v>
                </c:pt>
                <c:pt idx="42966">
                  <c:v>41605.1875</c:v>
                </c:pt>
                <c:pt idx="42967">
                  <c:v>41605.1909722222</c:v>
                </c:pt>
                <c:pt idx="42968">
                  <c:v>41605.1944444444</c:v>
                </c:pt>
                <c:pt idx="42969">
                  <c:v>41605.1979166667</c:v>
                </c:pt>
                <c:pt idx="42970">
                  <c:v>41605.2013888889</c:v>
                </c:pt>
                <c:pt idx="42971">
                  <c:v>41605.2048611111</c:v>
                </c:pt>
                <c:pt idx="42972">
                  <c:v>41605.2083333333</c:v>
                </c:pt>
                <c:pt idx="42973">
                  <c:v>41605.2118055556</c:v>
                </c:pt>
                <c:pt idx="42974">
                  <c:v>41605.2152777778</c:v>
                </c:pt>
                <c:pt idx="42975">
                  <c:v>41605.21875</c:v>
                </c:pt>
                <c:pt idx="42976">
                  <c:v>41605.2222222222</c:v>
                </c:pt>
                <c:pt idx="42977">
                  <c:v>41605.2256944445</c:v>
                </c:pt>
                <c:pt idx="42978">
                  <c:v>41605.2291666667</c:v>
                </c:pt>
                <c:pt idx="42979">
                  <c:v>41605.2326388889</c:v>
                </c:pt>
                <c:pt idx="42980">
                  <c:v>41605.2361111111</c:v>
                </c:pt>
                <c:pt idx="42981">
                  <c:v>41605.2395833333</c:v>
                </c:pt>
                <c:pt idx="42982">
                  <c:v>41605.2430555556</c:v>
                </c:pt>
                <c:pt idx="42983">
                  <c:v>41605.2465277778</c:v>
                </c:pt>
                <c:pt idx="42984">
                  <c:v>41605.25</c:v>
                </c:pt>
                <c:pt idx="42985">
                  <c:v>41605.2534722222</c:v>
                </c:pt>
                <c:pt idx="42986">
                  <c:v>41605.2569444445</c:v>
                </c:pt>
                <c:pt idx="42987">
                  <c:v>41605.2604166667</c:v>
                </c:pt>
                <c:pt idx="42988">
                  <c:v>41605.2638888889</c:v>
                </c:pt>
                <c:pt idx="42989">
                  <c:v>41605.2673611111</c:v>
                </c:pt>
                <c:pt idx="42990">
                  <c:v>41605.2708333333</c:v>
                </c:pt>
                <c:pt idx="42991">
                  <c:v>41605.2743055556</c:v>
                </c:pt>
                <c:pt idx="42992">
                  <c:v>41605.2777777778</c:v>
                </c:pt>
                <c:pt idx="42993">
                  <c:v>41605.28125</c:v>
                </c:pt>
                <c:pt idx="42994">
                  <c:v>41605.2847222222</c:v>
                </c:pt>
                <c:pt idx="42995">
                  <c:v>41605.2881944444</c:v>
                </c:pt>
                <c:pt idx="42996">
                  <c:v>41605.2916666667</c:v>
                </c:pt>
                <c:pt idx="42997">
                  <c:v>41605.2951388889</c:v>
                </c:pt>
                <c:pt idx="42998">
                  <c:v>41605.2986111111</c:v>
                </c:pt>
                <c:pt idx="42999">
                  <c:v>41605.3020833333</c:v>
                </c:pt>
                <c:pt idx="43000">
                  <c:v>41605.3055555556</c:v>
                </c:pt>
                <c:pt idx="43001">
                  <c:v>41605.3090277778</c:v>
                </c:pt>
                <c:pt idx="43002">
                  <c:v>41605.3125</c:v>
                </c:pt>
                <c:pt idx="43003">
                  <c:v>41605.3159722222</c:v>
                </c:pt>
                <c:pt idx="43004">
                  <c:v>41605.3194444444</c:v>
                </c:pt>
                <c:pt idx="43005">
                  <c:v>41605.3229166667</c:v>
                </c:pt>
                <c:pt idx="43006">
                  <c:v>41605.3263888889</c:v>
                </c:pt>
                <c:pt idx="43007">
                  <c:v>41605.3298611111</c:v>
                </c:pt>
                <c:pt idx="43008">
                  <c:v>41605.3333333333</c:v>
                </c:pt>
                <c:pt idx="43009">
                  <c:v>41605.3368055556</c:v>
                </c:pt>
                <c:pt idx="43010">
                  <c:v>41605.3402777778</c:v>
                </c:pt>
                <c:pt idx="43011">
                  <c:v>41605.34375</c:v>
                </c:pt>
                <c:pt idx="43012">
                  <c:v>41605.3472222222</c:v>
                </c:pt>
                <c:pt idx="43013">
                  <c:v>41605.3506944444</c:v>
                </c:pt>
                <c:pt idx="43014">
                  <c:v>41605.3541666667</c:v>
                </c:pt>
                <c:pt idx="43015">
                  <c:v>41605.3576388889</c:v>
                </c:pt>
                <c:pt idx="43016">
                  <c:v>41605.3611111111</c:v>
                </c:pt>
                <c:pt idx="43017">
                  <c:v>41605.3645833333</c:v>
                </c:pt>
                <c:pt idx="43018">
                  <c:v>41605.3680555556</c:v>
                </c:pt>
                <c:pt idx="43019">
                  <c:v>41605.3715277778</c:v>
                </c:pt>
                <c:pt idx="43020">
                  <c:v>41605.375</c:v>
                </c:pt>
                <c:pt idx="43021">
                  <c:v>41605.3784722222</c:v>
                </c:pt>
                <c:pt idx="43022">
                  <c:v>41605.3819444444</c:v>
                </c:pt>
                <c:pt idx="43023">
                  <c:v>41605.3854166667</c:v>
                </c:pt>
                <c:pt idx="43024">
                  <c:v>41605.3888888889</c:v>
                </c:pt>
                <c:pt idx="43025">
                  <c:v>41605.3923611111</c:v>
                </c:pt>
                <c:pt idx="43026">
                  <c:v>41605.3958333333</c:v>
                </c:pt>
                <c:pt idx="43027">
                  <c:v>41605.3993055556</c:v>
                </c:pt>
                <c:pt idx="43028">
                  <c:v>41605.4027777778</c:v>
                </c:pt>
                <c:pt idx="43029">
                  <c:v>41605.40625</c:v>
                </c:pt>
                <c:pt idx="43030">
                  <c:v>41605.4097222222</c:v>
                </c:pt>
                <c:pt idx="43031">
                  <c:v>41605.4131944444</c:v>
                </c:pt>
                <c:pt idx="43032">
                  <c:v>41605.4166666667</c:v>
                </c:pt>
                <c:pt idx="43033">
                  <c:v>41605.4201388889</c:v>
                </c:pt>
                <c:pt idx="43034">
                  <c:v>41605.4236111111</c:v>
                </c:pt>
                <c:pt idx="43035">
                  <c:v>41605.4270833333</c:v>
                </c:pt>
                <c:pt idx="43036">
                  <c:v>41605.4305555556</c:v>
                </c:pt>
                <c:pt idx="43037">
                  <c:v>41605.4340277778</c:v>
                </c:pt>
                <c:pt idx="43038">
                  <c:v>41605.4375</c:v>
                </c:pt>
                <c:pt idx="43039">
                  <c:v>41605.4409722222</c:v>
                </c:pt>
                <c:pt idx="43040">
                  <c:v>41605.4444444444</c:v>
                </c:pt>
                <c:pt idx="43041">
                  <c:v>41605.4479166667</c:v>
                </c:pt>
                <c:pt idx="43042">
                  <c:v>41605.4513888889</c:v>
                </c:pt>
                <c:pt idx="43043">
                  <c:v>41605.4548611111</c:v>
                </c:pt>
                <c:pt idx="43044">
                  <c:v>41605.4583333333</c:v>
                </c:pt>
                <c:pt idx="43045">
                  <c:v>41605.4618055556</c:v>
                </c:pt>
                <c:pt idx="43046">
                  <c:v>41605.4652777778</c:v>
                </c:pt>
                <c:pt idx="43047">
                  <c:v>41605.46875</c:v>
                </c:pt>
                <c:pt idx="43048">
                  <c:v>41605.4722222222</c:v>
                </c:pt>
                <c:pt idx="43049">
                  <c:v>41605.4756944445</c:v>
                </c:pt>
                <c:pt idx="43050">
                  <c:v>41605.4791666667</c:v>
                </c:pt>
                <c:pt idx="43051">
                  <c:v>41605.4826388889</c:v>
                </c:pt>
                <c:pt idx="43052">
                  <c:v>41605.4861111111</c:v>
                </c:pt>
                <c:pt idx="43053">
                  <c:v>41605.4895833333</c:v>
                </c:pt>
                <c:pt idx="43054">
                  <c:v>41605.4930555556</c:v>
                </c:pt>
                <c:pt idx="43055">
                  <c:v>41605.4965277778</c:v>
                </c:pt>
                <c:pt idx="43056">
                  <c:v>41605.5</c:v>
                </c:pt>
                <c:pt idx="43057">
                  <c:v>41605.5034722222</c:v>
                </c:pt>
                <c:pt idx="43058">
                  <c:v>41605.5069444445</c:v>
                </c:pt>
                <c:pt idx="43059">
                  <c:v>41605.5104166667</c:v>
                </c:pt>
                <c:pt idx="43060">
                  <c:v>41605.5138888889</c:v>
                </c:pt>
                <c:pt idx="43061">
                  <c:v>41605.5173611111</c:v>
                </c:pt>
                <c:pt idx="43062">
                  <c:v>41605.5208333333</c:v>
                </c:pt>
                <c:pt idx="43063">
                  <c:v>41605.5243055556</c:v>
                </c:pt>
                <c:pt idx="43064">
                  <c:v>41605.5277777778</c:v>
                </c:pt>
                <c:pt idx="43065">
                  <c:v>41605.53125</c:v>
                </c:pt>
                <c:pt idx="43066">
                  <c:v>41605.5347222222</c:v>
                </c:pt>
                <c:pt idx="43067">
                  <c:v>41605.5381944445</c:v>
                </c:pt>
                <c:pt idx="43068">
                  <c:v>41605.5416666667</c:v>
                </c:pt>
                <c:pt idx="43069">
                  <c:v>41605.5451388889</c:v>
                </c:pt>
                <c:pt idx="43070">
                  <c:v>41605.5486111111</c:v>
                </c:pt>
                <c:pt idx="43071">
                  <c:v>41605.5520833333</c:v>
                </c:pt>
                <c:pt idx="43072">
                  <c:v>41605.5555555556</c:v>
                </c:pt>
                <c:pt idx="43073">
                  <c:v>41605.5590277778</c:v>
                </c:pt>
                <c:pt idx="43074">
                  <c:v>41605.5625</c:v>
                </c:pt>
                <c:pt idx="43075">
                  <c:v>41605.5659722222</c:v>
                </c:pt>
                <c:pt idx="43076">
                  <c:v>41605.5694444444</c:v>
                </c:pt>
                <c:pt idx="43077">
                  <c:v>41605.5729166667</c:v>
                </c:pt>
                <c:pt idx="43078">
                  <c:v>41605.5763888889</c:v>
                </c:pt>
                <c:pt idx="43079">
                  <c:v>41605.5798611111</c:v>
                </c:pt>
                <c:pt idx="43080">
                  <c:v>41605.5833333333</c:v>
                </c:pt>
                <c:pt idx="43081">
                  <c:v>41605.5868055556</c:v>
                </c:pt>
                <c:pt idx="43082">
                  <c:v>41605.5902777778</c:v>
                </c:pt>
                <c:pt idx="43083">
                  <c:v>41605.59375</c:v>
                </c:pt>
                <c:pt idx="43084">
                  <c:v>41605.5972222222</c:v>
                </c:pt>
                <c:pt idx="43085">
                  <c:v>41605.6006944444</c:v>
                </c:pt>
                <c:pt idx="43086">
                  <c:v>41605.6041666667</c:v>
                </c:pt>
                <c:pt idx="43087">
                  <c:v>41605.6076388889</c:v>
                </c:pt>
                <c:pt idx="43088">
                  <c:v>41605.6111111111</c:v>
                </c:pt>
                <c:pt idx="43089">
                  <c:v>41605.6145833333</c:v>
                </c:pt>
                <c:pt idx="43090">
                  <c:v>41605.6180555556</c:v>
                </c:pt>
                <c:pt idx="43091">
                  <c:v>41605.6215277778</c:v>
                </c:pt>
                <c:pt idx="43092">
                  <c:v>41605.625</c:v>
                </c:pt>
                <c:pt idx="43093">
                  <c:v>41605.6284722222</c:v>
                </c:pt>
                <c:pt idx="43094">
                  <c:v>41605.6319444444</c:v>
                </c:pt>
                <c:pt idx="43095">
                  <c:v>41605.6354166667</c:v>
                </c:pt>
                <c:pt idx="43096">
                  <c:v>41605.6388888889</c:v>
                </c:pt>
                <c:pt idx="43097">
                  <c:v>41605.6423611111</c:v>
                </c:pt>
                <c:pt idx="43098">
                  <c:v>41605.6458333333</c:v>
                </c:pt>
                <c:pt idx="43099">
                  <c:v>41605.6493055556</c:v>
                </c:pt>
                <c:pt idx="43100">
                  <c:v>41605.6527777778</c:v>
                </c:pt>
                <c:pt idx="43101">
                  <c:v>41605.65625</c:v>
                </c:pt>
                <c:pt idx="43102">
                  <c:v>41605.6597222222</c:v>
                </c:pt>
                <c:pt idx="43103">
                  <c:v>41605.6631944444</c:v>
                </c:pt>
                <c:pt idx="43104">
                  <c:v>41605.6666666667</c:v>
                </c:pt>
                <c:pt idx="43105">
                  <c:v>41605.6701388889</c:v>
                </c:pt>
                <c:pt idx="43106">
                  <c:v>41605.6736111111</c:v>
                </c:pt>
                <c:pt idx="43107">
                  <c:v>41605.6770833333</c:v>
                </c:pt>
                <c:pt idx="43108">
                  <c:v>41605.6805555556</c:v>
                </c:pt>
                <c:pt idx="43109">
                  <c:v>41605.6840277778</c:v>
                </c:pt>
                <c:pt idx="43110">
                  <c:v>41605.6875</c:v>
                </c:pt>
                <c:pt idx="43111">
                  <c:v>41605.6909722222</c:v>
                </c:pt>
                <c:pt idx="43112">
                  <c:v>41605.6944444444</c:v>
                </c:pt>
                <c:pt idx="43113">
                  <c:v>41605.6979166667</c:v>
                </c:pt>
                <c:pt idx="43114">
                  <c:v>41605.7013888889</c:v>
                </c:pt>
                <c:pt idx="43115">
                  <c:v>41605.7048611111</c:v>
                </c:pt>
                <c:pt idx="43116">
                  <c:v>41605.7083333333</c:v>
                </c:pt>
                <c:pt idx="43117">
                  <c:v>41605.7118055556</c:v>
                </c:pt>
                <c:pt idx="43118">
                  <c:v>41605.7152777778</c:v>
                </c:pt>
                <c:pt idx="43119">
                  <c:v>41605.71875</c:v>
                </c:pt>
                <c:pt idx="43120">
                  <c:v>41605.7222222222</c:v>
                </c:pt>
                <c:pt idx="43121">
                  <c:v>41605.7256944444</c:v>
                </c:pt>
                <c:pt idx="43122">
                  <c:v>41605.7291666667</c:v>
                </c:pt>
                <c:pt idx="43123">
                  <c:v>41605.7326388889</c:v>
                </c:pt>
                <c:pt idx="43124">
                  <c:v>41605.7361111111</c:v>
                </c:pt>
                <c:pt idx="43125">
                  <c:v>41605.7395833333</c:v>
                </c:pt>
                <c:pt idx="43126">
                  <c:v>41605.7430555556</c:v>
                </c:pt>
                <c:pt idx="43127">
                  <c:v>41605.7465277778</c:v>
                </c:pt>
                <c:pt idx="43128">
                  <c:v>41605.75</c:v>
                </c:pt>
                <c:pt idx="43129">
                  <c:v>41605.7534722222</c:v>
                </c:pt>
                <c:pt idx="43130">
                  <c:v>41605.7569444445</c:v>
                </c:pt>
                <c:pt idx="43131">
                  <c:v>41605.7604166667</c:v>
                </c:pt>
                <c:pt idx="43132">
                  <c:v>41605.7638888889</c:v>
                </c:pt>
                <c:pt idx="43133">
                  <c:v>41605.7673611111</c:v>
                </c:pt>
                <c:pt idx="43134">
                  <c:v>41605.7708333333</c:v>
                </c:pt>
                <c:pt idx="43135">
                  <c:v>41605.7743055556</c:v>
                </c:pt>
                <c:pt idx="43136">
                  <c:v>41605.7777777778</c:v>
                </c:pt>
                <c:pt idx="43137">
                  <c:v>41605.78125</c:v>
                </c:pt>
                <c:pt idx="43138">
                  <c:v>41605.7847222222</c:v>
                </c:pt>
                <c:pt idx="43139">
                  <c:v>41605.7881944445</c:v>
                </c:pt>
                <c:pt idx="43140">
                  <c:v>41605.7916666667</c:v>
                </c:pt>
                <c:pt idx="43141">
                  <c:v>41605.7951388889</c:v>
                </c:pt>
                <c:pt idx="43142">
                  <c:v>41605.7986111111</c:v>
                </c:pt>
                <c:pt idx="43143">
                  <c:v>41605.8020833333</c:v>
                </c:pt>
                <c:pt idx="43144">
                  <c:v>41605.8055555556</c:v>
                </c:pt>
                <c:pt idx="43145">
                  <c:v>41605.8090277778</c:v>
                </c:pt>
                <c:pt idx="43146">
                  <c:v>41605.8125</c:v>
                </c:pt>
                <c:pt idx="43147">
                  <c:v>41605.8159722222</c:v>
                </c:pt>
                <c:pt idx="43148">
                  <c:v>41605.8194444445</c:v>
                </c:pt>
                <c:pt idx="43149">
                  <c:v>41605.8229166667</c:v>
                </c:pt>
                <c:pt idx="43150">
                  <c:v>41605.8263888889</c:v>
                </c:pt>
                <c:pt idx="43151">
                  <c:v>41605.8298611111</c:v>
                </c:pt>
                <c:pt idx="43152">
                  <c:v>41605.8333333333</c:v>
                </c:pt>
                <c:pt idx="43153">
                  <c:v>41605.8368055556</c:v>
                </c:pt>
                <c:pt idx="43154">
                  <c:v>41605.8402777778</c:v>
                </c:pt>
                <c:pt idx="43155">
                  <c:v>41605.84375</c:v>
                </c:pt>
                <c:pt idx="43156">
                  <c:v>41605.8472222222</c:v>
                </c:pt>
                <c:pt idx="43157">
                  <c:v>41605.8506944444</c:v>
                </c:pt>
                <c:pt idx="43158">
                  <c:v>41605.8541666667</c:v>
                </c:pt>
                <c:pt idx="43159">
                  <c:v>41605.8576388889</c:v>
                </c:pt>
                <c:pt idx="43160">
                  <c:v>41605.8611111111</c:v>
                </c:pt>
                <c:pt idx="43161">
                  <c:v>41605.8645833333</c:v>
                </c:pt>
                <c:pt idx="43162">
                  <c:v>41605.8680555556</c:v>
                </c:pt>
                <c:pt idx="43163">
                  <c:v>41605.8715277778</c:v>
                </c:pt>
                <c:pt idx="43164">
                  <c:v>41605.875</c:v>
                </c:pt>
                <c:pt idx="43165">
                  <c:v>41605.8784722222</c:v>
                </c:pt>
                <c:pt idx="43166">
                  <c:v>41605.8819444444</c:v>
                </c:pt>
                <c:pt idx="43167">
                  <c:v>41605.8854166667</c:v>
                </c:pt>
                <c:pt idx="43168">
                  <c:v>41605.8888888889</c:v>
                </c:pt>
                <c:pt idx="43169">
                  <c:v>41605.8923611111</c:v>
                </c:pt>
                <c:pt idx="43170">
                  <c:v>41605.8958333333</c:v>
                </c:pt>
                <c:pt idx="43171">
                  <c:v>41605.8993055556</c:v>
                </c:pt>
                <c:pt idx="43172">
                  <c:v>41605.9027777778</c:v>
                </c:pt>
                <c:pt idx="43173">
                  <c:v>41605.90625</c:v>
                </c:pt>
                <c:pt idx="43174">
                  <c:v>41605.9097222222</c:v>
                </c:pt>
                <c:pt idx="43175">
                  <c:v>41605.9131944444</c:v>
                </c:pt>
                <c:pt idx="43176">
                  <c:v>41605.9166666667</c:v>
                </c:pt>
                <c:pt idx="43177">
                  <c:v>41605.9201388889</c:v>
                </c:pt>
                <c:pt idx="43178">
                  <c:v>41605.9236111111</c:v>
                </c:pt>
                <c:pt idx="43179">
                  <c:v>41605.9270833333</c:v>
                </c:pt>
                <c:pt idx="43180">
                  <c:v>41605.9305555556</c:v>
                </c:pt>
                <c:pt idx="43181">
                  <c:v>41605.9340277778</c:v>
                </c:pt>
                <c:pt idx="43182">
                  <c:v>41605.9375</c:v>
                </c:pt>
                <c:pt idx="43183">
                  <c:v>41605.9409722222</c:v>
                </c:pt>
                <c:pt idx="43184">
                  <c:v>41605.9444444444</c:v>
                </c:pt>
                <c:pt idx="43185">
                  <c:v>41605.9479166667</c:v>
                </c:pt>
                <c:pt idx="43186">
                  <c:v>41605.9513888889</c:v>
                </c:pt>
                <c:pt idx="43187">
                  <c:v>41605.9548611111</c:v>
                </c:pt>
                <c:pt idx="43188">
                  <c:v>41605.9583333333</c:v>
                </c:pt>
                <c:pt idx="43189">
                  <c:v>41605.9618055556</c:v>
                </c:pt>
                <c:pt idx="43190">
                  <c:v>41605.9652777778</c:v>
                </c:pt>
                <c:pt idx="43191">
                  <c:v>41605.96875</c:v>
                </c:pt>
                <c:pt idx="43192">
                  <c:v>41605.9722222222</c:v>
                </c:pt>
                <c:pt idx="43193">
                  <c:v>41605.9756944444</c:v>
                </c:pt>
                <c:pt idx="43194">
                  <c:v>41605.9791666667</c:v>
                </c:pt>
                <c:pt idx="43195">
                  <c:v>41605.9826388889</c:v>
                </c:pt>
                <c:pt idx="43196">
                  <c:v>41605.9861111111</c:v>
                </c:pt>
                <c:pt idx="43197">
                  <c:v>41605.9895833333</c:v>
                </c:pt>
                <c:pt idx="43198">
                  <c:v>41605.9930555556</c:v>
                </c:pt>
                <c:pt idx="43199">
                  <c:v>41605.9965277778</c:v>
                </c:pt>
                <c:pt idx="43200">
                  <c:v>41606</c:v>
                </c:pt>
                <c:pt idx="43201">
                  <c:v>41606.0034722222</c:v>
                </c:pt>
                <c:pt idx="43202">
                  <c:v>41606.0069444445</c:v>
                </c:pt>
                <c:pt idx="43203">
                  <c:v>41606.0104166667</c:v>
                </c:pt>
                <c:pt idx="43204">
                  <c:v>41606.0138888889</c:v>
                </c:pt>
                <c:pt idx="43205">
                  <c:v>41606.0173611111</c:v>
                </c:pt>
                <c:pt idx="43206">
                  <c:v>41606.0208333333</c:v>
                </c:pt>
                <c:pt idx="43207">
                  <c:v>41606.0243055556</c:v>
                </c:pt>
                <c:pt idx="43208">
                  <c:v>41606.0277777778</c:v>
                </c:pt>
                <c:pt idx="43209">
                  <c:v>41606.03125</c:v>
                </c:pt>
                <c:pt idx="43210">
                  <c:v>41606.0347222222</c:v>
                </c:pt>
                <c:pt idx="43211">
                  <c:v>41606.0381944445</c:v>
                </c:pt>
                <c:pt idx="43212">
                  <c:v>41606.0416666667</c:v>
                </c:pt>
                <c:pt idx="43213">
                  <c:v>41606.0451388889</c:v>
                </c:pt>
                <c:pt idx="43214">
                  <c:v>41606.0486111111</c:v>
                </c:pt>
                <c:pt idx="43215">
                  <c:v>41606.0520833333</c:v>
                </c:pt>
                <c:pt idx="43216">
                  <c:v>41606.0555555556</c:v>
                </c:pt>
                <c:pt idx="43217">
                  <c:v>41606.0590277778</c:v>
                </c:pt>
                <c:pt idx="43218">
                  <c:v>41606.0625</c:v>
                </c:pt>
                <c:pt idx="43219">
                  <c:v>41606.0659722222</c:v>
                </c:pt>
                <c:pt idx="43220">
                  <c:v>41606.0694444445</c:v>
                </c:pt>
                <c:pt idx="43221">
                  <c:v>41606.0729166667</c:v>
                </c:pt>
                <c:pt idx="43222">
                  <c:v>41606.0763888889</c:v>
                </c:pt>
                <c:pt idx="43223">
                  <c:v>41606.0798611111</c:v>
                </c:pt>
                <c:pt idx="43224">
                  <c:v>41606.0833333333</c:v>
                </c:pt>
                <c:pt idx="43225">
                  <c:v>41606.0868055556</c:v>
                </c:pt>
                <c:pt idx="43226">
                  <c:v>41606.0902777778</c:v>
                </c:pt>
                <c:pt idx="43227">
                  <c:v>41606.09375</c:v>
                </c:pt>
                <c:pt idx="43228">
                  <c:v>41606.0972222222</c:v>
                </c:pt>
                <c:pt idx="43229">
                  <c:v>41606.1006944444</c:v>
                </c:pt>
                <c:pt idx="43230">
                  <c:v>41606.1041666667</c:v>
                </c:pt>
                <c:pt idx="43231">
                  <c:v>41606.1076388889</c:v>
                </c:pt>
                <c:pt idx="43232">
                  <c:v>41606.1111111111</c:v>
                </c:pt>
                <c:pt idx="43233">
                  <c:v>41606.1145833333</c:v>
                </c:pt>
                <c:pt idx="43234">
                  <c:v>41606.1180555556</c:v>
                </c:pt>
                <c:pt idx="43235">
                  <c:v>41606.1215277778</c:v>
                </c:pt>
                <c:pt idx="43236">
                  <c:v>41606.125</c:v>
                </c:pt>
                <c:pt idx="43237">
                  <c:v>41606.1284722222</c:v>
                </c:pt>
                <c:pt idx="43238">
                  <c:v>41606.1319444444</c:v>
                </c:pt>
                <c:pt idx="43239">
                  <c:v>41606.1354166667</c:v>
                </c:pt>
                <c:pt idx="43240">
                  <c:v>41606.1388888889</c:v>
                </c:pt>
                <c:pt idx="43241">
                  <c:v>41606.1423611111</c:v>
                </c:pt>
                <c:pt idx="43242">
                  <c:v>41606.1458333333</c:v>
                </c:pt>
                <c:pt idx="43243">
                  <c:v>41606.1493055556</c:v>
                </c:pt>
                <c:pt idx="43244">
                  <c:v>41606.1527777778</c:v>
                </c:pt>
                <c:pt idx="43245">
                  <c:v>41606.15625</c:v>
                </c:pt>
                <c:pt idx="43246">
                  <c:v>41606.1597222222</c:v>
                </c:pt>
                <c:pt idx="43247">
                  <c:v>41606.1631944444</c:v>
                </c:pt>
                <c:pt idx="43248">
                  <c:v>41606.1666666667</c:v>
                </c:pt>
                <c:pt idx="43249">
                  <c:v>41606.1701388889</c:v>
                </c:pt>
                <c:pt idx="43250">
                  <c:v>41606.1736111111</c:v>
                </c:pt>
                <c:pt idx="43251">
                  <c:v>41606.1770833333</c:v>
                </c:pt>
                <c:pt idx="43252">
                  <c:v>41606.1805555556</c:v>
                </c:pt>
                <c:pt idx="43253">
                  <c:v>41606.1840277778</c:v>
                </c:pt>
                <c:pt idx="43254">
                  <c:v>41606.1875</c:v>
                </c:pt>
                <c:pt idx="43255">
                  <c:v>41606.1909722222</c:v>
                </c:pt>
                <c:pt idx="43256">
                  <c:v>41606.1944444444</c:v>
                </c:pt>
                <c:pt idx="43257">
                  <c:v>41606.1979166667</c:v>
                </c:pt>
                <c:pt idx="43258">
                  <c:v>41606.2013888889</c:v>
                </c:pt>
                <c:pt idx="43259">
                  <c:v>41606.2048611111</c:v>
                </c:pt>
                <c:pt idx="43260">
                  <c:v>41606.2083333333</c:v>
                </c:pt>
                <c:pt idx="43261">
                  <c:v>41606.2118055556</c:v>
                </c:pt>
                <c:pt idx="43262">
                  <c:v>41606.2152777778</c:v>
                </c:pt>
                <c:pt idx="43263">
                  <c:v>41606.21875</c:v>
                </c:pt>
                <c:pt idx="43264">
                  <c:v>41606.2222222222</c:v>
                </c:pt>
                <c:pt idx="43265">
                  <c:v>41606.2256944444</c:v>
                </c:pt>
                <c:pt idx="43266">
                  <c:v>41606.2291666667</c:v>
                </c:pt>
                <c:pt idx="43267">
                  <c:v>41606.2326388889</c:v>
                </c:pt>
                <c:pt idx="43268">
                  <c:v>41606.2361111111</c:v>
                </c:pt>
                <c:pt idx="43269">
                  <c:v>41606.2395833333</c:v>
                </c:pt>
                <c:pt idx="43270">
                  <c:v>41606.2430555556</c:v>
                </c:pt>
                <c:pt idx="43271">
                  <c:v>41606.2465277778</c:v>
                </c:pt>
                <c:pt idx="43272">
                  <c:v>41606.25</c:v>
                </c:pt>
                <c:pt idx="43273">
                  <c:v>41606.2534722222</c:v>
                </c:pt>
                <c:pt idx="43274">
                  <c:v>41606.2569444444</c:v>
                </c:pt>
                <c:pt idx="43275">
                  <c:v>41606.2604166667</c:v>
                </c:pt>
                <c:pt idx="43276">
                  <c:v>41606.2638888889</c:v>
                </c:pt>
                <c:pt idx="43277">
                  <c:v>41606.2673611111</c:v>
                </c:pt>
                <c:pt idx="43278">
                  <c:v>41606.2708333333</c:v>
                </c:pt>
                <c:pt idx="43279">
                  <c:v>41606.2743055556</c:v>
                </c:pt>
                <c:pt idx="43280">
                  <c:v>41606.2777777778</c:v>
                </c:pt>
                <c:pt idx="43281">
                  <c:v>41606.28125</c:v>
                </c:pt>
                <c:pt idx="43282">
                  <c:v>41606.2847222222</c:v>
                </c:pt>
                <c:pt idx="43283">
                  <c:v>41606.2881944445</c:v>
                </c:pt>
                <c:pt idx="43284">
                  <c:v>41606.2916666667</c:v>
                </c:pt>
                <c:pt idx="43285">
                  <c:v>41606.2951388889</c:v>
                </c:pt>
                <c:pt idx="43286">
                  <c:v>41606.2986111111</c:v>
                </c:pt>
                <c:pt idx="43287">
                  <c:v>41606.3020833333</c:v>
                </c:pt>
                <c:pt idx="43288">
                  <c:v>41606.3055555556</c:v>
                </c:pt>
                <c:pt idx="43289">
                  <c:v>41606.3090277778</c:v>
                </c:pt>
                <c:pt idx="43290">
                  <c:v>41606.3125</c:v>
                </c:pt>
                <c:pt idx="43291">
                  <c:v>41606.3159722222</c:v>
                </c:pt>
                <c:pt idx="43292">
                  <c:v>41606.3194444445</c:v>
                </c:pt>
                <c:pt idx="43293">
                  <c:v>41606.3229166667</c:v>
                </c:pt>
                <c:pt idx="43294">
                  <c:v>41606.3263888889</c:v>
                </c:pt>
                <c:pt idx="43295">
                  <c:v>41606.3298611111</c:v>
                </c:pt>
                <c:pt idx="43296">
                  <c:v>41606.3333333333</c:v>
                </c:pt>
                <c:pt idx="43297">
                  <c:v>41606.3368055556</c:v>
                </c:pt>
                <c:pt idx="43298">
                  <c:v>41606.3402777778</c:v>
                </c:pt>
                <c:pt idx="43299">
                  <c:v>41606.34375</c:v>
                </c:pt>
                <c:pt idx="43300">
                  <c:v>41606.3472222222</c:v>
                </c:pt>
                <c:pt idx="43301">
                  <c:v>41606.3506944445</c:v>
                </c:pt>
                <c:pt idx="43302">
                  <c:v>41606.3541666667</c:v>
                </c:pt>
                <c:pt idx="43303">
                  <c:v>41606.3576388889</c:v>
                </c:pt>
                <c:pt idx="43304">
                  <c:v>41606.3611111111</c:v>
                </c:pt>
                <c:pt idx="43305">
                  <c:v>41606.3645833333</c:v>
                </c:pt>
                <c:pt idx="43306">
                  <c:v>41606.3680555556</c:v>
                </c:pt>
                <c:pt idx="43307">
                  <c:v>41606.3715277778</c:v>
                </c:pt>
                <c:pt idx="43308">
                  <c:v>41606.375</c:v>
                </c:pt>
                <c:pt idx="43309">
                  <c:v>41606.3784722222</c:v>
                </c:pt>
                <c:pt idx="43310">
                  <c:v>41606.3819444444</c:v>
                </c:pt>
                <c:pt idx="43311">
                  <c:v>41606.3854166667</c:v>
                </c:pt>
                <c:pt idx="43312">
                  <c:v>41606.3888888889</c:v>
                </c:pt>
                <c:pt idx="43313">
                  <c:v>41606.3923611111</c:v>
                </c:pt>
                <c:pt idx="43314">
                  <c:v>41606.3958333333</c:v>
                </c:pt>
                <c:pt idx="43315">
                  <c:v>41606.3993055556</c:v>
                </c:pt>
                <c:pt idx="43316">
                  <c:v>41606.4027777778</c:v>
                </c:pt>
                <c:pt idx="43317">
                  <c:v>41606.40625</c:v>
                </c:pt>
                <c:pt idx="43318">
                  <c:v>41606.4097222222</c:v>
                </c:pt>
                <c:pt idx="43319">
                  <c:v>41606.4131944444</c:v>
                </c:pt>
                <c:pt idx="43320">
                  <c:v>41606.4166666667</c:v>
                </c:pt>
                <c:pt idx="43321">
                  <c:v>41606.4201388889</c:v>
                </c:pt>
                <c:pt idx="43322">
                  <c:v>41606.4236111111</c:v>
                </c:pt>
                <c:pt idx="43323">
                  <c:v>41606.4270833333</c:v>
                </c:pt>
                <c:pt idx="43324">
                  <c:v>41606.4305555556</c:v>
                </c:pt>
                <c:pt idx="43325">
                  <c:v>41606.4340277778</c:v>
                </c:pt>
                <c:pt idx="43326">
                  <c:v>41606.4375</c:v>
                </c:pt>
                <c:pt idx="43327">
                  <c:v>41606.4409722222</c:v>
                </c:pt>
                <c:pt idx="43328">
                  <c:v>41606.4444444444</c:v>
                </c:pt>
                <c:pt idx="43329">
                  <c:v>41606.4479166667</c:v>
                </c:pt>
                <c:pt idx="43330">
                  <c:v>41606.4513888889</c:v>
                </c:pt>
                <c:pt idx="43331">
                  <c:v>41606.4548611111</c:v>
                </c:pt>
                <c:pt idx="43332">
                  <c:v>41606.4583333333</c:v>
                </c:pt>
                <c:pt idx="43333">
                  <c:v>41606.4618055556</c:v>
                </c:pt>
                <c:pt idx="43334">
                  <c:v>41606.4652777778</c:v>
                </c:pt>
                <c:pt idx="43335">
                  <c:v>41606.46875</c:v>
                </c:pt>
                <c:pt idx="43336">
                  <c:v>41606.4722222222</c:v>
                </c:pt>
                <c:pt idx="43337">
                  <c:v>41606.4756944444</c:v>
                </c:pt>
                <c:pt idx="43338">
                  <c:v>41606.4791666667</c:v>
                </c:pt>
                <c:pt idx="43339">
                  <c:v>41606.4826388889</c:v>
                </c:pt>
                <c:pt idx="43340">
                  <c:v>41606.4861111111</c:v>
                </c:pt>
                <c:pt idx="43341">
                  <c:v>41606.4895833333</c:v>
                </c:pt>
                <c:pt idx="43342">
                  <c:v>41606.4930555556</c:v>
                </c:pt>
                <c:pt idx="43343">
                  <c:v>41606.4965277778</c:v>
                </c:pt>
                <c:pt idx="43344">
                  <c:v>41606.5</c:v>
                </c:pt>
                <c:pt idx="43345">
                  <c:v>41606.5034722222</c:v>
                </c:pt>
                <c:pt idx="43346">
                  <c:v>41606.5069444444</c:v>
                </c:pt>
                <c:pt idx="43347">
                  <c:v>41606.5104166667</c:v>
                </c:pt>
                <c:pt idx="43348">
                  <c:v>41606.5138888889</c:v>
                </c:pt>
                <c:pt idx="43349">
                  <c:v>41606.5173611111</c:v>
                </c:pt>
                <c:pt idx="43350">
                  <c:v>41606.5208333333</c:v>
                </c:pt>
                <c:pt idx="43351">
                  <c:v>41606.5243055556</c:v>
                </c:pt>
                <c:pt idx="43352">
                  <c:v>41606.5277777778</c:v>
                </c:pt>
                <c:pt idx="43353">
                  <c:v>41606.53125</c:v>
                </c:pt>
                <c:pt idx="43354">
                  <c:v>41606.5347222222</c:v>
                </c:pt>
                <c:pt idx="43355">
                  <c:v>41606.5381944445</c:v>
                </c:pt>
                <c:pt idx="43356">
                  <c:v>41606.5416666667</c:v>
                </c:pt>
                <c:pt idx="43357">
                  <c:v>41606.5451388889</c:v>
                </c:pt>
                <c:pt idx="43358">
                  <c:v>41606.5486111111</c:v>
                </c:pt>
                <c:pt idx="43359">
                  <c:v>41606.5520833333</c:v>
                </c:pt>
                <c:pt idx="43360">
                  <c:v>41606.5555555556</c:v>
                </c:pt>
                <c:pt idx="43361">
                  <c:v>41606.5590277778</c:v>
                </c:pt>
                <c:pt idx="43362">
                  <c:v>41606.5625</c:v>
                </c:pt>
                <c:pt idx="43363">
                  <c:v>41606.5659722222</c:v>
                </c:pt>
                <c:pt idx="43364">
                  <c:v>41606.5694444445</c:v>
                </c:pt>
                <c:pt idx="43365">
                  <c:v>41606.5729166667</c:v>
                </c:pt>
                <c:pt idx="43366">
                  <c:v>41606.5763888889</c:v>
                </c:pt>
                <c:pt idx="43367">
                  <c:v>41606.5798611111</c:v>
                </c:pt>
                <c:pt idx="43368">
                  <c:v>41606.5833333333</c:v>
                </c:pt>
                <c:pt idx="43369">
                  <c:v>41606.5868055556</c:v>
                </c:pt>
                <c:pt idx="43370">
                  <c:v>41606.5902777778</c:v>
                </c:pt>
                <c:pt idx="43371">
                  <c:v>41606.59375</c:v>
                </c:pt>
                <c:pt idx="43372">
                  <c:v>41606.5972222222</c:v>
                </c:pt>
                <c:pt idx="43373">
                  <c:v>41606.6006944445</c:v>
                </c:pt>
                <c:pt idx="43374">
                  <c:v>41606.6041666667</c:v>
                </c:pt>
                <c:pt idx="43375">
                  <c:v>41606.6076388889</c:v>
                </c:pt>
                <c:pt idx="43376">
                  <c:v>41606.6111111111</c:v>
                </c:pt>
                <c:pt idx="43377">
                  <c:v>41606.6145833333</c:v>
                </c:pt>
                <c:pt idx="43378">
                  <c:v>41606.6180555556</c:v>
                </c:pt>
                <c:pt idx="43379">
                  <c:v>41606.6215277778</c:v>
                </c:pt>
                <c:pt idx="43380">
                  <c:v>41606.625</c:v>
                </c:pt>
                <c:pt idx="43381">
                  <c:v>41606.6284722222</c:v>
                </c:pt>
                <c:pt idx="43382">
                  <c:v>41606.6319444444</c:v>
                </c:pt>
                <c:pt idx="43383">
                  <c:v>41606.6354166667</c:v>
                </c:pt>
                <c:pt idx="43384">
                  <c:v>41606.6388888889</c:v>
                </c:pt>
                <c:pt idx="43385">
                  <c:v>41606.6423611111</c:v>
                </c:pt>
                <c:pt idx="43386">
                  <c:v>41606.6458333333</c:v>
                </c:pt>
                <c:pt idx="43387">
                  <c:v>41606.6493055556</c:v>
                </c:pt>
                <c:pt idx="43388">
                  <c:v>41606.6527777778</c:v>
                </c:pt>
                <c:pt idx="43389">
                  <c:v>41606.65625</c:v>
                </c:pt>
                <c:pt idx="43390">
                  <c:v>41606.6597222222</c:v>
                </c:pt>
                <c:pt idx="43391">
                  <c:v>41606.6631944444</c:v>
                </c:pt>
                <c:pt idx="43392">
                  <c:v>41606.6666666667</c:v>
                </c:pt>
                <c:pt idx="43393">
                  <c:v>41606.6701388889</c:v>
                </c:pt>
                <c:pt idx="43394">
                  <c:v>41606.6736111111</c:v>
                </c:pt>
                <c:pt idx="43395">
                  <c:v>41606.6770833333</c:v>
                </c:pt>
                <c:pt idx="43396">
                  <c:v>41606.6805555556</c:v>
                </c:pt>
                <c:pt idx="43397">
                  <c:v>41606.6840277778</c:v>
                </c:pt>
                <c:pt idx="43398">
                  <c:v>41606.6875</c:v>
                </c:pt>
                <c:pt idx="43399">
                  <c:v>41606.6909722222</c:v>
                </c:pt>
                <c:pt idx="43400">
                  <c:v>41606.6944444444</c:v>
                </c:pt>
                <c:pt idx="43401">
                  <c:v>41606.6979166667</c:v>
                </c:pt>
                <c:pt idx="43402">
                  <c:v>41606.7013888889</c:v>
                </c:pt>
                <c:pt idx="43403">
                  <c:v>41606.7048611111</c:v>
                </c:pt>
                <c:pt idx="43404">
                  <c:v>41606.7083333333</c:v>
                </c:pt>
                <c:pt idx="43405">
                  <c:v>41606.7118055556</c:v>
                </c:pt>
                <c:pt idx="43406">
                  <c:v>41606.7152777778</c:v>
                </c:pt>
                <c:pt idx="43407">
                  <c:v>41606.71875</c:v>
                </c:pt>
                <c:pt idx="43408">
                  <c:v>41606.7222222222</c:v>
                </c:pt>
                <c:pt idx="43409">
                  <c:v>41606.7256944444</c:v>
                </c:pt>
                <c:pt idx="43410">
                  <c:v>41606.7291666667</c:v>
                </c:pt>
                <c:pt idx="43411">
                  <c:v>41606.7326388889</c:v>
                </c:pt>
                <c:pt idx="43412">
                  <c:v>41606.7361111111</c:v>
                </c:pt>
                <c:pt idx="43413">
                  <c:v>41606.7395833333</c:v>
                </c:pt>
                <c:pt idx="43414">
                  <c:v>41606.7430555556</c:v>
                </c:pt>
                <c:pt idx="43415">
                  <c:v>41606.7465277778</c:v>
                </c:pt>
                <c:pt idx="43416">
                  <c:v>41606.75</c:v>
                </c:pt>
                <c:pt idx="43417">
                  <c:v>41606.7534722222</c:v>
                </c:pt>
                <c:pt idx="43418">
                  <c:v>41606.7569444444</c:v>
                </c:pt>
                <c:pt idx="43419">
                  <c:v>41606.7604166667</c:v>
                </c:pt>
                <c:pt idx="43420">
                  <c:v>41606.7638888889</c:v>
                </c:pt>
                <c:pt idx="43421">
                  <c:v>41606.7673611111</c:v>
                </c:pt>
                <c:pt idx="43422">
                  <c:v>41606.7708333333</c:v>
                </c:pt>
                <c:pt idx="43423">
                  <c:v>41606.7743055556</c:v>
                </c:pt>
                <c:pt idx="43424">
                  <c:v>41606.7777777778</c:v>
                </c:pt>
                <c:pt idx="43425">
                  <c:v>41606.78125</c:v>
                </c:pt>
                <c:pt idx="43426">
                  <c:v>41606.7847222222</c:v>
                </c:pt>
                <c:pt idx="43427">
                  <c:v>41606.7881944444</c:v>
                </c:pt>
                <c:pt idx="43428">
                  <c:v>41606.7916666667</c:v>
                </c:pt>
                <c:pt idx="43429">
                  <c:v>41606.7951388889</c:v>
                </c:pt>
                <c:pt idx="43430">
                  <c:v>41606.7986111111</c:v>
                </c:pt>
                <c:pt idx="43431">
                  <c:v>41606.8020833333</c:v>
                </c:pt>
                <c:pt idx="43432">
                  <c:v>41606.8055555556</c:v>
                </c:pt>
                <c:pt idx="43433">
                  <c:v>41606.8090277778</c:v>
                </c:pt>
                <c:pt idx="43434">
                  <c:v>41606.8125</c:v>
                </c:pt>
                <c:pt idx="43435">
                  <c:v>41606.8159722222</c:v>
                </c:pt>
                <c:pt idx="43436">
                  <c:v>41606.8194444445</c:v>
                </c:pt>
                <c:pt idx="43437">
                  <c:v>41606.8229166667</c:v>
                </c:pt>
                <c:pt idx="43438">
                  <c:v>41606.8263888889</c:v>
                </c:pt>
                <c:pt idx="43439">
                  <c:v>41606.8298611111</c:v>
                </c:pt>
                <c:pt idx="43440">
                  <c:v>41606.8333333333</c:v>
                </c:pt>
                <c:pt idx="43441">
                  <c:v>41606.8368055556</c:v>
                </c:pt>
                <c:pt idx="43442">
                  <c:v>41606.8402777778</c:v>
                </c:pt>
                <c:pt idx="43443">
                  <c:v>41606.84375</c:v>
                </c:pt>
                <c:pt idx="43444">
                  <c:v>41606.8472222222</c:v>
                </c:pt>
                <c:pt idx="43445">
                  <c:v>41606.8506944445</c:v>
                </c:pt>
                <c:pt idx="43446">
                  <c:v>41606.8541666667</c:v>
                </c:pt>
                <c:pt idx="43447">
                  <c:v>41606.8576388889</c:v>
                </c:pt>
                <c:pt idx="43448">
                  <c:v>41606.8611111111</c:v>
                </c:pt>
                <c:pt idx="43449">
                  <c:v>41606.8645833333</c:v>
                </c:pt>
                <c:pt idx="43450">
                  <c:v>41606.8680555556</c:v>
                </c:pt>
                <c:pt idx="43451">
                  <c:v>41606.8715277778</c:v>
                </c:pt>
                <c:pt idx="43452">
                  <c:v>41606.875</c:v>
                </c:pt>
                <c:pt idx="43453">
                  <c:v>41606.8784722222</c:v>
                </c:pt>
                <c:pt idx="43454">
                  <c:v>41606.8819444445</c:v>
                </c:pt>
                <c:pt idx="43455">
                  <c:v>41606.8854166667</c:v>
                </c:pt>
                <c:pt idx="43456">
                  <c:v>41606.8888888889</c:v>
                </c:pt>
                <c:pt idx="43457">
                  <c:v>41606.8923611111</c:v>
                </c:pt>
                <c:pt idx="43458">
                  <c:v>41606.8958333333</c:v>
                </c:pt>
                <c:pt idx="43459">
                  <c:v>41606.8993055556</c:v>
                </c:pt>
                <c:pt idx="43460">
                  <c:v>41606.9027777778</c:v>
                </c:pt>
                <c:pt idx="43461">
                  <c:v>41606.90625</c:v>
                </c:pt>
                <c:pt idx="43462">
                  <c:v>41606.9097222222</c:v>
                </c:pt>
                <c:pt idx="43463">
                  <c:v>41606.9131944444</c:v>
                </c:pt>
                <c:pt idx="43464">
                  <c:v>41606.9166666667</c:v>
                </c:pt>
                <c:pt idx="43465">
                  <c:v>41606.9201388889</c:v>
                </c:pt>
                <c:pt idx="43466">
                  <c:v>41606.9236111111</c:v>
                </c:pt>
                <c:pt idx="43467">
                  <c:v>41606.9270833333</c:v>
                </c:pt>
                <c:pt idx="43468">
                  <c:v>41606.9305555556</c:v>
                </c:pt>
                <c:pt idx="43469">
                  <c:v>41606.9340277778</c:v>
                </c:pt>
                <c:pt idx="43470">
                  <c:v>41606.9375</c:v>
                </c:pt>
                <c:pt idx="43471">
                  <c:v>41606.9409722222</c:v>
                </c:pt>
                <c:pt idx="43472">
                  <c:v>41606.9444444444</c:v>
                </c:pt>
                <c:pt idx="43473">
                  <c:v>41606.9479166667</c:v>
                </c:pt>
                <c:pt idx="43474">
                  <c:v>41606.9513888889</c:v>
                </c:pt>
                <c:pt idx="43475">
                  <c:v>41606.9548611111</c:v>
                </c:pt>
                <c:pt idx="43476">
                  <c:v>41606.9583333333</c:v>
                </c:pt>
                <c:pt idx="43477">
                  <c:v>41606.9618055556</c:v>
                </c:pt>
                <c:pt idx="43478">
                  <c:v>41606.9652777778</c:v>
                </c:pt>
                <c:pt idx="43479">
                  <c:v>41606.96875</c:v>
                </c:pt>
                <c:pt idx="43480">
                  <c:v>41606.9722222222</c:v>
                </c:pt>
                <c:pt idx="43481">
                  <c:v>41606.9756944444</c:v>
                </c:pt>
                <c:pt idx="43482">
                  <c:v>41606.9791666667</c:v>
                </c:pt>
                <c:pt idx="43483">
                  <c:v>41606.9826388889</c:v>
                </c:pt>
                <c:pt idx="43484">
                  <c:v>41606.9861111111</c:v>
                </c:pt>
                <c:pt idx="43485">
                  <c:v>41606.9895833333</c:v>
                </c:pt>
                <c:pt idx="43486">
                  <c:v>41606.9930555556</c:v>
                </c:pt>
                <c:pt idx="43487">
                  <c:v>41606.9965277778</c:v>
                </c:pt>
                <c:pt idx="43488">
                  <c:v>41607</c:v>
                </c:pt>
                <c:pt idx="43489">
                  <c:v>41607.0034722222</c:v>
                </c:pt>
                <c:pt idx="43490">
                  <c:v>41607.0069444444</c:v>
                </c:pt>
                <c:pt idx="43491">
                  <c:v>41607.0104166667</c:v>
                </c:pt>
                <c:pt idx="43492">
                  <c:v>41607.0138888889</c:v>
                </c:pt>
                <c:pt idx="43493">
                  <c:v>41607.0173611111</c:v>
                </c:pt>
                <c:pt idx="43494">
                  <c:v>41607.0208333333</c:v>
                </c:pt>
                <c:pt idx="43495">
                  <c:v>41607.0243055556</c:v>
                </c:pt>
                <c:pt idx="43496">
                  <c:v>41607.0277777778</c:v>
                </c:pt>
                <c:pt idx="43497">
                  <c:v>41607.03125</c:v>
                </c:pt>
                <c:pt idx="43498">
                  <c:v>41607.0347222222</c:v>
                </c:pt>
                <c:pt idx="43499">
                  <c:v>41607.0381944444</c:v>
                </c:pt>
                <c:pt idx="43500">
                  <c:v>41607.0416666667</c:v>
                </c:pt>
                <c:pt idx="43501">
                  <c:v>41607.0451388889</c:v>
                </c:pt>
                <c:pt idx="43502">
                  <c:v>41607.0486111111</c:v>
                </c:pt>
                <c:pt idx="43503">
                  <c:v>41607.0520833333</c:v>
                </c:pt>
                <c:pt idx="43504">
                  <c:v>41607.0555555556</c:v>
                </c:pt>
                <c:pt idx="43505">
                  <c:v>41607.0590277778</c:v>
                </c:pt>
                <c:pt idx="43506">
                  <c:v>41607.0625</c:v>
                </c:pt>
                <c:pt idx="43507">
                  <c:v>41607.0659722222</c:v>
                </c:pt>
                <c:pt idx="43508">
                  <c:v>41607.0694444444</c:v>
                </c:pt>
                <c:pt idx="43509">
                  <c:v>41607.0729166667</c:v>
                </c:pt>
                <c:pt idx="43510">
                  <c:v>41607.0763888889</c:v>
                </c:pt>
                <c:pt idx="43511">
                  <c:v>41607.0798611111</c:v>
                </c:pt>
                <c:pt idx="43512">
                  <c:v>41607.0833333333</c:v>
                </c:pt>
                <c:pt idx="43513">
                  <c:v>41607.0868055556</c:v>
                </c:pt>
                <c:pt idx="43514">
                  <c:v>41607.0902777778</c:v>
                </c:pt>
                <c:pt idx="43515">
                  <c:v>41607.09375</c:v>
                </c:pt>
                <c:pt idx="43516">
                  <c:v>41607.0972222222</c:v>
                </c:pt>
                <c:pt idx="43517">
                  <c:v>41607.1006944445</c:v>
                </c:pt>
                <c:pt idx="43518">
                  <c:v>41607.1041666667</c:v>
                </c:pt>
                <c:pt idx="43519">
                  <c:v>41607.1076388889</c:v>
                </c:pt>
                <c:pt idx="43520">
                  <c:v>41607.1111111111</c:v>
                </c:pt>
                <c:pt idx="43521">
                  <c:v>41607.1145833333</c:v>
                </c:pt>
                <c:pt idx="43522">
                  <c:v>41607.1180555556</c:v>
                </c:pt>
                <c:pt idx="43523">
                  <c:v>41607.1215277778</c:v>
                </c:pt>
                <c:pt idx="43524">
                  <c:v>41607.125</c:v>
                </c:pt>
                <c:pt idx="43525">
                  <c:v>41607.1284722222</c:v>
                </c:pt>
                <c:pt idx="43526">
                  <c:v>41607.1319444445</c:v>
                </c:pt>
                <c:pt idx="43527">
                  <c:v>41607.1354166667</c:v>
                </c:pt>
                <c:pt idx="43528">
                  <c:v>41607.1388888889</c:v>
                </c:pt>
                <c:pt idx="43529">
                  <c:v>41607.1423611111</c:v>
                </c:pt>
                <c:pt idx="43530">
                  <c:v>41607.1458333333</c:v>
                </c:pt>
                <c:pt idx="43531">
                  <c:v>41607.1493055556</c:v>
                </c:pt>
                <c:pt idx="43532">
                  <c:v>41607.1527777778</c:v>
                </c:pt>
                <c:pt idx="43533">
                  <c:v>41607.15625</c:v>
                </c:pt>
                <c:pt idx="43534">
                  <c:v>41607.1597222222</c:v>
                </c:pt>
                <c:pt idx="43535">
                  <c:v>41607.1631944444</c:v>
                </c:pt>
                <c:pt idx="43536">
                  <c:v>41607.1666666667</c:v>
                </c:pt>
                <c:pt idx="43537">
                  <c:v>41607.1701388889</c:v>
                </c:pt>
                <c:pt idx="43538">
                  <c:v>41607.1736111111</c:v>
                </c:pt>
                <c:pt idx="43539">
                  <c:v>41607.1770833333</c:v>
                </c:pt>
                <c:pt idx="43540">
                  <c:v>41607.1805555556</c:v>
                </c:pt>
                <c:pt idx="43541">
                  <c:v>41607.1840277778</c:v>
                </c:pt>
                <c:pt idx="43542">
                  <c:v>41607.1875</c:v>
                </c:pt>
                <c:pt idx="43543">
                  <c:v>41607.1909722222</c:v>
                </c:pt>
                <c:pt idx="43544">
                  <c:v>41607.1944444444</c:v>
                </c:pt>
                <c:pt idx="43545">
                  <c:v>41607.1979166667</c:v>
                </c:pt>
                <c:pt idx="43546">
                  <c:v>41607.2013888889</c:v>
                </c:pt>
                <c:pt idx="43547">
                  <c:v>41607.2048611111</c:v>
                </c:pt>
                <c:pt idx="43548">
                  <c:v>41607.2083333333</c:v>
                </c:pt>
                <c:pt idx="43549">
                  <c:v>41607.2118055556</c:v>
                </c:pt>
                <c:pt idx="43550">
                  <c:v>41607.2152777778</c:v>
                </c:pt>
                <c:pt idx="43551">
                  <c:v>41607.21875</c:v>
                </c:pt>
                <c:pt idx="43552">
                  <c:v>41607.2222222222</c:v>
                </c:pt>
                <c:pt idx="43553">
                  <c:v>41607.2256944444</c:v>
                </c:pt>
                <c:pt idx="43554">
                  <c:v>41607.2291666667</c:v>
                </c:pt>
                <c:pt idx="43555">
                  <c:v>41607.2326388889</c:v>
                </c:pt>
                <c:pt idx="43556">
                  <c:v>41607.2361111111</c:v>
                </c:pt>
                <c:pt idx="43557">
                  <c:v>41607.2395833333</c:v>
                </c:pt>
                <c:pt idx="43558">
                  <c:v>41607.2430555556</c:v>
                </c:pt>
                <c:pt idx="43559">
                  <c:v>41607.2465277778</c:v>
                </c:pt>
                <c:pt idx="43560">
                  <c:v>41607.25</c:v>
                </c:pt>
                <c:pt idx="43561">
                  <c:v>41607.2534722222</c:v>
                </c:pt>
                <c:pt idx="43562">
                  <c:v>41607.2569444444</c:v>
                </c:pt>
                <c:pt idx="43563">
                  <c:v>41607.2604166667</c:v>
                </c:pt>
                <c:pt idx="43564">
                  <c:v>41607.2638888889</c:v>
                </c:pt>
                <c:pt idx="43565">
                  <c:v>41607.2673611111</c:v>
                </c:pt>
                <c:pt idx="43566">
                  <c:v>41607.2708333333</c:v>
                </c:pt>
                <c:pt idx="43567">
                  <c:v>41607.2743055556</c:v>
                </c:pt>
                <c:pt idx="43568">
                  <c:v>41607.2777777778</c:v>
                </c:pt>
                <c:pt idx="43569">
                  <c:v>41607.28125</c:v>
                </c:pt>
                <c:pt idx="43570">
                  <c:v>41607.2847222222</c:v>
                </c:pt>
                <c:pt idx="43571">
                  <c:v>41607.2881944444</c:v>
                </c:pt>
                <c:pt idx="43572">
                  <c:v>41607.2916666667</c:v>
                </c:pt>
                <c:pt idx="43573">
                  <c:v>41607.2951388889</c:v>
                </c:pt>
                <c:pt idx="43574">
                  <c:v>41607.2986111111</c:v>
                </c:pt>
                <c:pt idx="43575">
                  <c:v>41607.3020833333</c:v>
                </c:pt>
                <c:pt idx="43576">
                  <c:v>41607.3055555556</c:v>
                </c:pt>
                <c:pt idx="43577">
                  <c:v>41607.3090277778</c:v>
                </c:pt>
                <c:pt idx="43578">
                  <c:v>41607.3125</c:v>
                </c:pt>
                <c:pt idx="43579">
                  <c:v>41607.3159722222</c:v>
                </c:pt>
                <c:pt idx="43580">
                  <c:v>41607.3194444444</c:v>
                </c:pt>
                <c:pt idx="43581">
                  <c:v>41607.3229166667</c:v>
                </c:pt>
                <c:pt idx="43582">
                  <c:v>41607.3263888889</c:v>
                </c:pt>
                <c:pt idx="43583">
                  <c:v>41607.3298611111</c:v>
                </c:pt>
                <c:pt idx="43584">
                  <c:v>41607.3333333333</c:v>
                </c:pt>
                <c:pt idx="43585">
                  <c:v>41607.3368055556</c:v>
                </c:pt>
                <c:pt idx="43586">
                  <c:v>41607.3402777778</c:v>
                </c:pt>
                <c:pt idx="43587">
                  <c:v>41607.34375</c:v>
                </c:pt>
                <c:pt idx="43588">
                  <c:v>41607.3472222222</c:v>
                </c:pt>
                <c:pt idx="43589">
                  <c:v>41607.3506944445</c:v>
                </c:pt>
                <c:pt idx="43590">
                  <c:v>41607.3541666667</c:v>
                </c:pt>
                <c:pt idx="43591">
                  <c:v>41607.3576388889</c:v>
                </c:pt>
                <c:pt idx="43592">
                  <c:v>41607.3611111111</c:v>
                </c:pt>
                <c:pt idx="43593">
                  <c:v>41607.3645833333</c:v>
                </c:pt>
                <c:pt idx="43594">
                  <c:v>41607.3680555556</c:v>
                </c:pt>
                <c:pt idx="43595">
                  <c:v>41607.3715277778</c:v>
                </c:pt>
                <c:pt idx="43596">
                  <c:v>41607.375</c:v>
                </c:pt>
                <c:pt idx="43597">
                  <c:v>41607.3784722222</c:v>
                </c:pt>
                <c:pt idx="43598">
                  <c:v>41607.3819444445</c:v>
                </c:pt>
                <c:pt idx="43599">
                  <c:v>41607.3854166667</c:v>
                </c:pt>
                <c:pt idx="43600">
                  <c:v>41607.3888888889</c:v>
                </c:pt>
                <c:pt idx="43601">
                  <c:v>41607.3923611111</c:v>
                </c:pt>
                <c:pt idx="43602">
                  <c:v>41607.3958333333</c:v>
                </c:pt>
                <c:pt idx="43603">
                  <c:v>41607.3993055556</c:v>
                </c:pt>
                <c:pt idx="43604">
                  <c:v>41607.4027777778</c:v>
                </c:pt>
                <c:pt idx="43605">
                  <c:v>41607.40625</c:v>
                </c:pt>
                <c:pt idx="43606">
                  <c:v>41607.4097222222</c:v>
                </c:pt>
                <c:pt idx="43607">
                  <c:v>41607.4131944445</c:v>
                </c:pt>
                <c:pt idx="43608">
                  <c:v>41607.4166666667</c:v>
                </c:pt>
                <c:pt idx="43609">
                  <c:v>41607.4201388889</c:v>
                </c:pt>
                <c:pt idx="43610">
                  <c:v>41607.4236111111</c:v>
                </c:pt>
                <c:pt idx="43611">
                  <c:v>41607.4270833333</c:v>
                </c:pt>
                <c:pt idx="43612">
                  <c:v>41607.4305555556</c:v>
                </c:pt>
                <c:pt idx="43613">
                  <c:v>41607.4340277778</c:v>
                </c:pt>
                <c:pt idx="43614">
                  <c:v>41607.4375</c:v>
                </c:pt>
                <c:pt idx="43615">
                  <c:v>41607.4409722222</c:v>
                </c:pt>
                <c:pt idx="43616">
                  <c:v>41607.4444444444</c:v>
                </c:pt>
                <c:pt idx="43617">
                  <c:v>41607.4479166667</c:v>
                </c:pt>
                <c:pt idx="43618">
                  <c:v>41607.4513888889</c:v>
                </c:pt>
                <c:pt idx="43619">
                  <c:v>41607.4548611111</c:v>
                </c:pt>
                <c:pt idx="43620">
                  <c:v>41607.4583333333</c:v>
                </c:pt>
                <c:pt idx="43621">
                  <c:v>41607.4618055556</c:v>
                </c:pt>
                <c:pt idx="43622">
                  <c:v>41607.4652777778</c:v>
                </c:pt>
                <c:pt idx="43623">
                  <c:v>41607.46875</c:v>
                </c:pt>
                <c:pt idx="43624">
                  <c:v>41607.4722222222</c:v>
                </c:pt>
                <c:pt idx="43625">
                  <c:v>41607.4756944444</c:v>
                </c:pt>
                <c:pt idx="43626">
                  <c:v>41607.4791666667</c:v>
                </c:pt>
                <c:pt idx="43627">
                  <c:v>41607.4826388889</c:v>
                </c:pt>
                <c:pt idx="43628">
                  <c:v>41607.4861111111</c:v>
                </c:pt>
                <c:pt idx="43629">
                  <c:v>41607.4895833333</c:v>
                </c:pt>
                <c:pt idx="43630">
                  <c:v>41607.4930555556</c:v>
                </c:pt>
                <c:pt idx="43631">
                  <c:v>41607.4965277778</c:v>
                </c:pt>
                <c:pt idx="43632">
                  <c:v>41607.5</c:v>
                </c:pt>
                <c:pt idx="43633">
                  <c:v>41607.5034722222</c:v>
                </c:pt>
                <c:pt idx="43634">
                  <c:v>41607.5069444444</c:v>
                </c:pt>
                <c:pt idx="43635">
                  <c:v>41607.5104166667</c:v>
                </c:pt>
                <c:pt idx="43636">
                  <c:v>41607.5138888889</c:v>
                </c:pt>
                <c:pt idx="43637">
                  <c:v>41607.5173611111</c:v>
                </c:pt>
                <c:pt idx="43638">
                  <c:v>41607.5208333333</c:v>
                </c:pt>
                <c:pt idx="43639">
                  <c:v>41607.5243055556</c:v>
                </c:pt>
                <c:pt idx="43640">
                  <c:v>41607.5277777778</c:v>
                </c:pt>
                <c:pt idx="43641">
                  <c:v>41607.53125</c:v>
                </c:pt>
                <c:pt idx="43642">
                  <c:v>41607.5347222222</c:v>
                </c:pt>
                <c:pt idx="43643">
                  <c:v>41607.5381944444</c:v>
                </c:pt>
                <c:pt idx="43644">
                  <c:v>41607.5416666667</c:v>
                </c:pt>
                <c:pt idx="43645">
                  <c:v>41607.5451388889</c:v>
                </c:pt>
                <c:pt idx="43646">
                  <c:v>41607.5486111111</c:v>
                </c:pt>
                <c:pt idx="43647">
                  <c:v>41607.5520833333</c:v>
                </c:pt>
                <c:pt idx="43648">
                  <c:v>41607.5555555556</c:v>
                </c:pt>
                <c:pt idx="43649">
                  <c:v>41607.5590277778</c:v>
                </c:pt>
                <c:pt idx="43650">
                  <c:v>41607.5625</c:v>
                </c:pt>
                <c:pt idx="43651">
                  <c:v>41607.5659722222</c:v>
                </c:pt>
                <c:pt idx="43652">
                  <c:v>41607.5694444444</c:v>
                </c:pt>
                <c:pt idx="43653">
                  <c:v>41607.5729166667</c:v>
                </c:pt>
                <c:pt idx="43654">
                  <c:v>41607.5763888889</c:v>
                </c:pt>
                <c:pt idx="43655">
                  <c:v>41607.5798611111</c:v>
                </c:pt>
                <c:pt idx="43656">
                  <c:v>41607.5833333333</c:v>
                </c:pt>
                <c:pt idx="43657">
                  <c:v>41607.5868055556</c:v>
                </c:pt>
                <c:pt idx="43658">
                  <c:v>41607.5902777778</c:v>
                </c:pt>
                <c:pt idx="43659">
                  <c:v>41607.59375</c:v>
                </c:pt>
                <c:pt idx="43660">
                  <c:v>41607.5972222222</c:v>
                </c:pt>
                <c:pt idx="43661">
                  <c:v>41607.6006944444</c:v>
                </c:pt>
                <c:pt idx="43662">
                  <c:v>41607.6041666667</c:v>
                </c:pt>
                <c:pt idx="43663">
                  <c:v>41607.6076388889</c:v>
                </c:pt>
                <c:pt idx="43664">
                  <c:v>41607.6111111111</c:v>
                </c:pt>
                <c:pt idx="43665">
                  <c:v>41607.6145833333</c:v>
                </c:pt>
                <c:pt idx="43666">
                  <c:v>41607.6180555556</c:v>
                </c:pt>
                <c:pt idx="43667">
                  <c:v>41607.6215277778</c:v>
                </c:pt>
                <c:pt idx="43668">
                  <c:v>41607.625</c:v>
                </c:pt>
                <c:pt idx="43669">
                  <c:v>41607.6284722222</c:v>
                </c:pt>
                <c:pt idx="43670">
                  <c:v>41607.6319444445</c:v>
                </c:pt>
                <c:pt idx="43671">
                  <c:v>41607.6354166667</c:v>
                </c:pt>
                <c:pt idx="43672">
                  <c:v>41607.6388888889</c:v>
                </c:pt>
                <c:pt idx="43673">
                  <c:v>41607.6423611111</c:v>
                </c:pt>
                <c:pt idx="43674">
                  <c:v>41607.6458333333</c:v>
                </c:pt>
                <c:pt idx="43675">
                  <c:v>41607.6493055556</c:v>
                </c:pt>
                <c:pt idx="43676">
                  <c:v>41607.6527777778</c:v>
                </c:pt>
                <c:pt idx="43677">
                  <c:v>41607.65625</c:v>
                </c:pt>
                <c:pt idx="43678">
                  <c:v>41607.6597222222</c:v>
                </c:pt>
                <c:pt idx="43679">
                  <c:v>41607.6631944445</c:v>
                </c:pt>
                <c:pt idx="43680">
                  <c:v>41607.6666666667</c:v>
                </c:pt>
                <c:pt idx="43681">
                  <c:v>41607.6701388889</c:v>
                </c:pt>
                <c:pt idx="43682">
                  <c:v>41607.6736111111</c:v>
                </c:pt>
                <c:pt idx="43683">
                  <c:v>41607.6770833333</c:v>
                </c:pt>
                <c:pt idx="43684">
                  <c:v>41607.6805555556</c:v>
                </c:pt>
                <c:pt idx="43685">
                  <c:v>41607.6840277778</c:v>
                </c:pt>
                <c:pt idx="43686">
                  <c:v>41607.6875</c:v>
                </c:pt>
                <c:pt idx="43687">
                  <c:v>41607.6909722222</c:v>
                </c:pt>
                <c:pt idx="43688">
                  <c:v>41607.6944444445</c:v>
                </c:pt>
                <c:pt idx="43689">
                  <c:v>41607.6979166667</c:v>
                </c:pt>
                <c:pt idx="43690">
                  <c:v>41607.7013888889</c:v>
                </c:pt>
                <c:pt idx="43691">
                  <c:v>41607.7048611111</c:v>
                </c:pt>
                <c:pt idx="43692">
                  <c:v>41607.7083333333</c:v>
                </c:pt>
                <c:pt idx="43693">
                  <c:v>41607.7118055556</c:v>
                </c:pt>
                <c:pt idx="43694">
                  <c:v>41607.7152777778</c:v>
                </c:pt>
                <c:pt idx="43695">
                  <c:v>41607.71875</c:v>
                </c:pt>
                <c:pt idx="43696">
                  <c:v>41607.7222222222</c:v>
                </c:pt>
                <c:pt idx="43697">
                  <c:v>41607.7256944444</c:v>
                </c:pt>
                <c:pt idx="43698">
                  <c:v>41607.7291666667</c:v>
                </c:pt>
                <c:pt idx="43699">
                  <c:v>41607.7326388889</c:v>
                </c:pt>
                <c:pt idx="43700">
                  <c:v>41607.7361111111</c:v>
                </c:pt>
                <c:pt idx="43701">
                  <c:v>41607.7395833333</c:v>
                </c:pt>
                <c:pt idx="43702">
                  <c:v>41607.7430555556</c:v>
                </c:pt>
                <c:pt idx="43703">
                  <c:v>41607.7465277778</c:v>
                </c:pt>
                <c:pt idx="43704">
                  <c:v>41607.75</c:v>
                </c:pt>
                <c:pt idx="43705">
                  <c:v>41607.7534722222</c:v>
                </c:pt>
                <c:pt idx="43706">
                  <c:v>41607.7569444444</c:v>
                </c:pt>
                <c:pt idx="43707">
                  <c:v>41607.7604166667</c:v>
                </c:pt>
                <c:pt idx="43708">
                  <c:v>41607.7638888889</c:v>
                </c:pt>
                <c:pt idx="43709">
                  <c:v>41607.7673611111</c:v>
                </c:pt>
                <c:pt idx="43710">
                  <c:v>41607.7708333333</c:v>
                </c:pt>
                <c:pt idx="43711">
                  <c:v>41607.7743055556</c:v>
                </c:pt>
                <c:pt idx="43712">
                  <c:v>41607.7777777778</c:v>
                </c:pt>
                <c:pt idx="43713">
                  <c:v>41607.78125</c:v>
                </c:pt>
                <c:pt idx="43714">
                  <c:v>41607.7847222222</c:v>
                </c:pt>
                <c:pt idx="43715">
                  <c:v>41607.7881944444</c:v>
                </c:pt>
                <c:pt idx="43716">
                  <c:v>41607.7916666667</c:v>
                </c:pt>
                <c:pt idx="43717">
                  <c:v>41607.7951388889</c:v>
                </c:pt>
                <c:pt idx="43718">
                  <c:v>41607.7986111111</c:v>
                </c:pt>
                <c:pt idx="43719">
                  <c:v>41607.8020833333</c:v>
                </c:pt>
                <c:pt idx="43720">
                  <c:v>41607.8055555556</c:v>
                </c:pt>
                <c:pt idx="43721">
                  <c:v>41607.8090277778</c:v>
                </c:pt>
                <c:pt idx="43722">
                  <c:v>41607.8125</c:v>
                </c:pt>
                <c:pt idx="43723">
                  <c:v>41607.8159722222</c:v>
                </c:pt>
                <c:pt idx="43724">
                  <c:v>41607.8194444444</c:v>
                </c:pt>
                <c:pt idx="43725">
                  <c:v>41607.8229166667</c:v>
                </c:pt>
                <c:pt idx="43726">
                  <c:v>41607.8263888889</c:v>
                </c:pt>
                <c:pt idx="43727">
                  <c:v>41607.8298611111</c:v>
                </c:pt>
                <c:pt idx="43728">
                  <c:v>41607.8333333333</c:v>
                </c:pt>
                <c:pt idx="43729">
                  <c:v>41607.8368055556</c:v>
                </c:pt>
                <c:pt idx="43730">
                  <c:v>41607.8402777778</c:v>
                </c:pt>
                <c:pt idx="43731">
                  <c:v>41607.84375</c:v>
                </c:pt>
                <c:pt idx="43732">
                  <c:v>41607.8472222222</c:v>
                </c:pt>
                <c:pt idx="43733">
                  <c:v>41607.8506944444</c:v>
                </c:pt>
                <c:pt idx="43734">
                  <c:v>41607.8541666667</c:v>
                </c:pt>
                <c:pt idx="43735">
                  <c:v>41607.8576388889</c:v>
                </c:pt>
                <c:pt idx="43736">
                  <c:v>41607.8611111111</c:v>
                </c:pt>
                <c:pt idx="43737">
                  <c:v>41607.8645833333</c:v>
                </c:pt>
                <c:pt idx="43738">
                  <c:v>41607.8680555556</c:v>
                </c:pt>
                <c:pt idx="43739">
                  <c:v>41607.8715277778</c:v>
                </c:pt>
                <c:pt idx="43740">
                  <c:v>41607.875</c:v>
                </c:pt>
                <c:pt idx="43741">
                  <c:v>41607.8784722222</c:v>
                </c:pt>
                <c:pt idx="43742">
                  <c:v>41607.8819444445</c:v>
                </c:pt>
                <c:pt idx="43743">
                  <c:v>41607.8854166667</c:v>
                </c:pt>
                <c:pt idx="43744">
                  <c:v>41607.8888888889</c:v>
                </c:pt>
                <c:pt idx="43745">
                  <c:v>41607.8923611111</c:v>
                </c:pt>
                <c:pt idx="43746">
                  <c:v>41607.8958333333</c:v>
                </c:pt>
                <c:pt idx="43747">
                  <c:v>41607.8993055556</c:v>
                </c:pt>
                <c:pt idx="43748">
                  <c:v>41607.9027777778</c:v>
                </c:pt>
                <c:pt idx="43749">
                  <c:v>41607.90625</c:v>
                </c:pt>
                <c:pt idx="43750">
                  <c:v>41607.9097222222</c:v>
                </c:pt>
                <c:pt idx="43751">
                  <c:v>41607.9131944445</c:v>
                </c:pt>
                <c:pt idx="43752">
                  <c:v>41607.9166666667</c:v>
                </c:pt>
                <c:pt idx="43753">
                  <c:v>41607.9201388889</c:v>
                </c:pt>
                <c:pt idx="43754">
                  <c:v>41607.9236111111</c:v>
                </c:pt>
                <c:pt idx="43755">
                  <c:v>41607.9270833333</c:v>
                </c:pt>
                <c:pt idx="43756">
                  <c:v>41607.9305555556</c:v>
                </c:pt>
                <c:pt idx="43757">
                  <c:v>41607.9340277778</c:v>
                </c:pt>
                <c:pt idx="43758">
                  <c:v>41607.9375</c:v>
                </c:pt>
                <c:pt idx="43759">
                  <c:v>41607.9409722222</c:v>
                </c:pt>
                <c:pt idx="43760">
                  <c:v>41607.9444444445</c:v>
                </c:pt>
                <c:pt idx="43761">
                  <c:v>41607.9479166667</c:v>
                </c:pt>
                <c:pt idx="43762">
                  <c:v>41607.9513888889</c:v>
                </c:pt>
                <c:pt idx="43763">
                  <c:v>41607.9548611111</c:v>
                </c:pt>
                <c:pt idx="43764">
                  <c:v>41607.9583333333</c:v>
                </c:pt>
                <c:pt idx="43765">
                  <c:v>41607.9618055556</c:v>
                </c:pt>
                <c:pt idx="43766">
                  <c:v>41607.9652777778</c:v>
                </c:pt>
                <c:pt idx="43767">
                  <c:v>41607.96875</c:v>
                </c:pt>
                <c:pt idx="43768">
                  <c:v>41607.9722222222</c:v>
                </c:pt>
                <c:pt idx="43769">
                  <c:v>41607.9756944444</c:v>
                </c:pt>
                <c:pt idx="43770">
                  <c:v>41607.9791666667</c:v>
                </c:pt>
                <c:pt idx="43771">
                  <c:v>41607.9826388889</c:v>
                </c:pt>
                <c:pt idx="43772">
                  <c:v>41607.9861111111</c:v>
                </c:pt>
                <c:pt idx="43773">
                  <c:v>41607.9895833333</c:v>
                </c:pt>
                <c:pt idx="43774">
                  <c:v>41607.9930555556</c:v>
                </c:pt>
                <c:pt idx="43775">
                  <c:v>41607.9965277778</c:v>
                </c:pt>
                <c:pt idx="43776">
                  <c:v>41608</c:v>
                </c:pt>
                <c:pt idx="43777">
                  <c:v>41608.0034722222</c:v>
                </c:pt>
                <c:pt idx="43778">
                  <c:v>41608.0069444444</c:v>
                </c:pt>
                <c:pt idx="43779">
                  <c:v>41608.0104166667</c:v>
                </c:pt>
                <c:pt idx="43780">
                  <c:v>41608.0138888889</c:v>
                </c:pt>
                <c:pt idx="43781">
                  <c:v>41608.0173611111</c:v>
                </c:pt>
                <c:pt idx="43782">
                  <c:v>41608.0208333333</c:v>
                </c:pt>
                <c:pt idx="43783">
                  <c:v>41608.0243055556</c:v>
                </c:pt>
                <c:pt idx="43784">
                  <c:v>41608.0277777778</c:v>
                </c:pt>
                <c:pt idx="43785">
                  <c:v>41608.03125</c:v>
                </c:pt>
                <c:pt idx="43786">
                  <c:v>41608.0347222222</c:v>
                </c:pt>
                <c:pt idx="43787">
                  <c:v>41608.0381944444</c:v>
                </c:pt>
                <c:pt idx="43788">
                  <c:v>41608.0416666667</c:v>
                </c:pt>
                <c:pt idx="43789">
                  <c:v>41608.0451388889</c:v>
                </c:pt>
                <c:pt idx="43790">
                  <c:v>41608.0486111111</c:v>
                </c:pt>
                <c:pt idx="43791">
                  <c:v>41608.0520833333</c:v>
                </c:pt>
                <c:pt idx="43792">
                  <c:v>41608.0555555556</c:v>
                </c:pt>
                <c:pt idx="43793">
                  <c:v>41608.0590277778</c:v>
                </c:pt>
                <c:pt idx="43794">
                  <c:v>41608.0625</c:v>
                </c:pt>
                <c:pt idx="43795">
                  <c:v>41608.0659722222</c:v>
                </c:pt>
                <c:pt idx="43796">
                  <c:v>41608.0694444444</c:v>
                </c:pt>
                <c:pt idx="43797">
                  <c:v>41608.0729166667</c:v>
                </c:pt>
                <c:pt idx="43798">
                  <c:v>41608.0763888889</c:v>
                </c:pt>
                <c:pt idx="43799">
                  <c:v>41608.0798611111</c:v>
                </c:pt>
                <c:pt idx="43800">
                  <c:v>41608.0833333333</c:v>
                </c:pt>
                <c:pt idx="43801">
                  <c:v>41608.0868055556</c:v>
                </c:pt>
                <c:pt idx="43802">
                  <c:v>41608.0902777778</c:v>
                </c:pt>
                <c:pt idx="43803">
                  <c:v>41608.09375</c:v>
                </c:pt>
                <c:pt idx="43804">
                  <c:v>41608.0972222222</c:v>
                </c:pt>
                <c:pt idx="43805">
                  <c:v>41608.1006944444</c:v>
                </c:pt>
                <c:pt idx="43806">
                  <c:v>41608.1041666667</c:v>
                </c:pt>
                <c:pt idx="43807">
                  <c:v>41608.1076388889</c:v>
                </c:pt>
                <c:pt idx="43808">
                  <c:v>41608.1111111111</c:v>
                </c:pt>
                <c:pt idx="43809">
                  <c:v>41608.1145833333</c:v>
                </c:pt>
                <c:pt idx="43810">
                  <c:v>41608.1180555556</c:v>
                </c:pt>
                <c:pt idx="43811">
                  <c:v>41608.1215277778</c:v>
                </c:pt>
                <c:pt idx="43812">
                  <c:v>41608.125</c:v>
                </c:pt>
                <c:pt idx="43813">
                  <c:v>41608.1284722222</c:v>
                </c:pt>
                <c:pt idx="43814">
                  <c:v>41608.1319444444</c:v>
                </c:pt>
                <c:pt idx="43815">
                  <c:v>41608.1354166667</c:v>
                </c:pt>
                <c:pt idx="43816">
                  <c:v>41608.1388888889</c:v>
                </c:pt>
                <c:pt idx="43817">
                  <c:v>41608.1423611111</c:v>
                </c:pt>
                <c:pt idx="43818">
                  <c:v>41608.1458333333</c:v>
                </c:pt>
                <c:pt idx="43819">
                  <c:v>41608.1493055556</c:v>
                </c:pt>
                <c:pt idx="43820">
                  <c:v>41608.1527777778</c:v>
                </c:pt>
                <c:pt idx="43821">
                  <c:v>41608.15625</c:v>
                </c:pt>
                <c:pt idx="43822">
                  <c:v>41608.1597222222</c:v>
                </c:pt>
                <c:pt idx="43823">
                  <c:v>41608.1631944445</c:v>
                </c:pt>
                <c:pt idx="43824">
                  <c:v>41608.1666666667</c:v>
                </c:pt>
                <c:pt idx="43825">
                  <c:v>41608.1701388889</c:v>
                </c:pt>
                <c:pt idx="43826">
                  <c:v>41608.1736111111</c:v>
                </c:pt>
                <c:pt idx="43827">
                  <c:v>41608.1770833333</c:v>
                </c:pt>
                <c:pt idx="43828">
                  <c:v>41608.1805555556</c:v>
                </c:pt>
                <c:pt idx="43829">
                  <c:v>41608.1840277778</c:v>
                </c:pt>
                <c:pt idx="43830">
                  <c:v>41608.1875</c:v>
                </c:pt>
                <c:pt idx="43831">
                  <c:v>41608.1909722222</c:v>
                </c:pt>
                <c:pt idx="43832">
                  <c:v>41608.1944444445</c:v>
                </c:pt>
                <c:pt idx="43833">
                  <c:v>41608.1979166667</c:v>
                </c:pt>
                <c:pt idx="43834">
                  <c:v>41608.2013888889</c:v>
                </c:pt>
                <c:pt idx="43835">
                  <c:v>41608.2048611111</c:v>
                </c:pt>
                <c:pt idx="43836">
                  <c:v>41608.2083333333</c:v>
                </c:pt>
                <c:pt idx="43837">
                  <c:v>41608.2118055556</c:v>
                </c:pt>
                <c:pt idx="43838">
                  <c:v>41608.2152777778</c:v>
                </c:pt>
                <c:pt idx="43839">
                  <c:v>41608.21875</c:v>
                </c:pt>
                <c:pt idx="43840">
                  <c:v>41608.2222222222</c:v>
                </c:pt>
                <c:pt idx="43841">
                  <c:v>41608.2256944445</c:v>
                </c:pt>
                <c:pt idx="43842">
                  <c:v>41608.2291666667</c:v>
                </c:pt>
                <c:pt idx="43843">
                  <c:v>41608.2326388889</c:v>
                </c:pt>
                <c:pt idx="43844">
                  <c:v>41608.2361111111</c:v>
                </c:pt>
                <c:pt idx="43845">
                  <c:v>41608.2395833333</c:v>
                </c:pt>
                <c:pt idx="43846">
                  <c:v>41608.2430555556</c:v>
                </c:pt>
                <c:pt idx="43847">
                  <c:v>41608.2465277778</c:v>
                </c:pt>
                <c:pt idx="43848">
                  <c:v>41608.25</c:v>
                </c:pt>
                <c:pt idx="43849">
                  <c:v>41608.2534722222</c:v>
                </c:pt>
                <c:pt idx="43850">
                  <c:v>41608.2569444444</c:v>
                </c:pt>
                <c:pt idx="43851">
                  <c:v>41608.2604166667</c:v>
                </c:pt>
                <c:pt idx="43852">
                  <c:v>41608.2638888889</c:v>
                </c:pt>
                <c:pt idx="43853">
                  <c:v>41608.2673611111</c:v>
                </c:pt>
                <c:pt idx="43854">
                  <c:v>41608.2708333333</c:v>
                </c:pt>
                <c:pt idx="43855">
                  <c:v>41608.2743055556</c:v>
                </c:pt>
                <c:pt idx="43856">
                  <c:v>41608.2777777778</c:v>
                </c:pt>
                <c:pt idx="43857">
                  <c:v>41608.28125</c:v>
                </c:pt>
                <c:pt idx="43858">
                  <c:v>41608.2847222222</c:v>
                </c:pt>
                <c:pt idx="43859">
                  <c:v>41608.2881944444</c:v>
                </c:pt>
                <c:pt idx="43860">
                  <c:v>41608.2916666667</c:v>
                </c:pt>
                <c:pt idx="43861">
                  <c:v>41608.2951388889</c:v>
                </c:pt>
                <c:pt idx="43862">
                  <c:v>41608.2986111111</c:v>
                </c:pt>
                <c:pt idx="43863">
                  <c:v>41608.3020833333</c:v>
                </c:pt>
                <c:pt idx="43864">
                  <c:v>41608.3055555556</c:v>
                </c:pt>
                <c:pt idx="43865">
                  <c:v>41608.3090277778</c:v>
                </c:pt>
                <c:pt idx="43866">
                  <c:v>41608.3125</c:v>
                </c:pt>
                <c:pt idx="43867">
                  <c:v>41608.3159722222</c:v>
                </c:pt>
                <c:pt idx="43868">
                  <c:v>41608.3194444444</c:v>
                </c:pt>
                <c:pt idx="43869">
                  <c:v>41608.3229166667</c:v>
                </c:pt>
                <c:pt idx="43870">
                  <c:v>41608.3263888889</c:v>
                </c:pt>
                <c:pt idx="43871">
                  <c:v>41608.3298611111</c:v>
                </c:pt>
                <c:pt idx="43872">
                  <c:v>41608.3333333333</c:v>
                </c:pt>
                <c:pt idx="43873">
                  <c:v>41608.3368055556</c:v>
                </c:pt>
                <c:pt idx="43874">
                  <c:v>41608.3402777778</c:v>
                </c:pt>
                <c:pt idx="43875">
                  <c:v>41608.34375</c:v>
                </c:pt>
                <c:pt idx="43876">
                  <c:v>41608.3472222222</c:v>
                </c:pt>
                <c:pt idx="43877">
                  <c:v>41608.3506944444</c:v>
                </c:pt>
                <c:pt idx="43878">
                  <c:v>41608.3541666667</c:v>
                </c:pt>
                <c:pt idx="43879">
                  <c:v>41608.3576388889</c:v>
                </c:pt>
                <c:pt idx="43880">
                  <c:v>41608.3611111111</c:v>
                </c:pt>
                <c:pt idx="43881">
                  <c:v>41608.3645833333</c:v>
                </c:pt>
                <c:pt idx="43882">
                  <c:v>41608.3680555556</c:v>
                </c:pt>
                <c:pt idx="43883">
                  <c:v>41608.3715277778</c:v>
                </c:pt>
                <c:pt idx="43884">
                  <c:v>41608.375</c:v>
                </c:pt>
                <c:pt idx="43885">
                  <c:v>41608.3784722222</c:v>
                </c:pt>
                <c:pt idx="43886">
                  <c:v>41608.3819444444</c:v>
                </c:pt>
                <c:pt idx="43887">
                  <c:v>41608.3854166667</c:v>
                </c:pt>
                <c:pt idx="43888">
                  <c:v>41608.3888888889</c:v>
                </c:pt>
                <c:pt idx="43889">
                  <c:v>41608.3923611111</c:v>
                </c:pt>
                <c:pt idx="43890">
                  <c:v>41608.3958333333</c:v>
                </c:pt>
                <c:pt idx="43891">
                  <c:v>41608.3993055556</c:v>
                </c:pt>
                <c:pt idx="43892">
                  <c:v>41608.4027777778</c:v>
                </c:pt>
                <c:pt idx="43893">
                  <c:v>41608.40625</c:v>
                </c:pt>
                <c:pt idx="43894">
                  <c:v>41608.4097222222</c:v>
                </c:pt>
                <c:pt idx="43895">
                  <c:v>41608.4131944445</c:v>
                </c:pt>
                <c:pt idx="43896">
                  <c:v>41608.4166666667</c:v>
                </c:pt>
                <c:pt idx="43897">
                  <c:v>41608.4201388889</c:v>
                </c:pt>
                <c:pt idx="43898">
                  <c:v>41608.4236111111</c:v>
                </c:pt>
                <c:pt idx="43899">
                  <c:v>41608.4270833333</c:v>
                </c:pt>
                <c:pt idx="43900">
                  <c:v>41608.4305555556</c:v>
                </c:pt>
                <c:pt idx="43901">
                  <c:v>41608.4340277778</c:v>
                </c:pt>
                <c:pt idx="43902">
                  <c:v>41608.4375</c:v>
                </c:pt>
                <c:pt idx="43903">
                  <c:v>41608.4409722222</c:v>
                </c:pt>
                <c:pt idx="43904">
                  <c:v>41608.4444444445</c:v>
                </c:pt>
                <c:pt idx="43905">
                  <c:v>41608.4479166667</c:v>
                </c:pt>
                <c:pt idx="43906">
                  <c:v>41608.4513888889</c:v>
                </c:pt>
                <c:pt idx="43907">
                  <c:v>41608.4548611111</c:v>
                </c:pt>
                <c:pt idx="43908">
                  <c:v>41608.4583333333</c:v>
                </c:pt>
                <c:pt idx="43909">
                  <c:v>41608.4618055556</c:v>
                </c:pt>
                <c:pt idx="43910">
                  <c:v>41608.4652777778</c:v>
                </c:pt>
                <c:pt idx="43911">
                  <c:v>41608.46875</c:v>
                </c:pt>
                <c:pt idx="43912">
                  <c:v>41608.4722222222</c:v>
                </c:pt>
                <c:pt idx="43913">
                  <c:v>41608.4756944445</c:v>
                </c:pt>
                <c:pt idx="43914">
                  <c:v>41608.4791666667</c:v>
                </c:pt>
                <c:pt idx="43915">
                  <c:v>41608.4826388889</c:v>
                </c:pt>
                <c:pt idx="43916">
                  <c:v>41608.4861111111</c:v>
                </c:pt>
                <c:pt idx="43917">
                  <c:v>41608.4895833333</c:v>
                </c:pt>
                <c:pt idx="43918">
                  <c:v>41608.4930555556</c:v>
                </c:pt>
                <c:pt idx="43919">
                  <c:v>41608.4965277778</c:v>
                </c:pt>
                <c:pt idx="43920">
                  <c:v>41608.5</c:v>
                </c:pt>
                <c:pt idx="43921">
                  <c:v>41608.5034722222</c:v>
                </c:pt>
                <c:pt idx="43922">
                  <c:v>41608.5069444444</c:v>
                </c:pt>
                <c:pt idx="43923">
                  <c:v>41608.5104166667</c:v>
                </c:pt>
                <c:pt idx="43924">
                  <c:v>41608.5138888889</c:v>
                </c:pt>
                <c:pt idx="43925">
                  <c:v>41608.5173611111</c:v>
                </c:pt>
                <c:pt idx="43926">
                  <c:v>41608.5208333333</c:v>
                </c:pt>
                <c:pt idx="43927">
                  <c:v>41608.5243055556</c:v>
                </c:pt>
                <c:pt idx="43928">
                  <c:v>41608.5277777778</c:v>
                </c:pt>
                <c:pt idx="43929">
                  <c:v>41608.53125</c:v>
                </c:pt>
                <c:pt idx="43930">
                  <c:v>41608.5347222222</c:v>
                </c:pt>
                <c:pt idx="43931">
                  <c:v>41608.5381944444</c:v>
                </c:pt>
                <c:pt idx="43932">
                  <c:v>41608.5416666667</c:v>
                </c:pt>
                <c:pt idx="43933">
                  <c:v>41608.5451388889</c:v>
                </c:pt>
                <c:pt idx="43934">
                  <c:v>41608.5486111111</c:v>
                </c:pt>
                <c:pt idx="43935">
                  <c:v>41608.5520833333</c:v>
                </c:pt>
                <c:pt idx="43936">
                  <c:v>41608.5555555556</c:v>
                </c:pt>
                <c:pt idx="43937">
                  <c:v>41608.5590277778</c:v>
                </c:pt>
                <c:pt idx="43938">
                  <c:v>41608.5625</c:v>
                </c:pt>
                <c:pt idx="43939">
                  <c:v>41608.5659722222</c:v>
                </c:pt>
                <c:pt idx="43940">
                  <c:v>41608.5694444444</c:v>
                </c:pt>
                <c:pt idx="43941">
                  <c:v>41608.5729166667</c:v>
                </c:pt>
                <c:pt idx="43942">
                  <c:v>41608.5763888889</c:v>
                </c:pt>
                <c:pt idx="43943">
                  <c:v>41608.5798611111</c:v>
                </c:pt>
                <c:pt idx="43944">
                  <c:v>41608.5833333333</c:v>
                </c:pt>
                <c:pt idx="43945">
                  <c:v>41608.5868055556</c:v>
                </c:pt>
                <c:pt idx="43946">
                  <c:v>41608.5902777778</c:v>
                </c:pt>
                <c:pt idx="43947">
                  <c:v>41608.59375</c:v>
                </c:pt>
                <c:pt idx="43948">
                  <c:v>41608.5972222222</c:v>
                </c:pt>
                <c:pt idx="43949">
                  <c:v>41608.6006944444</c:v>
                </c:pt>
                <c:pt idx="43950">
                  <c:v>41608.6041666667</c:v>
                </c:pt>
                <c:pt idx="43951">
                  <c:v>41608.6076388889</c:v>
                </c:pt>
                <c:pt idx="43952">
                  <c:v>41608.6111111111</c:v>
                </c:pt>
                <c:pt idx="43953">
                  <c:v>41608.6145833333</c:v>
                </c:pt>
                <c:pt idx="43954">
                  <c:v>41608.6180555556</c:v>
                </c:pt>
                <c:pt idx="43955">
                  <c:v>41608.6215277778</c:v>
                </c:pt>
                <c:pt idx="43956">
                  <c:v>41608.625</c:v>
                </c:pt>
                <c:pt idx="43957">
                  <c:v>41608.6284722222</c:v>
                </c:pt>
                <c:pt idx="43958">
                  <c:v>41608.6319444444</c:v>
                </c:pt>
                <c:pt idx="43959">
                  <c:v>41608.6354166667</c:v>
                </c:pt>
                <c:pt idx="43960">
                  <c:v>41608.6388888889</c:v>
                </c:pt>
                <c:pt idx="43961">
                  <c:v>41608.6423611111</c:v>
                </c:pt>
                <c:pt idx="43962">
                  <c:v>41608.6458333333</c:v>
                </c:pt>
                <c:pt idx="43963">
                  <c:v>41608.6493055556</c:v>
                </c:pt>
                <c:pt idx="43964">
                  <c:v>41608.6527777778</c:v>
                </c:pt>
                <c:pt idx="43965">
                  <c:v>41608.65625</c:v>
                </c:pt>
                <c:pt idx="43966">
                  <c:v>41608.6597222222</c:v>
                </c:pt>
                <c:pt idx="43967">
                  <c:v>41608.6631944444</c:v>
                </c:pt>
                <c:pt idx="43968">
                  <c:v>41608.6666666667</c:v>
                </c:pt>
                <c:pt idx="43969">
                  <c:v>41608.6701388889</c:v>
                </c:pt>
                <c:pt idx="43970">
                  <c:v>41608.6736111111</c:v>
                </c:pt>
                <c:pt idx="43971">
                  <c:v>41608.6770833333</c:v>
                </c:pt>
                <c:pt idx="43972">
                  <c:v>41608.6805555556</c:v>
                </c:pt>
                <c:pt idx="43973">
                  <c:v>41608.6840277778</c:v>
                </c:pt>
                <c:pt idx="43974">
                  <c:v>41608.6875</c:v>
                </c:pt>
                <c:pt idx="43975">
                  <c:v>41608.6909722222</c:v>
                </c:pt>
                <c:pt idx="43976">
                  <c:v>41608.6944444445</c:v>
                </c:pt>
                <c:pt idx="43977">
                  <c:v>41608.6979166667</c:v>
                </c:pt>
                <c:pt idx="43978">
                  <c:v>41608.7013888889</c:v>
                </c:pt>
                <c:pt idx="43979">
                  <c:v>41608.7048611111</c:v>
                </c:pt>
                <c:pt idx="43980">
                  <c:v>41608.7083333333</c:v>
                </c:pt>
                <c:pt idx="43981">
                  <c:v>41608.7118055556</c:v>
                </c:pt>
                <c:pt idx="43982">
                  <c:v>41608.7152777778</c:v>
                </c:pt>
                <c:pt idx="43983">
                  <c:v>41608.71875</c:v>
                </c:pt>
                <c:pt idx="43984">
                  <c:v>41608.7222222222</c:v>
                </c:pt>
                <c:pt idx="43985">
                  <c:v>41608.7256944445</c:v>
                </c:pt>
                <c:pt idx="43986">
                  <c:v>41608.7291666667</c:v>
                </c:pt>
                <c:pt idx="43987">
                  <c:v>41608.7326388889</c:v>
                </c:pt>
                <c:pt idx="43988">
                  <c:v>41608.7361111111</c:v>
                </c:pt>
                <c:pt idx="43989">
                  <c:v>41608.7395833333</c:v>
                </c:pt>
                <c:pt idx="43990">
                  <c:v>41608.7430555556</c:v>
                </c:pt>
                <c:pt idx="43991">
                  <c:v>41608.7465277778</c:v>
                </c:pt>
                <c:pt idx="43992">
                  <c:v>41608.75</c:v>
                </c:pt>
                <c:pt idx="43993">
                  <c:v>41608.7534722222</c:v>
                </c:pt>
                <c:pt idx="43994">
                  <c:v>41608.7569444445</c:v>
                </c:pt>
                <c:pt idx="43995">
                  <c:v>41608.7604166667</c:v>
                </c:pt>
                <c:pt idx="43996">
                  <c:v>41608.7638888889</c:v>
                </c:pt>
                <c:pt idx="43997">
                  <c:v>41608.7673611111</c:v>
                </c:pt>
                <c:pt idx="43998">
                  <c:v>41608.7708333333</c:v>
                </c:pt>
                <c:pt idx="43999">
                  <c:v>41608.7743055556</c:v>
                </c:pt>
                <c:pt idx="44000">
                  <c:v>41608.7777777778</c:v>
                </c:pt>
                <c:pt idx="44001">
                  <c:v>41608.78125</c:v>
                </c:pt>
                <c:pt idx="44002">
                  <c:v>41608.7847222222</c:v>
                </c:pt>
                <c:pt idx="44003">
                  <c:v>41608.7881944444</c:v>
                </c:pt>
                <c:pt idx="44004">
                  <c:v>41608.7916666667</c:v>
                </c:pt>
                <c:pt idx="44005">
                  <c:v>41608.7951388889</c:v>
                </c:pt>
                <c:pt idx="44006">
                  <c:v>41608.7986111111</c:v>
                </c:pt>
                <c:pt idx="44007">
                  <c:v>41608.8020833333</c:v>
                </c:pt>
                <c:pt idx="44008">
                  <c:v>41608.8055555556</c:v>
                </c:pt>
                <c:pt idx="44009">
                  <c:v>41608.8090277778</c:v>
                </c:pt>
                <c:pt idx="44010">
                  <c:v>41608.8125</c:v>
                </c:pt>
                <c:pt idx="44011">
                  <c:v>41608.8159722222</c:v>
                </c:pt>
                <c:pt idx="44012">
                  <c:v>41608.8194444444</c:v>
                </c:pt>
                <c:pt idx="44013">
                  <c:v>41608.8229166667</c:v>
                </c:pt>
                <c:pt idx="44014">
                  <c:v>41608.8263888889</c:v>
                </c:pt>
                <c:pt idx="44015">
                  <c:v>41608.8298611111</c:v>
                </c:pt>
                <c:pt idx="44016">
                  <c:v>41608.8333333333</c:v>
                </c:pt>
                <c:pt idx="44017">
                  <c:v>41608.8368055556</c:v>
                </c:pt>
                <c:pt idx="44018">
                  <c:v>41608.8402777778</c:v>
                </c:pt>
                <c:pt idx="44019">
                  <c:v>41608.84375</c:v>
                </c:pt>
                <c:pt idx="44020">
                  <c:v>41608.8472222222</c:v>
                </c:pt>
                <c:pt idx="44021">
                  <c:v>41608.8506944444</c:v>
                </c:pt>
                <c:pt idx="44022">
                  <c:v>41608.8541666667</c:v>
                </c:pt>
                <c:pt idx="44023">
                  <c:v>41608.8576388889</c:v>
                </c:pt>
                <c:pt idx="44024">
                  <c:v>41608.8611111111</c:v>
                </c:pt>
                <c:pt idx="44025">
                  <c:v>41608.8645833333</c:v>
                </c:pt>
                <c:pt idx="44026">
                  <c:v>41608.8680555556</c:v>
                </c:pt>
                <c:pt idx="44027">
                  <c:v>41608.8715277778</c:v>
                </c:pt>
                <c:pt idx="44028">
                  <c:v>41608.875</c:v>
                </c:pt>
                <c:pt idx="44029">
                  <c:v>41608.8784722222</c:v>
                </c:pt>
                <c:pt idx="44030">
                  <c:v>41608.8819444444</c:v>
                </c:pt>
                <c:pt idx="44031">
                  <c:v>41608.8854166667</c:v>
                </c:pt>
                <c:pt idx="44032">
                  <c:v>41608.8888888889</c:v>
                </c:pt>
                <c:pt idx="44033">
                  <c:v>41608.8923611111</c:v>
                </c:pt>
                <c:pt idx="44034">
                  <c:v>41608.8958333333</c:v>
                </c:pt>
                <c:pt idx="44035">
                  <c:v>41608.8993055556</c:v>
                </c:pt>
                <c:pt idx="44036">
                  <c:v>41608.9027777778</c:v>
                </c:pt>
                <c:pt idx="44037">
                  <c:v>41608.90625</c:v>
                </c:pt>
                <c:pt idx="44038">
                  <c:v>41608.9097222222</c:v>
                </c:pt>
                <c:pt idx="44039">
                  <c:v>41608.9131944444</c:v>
                </c:pt>
                <c:pt idx="44040">
                  <c:v>41608.9166666667</c:v>
                </c:pt>
                <c:pt idx="44041">
                  <c:v>41608.9201388889</c:v>
                </c:pt>
                <c:pt idx="44042">
                  <c:v>41608.9236111111</c:v>
                </c:pt>
                <c:pt idx="44043">
                  <c:v>41608.9270833333</c:v>
                </c:pt>
                <c:pt idx="44044">
                  <c:v>41608.9305555556</c:v>
                </c:pt>
                <c:pt idx="44045">
                  <c:v>41608.9340277778</c:v>
                </c:pt>
                <c:pt idx="44046">
                  <c:v>41608.9375</c:v>
                </c:pt>
                <c:pt idx="44047">
                  <c:v>41608.9409722222</c:v>
                </c:pt>
                <c:pt idx="44048">
                  <c:v>41608.9444444445</c:v>
                </c:pt>
                <c:pt idx="44049">
                  <c:v>41608.9479166667</c:v>
                </c:pt>
                <c:pt idx="44050">
                  <c:v>41608.9513888889</c:v>
                </c:pt>
                <c:pt idx="44051">
                  <c:v>41608.9548611111</c:v>
                </c:pt>
                <c:pt idx="44052">
                  <c:v>41608.9583333333</c:v>
                </c:pt>
                <c:pt idx="44053">
                  <c:v>41608.9618055556</c:v>
                </c:pt>
                <c:pt idx="44054">
                  <c:v>41608.9652777778</c:v>
                </c:pt>
                <c:pt idx="44055">
                  <c:v>41608.96875</c:v>
                </c:pt>
                <c:pt idx="44056">
                  <c:v>41608.9722222222</c:v>
                </c:pt>
                <c:pt idx="44057">
                  <c:v>41608.9756944445</c:v>
                </c:pt>
                <c:pt idx="44058">
                  <c:v>41608.9791666667</c:v>
                </c:pt>
                <c:pt idx="44059">
                  <c:v>41608.9826388889</c:v>
                </c:pt>
                <c:pt idx="44060">
                  <c:v>41608.9861111111</c:v>
                </c:pt>
                <c:pt idx="44061">
                  <c:v>41608.9895833333</c:v>
                </c:pt>
                <c:pt idx="44062">
                  <c:v>41608.9930555556</c:v>
                </c:pt>
                <c:pt idx="44063">
                  <c:v>41608.9965277778</c:v>
                </c:pt>
              </c:numCache>
            </c:numRef>
          </c:xVal>
          <c:yVal>
            <c:numRef>
              <c:f>0</c:f>
              <c:numCache>
                <c:formatCode>General</c:formatCode>
                <c:ptCount val="44064"/>
                <c:pt idx="18">
                  <c:v>6.72485207100591</c:v>
                </c:pt>
                <c:pt idx="19">
                  <c:v>5.57988165680473</c:v>
                </c:pt>
                <c:pt idx="20">
                  <c:v>4.43786982248521</c:v>
                </c:pt>
                <c:pt idx="21">
                  <c:v>3.33431952662722</c:v>
                </c:pt>
                <c:pt idx="22">
                  <c:v>2.24852071005917</c:v>
                </c:pt>
                <c:pt idx="23">
                  <c:v>1.16568047337278</c:v>
                </c:pt>
                <c:pt idx="24">
                  <c:v>0.118343195266272</c:v>
                </c:pt>
                <c:pt idx="25">
                  <c:v>-0.896449704142012</c:v>
                </c:pt>
                <c:pt idx="26">
                  <c:v>-1.92011834319527</c:v>
                </c:pt>
                <c:pt idx="27">
                  <c:v>-2.89940828402367</c:v>
                </c:pt>
                <c:pt idx="28">
                  <c:v>-3.84319526627219</c:v>
                </c:pt>
                <c:pt idx="29">
                  <c:v>-4.72189349112426</c:v>
                </c:pt>
                <c:pt idx="30">
                  <c:v>-5.56508875739645</c:v>
                </c:pt>
                <c:pt idx="31">
                  <c:v>-6.34023668639053</c:v>
                </c:pt>
                <c:pt idx="32">
                  <c:v>-7.04733727810651</c:v>
                </c:pt>
                <c:pt idx="33">
                  <c:v>-7.63905325443787</c:v>
                </c:pt>
                <c:pt idx="34">
                  <c:v>-8.16568047337278</c:v>
                </c:pt>
                <c:pt idx="35">
                  <c:v>-8.61538461538462</c:v>
                </c:pt>
                <c:pt idx="36">
                  <c:v>-9.00887573964497</c:v>
                </c:pt>
                <c:pt idx="37">
                  <c:v>-9.38461538461539</c:v>
                </c:pt>
                <c:pt idx="38">
                  <c:v>-9.73076923076923</c:v>
                </c:pt>
                <c:pt idx="39">
                  <c:v>-10.0177514792899</c:v>
                </c:pt>
                <c:pt idx="40">
                  <c:v>-10.2514792899408</c:v>
                </c:pt>
                <c:pt idx="41">
                  <c:v>-10.4201183431953</c:v>
                </c:pt>
                <c:pt idx="42">
                  <c:v>-10.5029585798817</c:v>
                </c:pt>
                <c:pt idx="43">
                  <c:v>-10.5828402366864</c:v>
                </c:pt>
                <c:pt idx="44">
                  <c:v>-10.6153846153846</c:v>
                </c:pt>
                <c:pt idx="45">
                  <c:v>-10.6065088757396</c:v>
                </c:pt>
                <c:pt idx="46">
                  <c:v>-10.6183431952663</c:v>
                </c:pt>
                <c:pt idx="47">
                  <c:v>-10.6213017751479</c:v>
                </c:pt>
                <c:pt idx="48">
                  <c:v>-10.603550295858</c:v>
                </c:pt>
                <c:pt idx="49">
                  <c:v>-10.5680473372781</c:v>
                </c:pt>
                <c:pt idx="50">
                  <c:v>-10.5059171597633</c:v>
                </c:pt>
                <c:pt idx="51">
                  <c:v>-10.396449704142</c:v>
                </c:pt>
                <c:pt idx="52">
                  <c:v>-10.2159763313609</c:v>
                </c:pt>
                <c:pt idx="53">
                  <c:v>-10.0473372781065</c:v>
                </c:pt>
                <c:pt idx="54">
                  <c:v>-9.88757396449704</c:v>
                </c:pt>
                <c:pt idx="55">
                  <c:v>-9.74260355029586</c:v>
                </c:pt>
                <c:pt idx="56">
                  <c:v>-9.57692307692308</c:v>
                </c:pt>
                <c:pt idx="57">
                  <c:v>-9.44378698224852</c:v>
                </c:pt>
                <c:pt idx="58">
                  <c:v>-9.31360946745562</c:v>
                </c:pt>
                <c:pt idx="59">
                  <c:v>-9.19526627218935</c:v>
                </c:pt>
                <c:pt idx="60">
                  <c:v>-9.11834319526627</c:v>
                </c:pt>
                <c:pt idx="61">
                  <c:v>-9.07692307692308</c:v>
                </c:pt>
                <c:pt idx="62">
                  <c:v>-9.06804733727811</c:v>
                </c:pt>
                <c:pt idx="63">
                  <c:v>-9.06804733727811</c:v>
                </c:pt>
                <c:pt idx="64">
                  <c:v>-9.07396449704142</c:v>
                </c:pt>
                <c:pt idx="65">
                  <c:v>-9.08579881656805</c:v>
                </c:pt>
                <c:pt idx="66">
                  <c:v>-9.09763313609467</c:v>
                </c:pt>
                <c:pt idx="67">
                  <c:v>-9.1094674556213</c:v>
                </c:pt>
                <c:pt idx="68">
                  <c:v>-9.16272189349112</c:v>
                </c:pt>
                <c:pt idx="69">
                  <c:v>-9.20710059171597</c:v>
                </c:pt>
                <c:pt idx="70">
                  <c:v>-9.2603550295858</c:v>
                </c:pt>
                <c:pt idx="71">
                  <c:v>-9.3491124260355</c:v>
                </c:pt>
                <c:pt idx="72">
                  <c:v>-9.42899408284024</c:v>
                </c:pt>
                <c:pt idx="73">
                  <c:v>-9.52662721893491</c:v>
                </c:pt>
                <c:pt idx="74">
                  <c:v>-9.67751479289941</c:v>
                </c:pt>
                <c:pt idx="75">
                  <c:v>-9.85502958579882</c:v>
                </c:pt>
                <c:pt idx="76">
                  <c:v>-10.0650887573965</c:v>
                </c:pt>
                <c:pt idx="77">
                  <c:v>-10.3372781065089</c:v>
                </c:pt>
                <c:pt idx="78">
                  <c:v>-10.6745562130178</c:v>
                </c:pt>
                <c:pt idx="79">
                  <c:v>-11.0414201183432</c:v>
                </c:pt>
                <c:pt idx="80">
                  <c:v>-11.4112426035503</c:v>
                </c:pt>
                <c:pt idx="81">
                  <c:v>-11.801775147929</c:v>
                </c:pt>
                <c:pt idx="82">
                  <c:v>-12.2189349112426</c:v>
                </c:pt>
                <c:pt idx="83">
                  <c:v>-12.5710059171598</c:v>
                </c:pt>
                <c:pt idx="84">
                  <c:v>-12.8491124260355</c:v>
                </c:pt>
                <c:pt idx="85">
                  <c:v>-13.0798816568047</c:v>
                </c:pt>
                <c:pt idx="86">
                  <c:v>-13.215976331361</c:v>
                </c:pt>
                <c:pt idx="87">
                  <c:v>-13.2751479289941</c:v>
                </c:pt>
                <c:pt idx="88">
                  <c:v>-13.2781065088757</c:v>
                </c:pt>
                <c:pt idx="89">
                  <c:v>-13.189349112426</c:v>
                </c:pt>
                <c:pt idx="90">
                  <c:v>-13.0443786982249</c:v>
                </c:pt>
                <c:pt idx="91">
                  <c:v>-12.8284023668639</c:v>
                </c:pt>
                <c:pt idx="92">
                  <c:v>-12.5384615384615</c:v>
                </c:pt>
                <c:pt idx="93">
                  <c:v>-12.2130177514793</c:v>
                </c:pt>
                <c:pt idx="94">
                  <c:v>-11.8165680473373</c:v>
                </c:pt>
                <c:pt idx="95">
                  <c:v>-11.3727810650888</c:v>
                </c:pt>
                <c:pt idx="96">
                  <c:v>-10.8994082840237</c:v>
                </c:pt>
                <c:pt idx="97">
                  <c:v>-10.3668639053254</c:v>
                </c:pt>
                <c:pt idx="98">
                  <c:v>-9.79585798816568</c:v>
                </c:pt>
                <c:pt idx="99">
                  <c:v>-9.14201183431953</c:v>
                </c:pt>
                <c:pt idx="100">
                  <c:v>-8.37278106508876</c:v>
                </c:pt>
                <c:pt idx="101">
                  <c:v>-7.49112426035503</c:v>
                </c:pt>
                <c:pt idx="102">
                  <c:v>-6.55621301775148</c:v>
                </c:pt>
                <c:pt idx="103">
                  <c:v>-5.53550295857988</c:v>
                </c:pt>
                <c:pt idx="104">
                  <c:v>-4.44970414201183</c:v>
                </c:pt>
                <c:pt idx="105">
                  <c:v>-3.27810650887574</c:v>
                </c:pt>
                <c:pt idx="106">
                  <c:v>-2.04437869822485</c:v>
                </c:pt>
                <c:pt idx="107">
                  <c:v>-0.715976331360946</c:v>
                </c:pt>
                <c:pt idx="108">
                  <c:v>0.66863905325444</c:v>
                </c:pt>
                <c:pt idx="109">
                  <c:v>2.06804733727811</c:v>
                </c:pt>
                <c:pt idx="110">
                  <c:v>3.42011834319527</c:v>
                </c:pt>
                <c:pt idx="111">
                  <c:v>4.77514792899408</c:v>
                </c:pt>
                <c:pt idx="112">
                  <c:v>6.11242603550296</c:v>
                </c:pt>
                <c:pt idx="113">
                  <c:v>7.45857988165681</c:v>
                </c:pt>
                <c:pt idx="114">
                  <c:v>8.78994082840237</c:v>
                </c:pt>
                <c:pt idx="115">
                  <c:v>10.0769230769231</c:v>
                </c:pt>
                <c:pt idx="116">
                  <c:v>11.3668639053254</c:v>
                </c:pt>
                <c:pt idx="117">
                  <c:v>12.6272189349112</c:v>
                </c:pt>
                <c:pt idx="118">
                  <c:v>13.8284023668639</c:v>
                </c:pt>
                <c:pt idx="119">
                  <c:v>15.0325443786982</c:v>
                </c:pt>
                <c:pt idx="120">
                  <c:v>16.1923076923077</c:v>
                </c:pt>
                <c:pt idx="121">
                  <c:v>17.3431952662722</c:v>
                </c:pt>
                <c:pt idx="122">
                  <c:v>18.4556213017751</c:v>
                </c:pt>
                <c:pt idx="123">
                  <c:v>19.5355029585799</c:v>
                </c:pt>
                <c:pt idx="124">
                  <c:v>20.6005917159763</c:v>
                </c:pt>
                <c:pt idx="125">
                  <c:v>21.5828402366864</c:v>
                </c:pt>
                <c:pt idx="126">
                  <c:v>22.4733727810651</c:v>
                </c:pt>
                <c:pt idx="127">
                  <c:v>23.2810650887574</c:v>
                </c:pt>
                <c:pt idx="128">
                  <c:v>24.0828402366864</c:v>
                </c:pt>
                <c:pt idx="129">
                  <c:v>24.8224852071006</c:v>
                </c:pt>
                <c:pt idx="130">
                  <c:v>25.5147928994083</c:v>
                </c:pt>
                <c:pt idx="131">
                  <c:v>26.1449704142012</c:v>
                </c:pt>
                <c:pt idx="132">
                  <c:v>26.7159763313609</c:v>
                </c:pt>
                <c:pt idx="133">
                  <c:v>27.2041420118343</c:v>
                </c:pt>
                <c:pt idx="134">
                  <c:v>27.6449704142012</c:v>
                </c:pt>
                <c:pt idx="135">
                  <c:v>28.0532544378698</c:v>
                </c:pt>
                <c:pt idx="136">
                  <c:v>28.4585798816568</c:v>
                </c:pt>
                <c:pt idx="137">
                  <c:v>28.7603550295858</c:v>
                </c:pt>
                <c:pt idx="138">
                  <c:v>28.9674556213018</c:v>
                </c:pt>
                <c:pt idx="139">
                  <c:v>29.0710059171598</c:v>
                </c:pt>
                <c:pt idx="140">
                  <c:v>29.0828402366864</c:v>
                </c:pt>
                <c:pt idx="141">
                  <c:v>29.0147928994083</c:v>
                </c:pt>
                <c:pt idx="142">
                  <c:v>28.8313609467456</c:v>
                </c:pt>
                <c:pt idx="143">
                  <c:v>28.5710059171598</c:v>
                </c:pt>
                <c:pt idx="144">
                  <c:v>28.2455621301775</c:v>
                </c:pt>
                <c:pt idx="145">
                  <c:v>27.7810650887574</c:v>
                </c:pt>
                <c:pt idx="146">
                  <c:v>27.2218934911243</c:v>
                </c:pt>
                <c:pt idx="147">
                  <c:v>26.5325443786982</c:v>
                </c:pt>
                <c:pt idx="148">
                  <c:v>25.7514792899408</c:v>
                </c:pt>
                <c:pt idx="149">
                  <c:v>24.8698224852071</c:v>
                </c:pt>
                <c:pt idx="150">
                  <c:v>23.9378698224852</c:v>
                </c:pt>
                <c:pt idx="151">
                  <c:v>22.9733727810651</c:v>
                </c:pt>
                <c:pt idx="152">
                  <c:v>21.9408284023669</c:v>
                </c:pt>
                <c:pt idx="153">
                  <c:v>20.8579881656805</c:v>
                </c:pt>
                <c:pt idx="154">
                  <c:v>19.6508875739645</c:v>
                </c:pt>
                <c:pt idx="155">
                  <c:v>18.3934911242604</c:v>
                </c:pt>
                <c:pt idx="156">
                  <c:v>17.0887573964497</c:v>
                </c:pt>
                <c:pt idx="157">
                  <c:v>15.7366863905325</c:v>
                </c:pt>
                <c:pt idx="158">
                  <c:v>14.3550295857988</c:v>
                </c:pt>
                <c:pt idx="159">
                  <c:v>12.9704142011834</c:v>
                </c:pt>
                <c:pt idx="160">
                  <c:v>11.5710059171598</c:v>
                </c:pt>
                <c:pt idx="161">
                  <c:v>10.1213017751479</c:v>
                </c:pt>
                <c:pt idx="162">
                  <c:v>8.63313609467456</c:v>
                </c:pt>
                <c:pt idx="163">
                  <c:v>7.15680473372781</c:v>
                </c:pt>
                <c:pt idx="164">
                  <c:v>5.73076923076923</c:v>
                </c:pt>
                <c:pt idx="165">
                  <c:v>4.3491124260355</c:v>
                </c:pt>
                <c:pt idx="166">
                  <c:v>3.05029585798816</c:v>
                </c:pt>
                <c:pt idx="167">
                  <c:v>1.82544378698225</c:v>
                </c:pt>
                <c:pt idx="168">
                  <c:v>0.659763313609466</c:v>
                </c:pt>
                <c:pt idx="169">
                  <c:v>-0.482248520710061</c:v>
                </c:pt>
                <c:pt idx="170">
                  <c:v>-1.55917159763314</c:v>
                </c:pt>
                <c:pt idx="171">
                  <c:v>-2.50591715976331</c:v>
                </c:pt>
                <c:pt idx="172">
                  <c:v>-3.3698224852071</c:v>
                </c:pt>
                <c:pt idx="173">
                  <c:v>-4.13609467455621</c:v>
                </c:pt>
                <c:pt idx="174">
                  <c:v>-4.7810650887574</c:v>
                </c:pt>
                <c:pt idx="175">
                  <c:v>-5.29585798816568</c:v>
                </c:pt>
                <c:pt idx="176">
                  <c:v>-5.7396449704142</c:v>
                </c:pt>
                <c:pt idx="177">
                  <c:v>-6.13313609467456</c:v>
                </c:pt>
                <c:pt idx="178">
                  <c:v>-6.40828402366864</c:v>
                </c:pt>
                <c:pt idx="179">
                  <c:v>-6.59763313609467</c:v>
                </c:pt>
                <c:pt idx="180">
                  <c:v>-6.67159763313609</c:v>
                </c:pt>
                <c:pt idx="181">
                  <c:v>-6.63905325443787</c:v>
                </c:pt>
                <c:pt idx="182">
                  <c:v>-6.5</c:v>
                </c:pt>
                <c:pt idx="183">
                  <c:v>-6.29881656804734</c:v>
                </c:pt>
                <c:pt idx="184">
                  <c:v>-6.05029585798816</c:v>
                </c:pt>
                <c:pt idx="185">
                  <c:v>-5.78994082840237</c:v>
                </c:pt>
                <c:pt idx="186">
                  <c:v>-5.49704142011834</c:v>
                </c:pt>
                <c:pt idx="187">
                  <c:v>-5.15680473372781</c:v>
                </c:pt>
                <c:pt idx="188">
                  <c:v>-4.77810650887574</c:v>
                </c:pt>
                <c:pt idx="189">
                  <c:v>-4.33136094674556</c:v>
                </c:pt>
                <c:pt idx="190">
                  <c:v>-3.81656804733728</c:v>
                </c:pt>
                <c:pt idx="191">
                  <c:v>-3.25443786982249</c:v>
                </c:pt>
                <c:pt idx="192">
                  <c:v>-2.6715976331361</c:v>
                </c:pt>
                <c:pt idx="193">
                  <c:v>-2.05029585798817</c:v>
                </c:pt>
                <c:pt idx="194">
                  <c:v>-1.40236686390533</c:v>
                </c:pt>
                <c:pt idx="195">
                  <c:v>-0.718934911242605</c:v>
                </c:pt>
                <c:pt idx="196">
                  <c:v>0.0118343195266261</c:v>
                </c:pt>
                <c:pt idx="197">
                  <c:v>0.766272189349111</c:v>
                </c:pt>
                <c:pt idx="198">
                  <c:v>1.61242603550296</c:v>
                </c:pt>
                <c:pt idx="199">
                  <c:v>2.51775147928994</c:v>
                </c:pt>
                <c:pt idx="200">
                  <c:v>3.44970414201183</c:v>
                </c:pt>
                <c:pt idx="201">
                  <c:v>4.36094674556213</c:v>
                </c:pt>
                <c:pt idx="202">
                  <c:v>5.24852071005917</c:v>
                </c:pt>
                <c:pt idx="203">
                  <c:v>6.10355029585799</c:v>
                </c:pt>
                <c:pt idx="204">
                  <c:v>6.90828402366864</c:v>
                </c:pt>
                <c:pt idx="205">
                  <c:v>7.6508875739645</c:v>
                </c:pt>
                <c:pt idx="206">
                  <c:v>8.34023668639053</c:v>
                </c:pt>
                <c:pt idx="207">
                  <c:v>8.92603550295858</c:v>
                </c:pt>
                <c:pt idx="208">
                  <c:v>9.41420118343195</c:v>
                </c:pt>
                <c:pt idx="209">
                  <c:v>9.81656804733728</c:v>
                </c:pt>
                <c:pt idx="210">
                  <c:v>10.1449704142012</c:v>
                </c:pt>
                <c:pt idx="211">
                  <c:v>10.3846153846154</c:v>
                </c:pt>
                <c:pt idx="212">
                  <c:v>10.5118343195266</c:v>
                </c:pt>
                <c:pt idx="213">
                  <c:v>10.5325443786982</c:v>
                </c:pt>
                <c:pt idx="214">
                  <c:v>10.4881656804734</c:v>
                </c:pt>
                <c:pt idx="215">
                  <c:v>10.3372781065089</c:v>
                </c:pt>
                <c:pt idx="216">
                  <c:v>10.0739644970414</c:v>
                </c:pt>
                <c:pt idx="217">
                  <c:v>9.67455621301775</c:v>
                </c:pt>
                <c:pt idx="218">
                  <c:v>9.19230769230769</c:v>
                </c:pt>
                <c:pt idx="219">
                  <c:v>8.59763313609468</c:v>
                </c:pt>
                <c:pt idx="220">
                  <c:v>7.97337278106509</c:v>
                </c:pt>
                <c:pt idx="221">
                  <c:v>7.31065088757397</c:v>
                </c:pt>
                <c:pt idx="222">
                  <c:v>6.56508875739645</c:v>
                </c:pt>
                <c:pt idx="223">
                  <c:v>5.72485207100592</c:v>
                </c:pt>
                <c:pt idx="224">
                  <c:v>4.74260355029586</c:v>
                </c:pt>
                <c:pt idx="225">
                  <c:v>3.68639053254438</c:v>
                </c:pt>
                <c:pt idx="226">
                  <c:v>2.53846153846154</c:v>
                </c:pt>
                <c:pt idx="227">
                  <c:v>1.33727810650887</c:v>
                </c:pt>
                <c:pt idx="228">
                  <c:v>0.100591715976331</c:v>
                </c:pt>
                <c:pt idx="229">
                  <c:v>-1.1301775147929</c:v>
                </c:pt>
                <c:pt idx="230">
                  <c:v>-2.36390532544379</c:v>
                </c:pt>
                <c:pt idx="231">
                  <c:v>-3.60355029585799</c:v>
                </c:pt>
                <c:pt idx="232">
                  <c:v>-4.85502958579882</c:v>
                </c:pt>
                <c:pt idx="233">
                  <c:v>-6.09763313609468</c:v>
                </c:pt>
                <c:pt idx="234">
                  <c:v>-7.33136094674556</c:v>
                </c:pt>
                <c:pt idx="235">
                  <c:v>-8.53254437869823</c:v>
                </c:pt>
                <c:pt idx="236">
                  <c:v>-9.71005917159763</c:v>
                </c:pt>
                <c:pt idx="237">
                  <c:v>-10.8076923076923</c:v>
                </c:pt>
                <c:pt idx="238">
                  <c:v>-11.8284023668639</c:v>
                </c:pt>
                <c:pt idx="239">
                  <c:v>-12.7573964497041</c:v>
                </c:pt>
                <c:pt idx="240">
                  <c:v>-13.6568047337278</c:v>
                </c:pt>
                <c:pt idx="241">
                  <c:v>-14.4674556213018</c:v>
                </c:pt>
                <c:pt idx="242">
                  <c:v>-15.2218934911243</c:v>
                </c:pt>
                <c:pt idx="243">
                  <c:v>-15.8668639053254</c:v>
                </c:pt>
                <c:pt idx="244">
                  <c:v>-16.4822485207101</c:v>
                </c:pt>
                <c:pt idx="245">
                  <c:v>-17.0207100591716</c:v>
                </c:pt>
                <c:pt idx="246">
                  <c:v>-17.5236686390533</c:v>
                </c:pt>
                <c:pt idx="247">
                  <c:v>-18</c:v>
                </c:pt>
                <c:pt idx="248">
                  <c:v>-18.4142011834319</c:v>
                </c:pt>
                <c:pt idx="249">
                  <c:v>-18.7633136094675</c:v>
                </c:pt>
                <c:pt idx="250">
                  <c:v>-19.0414201183432</c:v>
                </c:pt>
                <c:pt idx="251">
                  <c:v>-19.3047337278107</c:v>
                </c:pt>
                <c:pt idx="252">
                  <c:v>-19.5236686390533</c:v>
                </c:pt>
                <c:pt idx="253">
                  <c:v>-19.6952662721893</c:v>
                </c:pt>
                <c:pt idx="254">
                  <c:v>-19.8491124260355</c:v>
                </c:pt>
                <c:pt idx="255">
                  <c:v>-19.9763313609467</c:v>
                </c:pt>
                <c:pt idx="256">
                  <c:v>-20.0798816568047</c:v>
                </c:pt>
                <c:pt idx="257">
                  <c:v>-20.1183431952663</c:v>
                </c:pt>
                <c:pt idx="258">
                  <c:v>-20.1065088757396</c:v>
                </c:pt>
                <c:pt idx="259">
                  <c:v>-20.0650887573964</c:v>
                </c:pt>
                <c:pt idx="260">
                  <c:v>-19.9378698224852</c:v>
                </c:pt>
                <c:pt idx="261">
                  <c:v>-19.7485207100592</c:v>
                </c:pt>
                <c:pt idx="262">
                  <c:v>-19.508875739645</c:v>
                </c:pt>
                <c:pt idx="263">
                  <c:v>-19.2189349112426</c:v>
                </c:pt>
                <c:pt idx="264">
                  <c:v>-18.8343195266272</c:v>
                </c:pt>
                <c:pt idx="265">
                  <c:v>-18.3639053254438</c:v>
                </c:pt>
                <c:pt idx="266">
                  <c:v>-17.8136094674556</c:v>
                </c:pt>
                <c:pt idx="267">
                  <c:v>-17.2278106508876</c:v>
                </c:pt>
                <c:pt idx="268">
                  <c:v>-16.6005917159763</c:v>
                </c:pt>
                <c:pt idx="269">
                  <c:v>-15.9349112426036</c:v>
                </c:pt>
                <c:pt idx="270">
                  <c:v>-15.1923076923077</c:v>
                </c:pt>
                <c:pt idx="271">
                  <c:v>-14.4260355029586</c:v>
                </c:pt>
                <c:pt idx="272">
                  <c:v>-13.6242603550296</c:v>
                </c:pt>
                <c:pt idx="273">
                  <c:v>-12.8343195266272</c:v>
                </c:pt>
                <c:pt idx="274">
                  <c:v>-12.0591715976331</c:v>
                </c:pt>
                <c:pt idx="275">
                  <c:v>-11.292899408284</c:v>
                </c:pt>
                <c:pt idx="276">
                  <c:v>-10.5414201183432</c:v>
                </c:pt>
                <c:pt idx="277">
                  <c:v>-9.79881656804734</c:v>
                </c:pt>
                <c:pt idx="278">
                  <c:v>-9.07396449704142</c:v>
                </c:pt>
                <c:pt idx="279">
                  <c:v>-8.36094674556213</c:v>
                </c:pt>
                <c:pt idx="280">
                  <c:v>-7.6301775147929</c:v>
                </c:pt>
                <c:pt idx="281">
                  <c:v>-6.91420118343195</c:v>
                </c:pt>
                <c:pt idx="282">
                  <c:v>-6.2189349112426</c:v>
                </c:pt>
                <c:pt idx="283">
                  <c:v>-5.58284023668639</c:v>
                </c:pt>
                <c:pt idx="284">
                  <c:v>-4.9792899408284</c:v>
                </c:pt>
                <c:pt idx="285">
                  <c:v>-4.3905325443787</c:v>
                </c:pt>
                <c:pt idx="286">
                  <c:v>-3.83136094674556</c:v>
                </c:pt>
                <c:pt idx="287">
                  <c:v>-3.32248520710059</c:v>
                </c:pt>
                <c:pt idx="288">
                  <c:v>-2.83431952662722</c:v>
                </c:pt>
                <c:pt idx="289">
                  <c:v>-2.38165680473373</c:v>
                </c:pt>
                <c:pt idx="290">
                  <c:v>-1.98520710059171</c:v>
                </c:pt>
                <c:pt idx="291">
                  <c:v>-1.65976331360947</c:v>
                </c:pt>
                <c:pt idx="292">
                  <c:v>-1.35798816568047</c:v>
                </c:pt>
                <c:pt idx="293">
                  <c:v>-1.07988165680473</c:v>
                </c:pt>
                <c:pt idx="294">
                  <c:v>-0.843195266272189</c:v>
                </c:pt>
                <c:pt idx="295">
                  <c:v>-0.65680473372781</c:v>
                </c:pt>
                <c:pt idx="296">
                  <c:v>-0.514792899408284</c:v>
                </c:pt>
                <c:pt idx="297">
                  <c:v>-0.405325443786982</c:v>
                </c:pt>
                <c:pt idx="298">
                  <c:v>-0.343195266272189</c:v>
                </c:pt>
                <c:pt idx="299">
                  <c:v>-0.272189349112426</c:v>
                </c:pt>
                <c:pt idx="300">
                  <c:v>-0.215976331360947</c:v>
                </c:pt>
                <c:pt idx="301">
                  <c:v>-0.201183431952663</c:v>
                </c:pt>
                <c:pt idx="302">
                  <c:v>-0.224852071005917</c:v>
                </c:pt>
                <c:pt idx="303">
                  <c:v>-0.304733727810651</c:v>
                </c:pt>
                <c:pt idx="304">
                  <c:v>-0.437869822485208</c:v>
                </c:pt>
                <c:pt idx="305">
                  <c:v>-0.642011834319528</c:v>
                </c:pt>
                <c:pt idx="306">
                  <c:v>-0.914201183431954</c:v>
                </c:pt>
                <c:pt idx="307">
                  <c:v>-1.22189349112426</c:v>
                </c:pt>
                <c:pt idx="308">
                  <c:v>-1.56508875739645</c:v>
                </c:pt>
                <c:pt idx="309">
                  <c:v>-1.91715976331361</c:v>
                </c:pt>
                <c:pt idx="310">
                  <c:v>-2.28402366863906</c:v>
                </c:pt>
                <c:pt idx="311">
                  <c:v>-2.66568047337278</c:v>
                </c:pt>
                <c:pt idx="312">
                  <c:v>-3.12130177514793</c:v>
                </c:pt>
                <c:pt idx="313">
                  <c:v>-3.59763313609468</c:v>
                </c:pt>
                <c:pt idx="314">
                  <c:v>-4.10650887573965</c:v>
                </c:pt>
                <c:pt idx="315">
                  <c:v>-4.65976331360947</c:v>
                </c:pt>
                <c:pt idx="316">
                  <c:v>-5.24260355029586</c:v>
                </c:pt>
                <c:pt idx="317">
                  <c:v>-5.87573964497042</c:v>
                </c:pt>
                <c:pt idx="318">
                  <c:v>-6.53846153846154</c:v>
                </c:pt>
                <c:pt idx="319">
                  <c:v>-7.23372781065089</c:v>
                </c:pt>
                <c:pt idx="320">
                  <c:v>-7.98224852071006</c:v>
                </c:pt>
                <c:pt idx="321">
                  <c:v>-8.7810650887574</c:v>
                </c:pt>
                <c:pt idx="322">
                  <c:v>-9.63905325443787</c:v>
                </c:pt>
                <c:pt idx="323">
                  <c:v>-10.5207100591716</c:v>
                </c:pt>
                <c:pt idx="324">
                  <c:v>-11.4289940828402</c:v>
                </c:pt>
                <c:pt idx="325">
                  <c:v>-12.3343195266272</c:v>
                </c:pt>
                <c:pt idx="326">
                  <c:v>-13.2426035502959</c:v>
                </c:pt>
                <c:pt idx="327">
                  <c:v>-14.1065088757396</c:v>
                </c:pt>
                <c:pt idx="328">
                  <c:v>-14.9467455621302</c:v>
                </c:pt>
                <c:pt idx="329">
                  <c:v>-15.7426035502959</c:v>
                </c:pt>
                <c:pt idx="330">
                  <c:v>-16.4704142011834</c:v>
                </c:pt>
                <c:pt idx="331">
                  <c:v>-17.1479289940828</c:v>
                </c:pt>
                <c:pt idx="332">
                  <c:v>-17.7721893491124</c:v>
                </c:pt>
                <c:pt idx="333">
                  <c:v>-18.3402366863905</c:v>
                </c:pt>
                <c:pt idx="334">
                  <c:v>-18.8461538461538</c:v>
                </c:pt>
                <c:pt idx="335">
                  <c:v>-19.301775147929</c:v>
                </c:pt>
                <c:pt idx="336">
                  <c:v>-19.7159763313609</c:v>
                </c:pt>
                <c:pt idx="337">
                  <c:v>-20.0828402366864</c:v>
                </c:pt>
                <c:pt idx="338">
                  <c:v>-20.4023668639053</c:v>
                </c:pt>
                <c:pt idx="339">
                  <c:v>-20.6568047337278</c:v>
                </c:pt>
                <c:pt idx="340">
                  <c:v>-20.896449704142</c:v>
                </c:pt>
                <c:pt idx="341">
                  <c:v>-21.0739644970414</c:v>
                </c:pt>
                <c:pt idx="342">
                  <c:v>-21.2218934911243</c:v>
                </c:pt>
                <c:pt idx="343">
                  <c:v>-21.3165680473373</c:v>
                </c:pt>
                <c:pt idx="344">
                  <c:v>-21.405325443787</c:v>
                </c:pt>
                <c:pt idx="345">
                  <c:v>-21.4733727810651</c:v>
                </c:pt>
                <c:pt idx="346">
                  <c:v>-21.4644970414201</c:v>
                </c:pt>
                <c:pt idx="347">
                  <c:v>-21.3905325443787</c:v>
                </c:pt>
                <c:pt idx="348">
                  <c:v>-21.2485207100592</c:v>
                </c:pt>
                <c:pt idx="349">
                  <c:v>-21.0739644970414</c:v>
                </c:pt>
                <c:pt idx="350">
                  <c:v>-20.8757396449704</c:v>
                </c:pt>
                <c:pt idx="351">
                  <c:v>-20.6686390532544</c:v>
                </c:pt>
                <c:pt idx="352">
                  <c:v>-20.4940828402367</c:v>
                </c:pt>
                <c:pt idx="353">
                  <c:v>-20.3195266272189</c:v>
                </c:pt>
                <c:pt idx="354">
                  <c:v>-20.1420118343195</c:v>
                </c:pt>
                <c:pt idx="355">
                  <c:v>-19.9437869822485</c:v>
                </c:pt>
                <c:pt idx="356">
                  <c:v>-19.7544378698225</c:v>
                </c:pt>
                <c:pt idx="357">
                  <c:v>-19.5473372781065</c:v>
                </c:pt>
                <c:pt idx="358">
                  <c:v>-19.3550295857988</c:v>
                </c:pt>
                <c:pt idx="359">
                  <c:v>-19.1923076923077</c:v>
                </c:pt>
                <c:pt idx="360">
                  <c:v>-19.0680473372781</c:v>
                </c:pt>
                <c:pt idx="361">
                  <c:v>-18.991124260355</c:v>
                </c:pt>
                <c:pt idx="362">
                  <c:v>-18.9497041420118</c:v>
                </c:pt>
                <c:pt idx="363">
                  <c:v>-18.9349112426035</c:v>
                </c:pt>
                <c:pt idx="364">
                  <c:v>-18.9171597633136</c:v>
                </c:pt>
                <c:pt idx="365">
                  <c:v>-18.896449704142</c:v>
                </c:pt>
                <c:pt idx="366">
                  <c:v>-18.8668639053254</c:v>
                </c:pt>
                <c:pt idx="367">
                  <c:v>-18.8786982248521</c:v>
                </c:pt>
                <c:pt idx="368">
                  <c:v>-18.9201183431953</c:v>
                </c:pt>
                <c:pt idx="369">
                  <c:v>-19.0118343195266</c:v>
                </c:pt>
                <c:pt idx="370">
                  <c:v>-19.1420118343195</c:v>
                </c:pt>
                <c:pt idx="371">
                  <c:v>-19.2958579881657</c:v>
                </c:pt>
                <c:pt idx="372">
                  <c:v>-19.4852071005917</c:v>
                </c:pt>
                <c:pt idx="373">
                  <c:v>-19.7100591715976</c:v>
                </c:pt>
                <c:pt idx="374">
                  <c:v>-19.9408284023669</c:v>
                </c:pt>
                <c:pt idx="375">
                  <c:v>-20.1775147928994</c:v>
                </c:pt>
                <c:pt idx="376">
                  <c:v>-20.405325443787</c:v>
                </c:pt>
                <c:pt idx="377">
                  <c:v>-20.6597633136095</c:v>
                </c:pt>
                <c:pt idx="378">
                  <c:v>-20.8757396449704</c:v>
                </c:pt>
                <c:pt idx="379">
                  <c:v>-21.094674556213</c:v>
                </c:pt>
                <c:pt idx="380">
                  <c:v>-21.3076923076923</c:v>
                </c:pt>
                <c:pt idx="381">
                  <c:v>-21.5177514792899</c:v>
                </c:pt>
                <c:pt idx="382">
                  <c:v>-21.698224852071</c:v>
                </c:pt>
                <c:pt idx="383">
                  <c:v>-21.8609467455621</c:v>
                </c:pt>
                <c:pt idx="384">
                  <c:v>-21.9852071005917</c:v>
                </c:pt>
                <c:pt idx="385">
                  <c:v>-22.0857988165681</c:v>
                </c:pt>
                <c:pt idx="386">
                  <c:v>-22.1272189349112</c:v>
                </c:pt>
                <c:pt idx="387">
                  <c:v>-22.1005917159763</c:v>
                </c:pt>
                <c:pt idx="388">
                  <c:v>-22.0266272189349</c:v>
                </c:pt>
                <c:pt idx="389">
                  <c:v>-21.905325443787</c:v>
                </c:pt>
                <c:pt idx="390">
                  <c:v>-21.7426035502959</c:v>
                </c:pt>
                <c:pt idx="391">
                  <c:v>-21.5621301775148</c:v>
                </c:pt>
                <c:pt idx="392">
                  <c:v>-21.2988165680473</c:v>
                </c:pt>
                <c:pt idx="393">
                  <c:v>-20.9437869822485</c:v>
                </c:pt>
                <c:pt idx="394">
                  <c:v>-20.4792899408284</c:v>
                </c:pt>
                <c:pt idx="395">
                  <c:v>-19.8698224852071</c:v>
                </c:pt>
                <c:pt idx="396">
                  <c:v>-19.1094674556213</c:v>
                </c:pt>
                <c:pt idx="397">
                  <c:v>-18.2426035502959</c:v>
                </c:pt>
                <c:pt idx="398">
                  <c:v>-17.2751479289941</c:v>
                </c:pt>
                <c:pt idx="399">
                  <c:v>-16.198224852071</c:v>
                </c:pt>
                <c:pt idx="400">
                  <c:v>-15.0650887573965</c:v>
                </c:pt>
                <c:pt idx="401">
                  <c:v>-13.8757396449704</c:v>
                </c:pt>
                <c:pt idx="402">
                  <c:v>-12.6213017751479</c:v>
                </c:pt>
                <c:pt idx="403">
                  <c:v>-11.2485207100592</c:v>
                </c:pt>
                <c:pt idx="404">
                  <c:v>-9.81656804733728</c:v>
                </c:pt>
                <c:pt idx="405">
                  <c:v>-8.36686390532544</c:v>
                </c:pt>
                <c:pt idx="406">
                  <c:v>-6.82544378698225</c:v>
                </c:pt>
                <c:pt idx="407">
                  <c:v>-5.23668639053255</c:v>
                </c:pt>
                <c:pt idx="408">
                  <c:v>-3.62721893491124</c:v>
                </c:pt>
                <c:pt idx="409">
                  <c:v>-1.96745562130178</c:v>
                </c:pt>
                <c:pt idx="410">
                  <c:v>-0.239644970414202</c:v>
                </c:pt>
                <c:pt idx="411">
                  <c:v>1.53846153846154</c:v>
                </c:pt>
                <c:pt idx="412">
                  <c:v>3.33431952662722</c:v>
                </c:pt>
                <c:pt idx="413">
                  <c:v>5.13313609467456</c:v>
                </c:pt>
                <c:pt idx="414">
                  <c:v>6.96745562130178</c:v>
                </c:pt>
                <c:pt idx="415">
                  <c:v>8.81065088757396</c:v>
                </c:pt>
                <c:pt idx="416">
                  <c:v>10.6449704142012</c:v>
                </c:pt>
                <c:pt idx="417">
                  <c:v>12.4763313609467</c:v>
                </c:pt>
                <c:pt idx="418">
                  <c:v>14.292899408284</c:v>
                </c:pt>
                <c:pt idx="419">
                  <c:v>16.0473372781065</c:v>
                </c:pt>
                <c:pt idx="420">
                  <c:v>17.7307692307692</c:v>
                </c:pt>
                <c:pt idx="421">
                  <c:v>19.3136094674556</c:v>
                </c:pt>
                <c:pt idx="422">
                  <c:v>20.7840236686391</c:v>
                </c:pt>
                <c:pt idx="423">
                  <c:v>22.1597633136095</c:v>
                </c:pt>
                <c:pt idx="424">
                  <c:v>23.4733727810651</c:v>
                </c:pt>
                <c:pt idx="425">
                  <c:v>24.7366863905325</c:v>
                </c:pt>
                <c:pt idx="426">
                  <c:v>25.9526627218935</c:v>
                </c:pt>
                <c:pt idx="427">
                  <c:v>27.1213017751479</c:v>
                </c:pt>
                <c:pt idx="428">
                  <c:v>28.2011834319527</c:v>
                </c:pt>
                <c:pt idx="429">
                  <c:v>29.1360946745562</c:v>
                </c:pt>
                <c:pt idx="430">
                  <c:v>29.9822485207101</c:v>
                </c:pt>
                <c:pt idx="431">
                  <c:v>30.7514792899408</c:v>
                </c:pt>
                <c:pt idx="432">
                  <c:v>31.396449704142</c:v>
                </c:pt>
                <c:pt idx="433">
                  <c:v>31.9467455621302</c:v>
                </c:pt>
                <c:pt idx="434">
                  <c:v>32.4260355029586</c:v>
                </c:pt>
                <c:pt idx="435">
                  <c:v>32.8165680473373</c:v>
                </c:pt>
                <c:pt idx="436">
                  <c:v>33.0828402366864</c:v>
                </c:pt>
                <c:pt idx="437">
                  <c:v>33.2603550295858</c:v>
                </c:pt>
                <c:pt idx="438">
                  <c:v>33.310650887574</c:v>
                </c:pt>
                <c:pt idx="439">
                  <c:v>33.2721893491124</c:v>
                </c:pt>
                <c:pt idx="440">
                  <c:v>33.1360946745562</c:v>
                </c:pt>
                <c:pt idx="441">
                  <c:v>32.9230769230769</c:v>
                </c:pt>
                <c:pt idx="442">
                  <c:v>32.6715976331361</c:v>
                </c:pt>
                <c:pt idx="443">
                  <c:v>32.3491124260355</c:v>
                </c:pt>
                <c:pt idx="444">
                  <c:v>31.9467455621302</c:v>
                </c:pt>
                <c:pt idx="445">
                  <c:v>31.4733727810651</c:v>
                </c:pt>
                <c:pt idx="446">
                  <c:v>30.9230769230769</c:v>
                </c:pt>
                <c:pt idx="447">
                  <c:v>30.2958579881657</c:v>
                </c:pt>
                <c:pt idx="448">
                  <c:v>29.5650887573965</c:v>
                </c:pt>
                <c:pt idx="449">
                  <c:v>28.7781065088757</c:v>
                </c:pt>
                <c:pt idx="450">
                  <c:v>27.8994082840237</c:v>
                </c:pt>
                <c:pt idx="451">
                  <c:v>26.9260355029586</c:v>
                </c:pt>
                <c:pt idx="452">
                  <c:v>25.8609467455621</c:v>
                </c:pt>
                <c:pt idx="453">
                  <c:v>24.7307692307692</c:v>
                </c:pt>
                <c:pt idx="454">
                  <c:v>23.5562130177515</c:v>
                </c:pt>
                <c:pt idx="455">
                  <c:v>22.3550295857988</c:v>
                </c:pt>
                <c:pt idx="456">
                  <c:v>21.1153846153846</c:v>
                </c:pt>
                <c:pt idx="457">
                  <c:v>19.8639053254438</c:v>
                </c:pt>
                <c:pt idx="458">
                  <c:v>18.6183431952663</c:v>
                </c:pt>
                <c:pt idx="459">
                  <c:v>17.3520710059172</c:v>
                </c:pt>
                <c:pt idx="460">
                  <c:v>16.0857988165681</c:v>
                </c:pt>
                <c:pt idx="461">
                  <c:v>14.8254437869823</c:v>
                </c:pt>
                <c:pt idx="462">
                  <c:v>13.5562130177515</c:v>
                </c:pt>
                <c:pt idx="463">
                  <c:v>12.2662721893491</c:v>
                </c:pt>
                <c:pt idx="464">
                  <c:v>11.0295857988166</c:v>
                </c:pt>
                <c:pt idx="465">
                  <c:v>9.84023668639053</c:v>
                </c:pt>
                <c:pt idx="466">
                  <c:v>8.68934911242604</c:v>
                </c:pt>
                <c:pt idx="467">
                  <c:v>7.57988165680473</c:v>
                </c:pt>
                <c:pt idx="468">
                  <c:v>6.49112426035503</c:v>
                </c:pt>
                <c:pt idx="469">
                  <c:v>5.46449704142012</c:v>
                </c:pt>
                <c:pt idx="470">
                  <c:v>4.47041420118343</c:v>
                </c:pt>
                <c:pt idx="471">
                  <c:v>3.55621301775148</c:v>
                </c:pt>
                <c:pt idx="472">
                  <c:v>2.72781065088757</c:v>
                </c:pt>
                <c:pt idx="473">
                  <c:v>1.99408284023669</c:v>
                </c:pt>
                <c:pt idx="474">
                  <c:v>1.38461538461538</c:v>
                </c:pt>
                <c:pt idx="475">
                  <c:v>0.881656804733727</c:v>
                </c:pt>
                <c:pt idx="476">
                  <c:v>0.467455621301775</c:v>
                </c:pt>
                <c:pt idx="477">
                  <c:v>0.115384615384615</c:v>
                </c:pt>
                <c:pt idx="478">
                  <c:v>-0.147928994082841</c:v>
                </c:pt>
                <c:pt idx="479">
                  <c:v>-0.369822485207101</c:v>
                </c:pt>
                <c:pt idx="480">
                  <c:v>-0.505917159763314</c:v>
                </c:pt>
                <c:pt idx="481">
                  <c:v>-0.562130177514793</c:v>
                </c:pt>
                <c:pt idx="482">
                  <c:v>-0.556213017751479</c:v>
                </c:pt>
                <c:pt idx="483">
                  <c:v>-0.449704142011834</c:v>
                </c:pt>
                <c:pt idx="484">
                  <c:v>-0.304733727810651</c:v>
                </c:pt>
                <c:pt idx="485">
                  <c:v>-0.0917159763313616</c:v>
                </c:pt>
                <c:pt idx="486">
                  <c:v>0.150887573964496</c:v>
                </c:pt>
                <c:pt idx="487">
                  <c:v>0.408284023668638</c:v>
                </c:pt>
                <c:pt idx="488">
                  <c:v>0.701183431952662</c:v>
                </c:pt>
                <c:pt idx="489">
                  <c:v>1.06213017751479</c:v>
                </c:pt>
                <c:pt idx="490">
                  <c:v>1.45562130177515</c:v>
                </c:pt>
                <c:pt idx="491">
                  <c:v>1.85502958579882</c:v>
                </c:pt>
                <c:pt idx="492">
                  <c:v>2.26331360946745</c:v>
                </c:pt>
                <c:pt idx="493">
                  <c:v>2.65384615384615</c:v>
                </c:pt>
                <c:pt idx="494">
                  <c:v>3.03254437869822</c:v>
                </c:pt>
                <c:pt idx="495">
                  <c:v>3.37869822485207</c:v>
                </c:pt>
                <c:pt idx="496">
                  <c:v>3.69526627218935</c:v>
                </c:pt>
                <c:pt idx="497">
                  <c:v>3.99408284023669</c:v>
                </c:pt>
                <c:pt idx="498">
                  <c:v>4.25443786982248</c:v>
                </c:pt>
                <c:pt idx="499">
                  <c:v>4.47633136094674</c:v>
                </c:pt>
                <c:pt idx="500">
                  <c:v>4.66272189349112</c:v>
                </c:pt>
                <c:pt idx="501">
                  <c:v>4.77218934911243</c:v>
                </c:pt>
                <c:pt idx="502">
                  <c:v>4.82544378698225</c:v>
                </c:pt>
                <c:pt idx="503">
                  <c:v>4.83727810650888</c:v>
                </c:pt>
                <c:pt idx="504">
                  <c:v>4.78698224852071</c:v>
                </c:pt>
                <c:pt idx="505">
                  <c:v>4.71005917159763</c:v>
                </c:pt>
                <c:pt idx="506">
                  <c:v>4.56804733727811</c:v>
                </c:pt>
                <c:pt idx="507">
                  <c:v>4.38165680473373</c:v>
                </c:pt>
                <c:pt idx="508">
                  <c:v>4.14792899408284</c:v>
                </c:pt>
                <c:pt idx="509">
                  <c:v>3.81952662721893</c:v>
                </c:pt>
                <c:pt idx="510">
                  <c:v>3.42899408284024</c:v>
                </c:pt>
                <c:pt idx="511">
                  <c:v>3.00887573964497</c:v>
                </c:pt>
                <c:pt idx="512">
                  <c:v>2.54437869822485</c:v>
                </c:pt>
                <c:pt idx="513">
                  <c:v>2.03254437869822</c:v>
                </c:pt>
                <c:pt idx="514">
                  <c:v>1.51479289940828</c:v>
                </c:pt>
                <c:pt idx="515">
                  <c:v>0.94378698224852</c:v>
                </c:pt>
                <c:pt idx="516">
                  <c:v>0.319526627218935</c:v>
                </c:pt>
                <c:pt idx="517">
                  <c:v>-0.366863905325444</c:v>
                </c:pt>
                <c:pt idx="518">
                  <c:v>-1.1094674556213</c:v>
                </c:pt>
                <c:pt idx="519">
                  <c:v>-1.88757396449704</c:v>
                </c:pt>
                <c:pt idx="520">
                  <c:v>-2.70414201183432</c:v>
                </c:pt>
                <c:pt idx="521">
                  <c:v>-3.51775147928994</c:v>
                </c:pt>
                <c:pt idx="522">
                  <c:v>-4.31360946745562</c:v>
                </c:pt>
                <c:pt idx="523">
                  <c:v>-5.13313609467456</c:v>
                </c:pt>
                <c:pt idx="524">
                  <c:v>-5.96745562130177</c:v>
                </c:pt>
                <c:pt idx="525">
                  <c:v>-6.80177514792899</c:v>
                </c:pt>
                <c:pt idx="526">
                  <c:v>-7.62721893491124</c:v>
                </c:pt>
                <c:pt idx="527">
                  <c:v>-8.41124260355029</c:v>
                </c:pt>
                <c:pt idx="528">
                  <c:v>-9.14201183431953</c:v>
                </c:pt>
                <c:pt idx="529">
                  <c:v>-9.79289940828402</c:v>
                </c:pt>
                <c:pt idx="530">
                  <c:v>-10.3609467455621</c:v>
                </c:pt>
                <c:pt idx="531">
                  <c:v>-10.8461538461538</c:v>
                </c:pt>
                <c:pt idx="532">
                  <c:v>-11.2485207100592</c:v>
                </c:pt>
                <c:pt idx="533">
                  <c:v>-11.5828402366864</c:v>
                </c:pt>
                <c:pt idx="534">
                  <c:v>-11.8491124260355</c:v>
                </c:pt>
                <c:pt idx="535">
                  <c:v>-12.0384615384615</c:v>
                </c:pt>
                <c:pt idx="536">
                  <c:v>-12.1479289940828</c:v>
                </c:pt>
                <c:pt idx="537">
                  <c:v>-12.2189349112426</c:v>
                </c:pt>
                <c:pt idx="538">
                  <c:v>-12.2278106508876</c:v>
                </c:pt>
                <c:pt idx="539">
                  <c:v>-12.1479289940828</c:v>
                </c:pt>
                <c:pt idx="540">
                  <c:v>-12.0473372781065</c:v>
                </c:pt>
                <c:pt idx="541">
                  <c:v>-11.8757396449704</c:v>
                </c:pt>
                <c:pt idx="542">
                  <c:v>-11.6449704142012</c:v>
                </c:pt>
                <c:pt idx="543">
                  <c:v>-11.3047337278107</c:v>
                </c:pt>
                <c:pt idx="544">
                  <c:v>-10.8579881656805</c:v>
                </c:pt>
                <c:pt idx="545">
                  <c:v>-10.2899408284024</c:v>
                </c:pt>
                <c:pt idx="546">
                  <c:v>-9.62130177514793</c:v>
                </c:pt>
                <c:pt idx="547">
                  <c:v>-8.88757396449704</c:v>
                </c:pt>
                <c:pt idx="548">
                  <c:v>-8.1094674556213</c:v>
                </c:pt>
                <c:pt idx="549">
                  <c:v>-7.2396449704142</c:v>
                </c:pt>
                <c:pt idx="550">
                  <c:v>-6.27810650887574</c:v>
                </c:pt>
                <c:pt idx="551">
                  <c:v>-5.22189349112426</c:v>
                </c:pt>
                <c:pt idx="552">
                  <c:v>-4.10059171597633</c:v>
                </c:pt>
                <c:pt idx="553">
                  <c:v>-2.92307692307692</c:v>
                </c:pt>
                <c:pt idx="554">
                  <c:v>-1.73076923076923</c:v>
                </c:pt>
                <c:pt idx="555">
                  <c:v>-0.532544378698225</c:v>
                </c:pt>
                <c:pt idx="556">
                  <c:v>0.653846153846154</c:v>
                </c:pt>
                <c:pt idx="557">
                  <c:v>1.81360946745562</c:v>
                </c:pt>
                <c:pt idx="558">
                  <c:v>2.92899408284024</c:v>
                </c:pt>
                <c:pt idx="559">
                  <c:v>4.05621301775148</c:v>
                </c:pt>
                <c:pt idx="560">
                  <c:v>5.16863905325444</c:v>
                </c:pt>
                <c:pt idx="561">
                  <c:v>6.28994082840237</c:v>
                </c:pt>
                <c:pt idx="562">
                  <c:v>7.4112426035503</c:v>
                </c:pt>
                <c:pt idx="563">
                  <c:v>8.53846153846154</c:v>
                </c:pt>
                <c:pt idx="564">
                  <c:v>9.65976331360947</c:v>
                </c:pt>
                <c:pt idx="565">
                  <c:v>10.7396449704142</c:v>
                </c:pt>
                <c:pt idx="566">
                  <c:v>11.8224852071006</c:v>
                </c:pt>
                <c:pt idx="567">
                  <c:v>12.8609467455621</c:v>
                </c:pt>
                <c:pt idx="568">
                  <c:v>13.8520710059172</c:v>
                </c:pt>
                <c:pt idx="569">
                  <c:v>14.792899408284</c:v>
                </c:pt>
                <c:pt idx="570">
                  <c:v>15.707100591716</c:v>
                </c:pt>
                <c:pt idx="571">
                  <c:v>16.5562130177515</c:v>
                </c:pt>
                <c:pt idx="572">
                  <c:v>17.3284023668639</c:v>
                </c:pt>
                <c:pt idx="573">
                  <c:v>18.0562130177515</c:v>
                </c:pt>
                <c:pt idx="574">
                  <c:v>18.7248520710059</c:v>
                </c:pt>
                <c:pt idx="575">
                  <c:v>19.2869822485207</c:v>
                </c:pt>
                <c:pt idx="576">
                  <c:v>19.7455621301775</c:v>
                </c:pt>
                <c:pt idx="577">
                  <c:v>20.0828402366864</c:v>
                </c:pt>
                <c:pt idx="578">
                  <c:v>20.3284023668639</c:v>
                </c:pt>
                <c:pt idx="579">
                  <c:v>20.4822485207101</c:v>
                </c:pt>
                <c:pt idx="580">
                  <c:v>20.594674556213</c:v>
                </c:pt>
                <c:pt idx="581">
                  <c:v>20.6538461538462</c:v>
                </c:pt>
                <c:pt idx="582">
                  <c:v>20.6568047337278</c:v>
                </c:pt>
                <c:pt idx="583">
                  <c:v>20.5650887573965</c:v>
                </c:pt>
                <c:pt idx="584">
                  <c:v>20.4201183431953</c:v>
                </c:pt>
                <c:pt idx="585">
                  <c:v>20.1804733727811</c:v>
                </c:pt>
                <c:pt idx="586">
                  <c:v>19.8905325443787</c:v>
                </c:pt>
                <c:pt idx="587">
                  <c:v>19.5355029585799</c:v>
                </c:pt>
                <c:pt idx="588">
                  <c:v>19.1272189349112</c:v>
                </c:pt>
                <c:pt idx="589">
                  <c:v>18.6715976331361</c:v>
                </c:pt>
                <c:pt idx="590">
                  <c:v>18.1597633136095</c:v>
                </c:pt>
                <c:pt idx="591">
                  <c:v>17.6153846153846</c:v>
                </c:pt>
                <c:pt idx="592">
                  <c:v>17.0355029585799</c:v>
                </c:pt>
                <c:pt idx="593">
                  <c:v>16.4171597633136</c:v>
                </c:pt>
                <c:pt idx="594">
                  <c:v>15.7692307692308</c:v>
                </c:pt>
                <c:pt idx="595">
                  <c:v>15.0680473372781</c:v>
                </c:pt>
                <c:pt idx="596">
                  <c:v>14.301775147929</c:v>
                </c:pt>
                <c:pt idx="597">
                  <c:v>13.491124260355</c:v>
                </c:pt>
                <c:pt idx="598">
                  <c:v>12.6390532544379</c:v>
                </c:pt>
                <c:pt idx="599">
                  <c:v>11.7041420118343</c:v>
                </c:pt>
                <c:pt idx="600">
                  <c:v>10.7307692307692</c:v>
                </c:pt>
                <c:pt idx="601">
                  <c:v>9.73076923076923</c:v>
                </c:pt>
                <c:pt idx="602">
                  <c:v>8.7189349112426</c:v>
                </c:pt>
                <c:pt idx="603">
                  <c:v>7.71301775147929</c:v>
                </c:pt>
                <c:pt idx="604">
                  <c:v>6.67751479289941</c:v>
                </c:pt>
                <c:pt idx="605">
                  <c:v>5.60355029585799</c:v>
                </c:pt>
                <c:pt idx="606">
                  <c:v>4.47337278106509</c:v>
                </c:pt>
                <c:pt idx="607">
                  <c:v>3.27810650887574</c:v>
                </c:pt>
                <c:pt idx="608">
                  <c:v>2.05621301775148</c:v>
                </c:pt>
                <c:pt idx="609">
                  <c:v>0.849112426035504</c:v>
                </c:pt>
                <c:pt idx="610">
                  <c:v>-0.360946745562129</c:v>
                </c:pt>
                <c:pt idx="611">
                  <c:v>-1.55917159763313</c:v>
                </c:pt>
                <c:pt idx="612">
                  <c:v>-2.7603550295858</c:v>
                </c:pt>
                <c:pt idx="613">
                  <c:v>-3.9585798816568</c:v>
                </c:pt>
                <c:pt idx="614">
                  <c:v>-5.1508875739645</c:v>
                </c:pt>
                <c:pt idx="615">
                  <c:v>-6.36686390532544</c:v>
                </c:pt>
                <c:pt idx="616">
                  <c:v>-7.58579881656805</c:v>
                </c:pt>
                <c:pt idx="617">
                  <c:v>-8.77218934911243</c:v>
                </c:pt>
                <c:pt idx="618">
                  <c:v>-9.92603550295858</c:v>
                </c:pt>
                <c:pt idx="619">
                  <c:v>-11.0236686390533</c:v>
                </c:pt>
                <c:pt idx="620">
                  <c:v>-12.0502958579882</c:v>
                </c:pt>
                <c:pt idx="621">
                  <c:v>-13.0029585798817</c:v>
                </c:pt>
                <c:pt idx="622">
                  <c:v>-13.8905325443787</c:v>
                </c:pt>
                <c:pt idx="623">
                  <c:v>-14.7248520710059</c:v>
                </c:pt>
                <c:pt idx="624">
                  <c:v>-15.4763313609467</c:v>
                </c:pt>
                <c:pt idx="625">
                  <c:v>-16.1301775147929</c:v>
                </c:pt>
                <c:pt idx="626">
                  <c:v>-16.7041420118343</c:v>
                </c:pt>
                <c:pt idx="627">
                  <c:v>-17.1952662721893</c:v>
                </c:pt>
                <c:pt idx="628">
                  <c:v>-17.585798816568</c:v>
                </c:pt>
                <c:pt idx="629">
                  <c:v>-17.887573964497</c:v>
                </c:pt>
                <c:pt idx="630">
                  <c:v>-18.103550295858</c:v>
                </c:pt>
                <c:pt idx="631">
                  <c:v>-18.2278106508876</c:v>
                </c:pt>
                <c:pt idx="632">
                  <c:v>-18.2366863905325</c:v>
                </c:pt>
                <c:pt idx="633">
                  <c:v>-18.1183431952663</c:v>
                </c:pt>
                <c:pt idx="634">
                  <c:v>-17.8846153846154</c:v>
                </c:pt>
                <c:pt idx="635">
                  <c:v>-17.5355029585799</c:v>
                </c:pt>
                <c:pt idx="636">
                  <c:v>-17.0532544378698</c:v>
                </c:pt>
                <c:pt idx="637">
                  <c:v>-16.4674556213018</c:v>
                </c:pt>
                <c:pt idx="638">
                  <c:v>-15.7692307692308</c:v>
                </c:pt>
                <c:pt idx="639">
                  <c:v>-14.9763313609467</c:v>
                </c:pt>
                <c:pt idx="640">
                  <c:v>-14.1213017751479</c:v>
                </c:pt>
                <c:pt idx="641">
                  <c:v>-13.1923076923077</c:v>
                </c:pt>
                <c:pt idx="642">
                  <c:v>-12.1834319526627</c:v>
                </c:pt>
                <c:pt idx="643">
                  <c:v>-11.1449704142012</c:v>
                </c:pt>
                <c:pt idx="644">
                  <c:v>-10.0828402366864</c:v>
                </c:pt>
                <c:pt idx="645">
                  <c:v>-9.0207100591716</c:v>
                </c:pt>
                <c:pt idx="646">
                  <c:v>-7.95562130177515</c:v>
                </c:pt>
                <c:pt idx="647">
                  <c:v>-6.90828402366864</c:v>
                </c:pt>
                <c:pt idx="648">
                  <c:v>-5.88757396449704</c:v>
                </c:pt>
                <c:pt idx="649">
                  <c:v>-4.88757396449704</c:v>
                </c:pt>
                <c:pt idx="650">
                  <c:v>-3.91420118343195</c:v>
                </c:pt>
                <c:pt idx="651">
                  <c:v>-2.9792899408284</c:v>
                </c:pt>
                <c:pt idx="652">
                  <c:v>-2.05917159763314</c:v>
                </c:pt>
                <c:pt idx="653">
                  <c:v>-1.1301775147929</c:v>
                </c:pt>
                <c:pt idx="654">
                  <c:v>-0.236686390532543</c:v>
                </c:pt>
                <c:pt idx="655">
                  <c:v>0.61242603550296</c:v>
                </c:pt>
                <c:pt idx="656">
                  <c:v>1.44674556213018</c:v>
                </c:pt>
                <c:pt idx="657">
                  <c:v>2.25739644970414</c:v>
                </c:pt>
                <c:pt idx="658">
                  <c:v>3.03254437869823</c:v>
                </c:pt>
                <c:pt idx="659">
                  <c:v>3.75443786982249</c:v>
                </c:pt>
                <c:pt idx="660">
                  <c:v>4.4112426035503</c:v>
                </c:pt>
                <c:pt idx="661">
                  <c:v>5.01183431952663</c:v>
                </c:pt>
                <c:pt idx="662">
                  <c:v>5.54437869822485</c:v>
                </c:pt>
                <c:pt idx="663">
                  <c:v>6</c:v>
                </c:pt>
                <c:pt idx="664">
                  <c:v>6.38165680473373</c:v>
                </c:pt>
                <c:pt idx="665">
                  <c:v>6.68047337278107</c:v>
                </c:pt>
                <c:pt idx="666">
                  <c:v>6.91420118343195</c:v>
                </c:pt>
                <c:pt idx="667">
                  <c:v>7.07396449704142</c:v>
                </c:pt>
                <c:pt idx="668">
                  <c:v>7.16568047337278</c:v>
                </c:pt>
                <c:pt idx="669">
                  <c:v>7.19230769230769</c:v>
                </c:pt>
                <c:pt idx="670">
                  <c:v>7.14792899408284</c:v>
                </c:pt>
                <c:pt idx="671">
                  <c:v>7.04437869822485</c:v>
                </c:pt>
                <c:pt idx="672">
                  <c:v>6.87278106508876</c:v>
                </c:pt>
                <c:pt idx="673">
                  <c:v>6.6508875739645</c:v>
                </c:pt>
                <c:pt idx="674">
                  <c:v>6.37869822485207</c:v>
                </c:pt>
                <c:pt idx="675">
                  <c:v>6.07988165680473</c:v>
                </c:pt>
                <c:pt idx="676">
                  <c:v>5.75739644970414</c:v>
                </c:pt>
                <c:pt idx="677">
                  <c:v>5.44378698224852</c:v>
                </c:pt>
                <c:pt idx="678">
                  <c:v>5.10650887573964</c:v>
                </c:pt>
                <c:pt idx="679">
                  <c:v>4.7189349112426</c:v>
                </c:pt>
                <c:pt idx="680">
                  <c:v>4.32248520710059</c:v>
                </c:pt>
                <c:pt idx="681">
                  <c:v>3.91420118343195</c:v>
                </c:pt>
                <c:pt idx="682">
                  <c:v>3.49112426035503</c:v>
                </c:pt>
                <c:pt idx="683">
                  <c:v>3.07988165680473</c:v>
                </c:pt>
                <c:pt idx="684">
                  <c:v>2.698224852071</c:v>
                </c:pt>
                <c:pt idx="685">
                  <c:v>2.34319526627219</c:v>
                </c:pt>
                <c:pt idx="686">
                  <c:v>2.03254437869822</c:v>
                </c:pt>
                <c:pt idx="687">
                  <c:v>1.74556213017751</c:v>
                </c:pt>
                <c:pt idx="688">
                  <c:v>1.45266272189349</c:v>
                </c:pt>
                <c:pt idx="689">
                  <c:v>1.18343195266272</c:v>
                </c:pt>
                <c:pt idx="690">
                  <c:v>0.926035502958579</c:v>
                </c:pt>
                <c:pt idx="691">
                  <c:v>0.72189349112426</c:v>
                </c:pt>
                <c:pt idx="692">
                  <c:v>0.588757396449704</c:v>
                </c:pt>
                <c:pt idx="693">
                  <c:v>0.553254437869822</c:v>
                </c:pt>
                <c:pt idx="694">
                  <c:v>0.576923076923076</c:v>
                </c:pt>
                <c:pt idx="695">
                  <c:v>0.698224852071005</c:v>
                </c:pt>
                <c:pt idx="696">
                  <c:v>0.914201183431952</c:v>
                </c:pt>
                <c:pt idx="697">
                  <c:v>1.21597633136095</c:v>
                </c:pt>
                <c:pt idx="698">
                  <c:v>1.60059171597633</c:v>
                </c:pt>
                <c:pt idx="699">
                  <c:v>2.08284023668639</c:v>
                </c:pt>
                <c:pt idx="700">
                  <c:v>2.70118343195266</c:v>
                </c:pt>
                <c:pt idx="701">
                  <c:v>3.43195266272189</c:v>
                </c:pt>
                <c:pt idx="702">
                  <c:v>4.26627218934911</c:v>
                </c:pt>
                <c:pt idx="703">
                  <c:v>5.17455621301775</c:v>
                </c:pt>
                <c:pt idx="704">
                  <c:v>6.16272189349112</c:v>
                </c:pt>
                <c:pt idx="705">
                  <c:v>7.23076923076923</c:v>
                </c:pt>
                <c:pt idx="706">
                  <c:v>8.35502958579881</c:v>
                </c:pt>
                <c:pt idx="707">
                  <c:v>9.54437869822484</c:v>
                </c:pt>
                <c:pt idx="708">
                  <c:v>10.784023668639</c:v>
                </c:pt>
                <c:pt idx="709">
                  <c:v>12.0414201183432</c:v>
                </c:pt>
                <c:pt idx="710">
                  <c:v>13.2899408284023</c:v>
                </c:pt>
                <c:pt idx="711">
                  <c:v>14.5650887573964</c:v>
                </c:pt>
                <c:pt idx="712">
                  <c:v>15.8402366863905</c:v>
                </c:pt>
                <c:pt idx="713">
                  <c:v>17.076923076923</c:v>
                </c:pt>
                <c:pt idx="714">
                  <c:v>18.2988165680473</c:v>
                </c:pt>
                <c:pt idx="715">
                  <c:v>19.4970414201183</c:v>
                </c:pt>
                <c:pt idx="716">
                  <c:v>20.7041420118342</c:v>
                </c:pt>
                <c:pt idx="717">
                  <c:v>21.8934911242602</c:v>
                </c:pt>
                <c:pt idx="718">
                  <c:v>23.0650887573963</c:v>
                </c:pt>
                <c:pt idx="719">
                  <c:v>24.2041420118342</c:v>
                </c:pt>
                <c:pt idx="720">
                  <c:v>25.3402366863904</c:v>
                </c:pt>
                <c:pt idx="721">
                  <c:v>26.4704142011833</c:v>
                </c:pt>
                <c:pt idx="722">
                  <c:v>27.5976331360945</c:v>
                </c:pt>
                <c:pt idx="723">
                  <c:v>28.7100591715975</c:v>
                </c:pt>
                <c:pt idx="724">
                  <c:v>29.766272189349</c:v>
                </c:pt>
                <c:pt idx="725">
                  <c:v>30.7396449704141</c:v>
                </c:pt>
                <c:pt idx="726">
                  <c:v>31.644970414201</c:v>
                </c:pt>
                <c:pt idx="727">
                  <c:v>32.4881656804732</c:v>
                </c:pt>
                <c:pt idx="728">
                  <c:v>33.2544378698223</c:v>
                </c:pt>
                <c:pt idx="729">
                  <c:v>33.9142011834318</c:v>
                </c:pt>
                <c:pt idx="730">
                  <c:v>34.4940828402365</c:v>
                </c:pt>
                <c:pt idx="731">
                  <c:v>34.9852071005916</c:v>
                </c:pt>
                <c:pt idx="732">
                  <c:v>35.3905325443786</c:v>
                </c:pt>
                <c:pt idx="733">
                  <c:v>35.6923076923076</c:v>
                </c:pt>
                <c:pt idx="734">
                  <c:v>35.8816568047336</c:v>
                </c:pt>
                <c:pt idx="735">
                  <c:v>35.9792899408283</c:v>
                </c:pt>
                <c:pt idx="736">
                  <c:v>35.9763313609467</c:v>
                </c:pt>
                <c:pt idx="737">
                  <c:v>35.9023668639052</c:v>
                </c:pt>
                <c:pt idx="738">
                  <c:v>35.7366863905325</c:v>
                </c:pt>
                <c:pt idx="739">
                  <c:v>35.5414201183431</c:v>
                </c:pt>
                <c:pt idx="740">
                  <c:v>35.2988165680473</c:v>
                </c:pt>
                <c:pt idx="741">
                  <c:v>35.0384615384615</c:v>
                </c:pt>
                <c:pt idx="742">
                  <c:v>34.7041420118343</c:v>
                </c:pt>
                <c:pt idx="743">
                  <c:v>34.2781065088757</c:v>
                </c:pt>
                <c:pt idx="744">
                  <c:v>33.7307692307692</c:v>
                </c:pt>
                <c:pt idx="745">
                  <c:v>33.0917159763314</c:v>
                </c:pt>
                <c:pt idx="746">
                  <c:v>32.3816568047337</c:v>
                </c:pt>
                <c:pt idx="747">
                  <c:v>31.5532544378698</c:v>
                </c:pt>
                <c:pt idx="748">
                  <c:v>30.612426035503</c:v>
                </c:pt>
                <c:pt idx="749">
                  <c:v>29.6065088757396</c:v>
                </c:pt>
                <c:pt idx="750">
                  <c:v>28.5769230769231</c:v>
                </c:pt>
                <c:pt idx="751">
                  <c:v>27.5591715976331</c:v>
                </c:pt>
                <c:pt idx="752">
                  <c:v>26.4822485207101</c:v>
                </c:pt>
                <c:pt idx="753">
                  <c:v>25.3402366863905</c:v>
                </c:pt>
                <c:pt idx="754">
                  <c:v>24.1272189349112</c:v>
                </c:pt>
                <c:pt idx="755">
                  <c:v>22.9201183431953</c:v>
                </c:pt>
                <c:pt idx="756">
                  <c:v>21.698224852071</c:v>
                </c:pt>
                <c:pt idx="757">
                  <c:v>20.5</c:v>
                </c:pt>
                <c:pt idx="758">
                  <c:v>19.3165680473373</c:v>
                </c:pt>
                <c:pt idx="759">
                  <c:v>18.1420118343195</c:v>
                </c:pt>
                <c:pt idx="760">
                  <c:v>17.0177514792899</c:v>
                </c:pt>
                <c:pt idx="761">
                  <c:v>15.9644970414201</c:v>
                </c:pt>
                <c:pt idx="762">
                  <c:v>14.9763313609467</c:v>
                </c:pt>
                <c:pt idx="763">
                  <c:v>13.9644970414201</c:v>
                </c:pt>
                <c:pt idx="764">
                  <c:v>13.0118343195266</c:v>
                </c:pt>
                <c:pt idx="765">
                  <c:v>12.103550295858</c:v>
                </c:pt>
                <c:pt idx="766">
                  <c:v>11.2455621301775</c:v>
                </c:pt>
                <c:pt idx="767">
                  <c:v>10.4437869822485</c:v>
                </c:pt>
                <c:pt idx="768">
                  <c:v>9.72781065088758</c:v>
                </c:pt>
                <c:pt idx="769">
                  <c:v>9.10650887573965</c:v>
                </c:pt>
                <c:pt idx="770">
                  <c:v>8.57692307692308</c:v>
                </c:pt>
                <c:pt idx="771">
                  <c:v>8.1094674556213</c:v>
                </c:pt>
                <c:pt idx="772">
                  <c:v>7.68343195266272</c:v>
                </c:pt>
                <c:pt idx="773">
                  <c:v>7.31656804733728</c:v>
                </c:pt>
                <c:pt idx="774">
                  <c:v>7</c:v>
                </c:pt>
                <c:pt idx="775">
                  <c:v>6.72781065088758</c:v>
                </c:pt>
                <c:pt idx="776">
                  <c:v>6.53550295857988</c:v>
                </c:pt>
                <c:pt idx="777">
                  <c:v>6.35207100591716</c:v>
                </c:pt>
                <c:pt idx="778">
                  <c:v>6.21005917159763</c:v>
                </c:pt>
                <c:pt idx="779">
                  <c:v>6.14201183431953</c:v>
                </c:pt>
                <c:pt idx="780">
                  <c:v>6.16272189349112</c:v>
                </c:pt>
                <c:pt idx="781">
                  <c:v>6.19526627218935</c:v>
                </c:pt>
                <c:pt idx="782">
                  <c:v>6.24852071005917</c:v>
                </c:pt>
                <c:pt idx="783">
                  <c:v>6.34023668639053</c:v>
                </c:pt>
                <c:pt idx="784">
                  <c:v>6.46745562130178</c:v>
                </c:pt>
                <c:pt idx="785">
                  <c:v>6.67751479289941</c:v>
                </c:pt>
                <c:pt idx="786">
                  <c:v>6.94082840236686</c:v>
                </c:pt>
                <c:pt idx="787">
                  <c:v>7.21301775147929</c:v>
                </c:pt>
                <c:pt idx="788">
                  <c:v>7.51479289940829</c:v>
                </c:pt>
                <c:pt idx="789">
                  <c:v>7.90236686390533</c:v>
                </c:pt>
                <c:pt idx="790">
                  <c:v>8.34319526627219</c:v>
                </c:pt>
                <c:pt idx="791">
                  <c:v>8.82544378698225</c:v>
                </c:pt>
                <c:pt idx="792">
                  <c:v>9.34911242603551</c:v>
                </c:pt>
                <c:pt idx="793">
                  <c:v>9.8698224852071</c:v>
                </c:pt>
                <c:pt idx="794">
                  <c:v>10.414201183432</c:v>
                </c:pt>
                <c:pt idx="795">
                  <c:v>10.9733727810651</c:v>
                </c:pt>
                <c:pt idx="796">
                  <c:v>11.5502958579882</c:v>
                </c:pt>
                <c:pt idx="797">
                  <c:v>12.1597633136095</c:v>
                </c:pt>
                <c:pt idx="798">
                  <c:v>12.7810650887574</c:v>
                </c:pt>
                <c:pt idx="799">
                  <c:v>13.4201183431953</c:v>
                </c:pt>
                <c:pt idx="800">
                  <c:v>14.0976331360947</c:v>
                </c:pt>
                <c:pt idx="801">
                  <c:v>14.7958579881657</c:v>
                </c:pt>
                <c:pt idx="802">
                  <c:v>15.4556213017752</c:v>
                </c:pt>
                <c:pt idx="803">
                  <c:v>16.1331360946746</c:v>
                </c:pt>
                <c:pt idx="804">
                  <c:v>16.8254437869822</c:v>
                </c:pt>
                <c:pt idx="805">
                  <c:v>17.4970414201183</c:v>
                </c:pt>
                <c:pt idx="806">
                  <c:v>18.1715976331361</c:v>
                </c:pt>
                <c:pt idx="807">
                  <c:v>18.887573964497</c:v>
                </c:pt>
                <c:pt idx="808">
                  <c:v>19.6301775147929</c:v>
                </c:pt>
                <c:pt idx="809">
                  <c:v>20.3609467455621</c:v>
                </c:pt>
                <c:pt idx="810">
                  <c:v>21.0650887573964</c:v>
                </c:pt>
                <c:pt idx="811">
                  <c:v>21.7337278106509</c:v>
                </c:pt>
                <c:pt idx="812">
                  <c:v>22.3786982248521</c:v>
                </c:pt>
                <c:pt idx="813">
                  <c:v>23.0118343195266</c:v>
                </c:pt>
                <c:pt idx="814">
                  <c:v>23.612426035503</c:v>
                </c:pt>
                <c:pt idx="815">
                  <c:v>24.1834319526627</c:v>
                </c:pt>
                <c:pt idx="816">
                  <c:v>24.6952662721894</c:v>
                </c:pt>
                <c:pt idx="817">
                  <c:v>25.1627218934911</c:v>
                </c:pt>
                <c:pt idx="818">
                  <c:v>25.6005917159763</c:v>
                </c:pt>
                <c:pt idx="819">
                  <c:v>26.0029585798817</c:v>
                </c:pt>
                <c:pt idx="820">
                  <c:v>26.3609467455621</c:v>
                </c:pt>
                <c:pt idx="821">
                  <c:v>26.6952662721893</c:v>
                </c:pt>
                <c:pt idx="822">
                  <c:v>27.0147928994083</c:v>
                </c:pt>
                <c:pt idx="823">
                  <c:v>27.3136094674556</c:v>
                </c:pt>
                <c:pt idx="824">
                  <c:v>27.6005917159763</c:v>
                </c:pt>
                <c:pt idx="825">
                  <c:v>27.8698224852071</c:v>
                </c:pt>
                <c:pt idx="826">
                  <c:v>28.103550295858</c:v>
                </c:pt>
                <c:pt idx="827">
                  <c:v>28.3136094674556</c:v>
                </c:pt>
                <c:pt idx="828">
                  <c:v>28.5355029585799</c:v>
                </c:pt>
                <c:pt idx="829">
                  <c:v>28.7662721893491</c:v>
                </c:pt>
                <c:pt idx="830">
                  <c:v>28.9940828402367</c:v>
                </c:pt>
                <c:pt idx="831">
                  <c:v>29.2426035502959</c:v>
                </c:pt>
                <c:pt idx="832">
                  <c:v>29.491124260355</c:v>
                </c:pt>
                <c:pt idx="833">
                  <c:v>29.7189349112426</c:v>
                </c:pt>
                <c:pt idx="834">
                  <c:v>29.9408284023669</c:v>
                </c:pt>
                <c:pt idx="835">
                  <c:v>30.1627218934911</c:v>
                </c:pt>
                <c:pt idx="836">
                  <c:v>30.4201183431953</c:v>
                </c:pt>
                <c:pt idx="837">
                  <c:v>30.6834319526627</c:v>
                </c:pt>
                <c:pt idx="838">
                  <c:v>30.9467455621302</c:v>
                </c:pt>
                <c:pt idx="839">
                  <c:v>31.2337278106509</c:v>
                </c:pt>
                <c:pt idx="840">
                  <c:v>31.5473372781065</c:v>
                </c:pt>
                <c:pt idx="841">
                  <c:v>31.8372781065089</c:v>
                </c:pt>
                <c:pt idx="842">
                  <c:v>32.1508875739645</c:v>
                </c:pt>
                <c:pt idx="843">
                  <c:v>32.4822485207101</c:v>
                </c:pt>
                <c:pt idx="844">
                  <c:v>32.8136094674556</c:v>
                </c:pt>
                <c:pt idx="845">
                  <c:v>33.1715976331361</c:v>
                </c:pt>
                <c:pt idx="846">
                  <c:v>33.5118343195266</c:v>
                </c:pt>
                <c:pt idx="847">
                  <c:v>33.8313609467456</c:v>
                </c:pt>
                <c:pt idx="848">
                  <c:v>34.1479289940828</c:v>
                </c:pt>
                <c:pt idx="849">
                  <c:v>34.4260355029586</c:v>
                </c:pt>
                <c:pt idx="850">
                  <c:v>34.6449704142012</c:v>
                </c:pt>
                <c:pt idx="851">
                  <c:v>34.8402366863905</c:v>
                </c:pt>
                <c:pt idx="852">
                  <c:v>35.0147928994083</c:v>
                </c:pt>
                <c:pt idx="853">
                  <c:v>35.1656804733728</c:v>
                </c:pt>
                <c:pt idx="854">
                  <c:v>35.3136094674556</c:v>
                </c:pt>
                <c:pt idx="855">
                  <c:v>35.4289940828402</c:v>
                </c:pt>
                <c:pt idx="856">
                  <c:v>35.5502958579882</c:v>
                </c:pt>
                <c:pt idx="857">
                  <c:v>35.6508875739645</c:v>
                </c:pt>
                <c:pt idx="858">
                  <c:v>35.7366863905325</c:v>
                </c:pt>
                <c:pt idx="859">
                  <c:v>35.8639053254438</c:v>
                </c:pt>
                <c:pt idx="860">
                  <c:v>36.0147928994083</c:v>
                </c:pt>
                <c:pt idx="861">
                  <c:v>36.2100591715976</c:v>
                </c:pt>
                <c:pt idx="862">
                  <c:v>36.4201183431953</c:v>
                </c:pt>
                <c:pt idx="863">
                  <c:v>36.698224852071</c:v>
                </c:pt>
                <c:pt idx="864">
                  <c:v>36.9970414201184</c:v>
                </c:pt>
                <c:pt idx="865">
                  <c:v>37.2810650887574</c:v>
                </c:pt>
                <c:pt idx="866">
                  <c:v>37.5355029585799</c:v>
                </c:pt>
                <c:pt idx="867">
                  <c:v>37.7899408284024</c:v>
                </c:pt>
                <c:pt idx="868">
                  <c:v>38.0384615384616</c:v>
                </c:pt>
                <c:pt idx="869">
                  <c:v>38.2455621301776</c:v>
                </c:pt>
                <c:pt idx="870">
                  <c:v>38.4023668639054</c:v>
                </c:pt>
                <c:pt idx="871">
                  <c:v>38.5118343195267</c:v>
                </c:pt>
                <c:pt idx="872">
                  <c:v>38.5798816568049</c:v>
                </c:pt>
                <c:pt idx="873">
                  <c:v>38.6035502958581</c:v>
                </c:pt>
                <c:pt idx="874">
                  <c:v>38.5088757396451</c:v>
                </c:pt>
                <c:pt idx="875">
                  <c:v>38.4112426035504</c:v>
                </c:pt>
                <c:pt idx="876">
                  <c:v>38.3343195266274</c:v>
                </c:pt>
                <c:pt idx="877">
                  <c:v>38.2396449704144</c:v>
                </c:pt>
                <c:pt idx="878">
                  <c:v>38.1360946745564</c:v>
                </c:pt>
                <c:pt idx="879">
                  <c:v>38.0325443786984</c:v>
                </c:pt>
                <c:pt idx="880">
                  <c:v>37.8905325443789</c:v>
                </c:pt>
                <c:pt idx="881">
                  <c:v>37.7071005917162</c:v>
                </c:pt>
                <c:pt idx="882">
                  <c:v>37.4615384615386</c:v>
                </c:pt>
                <c:pt idx="883">
                  <c:v>37.1804733727812</c:v>
                </c:pt>
                <c:pt idx="884">
                  <c:v>36.846153846154</c:v>
                </c:pt>
                <c:pt idx="885">
                  <c:v>36.4319526627221</c:v>
                </c:pt>
                <c:pt idx="886">
                  <c:v>35.9526627218937</c:v>
                </c:pt>
                <c:pt idx="887">
                  <c:v>35.3934911242605</c:v>
                </c:pt>
                <c:pt idx="888">
                  <c:v>34.7248520710061</c:v>
                </c:pt>
                <c:pt idx="889">
                  <c:v>33.9112426035504</c:v>
                </c:pt>
                <c:pt idx="890">
                  <c:v>33.03550295858</c:v>
                </c:pt>
                <c:pt idx="891">
                  <c:v>32.1183431952664</c:v>
                </c:pt>
                <c:pt idx="892">
                  <c:v>31.1745562130179</c:v>
                </c:pt>
                <c:pt idx="893">
                  <c:v>30.1834319526628</c:v>
                </c:pt>
                <c:pt idx="894">
                  <c:v>29.1272189349114</c:v>
                </c:pt>
                <c:pt idx="895">
                  <c:v>28.0443786982249</c:v>
                </c:pt>
                <c:pt idx="896">
                  <c:v>26.9792899408285</c:v>
                </c:pt>
                <c:pt idx="897">
                  <c:v>25.9112426035504</c:v>
                </c:pt>
                <c:pt idx="898">
                  <c:v>24.8402366863906</c:v>
                </c:pt>
                <c:pt idx="899">
                  <c:v>23.7662721893491</c:v>
                </c:pt>
                <c:pt idx="900">
                  <c:v>22.7633136094675</c:v>
                </c:pt>
                <c:pt idx="901">
                  <c:v>21.7603550295858</c:v>
                </c:pt>
                <c:pt idx="902">
                  <c:v>20.7396449704142</c:v>
                </c:pt>
                <c:pt idx="903">
                  <c:v>19.7011834319527</c:v>
                </c:pt>
                <c:pt idx="904">
                  <c:v>18.6360946745562</c:v>
                </c:pt>
                <c:pt idx="905">
                  <c:v>17.5443786982249</c:v>
                </c:pt>
                <c:pt idx="906">
                  <c:v>16.4349112426036</c:v>
                </c:pt>
                <c:pt idx="907">
                  <c:v>15.3402366863905</c:v>
                </c:pt>
                <c:pt idx="908">
                  <c:v>14.2485207100592</c:v>
                </c:pt>
                <c:pt idx="909">
                  <c:v>13.1331360946746</c:v>
                </c:pt>
                <c:pt idx="910">
                  <c:v>12.0325443786982</c:v>
                </c:pt>
                <c:pt idx="911">
                  <c:v>10.9378698224852</c:v>
                </c:pt>
                <c:pt idx="912">
                  <c:v>9.85207100591716</c:v>
                </c:pt>
                <c:pt idx="913">
                  <c:v>8.73372781065089</c:v>
                </c:pt>
                <c:pt idx="914">
                  <c:v>7.65384615384616</c:v>
                </c:pt>
                <c:pt idx="915">
                  <c:v>6.60355029585799</c:v>
                </c:pt>
                <c:pt idx="916">
                  <c:v>5.57100591715976</c:v>
                </c:pt>
                <c:pt idx="917">
                  <c:v>4.57396449704142</c:v>
                </c:pt>
                <c:pt idx="918">
                  <c:v>3.6094674556213</c:v>
                </c:pt>
                <c:pt idx="919">
                  <c:v>2.70414201183432</c:v>
                </c:pt>
                <c:pt idx="920">
                  <c:v>1.86094674556213</c:v>
                </c:pt>
                <c:pt idx="921">
                  <c:v>1.12130177514793</c:v>
                </c:pt>
                <c:pt idx="922">
                  <c:v>0.455621301775147</c:v>
                </c:pt>
                <c:pt idx="923">
                  <c:v>-0.159763313609469</c:v>
                </c:pt>
                <c:pt idx="924">
                  <c:v>-0.665680473372782</c:v>
                </c:pt>
                <c:pt idx="925">
                  <c:v>-1.06508875739645</c:v>
                </c:pt>
                <c:pt idx="926">
                  <c:v>-1.34023668639053</c:v>
                </c:pt>
                <c:pt idx="927">
                  <c:v>-1.5207100591716</c:v>
                </c:pt>
                <c:pt idx="928">
                  <c:v>-1.55621301775148</c:v>
                </c:pt>
                <c:pt idx="929">
                  <c:v>-1.47633136094675</c:v>
                </c:pt>
                <c:pt idx="930">
                  <c:v>-1.30177514792899</c:v>
                </c:pt>
                <c:pt idx="931">
                  <c:v>-1.0414201183432</c:v>
                </c:pt>
                <c:pt idx="932">
                  <c:v>-0.689349112426036</c:v>
                </c:pt>
                <c:pt idx="933">
                  <c:v>-0.284023668639053</c:v>
                </c:pt>
                <c:pt idx="934">
                  <c:v>0.159763313609467</c:v>
                </c:pt>
                <c:pt idx="935">
                  <c:v>0.683431952662721</c:v>
                </c:pt>
                <c:pt idx="936">
                  <c:v>1.28698224852071</c:v>
                </c:pt>
                <c:pt idx="937">
                  <c:v>1.94970414201183</c:v>
                </c:pt>
                <c:pt idx="938">
                  <c:v>2.64201183431953</c:v>
                </c:pt>
                <c:pt idx="939">
                  <c:v>3.40532544378698</c:v>
                </c:pt>
                <c:pt idx="940">
                  <c:v>4.20118343195266</c:v>
                </c:pt>
                <c:pt idx="941">
                  <c:v>5.02958579881657</c:v>
                </c:pt>
                <c:pt idx="942">
                  <c:v>5.89940828402367</c:v>
                </c:pt>
                <c:pt idx="943">
                  <c:v>6.81656804733728</c:v>
                </c:pt>
                <c:pt idx="944">
                  <c:v>7.80177514792899</c:v>
                </c:pt>
                <c:pt idx="945">
                  <c:v>8.84023668639053</c:v>
                </c:pt>
                <c:pt idx="946">
                  <c:v>9.92011834319527</c:v>
                </c:pt>
                <c:pt idx="947">
                  <c:v>11.0029585798817</c:v>
                </c:pt>
                <c:pt idx="948">
                  <c:v>12.0857988165681</c:v>
                </c:pt>
                <c:pt idx="949">
                  <c:v>13.1715976331361</c:v>
                </c:pt>
                <c:pt idx="950">
                  <c:v>14.1686390532544</c:v>
                </c:pt>
                <c:pt idx="951">
                  <c:v>15.1242603550296</c:v>
                </c:pt>
                <c:pt idx="952">
                  <c:v>16.0266272189349</c:v>
                </c:pt>
                <c:pt idx="953">
                  <c:v>16.8994082840237</c:v>
                </c:pt>
                <c:pt idx="954">
                  <c:v>17.7041420118343</c:v>
                </c:pt>
                <c:pt idx="955">
                  <c:v>18.4704142011834</c:v>
                </c:pt>
                <c:pt idx="956">
                  <c:v>19.198224852071</c:v>
                </c:pt>
                <c:pt idx="957">
                  <c:v>19.9201183431953</c:v>
                </c:pt>
                <c:pt idx="958">
                  <c:v>20.6183431952663</c:v>
                </c:pt>
                <c:pt idx="959">
                  <c:v>21.3047337278106</c:v>
                </c:pt>
                <c:pt idx="960">
                  <c:v>21.9615384615385</c:v>
                </c:pt>
                <c:pt idx="961">
                  <c:v>22.5532544378698</c:v>
                </c:pt>
                <c:pt idx="962">
                  <c:v>23.0798816568047</c:v>
                </c:pt>
                <c:pt idx="963">
                  <c:v>23.6094674556213</c:v>
                </c:pt>
                <c:pt idx="964">
                  <c:v>24.1301775147929</c:v>
                </c:pt>
                <c:pt idx="965">
                  <c:v>24.6065088757396</c:v>
                </c:pt>
                <c:pt idx="966">
                  <c:v>25.0443786982248</c:v>
                </c:pt>
                <c:pt idx="967">
                  <c:v>25.4822485207101</c:v>
                </c:pt>
                <c:pt idx="968">
                  <c:v>25.8786982248521</c:v>
                </c:pt>
                <c:pt idx="969">
                  <c:v>26.2307692307692</c:v>
                </c:pt>
                <c:pt idx="970">
                  <c:v>26.4674556213018</c:v>
                </c:pt>
                <c:pt idx="971">
                  <c:v>26.603550295858</c:v>
                </c:pt>
                <c:pt idx="972">
                  <c:v>26.6627218934911</c:v>
                </c:pt>
                <c:pt idx="973">
                  <c:v>26.6656804733728</c:v>
                </c:pt>
                <c:pt idx="974">
                  <c:v>26.6183431952663</c:v>
                </c:pt>
                <c:pt idx="975">
                  <c:v>26.5355029585799</c:v>
                </c:pt>
                <c:pt idx="976">
                  <c:v>26.4644970414201</c:v>
                </c:pt>
                <c:pt idx="977">
                  <c:v>26.396449704142</c:v>
                </c:pt>
                <c:pt idx="978">
                  <c:v>26.2751479289941</c:v>
                </c:pt>
                <c:pt idx="979">
                  <c:v>26.1213017751479</c:v>
                </c:pt>
                <c:pt idx="980">
                  <c:v>25.9260355029586</c:v>
                </c:pt>
                <c:pt idx="981">
                  <c:v>25.698224852071</c:v>
                </c:pt>
                <c:pt idx="982">
                  <c:v>25.4556213017751</c:v>
                </c:pt>
                <c:pt idx="983">
                  <c:v>25.1863905325444</c:v>
                </c:pt>
                <c:pt idx="984">
                  <c:v>24.9260355029586</c:v>
                </c:pt>
                <c:pt idx="985">
                  <c:v>24.6834319526627</c:v>
                </c:pt>
                <c:pt idx="986">
                  <c:v>24.4792899408284</c:v>
                </c:pt>
                <c:pt idx="987">
                  <c:v>24.3520710059172</c:v>
                </c:pt>
                <c:pt idx="988">
                  <c:v>24.3047337278106</c:v>
                </c:pt>
                <c:pt idx="989">
                  <c:v>24.2781065088757</c:v>
                </c:pt>
                <c:pt idx="990">
                  <c:v>24.2810650887574</c:v>
                </c:pt>
                <c:pt idx="991">
                  <c:v>24.3520710059172</c:v>
                </c:pt>
                <c:pt idx="992">
                  <c:v>24.5059171597633</c:v>
                </c:pt>
                <c:pt idx="993">
                  <c:v>24.7041420118343</c:v>
                </c:pt>
                <c:pt idx="994">
                  <c:v>24.9467455621302</c:v>
                </c:pt>
                <c:pt idx="995">
                  <c:v>25.1863905325444</c:v>
                </c:pt>
                <c:pt idx="996">
                  <c:v>25.4763313609467</c:v>
                </c:pt>
                <c:pt idx="997">
                  <c:v>25.8195266272189</c:v>
                </c:pt>
                <c:pt idx="998">
                  <c:v>26.207100591716</c:v>
                </c:pt>
                <c:pt idx="999">
                  <c:v>26.6360946745562</c:v>
                </c:pt>
                <c:pt idx="1000">
                  <c:v>27.094674556213</c:v>
                </c:pt>
                <c:pt idx="1001">
                  <c:v>27.5828402366864</c:v>
                </c:pt>
                <c:pt idx="1002">
                  <c:v>28.1183431952663</c:v>
                </c:pt>
                <c:pt idx="1003">
                  <c:v>28.689349112426</c:v>
                </c:pt>
                <c:pt idx="1004">
                  <c:v>29.3491124260355</c:v>
                </c:pt>
                <c:pt idx="1005">
                  <c:v>30.0591715976332</c:v>
                </c:pt>
                <c:pt idx="1006">
                  <c:v>30.8402366863906</c:v>
                </c:pt>
                <c:pt idx="1007">
                  <c:v>31.6952662721894</c:v>
                </c:pt>
                <c:pt idx="1008">
                  <c:v>32.6479289940829</c:v>
                </c:pt>
                <c:pt idx="1009">
                  <c:v>33.6804733727811</c:v>
                </c:pt>
                <c:pt idx="1010">
                  <c:v>34.7544378698226</c:v>
                </c:pt>
                <c:pt idx="1011">
                  <c:v>35.8520710059172</c:v>
                </c:pt>
                <c:pt idx="1012">
                  <c:v>37.0059171597634</c:v>
                </c:pt>
                <c:pt idx="1013">
                  <c:v>38.1597633136096</c:v>
                </c:pt>
                <c:pt idx="1014">
                  <c:v>39.2751479289942</c:v>
                </c:pt>
                <c:pt idx="1015">
                  <c:v>40.3579881656806</c:v>
                </c:pt>
                <c:pt idx="1016">
                  <c:v>41.4230769230771</c:v>
                </c:pt>
                <c:pt idx="1017">
                  <c:v>42.458579881657</c:v>
                </c:pt>
                <c:pt idx="1018">
                  <c:v>43.4467455621303</c:v>
                </c:pt>
                <c:pt idx="1019">
                  <c:v>44.4082840236688</c:v>
                </c:pt>
                <c:pt idx="1020">
                  <c:v>45.3313609467458</c:v>
                </c:pt>
                <c:pt idx="1021">
                  <c:v>46.2248520710061</c:v>
                </c:pt>
                <c:pt idx="1022">
                  <c:v>47.0828402366866</c:v>
                </c:pt>
                <c:pt idx="1023">
                  <c:v>47.8964497041422</c:v>
                </c:pt>
                <c:pt idx="1024">
                  <c:v>48.6479289940831</c:v>
                </c:pt>
                <c:pt idx="1025">
                  <c:v>49.2958579881659</c:v>
                </c:pt>
                <c:pt idx="1026">
                  <c:v>49.8875739644973</c:v>
                </c:pt>
                <c:pt idx="1027">
                  <c:v>50.4733727810653</c:v>
                </c:pt>
                <c:pt idx="1028">
                  <c:v>51.0325443786985</c:v>
                </c:pt>
                <c:pt idx="1029">
                  <c:v>51.5088757396452</c:v>
                </c:pt>
                <c:pt idx="1030">
                  <c:v>51.863905325444</c:v>
                </c:pt>
                <c:pt idx="1031">
                  <c:v>52.1035502958582</c:v>
                </c:pt>
                <c:pt idx="1032">
                  <c:v>52.2218934911245</c:v>
                </c:pt>
                <c:pt idx="1033">
                  <c:v>52.269230769231</c:v>
                </c:pt>
                <c:pt idx="1034">
                  <c:v>52.2218934911245</c:v>
                </c:pt>
                <c:pt idx="1035">
                  <c:v>52.0562130177517</c:v>
                </c:pt>
                <c:pt idx="1036">
                  <c:v>51.7662721893493</c:v>
                </c:pt>
                <c:pt idx="1037">
                  <c:v>51.4142011834322</c:v>
                </c:pt>
                <c:pt idx="1038">
                  <c:v>50.9911242603552</c:v>
                </c:pt>
                <c:pt idx="1039">
                  <c:v>50.4615384615387</c:v>
                </c:pt>
                <c:pt idx="1040">
                  <c:v>49.8284023668641</c:v>
                </c:pt>
                <c:pt idx="1041">
                  <c:v>49.0917159763315</c:v>
                </c:pt>
                <c:pt idx="1042">
                  <c:v>48.3076923076925</c:v>
                </c:pt>
                <c:pt idx="1043">
                  <c:v>47.5000000000001</c:v>
                </c:pt>
                <c:pt idx="1044">
                  <c:v>46.6686390532546</c:v>
                </c:pt>
                <c:pt idx="1045">
                  <c:v>45.7840236686392</c:v>
                </c:pt>
                <c:pt idx="1046">
                  <c:v>44.8224852071007</c:v>
                </c:pt>
                <c:pt idx="1047">
                  <c:v>43.8136094674557</c:v>
                </c:pt>
                <c:pt idx="1048">
                  <c:v>42.7928994082841</c:v>
                </c:pt>
                <c:pt idx="1049">
                  <c:v>41.7633136094675</c:v>
                </c:pt>
                <c:pt idx="1050">
                  <c:v>40.7011834319527</c:v>
                </c:pt>
                <c:pt idx="1051">
                  <c:v>39.6065088757397</c:v>
                </c:pt>
                <c:pt idx="1052">
                  <c:v>38.5029585798817</c:v>
                </c:pt>
                <c:pt idx="1053">
                  <c:v>37.3284023668639</c:v>
                </c:pt>
                <c:pt idx="1054">
                  <c:v>36.112426035503</c:v>
                </c:pt>
                <c:pt idx="1055">
                  <c:v>34.8727810650888</c:v>
                </c:pt>
                <c:pt idx="1056">
                  <c:v>33.6242603550296</c:v>
                </c:pt>
                <c:pt idx="1057">
                  <c:v>32.4023668639053</c:v>
                </c:pt>
                <c:pt idx="1058">
                  <c:v>31.198224852071</c:v>
                </c:pt>
                <c:pt idx="1059">
                  <c:v>29.9674556213018</c:v>
                </c:pt>
                <c:pt idx="1060">
                  <c:v>28.7278106508876</c:v>
                </c:pt>
                <c:pt idx="1061">
                  <c:v>27.5059171597633</c:v>
                </c:pt>
                <c:pt idx="1062">
                  <c:v>26.3313609467456</c:v>
                </c:pt>
                <c:pt idx="1063">
                  <c:v>25.1863905325444</c:v>
                </c:pt>
                <c:pt idx="1064">
                  <c:v>24.0502958579882</c:v>
                </c:pt>
                <c:pt idx="1065">
                  <c:v>22.9674556213018</c:v>
                </c:pt>
                <c:pt idx="1066">
                  <c:v>21.9467455621302</c:v>
                </c:pt>
                <c:pt idx="1067">
                  <c:v>20.9792899408284</c:v>
                </c:pt>
                <c:pt idx="1068">
                  <c:v>20.0295857988166</c:v>
                </c:pt>
                <c:pt idx="1069">
                  <c:v>19.0562130177515</c:v>
                </c:pt>
                <c:pt idx="1070">
                  <c:v>18.0887573964497</c:v>
                </c:pt>
                <c:pt idx="1071">
                  <c:v>17.1656804733728</c:v>
                </c:pt>
                <c:pt idx="1072">
                  <c:v>16.3491124260355</c:v>
                </c:pt>
                <c:pt idx="1073">
                  <c:v>15.6213017751479</c:v>
                </c:pt>
                <c:pt idx="1074">
                  <c:v>14.9349112426035</c:v>
                </c:pt>
                <c:pt idx="1075">
                  <c:v>14.3076923076923</c:v>
                </c:pt>
                <c:pt idx="1076">
                  <c:v>13.7692307692308</c:v>
                </c:pt>
                <c:pt idx="1077">
                  <c:v>13.3727810650888</c:v>
                </c:pt>
                <c:pt idx="1078">
                  <c:v>13.0621301775148</c:v>
                </c:pt>
                <c:pt idx="1079">
                  <c:v>12.8757396449704</c:v>
                </c:pt>
                <c:pt idx="1080">
                  <c:v>12.7899408284024</c:v>
                </c:pt>
                <c:pt idx="1081">
                  <c:v>12.8136094674556</c:v>
                </c:pt>
                <c:pt idx="1082">
                  <c:v>12.9852071005917</c:v>
                </c:pt>
                <c:pt idx="1083">
                  <c:v>13.2721893491124</c:v>
                </c:pt>
                <c:pt idx="1084">
                  <c:v>13.6597633136095</c:v>
                </c:pt>
                <c:pt idx="1085">
                  <c:v>14.1360946745562</c:v>
                </c:pt>
                <c:pt idx="1086">
                  <c:v>14.6775147928994</c:v>
                </c:pt>
                <c:pt idx="1087">
                  <c:v>15.2869822485207</c:v>
                </c:pt>
                <c:pt idx="1088">
                  <c:v>15.9378698224852</c:v>
                </c:pt>
                <c:pt idx="1089">
                  <c:v>16.6183431952663</c:v>
                </c:pt>
                <c:pt idx="1090">
                  <c:v>17.3461538461538</c:v>
                </c:pt>
                <c:pt idx="1091">
                  <c:v>18.1331360946746</c:v>
                </c:pt>
                <c:pt idx="1092">
                  <c:v>18.9852071005917</c:v>
                </c:pt>
                <c:pt idx="1093">
                  <c:v>19.914201183432</c:v>
                </c:pt>
                <c:pt idx="1094">
                  <c:v>20.9142011834319</c:v>
                </c:pt>
                <c:pt idx="1095">
                  <c:v>21.9881656804734</c:v>
                </c:pt>
                <c:pt idx="1096">
                  <c:v>23.103550295858</c:v>
                </c:pt>
                <c:pt idx="1097">
                  <c:v>24.2485207100592</c:v>
                </c:pt>
                <c:pt idx="1098">
                  <c:v>25.4201183431953</c:v>
                </c:pt>
                <c:pt idx="1099">
                  <c:v>26.6301775147929</c:v>
                </c:pt>
                <c:pt idx="1100">
                  <c:v>27.905325443787</c:v>
                </c:pt>
                <c:pt idx="1101">
                  <c:v>29.2011834319527</c:v>
                </c:pt>
                <c:pt idx="1102">
                  <c:v>30.5029585798817</c:v>
                </c:pt>
                <c:pt idx="1103">
                  <c:v>31.7810650887574</c:v>
                </c:pt>
                <c:pt idx="1104">
                  <c:v>33.0502958579882</c:v>
                </c:pt>
                <c:pt idx="1105">
                  <c:v>34.2692307692308</c:v>
                </c:pt>
                <c:pt idx="1106">
                  <c:v>35.4585798816568</c:v>
                </c:pt>
                <c:pt idx="1107">
                  <c:v>36.6124260355029</c:v>
                </c:pt>
                <c:pt idx="1108">
                  <c:v>37.7100591715976</c:v>
                </c:pt>
                <c:pt idx="1109">
                  <c:v>38.7455621301775</c:v>
                </c:pt>
                <c:pt idx="1110">
                  <c:v>39.7396449704142</c:v>
                </c:pt>
                <c:pt idx="1111">
                  <c:v>40.6745562130177</c:v>
                </c:pt>
                <c:pt idx="1112">
                  <c:v>41.5443786982249</c:v>
                </c:pt>
                <c:pt idx="1113">
                  <c:v>42.3402366863905</c:v>
                </c:pt>
                <c:pt idx="1114">
                  <c:v>43.103550295858</c:v>
                </c:pt>
                <c:pt idx="1115">
                  <c:v>43.8491124260355</c:v>
                </c:pt>
                <c:pt idx="1116">
                  <c:v>44.5591715976331</c:v>
                </c:pt>
                <c:pt idx="1117">
                  <c:v>45.2218934911243</c:v>
                </c:pt>
                <c:pt idx="1118">
                  <c:v>45.8609467455621</c:v>
                </c:pt>
                <c:pt idx="1119">
                  <c:v>46.4526627218935</c:v>
                </c:pt>
                <c:pt idx="1120">
                  <c:v>46.9378698224852</c:v>
                </c:pt>
                <c:pt idx="1121">
                  <c:v>47.310650887574</c:v>
                </c:pt>
                <c:pt idx="1122">
                  <c:v>47.603550295858</c:v>
                </c:pt>
                <c:pt idx="1123">
                  <c:v>47.8076923076923</c:v>
                </c:pt>
                <c:pt idx="1124">
                  <c:v>47.9467455621302</c:v>
                </c:pt>
                <c:pt idx="1125">
                  <c:v>48.0355029585799</c:v>
                </c:pt>
                <c:pt idx="1126">
                  <c:v>48.0710059171598</c:v>
                </c:pt>
                <c:pt idx="1127">
                  <c:v>48.0710059171598</c:v>
                </c:pt>
                <c:pt idx="1128">
                  <c:v>48.0118343195266</c:v>
                </c:pt>
                <c:pt idx="1129">
                  <c:v>47.9289940828402</c:v>
                </c:pt>
                <c:pt idx="1130">
                  <c:v>47.7840236686391</c:v>
                </c:pt>
                <c:pt idx="1131">
                  <c:v>47.6005917159763</c:v>
                </c:pt>
                <c:pt idx="1132">
                  <c:v>47.3550295857988</c:v>
                </c:pt>
                <c:pt idx="1133">
                  <c:v>47.1390532544379</c:v>
                </c:pt>
                <c:pt idx="1134">
                  <c:v>46.9585798816568</c:v>
                </c:pt>
                <c:pt idx="1135">
                  <c:v>46.7662721893491</c:v>
                </c:pt>
                <c:pt idx="1136">
                  <c:v>46.5828402366864</c:v>
                </c:pt>
                <c:pt idx="1137">
                  <c:v>46.3994082840237</c:v>
                </c:pt>
                <c:pt idx="1138">
                  <c:v>46.2455621301775</c:v>
                </c:pt>
                <c:pt idx="1139">
                  <c:v>46.0857988165681</c:v>
                </c:pt>
                <c:pt idx="1140">
                  <c:v>45.8816568047337</c:v>
                </c:pt>
                <c:pt idx="1141">
                  <c:v>45.6745562130178</c:v>
                </c:pt>
                <c:pt idx="1142">
                  <c:v>45.4556213017752</c:v>
                </c:pt>
                <c:pt idx="1143">
                  <c:v>45.2514792899408</c:v>
                </c:pt>
                <c:pt idx="1144">
                  <c:v>45.0236686390533</c:v>
                </c:pt>
                <c:pt idx="1145">
                  <c:v>44.8313609467456</c:v>
                </c:pt>
                <c:pt idx="1146">
                  <c:v>44.6775147928994</c:v>
                </c:pt>
                <c:pt idx="1147">
                  <c:v>44.5739644970414</c:v>
                </c:pt>
                <c:pt idx="1148">
                  <c:v>44.5473372781065</c:v>
                </c:pt>
                <c:pt idx="1149">
                  <c:v>44.5857988165681</c:v>
                </c:pt>
                <c:pt idx="1150">
                  <c:v>44.6272189349113</c:v>
                </c:pt>
                <c:pt idx="1151">
                  <c:v>44.621301775148</c:v>
                </c:pt>
                <c:pt idx="1152">
                  <c:v>44.6005917159764</c:v>
                </c:pt>
                <c:pt idx="1153">
                  <c:v>44.5680473372782</c:v>
                </c:pt>
                <c:pt idx="1154">
                  <c:v>44.5325443786983</c:v>
                </c:pt>
                <c:pt idx="1155">
                  <c:v>44.4289940828403</c:v>
                </c:pt>
                <c:pt idx="1156">
                  <c:v>44.3076923076924</c:v>
                </c:pt>
                <c:pt idx="1157">
                  <c:v>44.2189349112427</c:v>
                </c:pt>
                <c:pt idx="1158">
                  <c:v>44.1568047337278</c:v>
                </c:pt>
                <c:pt idx="1159">
                  <c:v>44.0769230769231</c:v>
                </c:pt>
                <c:pt idx="1160">
                  <c:v>43.9289940828403</c:v>
                </c:pt>
                <c:pt idx="1161">
                  <c:v>43.7248520710059</c:v>
                </c:pt>
                <c:pt idx="1162">
                  <c:v>43.4674556213018</c:v>
                </c:pt>
                <c:pt idx="1163">
                  <c:v>43.2130177514793</c:v>
                </c:pt>
                <c:pt idx="1164">
                  <c:v>42.9615384615385</c:v>
                </c:pt>
                <c:pt idx="1165">
                  <c:v>42.7366863905325</c:v>
                </c:pt>
                <c:pt idx="1166">
                  <c:v>42.5650887573964</c:v>
                </c:pt>
                <c:pt idx="1167">
                  <c:v>42.3786982248521</c:v>
                </c:pt>
                <c:pt idx="1168">
                  <c:v>42.1656804733728</c:v>
                </c:pt>
                <c:pt idx="1169">
                  <c:v>41.9023668639053</c:v>
                </c:pt>
                <c:pt idx="1170">
                  <c:v>41.5976331360947</c:v>
                </c:pt>
                <c:pt idx="1171">
                  <c:v>41.189349112426</c:v>
                </c:pt>
                <c:pt idx="1172">
                  <c:v>40.7218934911243</c:v>
                </c:pt>
                <c:pt idx="1173">
                  <c:v>40.2248520710059</c:v>
                </c:pt>
                <c:pt idx="1174">
                  <c:v>39.6804733727811</c:v>
                </c:pt>
                <c:pt idx="1175">
                  <c:v>39.1213017751479</c:v>
                </c:pt>
                <c:pt idx="1176">
                  <c:v>38.5739644970414</c:v>
                </c:pt>
                <c:pt idx="1177">
                  <c:v>38.0295857988166</c:v>
                </c:pt>
                <c:pt idx="1178">
                  <c:v>37.4881656804734</c:v>
                </c:pt>
                <c:pt idx="1179">
                  <c:v>36.9615384615384</c:v>
                </c:pt>
                <c:pt idx="1180">
                  <c:v>36.4408284023668</c:v>
                </c:pt>
                <c:pt idx="1181">
                  <c:v>35.9970414201183</c:v>
                </c:pt>
                <c:pt idx="1182">
                  <c:v>35.6094674556213</c:v>
                </c:pt>
                <c:pt idx="1183">
                  <c:v>35.2011834319527</c:v>
                </c:pt>
                <c:pt idx="1184">
                  <c:v>34.8254437869822</c:v>
                </c:pt>
                <c:pt idx="1185">
                  <c:v>34.4260355029586</c:v>
                </c:pt>
                <c:pt idx="1186">
                  <c:v>34.0591715976331</c:v>
                </c:pt>
                <c:pt idx="1187">
                  <c:v>33.7692307692308</c:v>
                </c:pt>
                <c:pt idx="1188">
                  <c:v>33.4763313609468</c:v>
                </c:pt>
                <c:pt idx="1189">
                  <c:v>33.1568047337278</c:v>
                </c:pt>
                <c:pt idx="1190">
                  <c:v>32.8313609467456</c:v>
                </c:pt>
                <c:pt idx="1191">
                  <c:v>32.4763313609468</c:v>
                </c:pt>
                <c:pt idx="1192">
                  <c:v>32.0739644970414</c:v>
                </c:pt>
                <c:pt idx="1193">
                  <c:v>31.6834319526628</c:v>
                </c:pt>
                <c:pt idx="1194">
                  <c:v>31.3254437869823</c:v>
                </c:pt>
                <c:pt idx="1195">
                  <c:v>31.008875739645</c:v>
                </c:pt>
                <c:pt idx="1196">
                  <c:v>30.707100591716</c:v>
                </c:pt>
                <c:pt idx="1197">
                  <c:v>30.414201183432</c:v>
                </c:pt>
                <c:pt idx="1198">
                  <c:v>30.1686390532545</c:v>
                </c:pt>
                <c:pt idx="1199">
                  <c:v>29.9526627218935</c:v>
                </c:pt>
                <c:pt idx="1200">
                  <c:v>29.7337278106509</c:v>
                </c:pt>
                <c:pt idx="1201">
                  <c:v>29.5147928994083</c:v>
                </c:pt>
                <c:pt idx="1202">
                  <c:v>29.2751479289941</c:v>
                </c:pt>
                <c:pt idx="1203">
                  <c:v>29.0443786982249</c:v>
                </c:pt>
                <c:pt idx="1204">
                  <c:v>28.7899408284024</c:v>
                </c:pt>
                <c:pt idx="1205">
                  <c:v>28.5295857988166</c:v>
                </c:pt>
                <c:pt idx="1206">
                  <c:v>28.292899408284</c:v>
                </c:pt>
                <c:pt idx="1207">
                  <c:v>28.0562130177515</c:v>
                </c:pt>
                <c:pt idx="1208">
                  <c:v>27.8136094674556</c:v>
                </c:pt>
                <c:pt idx="1209">
                  <c:v>27.6360946745562</c:v>
                </c:pt>
                <c:pt idx="1210">
                  <c:v>27.4674556213018</c:v>
                </c:pt>
                <c:pt idx="1211">
                  <c:v>27.3491124260355</c:v>
                </c:pt>
                <c:pt idx="1212">
                  <c:v>27.2662721893491</c:v>
                </c:pt>
                <c:pt idx="1213">
                  <c:v>27.2278106508876</c:v>
                </c:pt>
                <c:pt idx="1214">
                  <c:v>27.3047337278107</c:v>
                </c:pt>
                <c:pt idx="1215">
                  <c:v>27.4763313609467</c:v>
                </c:pt>
                <c:pt idx="1216">
                  <c:v>27.7041420118343</c:v>
                </c:pt>
                <c:pt idx="1217">
                  <c:v>28.0207100591716</c:v>
                </c:pt>
                <c:pt idx="1218">
                  <c:v>28.4082840236686</c:v>
                </c:pt>
                <c:pt idx="1219">
                  <c:v>28.8284023668639</c:v>
                </c:pt>
                <c:pt idx="1220">
                  <c:v>29.2603550295858</c:v>
                </c:pt>
                <c:pt idx="1221">
                  <c:v>29.7218934911243</c:v>
                </c:pt>
                <c:pt idx="1222">
                  <c:v>30.2100591715976</c:v>
                </c:pt>
                <c:pt idx="1223">
                  <c:v>30.792899408284</c:v>
                </c:pt>
                <c:pt idx="1224">
                  <c:v>31.3994082840237</c:v>
                </c:pt>
                <c:pt idx="1225">
                  <c:v>32.0384615384615</c:v>
                </c:pt>
                <c:pt idx="1226">
                  <c:v>32.7189349112426</c:v>
                </c:pt>
                <c:pt idx="1227">
                  <c:v>33.3934911242604</c:v>
                </c:pt>
                <c:pt idx="1228">
                  <c:v>34.1213017751479</c:v>
                </c:pt>
                <c:pt idx="1229">
                  <c:v>34.914201183432</c:v>
                </c:pt>
                <c:pt idx="1230">
                  <c:v>35.7573964497041</c:v>
                </c:pt>
                <c:pt idx="1231">
                  <c:v>36.5739644970414</c:v>
                </c:pt>
                <c:pt idx="1232">
                  <c:v>37.3343195266272</c:v>
                </c:pt>
                <c:pt idx="1233">
                  <c:v>38.0857988165681</c:v>
                </c:pt>
                <c:pt idx="1234">
                  <c:v>38.8372781065089</c:v>
                </c:pt>
                <c:pt idx="1235">
                  <c:v>39.5710059171598</c:v>
                </c:pt>
                <c:pt idx="1236">
                  <c:v>40.2869822485207</c:v>
                </c:pt>
                <c:pt idx="1237">
                  <c:v>40.9585798816568</c:v>
                </c:pt>
                <c:pt idx="1238">
                  <c:v>41.5443786982249</c:v>
                </c:pt>
                <c:pt idx="1239">
                  <c:v>42.0650887573965</c:v>
                </c:pt>
                <c:pt idx="1240">
                  <c:v>42.5147928994083</c:v>
                </c:pt>
                <c:pt idx="1241">
                  <c:v>42.905325443787</c:v>
                </c:pt>
                <c:pt idx="1242">
                  <c:v>43.207100591716</c:v>
                </c:pt>
                <c:pt idx="1243">
                  <c:v>43.4408284023669</c:v>
                </c:pt>
                <c:pt idx="1244">
                  <c:v>43.6804733727811</c:v>
                </c:pt>
                <c:pt idx="1245">
                  <c:v>43.896449704142</c:v>
                </c:pt>
                <c:pt idx="1246">
                  <c:v>44.0650887573965</c:v>
                </c:pt>
                <c:pt idx="1247">
                  <c:v>44.1923076923077</c:v>
                </c:pt>
                <c:pt idx="1248">
                  <c:v>44.2988165680473</c:v>
                </c:pt>
                <c:pt idx="1249">
                  <c:v>44.3668639053254</c:v>
                </c:pt>
                <c:pt idx="1250">
                  <c:v>44.4349112426036</c:v>
                </c:pt>
                <c:pt idx="1251">
                  <c:v>44.5</c:v>
                </c:pt>
                <c:pt idx="1252">
                  <c:v>44.5532544378698</c:v>
                </c:pt>
                <c:pt idx="1253">
                  <c:v>44.6272189349112</c:v>
                </c:pt>
                <c:pt idx="1254">
                  <c:v>44.6538461538462</c:v>
                </c:pt>
                <c:pt idx="1255">
                  <c:v>44.6952662721894</c:v>
                </c:pt>
                <c:pt idx="1256">
                  <c:v>44.7337278106509</c:v>
                </c:pt>
                <c:pt idx="1257">
                  <c:v>44.810650887574</c:v>
                </c:pt>
                <c:pt idx="1258">
                  <c:v>45.008875739645</c:v>
                </c:pt>
                <c:pt idx="1259">
                  <c:v>45.2485207100592</c:v>
                </c:pt>
                <c:pt idx="1260">
                  <c:v>45.4526627218935</c:v>
                </c:pt>
                <c:pt idx="1261">
                  <c:v>45.6183431952663</c:v>
                </c:pt>
                <c:pt idx="1262">
                  <c:v>45.7396449704142</c:v>
                </c:pt>
                <c:pt idx="1263">
                  <c:v>45.8224852071006</c:v>
                </c:pt>
                <c:pt idx="1264">
                  <c:v>45.9171597633136</c:v>
                </c:pt>
                <c:pt idx="1265">
                  <c:v>45.9822485207101</c:v>
                </c:pt>
                <c:pt idx="1266">
                  <c:v>45.991124260355</c:v>
                </c:pt>
                <c:pt idx="1267">
                  <c:v>45.9822485207101</c:v>
                </c:pt>
                <c:pt idx="1268">
                  <c:v>45.9852071005917</c:v>
                </c:pt>
                <c:pt idx="1269">
                  <c:v>46</c:v>
                </c:pt>
                <c:pt idx="1270">
                  <c:v>45.9940828402367</c:v>
                </c:pt>
                <c:pt idx="1271">
                  <c:v>45.9822485207101</c:v>
                </c:pt>
                <c:pt idx="1272">
                  <c:v>46.0118343195266</c:v>
                </c:pt>
                <c:pt idx="1273">
                  <c:v>46.0857988165681</c:v>
                </c:pt>
                <c:pt idx="1274">
                  <c:v>46.1627218934911</c:v>
                </c:pt>
                <c:pt idx="1275">
                  <c:v>46.2810650887574</c:v>
                </c:pt>
                <c:pt idx="1276">
                  <c:v>46.491124260355</c:v>
                </c:pt>
                <c:pt idx="1277">
                  <c:v>46.7248520710059</c:v>
                </c:pt>
                <c:pt idx="1278">
                  <c:v>46.9940828402367</c:v>
                </c:pt>
                <c:pt idx="1279">
                  <c:v>47.292899408284</c:v>
                </c:pt>
                <c:pt idx="1280">
                  <c:v>47.6508875739645</c:v>
                </c:pt>
                <c:pt idx="1281">
                  <c:v>47.9408284023669</c:v>
                </c:pt>
                <c:pt idx="1282">
                  <c:v>48.189349112426</c:v>
                </c:pt>
                <c:pt idx="1283">
                  <c:v>48.3934911242604</c:v>
                </c:pt>
                <c:pt idx="1284">
                  <c:v>48.5295857988166</c:v>
                </c:pt>
                <c:pt idx="1285">
                  <c:v>48.6213017751479</c:v>
                </c:pt>
                <c:pt idx="1286">
                  <c:v>48.7100591715977</c:v>
                </c:pt>
                <c:pt idx="1287">
                  <c:v>48.8402366863905</c:v>
                </c:pt>
                <c:pt idx="1288">
                  <c:v>49.008875739645</c:v>
                </c:pt>
                <c:pt idx="1289">
                  <c:v>49.1952662721894</c:v>
                </c:pt>
                <c:pt idx="1290">
                  <c:v>49.405325443787</c:v>
                </c:pt>
                <c:pt idx="1291">
                  <c:v>49.6420118343195</c:v>
                </c:pt>
                <c:pt idx="1292">
                  <c:v>49.9526627218935</c:v>
                </c:pt>
                <c:pt idx="1293">
                  <c:v>50.2751479289941</c:v>
                </c:pt>
                <c:pt idx="1294">
                  <c:v>50.6568047337278</c:v>
                </c:pt>
                <c:pt idx="1295">
                  <c:v>51.0650887573965</c:v>
                </c:pt>
                <c:pt idx="1296">
                  <c:v>51.5</c:v>
                </c:pt>
                <c:pt idx="1297">
                  <c:v>51.9349112426036</c:v>
                </c:pt>
                <c:pt idx="1298">
                  <c:v>52.3846153846154</c:v>
                </c:pt>
                <c:pt idx="1299">
                  <c:v>52.8579881656805</c:v>
                </c:pt>
                <c:pt idx="1300">
                  <c:v>53.3639053254438</c:v>
                </c:pt>
                <c:pt idx="1301">
                  <c:v>53.8609467455622</c:v>
                </c:pt>
                <c:pt idx="1302">
                  <c:v>54.2781065088758</c:v>
                </c:pt>
                <c:pt idx="1303">
                  <c:v>54.6597633136095</c:v>
                </c:pt>
                <c:pt idx="1304">
                  <c:v>55.0029585798817</c:v>
                </c:pt>
                <c:pt idx="1305">
                  <c:v>55.2988165680474</c:v>
                </c:pt>
                <c:pt idx="1306">
                  <c:v>55.5532544378699</c:v>
                </c:pt>
                <c:pt idx="1307">
                  <c:v>55.8047337278107</c:v>
                </c:pt>
                <c:pt idx="1308">
                  <c:v>56.0976331360947</c:v>
                </c:pt>
                <c:pt idx="1309">
                  <c:v>56.4467455621302</c:v>
                </c:pt>
                <c:pt idx="1310">
                  <c:v>56.8254437869823</c:v>
                </c:pt>
                <c:pt idx="1311">
                  <c:v>57.224852071006</c:v>
                </c:pt>
                <c:pt idx="1312">
                  <c:v>57.6627218934912</c:v>
                </c:pt>
                <c:pt idx="1313">
                  <c:v>58.0887573964498</c:v>
                </c:pt>
                <c:pt idx="1314">
                  <c:v>58.5029585798817</c:v>
                </c:pt>
                <c:pt idx="1315">
                  <c:v>58.9437869822486</c:v>
                </c:pt>
                <c:pt idx="1316">
                  <c:v>59.4053254437871</c:v>
                </c:pt>
                <c:pt idx="1317">
                  <c:v>59.8994082840237</c:v>
                </c:pt>
                <c:pt idx="1318">
                  <c:v>60.3875739644971</c:v>
                </c:pt>
                <c:pt idx="1319">
                  <c:v>60.9053254437871</c:v>
                </c:pt>
                <c:pt idx="1320">
                  <c:v>61.4082840236688</c:v>
                </c:pt>
                <c:pt idx="1321">
                  <c:v>61.8727810650889</c:v>
                </c:pt>
                <c:pt idx="1322">
                  <c:v>62.3047337278108</c:v>
                </c:pt>
                <c:pt idx="1323">
                  <c:v>62.742603550296</c:v>
                </c:pt>
                <c:pt idx="1324">
                  <c:v>63.1508875739646</c:v>
                </c:pt>
                <c:pt idx="1325">
                  <c:v>63.5147928994084</c:v>
                </c:pt>
                <c:pt idx="1326">
                  <c:v>63.8846153846155</c:v>
                </c:pt>
                <c:pt idx="1327">
                  <c:v>64.2396449704143</c:v>
                </c:pt>
                <c:pt idx="1328">
                  <c:v>64.5828402366865</c:v>
                </c:pt>
                <c:pt idx="1329">
                  <c:v>64.9112426035505</c:v>
                </c:pt>
                <c:pt idx="1330">
                  <c:v>65.242603550296</c:v>
                </c:pt>
                <c:pt idx="1331">
                  <c:v>65.5769230769232</c:v>
                </c:pt>
                <c:pt idx="1332">
                  <c:v>65.8668639053256</c:v>
                </c:pt>
                <c:pt idx="1333">
                  <c:v>66.1508875739646</c:v>
                </c:pt>
                <c:pt idx="1334">
                  <c:v>66.440828402367</c:v>
                </c:pt>
                <c:pt idx="1335">
                  <c:v>66.6627218934912</c:v>
                </c:pt>
                <c:pt idx="1336">
                  <c:v>66.8106508875741</c:v>
                </c:pt>
                <c:pt idx="1337">
                  <c:v>66.9112426035504</c:v>
                </c:pt>
                <c:pt idx="1338">
                  <c:v>66.9585798816569</c:v>
                </c:pt>
                <c:pt idx="1339">
                  <c:v>66.940828402367</c:v>
                </c:pt>
                <c:pt idx="1340">
                  <c:v>66.8431952662723</c:v>
                </c:pt>
                <c:pt idx="1341">
                  <c:v>66.6893491124261</c:v>
                </c:pt>
                <c:pt idx="1342">
                  <c:v>66.5059171597634</c:v>
                </c:pt>
                <c:pt idx="1343">
                  <c:v>66.2514792899409</c:v>
                </c:pt>
                <c:pt idx="1344">
                  <c:v>65.9289940828403</c:v>
                </c:pt>
                <c:pt idx="1345">
                  <c:v>65.5562130177516</c:v>
                </c:pt>
                <c:pt idx="1346">
                  <c:v>65.1390532544379</c:v>
                </c:pt>
                <c:pt idx="1347">
                  <c:v>64.6479289940829</c:v>
                </c:pt>
                <c:pt idx="1348">
                  <c:v>64.0887573964498</c:v>
                </c:pt>
                <c:pt idx="1349">
                  <c:v>63.4556213017752</c:v>
                </c:pt>
                <c:pt idx="1350">
                  <c:v>62.7840236686391</c:v>
                </c:pt>
                <c:pt idx="1351">
                  <c:v>62.0355029585799</c:v>
                </c:pt>
                <c:pt idx="1352">
                  <c:v>61.2011834319527</c:v>
                </c:pt>
                <c:pt idx="1353">
                  <c:v>60.3047337278107</c:v>
                </c:pt>
                <c:pt idx="1354">
                  <c:v>59.3727810650888</c:v>
                </c:pt>
                <c:pt idx="1355">
                  <c:v>58.3846153846154</c:v>
                </c:pt>
                <c:pt idx="1356">
                  <c:v>57.3224852071006</c:v>
                </c:pt>
                <c:pt idx="1357">
                  <c:v>56.189349112426</c:v>
                </c:pt>
                <c:pt idx="1358">
                  <c:v>55.0473372781065</c:v>
                </c:pt>
                <c:pt idx="1359">
                  <c:v>53.8816568047337</c:v>
                </c:pt>
                <c:pt idx="1360">
                  <c:v>52.6952662721894</c:v>
                </c:pt>
                <c:pt idx="1361">
                  <c:v>51.5591715976331</c:v>
                </c:pt>
                <c:pt idx="1362">
                  <c:v>50.4733727810651</c:v>
                </c:pt>
                <c:pt idx="1363">
                  <c:v>49.405325443787</c:v>
                </c:pt>
                <c:pt idx="1364">
                  <c:v>48.3846153846154</c:v>
                </c:pt>
                <c:pt idx="1365">
                  <c:v>47.3994082840237</c:v>
                </c:pt>
                <c:pt idx="1366">
                  <c:v>46.5059171597633</c:v>
                </c:pt>
                <c:pt idx="1367">
                  <c:v>45.6065088757397</c:v>
                </c:pt>
                <c:pt idx="1368">
                  <c:v>44.7130177514793</c:v>
                </c:pt>
                <c:pt idx="1369">
                  <c:v>43.8757396449704</c:v>
                </c:pt>
                <c:pt idx="1370">
                  <c:v>43.1331360946746</c:v>
                </c:pt>
                <c:pt idx="1371">
                  <c:v>42.4349112426035</c:v>
                </c:pt>
                <c:pt idx="1372">
                  <c:v>41.7869822485207</c:v>
                </c:pt>
                <c:pt idx="1373">
                  <c:v>41.2337278106509</c:v>
                </c:pt>
                <c:pt idx="1374">
                  <c:v>40.7485207100592</c:v>
                </c:pt>
                <c:pt idx="1375">
                  <c:v>40.3195266272189</c:v>
                </c:pt>
                <c:pt idx="1376">
                  <c:v>39.9526627218935</c:v>
                </c:pt>
                <c:pt idx="1377">
                  <c:v>39.6508875739645</c:v>
                </c:pt>
                <c:pt idx="1378">
                  <c:v>39.4289940828402</c:v>
                </c:pt>
                <c:pt idx="1379">
                  <c:v>39.2633136094675</c:v>
                </c:pt>
                <c:pt idx="1380">
                  <c:v>39.2041420118343</c:v>
                </c:pt>
                <c:pt idx="1381">
                  <c:v>39.2633136094675</c:v>
                </c:pt>
                <c:pt idx="1382">
                  <c:v>39.4230769230769</c:v>
                </c:pt>
                <c:pt idx="1383">
                  <c:v>39.6656804733728</c:v>
                </c:pt>
                <c:pt idx="1384">
                  <c:v>39.9970414201183</c:v>
                </c:pt>
                <c:pt idx="1385">
                  <c:v>40.396449704142</c:v>
                </c:pt>
                <c:pt idx="1386">
                  <c:v>40.8284023668639</c:v>
                </c:pt>
                <c:pt idx="1387">
                  <c:v>41.2988165680473</c:v>
                </c:pt>
                <c:pt idx="1388">
                  <c:v>41.8431952662722</c:v>
                </c:pt>
                <c:pt idx="1389">
                  <c:v>42.4674556213018</c:v>
                </c:pt>
                <c:pt idx="1390">
                  <c:v>43.1627218934911</c:v>
                </c:pt>
                <c:pt idx="1391">
                  <c:v>43.9497041420118</c:v>
                </c:pt>
                <c:pt idx="1392">
                  <c:v>44.7869822485207</c:v>
                </c:pt>
                <c:pt idx="1393">
                  <c:v>45.715976331361</c:v>
                </c:pt>
                <c:pt idx="1394">
                  <c:v>46.6597633136095</c:v>
                </c:pt>
                <c:pt idx="1395">
                  <c:v>47.612426035503</c:v>
                </c:pt>
                <c:pt idx="1396">
                  <c:v>48.5532544378698</c:v>
                </c:pt>
                <c:pt idx="1397">
                  <c:v>49.4940828402367</c:v>
                </c:pt>
                <c:pt idx="1398">
                  <c:v>50.4349112426036</c:v>
                </c:pt>
                <c:pt idx="1399">
                  <c:v>51.4023668639053</c:v>
                </c:pt>
                <c:pt idx="1400">
                  <c:v>52.3934911242604</c:v>
                </c:pt>
                <c:pt idx="1401">
                  <c:v>53.4112426035503</c:v>
                </c:pt>
                <c:pt idx="1402">
                  <c:v>54.4201183431953</c:v>
                </c:pt>
                <c:pt idx="1403">
                  <c:v>55.4644970414201</c:v>
                </c:pt>
                <c:pt idx="1404">
                  <c:v>56.508875739645</c:v>
                </c:pt>
                <c:pt idx="1405">
                  <c:v>57.5857988165681</c:v>
                </c:pt>
                <c:pt idx="1406">
                  <c:v>58.6213017751479</c:v>
                </c:pt>
                <c:pt idx="1407">
                  <c:v>59.6538461538462</c:v>
                </c:pt>
                <c:pt idx="1408">
                  <c:v>60.7159763313609</c:v>
                </c:pt>
                <c:pt idx="1409">
                  <c:v>61.8402366863905</c:v>
                </c:pt>
                <c:pt idx="1410">
                  <c:v>62.9881656804734</c:v>
                </c:pt>
                <c:pt idx="1411">
                  <c:v>64.1597633136095</c:v>
                </c:pt>
                <c:pt idx="1412">
                  <c:v>65.2869822485207</c:v>
                </c:pt>
                <c:pt idx="1413">
                  <c:v>66.3609467455621</c:v>
                </c:pt>
                <c:pt idx="1414">
                  <c:v>67.3550295857988</c:v>
                </c:pt>
                <c:pt idx="1415">
                  <c:v>68.2958579881657</c:v>
                </c:pt>
                <c:pt idx="1416">
                  <c:v>69.1538461538462</c:v>
                </c:pt>
                <c:pt idx="1417">
                  <c:v>69.9378698224852</c:v>
                </c:pt>
                <c:pt idx="1418">
                  <c:v>70.6597633136095</c:v>
                </c:pt>
                <c:pt idx="1419">
                  <c:v>71.3550295857988</c:v>
                </c:pt>
                <c:pt idx="1420">
                  <c:v>72.0355029585799</c:v>
                </c:pt>
                <c:pt idx="1421">
                  <c:v>72.6863905325444</c:v>
                </c:pt>
                <c:pt idx="1422">
                  <c:v>73.2869822485207</c:v>
                </c:pt>
                <c:pt idx="1423">
                  <c:v>73.8727810650888</c:v>
                </c:pt>
                <c:pt idx="1424">
                  <c:v>74.4289940828402</c:v>
                </c:pt>
                <c:pt idx="1425">
                  <c:v>74.9733727810651</c:v>
                </c:pt>
                <c:pt idx="1426">
                  <c:v>75.5207100591716</c:v>
                </c:pt>
                <c:pt idx="1427">
                  <c:v>76.0739644970414</c:v>
                </c:pt>
                <c:pt idx="1428">
                  <c:v>76.6153846153846</c:v>
                </c:pt>
                <c:pt idx="1429">
                  <c:v>77.1065088757397</c:v>
                </c:pt>
                <c:pt idx="1430">
                  <c:v>77.5591715976332</c:v>
                </c:pt>
                <c:pt idx="1431">
                  <c:v>77.9556213017752</c:v>
                </c:pt>
                <c:pt idx="1432">
                  <c:v>78.3165680473373</c:v>
                </c:pt>
                <c:pt idx="1433">
                  <c:v>78.6360946745562</c:v>
                </c:pt>
                <c:pt idx="1434">
                  <c:v>78.8994082840237</c:v>
                </c:pt>
                <c:pt idx="1435">
                  <c:v>79.1005917159763</c:v>
                </c:pt>
                <c:pt idx="1436">
                  <c:v>79.2514792899408</c:v>
                </c:pt>
                <c:pt idx="1437">
                  <c:v>79.3698224852071</c:v>
                </c:pt>
                <c:pt idx="1438">
                  <c:v>79.5207100591716</c:v>
                </c:pt>
                <c:pt idx="1439">
                  <c:v>79.6804733727811</c:v>
                </c:pt>
                <c:pt idx="1440">
                  <c:v>79.8461538461539</c:v>
                </c:pt>
                <c:pt idx="1441">
                  <c:v>80.0118343195266</c:v>
                </c:pt>
                <c:pt idx="1442">
                  <c:v>80.207100591716</c:v>
                </c:pt>
                <c:pt idx="1443">
                  <c:v>80.4171597633136</c:v>
                </c:pt>
                <c:pt idx="1444">
                  <c:v>80.6597633136095</c:v>
                </c:pt>
                <c:pt idx="1445">
                  <c:v>80.896449704142</c:v>
                </c:pt>
                <c:pt idx="1446">
                  <c:v>81.1272189349112</c:v>
                </c:pt>
                <c:pt idx="1447">
                  <c:v>81.3727810650888</c:v>
                </c:pt>
                <c:pt idx="1448">
                  <c:v>81.6213017751479</c:v>
                </c:pt>
                <c:pt idx="1449">
                  <c:v>81.8195266272189</c:v>
                </c:pt>
                <c:pt idx="1450">
                  <c:v>81.9970414201184</c:v>
                </c:pt>
                <c:pt idx="1451">
                  <c:v>82.1390532544379</c:v>
                </c:pt>
                <c:pt idx="1452">
                  <c:v>82.2337278106509</c:v>
                </c:pt>
                <c:pt idx="1453">
                  <c:v>82.2751479289941</c:v>
                </c:pt>
                <c:pt idx="1454">
                  <c:v>82.3047337278106</c:v>
                </c:pt>
                <c:pt idx="1455">
                  <c:v>82.3431952662722</c:v>
                </c:pt>
                <c:pt idx="1456">
                  <c:v>82.3994082840237</c:v>
                </c:pt>
                <c:pt idx="1457">
                  <c:v>82.4497041420118</c:v>
                </c:pt>
                <c:pt idx="1458">
                  <c:v>82.4881656804734</c:v>
                </c:pt>
                <c:pt idx="1459">
                  <c:v>82.5207100591716</c:v>
                </c:pt>
                <c:pt idx="1460">
                  <c:v>82.5325443786982</c:v>
                </c:pt>
                <c:pt idx="1461">
                  <c:v>82.5207100591716</c:v>
                </c:pt>
                <c:pt idx="1462">
                  <c:v>82.491124260355</c:v>
                </c:pt>
                <c:pt idx="1463">
                  <c:v>82.4585798816568</c:v>
                </c:pt>
                <c:pt idx="1464">
                  <c:v>82.3639053254438</c:v>
                </c:pt>
                <c:pt idx="1465">
                  <c:v>82.2455621301775</c:v>
                </c:pt>
                <c:pt idx="1466">
                  <c:v>82.1242603550296</c:v>
                </c:pt>
                <c:pt idx="1467">
                  <c:v>81.9881656804734</c:v>
                </c:pt>
                <c:pt idx="1468">
                  <c:v>81.8136094674556</c:v>
                </c:pt>
                <c:pt idx="1469">
                  <c:v>81.6005917159763</c:v>
                </c:pt>
                <c:pt idx="1470">
                  <c:v>81.3579881656805</c:v>
                </c:pt>
                <c:pt idx="1471">
                  <c:v>81.112426035503</c:v>
                </c:pt>
                <c:pt idx="1472">
                  <c:v>80.8550295857988</c:v>
                </c:pt>
                <c:pt idx="1473">
                  <c:v>80.5502958579882</c:v>
                </c:pt>
                <c:pt idx="1474">
                  <c:v>80.2248520710059</c:v>
                </c:pt>
                <c:pt idx="1475">
                  <c:v>79.9349112426035</c:v>
                </c:pt>
                <c:pt idx="1476">
                  <c:v>79.6242603550296</c:v>
                </c:pt>
                <c:pt idx="1477">
                  <c:v>79.310650887574</c:v>
                </c:pt>
                <c:pt idx="1478">
                  <c:v>78.9970414201184</c:v>
                </c:pt>
                <c:pt idx="1479">
                  <c:v>78.707100591716</c:v>
                </c:pt>
                <c:pt idx="1480">
                  <c:v>78.3846153846154</c:v>
                </c:pt>
                <c:pt idx="1481">
                  <c:v>78.0502958579882</c:v>
                </c:pt>
                <c:pt idx="1482">
                  <c:v>77.6923076923077</c:v>
                </c:pt>
                <c:pt idx="1483">
                  <c:v>77.3461538461539</c:v>
                </c:pt>
                <c:pt idx="1484">
                  <c:v>76.9940828402367</c:v>
                </c:pt>
                <c:pt idx="1485">
                  <c:v>76.6420118343195</c:v>
                </c:pt>
                <c:pt idx="1486">
                  <c:v>76.3076923076923</c:v>
                </c:pt>
                <c:pt idx="1487">
                  <c:v>76.0355029585799</c:v>
                </c:pt>
                <c:pt idx="1488">
                  <c:v>75.7958579881657</c:v>
                </c:pt>
                <c:pt idx="1489">
                  <c:v>75.5236686390533</c:v>
                </c:pt>
                <c:pt idx="1490">
                  <c:v>75.2573964497042</c:v>
                </c:pt>
                <c:pt idx="1491">
                  <c:v>75</c:v>
                </c:pt>
                <c:pt idx="1492">
                  <c:v>74.7573964497042</c:v>
                </c:pt>
                <c:pt idx="1493">
                  <c:v>74.5207100591716</c:v>
                </c:pt>
                <c:pt idx="1494">
                  <c:v>74.310650887574</c:v>
                </c:pt>
                <c:pt idx="1495">
                  <c:v>74.1065088757397</c:v>
                </c:pt>
                <c:pt idx="1496">
                  <c:v>73.8816568047337</c:v>
                </c:pt>
                <c:pt idx="1497">
                  <c:v>73.6272189349112</c:v>
                </c:pt>
                <c:pt idx="1498">
                  <c:v>73.3520710059172</c:v>
                </c:pt>
                <c:pt idx="1499">
                  <c:v>73.1183431952663</c:v>
                </c:pt>
                <c:pt idx="1500">
                  <c:v>72.905325443787</c:v>
                </c:pt>
                <c:pt idx="1501">
                  <c:v>72.6834319526627</c:v>
                </c:pt>
                <c:pt idx="1502">
                  <c:v>72.5414201183432</c:v>
                </c:pt>
                <c:pt idx="1503">
                  <c:v>72.4763313609467</c:v>
                </c:pt>
                <c:pt idx="1504">
                  <c:v>72.4289940828402</c:v>
                </c:pt>
                <c:pt idx="1505">
                  <c:v>72.3284023668639</c:v>
                </c:pt>
                <c:pt idx="1506">
                  <c:v>72.2514792899409</c:v>
                </c:pt>
                <c:pt idx="1507">
                  <c:v>72.1656804733728</c:v>
                </c:pt>
                <c:pt idx="1508">
                  <c:v>72.094674556213</c:v>
                </c:pt>
                <c:pt idx="1509">
                  <c:v>71.9615384615385</c:v>
                </c:pt>
                <c:pt idx="1510">
                  <c:v>71.8224852071006</c:v>
                </c:pt>
                <c:pt idx="1511">
                  <c:v>71.6597633136095</c:v>
                </c:pt>
                <c:pt idx="1512">
                  <c:v>71.4526627218935</c:v>
                </c:pt>
                <c:pt idx="1513">
                  <c:v>71.1390532544379</c:v>
                </c:pt>
                <c:pt idx="1514">
                  <c:v>70.7278106508876</c:v>
                </c:pt>
                <c:pt idx="1515">
                  <c:v>70.3047337278107</c:v>
                </c:pt>
                <c:pt idx="1516">
                  <c:v>69.8609467455622</c:v>
                </c:pt>
                <c:pt idx="1517">
                  <c:v>69.3816568047337</c:v>
                </c:pt>
                <c:pt idx="1518">
                  <c:v>68.8550295857988</c:v>
                </c:pt>
                <c:pt idx="1519">
                  <c:v>68.3195266272189</c:v>
                </c:pt>
                <c:pt idx="1520">
                  <c:v>67.7603550295858</c:v>
                </c:pt>
                <c:pt idx="1521">
                  <c:v>67.1952662721894</c:v>
                </c:pt>
                <c:pt idx="1522">
                  <c:v>66.6390532544379</c:v>
                </c:pt>
                <c:pt idx="1523">
                  <c:v>66.0591715976331</c:v>
                </c:pt>
                <c:pt idx="1524">
                  <c:v>65.4615384615385</c:v>
                </c:pt>
                <c:pt idx="1525">
                  <c:v>64.8136094674556</c:v>
                </c:pt>
                <c:pt idx="1526">
                  <c:v>64.1420118343195</c:v>
                </c:pt>
                <c:pt idx="1527">
                  <c:v>63.4822485207101</c:v>
                </c:pt>
                <c:pt idx="1528">
                  <c:v>62.7692307692308</c:v>
                </c:pt>
                <c:pt idx="1529">
                  <c:v>61.9644970414201</c:v>
                </c:pt>
                <c:pt idx="1530">
                  <c:v>61.1775147928994</c:v>
                </c:pt>
                <c:pt idx="1531">
                  <c:v>60.4230769230769</c:v>
                </c:pt>
                <c:pt idx="1532">
                  <c:v>59.6804733727811</c:v>
                </c:pt>
                <c:pt idx="1533">
                  <c:v>58.9763313609467</c:v>
                </c:pt>
                <c:pt idx="1534">
                  <c:v>58.3076923076923</c:v>
                </c:pt>
                <c:pt idx="1535">
                  <c:v>57.7721893491124</c:v>
                </c:pt>
                <c:pt idx="1536">
                  <c:v>57.3550295857988</c:v>
                </c:pt>
                <c:pt idx="1537">
                  <c:v>57.0621301775148</c:v>
                </c:pt>
                <c:pt idx="1538">
                  <c:v>56.8491124260355</c:v>
                </c:pt>
                <c:pt idx="1539">
                  <c:v>56.7396449704142</c:v>
                </c:pt>
                <c:pt idx="1540">
                  <c:v>56.7455621301775</c:v>
                </c:pt>
                <c:pt idx="1541">
                  <c:v>56.7958579881657</c:v>
                </c:pt>
                <c:pt idx="1542">
                  <c:v>56.9201183431953</c:v>
                </c:pt>
                <c:pt idx="1543">
                  <c:v>57.1272189349112</c:v>
                </c:pt>
                <c:pt idx="1544">
                  <c:v>57.4467455621302</c:v>
                </c:pt>
                <c:pt idx="1545">
                  <c:v>57.8076923076923</c:v>
                </c:pt>
                <c:pt idx="1546">
                  <c:v>58.1775147928994</c:v>
                </c:pt>
                <c:pt idx="1547">
                  <c:v>58.5650887573964</c:v>
                </c:pt>
                <c:pt idx="1548">
                  <c:v>58.9792899408284</c:v>
                </c:pt>
                <c:pt idx="1549">
                  <c:v>59.3994082840237</c:v>
                </c:pt>
                <c:pt idx="1550">
                  <c:v>59.8195266272189</c:v>
                </c:pt>
                <c:pt idx="1551">
                  <c:v>60.2869822485207</c:v>
                </c:pt>
                <c:pt idx="1552">
                  <c:v>60.810650887574</c:v>
                </c:pt>
                <c:pt idx="1553">
                  <c:v>61.3461538461539</c:v>
                </c:pt>
                <c:pt idx="1554">
                  <c:v>61.9349112426036</c:v>
                </c:pt>
                <c:pt idx="1555">
                  <c:v>62.6065088757396</c:v>
                </c:pt>
                <c:pt idx="1556">
                  <c:v>63.2514792899408</c:v>
                </c:pt>
                <c:pt idx="1557">
                  <c:v>63.8934911242604</c:v>
                </c:pt>
                <c:pt idx="1558">
                  <c:v>64.5236686390532</c:v>
                </c:pt>
                <c:pt idx="1559">
                  <c:v>65.1331360946745</c:v>
                </c:pt>
                <c:pt idx="1560">
                  <c:v>65.7041420118343</c:v>
                </c:pt>
                <c:pt idx="1561">
                  <c:v>66.1627218934911</c:v>
                </c:pt>
                <c:pt idx="1562">
                  <c:v>66.5591715976331</c:v>
                </c:pt>
                <c:pt idx="1563">
                  <c:v>66.914201183432</c:v>
                </c:pt>
                <c:pt idx="1564">
                  <c:v>67.2603550295858</c:v>
                </c:pt>
                <c:pt idx="1565">
                  <c:v>67.5295857988166</c:v>
                </c:pt>
                <c:pt idx="1566">
                  <c:v>67.7278106508876</c:v>
                </c:pt>
                <c:pt idx="1567">
                  <c:v>67.8905325443787</c:v>
                </c:pt>
                <c:pt idx="1568">
                  <c:v>67.9437869822485</c:v>
                </c:pt>
                <c:pt idx="1569">
                  <c:v>67.9378698224852</c:v>
                </c:pt>
                <c:pt idx="1570">
                  <c:v>67.8698224852071</c:v>
                </c:pt>
                <c:pt idx="1571">
                  <c:v>67.7751479289941</c:v>
                </c:pt>
                <c:pt idx="1572">
                  <c:v>67.6863905325444</c:v>
                </c:pt>
                <c:pt idx="1573">
                  <c:v>67.5502958579881</c:v>
                </c:pt>
                <c:pt idx="1574">
                  <c:v>67.3639053254438</c:v>
                </c:pt>
                <c:pt idx="1575">
                  <c:v>67.1804733727811</c:v>
                </c:pt>
                <c:pt idx="1576">
                  <c:v>66.98224852071</c:v>
                </c:pt>
                <c:pt idx="1577">
                  <c:v>66.7603550295858</c:v>
                </c:pt>
                <c:pt idx="1578">
                  <c:v>66.5177514792899</c:v>
                </c:pt>
                <c:pt idx="1579">
                  <c:v>66.2692307692308</c:v>
                </c:pt>
                <c:pt idx="1580">
                  <c:v>65.9585798816568</c:v>
                </c:pt>
                <c:pt idx="1581">
                  <c:v>65.5917159763314</c:v>
                </c:pt>
                <c:pt idx="1582">
                  <c:v>65.1804733727811</c:v>
                </c:pt>
                <c:pt idx="1583">
                  <c:v>64.7307692307692</c:v>
                </c:pt>
                <c:pt idx="1584">
                  <c:v>64.2810650887574</c:v>
                </c:pt>
                <c:pt idx="1585">
                  <c:v>63.8076923076923</c:v>
                </c:pt>
                <c:pt idx="1586">
                  <c:v>63.3816568047337</c:v>
                </c:pt>
                <c:pt idx="1587">
                  <c:v>63.0650887573965</c:v>
                </c:pt>
                <c:pt idx="1588">
                  <c:v>62.7514792899409</c:v>
                </c:pt>
                <c:pt idx="1589">
                  <c:v>62.4260355029586</c:v>
                </c:pt>
                <c:pt idx="1590">
                  <c:v>62.0887573964497</c:v>
                </c:pt>
                <c:pt idx="1591">
                  <c:v>61.7988165680474</c:v>
                </c:pt>
                <c:pt idx="1592">
                  <c:v>61.5710059171598</c:v>
                </c:pt>
                <c:pt idx="1593">
                  <c:v>61.4082840236687</c:v>
                </c:pt>
                <c:pt idx="1594">
                  <c:v>61.3668639053255</c:v>
                </c:pt>
                <c:pt idx="1595">
                  <c:v>61.4082840236687</c:v>
                </c:pt>
                <c:pt idx="1596">
                  <c:v>61.4940828402367</c:v>
                </c:pt>
                <c:pt idx="1597">
                  <c:v>61.5976331360947</c:v>
                </c:pt>
                <c:pt idx="1598">
                  <c:v>61.7426035502959</c:v>
                </c:pt>
                <c:pt idx="1599">
                  <c:v>61.9408284023669</c:v>
                </c:pt>
                <c:pt idx="1600">
                  <c:v>62.1982248520711</c:v>
                </c:pt>
                <c:pt idx="1601">
                  <c:v>62.4881656804734</c:v>
                </c:pt>
                <c:pt idx="1602">
                  <c:v>62.8431952662722</c:v>
                </c:pt>
                <c:pt idx="1603">
                  <c:v>63.2278106508876</c:v>
                </c:pt>
                <c:pt idx="1604">
                  <c:v>63.6449704142012</c:v>
                </c:pt>
                <c:pt idx="1605">
                  <c:v>64.0621301775148</c:v>
                </c:pt>
                <c:pt idx="1606">
                  <c:v>64.4674556213018</c:v>
                </c:pt>
                <c:pt idx="1607">
                  <c:v>64.8934911242604</c:v>
                </c:pt>
                <c:pt idx="1608">
                  <c:v>65.3698224852071</c:v>
                </c:pt>
                <c:pt idx="1609">
                  <c:v>65.914201183432</c:v>
                </c:pt>
                <c:pt idx="1610">
                  <c:v>66.4852071005917</c:v>
                </c:pt>
                <c:pt idx="1611">
                  <c:v>67.112426035503</c:v>
                </c:pt>
                <c:pt idx="1612">
                  <c:v>67.7485207100592</c:v>
                </c:pt>
                <c:pt idx="1613">
                  <c:v>68.3254437869823</c:v>
                </c:pt>
                <c:pt idx="1614">
                  <c:v>68.9349112426036</c:v>
                </c:pt>
                <c:pt idx="1615">
                  <c:v>69.5591715976331</c:v>
                </c:pt>
                <c:pt idx="1616">
                  <c:v>70.207100591716</c:v>
                </c:pt>
                <c:pt idx="1617">
                  <c:v>70.8224852071006</c:v>
                </c:pt>
                <c:pt idx="1618">
                  <c:v>71.4230769230769</c:v>
                </c:pt>
                <c:pt idx="1619">
                  <c:v>72.0650887573965</c:v>
                </c:pt>
                <c:pt idx="1620">
                  <c:v>72.7278106508876</c:v>
                </c:pt>
                <c:pt idx="1621">
                  <c:v>73.3698224852071</c:v>
                </c:pt>
                <c:pt idx="1622">
                  <c:v>73.9733727810651</c:v>
                </c:pt>
                <c:pt idx="1623">
                  <c:v>74.5739644970414</c:v>
                </c:pt>
                <c:pt idx="1624">
                  <c:v>75.1597633136095</c:v>
                </c:pt>
                <c:pt idx="1625">
                  <c:v>75.7337278106509</c:v>
                </c:pt>
                <c:pt idx="1626">
                  <c:v>76.2840236686391</c:v>
                </c:pt>
                <c:pt idx="1627">
                  <c:v>76.8491124260355</c:v>
                </c:pt>
                <c:pt idx="1628">
                  <c:v>77.4201183431953</c:v>
                </c:pt>
                <c:pt idx="1629">
                  <c:v>77.9911242603551</c:v>
                </c:pt>
                <c:pt idx="1630">
                  <c:v>78.5710059171598</c:v>
                </c:pt>
                <c:pt idx="1631">
                  <c:v>79.1745562130178</c:v>
                </c:pt>
                <c:pt idx="1632">
                  <c:v>79.810650887574</c:v>
                </c:pt>
                <c:pt idx="1633">
                  <c:v>80.423076923077</c:v>
                </c:pt>
                <c:pt idx="1634">
                  <c:v>81.0384615384616</c:v>
                </c:pt>
                <c:pt idx="1635">
                  <c:v>81.6508875739646</c:v>
                </c:pt>
                <c:pt idx="1636">
                  <c:v>82.2692307692308</c:v>
                </c:pt>
                <c:pt idx="1637">
                  <c:v>82.8579881656805</c:v>
                </c:pt>
                <c:pt idx="1638">
                  <c:v>83.4289940828403</c:v>
                </c:pt>
                <c:pt idx="1639">
                  <c:v>84.026627218935</c:v>
                </c:pt>
                <c:pt idx="1640">
                  <c:v>84.5532544378699</c:v>
                </c:pt>
                <c:pt idx="1641">
                  <c:v>84.9822485207101</c:v>
                </c:pt>
                <c:pt idx="1642">
                  <c:v>85.3165680473373</c:v>
                </c:pt>
                <c:pt idx="1643">
                  <c:v>85.6420118343196</c:v>
                </c:pt>
                <c:pt idx="1644">
                  <c:v>85.8816568047338</c:v>
                </c:pt>
                <c:pt idx="1645">
                  <c:v>85.9881656804734</c:v>
                </c:pt>
                <c:pt idx="1646">
                  <c:v>85.9733727810651</c:v>
                </c:pt>
                <c:pt idx="1647">
                  <c:v>85.8609467455621</c:v>
                </c:pt>
                <c:pt idx="1648">
                  <c:v>85.6834319526628</c:v>
                </c:pt>
                <c:pt idx="1649">
                  <c:v>85.4171597633136</c:v>
                </c:pt>
                <c:pt idx="1650">
                  <c:v>85.0710059171598</c:v>
                </c:pt>
                <c:pt idx="1651">
                  <c:v>84.6804733727811</c:v>
                </c:pt>
                <c:pt idx="1652">
                  <c:v>84.215976331361</c:v>
                </c:pt>
                <c:pt idx="1653">
                  <c:v>83.6775147928994</c:v>
                </c:pt>
                <c:pt idx="1654">
                  <c:v>83.1094674556213</c:v>
                </c:pt>
                <c:pt idx="1655">
                  <c:v>82.5236686390532</c:v>
                </c:pt>
                <c:pt idx="1656">
                  <c:v>81.8639053254438</c:v>
                </c:pt>
                <c:pt idx="1657">
                  <c:v>81.1390532544379</c:v>
                </c:pt>
                <c:pt idx="1658">
                  <c:v>80.3579881656805</c:v>
                </c:pt>
                <c:pt idx="1659">
                  <c:v>79.5355029585799</c:v>
                </c:pt>
                <c:pt idx="1660">
                  <c:v>78.6479289940828</c:v>
                </c:pt>
                <c:pt idx="1661">
                  <c:v>77.6834319526627</c:v>
                </c:pt>
                <c:pt idx="1662">
                  <c:v>76.6597633136095</c:v>
                </c:pt>
                <c:pt idx="1663">
                  <c:v>75.5887573964497</c:v>
                </c:pt>
                <c:pt idx="1664">
                  <c:v>74.4497041420118</c:v>
                </c:pt>
                <c:pt idx="1665">
                  <c:v>73.2485207100592</c:v>
                </c:pt>
                <c:pt idx="1666">
                  <c:v>72.0266272189349</c:v>
                </c:pt>
                <c:pt idx="1667">
                  <c:v>70.8047337278107</c:v>
                </c:pt>
                <c:pt idx="1668">
                  <c:v>69.6213017751479</c:v>
                </c:pt>
                <c:pt idx="1669">
                  <c:v>68.4408284023669</c:v>
                </c:pt>
                <c:pt idx="1670">
                  <c:v>67.3461538461538</c:v>
                </c:pt>
                <c:pt idx="1671">
                  <c:v>66.3224852071006</c:v>
                </c:pt>
                <c:pt idx="1672">
                  <c:v>65.396449704142</c:v>
                </c:pt>
                <c:pt idx="1673">
                  <c:v>64.5532544378698</c:v>
                </c:pt>
                <c:pt idx="1674">
                  <c:v>63.7781065088757</c:v>
                </c:pt>
                <c:pt idx="1675">
                  <c:v>63.0621301775148</c:v>
                </c:pt>
                <c:pt idx="1676">
                  <c:v>62.4201183431953</c:v>
                </c:pt>
                <c:pt idx="1677">
                  <c:v>61.8313609467456</c:v>
                </c:pt>
                <c:pt idx="1678">
                  <c:v>61.3313609467456</c:v>
                </c:pt>
                <c:pt idx="1679">
                  <c:v>60.9082840236687</c:v>
                </c:pt>
                <c:pt idx="1680">
                  <c:v>60.5355029585799</c:v>
                </c:pt>
                <c:pt idx="1681">
                  <c:v>60.198224852071</c:v>
                </c:pt>
                <c:pt idx="1682">
                  <c:v>59.9319526627219</c:v>
                </c:pt>
                <c:pt idx="1683">
                  <c:v>59.7396449704142</c:v>
                </c:pt>
                <c:pt idx="1684">
                  <c:v>59.6390532544379</c:v>
                </c:pt>
                <c:pt idx="1685">
                  <c:v>59.6094674556213</c:v>
                </c:pt>
                <c:pt idx="1686">
                  <c:v>59.6715976331361</c:v>
                </c:pt>
                <c:pt idx="1687">
                  <c:v>59.8372781065089</c:v>
                </c:pt>
                <c:pt idx="1688">
                  <c:v>60.0976331360947</c:v>
                </c:pt>
                <c:pt idx="1689">
                  <c:v>60.4437869822485</c:v>
                </c:pt>
                <c:pt idx="1690">
                  <c:v>60.8905325443787</c:v>
                </c:pt>
                <c:pt idx="1691">
                  <c:v>61.4230769230769</c:v>
                </c:pt>
                <c:pt idx="1692">
                  <c:v>62.0473372781065</c:v>
                </c:pt>
                <c:pt idx="1693">
                  <c:v>62.7603550295858</c:v>
                </c:pt>
                <c:pt idx="1694">
                  <c:v>63.5147928994083</c:v>
                </c:pt>
                <c:pt idx="1695">
                  <c:v>64.3165680473373</c:v>
                </c:pt>
                <c:pt idx="1696">
                  <c:v>65.1183431952663</c:v>
                </c:pt>
                <c:pt idx="1697">
                  <c:v>65.9319526627219</c:v>
                </c:pt>
                <c:pt idx="1698">
                  <c:v>66.7396449704142</c:v>
                </c:pt>
                <c:pt idx="1699">
                  <c:v>67.5769230769231</c:v>
                </c:pt>
                <c:pt idx="1700">
                  <c:v>68.4467455621302</c:v>
                </c:pt>
                <c:pt idx="1701">
                  <c:v>69.3698224852071</c:v>
                </c:pt>
                <c:pt idx="1702">
                  <c:v>70.310650887574</c:v>
                </c:pt>
                <c:pt idx="1703">
                  <c:v>71.2544378698225</c:v>
                </c:pt>
                <c:pt idx="1704">
                  <c:v>72.2011834319527</c:v>
                </c:pt>
                <c:pt idx="1705">
                  <c:v>73.1508875739645</c:v>
                </c:pt>
                <c:pt idx="1706">
                  <c:v>74.094674556213</c:v>
                </c:pt>
                <c:pt idx="1707">
                  <c:v>75.0473372781065</c:v>
                </c:pt>
                <c:pt idx="1708">
                  <c:v>75.9940828402367</c:v>
                </c:pt>
                <c:pt idx="1709">
                  <c:v>76.914201183432</c:v>
                </c:pt>
                <c:pt idx="1710">
                  <c:v>77.8224852071006</c:v>
                </c:pt>
                <c:pt idx="1711">
                  <c:v>78.7130177514793</c:v>
                </c:pt>
                <c:pt idx="1712">
                  <c:v>79.5680473372781</c:v>
                </c:pt>
                <c:pt idx="1713">
                  <c:v>80.3934911242604</c:v>
                </c:pt>
                <c:pt idx="1714">
                  <c:v>81.1686390532545</c:v>
                </c:pt>
                <c:pt idx="1715">
                  <c:v>81.9230769230769</c:v>
                </c:pt>
                <c:pt idx="1716">
                  <c:v>82.6449704142012</c:v>
                </c:pt>
                <c:pt idx="1717">
                  <c:v>83.3372781065089</c:v>
                </c:pt>
                <c:pt idx="1718">
                  <c:v>83.9881656804734</c:v>
                </c:pt>
                <c:pt idx="1719">
                  <c:v>84.603550295858</c:v>
                </c:pt>
                <c:pt idx="1720">
                  <c:v>85.2041420118343</c:v>
                </c:pt>
                <c:pt idx="1721">
                  <c:v>85.7573964497042</c:v>
                </c:pt>
                <c:pt idx="1722">
                  <c:v>86.3047337278107</c:v>
                </c:pt>
                <c:pt idx="1723">
                  <c:v>86.8136094674556</c:v>
                </c:pt>
                <c:pt idx="1724">
                  <c:v>87.2988165680473</c:v>
                </c:pt>
                <c:pt idx="1725">
                  <c:v>87.7189349112426</c:v>
                </c:pt>
                <c:pt idx="1726">
                  <c:v>88.0739644970414</c:v>
                </c:pt>
                <c:pt idx="1727">
                  <c:v>88.3757396449704</c:v>
                </c:pt>
                <c:pt idx="1728">
                  <c:v>88.6242603550296</c:v>
                </c:pt>
                <c:pt idx="1729">
                  <c:v>88.8520710059172</c:v>
                </c:pt>
                <c:pt idx="1730">
                  <c:v>89.0325443786982</c:v>
                </c:pt>
                <c:pt idx="1731">
                  <c:v>89.1804733727811</c:v>
                </c:pt>
                <c:pt idx="1732">
                  <c:v>89.3195266272189</c:v>
                </c:pt>
                <c:pt idx="1733">
                  <c:v>89.4082840236686</c:v>
                </c:pt>
                <c:pt idx="1734">
                  <c:v>89.4881656804734</c:v>
                </c:pt>
                <c:pt idx="1735">
                  <c:v>89.5680473372781</c:v>
                </c:pt>
                <c:pt idx="1736">
                  <c:v>89.6568047337278</c:v>
                </c:pt>
                <c:pt idx="1737">
                  <c:v>89.7455621301775</c:v>
                </c:pt>
                <c:pt idx="1738">
                  <c:v>89.8372781065089</c:v>
                </c:pt>
                <c:pt idx="1739">
                  <c:v>89.9082840236686</c:v>
                </c:pt>
                <c:pt idx="1740">
                  <c:v>89.9674556213017</c:v>
                </c:pt>
                <c:pt idx="1741">
                  <c:v>89.9852071005916</c:v>
                </c:pt>
                <c:pt idx="1742">
                  <c:v>89.9437869822484</c:v>
                </c:pt>
                <c:pt idx="1743">
                  <c:v>89.8579881656804</c:v>
                </c:pt>
                <c:pt idx="1744">
                  <c:v>89.7455621301774</c:v>
                </c:pt>
                <c:pt idx="1745">
                  <c:v>89.5591715976331</c:v>
                </c:pt>
                <c:pt idx="1746">
                  <c:v>89.3136094674555</c:v>
                </c:pt>
                <c:pt idx="1747">
                  <c:v>89.0473372781065</c:v>
                </c:pt>
                <c:pt idx="1748">
                  <c:v>88.7248520710059</c:v>
                </c:pt>
                <c:pt idx="1749">
                  <c:v>88.3491124260354</c:v>
                </c:pt>
                <c:pt idx="1750">
                  <c:v>87.9378698224851</c:v>
                </c:pt>
                <c:pt idx="1751">
                  <c:v>87.5384615384614</c:v>
                </c:pt>
                <c:pt idx="1752">
                  <c:v>87.1479289940828</c:v>
                </c:pt>
                <c:pt idx="1753">
                  <c:v>86.7307692307691</c:v>
                </c:pt>
                <c:pt idx="1754">
                  <c:v>86.3076923076922</c:v>
                </c:pt>
                <c:pt idx="1755">
                  <c:v>85.887573964497</c:v>
                </c:pt>
                <c:pt idx="1756">
                  <c:v>85.48224852071</c:v>
                </c:pt>
                <c:pt idx="1757">
                  <c:v>85.0118343195266</c:v>
                </c:pt>
                <c:pt idx="1758">
                  <c:v>84.4999999999999</c:v>
                </c:pt>
                <c:pt idx="1759">
                  <c:v>84.0118343195266</c:v>
                </c:pt>
                <c:pt idx="1760">
                  <c:v>83.491124260355</c:v>
                </c:pt>
                <c:pt idx="1761">
                  <c:v>82.9230769230769</c:v>
                </c:pt>
                <c:pt idx="1762">
                  <c:v>82.2869822485207</c:v>
                </c:pt>
                <c:pt idx="1763">
                  <c:v>81.6153846153846</c:v>
                </c:pt>
                <c:pt idx="1764">
                  <c:v>80.878698224852</c:v>
                </c:pt>
                <c:pt idx="1765">
                  <c:v>80.085798816568</c:v>
                </c:pt>
                <c:pt idx="1766">
                  <c:v>79.2603550295858</c:v>
                </c:pt>
                <c:pt idx="1767">
                  <c:v>78.4289940828402</c:v>
                </c:pt>
                <c:pt idx="1768">
                  <c:v>77.6331360946745</c:v>
                </c:pt>
                <c:pt idx="1769">
                  <c:v>76.8076923076923</c:v>
                </c:pt>
                <c:pt idx="1770">
                  <c:v>75.991124260355</c:v>
                </c:pt>
                <c:pt idx="1771">
                  <c:v>75.2514792899408</c:v>
                </c:pt>
                <c:pt idx="1772">
                  <c:v>74.5355029585798</c:v>
                </c:pt>
                <c:pt idx="1773">
                  <c:v>73.7899408284023</c:v>
                </c:pt>
                <c:pt idx="1774">
                  <c:v>73.0621301775147</c:v>
                </c:pt>
                <c:pt idx="1775">
                  <c:v>72.4082840236686</c:v>
                </c:pt>
                <c:pt idx="1776">
                  <c:v>71.7721893491124</c:v>
                </c:pt>
                <c:pt idx="1777">
                  <c:v>71.1213017751479</c:v>
                </c:pt>
                <c:pt idx="1778">
                  <c:v>70.4704142011834</c:v>
                </c:pt>
                <c:pt idx="1779">
                  <c:v>69.8668639053254</c:v>
                </c:pt>
                <c:pt idx="1780">
                  <c:v>69.2633136094674</c:v>
                </c:pt>
                <c:pt idx="1781">
                  <c:v>68.6005917159763</c:v>
                </c:pt>
                <c:pt idx="1782">
                  <c:v>67.9526627218934</c:v>
                </c:pt>
                <c:pt idx="1783">
                  <c:v>67.3905325443786</c:v>
                </c:pt>
                <c:pt idx="1784">
                  <c:v>66.8343195266271</c:v>
                </c:pt>
                <c:pt idx="1785">
                  <c:v>66.2455621301774</c:v>
                </c:pt>
                <c:pt idx="1786">
                  <c:v>65.6952662721893</c:v>
                </c:pt>
                <c:pt idx="1787">
                  <c:v>65.2218934911242</c:v>
                </c:pt>
                <c:pt idx="1788">
                  <c:v>64.7603550295857</c:v>
                </c:pt>
                <c:pt idx="1789">
                  <c:v>64.3195266272189</c:v>
                </c:pt>
                <c:pt idx="1790">
                  <c:v>63.9349112426035</c:v>
                </c:pt>
                <c:pt idx="1791">
                  <c:v>63.6301775147928</c:v>
                </c:pt>
                <c:pt idx="1792">
                  <c:v>63.3639053254437</c:v>
                </c:pt>
                <c:pt idx="1793">
                  <c:v>63.1508875739644</c:v>
                </c:pt>
                <c:pt idx="1794">
                  <c:v>62.9556213017751</c:v>
                </c:pt>
                <c:pt idx="1795">
                  <c:v>62.8195266272189</c:v>
                </c:pt>
                <c:pt idx="1796">
                  <c:v>62.6686390532544</c:v>
                </c:pt>
                <c:pt idx="1797">
                  <c:v>62.4674556213017</c:v>
                </c:pt>
                <c:pt idx="1798">
                  <c:v>62.2781065088757</c:v>
                </c:pt>
                <c:pt idx="1799">
                  <c:v>62.1420118343195</c:v>
                </c:pt>
                <c:pt idx="1800">
                  <c:v>61.9970414201183</c:v>
                </c:pt>
                <c:pt idx="1801">
                  <c:v>61.8047337278106</c:v>
                </c:pt>
                <c:pt idx="1802">
                  <c:v>61.594674556213</c:v>
                </c:pt>
                <c:pt idx="1803">
                  <c:v>61.3698224852071</c:v>
                </c:pt>
                <c:pt idx="1804">
                  <c:v>61.1301775147929</c:v>
                </c:pt>
                <c:pt idx="1805">
                  <c:v>60.8461538461538</c:v>
                </c:pt>
                <c:pt idx="1806">
                  <c:v>60.5502958579882</c:v>
                </c:pt>
                <c:pt idx="1807">
                  <c:v>60.3136094674556</c:v>
                </c:pt>
                <c:pt idx="1808">
                  <c:v>60.0443786982249</c:v>
                </c:pt>
                <c:pt idx="1809">
                  <c:v>59.7485207100592</c:v>
                </c:pt>
                <c:pt idx="1810">
                  <c:v>59.4674556213018</c:v>
                </c:pt>
                <c:pt idx="1811">
                  <c:v>59.1804733727811</c:v>
                </c:pt>
                <c:pt idx="1812">
                  <c:v>58.8461538461539</c:v>
                </c:pt>
                <c:pt idx="1813">
                  <c:v>58.4467455621302</c:v>
                </c:pt>
                <c:pt idx="1814">
                  <c:v>58.0828402366864</c:v>
                </c:pt>
                <c:pt idx="1815">
                  <c:v>57.7218934911243</c:v>
                </c:pt>
                <c:pt idx="1816">
                  <c:v>57.3698224852071</c:v>
                </c:pt>
                <c:pt idx="1817">
                  <c:v>56.9792899408284</c:v>
                </c:pt>
                <c:pt idx="1818">
                  <c:v>56.5739644970414</c:v>
                </c:pt>
                <c:pt idx="1819">
                  <c:v>56.1153846153846</c:v>
                </c:pt>
                <c:pt idx="1820">
                  <c:v>55.6360946745562</c:v>
                </c:pt>
                <c:pt idx="1821">
                  <c:v>55.1420118343195</c:v>
                </c:pt>
                <c:pt idx="1822">
                  <c:v>54.6715976331361</c:v>
                </c:pt>
                <c:pt idx="1823">
                  <c:v>54.2573964497041</c:v>
                </c:pt>
                <c:pt idx="1824">
                  <c:v>53.8727810650888</c:v>
                </c:pt>
                <c:pt idx="1825">
                  <c:v>53.4970414201184</c:v>
                </c:pt>
                <c:pt idx="1826">
                  <c:v>53.1301775147929</c:v>
                </c:pt>
                <c:pt idx="1827">
                  <c:v>52.7810650887574</c:v>
                </c:pt>
                <c:pt idx="1828">
                  <c:v>52.4467455621302</c:v>
                </c:pt>
                <c:pt idx="1829">
                  <c:v>52.1597633136095</c:v>
                </c:pt>
                <c:pt idx="1830">
                  <c:v>51.8934911242604</c:v>
                </c:pt>
                <c:pt idx="1831">
                  <c:v>51.6715976331361</c:v>
                </c:pt>
                <c:pt idx="1832">
                  <c:v>51.5207100591716</c:v>
                </c:pt>
                <c:pt idx="1833">
                  <c:v>51.3816568047337</c:v>
                </c:pt>
                <c:pt idx="1834">
                  <c:v>51.292899408284</c:v>
                </c:pt>
                <c:pt idx="1835">
                  <c:v>51.2218934911243</c:v>
                </c:pt>
                <c:pt idx="1836">
                  <c:v>51.1301775147929</c:v>
                </c:pt>
                <c:pt idx="1837">
                  <c:v>51.0650887573965</c:v>
                </c:pt>
                <c:pt idx="1838">
                  <c:v>51.0443786982249</c:v>
                </c:pt>
                <c:pt idx="1839">
                  <c:v>51.094674556213</c:v>
                </c:pt>
                <c:pt idx="1840">
                  <c:v>51.1183431952663</c:v>
                </c:pt>
                <c:pt idx="1841">
                  <c:v>51.1538461538462</c:v>
                </c:pt>
                <c:pt idx="1842">
                  <c:v>51.1834319526627</c:v>
                </c:pt>
                <c:pt idx="1843">
                  <c:v>51.2692307692308</c:v>
                </c:pt>
                <c:pt idx="1844">
                  <c:v>51.396449704142</c:v>
                </c:pt>
                <c:pt idx="1845">
                  <c:v>51.5621301775148</c:v>
                </c:pt>
                <c:pt idx="1846">
                  <c:v>51.7573964497042</c:v>
                </c:pt>
                <c:pt idx="1847">
                  <c:v>51.9792899408284</c:v>
                </c:pt>
                <c:pt idx="1848">
                  <c:v>52.2307692307692</c:v>
                </c:pt>
                <c:pt idx="1849">
                  <c:v>52.5236686390533</c:v>
                </c:pt>
                <c:pt idx="1850">
                  <c:v>52.8639053254438</c:v>
                </c:pt>
                <c:pt idx="1851">
                  <c:v>53.2573964497042</c:v>
                </c:pt>
                <c:pt idx="1852">
                  <c:v>53.6952662721893</c:v>
                </c:pt>
                <c:pt idx="1853">
                  <c:v>54.2130177514793</c:v>
                </c:pt>
                <c:pt idx="1854">
                  <c:v>54.8165680473373</c:v>
                </c:pt>
                <c:pt idx="1855">
                  <c:v>55.4437869822485</c:v>
                </c:pt>
                <c:pt idx="1856">
                  <c:v>56.0798816568047</c:v>
                </c:pt>
                <c:pt idx="1857">
                  <c:v>56.6863905325444</c:v>
                </c:pt>
                <c:pt idx="1858">
                  <c:v>57.2781065088758</c:v>
                </c:pt>
                <c:pt idx="1859">
                  <c:v>57.8372781065089</c:v>
                </c:pt>
                <c:pt idx="1860">
                  <c:v>58.3609467455621</c:v>
                </c:pt>
                <c:pt idx="1861">
                  <c:v>58.8343195266272</c:v>
                </c:pt>
                <c:pt idx="1862">
                  <c:v>59.3136094674556</c:v>
                </c:pt>
                <c:pt idx="1863">
                  <c:v>59.7218934911243</c:v>
                </c:pt>
                <c:pt idx="1864">
                  <c:v>60.0266272189349</c:v>
                </c:pt>
                <c:pt idx="1865">
                  <c:v>60.2573964497041</c:v>
                </c:pt>
                <c:pt idx="1866">
                  <c:v>60.491124260355</c:v>
                </c:pt>
                <c:pt idx="1867">
                  <c:v>60.7041420118343</c:v>
                </c:pt>
                <c:pt idx="1868">
                  <c:v>60.8727810650888</c:v>
                </c:pt>
                <c:pt idx="1869">
                  <c:v>60.9970414201184</c:v>
                </c:pt>
                <c:pt idx="1870">
                  <c:v>61.112426035503</c:v>
                </c:pt>
                <c:pt idx="1871">
                  <c:v>61.1863905325444</c:v>
                </c:pt>
                <c:pt idx="1872">
                  <c:v>61.2366863905326</c:v>
                </c:pt>
                <c:pt idx="1873">
                  <c:v>61.2485207100592</c:v>
                </c:pt>
                <c:pt idx="1874">
                  <c:v>61.2041420118343</c:v>
                </c:pt>
                <c:pt idx="1875">
                  <c:v>61.0739644970414</c:v>
                </c:pt>
                <c:pt idx="1876">
                  <c:v>60.8461538461539</c:v>
                </c:pt>
                <c:pt idx="1877">
                  <c:v>60.5532544378698</c:v>
                </c:pt>
                <c:pt idx="1878">
                  <c:v>60.198224852071</c:v>
                </c:pt>
                <c:pt idx="1879">
                  <c:v>59.7366863905326</c:v>
                </c:pt>
                <c:pt idx="1880">
                  <c:v>59.1597633136095</c:v>
                </c:pt>
                <c:pt idx="1881">
                  <c:v>58.5502958579881</c:v>
                </c:pt>
                <c:pt idx="1882">
                  <c:v>57.9230769230769</c:v>
                </c:pt>
                <c:pt idx="1883">
                  <c:v>57.3106508875739</c:v>
                </c:pt>
                <c:pt idx="1884">
                  <c:v>56.6775147928994</c:v>
                </c:pt>
                <c:pt idx="1885">
                  <c:v>56.0621301775147</c:v>
                </c:pt>
                <c:pt idx="1886">
                  <c:v>55.4437869822485</c:v>
                </c:pt>
                <c:pt idx="1887">
                  <c:v>54.9112426035502</c:v>
                </c:pt>
                <c:pt idx="1888">
                  <c:v>54.3905325443786</c:v>
                </c:pt>
                <c:pt idx="1889">
                  <c:v>53.9792899408283</c:v>
                </c:pt>
                <c:pt idx="1890">
                  <c:v>53.6775147928993</c:v>
                </c:pt>
                <c:pt idx="1891">
                  <c:v>53.4378698224851</c:v>
                </c:pt>
                <c:pt idx="1892">
                  <c:v>53.2426035502957</c:v>
                </c:pt>
                <c:pt idx="1893">
                  <c:v>53.0473372781064</c:v>
                </c:pt>
                <c:pt idx="1894">
                  <c:v>52.8934911242602</c:v>
                </c:pt>
                <c:pt idx="1895">
                  <c:v>52.775147928994</c:v>
                </c:pt>
                <c:pt idx="1896">
                  <c:v>52.6390532544377</c:v>
                </c:pt>
                <c:pt idx="1897">
                  <c:v>52.5739644970413</c:v>
                </c:pt>
                <c:pt idx="1898">
                  <c:v>52.4999999999999</c:v>
                </c:pt>
                <c:pt idx="1899">
                  <c:v>52.4763313609466</c:v>
                </c:pt>
                <c:pt idx="1900">
                  <c:v>52.4763313609466</c:v>
                </c:pt>
                <c:pt idx="1901">
                  <c:v>52.5266272189348</c:v>
                </c:pt>
                <c:pt idx="1902">
                  <c:v>52.6360946745561</c:v>
                </c:pt>
                <c:pt idx="1903">
                  <c:v>52.7958579881655</c:v>
                </c:pt>
                <c:pt idx="1904">
                  <c:v>53.0473372781064</c:v>
                </c:pt>
                <c:pt idx="1905">
                  <c:v>53.3964497041419</c:v>
                </c:pt>
                <c:pt idx="1906">
                  <c:v>53.852071005917</c:v>
                </c:pt>
                <c:pt idx="1907">
                  <c:v>54.3076923076922</c:v>
                </c:pt>
                <c:pt idx="1908">
                  <c:v>54.7692307692306</c:v>
                </c:pt>
                <c:pt idx="1909">
                  <c:v>55.2337278106508</c:v>
                </c:pt>
                <c:pt idx="1910">
                  <c:v>55.6982248520709</c:v>
                </c:pt>
                <c:pt idx="1911">
                  <c:v>56.2396449704141</c:v>
                </c:pt>
                <c:pt idx="1912">
                  <c:v>56.8284023668639</c:v>
                </c:pt>
                <c:pt idx="1913">
                  <c:v>57.4289940828402</c:v>
                </c:pt>
                <c:pt idx="1914">
                  <c:v>58.0502958579881</c:v>
                </c:pt>
                <c:pt idx="1915">
                  <c:v>58.6568047337278</c:v>
                </c:pt>
                <c:pt idx="1916">
                  <c:v>59.2721893491124</c:v>
                </c:pt>
                <c:pt idx="1917">
                  <c:v>59.8609467455621</c:v>
                </c:pt>
                <c:pt idx="1918">
                  <c:v>60.414201183432</c:v>
                </c:pt>
                <c:pt idx="1919">
                  <c:v>61.008875739645</c:v>
                </c:pt>
                <c:pt idx="1920">
                  <c:v>61.6420118343195</c:v>
                </c:pt>
                <c:pt idx="1921">
                  <c:v>62.2721893491124</c:v>
                </c:pt>
                <c:pt idx="1922">
                  <c:v>62.9526627218935</c:v>
                </c:pt>
                <c:pt idx="1923">
                  <c:v>63.603550295858</c:v>
                </c:pt>
                <c:pt idx="1924">
                  <c:v>64.2692307692308</c:v>
                </c:pt>
                <c:pt idx="1925">
                  <c:v>64.9437869822485</c:v>
                </c:pt>
                <c:pt idx="1926">
                  <c:v>65.6242603550296</c:v>
                </c:pt>
                <c:pt idx="1927">
                  <c:v>66.319526627219</c:v>
                </c:pt>
                <c:pt idx="1928">
                  <c:v>67.01775147929</c:v>
                </c:pt>
                <c:pt idx="1929">
                  <c:v>67.6804733727811</c:v>
                </c:pt>
                <c:pt idx="1930">
                  <c:v>68.2840236686391</c:v>
                </c:pt>
                <c:pt idx="1931">
                  <c:v>68.8609467455622</c:v>
                </c:pt>
                <c:pt idx="1932">
                  <c:v>69.3431952662722</c:v>
                </c:pt>
                <c:pt idx="1933">
                  <c:v>69.8550295857988</c:v>
                </c:pt>
                <c:pt idx="1934">
                  <c:v>70.3816568047338</c:v>
                </c:pt>
                <c:pt idx="1935">
                  <c:v>70.8994082840237</c:v>
                </c:pt>
                <c:pt idx="1936">
                  <c:v>71.405325443787</c:v>
                </c:pt>
                <c:pt idx="1937">
                  <c:v>71.810650887574</c:v>
                </c:pt>
                <c:pt idx="1938">
                  <c:v>72.1627218934912</c:v>
                </c:pt>
                <c:pt idx="1939">
                  <c:v>72.4201183431953</c:v>
                </c:pt>
                <c:pt idx="1940">
                  <c:v>72.6242603550296</c:v>
                </c:pt>
                <c:pt idx="1941">
                  <c:v>72.7692307692308</c:v>
                </c:pt>
                <c:pt idx="1942">
                  <c:v>72.8639053254438</c:v>
                </c:pt>
                <c:pt idx="1943">
                  <c:v>72.9644970414202</c:v>
                </c:pt>
                <c:pt idx="1944">
                  <c:v>73.0355029585799</c:v>
                </c:pt>
                <c:pt idx="1945">
                  <c:v>73.0917159763314</c:v>
                </c:pt>
                <c:pt idx="1946">
                  <c:v>73.0650887573965</c:v>
                </c:pt>
                <c:pt idx="1947">
                  <c:v>72.9822485207101</c:v>
                </c:pt>
                <c:pt idx="1948">
                  <c:v>72.801775147929</c:v>
                </c:pt>
                <c:pt idx="1949">
                  <c:v>72.5769230769231</c:v>
                </c:pt>
                <c:pt idx="1950">
                  <c:v>72.319526627219</c:v>
                </c:pt>
                <c:pt idx="1951">
                  <c:v>71.9822485207101</c:v>
                </c:pt>
                <c:pt idx="1952">
                  <c:v>71.6331360946746</c:v>
                </c:pt>
                <c:pt idx="1953">
                  <c:v>71.2307692307692</c:v>
                </c:pt>
                <c:pt idx="1954">
                  <c:v>70.7869822485207</c:v>
                </c:pt>
                <c:pt idx="1955">
                  <c:v>70.301775147929</c:v>
                </c:pt>
                <c:pt idx="1956">
                  <c:v>69.7751479289941</c:v>
                </c:pt>
                <c:pt idx="1957">
                  <c:v>69.198224852071</c:v>
                </c:pt>
                <c:pt idx="1958">
                  <c:v>68.6183431952663</c:v>
                </c:pt>
                <c:pt idx="1959">
                  <c:v>67.9852071005917</c:v>
                </c:pt>
                <c:pt idx="1960">
                  <c:v>67.3402366863905</c:v>
                </c:pt>
                <c:pt idx="1961">
                  <c:v>66.7100591715976</c:v>
                </c:pt>
                <c:pt idx="1962">
                  <c:v>66.0976331360947</c:v>
                </c:pt>
                <c:pt idx="1963">
                  <c:v>65.5029585798817</c:v>
                </c:pt>
                <c:pt idx="1964">
                  <c:v>64.9230769230769</c:v>
                </c:pt>
                <c:pt idx="1965">
                  <c:v>64.3786982248521</c:v>
                </c:pt>
                <c:pt idx="1966">
                  <c:v>63.8816568047337</c:v>
                </c:pt>
                <c:pt idx="1967">
                  <c:v>63.4260355029586</c:v>
                </c:pt>
                <c:pt idx="1968">
                  <c:v>63</c:v>
                </c:pt>
                <c:pt idx="1969">
                  <c:v>62.5887573964497</c:v>
                </c:pt>
                <c:pt idx="1970">
                  <c:v>62.2189349112426</c:v>
                </c:pt>
                <c:pt idx="1971">
                  <c:v>61.8639053254438</c:v>
                </c:pt>
                <c:pt idx="1972">
                  <c:v>61.5887573964497</c:v>
                </c:pt>
                <c:pt idx="1973">
                  <c:v>61.3727810650888</c:v>
                </c:pt>
                <c:pt idx="1974">
                  <c:v>61.2573964497041</c:v>
                </c:pt>
                <c:pt idx="1975">
                  <c:v>61.2248520710059</c:v>
                </c:pt>
                <c:pt idx="1976">
                  <c:v>61.2781065088758</c:v>
                </c:pt>
                <c:pt idx="1977">
                  <c:v>61.4171597633136</c:v>
                </c:pt>
                <c:pt idx="1978">
                  <c:v>61.5769230769231</c:v>
                </c:pt>
                <c:pt idx="1979">
                  <c:v>61.7603550295858</c:v>
                </c:pt>
                <c:pt idx="1980">
                  <c:v>61.9881656804734</c:v>
                </c:pt>
                <c:pt idx="1981">
                  <c:v>62.2899408284024</c:v>
                </c:pt>
                <c:pt idx="1982">
                  <c:v>62.6568047337278</c:v>
                </c:pt>
                <c:pt idx="1983">
                  <c:v>63.0710059171598</c:v>
                </c:pt>
                <c:pt idx="1984">
                  <c:v>63.5473372781065</c:v>
                </c:pt>
                <c:pt idx="1985">
                  <c:v>64.0680473372781</c:v>
                </c:pt>
                <c:pt idx="1986">
                  <c:v>64.5976331360947</c:v>
                </c:pt>
                <c:pt idx="1987">
                  <c:v>65.1153846153846</c:v>
                </c:pt>
                <c:pt idx="1988">
                  <c:v>65.6360946745562</c:v>
                </c:pt>
                <c:pt idx="1989">
                  <c:v>66.2011834319527</c:v>
                </c:pt>
                <c:pt idx="1990">
                  <c:v>66.8136094674556</c:v>
                </c:pt>
                <c:pt idx="1991">
                  <c:v>67.5</c:v>
                </c:pt>
                <c:pt idx="1992">
                  <c:v>68.2455621301775</c:v>
                </c:pt>
                <c:pt idx="1993">
                  <c:v>69.0355029585799</c:v>
                </c:pt>
                <c:pt idx="1994">
                  <c:v>69.8491124260355</c:v>
                </c:pt>
                <c:pt idx="1995">
                  <c:v>70.6804733727811</c:v>
                </c:pt>
                <c:pt idx="1996">
                  <c:v>71.5236686390533</c:v>
                </c:pt>
                <c:pt idx="1997">
                  <c:v>72.3609467455621</c:v>
                </c:pt>
                <c:pt idx="1998">
                  <c:v>73.1656804733728</c:v>
                </c:pt>
                <c:pt idx="1999">
                  <c:v>73.9704142011834</c:v>
                </c:pt>
                <c:pt idx="2000">
                  <c:v>74.7721893491124</c:v>
                </c:pt>
                <c:pt idx="2001">
                  <c:v>75.5473372781065</c:v>
                </c:pt>
                <c:pt idx="2002">
                  <c:v>76.2573964497041</c:v>
                </c:pt>
                <c:pt idx="2003">
                  <c:v>76.9319526627219</c:v>
                </c:pt>
                <c:pt idx="2004">
                  <c:v>77.5976331360947</c:v>
                </c:pt>
                <c:pt idx="2005">
                  <c:v>78.2633136094674</c:v>
                </c:pt>
                <c:pt idx="2006">
                  <c:v>78.9142011834319</c:v>
                </c:pt>
                <c:pt idx="2007">
                  <c:v>79.5621301775148</c:v>
                </c:pt>
                <c:pt idx="2008">
                  <c:v>80.2278106508876</c:v>
                </c:pt>
                <c:pt idx="2009">
                  <c:v>80.9201183431953</c:v>
                </c:pt>
                <c:pt idx="2010">
                  <c:v>81.6153846153846</c:v>
                </c:pt>
                <c:pt idx="2011">
                  <c:v>82.3343195266272</c:v>
                </c:pt>
                <c:pt idx="2012">
                  <c:v>83.0680473372781</c:v>
                </c:pt>
                <c:pt idx="2013">
                  <c:v>83.7721893491124</c:v>
                </c:pt>
                <c:pt idx="2014">
                  <c:v>84.4704142011834</c:v>
                </c:pt>
                <c:pt idx="2015">
                  <c:v>85.1479289940829</c:v>
                </c:pt>
                <c:pt idx="2016">
                  <c:v>85.7869822485207</c:v>
                </c:pt>
                <c:pt idx="2017">
                  <c:v>86.3550295857988</c:v>
                </c:pt>
                <c:pt idx="2018">
                  <c:v>86.8431952662722</c:v>
                </c:pt>
                <c:pt idx="2019">
                  <c:v>87.2810650887574</c:v>
                </c:pt>
                <c:pt idx="2020">
                  <c:v>87.6627218934911</c:v>
                </c:pt>
                <c:pt idx="2021">
                  <c:v>87.9970414201184</c:v>
                </c:pt>
                <c:pt idx="2022">
                  <c:v>88.2810650887574</c:v>
                </c:pt>
                <c:pt idx="2023">
                  <c:v>88.5621301775148</c:v>
                </c:pt>
                <c:pt idx="2024">
                  <c:v>88.8402366863905</c:v>
                </c:pt>
                <c:pt idx="2025">
                  <c:v>89.1242603550296</c:v>
                </c:pt>
                <c:pt idx="2026">
                  <c:v>89.4112426035503</c:v>
                </c:pt>
                <c:pt idx="2027">
                  <c:v>89.6656804733727</c:v>
                </c:pt>
                <c:pt idx="2028">
                  <c:v>89.9260355029585</c:v>
                </c:pt>
                <c:pt idx="2029">
                  <c:v>90.1745562130177</c:v>
                </c:pt>
                <c:pt idx="2030">
                  <c:v>90.4023668639053</c:v>
                </c:pt>
                <c:pt idx="2031">
                  <c:v>90.6213017751479</c:v>
                </c:pt>
                <c:pt idx="2032">
                  <c:v>90.801775147929</c:v>
                </c:pt>
                <c:pt idx="2033">
                  <c:v>90.9497041420118</c:v>
                </c:pt>
                <c:pt idx="2034">
                  <c:v>91.0591715976331</c:v>
                </c:pt>
                <c:pt idx="2035">
                  <c:v>91.1331360946745</c:v>
                </c:pt>
                <c:pt idx="2036">
                  <c:v>91.1745562130177</c:v>
                </c:pt>
                <c:pt idx="2037">
                  <c:v>91.1775147928994</c:v>
                </c:pt>
                <c:pt idx="2038">
                  <c:v>91.1331360946745</c:v>
                </c:pt>
                <c:pt idx="2039">
                  <c:v>91.1005917159763</c:v>
                </c:pt>
                <c:pt idx="2040">
                  <c:v>91.0680473372781</c:v>
                </c:pt>
                <c:pt idx="2041">
                  <c:v>91.0207100591716</c:v>
                </c:pt>
                <c:pt idx="2042">
                  <c:v>90.9556213017751</c:v>
                </c:pt>
                <c:pt idx="2043">
                  <c:v>90.8994082840237</c:v>
                </c:pt>
                <c:pt idx="2044">
                  <c:v>90.8313609467455</c:v>
                </c:pt>
                <c:pt idx="2045">
                  <c:v>90.7455621301775</c:v>
                </c:pt>
                <c:pt idx="2046">
                  <c:v>90.6449704142012</c:v>
                </c:pt>
                <c:pt idx="2047">
                  <c:v>90.508875739645</c:v>
                </c:pt>
                <c:pt idx="2048">
                  <c:v>90.3698224852071</c:v>
                </c:pt>
                <c:pt idx="2049">
                  <c:v>90.1715976331361</c:v>
                </c:pt>
                <c:pt idx="2050">
                  <c:v>89.9201183431952</c:v>
                </c:pt>
                <c:pt idx="2051">
                  <c:v>89.6153846153846</c:v>
                </c:pt>
                <c:pt idx="2052">
                  <c:v>89.2130177514793</c:v>
                </c:pt>
                <c:pt idx="2053">
                  <c:v>88.7899408284024</c:v>
                </c:pt>
                <c:pt idx="2054">
                  <c:v>88.3431952662722</c:v>
                </c:pt>
                <c:pt idx="2055">
                  <c:v>87.8816568047337</c:v>
                </c:pt>
                <c:pt idx="2056">
                  <c:v>87.4023668639053</c:v>
                </c:pt>
                <c:pt idx="2057">
                  <c:v>86.9201183431953</c:v>
                </c:pt>
                <c:pt idx="2058">
                  <c:v>86.4526627218935</c:v>
                </c:pt>
                <c:pt idx="2059">
                  <c:v>86.0029585798817</c:v>
                </c:pt>
                <c:pt idx="2060">
                  <c:v>85.5650887573965</c:v>
                </c:pt>
                <c:pt idx="2061">
                  <c:v>85.0917159763313</c:v>
                </c:pt>
                <c:pt idx="2062">
                  <c:v>84.594674556213</c:v>
                </c:pt>
                <c:pt idx="2063">
                  <c:v>84.1065088757396</c:v>
                </c:pt>
                <c:pt idx="2064">
                  <c:v>83.6479289940828</c:v>
                </c:pt>
                <c:pt idx="2065">
                  <c:v>83.2159763313609</c:v>
                </c:pt>
                <c:pt idx="2066">
                  <c:v>82.7721893491124</c:v>
                </c:pt>
                <c:pt idx="2067">
                  <c:v>82.3136094674556</c:v>
                </c:pt>
                <c:pt idx="2068">
                  <c:v>81.8579881656804</c:v>
                </c:pt>
                <c:pt idx="2069">
                  <c:v>81.3934911242603</c:v>
                </c:pt>
                <c:pt idx="2070">
                  <c:v>80.9644970414201</c:v>
                </c:pt>
                <c:pt idx="2071">
                  <c:v>80.5414201183431</c:v>
                </c:pt>
                <c:pt idx="2072">
                  <c:v>80.1183431952662</c:v>
                </c:pt>
                <c:pt idx="2073">
                  <c:v>79.6982248520709</c:v>
                </c:pt>
                <c:pt idx="2074">
                  <c:v>79.3136094674555</c:v>
                </c:pt>
                <c:pt idx="2075">
                  <c:v>78.96449704142</c:v>
                </c:pt>
                <c:pt idx="2076">
                  <c:v>78.6331360946745</c:v>
                </c:pt>
                <c:pt idx="2077">
                  <c:v>78.3017751479289</c:v>
                </c:pt>
                <c:pt idx="2078">
                  <c:v>78.0118343195265</c:v>
                </c:pt>
                <c:pt idx="2079">
                  <c:v>77.7544378698224</c:v>
                </c:pt>
                <c:pt idx="2080">
                  <c:v>77.5325443786982</c:v>
                </c:pt>
                <c:pt idx="2081">
                  <c:v>77.3579881656804</c:v>
                </c:pt>
                <c:pt idx="2082">
                  <c:v>77.2218934911242</c:v>
                </c:pt>
                <c:pt idx="2083">
                  <c:v>77.0739644970413</c:v>
                </c:pt>
                <c:pt idx="2084">
                  <c:v>76.9319526627218</c:v>
                </c:pt>
                <c:pt idx="2085">
                  <c:v>76.7603550295857</c:v>
                </c:pt>
                <c:pt idx="2086">
                  <c:v>76.5917159763313</c:v>
                </c:pt>
                <c:pt idx="2087">
                  <c:v>76.4526627218934</c:v>
                </c:pt>
                <c:pt idx="2088">
                  <c:v>76.3431952662721</c:v>
                </c:pt>
                <c:pt idx="2089">
                  <c:v>76.2159763313609</c:v>
                </c:pt>
                <c:pt idx="2090">
                  <c:v>76.0621301775148</c:v>
                </c:pt>
                <c:pt idx="2091">
                  <c:v>75.896449704142</c:v>
                </c:pt>
                <c:pt idx="2092">
                  <c:v>75.7278106508876</c:v>
                </c:pt>
                <c:pt idx="2093">
                  <c:v>75.5710059171597</c:v>
                </c:pt>
                <c:pt idx="2094">
                  <c:v>75.3994082840237</c:v>
                </c:pt>
                <c:pt idx="2095">
                  <c:v>75.2692307692307</c:v>
                </c:pt>
                <c:pt idx="2096">
                  <c:v>75.1390532544379</c:v>
                </c:pt>
                <c:pt idx="2097">
                  <c:v>75.0532544378698</c:v>
                </c:pt>
                <c:pt idx="2098">
                  <c:v>75.0414201183432</c:v>
                </c:pt>
                <c:pt idx="2099">
                  <c:v>75.0739644970414</c:v>
                </c:pt>
                <c:pt idx="2100">
                  <c:v>75.1183431952663</c:v>
                </c:pt>
                <c:pt idx="2101">
                  <c:v>75.1834319526627</c:v>
                </c:pt>
                <c:pt idx="2102">
                  <c:v>75.301775147929</c:v>
                </c:pt>
                <c:pt idx="2103">
                  <c:v>75.4615384615384</c:v>
                </c:pt>
                <c:pt idx="2104">
                  <c:v>75.6449704142012</c:v>
                </c:pt>
                <c:pt idx="2105">
                  <c:v>75.8224852071006</c:v>
                </c:pt>
                <c:pt idx="2106">
                  <c:v>75.9644970414201</c:v>
                </c:pt>
                <c:pt idx="2107">
                  <c:v>76.0591715976331</c:v>
                </c:pt>
                <c:pt idx="2108">
                  <c:v>76.0769230769231</c:v>
                </c:pt>
                <c:pt idx="2109">
                  <c:v>76.0739644970414</c:v>
                </c:pt>
                <c:pt idx="2110">
                  <c:v>76.0443786982249</c:v>
                </c:pt>
                <c:pt idx="2111">
                  <c:v>76.0266272189349</c:v>
                </c:pt>
                <c:pt idx="2112">
                  <c:v>76.008875739645</c:v>
                </c:pt>
                <c:pt idx="2113">
                  <c:v>75.9763313609468</c:v>
                </c:pt>
                <c:pt idx="2114">
                  <c:v>75.9556213017752</c:v>
                </c:pt>
                <c:pt idx="2115">
                  <c:v>75.9408284023669</c:v>
                </c:pt>
                <c:pt idx="2116">
                  <c:v>75.991124260355</c:v>
                </c:pt>
                <c:pt idx="2117">
                  <c:v>76.0650887573965</c:v>
                </c:pt>
                <c:pt idx="2118">
                  <c:v>76.1923076923077</c:v>
                </c:pt>
                <c:pt idx="2119">
                  <c:v>76.3727810650888</c:v>
                </c:pt>
                <c:pt idx="2120">
                  <c:v>76.6153846153846</c:v>
                </c:pt>
                <c:pt idx="2121">
                  <c:v>76.8757396449704</c:v>
                </c:pt>
                <c:pt idx="2122">
                  <c:v>77.1508875739645</c:v>
                </c:pt>
                <c:pt idx="2123">
                  <c:v>77.4230769230769</c:v>
                </c:pt>
                <c:pt idx="2124">
                  <c:v>77.6686390532544</c:v>
                </c:pt>
                <c:pt idx="2125">
                  <c:v>77.9467455621302</c:v>
                </c:pt>
                <c:pt idx="2126">
                  <c:v>78.2248520710059</c:v>
                </c:pt>
                <c:pt idx="2127">
                  <c:v>78.4852071005917</c:v>
                </c:pt>
                <c:pt idx="2128">
                  <c:v>78.7189349112426</c:v>
                </c:pt>
                <c:pt idx="2129">
                  <c:v>78.9201183431953</c:v>
                </c:pt>
                <c:pt idx="2130">
                  <c:v>79.1065088757397</c:v>
                </c:pt>
                <c:pt idx="2131">
                  <c:v>79.292899408284</c:v>
                </c:pt>
                <c:pt idx="2132">
                  <c:v>79.508875739645</c:v>
                </c:pt>
                <c:pt idx="2133">
                  <c:v>79.7662721893491</c:v>
                </c:pt>
                <c:pt idx="2134">
                  <c:v>80.112426035503</c:v>
                </c:pt>
                <c:pt idx="2135">
                  <c:v>80.5295857988166</c:v>
                </c:pt>
                <c:pt idx="2136">
                  <c:v>81.0029585798817</c:v>
                </c:pt>
                <c:pt idx="2137">
                  <c:v>81.4852071005917</c:v>
                </c:pt>
                <c:pt idx="2138">
                  <c:v>81.9497041420118</c:v>
                </c:pt>
                <c:pt idx="2139">
                  <c:v>82.4230769230769</c:v>
                </c:pt>
                <c:pt idx="2140">
                  <c:v>82.8816568047337</c:v>
                </c:pt>
                <c:pt idx="2141">
                  <c:v>83.3402366863905</c:v>
                </c:pt>
                <c:pt idx="2142">
                  <c:v>83.7514792899408</c:v>
                </c:pt>
                <c:pt idx="2143">
                  <c:v>84.1508875739645</c:v>
                </c:pt>
                <c:pt idx="2144">
                  <c:v>84.5147928994083</c:v>
                </c:pt>
                <c:pt idx="2145">
                  <c:v>84.8372781065089</c:v>
                </c:pt>
                <c:pt idx="2146">
                  <c:v>85.1005917159763</c:v>
                </c:pt>
                <c:pt idx="2147">
                  <c:v>85.3076923076923</c:v>
                </c:pt>
                <c:pt idx="2148">
                  <c:v>85.4644970414201</c:v>
                </c:pt>
                <c:pt idx="2149">
                  <c:v>85.5621301775148</c:v>
                </c:pt>
                <c:pt idx="2150">
                  <c:v>85.6242603550296</c:v>
                </c:pt>
                <c:pt idx="2151">
                  <c:v>85.6124260355029</c:v>
                </c:pt>
                <c:pt idx="2152">
                  <c:v>85.5473372781065</c:v>
                </c:pt>
                <c:pt idx="2153">
                  <c:v>85.4437869822485</c:v>
                </c:pt>
                <c:pt idx="2154">
                  <c:v>85.3254437869822</c:v>
                </c:pt>
                <c:pt idx="2155">
                  <c:v>85.1863905325444</c:v>
                </c:pt>
                <c:pt idx="2156">
                  <c:v>84.991124260355</c:v>
                </c:pt>
                <c:pt idx="2157">
                  <c:v>84.7485207100592</c:v>
                </c:pt>
                <c:pt idx="2158">
                  <c:v>84.4497041420118</c:v>
                </c:pt>
                <c:pt idx="2159">
                  <c:v>84.103550295858</c:v>
                </c:pt>
                <c:pt idx="2160">
                  <c:v>83.6745562130177</c:v>
                </c:pt>
                <c:pt idx="2161">
                  <c:v>83.1656804733728</c:v>
                </c:pt>
                <c:pt idx="2162">
                  <c:v>82.5976331360947</c:v>
                </c:pt>
                <c:pt idx="2163">
                  <c:v>82.0029585798816</c:v>
                </c:pt>
                <c:pt idx="2164">
                  <c:v>81.396449704142</c:v>
                </c:pt>
                <c:pt idx="2165">
                  <c:v>80.7899408284024</c:v>
                </c:pt>
                <c:pt idx="2166">
                  <c:v>80.1863905325444</c:v>
                </c:pt>
                <c:pt idx="2167">
                  <c:v>79.5532544378698</c:v>
                </c:pt>
                <c:pt idx="2168">
                  <c:v>78.8757396449704</c:v>
                </c:pt>
                <c:pt idx="2169">
                  <c:v>78.1627218934911</c:v>
                </c:pt>
                <c:pt idx="2170">
                  <c:v>77.4112426035503</c:v>
                </c:pt>
                <c:pt idx="2171">
                  <c:v>76.6213017751479</c:v>
                </c:pt>
                <c:pt idx="2172">
                  <c:v>75.7869822485207</c:v>
                </c:pt>
                <c:pt idx="2173">
                  <c:v>74.9437869822485</c:v>
                </c:pt>
                <c:pt idx="2174">
                  <c:v>74.1183431952663</c:v>
                </c:pt>
                <c:pt idx="2175">
                  <c:v>73.2869822485207</c:v>
                </c:pt>
                <c:pt idx="2176">
                  <c:v>72.4467455621302</c:v>
                </c:pt>
                <c:pt idx="2177">
                  <c:v>71.6213017751479</c:v>
                </c:pt>
                <c:pt idx="2178">
                  <c:v>70.8136094674556</c:v>
                </c:pt>
                <c:pt idx="2179">
                  <c:v>70.0295857988166</c:v>
                </c:pt>
                <c:pt idx="2180">
                  <c:v>69.2869822485207</c:v>
                </c:pt>
                <c:pt idx="2181">
                  <c:v>68.612426035503</c:v>
                </c:pt>
                <c:pt idx="2182">
                  <c:v>67.9852071005917</c:v>
                </c:pt>
                <c:pt idx="2183">
                  <c:v>67.405325443787</c:v>
                </c:pt>
                <c:pt idx="2184">
                  <c:v>66.8846153846154</c:v>
                </c:pt>
                <c:pt idx="2185">
                  <c:v>66.4349112426036</c:v>
                </c:pt>
                <c:pt idx="2186">
                  <c:v>66.0236686390533</c:v>
                </c:pt>
                <c:pt idx="2187">
                  <c:v>65.621301775148</c:v>
                </c:pt>
                <c:pt idx="2188">
                  <c:v>65.2603550295858</c:v>
                </c:pt>
                <c:pt idx="2189">
                  <c:v>64.923076923077</c:v>
                </c:pt>
                <c:pt idx="2190">
                  <c:v>64.5798816568048</c:v>
                </c:pt>
                <c:pt idx="2191">
                  <c:v>64.215976331361</c:v>
                </c:pt>
                <c:pt idx="2192">
                  <c:v>63.8550295857989</c:v>
                </c:pt>
                <c:pt idx="2193">
                  <c:v>63.4852071005918</c:v>
                </c:pt>
                <c:pt idx="2194">
                  <c:v>63.1331360946746</c:v>
                </c:pt>
                <c:pt idx="2195">
                  <c:v>62.8402366863906</c:v>
                </c:pt>
                <c:pt idx="2196">
                  <c:v>62.6094674556213</c:v>
                </c:pt>
                <c:pt idx="2197">
                  <c:v>62.423076923077</c:v>
                </c:pt>
                <c:pt idx="2198">
                  <c:v>62.2810650887574</c:v>
                </c:pt>
                <c:pt idx="2199">
                  <c:v>62.1597633136095</c:v>
                </c:pt>
                <c:pt idx="2200">
                  <c:v>62.0798816568048</c:v>
                </c:pt>
                <c:pt idx="2201">
                  <c:v>62.0384615384616</c:v>
                </c:pt>
                <c:pt idx="2202">
                  <c:v>62.0207100591716</c:v>
                </c:pt>
                <c:pt idx="2203">
                  <c:v>62.0384615384616</c:v>
                </c:pt>
                <c:pt idx="2204">
                  <c:v>62.0769230769231</c:v>
                </c:pt>
                <c:pt idx="2205">
                  <c:v>62.1242603550296</c:v>
                </c:pt>
                <c:pt idx="2206">
                  <c:v>62.1863905325444</c:v>
                </c:pt>
                <c:pt idx="2207">
                  <c:v>62.2366863905326</c:v>
                </c:pt>
                <c:pt idx="2208">
                  <c:v>62.2988165680474</c:v>
                </c:pt>
                <c:pt idx="2209">
                  <c:v>62.3668639053255</c:v>
                </c:pt>
                <c:pt idx="2210">
                  <c:v>62.4467455621302</c:v>
                </c:pt>
                <c:pt idx="2211">
                  <c:v>62.5236686390533</c:v>
                </c:pt>
                <c:pt idx="2212">
                  <c:v>62.6597633136095</c:v>
                </c:pt>
                <c:pt idx="2213">
                  <c:v>62.8579881656805</c:v>
                </c:pt>
                <c:pt idx="2214">
                  <c:v>63.0680473372781</c:v>
                </c:pt>
                <c:pt idx="2215">
                  <c:v>63.3076923076923</c:v>
                </c:pt>
                <c:pt idx="2216">
                  <c:v>63.612426035503</c:v>
                </c:pt>
                <c:pt idx="2217">
                  <c:v>64.0029585798817</c:v>
                </c:pt>
                <c:pt idx="2218">
                  <c:v>64.4319526627219</c:v>
                </c:pt>
                <c:pt idx="2219">
                  <c:v>64.9082840236687</c:v>
                </c:pt>
                <c:pt idx="2220">
                  <c:v>65.4408284023669</c:v>
                </c:pt>
                <c:pt idx="2221">
                  <c:v>65.9526627218936</c:v>
                </c:pt>
                <c:pt idx="2222">
                  <c:v>66.4467455621302</c:v>
                </c:pt>
                <c:pt idx="2223">
                  <c:v>66.9349112426036</c:v>
                </c:pt>
                <c:pt idx="2224">
                  <c:v>67.4585798816569</c:v>
                </c:pt>
                <c:pt idx="2225">
                  <c:v>67.9881656804735</c:v>
                </c:pt>
                <c:pt idx="2226">
                  <c:v>68.4822485207101</c:v>
                </c:pt>
                <c:pt idx="2227">
                  <c:v>69.0088757396451</c:v>
                </c:pt>
                <c:pt idx="2228">
                  <c:v>69.5562130177516</c:v>
                </c:pt>
                <c:pt idx="2229">
                  <c:v>70.0976331360947</c:v>
                </c:pt>
                <c:pt idx="2230">
                  <c:v>70.6272189349113</c:v>
                </c:pt>
                <c:pt idx="2231">
                  <c:v>71.1863905325445</c:v>
                </c:pt>
                <c:pt idx="2232">
                  <c:v>71.7485207100592</c:v>
                </c:pt>
                <c:pt idx="2233">
                  <c:v>72.3165680473373</c:v>
                </c:pt>
                <c:pt idx="2234">
                  <c:v>72.8786982248522</c:v>
                </c:pt>
                <c:pt idx="2235">
                  <c:v>73.4644970414202</c:v>
                </c:pt>
                <c:pt idx="2236">
                  <c:v>74.0384615384616</c:v>
                </c:pt>
                <c:pt idx="2237">
                  <c:v>74.5710059171598</c:v>
                </c:pt>
                <c:pt idx="2238">
                  <c:v>75.0532544378699</c:v>
                </c:pt>
                <c:pt idx="2239">
                  <c:v>75.5000000000001</c:v>
                </c:pt>
                <c:pt idx="2240">
                  <c:v>75.905325443787</c:v>
                </c:pt>
                <c:pt idx="2241">
                  <c:v>76.2544378698225</c:v>
                </c:pt>
                <c:pt idx="2242">
                  <c:v>76.5443786982249</c:v>
                </c:pt>
                <c:pt idx="2243">
                  <c:v>76.7396449704142</c:v>
                </c:pt>
                <c:pt idx="2244">
                  <c:v>76.8491124260355</c:v>
                </c:pt>
                <c:pt idx="2245">
                  <c:v>76.8934911242604</c:v>
                </c:pt>
                <c:pt idx="2246">
                  <c:v>76.8786982248521</c:v>
                </c:pt>
                <c:pt idx="2247">
                  <c:v>76.8343195266272</c:v>
                </c:pt>
                <c:pt idx="2248">
                  <c:v>76.7366863905326</c:v>
                </c:pt>
                <c:pt idx="2249">
                  <c:v>76.603550295858</c:v>
                </c:pt>
                <c:pt idx="2250">
                  <c:v>76.4437869822485</c:v>
                </c:pt>
                <c:pt idx="2251">
                  <c:v>76.2633136094675</c:v>
                </c:pt>
                <c:pt idx="2252">
                  <c:v>76.0680473372781</c:v>
                </c:pt>
                <c:pt idx="2253">
                  <c:v>75.8284023668639</c:v>
                </c:pt>
                <c:pt idx="2254">
                  <c:v>75.5769230769231</c:v>
                </c:pt>
                <c:pt idx="2255">
                  <c:v>75.3076923076923</c:v>
                </c:pt>
                <c:pt idx="2256">
                  <c:v>75.0384615384615</c:v>
                </c:pt>
                <c:pt idx="2257">
                  <c:v>74.7455621301775</c:v>
                </c:pt>
                <c:pt idx="2258">
                  <c:v>74.4201183431953</c:v>
                </c:pt>
                <c:pt idx="2259">
                  <c:v>74.0562130177515</c:v>
                </c:pt>
                <c:pt idx="2260">
                  <c:v>73.6952662721893</c:v>
                </c:pt>
                <c:pt idx="2261">
                  <c:v>73.3136094674556</c:v>
                </c:pt>
                <c:pt idx="2262">
                  <c:v>72.9082840236686</c:v>
                </c:pt>
                <c:pt idx="2263">
                  <c:v>72.4704142011834</c:v>
                </c:pt>
                <c:pt idx="2264">
                  <c:v>72.0266272189349</c:v>
                </c:pt>
                <c:pt idx="2265">
                  <c:v>71.5739644970414</c:v>
                </c:pt>
                <c:pt idx="2266">
                  <c:v>71.1065088757397</c:v>
                </c:pt>
                <c:pt idx="2267">
                  <c:v>70.6449704142012</c:v>
                </c:pt>
                <c:pt idx="2268">
                  <c:v>70.1656804733728</c:v>
                </c:pt>
                <c:pt idx="2269">
                  <c:v>69.689349112426</c:v>
                </c:pt>
                <c:pt idx="2270">
                  <c:v>69.2337278106509</c:v>
                </c:pt>
                <c:pt idx="2271">
                  <c:v>68.8165680473373</c:v>
                </c:pt>
                <c:pt idx="2272">
                  <c:v>68.4260355029586</c:v>
                </c:pt>
                <c:pt idx="2273">
                  <c:v>68.0414201183432</c:v>
                </c:pt>
                <c:pt idx="2274">
                  <c:v>67.6834319526627</c:v>
                </c:pt>
                <c:pt idx="2275">
                  <c:v>67.3609467455621</c:v>
                </c:pt>
                <c:pt idx="2276">
                  <c:v>67.0473372781065</c:v>
                </c:pt>
                <c:pt idx="2277">
                  <c:v>66.7248520710059</c:v>
                </c:pt>
                <c:pt idx="2278">
                  <c:v>66.4171597633136</c:v>
                </c:pt>
                <c:pt idx="2279">
                  <c:v>66.1242603550296</c:v>
                </c:pt>
                <c:pt idx="2280">
                  <c:v>65.8165680473373</c:v>
                </c:pt>
                <c:pt idx="2281">
                  <c:v>65.5207100591716</c:v>
                </c:pt>
                <c:pt idx="2282">
                  <c:v>65.2485207100592</c:v>
                </c:pt>
                <c:pt idx="2283">
                  <c:v>64.9644970414201</c:v>
                </c:pt>
                <c:pt idx="2284">
                  <c:v>64.6449704142012</c:v>
                </c:pt>
                <c:pt idx="2285">
                  <c:v>64.301775147929</c:v>
                </c:pt>
                <c:pt idx="2286">
                  <c:v>63.9260355029586</c:v>
                </c:pt>
                <c:pt idx="2287">
                  <c:v>63.5</c:v>
                </c:pt>
                <c:pt idx="2288">
                  <c:v>63.0355029585799</c:v>
                </c:pt>
                <c:pt idx="2289">
                  <c:v>62.5798816568047</c:v>
                </c:pt>
                <c:pt idx="2290">
                  <c:v>62.1183431952663</c:v>
                </c:pt>
                <c:pt idx="2291">
                  <c:v>61.6390532544379</c:v>
                </c:pt>
                <c:pt idx="2292">
                  <c:v>61.1597633136095</c:v>
                </c:pt>
                <c:pt idx="2293">
                  <c:v>60.6686390532544</c:v>
                </c:pt>
                <c:pt idx="2294">
                  <c:v>60.2011834319527</c:v>
                </c:pt>
                <c:pt idx="2295">
                  <c:v>59.7278106508876</c:v>
                </c:pt>
                <c:pt idx="2296">
                  <c:v>59.2544378698225</c:v>
                </c:pt>
                <c:pt idx="2297">
                  <c:v>58.7810650887574</c:v>
                </c:pt>
                <c:pt idx="2298">
                  <c:v>58.3047337278107</c:v>
                </c:pt>
                <c:pt idx="2299">
                  <c:v>57.8461538461539</c:v>
                </c:pt>
                <c:pt idx="2300">
                  <c:v>57.3934911242604</c:v>
                </c:pt>
                <c:pt idx="2301">
                  <c:v>56.9378698224852</c:v>
                </c:pt>
                <c:pt idx="2302">
                  <c:v>56.4674556213018</c:v>
                </c:pt>
                <c:pt idx="2303">
                  <c:v>56</c:v>
                </c:pt>
                <c:pt idx="2304">
                  <c:v>55.5295857988166</c:v>
                </c:pt>
                <c:pt idx="2305">
                  <c:v>55.0473372781065</c:v>
                </c:pt>
                <c:pt idx="2306">
                  <c:v>54.5739644970414</c:v>
                </c:pt>
                <c:pt idx="2307">
                  <c:v>54.0739644970414</c:v>
                </c:pt>
                <c:pt idx="2308">
                  <c:v>53.5414201183432</c:v>
                </c:pt>
                <c:pt idx="2309">
                  <c:v>53.0029585798817</c:v>
                </c:pt>
                <c:pt idx="2310">
                  <c:v>52.4733727810651</c:v>
                </c:pt>
                <c:pt idx="2311">
                  <c:v>51.9585798816568</c:v>
                </c:pt>
                <c:pt idx="2312">
                  <c:v>51.4615384615385</c:v>
                </c:pt>
                <c:pt idx="2313">
                  <c:v>51.0236686390532</c:v>
                </c:pt>
                <c:pt idx="2314">
                  <c:v>50.6420118343195</c:v>
                </c:pt>
                <c:pt idx="2315">
                  <c:v>50.284023668639</c:v>
                </c:pt>
                <c:pt idx="2316">
                  <c:v>49.9526627218935</c:v>
                </c:pt>
                <c:pt idx="2317">
                  <c:v>49.6420118343195</c:v>
                </c:pt>
                <c:pt idx="2318">
                  <c:v>49.3313609467455</c:v>
                </c:pt>
                <c:pt idx="2319">
                  <c:v>49.0236686390532</c:v>
                </c:pt>
                <c:pt idx="2320">
                  <c:v>48.7159763313609</c:v>
                </c:pt>
                <c:pt idx="2321">
                  <c:v>48.4408284023669</c:v>
                </c:pt>
                <c:pt idx="2322">
                  <c:v>48.189349112426</c:v>
                </c:pt>
                <c:pt idx="2323">
                  <c:v>47.9437869822485</c:v>
                </c:pt>
                <c:pt idx="2324">
                  <c:v>47.7189349112426</c:v>
                </c:pt>
                <c:pt idx="2325">
                  <c:v>47.48224852071</c:v>
                </c:pt>
                <c:pt idx="2326">
                  <c:v>47.2426035502959</c:v>
                </c:pt>
                <c:pt idx="2327">
                  <c:v>46.9970414201183</c:v>
                </c:pt>
                <c:pt idx="2328">
                  <c:v>46.7662721893491</c:v>
                </c:pt>
                <c:pt idx="2329">
                  <c:v>46.5443786982249</c:v>
                </c:pt>
                <c:pt idx="2330">
                  <c:v>46.3313609467456</c:v>
                </c:pt>
                <c:pt idx="2331">
                  <c:v>46.1508875739645</c:v>
                </c:pt>
                <c:pt idx="2332">
                  <c:v>45.9792899408284</c:v>
                </c:pt>
                <c:pt idx="2333">
                  <c:v>45.8372781065089</c:v>
                </c:pt>
                <c:pt idx="2334">
                  <c:v>45.6952662721894</c:v>
                </c:pt>
                <c:pt idx="2335">
                  <c:v>45.5769230769231</c:v>
                </c:pt>
                <c:pt idx="2336">
                  <c:v>45.4881656804734</c:v>
                </c:pt>
                <c:pt idx="2337">
                  <c:v>45.387573964497</c:v>
                </c:pt>
                <c:pt idx="2338">
                  <c:v>45.2751479289941</c:v>
                </c:pt>
                <c:pt idx="2339">
                  <c:v>45.1360946745562</c:v>
                </c:pt>
                <c:pt idx="2340">
                  <c:v>44.9852071005917</c:v>
                </c:pt>
                <c:pt idx="2341">
                  <c:v>44.8313609467456</c:v>
                </c:pt>
                <c:pt idx="2342">
                  <c:v>44.698224852071</c:v>
                </c:pt>
                <c:pt idx="2343">
                  <c:v>44.5798816568047</c:v>
                </c:pt>
                <c:pt idx="2344">
                  <c:v>44.5029585798817</c:v>
                </c:pt>
                <c:pt idx="2345">
                  <c:v>44.4881656804734</c:v>
                </c:pt>
                <c:pt idx="2346">
                  <c:v>44.5207100591716</c:v>
                </c:pt>
                <c:pt idx="2347">
                  <c:v>44.5887573964497</c:v>
                </c:pt>
                <c:pt idx="2348">
                  <c:v>44.6715976331361</c:v>
                </c:pt>
                <c:pt idx="2349">
                  <c:v>44.792899408284</c:v>
                </c:pt>
                <c:pt idx="2350">
                  <c:v>44.9497041420119</c:v>
                </c:pt>
                <c:pt idx="2351">
                  <c:v>45.1449704142012</c:v>
                </c:pt>
                <c:pt idx="2352">
                  <c:v>45.3520710059172</c:v>
                </c:pt>
                <c:pt idx="2353">
                  <c:v>45.5621301775148</c:v>
                </c:pt>
                <c:pt idx="2354">
                  <c:v>45.7573964497042</c:v>
                </c:pt>
                <c:pt idx="2355">
                  <c:v>45.9289940828402</c:v>
                </c:pt>
                <c:pt idx="2356">
                  <c:v>46.0976331360947</c:v>
                </c:pt>
                <c:pt idx="2357">
                  <c:v>46.2514792899408</c:v>
                </c:pt>
                <c:pt idx="2358">
                  <c:v>46.3846153846154</c:v>
                </c:pt>
                <c:pt idx="2359">
                  <c:v>46.4970414201183</c:v>
                </c:pt>
                <c:pt idx="2360">
                  <c:v>46.6331360946746</c:v>
                </c:pt>
                <c:pt idx="2361">
                  <c:v>46.7751479289941</c:v>
                </c:pt>
                <c:pt idx="2362">
                  <c:v>46.9171597633136</c:v>
                </c:pt>
                <c:pt idx="2363">
                  <c:v>47.103550295858</c:v>
                </c:pt>
                <c:pt idx="2364">
                  <c:v>47.3520710059172</c:v>
                </c:pt>
                <c:pt idx="2365">
                  <c:v>47.6715976331361</c:v>
                </c:pt>
                <c:pt idx="2366">
                  <c:v>48.0355029585799</c:v>
                </c:pt>
                <c:pt idx="2367">
                  <c:v>48.4704142011834</c:v>
                </c:pt>
                <c:pt idx="2368">
                  <c:v>48.9615384615385</c:v>
                </c:pt>
                <c:pt idx="2369">
                  <c:v>49.5207100591716</c:v>
                </c:pt>
                <c:pt idx="2370">
                  <c:v>50.1005917159763</c:v>
                </c:pt>
                <c:pt idx="2371">
                  <c:v>50.689349112426</c:v>
                </c:pt>
                <c:pt idx="2372">
                  <c:v>51.2840236686391</c:v>
                </c:pt>
                <c:pt idx="2373">
                  <c:v>51.8757396449704</c:v>
                </c:pt>
                <c:pt idx="2374">
                  <c:v>52.4792899408284</c:v>
                </c:pt>
                <c:pt idx="2375">
                  <c:v>53.0650887573965</c:v>
                </c:pt>
                <c:pt idx="2376">
                  <c:v>53.6213017751479</c:v>
                </c:pt>
                <c:pt idx="2377">
                  <c:v>54.1420118343195</c:v>
                </c:pt>
                <c:pt idx="2378">
                  <c:v>54.6420118343195</c:v>
                </c:pt>
                <c:pt idx="2379">
                  <c:v>55.1449704142012</c:v>
                </c:pt>
                <c:pt idx="2380">
                  <c:v>55.6360946745562</c:v>
                </c:pt>
                <c:pt idx="2381">
                  <c:v>56.1242603550296</c:v>
                </c:pt>
                <c:pt idx="2382">
                  <c:v>56.594674556213</c:v>
                </c:pt>
                <c:pt idx="2383">
                  <c:v>57.0739644970414</c:v>
                </c:pt>
                <c:pt idx="2384">
                  <c:v>57.5739644970414</c:v>
                </c:pt>
                <c:pt idx="2385">
                  <c:v>58.085798816568</c:v>
                </c:pt>
                <c:pt idx="2386">
                  <c:v>58.594674556213</c:v>
                </c:pt>
                <c:pt idx="2387">
                  <c:v>59.0887573964497</c:v>
                </c:pt>
                <c:pt idx="2388">
                  <c:v>59.5798816568047</c:v>
                </c:pt>
                <c:pt idx="2389">
                  <c:v>60.0680473372781</c:v>
                </c:pt>
                <c:pt idx="2390">
                  <c:v>60.5266272189349</c:v>
                </c:pt>
                <c:pt idx="2391">
                  <c:v>60.9319526627219</c:v>
                </c:pt>
                <c:pt idx="2392">
                  <c:v>61.2810650887574</c:v>
                </c:pt>
                <c:pt idx="2393">
                  <c:v>61.5621301775148</c:v>
                </c:pt>
                <c:pt idx="2394">
                  <c:v>61.7603550295858</c:v>
                </c:pt>
                <c:pt idx="2395">
                  <c:v>61.8461538461538</c:v>
                </c:pt>
                <c:pt idx="2396">
                  <c:v>61.8668639053254</c:v>
                </c:pt>
                <c:pt idx="2397">
                  <c:v>61.810650887574</c:v>
                </c:pt>
                <c:pt idx="2398">
                  <c:v>61.6923076923077</c:v>
                </c:pt>
                <c:pt idx="2399">
                  <c:v>61.5</c:v>
                </c:pt>
                <c:pt idx="2400">
                  <c:v>61.2514792899408</c:v>
                </c:pt>
                <c:pt idx="2401">
                  <c:v>60.9644970414201</c:v>
                </c:pt>
                <c:pt idx="2402">
                  <c:v>60.6479289940828</c:v>
                </c:pt>
                <c:pt idx="2403">
                  <c:v>60.3224852071006</c:v>
                </c:pt>
                <c:pt idx="2404">
                  <c:v>60.0147928994083</c:v>
                </c:pt>
                <c:pt idx="2405">
                  <c:v>59.7218934911243</c:v>
                </c:pt>
                <c:pt idx="2406">
                  <c:v>59.4704142011834</c:v>
                </c:pt>
                <c:pt idx="2407">
                  <c:v>59.2485207100592</c:v>
                </c:pt>
                <c:pt idx="2408">
                  <c:v>59.0236686390533</c:v>
                </c:pt>
                <c:pt idx="2409">
                  <c:v>58.7573964497041</c:v>
                </c:pt>
                <c:pt idx="2410">
                  <c:v>58.4615384615385</c:v>
                </c:pt>
                <c:pt idx="2411">
                  <c:v>58.1508875739645</c:v>
                </c:pt>
                <c:pt idx="2412">
                  <c:v>57.8431952662722</c:v>
                </c:pt>
                <c:pt idx="2413">
                  <c:v>57.5207100591716</c:v>
                </c:pt>
                <c:pt idx="2414">
                  <c:v>57.1952662721894</c:v>
                </c:pt>
                <c:pt idx="2415">
                  <c:v>56.8284023668639</c:v>
                </c:pt>
                <c:pt idx="2416">
                  <c:v>56.4408284023669</c:v>
                </c:pt>
                <c:pt idx="2417">
                  <c:v>56.0384615384615</c:v>
                </c:pt>
                <c:pt idx="2418">
                  <c:v>55.6420118343195</c:v>
                </c:pt>
                <c:pt idx="2419">
                  <c:v>55.2218934911243</c:v>
                </c:pt>
                <c:pt idx="2420">
                  <c:v>54.7810650887574</c:v>
                </c:pt>
                <c:pt idx="2421">
                  <c:v>54.405325443787</c:v>
                </c:pt>
                <c:pt idx="2422">
                  <c:v>54.0857988165681</c:v>
                </c:pt>
                <c:pt idx="2423">
                  <c:v>53.8165680473373</c:v>
                </c:pt>
                <c:pt idx="2424">
                  <c:v>53.5739644970414</c:v>
                </c:pt>
                <c:pt idx="2425">
                  <c:v>53.3579881656805</c:v>
                </c:pt>
                <c:pt idx="2426">
                  <c:v>53.1923076923077</c:v>
                </c:pt>
                <c:pt idx="2427">
                  <c:v>53.0414201183432</c:v>
                </c:pt>
                <c:pt idx="2428">
                  <c:v>52.8994082840237</c:v>
                </c:pt>
                <c:pt idx="2429">
                  <c:v>52.7603550295858</c:v>
                </c:pt>
                <c:pt idx="2430">
                  <c:v>52.6094674556213</c:v>
                </c:pt>
                <c:pt idx="2431">
                  <c:v>52.4674556213018</c:v>
                </c:pt>
                <c:pt idx="2432">
                  <c:v>52.3165680473373</c:v>
                </c:pt>
                <c:pt idx="2433">
                  <c:v>52.1568047337278</c:v>
                </c:pt>
                <c:pt idx="2434">
                  <c:v>51.991124260355</c:v>
                </c:pt>
                <c:pt idx="2435">
                  <c:v>51.8579881656805</c:v>
                </c:pt>
                <c:pt idx="2436">
                  <c:v>51.7544378698225</c:v>
                </c:pt>
                <c:pt idx="2437">
                  <c:v>51.6568047337278</c:v>
                </c:pt>
                <c:pt idx="2438">
                  <c:v>51.5680473372781</c:v>
                </c:pt>
                <c:pt idx="2439">
                  <c:v>51.4881656804734</c:v>
                </c:pt>
                <c:pt idx="2440">
                  <c:v>51.4082840236687</c:v>
                </c:pt>
                <c:pt idx="2441">
                  <c:v>51.3520710059172</c:v>
                </c:pt>
                <c:pt idx="2442">
                  <c:v>51.301775147929</c:v>
                </c:pt>
                <c:pt idx="2443">
                  <c:v>51.2396449704142</c:v>
                </c:pt>
                <c:pt idx="2444">
                  <c:v>51.1272189349113</c:v>
                </c:pt>
                <c:pt idx="2445">
                  <c:v>51.008875739645</c:v>
                </c:pt>
                <c:pt idx="2446">
                  <c:v>50.8846153846154</c:v>
                </c:pt>
                <c:pt idx="2447">
                  <c:v>50.715976331361</c:v>
                </c:pt>
                <c:pt idx="2448">
                  <c:v>50.4763313609468</c:v>
                </c:pt>
                <c:pt idx="2449">
                  <c:v>50.1863905325444</c:v>
                </c:pt>
                <c:pt idx="2450">
                  <c:v>49.8816568047337</c:v>
                </c:pt>
                <c:pt idx="2451">
                  <c:v>49.5325443786982</c:v>
                </c:pt>
                <c:pt idx="2452">
                  <c:v>49.1183431952663</c:v>
                </c:pt>
                <c:pt idx="2453">
                  <c:v>48.6745562130178</c:v>
                </c:pt>
                <c:pt idx="2454">
                  <c:v>48.207100591716</c:v>
                </c:pt>
                <c:pt idx="2455">
                  <c:v>47.7100591715976</c:v>
                </c:pt>
                <c:pt idx="2456">
                  <c:v>47.1952662721894</c:v>
                </c:pt>
                <c:pt idx="2457">
                  <c:v>46.6301775147929</c:v>
                </c:pt>
                <c:pt idx="2458">
                  <c:v>46.0236686390533</c:v>
                </c:pt>
                <c:pt idx="2459">
                  <c:v>45.3757396449704</c:v>
                </c:pt>
                <c:pt idx="2460">
                  <c:v>44.7100591715976</c:v>
                </c:pt>
                <c:pt idx="2461">
                  <c:v>44</c:v>
                </c:pt>
                <c:pt idx="2462">
                  <c:v>43.2307692307692</c:v>
                </c:pt>
                <c:pt idx="2463">
                  <c:v>42.3905325443787</c:v>
                </c:pt>
                <c:pt idx="2464">
                  <c:v>41.4763313609467</c:v>
                </c:pt>
                <c:pt idx="2465">
                  <c:v>40.5147928994083</c:v>
                </c:pt>
                <c:pt idx="2466">
                  <c:v>39.491124260355</c:v>
                </c:pt>
                <c:pt idx="2467">
                  <c:v>38.4319526627219</c:v>
                </c:pt>
                <c:pt idx="2468">
                  <c:v>37.3284023668639</c:v>
                </c:pt>
                <c:pt idx="2469">
                  <c:v>36.2218934911242</c:v>
                </c:pt>
                <c:pt idx="2470">
                  <c:v>35.1627218934911</c:v>
                </c:pt>
                <c:pt idx="2471">
                  <c:v>34.1390532544379</c:v>
                </c:pt>
                <c:pt idx="2472">
                  <c:v>33.1715976331361</c:v>
                </c:pt>
                <c:pt idx="2473">
                  <c:v>32.2278106508876</c:v>
                </c:pt>
                <c:pt idx="2474">
                  <c:v>31.3313609467456</c:v>
                </c:pt>
                <c:pt idx="2475">
                  <c:v>30.4585798816568</c:v>
                </c:pt>
                <c:pt idx="2476">
                  <c:v>29.6183431952663</c:v>
                </c:pt>
                <c:pt idx="2477">
                  <c:v>28.8550295857988</c:v>
                </c:pt>
                <c:pt idx="2478">
                  <c:v>28.1745562130178</c:v>
                </c:pt>
                <c:pt idx="2479">
                  <c:v>27.5532544378698</c:v>
                </c:pt>
                <c:pt idx="2480">
                  <c:v>26.9615384615385</c:v>
                </c:pt>
                <c:pt idx="2481">
                  <c:v>26.414201183432</c:v>
                </c:pt>
                <c:pt idx="2482">
                  <c:v>25.9112426035503</c:v>
                </c:pt>
                <c:pt idx="2483">
                  <c:v>25.4349112426036</c:v>
                </c:pt>
                <c:pt idx="2484">
                  <c:v>24.9674556213018</c:v>
                </c:pt>
                <c:pt idx="2485">
                  <c:v>24.5236686390533</c:v>
                </c:pt>
                <c:pt idx="2486">
                  <c:v>24.1183431952663</c:v>
                </c:pt>
                <c:pt idx="2487">
                  <c:v>23.7396449704142</c:v>
                </c:pt>
                <c:pt idx="2488">
                  <c:v>23.4082840236686</c:v>
                </c:pt>
                <c:pt idx="2489">
                  <c:v>23.1390532544379</c:v>
                </c:pt>
                <c:pt idx="2490">
                  <c:v>22.9585798816568</c:v>
                </c:pt>
                <c:pt idx="2491">
                  <c:v>22.8195266272189</c:v>
                </c:pt>
                <c:pt idx="2492">
                  <c:v>22.7278106508876</c:v>
                </c:pt>
                <c:pt idx="2493">
                  <c:v>22.6834319526627</c:v>
                </c:pt>
                <c:pt idx="2494">
                  <c:v>22.7366863905325</c:v>
                </c:pt>
                <c:pt idx="2495">
                  <c:v>22.8402366863905</c:v>
                </c:pt>
                <c:pt idx="2496">
                  <c:v>22.9792899408284</c:v>
                </c:pt>
                <c:pt idx="2497">
                  <c:v>23.1686390532544</c:v>
                </c:pt>
                <c:pt idx="2498">
                  <c:v>23.3934911242603</c:v>
                </c:pt>
                <c:pt idx="2499">
                  <c:v>23.6775147928994</c:v>
                </c:pt>
                <c:pt idx="2500">
                  <c:v>23.9940828402367</c:v>
                </c:pt>
                <c:pt idx="2501">
                  <c:v>24.3520710059171</c:v>
                </c:pt>
                <c:pt idx="2502">
                  <c:v>24.7248520710059</c:v>
                </c:pt>
                <c:pt idx="2503">
                  <c:v>25.085798816568</c:v>
                </c:pt>
                <c:pt idx="2504">
                  <c:v>25.4497041420118</c:v>
                </c:pt>
                <c:pt idx="2505">
                  <c:v>25.8343195266272</c:v>
                </c:pt>
                <c:pt idx="2506">
                  <c:v>26.2633136094674</c:v>
                </c:pt>
                <c:pt idx="2507">
                  <c:v>26.698224852071</c:v>
                </c:pt>
                <c:pt idx="2508">
                  <c:v>27.1213017751479</c:v>
                </c:pt>
                <c:pt idx="2509">
                  <c:v>27.5443786982249</c:v>
                </c:pt>
                <c:pt idx="2510">
                  <c:v>28.0059171597633</c:v>
                </c:pt>
                <c:pt idx="2511">
                  <c:v>28.5147928994083</c:v>
                </c:pt>
                <c:pt idx="2512">
                  <c:v>29.0236686390533</c:v>
                </c:pt>
                <c:pt idx="2513">
                  <c:v>29.5621301775148</c:v>
                </c:pt>
                <c:pt idx="2514">
                  <c:v>30.1331360946746</c:v>
                </c:pt>
                <c:pt idx="2515">
                  <c:v>30.7603550295859</c:v>
                </c:pt>
                <c:pt idx="2516">
                  <c:v>31.3905325443788</c:v>
                </c:pt>
                <c:pt idx="2517">
                  <c:v>32.0355029585799</c:v>
                </c:pt>
                <c:pt idx="2518">
                  <c:v>32.724852071006</c:v>
                </c:pt>
                <c:pt idx="2519">
                  <c:v>33.414201183432</c:v>
                </c:pt>
                <c:pt idx="2520">
                  <c:v>34.0591715976332</c:v>
                </c:pt>
                <c:pt idx="2521">
                  <c:v>34.6923076923077</c:v>
                </c:pt>
                <c:pt idx="2522">
                  <c:v>35.3254437869823</c:v>
                </c:pt>
                <c:pt idx="2523">
                  <c:v>35.8905325443788</c:v>
                </c:pt>
                <c:pt idx="2524">
                  <c:v>36.3727810650888</c:v>
                </c:pt>
                <c:pt idx="2525">
                  <c:v>36.7928994082841</c:v>
                </c:pt>
                <c:pt idx="2526">
                  <c:v>37.1923076923077</c:v>
                </c:pt>
                <c:pt idx="2527">
                  <c:v>37.5502958579882</c:v>
                </c:pt>
                <c:pt idx="2528">
                  <c:v>37.8491124260356</c:v>
                </c:pt>
                <c:pt idx="2529">
                  <c:v>38.121301775148</c:v>
                </c:pt>
                <c:pt idx="2530">
                  <c:v>38.3579881656805</c:v>
                </c:pt>
                <c:pt idx="2531">
                  <c:v>38.5502958579882</c:v>
                </c:pt>
                <c:pt idx="2532">
                  <c:v>38.6952662721894</c:v>
                </c:pt>
                <c:pt idx="2533">
                  <c:v>38.8313609467456</c:v>
                </c:pt>
                <c:pt idx="2534">
                  <c:v>38.9615384615385</c:v>
                </c:pt>
                <c:pt idx="2535">
                  <c:v>39.0798816568048</c:v>
                </c:pt>
                <c:pt idx="2536">
                  <c:v>39.198224852071</c:v>
                </c:pt>
                <c:pt idx="2537">
                  <c:v>39.310650887574</c:v>
                </c:pt>
                <c:pt idx="2538">
                  <c:v>39.4497041420119</c:v>
                </c:pt>
                <c:pt idx="2539">
                  <c:v>39.5591715976332</c:v>
                </c:pt>
                <c:pt idx="2540">
                  <c:v>39.6508875739645</c:v>
                </c:pt>
                <c:pt idx="2541">
                  <c:v>39.7100591715977</c:v>
                </c:pt>
                <c:pt idx="2542">
                  <c:v>39.7189349112426</c:v>
                </c:pt>
                <c:pt idx="2543">
                  <c:v>39.7130177514793</c:v>
                </c:pt>
                <c:pt idx="2544">
                  <c:v>39.6715976331361</c:v>
                </c:pt>
                <c:pt idx="2545">
                  <c:v>39.6331360946746</c:v>
                </c:pt>
                <c:pt idx="2546">
                  <c:v>39.6213017751479</c:v>
                </c:pt>
                <c:pt idx="2547">
                  <c:v>39.6153846153846</c:v>
                </c:pt>
                <c:pt idx="2548">
                  <c:v>39.6213017751479</c:v>
                </c:pt>
                <c:pt idx="2549">
                  <c:v>39.6479289940829</c:v>
                </c:pt>
                <c:pt idx="2550">
                  <c:v>39.7159763313609</c:v>
                </c:pt>
                <c:pt idx="2551">
                  <c:v>39.7692307692308</c:v>
                </c:pt>
                <c:pt idx="2552">
                  <c:v>39.8195266272189</c:v>
                </c:pt>
                <c:pt idx="2553">
                  <c:v>39.8994082840237</c:v>
                </c:pt>
                <c:pt idx="2554">
                  <c:v>40.0118343195266</c:v>
                </c:pt>
                <c:pt idx="2555">
                  <c:v>40.189349112426</c:v>
                </c:pt>
                <c:pt idx="2556">
                  <c:v>40.387573964497</c:v>
                </c:pt>
                <c:pt idx="2557">
                  <c:v>40.594674556213</c:v>
                </c:pt>
                <c:pt idx="2558">
                  <c:v>40.7988165680473</c:v>
                </c:pt>
                <c:pt idx="2559">
                  <c:v>40.9792899408284</c:v>
                </c:pt>
                <c:pt idx="2560">
                  <c:v>41.1420118343195</c:v>
                </c:pt>
                <c:pt idx="2561">
                  <c:v>41.310650887574</c:v>
                </c:pt>
                <c:pt idx="2562">
                  <c:v>41.4674556213018</c:v>
                </c:pt>
                <c:pt idx="2563">
                  <c:v>41.5917159763314</c:v>
                </c:pt>
                <c:pt idx="2564">
                  <c:v>41.698224852071</c:v>
                </c:pt>
                <c:pt idx="2565">
                  <c:v>41.8224852071006</c:v>
                </c:pt>
                <c:pt idx="2566">
                  <c:v>41.9230769230769</c:v>
                </c:pt>
                <c:pt idx="2567">
                  <c:v>42.0059171597633</c:v>
                </c:pt>
                <c:pt idx="2568">
                  <c:v>42.094674556213</c:v>
                </c:pt>
                <c:pt idx="2569">
                  <c:v>42.1804733727811</c:v>
                </c:pt>
                <c:pt idx="2570">
                  <c:v>42.2603550295858</c:v>
                </c:pt>
                <c:pt idx="2571">
                  <c:v>42.3165680473373</c:v>
                </c:pt>
                <c:pt idx="2572">
                  <c:v>42.3402366863905</c:v>
                </c:pt>
                <c:pt idx="2573">
                  <c:v>42.3343195266272</c:v>
                </c:pt>
                <c:pt idx="2574">
                  <c:v>42.2662721893491</c:v>
                </c:pt>
                <c:pt idx="2575">
                  <c:v>42.1656804733728</c:v>
                </c:pt>
                <c:pt idx="2576">
                  <c:v>42.0384615384616</c:v>
                </c:pt>
                <c:pt idx="2577">
                  <c:v>41.9260355029586</c:v>
                </c:pt>
                <c:pt idx="2578">
                  <c:v>41.7781065088757</c:v>
                </c:pt>
                <c:pt idx="2579">
                  <c:v>41.6153846153846</c:v>
                </c:pt>
                <c:pt idx="2580">
                  <c:v>41.4467455621302</c:v>
                </c:pt>
                <c:pt idx="2581">
                  <c:v>41.2130177514793</c:v>
                </c:pt>
                <c:pt idx="2582">
                  <c:v>40.9378698224852</c:v>
                </c:pt>
                <c:pt idx="2583">
                  <c:v>40.6331360946746</c:v>
                </c:pt>
                <c:pt idx="2584">
                  <c:v>40.3224852071006</c:v>
                </c:pt>
                <c:pt idx="2585">
                  <c:v>40.0118343195266</c:v>
                </c:pt>
                <c:pt idx="2586">
                  <c:v>39.7041420118343</c:v>
                </c:pt>
                <c:pt idx="2587">
                  <c:v>39.3609467455621</c:v>
                </c:pt>
                <c:pt idx="2588">
                  <c:v>38.9763313609467</c:v>
                </c:pt>
                <c:pt idx="2589">
                  <c:v>38.5532544378698</c:v>
                </c:pt>
                <c:pt idx="2590">
                  <c:v>38.0650887573964</c:v>
                </c:pt>
                <c:pt idx="2591">
                  <c:v>37.5118343195266</c:v>
                </c:pt>
                <c:pt idx="2592">
                  <c:v>36.8994082840237</c:v>
                </c:pt>
                <c:pt idx="2593">
                  <c:v>36.2426035502959</c:v>
                </c:pt>
                <c:pt idx="2594">
                  <c:v>35.5591715976331</c:v>
                </c:pt>
                <c:pt idx="2595">
                  <c:v>34.8609467455621</c:v>
                </c:pt>
                <c:pt idx="2596">
                  <c:v>34.1420118343195</c:v>
                </c:pt>
                <c:pt idx="2597">
                  <c:v>33.3934911242604</c:v>
                </c:pt>
                <c:pt idx="2598">
                  <c:v>32.6242603550296</c:v>
                </c:pt>
                <c:pt idx="2599">
                  <c:v>31.8431952662722</c:v>
                </c:pt>
                <c:pt idx="2600">
                  <c:v>31.0976331360947</c:v>
                </c:pt>
                <c:pt idx="2601">
                  <c:v>30.3668639053255</c:v>
                </c:pt>
                <c:pt idx="2602">
                  <c:v>29.6449704142012</c:v>
                </c:pt>
                <c:pt idx="2603">
                  <c:v>28.9082840236687</c:v>
                </c:pt>
                <c:pt idx="2604">
                  <c:v>28.2100591715976</c:v>
                </c:pt>
                <c:pt idx="2605">
                  <c:v>27.5207100591716</c:v>
                </c:pt>
                <c:pt idx="2606">
                  <c:v>26.8224852071006</c:v>
                </c:pt>
                <c:pt idx="2607">
                  <c:v>26.1479289940828</c:v>
                </c:pt>
                <c:pt idx="2608">
                  <c:v>25.4970414201183</c:v>
                </c:pt>
                <c:pt idx="2609">
                  <c:v>24.8905325443787</c:v>
                </c:pt>
                <c:pt idx="2610">
                  <c:v>24.3136094674556</c:v>
                </c:pt>
                <c:pt idx="2611">
                  <c:v>23.7692307692308</c:v>
                </c:pt>
                <c:pt idx="2612">
                  <c:v>23.2485207100592</c:v>
                </c:pt>
                <c:pt idx="2613">
                  <c:v>22.7869822485207</c:v>
                </c:pt>
                <c:pt idx="2614">
                  <c:v>22.405325443787</c:v>
                </c:pt>
                <c:pt idx="2615">
                  <c:v>22.112426035503</c:v>
                </c:pt>
                <c:pt idx="2616">
                  <c:v>21.923076923077</c:v>
                </c:pt>
                <c:pt idx="2617">
                  <c:v>21.810650887574</c:v>
                </c:pt>
                <c:pt idx="2618">
                  <c:v>21.7751479289941</c:v>
                </c:pt>
                <c:pt idx="2619">
                  <c:v>21.810650887574</c:v>
                </c:pt>
                <c:pt idx="2620">
                  <c:v>21.8994082840237</c:v>
                </c:pt>
                <c:pt idx="2621">
                  <c:v>22.026627218935</c:v>
                </c:pt>
                <c:pt idx="2622">
                  <c:v>22.1982248520711</c:v>
                </c:pt>
                <c:pt idx="2623">
                  <c:v>22.4289940828403</c:v>
                </c:pt>
                <c:pt idx="2624">
                  <c:v>22.7100591715977</c:v>
                </c:pt>
                <c:pt idx="2625">
                  <c:v>23.0384615384616</c:v>
                </c:pt>
                <c:pt idx="2626">
                  <c:v>23.3727810650889</c:v>
                </c:pt>
                <c:pt idx="2627">
                  <c:v>23.7366863905326</c:v>
                </c:pt>
                <c:pt idx="2628">
                  <c:v>24.1153846153847</c:v>
                </c:pt>
                <c:pt idx="2629">
                  <c:v>24.5295857988167</c:v>
                </c:pt>
                <c:pt idx="2630">
                  <c:v>24.9674556213019</c:v>
                </c:pt>
                <c:pt idx="2631">
                  <c:v>25.4171597633137</c:v>
                </c:pt>
                <c:pt idx="2632">
                  <c:v>25.8964497041421</c:v>
                </c:pt>
                <c:pt idx="2633">
                  <c:v>26.3875739644971</c:v>
                </c:pt>
                <c:pt idx="2634">
                  <c:v>26.8786982248522</c:v>
                </c:pt>
                <c:pt idx="2635">
                  <c:v>27.3520710059173</c:v>
                </c:pt>
                <c:pt idx="2636">
                  <c:v>27.7899408284025</c:v>
                </c:pt>
                <c:pt idx="2637">
                  <c:v>28.2100591715977</c:v>
                </c:pt>
                <c:pt idx="2638">
                  <c:v>28.639053254438</c:v>
                </c:pt>
                <c:pt idx="2639">
                  <c:v>29.0532544378699</c:v>
                </c:pt>
                <c:pt idx="2640">
                  <c:v>29.4260355029587</c:v>
                </c:pt>
                <c:pt idx="2641">
                  <c:v>29.7781065088758</c:v>
                </c:pt>
                <c:pt idx="2642">
                  <c:v>30.0917159763314</c:v>
                </c:pt>
                <c:pt idx="2643">
                  <c:v>30.3757396449705</c:v>
                </c:pt>
                <c:pt idx="2644">
                  <c:v>30.6715976331361</c:v>
                </c:pt>
                <c:pt idx="2645">
                  <c:v>30.9704142011835</c:v>
                </c:pt>
                <c:pt idx="2646">
                  <c:v>31.2633136094675</c:v>
                </c:pt>
                <c:pt idx="2647">
                  <c:v>31.5739644970415</c:v>
                </c:pt>
                <c:pt idx="2648">
                  <c:v>31.8905325443787</c:v>
                </c:pt>
                <c:pt idx="2649">
                  <c:v>32.2307692307692</c:v>
                </c:pt>
                <c:pt idx="2650">
                  <c:v>32.5591715976331</c:v>
                </c:pt>
                <c:pt idx="2651">
                  <c:v>32.8698224852071</c:v>
                </c:pt>
                <c:pt idx="2652">
                  <c:v>33.198224852071</c:v>
                </c:pt>
                <c:pt idx="2653">
                  <c:v>33.5473372781065</c:v>
                </c:pt>
                <c:pt idx="2654">
                  <c:v>33.9082840236686</c:v>
                </c:pt>
                <c:pt idx="2655">
                  <c:v>34.2721893491124</c:v>
                </c:pt>
                <c:pt idx="2656">
                  <c:v>34.6301775147928</c:v>
                </c:pt>
                <c:pt idx="2657">
                  <c:v>34.9763313609467</c:v>
                </c:pt>
                <c:pt idx="2658">
                  <c:v>35.3106508875739</c:v>
                </c:pt>
                <c:pt idx="2659">
                  <c:v>35.6508875739644</c:v>
                </c:pt>
                <c:pt idx="2660">
                  <c:v>36.0236686390531</c:v>
                </c:pt>
                <c:pt idx="2661">
                  <c:v>36.4142011834318</c:v>
                </c:pt>
                <c:pt idx="2662">
                  <c:v>36.8668639053253</c:v>
                </c:pt>
                <c:pt idx="2663">
                  <c:v>37.3550295857987</c:v>
                </c:pt>
                <c:pt idx="2664">
                  <c:v>37.852071005917</c:v>
                </c:pt>
                <c:pt idx="2665">
                  <c:v>38.3284023668638</c:v>
                </c:pt>
                <c:pt idx="2666">
                  <c:v>38.7988165680472</c:v>
                </c:pt>
                <c:pt idx="2667">
                  <c:v>39.248520710059</c:v>
                </c:pt>
                <c:pt idx="2668">
                  <c:v>39.6804733727809</c:v>
                </c:pt>
                <c:pt idx="2669">
                  <c:v>40.1183431952661</c:v>
                </c:pt>
                <c:pt idx="2670">
                  <c:v>40.5532544378697</c:v>
                </c:pt>
                <c:pt idx="2671">
                  <c:v>40.9881656804732</c:v>
                </c:pt>
                <c:pt idx="2672">
                  <c:v>41.4171597633135</c:v>
                </c:pt>
                <c:pt idx="2673">
                  <c:v>41.7781065088756</c:v>
                </c:pt>
                <c:pt idx="2674">
                  <c:v>42.1124260355028</c:v>
                </c:pt>
                <c:pt idx="2675">
                  <c:v>42.3875739644969</c:v>
                </c:pt>
                <c:pt idx="2676">
                  <c:v>42.6568047337277</c:v>
                </c:pt>
                <c:pt idx="2677">
                  <c:v>42.9201183431951</c:v>
                </c:pt>
                <c:pt idx="2678">
                  <c:v>43.171597633136</c:v>
                </c:pt>
                <c:pt idx="2679">
                  <c:v>43.3816568047336</c:v>
                </c:pt>
                <c:pt idx="2680">
                  <c:v>43.576923076923</c:v>
                </c:pt>
                <c:pt idx="2681">
                  <c:v>43.7603550295857</c:v>
                </c:pt>
                <c:pt idx="2682">
                  <c:v>43.8994082840236</c:v>
                </c:pt>
                <c:pt idx="2683">
                  <c:v>44.0118343195266</c:v>
                </c:pt>
                <c:pt idx="2684">
                  <c:v>44.0739644970414</c:v>
                </c:pt>
                <c:pt idx="2685">
                  <c:v>44.076923076923</c:v>
                </c:pt>
                <c:pt idx="2686">
                  <c:v>44.0236686390532</c:v>
                </c:pt>
                <c:pt idx="2687">
                  <c:v>43.9082840236686</c:v>
                </c:pt>
                <c:pt idx="2688">
                  <c:v>43.7130177514793</c:v>
                </c:pt>
                <c:pt idx="2689">
                  <c:v>43.4526627218935</c:v>
                </c:pt>
                <c:pt idx="2690">
                  <c:v>43.1538461538461</c:v>
                </c:pt>
                <c:pt idx="2691">
                  <c:v>42.8402366863905</c:v>
                </c:pt>
                <c:pt idx="2692">
                  <c:v>42.5118343195266</c:v>
                </c:pt>
                <c:pt idx="2693">
                  <c:v>42.1420118343195</c:v>
                </c:pt>
                <c:pt idx="2694">
                  <c:v>41.7485207100592</c:v>
                </c:pt>
                <c:pt idx="2695">
                  <c:v>41.3609467455621</c:v>
                </c:pt>
                <c:pt idx="2696">
                  <c:v>40.9674556213018</c:v>
                </c:pt>
                <c:pt idx="2697">
                  <c:v>40.5710059171598</c:v>
                </c:pt>
                <c:pt idx="2698">
                  <c:v>40.1745562130178</c:v>
                </c:pt>
                <c:pt idx="2699">
                  <c:v>39.8195266272189</c:v>
                </c:pt>
                <c:pt idx="2700">
                  <c:v>39.4822485207101</c:v>
                </c:pt>
                <c:pt idx="2701">
                  <c:v>39.1568047337278</c:v>
                </c:pt>
                <c:pt idx="2702">
                  <c:v>38.8136094674556</c:v>
                </c:pt>
                <c:pt idx="2703">
                  <c:v>38.4674556213018</c:v>
                </c:pt>
                <c:pt idx="2704">
                  <c:v>38.1124260355029</c:v>
                </c:pt>
                <c:pt idx="2705">
                  <c:v>37.7455621301775</c:v>
                </c:pt>
                <c:pt idx="2706">
                  <c:v>37.3727810650888</c:v>
                </c:pt>
                <c:pt idx="2707">
                  <c:v>36.9881656804734</c:v>
                </c:pt>
                <c:pt idx="2708">
                  <c:v>36.612426035503</c:v>
                </c:pt>
                <c:pt idx="2709">
                  <c:v>36.2278106508876</c:v>
                </c:pt>
                <c:pt idx="2710">
                  <c:v>35.8786982248521</c:v>
                </c:pt>
                <c:pt idx="2711">
                  <c:v>35.5710059171598</c:v>
                </c:pt>
                <c:pt idx="2712">
                  <c:v>35.2662721893491</c:v>
                </c:pt>
                <c:pt idx="2713">
                  <c:v>34.9852071005917</c:v>
                </c:pt>
                <c:pt idx="2714">
                  <c:v>34.7248520710059</c:v>
                </c:pt>
                <c:pt idx="2715">
                  <c:v>34.5118343195266</c:v>
                </c:pt>
                <c:pt idx="2716">
                  <c:v>34.292899408284</c:v>
                </c:pt>
                <c:pt idx="2717">
                  <c:v>34.094674556213</c:v>
                </c:pt>
                <c:pt idx="2718">
                  <c:v>33.9349112426035</c:v>
                </c:pt>
                <c:pt idx="2719">
                  <c:v>33.8313609467456</c:v>
                </c:pt>
                <c:pt idx="2720">
                  <c:v>33.7544378698225</c:v>
                </c:pt>
                <c:pt idx="2721">
                  <c:v>33.6508875739645</c:v>
                </c:pt>
                <c:pt idx="2722">
                  <c:v>33.4970414201184</c:v>
                </c:pt>
                <c:pt idx="2723">
                  <c:v>33.2869822485207</c:v>
                </c:pt>
                <c:pt idx="2724">
                  <c:v>33.0887573964497</c:v>
                </c:pt>
                <c:pt idx="2725">
                  <c:v>32.9230769230769</c:v>
                </c:pt>
                <c:pt idx="2726">
                  <c:v>32.7840236686391</c:v>
                </c:pt>
                <c:pt idx="2727">
                  <c:v>32.6804733727811</c:v>
                </c:pt>
                <c:pt idx="2728">
                  <c:v>32.5769230769231</c:v>
                </c:pt>
                <c:pt idx="2729">
                  <c:v>32.4940828402367</c:v>
                </c:pt>
                <c:pt idx="2730">
                  <c:v>32.4142011834319</c:v>
                </c:pt>
                <c:pt idx="2731">
                  <c:v>32.3431952662722</c:v>
                </c:pt>
                <c:pt idx="2732">
                  <c:v>32.2721893491124</c:v>
                </c:pt>
                <c:pt idx="2733">
                  <c:v>32.2159763313609</c:v>
                </c:pt>
                <c:pt idx="2734">
                  <c:v>32.2011834319527</c:v>
                </c:pt>
                <c:pt idx="2735">
                  <c:v>32.2366863905325</c:v>
                </c:pt>
                <c:pt idx="2736">
                  <c:v>32.3165680473373</c:v>
                </c:pt>
                <c:pt idx="2737">
                  <c:v>32.3757396449704</c:v>
                </c:pt>
                <c:pt idx="2738">
                  <c:v>32.4289940828402</c:v>
                </c:pt>
                <c:pt idx="2739">
                  <c:v>32.4644970414201</c:v>
                </c:pt>
                <c:pt idx="2740">
                  <c:v>32.4852071005917</c:v>
                </c:pt>
                <c:pt idx="2741">
                  <c:v>32.4674556213018</c:v>
                </c:pt>
                <c:pt idx="2742">
                  <c:v>32.4289940828402</c:v>
                </c:pt>
                <c:pt idx="2743">
                  <c:v>32.3994082840237</c:v>
                </c:pt>
                <c:pt idx="2744">
                  <c:v>32.3402366863905</c:v>
                </c:pt>
                <c:pt idx="2745">
                  <c:v>32.2603550295858</c:v>
                </c:pt>
                <c:pt idx="2746">
                  <c:v>32.1745562130178</c:v>
                </c:pt>
                <c:pt idx="2747">
                  <c:v>32.0680473372781</c:v>
                </c:pt>
                <c:pt idx="2748">
                  <c:v>31.9615384615385</c:v>
                </c:pt>
                <c:pt idx="2749">
                  <c:v>31.8461538461538</c:v>
                </c:pt>
                <c:pt idx="2750">
                  <c:v>31.707100591716</c:v>
                </c:pt>
                <c:pt idx="2751">
                  <c:v>31.5414201183432</c:v>
                </c:pt>
                <c:pt idx="2752">
                  <c:v>31.3550295857988</c:v>
                </c:pt>
                <c:pt idx="2753">
                  <c:v>31.1745562130178</c:v>
                </c:pt>
                <c:pt idx="2754">
                  <c:v>31</c:v>
                </c:pt>
                <c:pt idx="2755">
                  <c:v>30.8284023668639</c:v>
                </c:pt>
                <c:pt idx="2756">
                  <c:v>30.6272189349112</c:v>
                </c:pt>
                <c:pt idx="2757">
                  <c:v>30.4349112426036</c:v>
                </c:pt>
                <c:pt idx="2758">
                  <c:v>30.2544378698225</c:v>
                </c:pt>
                <c:pt idx="2759">
                  <c:v>30.0976331360947</c:v>
                </c:pt>
                <c:pt idx="2760">
                  <c:v>29.9230769230769</c:v>
                </c:pt>
                <c:pt idx="2761">
                  <c:v>29.7544378698225</c:v>
                </c:pt>
                <c:pt idx="2762">
                  <c:v>29.5739644970414</c:v>
                </c:pt>
                <c:pt idx="2763">
                  <c:v>29.4201183431953</c:v>
                </c:pt>
                <c:pt idx="2764">
                  <c:v>29.2869822485207</c:v>
                </c:pt>
                <c:pt idx="2765">
                  <c:v>29.215976331361</c:v>
                </c:pt>
                <c:pt idx="2766">
                  <c:v>29.1863905325444</c:v>
                </c:pt>
                <c:pt idx="2767">
                  <c:v>29.2218934911243</c:v>
                </c:pt>
                <c:pt idx="2768">
                  <c:v>29.3076923076924</c:v>
                </c:pt>
                <c:pt idx="2769">
                  <c:v>29.4201183431953</c:v>
                </c:pt>
                <c:pt idx="2770">
                  <c:v>29.5710059171598</c:v>
                </c:pt>
                <c:pt idx="2771">
                  <c:v>29.733727810651</c:v>
                </c:pt>
                <c:pt idx="2772">
                  <c:v>29.9142011834321</c:v>
                </c:pt>
                <c:pt idx="2773">
                  <c:v>30.1923076923078</c:v>
                </c:pt>
                <c:pt idx="2774">
                  <c:v>30.5118343195268</c:v>
                </c:pt>
                <c:pt idx="2775">
                  <c:v>30.9023668639055</c:v>
                </c:pt>
                <c:pt idx="2776">
                  <c:v>31.3076923076924</c:v>
                </c:pt>
                <c:pt idx="2777">
                  <c:v>31.7307692307694</c:v>
                </c:pt>
                <c:pt idx="2778">
                  <c:v>32.1360946745563</c:v>
                </c:pt>
                <c:pt idx="2779">
                  <c:v>32.4940828402368</c:v>
                </c:pt>
                <c:pt idx="2780">
                  <c:v>32.8668639053256</c:v>
                </c:pt>
                <c:pt idx="2781">
                  <c:v>33.2307692307694</c:v>
                </c:pt>
                <c:pt idx="2782">
                  <c:v>33.630177514793</c:v>
                </c:pt>
                <c:pt idx="2783">
                  <c:v>34.05325443787</c:v>
                </c:pt>
                <c:pt idx="2784">
                  <c:v>34.4940828402368</c:v>
                </c:pt>
                <c:pt idx="2785">
                  <c:v>34.9112426035504</c:v>
                </c:pt>
                <c:pt idx="2786">
                  <c:v>35.3195266272191</c:v>
                </c:pt>
                <c:pt idx="2787">
                  <c:v>35.7159763313611</c:v>
                </c:pt>
                <c:pt idx="2788">
                  <c:v>36.0857988165682</c:v>
                </c:pt>
                <c:pt idx="2789">
                  <c:v>36.4704142011836</c:v>
                </c:pt>
                <c:pt idx="2790">
                  <c:v>36.8520710059173</c:v>
                </c:pt>
                <c:pt idx="2791">
                  <c:v>37.2278106508877</c:v>
                </c:pt>
                <c:pt idx="2792">
                  <c:v>37.6331360946747</c:v>
                </c:pt>
                <c:pt idx="2793">
                  <c:v>37.9911242603551</c:v>
                </c:pt>
                <c:pt idx="2794">
                  <c:v>38.3254437869823</c:v>
                </c:pt>
                <c:pt idx="2795">
                  <c:v>38.6242603550297</c:v>
                </c:pt>
                <c:pt idx="2796">
                  <c:v>38.8994082840237</c:v>
                </c:pt>
                <c:pt idx="2797">
                  <c:v>39.1834319526628</c:v>
                </c:pt>
                <c:pt idx="2798">
                  <c:v>39.4822485207101</c:v>
                </c:pt>
                <c:pt idx="2799">
                  <c:v>39.7337278106509</c:v>
                </c:pt>
                <c:pt idx="2800">
                  <c:v>40.0147928994083</c:v>
                </c:pt>
                <c:pt idx="2801">
                  <c:v>40.2869822485207</c:v>
                </c:pt>
                <c:pt idx="2802">
                  <c:v>40.5857988165681</c:v>
                </c:pt>
                <c:pt idx="2803">
                  <c:v>40.9112426035503</c:v>
                </c:pt>
                <c:pt idx="2804">
                  <c:v>41.2692307692308</c:v>
                </c:pt>
                <c:pt idx="2805">
                  <c:v>41.6479289940828</c:v>
                </c:pt>
                <c:pt idx="2806">
                  <c:v>42.0828402366864</c:v>
                </c:pt>
                <c:pt idx="2807">
                  <c:v>42.5591715976331</c:v>
                </c:pt>
                <c:pt idx="2808">
                  <c:v>43.0710059171598</c:v>
                </c:pt>
                <c:pt idx="2809">
                  <c:v>43.585798816568</c:v>
                </c:pt>
                <c:pt idx="2810">
                  <c:v>44.085798816568</c:v>
                </c:pt>
                <c:pt idx="2811">
                  <c:v>44.5917159763313</c:v>
                </c:pt>
                <c:pt idx="2812">
                  <c:v>45.1094674556213</c:v>
                </c:pt>
                <c:pt idx="2813">
                  <c:v>45.6538461538462</c:v>
                </c:pt>
                <c:pt idx="2814">
                  <c:v>46.2603550295858</c:v>
                </c:pt>
                <c:pt idx="2815">
                  <c:v>46.8668639053254</c:v>
                </c:pt>
                <c:pt idx="2816">
                  <c:v>47.508875739645</c:v>
                </c:pt>
                <c:pt idx="2817">
                  <c:v>48.1686390532544</c:v>
                </c:pt>
                <c:pt idx="2818">
                  <c:v>48.8313609467456</c:v>
                </c:pt>
                <c:pt idx="2819">
                  <c:v>49.5236686390533</c:v>
                </c:pt>
                <c:pt idx="2820">
                  <c:v>50.2633136094675</c:v>
                </c:pt>
                <c:pt idx="2821">
                  <c:v>51.008875739645</c:v>
                </c:pt>
                <c:pt idx="2822">
                  <c:v>51.7514792899408</c:v>
                </c:pt>
                <c:pt idx="2823">
                  <c:v>52.4940828402367</c:v>
                </c:pt>
                <c:pt idx="2824">
                  <c:v>53.2455621301775</c:v>
                </c:pt>
                <c:pt idx="2825">
                  <c:v>54.0384615384615</c:v>
                </c:pt>
                <c:pt idx="2826">
                  <c:v>54.8165680473373</c:v>
                </c:pt>
                <c:pt idx="2827">
                  <c:v>55.5917159763314</c:v>
                </c:pt>
                <c:pt idx="2828">
                  <c:v>56.3550295857988</c:v>
                </c:pt>
                <c:pt idx="2829">
                  <c:v>57.0650887573965</c:v>
                </c:pt>
                <c:pt idx="2830">
                  <c:v>57.7485207100592</c:v>
                </c:pt>
                <c:pt idx="2831">
                  <c:v>58.4408284023669</c:v>
                </c:pt>
                <c:pt idx="2832">
                  <c:v>59.0769230769231</c:v>
                </c:pt>
                <c:pt idx="2833">
                  <c:v>59.6893491124261</c:v>
                </c:pt>
                <c:pt idx="2834">
                  <c:v>60.2958579881657</c:v>
                </c:pt>
                <c:pt idx="2835">
                  <c:v>60.914201183432</c:v>
                </c:pt>
                <c:pt idx="2836">
                  <c:v>61.5355029585799</c:v>
                </c:pt>
                <c:pt idx="2837">
                  <c:v>62.1360946745562</c:v>
                </c:pt>
                <c:pt idx="2838">
                  <c:v>62.698224852071</c:v>
                </c:pt>
                <c:pt idx="2839">
                  <c:v>63.2130177514793</c:v>
                </c:pt>
                <c:pt idx="2840">
                  <c:v>63.6449704142012</c:v>
                </c:pt>
                <c:pt idx="2841">
                  <c:v>64.0414201183432</c:v>
                </c:pt>
                <c:pt idx="2842">
                  <c:v>64.405325443787</c:v>
                </c:pt>
                <c:pt idx="2843">
                  <c:v>64.7278106508876</c:v>
                </c:pt>
                <c:pt idx="2844">
                  <c:v>65.0295857988166</c:v>
                </c:pt>
                <c:pt idx="2845">
                  <c:v>65.3579881656805</c:v>
                </c:pt>
                <c:pt idx="2846">
                  <c:v>65.7100591715976</c:v>
                </c:pt>
                <c:pt idx="2847">
                  <c:v>66.112426035503</c:v>
                </c:pt>
                <c:pt idx="2848">
                  <c:v>66.5798816568047</c:v>
                </c:pt>
                <c:pt idx="2849">
                  <c:v>67.0857988165681</c:v>
                </c:pt>
                <c:pt idx="2850">
                  <c:v>67.6153846153846</c:v>
                </c:pt>
                <c:pt idx="2851">
                  <c:v>68.1360946745562</c:v>
                </c:pt>
                <c:pt idx="2852">
                  <c:v>68.6538461538462</c:v>
                </c:pt>
                <c:pt idx="2853">
                  <c:v>69.198224852071</c:v>
                </c:pt>
                <c:pt idx="2854">
                  <c:v>69.7781065088757</c:v>
                </c:pt>
                <c:pt idx="2855">
                  <c:v>70.3846153846154</c:v>
                </c:pt>
                <c:pt idx="2856">
                  <c:v>71.0118343195266</c:v>
                </c:pt>
                <c:pt idx="2857">
                  <c:v>71.6272189349112</c:v>
                </c:pt>
                <c:pt idx="2858">
                  <c:v>72.1775147928994</c:v>
                </c:pt>
                <c:pt idx="2859">
                  <c:v>72.6094674556213</c:v>
                </c:pt>
                <c:pt idx="2860">
                  <c:v>72.9526627218935</c:v>
                </c:pt>
                <c:pt idx="2861">
                  <c:v>73.2041420118343</c:v>
                </c:pt>
                <c:pt idx="2862">
                  <c:v>73.405325443787</c:v>
                </c:pt>
                <c:pt idx="2863">
                  <c:v>73.5917159763314</c:v>
                </c:pt>
                <c:pt idx="2864">
                  <c:v>73.801775147929</c:v>
                </c:pt>
                <c:pt idx="2865">
                  <c:v>74.008875739645</c:v>
                </c:pt>
                <c:pt idx="2866">
                  <c:v>74.2189349112426</c:v>
                </c:pt>
                <c:pt idx="2867">
                  <c:v>74.3846153846154</c:v>
                </c:pt>
                <c:pt idx="2868">
                  <c:v>74.5325443786983</c:v>
                </c:pt>
                <c:pt idx="2869">
                  <c:v>74.6656804733728</c:v>
                </c:pt>
                <c:pt idx="2870">
                  <c:v>74.7633136094674</c:v>
                </c:pt>
                <c:pt idx="2871">
                  <c:v>74.7899408284024</c:v>
                </c:pt>
                <c:pt idx="2872">
                  <c:v>74.7692307692308</c:v>
                </c:pt>
                <c:pt idx="2873">
                  <c:v>74.6686390532545</c:v>
                </c:pt>
                <c:pt idx="2874">
                  <c:v>74.4881656804734</c:v>
                </c:pt>
                <c:pt idx="2875">
                  <c:v>74.2751479289941</c:v>
                </c:pt>
                <c:pt idx="2876">
                  <c:v>73.9704142011834</c:v>
                </c:pt>
                <c:pt idx="2877">
                  <c:v>73.5828402366864</c:v>
                </c:pt>
                <c:pt idx="2878">
                  <c:v>73.1568047337278</c:v>
                </c:pt>
                <c:pt idx="2879">
                  <c:v>72.6952662721893</c:v>
                </c:pt>
                <c:pt idx="2880">
                  <c:v>72.1775147928994</c:v>
                </c:pt>
                <c:pt idx="2881">
                  <c:v>71.5798816568047</c:v>
                </c:pt>
                <c:pt idx="2882">
                  <c:v>70.9289940828402</c:v>
                </c:pt>
                <c:pt idx="2883">
                  <c:v>70.2455621301775</c:v>
                </c:pt>
                <c:pt idx="2884">
                  <c:v>69.6301775147929</c:v>
                </c:pt>
                <c:pt idx="2885">
                  <c:v>69.0769230769231</c:v>
                </c:pt>
                <c:pt idx="2886">
                  <c:v>68.5532544378698</c:v>
                </c:pt>
                <c:pt idx="2887">
                  <c:v>68.0473372781065</c:v>
                </c:pt>
                <c:pt idx="2888">
                  <c:v>67.4733727810651</c:v>
                </c:pt>
                <c:pt idx="2889">
                  <c:v>66.8994082840237</c:v>
                </c:pt>
                <c:pt idx="2890">
                  <c:v>66.2692307692308</c:v>
                </c:pt>
                <c:pt idx="2891">
                  <c:v>65.585798816568</c:v>
                </c:pt>
                <c:pt idx="2892">
                  <c:v>64.8727810650888</c:v>
                </c:pt>
                <c:pt idx="2893">
                  <c:v>64.2159763313609</c:v>
                </c:pt>
                <c:pt idx="2894">
                  <c:v>63.6183431952663</c:v>
                </c:pt>
                <c:pt idx="2895">
                  <c:v>63.0384615384615</c:v>
                </c:pt>
                <c:pt idx="2896">
                  <c:v>62.4408284023668</c:v>
                </c:pt>
                <c:pt idx="2897">
                  <c:v>61.8727810650888</c:v>
                </c:pt>
                <c:pt idx="2898">
                  <c:v>61.3136094674556</c:v>
                </c:pt>
                <c:pt idx="2899">
                  <c:v>60.7869822485207</c:v>
                </c:pt>
                <c:pt idx="2900">
                  <c:v>60.301775147929</c:v>
                </c:pt>
                <c:pt idx="2901">
                  <c:v>59.8343195266272</c:v>
                </c:pt>
                <c:pt idx="2902">
                  <c:v>59.4260355029586</c:v>
                </c:pt>
                <c:pt idx="2903">
                  <c:v>59.0887573964497</c:v>
                </c:pt>
                <c:pt idx="2904">
                  <c:v>58.8402366863905</c:v>
                </c:pt>
                <c:pt idx="2905">
                  <c:v>58.6360946745562</c:v>
                </c:pt>
                <c:pt idx="2906">
                  <c:v>58.4201183431953</c:v>
                </c:pt>
                <c:pt idx="2907">
                  <c:v>58.2426035502959</c:v>
                </c:pt>
                <c:pt idx="2908">
                  <c:v>58.1005917159763</c:v>
                </c:pt>
                <c:pt idx="2909">
                  <c:v>57.9881656804734</c:v>
                </c:pt>
                <c:pt idx="2910">
                  <c:v>57.8431952662722</c:v>
                </c:pt>
                <c:pt idx="2911">
                  <c:v>57.7278106508876</c:v>
                </c:pt>
                <c:pt idx="2912">
                  <c:v>57.6301775147929</c:v>
                </c:pt>
                <c:pt idx="2913">
                  <c:v>57.5769230769231</c:v>
                </c:pt>
                <c:pt idx="2914">
                  <c:v>57.6479289940828</c:v>
                </c:pt>
                <c:pt idx="2915">
                  <c:v>57.7100591715976</c:v>
                </c:pt>
                <c:pt idx="2916">
                  <c:v>57.8076923076923</c:v>
                </c:pt>
                <c:pt idx="2917">
                  <c:v>57.9349112426035</c:v>
                </c:pt>
                <c:pt idx="2918">
                  <c:v>58.0443786982248</c:v>
                </c:pt>
                <c:pt idx="2919">
                  <c:v>58.085798816568</c:v>
                </c:pt>
                <c:pt idx="2920">
                  <c:v>58.0562130177515</c:v>
                </c:pt>
                <c:pt idx="2921">
                  <c:v>58</c:v>
                </c:pt>
                <c:pt idx="2922">
                  <c:v>57.9556213017751</c:v>
                </c:pt>
                <c:pt idx="2923">
                  <c:v>57.8905325443787</c:v>
                </c:pt>
                <c:pt idx="2924">
                  <c:v>57.7544378698225</c:v>
                </c:pt>
                <c:pt idx="2925">
                  <c:v>57.594674556213</c:v>
                </c:pt>
                <c:pt idx="2926">
                  <c:v>57.3698224852071</c:v>
                </c:pt>
                <c:pt idx="2927">
                  <c:v>57.0502958579882</c:v>
                </c:pt>
                <c:pt idx="2928">
                  <c:v>56.6863905325444</c:v>
                </c:pt>
                <c:pt idx="2929">
                  <c:v>56.292899408284</c:v>
                </c:pt>
                <c:pt idx="2930">
                  <c:v>55.7988165680473</c:v>
                </c:pt>
                <c:pt idx="2931">
                  <c:v>55.2337278106509</c:v>
                </c:pt>
                <c:pt idx="2932">
                  <c:v>54.6923076923077</c:v>
                </c:pt>
                <c:pt idx="2933">
                  <c:v>54.1213017751479</c:v>
                </c:pt>
                <c:pt idx="2934">
                  <c:v>53.4526627218935</c:v>
                </c:pt>
                <c:pt idx="2935">
                  <c:v>52.7337278106509</c:v>
                </c:pt>
                <c:pt idx="2936">
                  <c:v>51.9940828402367</c:v>
                </c:pt>
                <c:pt idx="2937">
                  <c:v>51.2307692307692</c:v>
                </c:pt>
                <c:pt idx="2938">
                  <c:v>50.4408284023669</c:v>
                </c:pt>
                <c:pt idx="2939">
                  <c:v>49.6183431952663</c:v>
                </c:pt>
                <c:pt idx="2940">
                  <c:v>48.7988165680473</c:v>
                </c:pt>
                <c:pt idx="2941">
                  <c:v>48.0029585798817</c:v>
                </c:pt>
                <c:pt idx="2942">
                  <c:v>47.207100591716</c:v>
                </c:pt>
                <c:pt idx="2943">
                  <c:v>46.4763313609467</c:v>
                </c:pt>
                <c:pt idx="2944">
                  <c:v>45.8343195266272</c:v>
                </c:pt>
                <c:pt idx="2945">
                  <c:v>45.2662721893491</c:v>
                </c:pt>
                <c:pt idx="2946">
                  <c:v>44.7603550295858</c:v>
                </c:pt>
                <c:pt idx="2947">
                  <c:v>44.3491124260355</c:v>
                </c:pt>
                <c:pt idx="2948">
                  <c:v>44.0147928994083</c:v>
                </c:pt>
                <c:pt idx="2949">
                  <c:v>43.7366863905326</c:v>
                </c:pt>
                <c:pt idx="2950">
                  <c:v>43.5562130177515</c:v>
                </c:pt>
                <c:pt idx="2951">
                  <c:v>43.4260355029586</c:v>
                </c:pt>
                <c:pt idx="2952">
                  <c:v>43.3668639053254</c:v>
                </c:pt>
                <c:pt idx="2953">
                  <c:v>43.3757396449704</c:v>
                </c:pt>
                <c:pt idx="2954">
                  <c:v>43.4822485207101</c:v>
                </c:pt>
                <c:pt idx="2955">
                  <c:v>43.6538461538462</c:v>
                </c:pt>
                <c:pt idx="2956">
                  <c:v>43.8698224852071</c:v>
                </c:pt>
                <c:pt idx="2957">
                  <c:v>44.1301775147929</c:v>
                </c:pt>
                <c:pt idx="2958">
                  <c:v>44.4319526627219</c:v>
                </c:pt>
                <c:pt idx="2959">
                  <c:v>44.8284023668639</c:v>
                </c:pt>
                <c:pt idx="2960">
                  <c:v>45.3431952662722</c:v>
                </c:pt>
                <c:pt idx="2961">
                  <c:v>45.9497041420118</c:v>
                </c:pt>
                <c:pt idx="2962">
                  <c:v>46.6479289940828</c:v>
                </c:pt>
                <c:pt idx="2963">
                  <c:v>47.3905325443787</c:v>
                </c:pt>
                <c:pt idx="2964">
                  <c:v>48.1508875739645</c:v>
                </c:pt>
                <c:pt idx="2965">
                  <c:v>48.905325443787</c:v>
                </c:pt>
                <c:pt idx="2966">
                  <c:v>49.6272189349113</c:v>
                </c:pt>
                <c:pt idx="2967">
                  <c:v>50.3136094674556</c:v>
                </c:pt>
                <c:pt idx="2968">
                  <c:v>50.9852071005917</c:v>
                </c:pt>
                <c:pt idx="2969">
                  <c:v>51.6213017751479</c:v>
                </c:pt>
                <c:pt idx="2970">
                  <c:v>52.2278106508876</c:v>
                </c:pt>
                <c:pt idx="2971">
                  <c:v>52.7840236686391</c:v>
                </c:pt>
                <c:pt idx="2972">
                  <c:v>53.2899408284024</c:v>
                </c:pt>
                <c:pt idx="2973">
                  <c:v>53.7041420118343</c:v>
                </c:pt>
                <c:pt idx="2974">
                  <c:v>53.9763313609468</c:v>
                </c:pt>
                <c:pt idx="2975">
                  <c:v>54.1538461538462</c:v>
                </c:pt>
                <c:pt idx="2976">
                  <c:v>54.2721893491124</c:v>
                </c:pt>
                <c:pt idx="2977">
                  <c:v>54.3846153846154</c:v>
                </c:pt>
                <c:pt idx="2978">
                  <c:v>54.5059171597633</c:v>
                </c:pt>
                <c:pt idx="2979">
                  <c:v>54.6242603550296</c:v>
                </c:pt>
                <c:pt idx="2980">
                  <c:v>54.6952662721894</c:v>
                </c:pt>
                <c:pt idx="2981">
                  <c:v>54.7218934911242</c:v>
                </c:pt>
                <c:pt idx="2982">
                  <c:v>54.7307692307692</c:v>
                </c:pt>
                <c:pt idx="2983">
                  <c:v>54.7514792899408</c:v>
                </c:pt>
                <c:pt idx="2984">
                  <c:v>54.7603550295858</c:v>
                </c:pt>
                <c:pt idx="2985">
                  <c:v>54.7366863905326</c:v>
                </c:pt>
                <c:pt idx="2986">
                  <c:v>54.7307692307692</c:v>
                </c:pt>
                <c:pt idx="2987">
                  <c:v>54.7337278106509</c:v>
                </c:pt>
                <c:pt idx="2988">
                  <c:v>54.689349112426</c:v>
                </c:pt>
                <c:pt idx="2989">
                  <c:v>54.6153846153846</c:v>
                </c:pt>
                <c:pt idx="2990">
                  <c:v>54.5502958579882</c:v>
                </c:pt>
                <c:pt idx="2991">
                  <c:v>54.5029585798816</c:v>
                </c:pt>
                <c:pt idx="2992">
                  <c:v>54.4497041420118</c:v>
                </c:pt>
                <c:pt idx="2993">
                  <c:v>54.4674556213018</c:v>
                </c:pt>
                <c:pt idx="2994">
                  <c:v>54.5562130177515</c:v>
                </c:pt>
                <c:pt idx="2995">
                  <c:v>54.6449704142012</c:v>
                </c:pt>
                <c:pt idx="2996">
                  <c:v>54.7159763313609</c:v>
                </c:pt>
                <c:pt idx="2997">
                  <c:v>54.8284023668639</c:v>
                </c:pt>
                <c:pt idx="2998">
                  <c:v>54.9970414201183</c:v>
                </c:pt>
                <c:pt idx="2999">
                  <c:v>55.1952662721893</c:v>
                </c:pt>
                <c:pt idx="3000">
                  <c:v>55.4881656804734</c:v>
                </c:pt>
                <c:pt idx="3001">
                  <c:v>55.8816568047337</c:v>
                </c:pt>
                <c:pt idx="3002">
                  <c:v>56.3313609467456</c:v>
                </c:pt>
                <c:pt idx="3003">
                  <c:v>56.7899408284024</c:v>
                </c:pt>
                <c:pt idx="3004">
                  <c:v>57.2130177514793</c:v>
                </c:pt>
                <c:pt idx="3005">
                  <c:v>57.6686390532545</c:v>
                </c:pt>
                <c:pt idx="3006">
                  <c:v>58.094674556213</c:v>
                </c:pt>
                <c:pt idx="3007">
                  <c:v>58.5</c:v>
                </c:pt>
                <c:pt idx="3008">
                  <c:v>58.9437869822485</c:v>
                </c:pt>
                <c:pt idx="3009">
                  <c:v>59.3786982248521</c:v>
                </c:pt>
                <c:pt idx="3010">
                  <c:v>59.792899408284</c:v>
                </c:pt>
                <c:pt idx="3011">
                  <c:v>60.1804733727811</c:v>
                </c:pt>
                <c:pt idx="3012">
                  <c:v>60.5473372781065</c:v>
                </c:pt>
                <c:pt idx="3013">
                  <c:v>60.8905325443787</c:v>
                </c:pt>
                <c:pt idx="3014">
                  <c:v>61.2337278106509</c:v>
                </c:pt>
                <c:pt idx="3015">
                  <c:v>61.5621301775148</c:v>
                </c:pt>
                <c:pt idx="3016">
                  <c:v>61.8727810650888</c:v>
                </c:pt>
                <c:pt idx="3017">
                  <c:v>62.1863905325444</c:v>
                </c:pt>
                <c:pt idx="3018">
                  <c:v>62.4822485207101</c:v>
                </c:pt>
                <c:pt idx="3019">
                  <c:v>62.7100591715976</c:v>
                </c:pt>
                <c:pt idx="3020">
                  <c:v>62.8727810650888</c:v>
                </c:pt>
                <c:pt idx="3021">
                  <c:v>63.008875739645</c:v>
                </c:pt>
                <c:pt idx="3022">
                  <c:v>63.1360946745562</c:v>
                </c:pt>
                <c:pt idx="3023">
                  <c:v>63.2485207100592</c:v>
                </c:pt>
                <c:pt idx="3024">
                  <c:v>63.2899408284024</c:v>
                </c:pt>
                <c:pt idx="3025">
                  <c:v>63.2662721893491</c:v>
                </c:pt>
                <c:pt idx="3026">
                  <c:v>63.189349112426</c:v>
                </c:pt>
                <c:pt idx="3027">
                  <c:v>63.0355029585799</c:v>
                </c:pt>
                <c:pt idx="3028">
                  <c:v>62.819526627219</c:v>
                </c:pt>
                <c:pt idx="3029">
                  <c:v>62.5591715976332</c:v>
                </c:pt>
                <c:pt idx="3030">
                  <c:v>62.3136094674556</c:v>
                </c:pt>
                <c:pt idx="3031">
                  <c:v>62.0147928994083</c:v>
                </c:pt>
                <c:pt idx="3032">
                  <c:v>61.7100591715977</c:v>
                </c:pt>
                <c:pt idx="3033">
                  <c:v>61.4023668639053</c:v>
                </c:pt>
                <c:pt idx="3034">
                  <c:v>61.0532544378698</c:v>
                </c:pt>
                <c:pt idx="3035">
                  <c:v>60.6715976331361</c:v>
                </c:pt>
                <c:pt idx="3036">
                  <c:v>60.2307692307692</c:v>
                </c:pt>
                <c:pt idx="3037">
                  <c:v>59.7781065088757</c:v>
                </c:pt>
                <c:pt idx="3038">
                  <c:v>59.3254437869822</c:v>
                </c:pt>
                <c:pt idx="3039">
                  <c:v>58.8550295857988</c:v>
                </c:pt>
                <c:pt idx="3040">
                  <c:v>58.4082840236686</c:v>
                </c:pt>
                <c:pt idx="3041">
                  <c:v>58.0029585798817</c:v>
                </c:pt>
                <c:pt idx="3042">
                  <c:v>57.6301775147929</c:v>
                </c:pt>
                <c:pt idx="3043">
                  <c:v>57.2514792899408</c:v>
                </c:pt>
                <c:pt idx="3044">
                  <c:v>56.9289940828402</c:v>
                </c:pt>
                <c:pt idx="3045">
                  <c:v>56.6331360946746</c:v>
                </c:pt>
                <c:pt idx="3046">
                  <c:v>56.387573964497</c:v>
                </c:pt>
                <c:pt idx="3047">
                  <c:v>56.2159763313609</c:v>
                </c:pt>
                <c:pt idx="3048">
                  <c:v>56.1213017751479</c:v>
                </c:pt>
                <c:pt idx="3049">
                  <c:v>56.1183431952663</c:v>
                </c:pt>
                <c:pt idx="3050">
                  <c:v>56.198224852071</c:v>
                </c:pt>
                <c:pt idx="3051">
                  <c:v>56.3609467455621</c:v>
                </c:pt>
                <c:pt idx="3052">
                  <c:v>56.603550295858</c:v>
                </c:pt>
                <c:pt idx="3053">
                  <c:v>56.887573964497</c:v>
                </c:pt>
                <c:pt idx="3054">
                  <c:v>57.2366863905326</c:v>
                </c:pt>
                <c:pt idx="3055">
                  <c:v>57.6065088757396</c:v>
                </c:pt>
                <c:pt idx="3056">
                  <c:v>57.9615384615385</c:v>
                </c:pt>
                <c:pt idx="3057">
                  <c:v>58.3520710059172</c:v>
                </c:pt>
                <c:pt idx="3058">
                  <c:v>58.810650887574</c:v>
                </c:pt>
                <c:pt idx="3059">
                  <c:v>59.2692307692308</c:v>
                </c:pt>
                <c:pt idx="3060">
                  <c:v>59.7337278106509</c:v>
                </c:pt>
                <c:pt idx="3061">
                  <c:v>60.2130177514793</c:v>
                </c:pt>
                <c:pt idx="3062">
                  <c:v>60.7011834319527</c:v>
                </c:pt>
                <c:pt idx="3063">
                  <c:v>61.1863905325444</c:v>
                </c:pt>
                <c:pt idx="3064">
                  <c:v>61.6065088757397</c:v>
                </c:pt>
                <c:pt idx="3065">
                  <c:v>61.9526627218936</c:v>
                </c:pt>
                <c:pt idx="3066">
                  <c:v>62.2455621301776</c:v>
                </c:pt>
                <c:pt idx="3067">
                  <c:v>62.4763313609468</c:v>
                </c:pt>
                <c:pt idx="3068">
                  <c:v>62.6893491124261</c:v>
                </c:pt>
                <c:pt idx="3069">
                  <c:v>62.9201183431954</c:v>
                </c:pt>
                <c:pt idx="3070">
                  <c:v>63.0887573964498</c:v>
                </c:pt>
                <c:pt idx="3071">
                  <c:v>63.2307692307693</c:v>
                </c:pt>
                <c:pt idx="3072">
                  <c:v>63.3491124260356</c:v>
                </c:pt>
                <c:pt idx="3073">
                  <c:v>63.3786982248522</c:v>
                </c:pt>
                <c:pt idx="3074">
                  <c:v>63.3313609467457</c:v>
                </c:pt>
                <c:pt idx="3075">
                  <c:v>63.1804733727812</c:v>
                </c:pt>
                <c:pt idx="3076">
                  <c:v>62.9556213017752</c:v>
                </c:pt>
                <c:pt idx="3077">
                  <c:v>62.6775147928995</c:v>
                </c:pt>
                <c:pt idx="3078">
                  <c:v>62.3905325443788</c:v>
                </c:pt>
                <c:pt idx="3079">
                  <c:v>62.0532544378699</c:v>
                </c:pt>
                <c:pt idx="3080">
                  <c:v>61.630177514793</c:v>
                </c:pt>
                <c:pt idx="3081">
                  <c:v>61.1508875739646</c:v>
                </c:pt>
                <c:pt idx="3082">
                  <c:v>60.630177514793</c:v>
                </c:pt>
                <c:pt idx="3083">
                  <c:v>60.0739644970415</c:v>
                </c:pt>
                <c:pt idx="3084">
                  <c:v>59.431952662722</c:v>
                </c:pt>
                <c:pt idx="3085">
                  <c:v>58.7988165680474</c:v>
                </c:pt>
                <c:pt idx="3086">
                  <c:v>58.1834319526628</c:v>
                </c:pt>
                <c:pt idx="3087">
                  <c:v>57.5591715976332</c:v>
                </c:pt>
                <c:pt idx="3088">
                  <c:v>56.9644970414202</c:v>
                </c:pt>
                <c:pt idx="3089">
                  <c:v>56.3846153846154</c:v>
                </c:pt>
                <c:pt idx="3090">
                  <c:v>55.8520710059172</c:v>
                </c:pt>
                <c:pt idx="3091">
                  <c:v>55.3461538461539</c:v>
                </c:pt>
                <c:pt idx="3092">
                  <c:v>54.8846153846154</c:v>
                </c:pt>
                <c:pt idx="3093">
                  <c:v>54.4556213017751</c:v>
                </c:pt>
                <c:pt idx="3094">
                  <c:v>54.0532544378698</c:v>
                </c:pt>
                <c:pt idx="3095">
                  <c:v>53.6656804733727</c:v>
                </c:pt>
                <c:pt idx="3096">
                  <c:v>53.2869822485207</c:v>
                </c:pt>
                <c:pt idx="3097">
                  <c:v>52.9378698224851</c:v>
                </c:pt>
                <c:pt idx="3098">
                  <c:v>52.5207100591715</c:v>
                </c:pt>
                <c:pt idx="3099">
                  <c:v>52.1420118343194</c:v>
                </c:pt>
                <c:pt idx="3100">
                  <c:v>51.8106508875738</c:v>
                </c:pt>
                <c:pt idx="3101">
                  <c:v>51.5325443786981</c:v>
                </c:pt>
                <c:pt idx="3102">
                  <c:v>51.3284023668637</c:v>
                </c:pt>
                <c:pt idx="3103">
                  <c:v>51.2011834319525</c:v>
                </c:pt>
                <c:pt idx="3104">
                  <c:v>51.0710059171596</c:v>
                </c:pt>
                <c:pt idx="3105">
                  <c:v>50.9822485207099</c:v>
                </c:pt>
                <c:pt idx="3106">
                  <c:v>50.9615384615383</c:v>
                </c:pt>
                <c:pt idx="3107">
                  <c:v>51.0088757396448</c:v>
                </c:pt>
                <c:pt idx="3108">
                  <c:v>51.1094674556211</c:v>
                </c:pt>
                <c:pt idx="3109">
                  <c:v>51.2958579881655</c:v>
                </c:pt>
                <c:pt idx="3110">
                  <c:v>51.5680473372779</c:v>
                </c:pt>
                <c:pt idx="3111">
                  <c:v>51.8964497041418</c:v>
                </c:pt>
                <c:pt idx="3112">
                  <c:v>52.2514792899406</c:v>
                </c:pt>
                <c:pt idx="3113">
                  <c:v>52.6242603550294</c:v>
                </c:pt>
                <c:pt idx="3114">
                  <c:v>52.9970414201181</c:v>
                </c:pt>
                <c:pt idx="3115">
                  <c:v>53.3905325443785</c:v>
                </c:pt>
                <c:pt idx="3116">
                  <c:v>53.7662721893489</c:v>
                </c:pt>
                <c:pt idx="3117">
                  <c:v>54.1923076923075</c:v>
                </c:pt>
                <c:pt idx="3118">
                  <c:v>54.6035502958578</c:v>
                </c:pt>
                <c:pt idx="3119">
                  <c:v>55.0177514792898</c:v>
                </c:pt>
                <c:pt idx="3120">
                  <c:v>55.3668639053253</c:v>
                </c:pt>
                <c:pt idx="3121">
                  <c:v>55.6686390532543</c:v>
                </c:pt>
                <c:pt idx="3122">
                  <c:v>55.96449704142</c:v>
                </c:pt>
                <c:pt idx="3123">
                  <c:v>56.2159763313608</c:v>
                </c:pt>
                <c:pt idx="3124">
                  <c:v>56.5088757396449</c:v>
                </c:pt>
                <c:pt idx="3125">
                  <c:v>56.766272189349</c:v>
                </c:pt>
                <c:pt idx="3126">
                  <c:v>56.9674556213017</c:v>
                </c:pt>
                <c:pt idx="3127">
                  <c:v>57.1183431952662</c:v>
                </c:pt>
                <c:pt idx="3128">
                  <c:v>57.180473372781</c:v>
                </c:pt>
                <c:pt idx="3129">
                  <c:v>57.1775147928994</c:v>
                </c:pt>
                <c:pt idx="3130">
                  <c:v>57.1183431952663</c:v>
                </c:pt>
                <c:pt idx="3131">
                  <c:v>57.0325443786982</c:v>
                </c:pt>
                <c:pt idx="3132">
                  <c:v>56.9319526627219</c:v>
                </c:pt>
                <c:pt idx="3133">
                  <c:v>56.8224852071006</c:v>
                </c:pt>
                <c:pt idx="3134">
                  <c:v>56.707100591716</c:v>
                </c:pt>
                <c:pt idx="3135">
                  <c:v>56.5266272189349</c:v>
                </c:pt>
                <c:pt idx="3136">
                  <c:v>56.3195266272189</c:v>
                </c:pt>
                <c:pt idx="3137">
                  <c:v>56.0650887573964</c:v>
                </c:pt>
                <c:pt idx="3138">
                  <c:v>55.7603550295858</c:v>
                </c:pt>
                <c:pt idx="3139">
                  <c:v>55.4674556213018</c:v>
                </c:pt>
                <c:pt idx="3140">
                  <c:v>55.2041420118343</c:v>
                </c:pt>
                <c:pt idx="3141">
                  <c:v>54.9852071005917</c:v>
                </c:pt>
                <c:pt idx="3142">
                  <c:v>54.8402366863905</c:v>
                </c:pt>
                <c:pt idx="3143">
                  <c:v>54.7337278106509</c:v>
                </c:pt>
                <c:pt idx="3144">
                  <c:v>54.6715976331361</c:v>
                </c:pt>
                <c:pt idx="3145">
                  <c:v>54.6331360946745</c:v>
                </c:pt>
                <c:pt idx="3146">
                  <c:v>54.6597633136095</c:v>
                </c:pt>
                <c:pt idx="3147">
                  <c:v>54.7130177514793</c:v>
                </c:pt>
                <c:pt idx="3148">
                  <c:v>54.8136094674556</c:v>
                </c:pt>
                <c:pt idx="3149">
                  <c:v>54.9852071005917</c:v>
                </c:pt>
                <c:pt idx="3150">
                  <c:v>55.1952662721893</c:v>
                </c:pt>
                <c:pt idx="3151">
                  <c:v>55.4615384615385</c:v>
                </c:pt>
                <c:pt idx="3152">
                  <c:v>55.7455621301775</c:v>
                </c:pt>
                <c:pt idx="3153">
                  <c:v>56.0532544378698</c:v>
                </c:pt>
                <c:pt idx="3154">
                  <c:v>56.3727810650888</c:v>
                </c:pt>
                <c:pt idx="3155">
                  <c:v>56.6804733727811</c:v>
                </c:pt>
                <c:pt idx="3156">
                  <c:v>56.9970414201183</c:v>
                </c:pt>
                <c:pt idx="3157">
                  <c:v>57.3343195266272</c:v>
                </c:pt>
                <c:pt idx="3158">
                  <c:v>57.6568047337278</c:v>
                </c:pt>
                <c:pt idx="3159">
                  <c:v>57.9644970414201</c:v>
                </c:pt>
                <c:pt idx="3160">
                  <c:v>58.2810650887574</c:v>
                </c:pt>
                <c:pt idx="3161">
                  <c:v>58.5828402366864</c:v>
                </c:pt>
                <c:pt idx="3162">
                  <c:v>58.8372781065089</c:v>
                </c:pt>
                <c:pt idx="3163">
                  <c:v>59.0591715976331</c:v>
                </c:pt>
                <c:pt idx="3164">
                  <c:v>59.2869822485207</c:v>
                </c:pt>
                <c:pt idx="3165">
                  <c:v>59.5029585798817</c:v>
                </c:pt>
                <c:pt idx="3166">
                  <c:v>59.6597633136095</c:v>
                </c:pt>
                <c:pt idx="3167">
                  <c:v>59.7396449704142</c:v>
                </c:pt>
                <c:pt idx="3168">
                  <c:v>59.715976331361</c:v>
                </c:pt>
                <c:pt idx="3169">
                  <c:v>59.6213017751479</c:v>
                </c:pt>
                <c:pt idx="3170">
                  <c:v>59.4378698224852</c:v>
                </c:pt>
                <c:pt idx="3171">
                  <c:v>59.189349112426</c:v>
                </c:pt>
                <c:pt idx="3172">
                  <c:v>58.8816568047337</c:v>
                </c:pt>
                <c:pt idx="3173">
                  <c:v>58.5295857988166</c:v>
                </c:pt>
                <c:pt idx="3174">
                  <c:v>58.1183431952663</c:v>
                </c:pt>
                <c:pt idx="3175">
                  <c:v>57.6242603550296</c:v>
                </c:pt>
                <c:pt idx="3176">
                  <c:v>57.0562130177515</c:v>
                </c:pt>
                <c:pt idx="3177">
                  <c:v>56.3934911242604</c:v>
                </c:pt>
                <c:pt idx="3178">
                  <c:v>55.6686390532544</c:v>
                </c:pt>
                <c:pt idx="3179">
                  <c:v>54.8698224852071</c:v>
                </c:pt>
                <c:pt idx="3180">
                  <c:v>54.0236686390533</c:v>
                </c:pt>
                <c:pt idx="3181">
                  <c:v>53.1420118343195</c:v>
                </c:pt>
                <c:pt idx="3182">
                  <c:v>52.2011834319527</c:v>
                </c:pt>
                <c:pt idx="3183">
                  <c:v>51.1863905325444</c:v>
                </c:pt>
                <c:pt idx="3184">
                  <c:v>50.112426035503</c:v>
                </c:pt>
                <c:pt idx="3185">
                  <c:v>48.9526627218935</c:v>
                </c:pt>
                <c:pt idx="3186">
                  <c:v>47.6952662721893</c:v>
                </c:pt>
                <c:pt idx="3187">
                  <c:v>46.3905325443787</c:v>
                </c:pt>
                <c:pt idx="3188">
                  <c:v>45.0650887573964</c:v>
                </c:pt>
                <c:pt idx="3189">
                  <c:v>43.7396449704142</c:v>
                </c:pt>
                <c:pt idx="3190">
                  <c:v>42.4142011834319</c:v>
                </c:pt>
                <c:pt idx="3191">
                  <c:v>41.0621301775148</c:v>
                </c:pt>
                <c:pt idx="3192">
                  <c:v>39.7366863905325</c:v>
                </c:pt>
                <c:pt idx="3193">
                  <c:v>38.4289940828402</c:v>
                </c:pt>
                <c:pt idx="3194">
                  <c:v>37.1390532544379</c:v>
                </c:pt>
                <c:pt idx="3195">
                  <c:v>35.8461538461539</c:v>
                </c:pt>
                <c:pt idx="3196">
                  <c:v>34.5828402366864</c:v>
                </c:pt>
                <c:pt idx="3197">
                  <c:v>33.3461538461538</c:v>
                </c:pt>
                <c:pt idx="3198">
                  <c:v>32.1390532544379</c:v>
                </c:pt>
                <c:pt idx="3199">
                  <c:v>30.9437869822485</c:v>
                </c:pt>
                <c:pt idx="3200">
                  <c:v>29.7869822485207</c:v>
                </c:pt>
                <c:pt idx="3201">
                  <c:v>28.689349112426</c:v>
                </c:pt>
                <c:pt idx="3202">
                  <c:v>27.6479289940828</c:v>
                </c:pt>
                <c:pt idx="3203">
                  <c:v>26.6686390532544</c:v>
                </c:pt>
                <c:pt idx="3204">
                  <c:v>25.7810650887574</c:v>
                </c:pt>
                <c:pt idx="3205">
                  <c:v>25.0029585798817</c:v>
                </c:pt>
                <c:pt idx="3206">
                  <c:v>24.3224852071006</c:v>
                </c:pt>
                <c:pt idx="3207">
                  <c:v>23.7573964497042</c:v>
                </c:pt>
                <c:pt idx="3208">
                  <c:v>23.2988165680474</c:v>
                </c:pt>
                <c:pt idx="3209">
                  <c:v>22.9644970414201</c:v>
                </c:pt>
                <c:pt idx="3210">
                  <c:v>22.7130177514793</c:v>
                </c:pt>
                <c:pt idx="3211">
                  <c:v>22.5946745562131</c:v>
                </c:pt>
                <c:pt idx="3212">
                  <c:v>22.6094674556213</c:v>
                </c:pt>
                <c:pt idx="3213">
                  <c:v>22.6863905325444</c:v>
                </c:pt>
                <c:pt idx="3214">
                  <c:v>22.8017751479291</c:v>
                </c:pt>
                <c:pt idx="3215">
                  <c:v>22.9585798816569</c:v>
                </c:pt>
                <c:pt idx="3216">
                  <c:v>23.130177514793</c:v>
                </c:pt>
                <c:pt idx="3217">
                  <c:v>23.3313609467456</c:v>
                </c:pt>
                <c:pt idx="3218">
                  <c:v>23.5325443786983</c:v>
                </c:pt>
                <c:pt idx="3219">
                  <c:v>23.7218934911243</c:v>
                </c:pt>
                <c:pt idx="3220">
                  <c:v>23.9082840236687</c:v>
                </c:pt>
                <c:pt idx="3221">
                  <c:v>24.1449704142013</c:v>
                </c:pt>
                <c:pt idx="3222">
                  <c:v>24.3609467455622</c:v>
                </c:pt>
                <c:pt idx="3223">
                  <c:v>24.5976331360947</c:v>
                </c:pt>
                <c:pt idx="3224">
                  <c:v>24.8461538461539</c:v>
                </c:pt>
                <c:pt idx="3225">
                  <c:v>25.1420118343196</c:v>
                </c:pt>
                <c:pt idx="3226">
                  <c:v>25.4497041420119</c:v>
                </c:pt>
                <c:pt idx="3227">
                  <c:v>25.7455621301776</c:v>
                </c:pt>
                <c:pt idx="3228">
                  <c:v>26.0384615384616</c:v>
                </c:pt>
                <c:pt idx="3229">
                  <c:v>26.3727810650888</c:v>
                </c:pt>
                <c:pt idx="3230">
                  <c:v>26.6686390532545</c:v>
                </c:pt>
                <c:pt idx="3231">
                  <c:v>26.9112426035504</c:v>
                </c:pt>
                <c:pt idx="3232">
                  <c:v>27.1627218934912</c:v>
                </c:pt>
                <c:pt idx="3233">
                  <c:v>27.3491124260356</c:v>
                </c:pt>
                <c:pt idx="3234">
                  <c:v>27.5207100591717</c:v>
                </c:pt>
                <c:pt idx="3235">
                  <c:v>27.7041420118344</c:v>
                </c:pt>
                <c:pt idx="3236">
                  <c:v>27.9349112426036</c:v>
                </c:pt>
                <c:pt idx="3237">
                  <c:v>28.1242603550296</c:v>
                </c:pt>
                <c:pt idx="3238">
                  <c:v>28.2721893491125</c:v>
                </c:pt>
                <c:pt idx="3239">
                  <c:v>28.4674556213018</c:v>
                </c:pt>
                <c:pt idx="3240">
                  <c:v>28.7366863905326</c:v>
                </c:pt>
                <c:pt idx="3241">
                  <c:v>28.9970414201184</c:v>
                </c:pt>
                <c:pt idx="3242">
                  <c:v>29.2396449704142</c:v>
                </c:pt>
                <c:pt idx="3243">
                  <c:v>29.4822485207101</c:v>
                </c:pt>
                <c:pt idx="3244">
                  <c:v>29.7603550295858</c:v>
                </c:pt>
                <c:pt idx="3245">
                  <c:v>30.0325443786982</c:v>
                </c:pt>
                <c:pt idx="3246">
                  <c:v>30.3816568047337</c:v>
                </c:pt>
                <c:pt idx="3247">
                  <c:v>30.6923076923077</c:v>
                </c:pt>
                <c:pt idx="3248">
                  <c:v>31.0236686390532</c:v>
                </c:pt>
                <c:pt idx="3249">
                  <c:v>31.3254437869822</c:v>
                </c:pt>
                <c:pt idx="3250">
                  <c:v>31.6301775147929</c:v>
                </c:pt>
                <c:pt idx="3251">
                  <c:v>31.9378698224852</c:v>
                </c:pt>
                <c:pt idx="3252">
                  <c:v>32.2307692307692</c:v>
                </c:pt>
                <c:pt idx="3253">
                  <c:v>32.5473372781065</c:v>
                </c:pt>
                <c:pt idx="3254">
                  <c:v>32.896449704142</c:v>
                </c:pt>
                <c:pt idx="3255">
                  <c:v>33.2455621301775</c:v>
                </c:pt>
                <c:pt idx="3256">
                  <c:v>33.6479289940828</c:v>
                </c:pt>
                <c:pt idx="3257">
                  <c:v>34.0710059171597</c:v>
                </c:pt>
                <c:pt idx="3258">
                  <c:v>34.4852071005917</c:v>
                </c:pt>
                <c:pt idx="3259">
                  <c:v>34.9349112426035</c:v>
                </c:pt>
                <c:pt idx="3260">
                  <c:v>35.4171597633136</c:v>
                </c:pt>
                <c:pt idx="3261">
                  <c:v>35.8491124260355</c:v>
                </c:pt>
                <c:pt idx="3262">
                  <c:v>36.2248520710059</c:v>
                </c:pt>
                <c:pt idx="3263">
                  <c:v>36.603550295858</c:v>
                </c:pt>
                <c:pt idx="3264">
                  <c:v>36.9556213017751</c:v>
                </c:pt>
                <c:pt idx="3265">
                  <c:v>37.2337278106508</c:v>
                </c:pt>
                <c:pt idx="3266">
                  <c:v>37.4112426035503</c:v>
                </c:pt>
                <c:pt idx="3267">
                  <c:v>37.5828402366864</c:v>
                </c:pt>
                <c:pt idx="3268">
                  <c:v>37.7396449704142</c:v>
                </c:pt>
                <c:pt idx="3269">
                  <c:v>37.8727810650887</c:v>
                </c:pt>
                <c:pt idx="3270">
                  <c:v>37.9526627218935</c:v>
                </c:pt>
                <c:pt idx="3271">
                  <c:v>38.0207100591716</c:v>
                </c:pt>
                <c:pt idx="3272">
                  <c:v>37.991124260355</c:v>
                </c:pt>
                <c:pt idx="3273">
                  <c:v>37.9201183431952</c:v>
                </c:pt>
                <c:pt idx="3274">
                  <c:v>37.8431952662722</c:v>
                </c:pt>
                <c:pt idx="3275">
                  <c:v>37.7781065088757</c:v>
                </c:pt>
                <c:pt idx="3276">
                  <c:v>37.6745562130177</c:v>
                </c:pt>
                <c:pt idx="3277">
                  <c:v>37.5029585798816</c:v>
                </c:pt>
                <c:pt idx="3278">
                  <c:v>37.3076923076923</c:v>
                </c:pt>
                <c:pt idx="3279">
                  <c:v>37.0532544378698</c:v>
                </c:pt>
                <c:pt idx="3280">
                  <c:v>36.7100591715976</c:v>
                </c:pt>
                <c:pt idx="3281">
                  <c:v>36.2958579881657</c:v>
                </c:pt>
                <c:pt idx="3282">
                  <c:v>35.8313609467456</c:v>
                </c:pt>
                <c:pt idx="3283">
                  <c:v>35.3461538461538</c:v>
                </c:pt>
                <c:pt idx="3284">
                  <c:v>34.7988165680473</c:v>
                </c:pt>
                <c:pt idx="3285">
                  <c:v>34.1923076923077</c:v>
                </c:pt>
                <c:pt idx="3286">
                  <c:v>33.508875739645</c:v>
                </c:pt>
                <c:pt idx="3287">
                  <c:v>32.7603550295858</c:v>
                </c:pt>
                <c:pt idx="3288">
                  <c:v>31.9497041420118</c:v>
                </c:pt>
                <c:pt idx="3289">
                  <c:v>31.094674556213</c:v>
                </c:pt>
                <c:pt idx="3290">
                  <c:v>30.2751479289941</c:v>
                </c:pt>
                <c:pt idx="3291">
                  <c:v>29.4615384615385</c:v>
                </c:pt>
                <c:pt idx="3292">
                  <c:v>28.6804733727811</c:v>
                </c:pt>
                <c:pt idx="3293">
                  <c:v>27.9082840236686</c:v>
                </c:pt>
                <c:pt idx="3294">
                  <c:v>27.1745562130177</c:v>
                </c:pt>
                <c:pt idx="3295">
                  <c:v>26.4289940828402</c:v>
                </c:pt>
                <c:pt idx="3296">
                  <c:v>25.6863905325444</c:v>
                </c:pt>
                <c:pt idx="3297">
                  <c:v>24.9940828402367</c:v>
                </c:pt>
                <c:pt idx="3298">
                  <c:v>24.3727810650888</c:v>
                </c:pt>
                <c:pt idx="3299">
                  <c:v>23.8165680473373</c:v>
                </c:pt>
                <c:pt idx="3300">
                  <c:v>23.2840236686391</c:v>
                </c:pt>
                <c:pt idx="3301">
                  <c:v>22.7307692307692</c:v>
                </c:pt>
                <c:pt idx="3302">
                  <c:v>22.1834319526627</c:v>
                </c:pt>
                <c:pt idx="3303">
                  <c:v>21.6242603550296</c:v>
                </c:pt>
                <c:pt idx="3304">
                  <c:v>21.085798816568</c:v>
                </c:pt>
                <c:pt idx="3305">
                  <c:v>20.5443786982249</c:v>
                </c:pt>
                <c:pt idx="3306">
                  <c:v>20.0325443786982</c:v>
                </c:pt>
                <c:pt idx="3307">
                  <c:v>19.5532544378698</c:v>
                </c:pt>
                <c:pt idx="3308">
                  <c:v>19.1094674556213</c:v>
                </c:pt>
                <c:pt idx="3309">
                  <c:v>18.6863905325444</c:v>
                </c:pt>
                <c:pt idx="3310">
                  <c:v>18.2781065088757</c:v>
                </c:pt>
                <c:pt idx="3311">
                  <c:v>17.8550295857988</c:v>
                </c:pt>
                <c:pt idx="3312">
                  <c:v>17.3994082840237</c:v>
                </c:pt>
                <c:pt idx="3313">
                  <c:v>16.9852071005917</c:v>
                </c:pt>
                <c:pt idx="3314">
                  <c:v>16.6331360946746</c:v>
                </c:pt>
                <c:pt idx="3315">
                  <c:v>16.3136094674556</c:v>
                </c:pt>
                <c:pt idx="3316">
                  <c:v>15.9644970414201</c:v>
                </c:pt>
                <c:pt idx="3317">
                  <c:v>15.612426035503</c:v>
                </c:pt>
                <c:pt idx="3318">
                  <c:v>15.2692307692308</c:v>
                </c:pt>
                <c:pt idx="3319">
                  <c:v>14.8905325443787</c:v>
                </c:pt>
                <c:pt idx="3320">
                  <c:v>14.4526627218935</c:v>
                </c:pt>
                <c:pt idx="3321">
                  <c:v>14.0029585798817</c:v>
                </c:pt>
                <c:pt idx="3322">
                  <c:v>13.5502958579882</c:v>
                </c:pt>
                <c:pt idx="3323">
                  <c:v>13.0562130177515</c:v>
                </c:pt>
                <c:pt idx="3324">
                  <c:v>12.5147928994083</c:v>
                </c:pt>
                <c:pt idx="3325">
                  <c:v>11.9556213017752</c:v>
                </c:pt>
                <c:pt idx="3326">
                  <c:v>11.3313609467456</c:v>
                </c:pt>
                <c:pt idx="3327">
                  <c:v>10.6952662721894</c:v>
                </c:pt>
                <c:pt idx="3328">
                  <c:v>10.0414201183432</c:v>
                </c:pt>
                <c:pt idx="3329">
                  <c:v>9.40532544378698</c:v>
                </c:pt>
                <c:pt idx="3330">
                  <c:v>8.7189349112426</c:v>
                </c:pt>
                <c:pt idx="3331">
                  <c:v>8.0207100591716</c:v>
                </c:pt>
                <c:pt idx="3332">
                  <c:v>7.30473372781065</c:v>
                </c:pt>
                <c:pt idx="3333">
                  <c:v>6.54142011834319</c:v>
                </c:pt>
                <c:pt idx="3334">
                  <c:v>5.71005917159763</c:v>
                </c:pt>
                <c:pt idx="3335">
                  <c:v>4.81065088757396</c:v>
                </c:pt>
                <c:pt idx="3336">
                  <c:v>3.89644970414201</c:v>
                </c:pt>
                <c:pt idx="3337">
                  <c:v>3</c:v>
                </c:pt>
                <c:pt idx="3338">
                  <c:v>2.1508875739645</c:v>
                </c:pt>
                <c:pt idx="3339">
                  <c:v>1.30769230769231</c:v>
                </c:pt>
                <c:pt idx="3340">
                  <c:v>0.437869822485206</c:v>
                </c:pt>
                <c:pt idx="3341">
                  <c:v>-0.414201183431954</c:v>
                </c:pt>
                <c:pt idx="3342">
                  <c:v>-1.22189349112426</c:v>
                </c:pt>
                <c:pt idx="3343">
                  <c:v>-1.98224852071006</c:v>
                </c:pt>
                <c:pt idx="3344">
                  <c:v>-2.71597633136095</c:v>
                </c:pt>
                <c:pt idx="3345">
                  <c:v>-3.3905325443787</c:v>
                </c:pt>
                <c:pt idx="3346">
                  <c:v>-3.96449704142012</c:v>
                </c:pt>
                <c:pt idx="3347">
                  <c:v>-4.46153846153846</c:v>
                </c:pt>
                <c:pt idx="3348">
                  <c:v>-4.89349112426036</c:v>
                </c:pt>
                <c:pt idx="3349">
                  <c:v>-5.25739644970414</c:v>
                </c:pt>
                <c:pt idx="3350">
                  <c:v>-5.53846153846154</c:v>
                </c:pt>
                <c:pt idx="3351">
                  <c:v>-5.76331360946746</c:v>
                </c:pt>
                <c:pt idx="3352">
                  <c:v>-5.86390532544379</c:v>
                </c:pt>
                <c:pt idx="3353">
                  <c:v>-5.84319526627219</c:v>
                </c:pt>
                <c:pt idx="3354">
                  <c:v>-5.72189349112426</c:v>
                </c:pt>
                <c:pt idx="3355">
                  <c:v>-5.5207100591716</c:v>
                </c:pt>
                <c:pt idx="3356">
                  <c:v>-5.22781065088758</c:v>
                </c:pt>
                <c:pt idx="3357">
                  <c:v>-4.83727810650888</c:v>
                </c:pt>
                <c:pt idx="3358">
                  <c:v>-4.34319526627219</c:v>
                </c:pt>
                <c:pt idx="3359">
                  <c:v>-3.75739644970414</c:v>
                </c:pt>
                <c:pt idx="3360">
                  <c:v>-3.07100591715976</c:v>
                </c:pt>
                <c:pt idx="3361">
                  <c:v>-2.27810650887573</c:v>
                </c:pt>
                <c:pt idx="3362">
                  <c:v>-1.38757396449703</c:v>
                </c:pt>
                <c:pt idx="3363">
                  <c:v>-0.417159763313602</c:v>
                </c:pt>
                <c:pt idx="3364">
                  <c:v>0.588757396449712</c:v>
                </c:pt>
                <c:pt idx="3365">
                  <c:v>1.64201183431953</c:v>
                </c:pt>
                <c:pt idx="3366">
                  <c:v>2.76035502958581</c:v>
                </c:pt>
                <c:pt idx="3367">
                  <c:v>3.91124260355031</c:v>
                </c:pt>
                <c:pt idx="3368">
                  <c:v>5.09763313609469</c:v>
                </c:pt>
                <c:pt idx="3369">
                  <c:v>6.29881656804735</c:v>
                </c:pt>
                <c:pt idx="3370">
                  <c:v>7.50295857988166</c:v>
                </c:pt>
                <c:pt idx="3371">
                  <c:v>8.69526627218935</c:v>
                </c:pt>
                <c:pt idx="3372">
                  <c:v>9.86686390532544</c:v>
                </c:pt>
                <c:pt idx="3373">
                  <c:v>11.0118343195266</c:v>
                </c:pt>
                <c:pt idx="3374">
                  <c:v>12.1479289940828</c:v>
                </c:pt>
                <c:pt idx="3375">
                  <c:v>13.2248520710059</c:v>
                </c:pt>
                <c:pt idx="3376">
                  <c:v>14.2485207100592</c:v>
                </c:pt>
                <c:pt idx="3377">
                  <c:v>15.198224852071</c:v>
                </c:pt>
                <c:pt idx="3378">
                  <c:v>16.0798816568047</c:v>
                </c:pt>
                <c:pt idx="3379">
                  <c:v>16.8698224852071</c:v>
                </c:pt>
                <c:pt idx="3380">
                  <c:v>17.603550295858</c:v>
                </c:pt>
                <c:pt idx="3381">
                  <c:v>18.2721893491124</c:v>
                </c:pt>
                <c:pt idx="3382">
                  <c:v>18.9112426035503</c:v>
                </c:pt>
                <c:pt idx="3383">
                  <c:v>19.5059171597633</c:v>
                </c:pt>
                <c:pt idx="3384">
                  <c:v>20.0562130177515</c:v>
                </c:pt>
                <c:pt idx="3385">
                  <c:v>20.5828402366864</c:v>
                </c:pt>
                <c:pt idx="3386">
                  <c:v>21.0828402366864</c:v>
                </c:pt>
                <c:pt idx="3387">
                  <c:v>21.5502958579881</c:v>
                </c:pt>
                <c:pt idx="3388">
                  <c:v>21.98224852071</c:v>
                </c:pt>
                <c:pt idx="3389">
                  <c:v>22.3846153846154</c:v>
                </c:pt>
                <c:pt idx="3390">
                  <c:v>22.8224852071006</c:v>
                </c:pt>
                <c:pt idx="3391">
                  <c:v>23.2248520710059</c:v>
                </c:pt>
                <c:pt idx="3392">
                  <c:v>23.6035502958579</c:v>
                </c:pt>
                <c:pt idx="3393">
                  <c:v>23.9319526627218</c:v>
                </c:pt>
                <c:pt idx="3394">
                  <c:v>24.2011834319526</c:v>
                </c:pt>
                <c:pt idx="3395">
                  <c:v>24.4289940828402</c:v>
                </c:pt>
                <c:pt idx="3396">
                  <c:v>24.6035502958579</c:v>
                </c:pt>
                <c:pt idx="3397">
                  <c:v>24.7396449704142</c:v>
                </c:pt>
                <c:pt idx="3398">
                  <c:v>24.8698224852071</c:v>
                </c:pt>
                <c:pt idx="3399">
                  <c:v>24.9792899408284</c:v>
                </c:pt>
                <c:pt idx="3400">
                  <c:v>25.0532544378698</c:v>
                </c:pt>
                <c:pt idx="3401">
                  <c:v>25.1597633136094</c:v>
                </c:pt>
                <c:pt idx="3402">
                  <c:v>25.2544378698224</c:v>
                </c:pt>
                <c:pt idx="3403">
                  <c:v>25.3905325443787</c:v>
                </c:pt>
                <c:pt idx="3404">
                  <c:v>25.5266272189349</c:v>
                </c:pt>
                <c:pt idx="3405">
                  <c:v>25.6568047337278</c:v>
                </c:pt>
                <c:pt idx="3406">
                  <c:v>25.7692307692307</c:v>
                </c:pt>
                <c:pt idx="3407">
                  <c:v>25.9082840236686</c:v>
                </c:pt>
                <c:pt idx="3408">
                  <c:v>26.0266272189349</c:v>
                </c:pt>
                <c:pt idx="3409">
                  <c:v>26.1242603550295</c:v>
                </c:pt>
                <c:pt idx="3410">
                  <c:v>26.198224852071</c:v>
                </c:pt>
                <c:pt idx="3411">
                  <c:v>26.2159763313609</c:v>
                </c:pt>
                <c:pt idx="3412">
                  <c:v>26.189349112426</c:v>
                </c:pt>
                <c:pt idx="3413">
                  <c:v>26.1005917159763</c:v>
                </c:pt>
                <c:pt idx="3414">
                  <c:v>25.9378698224852</c:v>
                </c:pt>
                <c:pt idx="3415">
                  <c:v>25.7514792899408</c:v>
                </c:pt>
                <c:pt idx="3416">
                  <c:v>25.4763313609467</c:v>
                </c:pt>
                <c:pt idx="3417">
                  <c:v>25.1923076923077</c:v>
                </c:pt>
                <c:pt idx="3418">
                  <c:v>24.8727810650887</c:v>
                </c:pt>
                <c:pt idx="3419">
                  <c:v>24.5502958579882</c:v>
                </c:pt>
                <c:pt idx="3420">
                  <c:v>24.1863905325444</c:v>
                </c:pt>
                <c:pt idx="3421">
                  <c:v>23.8136094674556</c:v>
                </c:pt>
                <c:pt idx="3422">
                  <c:v>23.4497041420118</c:v>
                </c:pt>
                <c:pt idx="3423">
                  <c:v>23.0976331360947</c:v>
                </c:pt>
                <c:pt idx="3424">
                  <c:v>22.6952662721893</c:v>
                </c:pt>
                <c:pt idx="3425">
                  <c:v>22.2751479289941</c:v>
                </c:pt>
                <c:pt idx="3426">
                  <c:v>21.8639053254438</c:v>
                </c:pt>
                <c:pt idx="3427">
                  <c:v>21.4497041420118</c:v>
                </c:pt>
                <c:pt idx="3428">
                  <c:v>20.98224852071</c:v>
                </c:pt>
                <c:pt idx="3429">
                  <c:v>20.4674556213018</c:v>
                </c:pt>
                <c:pt idx="3430">
                  <c:v>19.9201183431953</c:v>
                </c:pt>
                <c:pt idx="3431">
                  <c:v>19.4023668639053</c:v>
                </c:pt>
                <c:pt idx="3432">
                  <c:v>18.8816568047337</c:v>
                </c:pt>
                <c:pt idx="3433">
                  <c:v>18.3284023668639</c:v>
                </c:pt>
                <c:pt idx="3434">
                  <c:v>17.792899408284</c:v>
                </c:pt>
                <c:pt idx="3435">
                  <c:v>17.2988165680473</c:v>
                </c:pt>
                <c:pt idx="3436">
                  <c:v>16.7751479289941</c:v>
                </c:pt>
                <c:pt idx="3437">
                  <c:v>16.2751479289941</c:v>
                </c:pt>
                <c:pt idx="3438">
                  <c:v>15.810650887574</c:v>
                </c:pt>
                <c:pt idx="3439">
                  <c:v>15.4171597633136</c:v>
                </c:pt>
                <c:pt idx="3440">
                  <c:v>15.0473372781065</c:v>
                </c:pt>
                <c:pt idx="3441">
                  <c:v>14.7218934911243</c:v>
                </c:pt>
                <c:pt idx="3442">
                  <c:v>14.4319526627219</c:v>
                </c:pt>
                <c:pt idx="3443">
                  <c:v>14.1360946745562</c:v>
                </c:pt>
                <c:pt idx="3444">
                  <c:v>13.8313609467456</c:v>
                </c:pt>
                <c:pt idx="3445">
                  <c:v>13.5295857988166</c:v>
                </c:pt>
                <c:pt idx="3446">
                  <c:v>13.2899408284024</c:v>
                </c:pt>
                <c:pt idx="3447">
                  <c:v>13.0976331360947</c:v>
                </c:pt>
                <c:pt idx="3448">
                  <c:v>12.9082840236686</c:v>
                </c:pt>
                <c:pt idx="3449">
                  <c:v>12.7514792899408</c:v>
                </c:pt>
                <c:pt idx="3450">
                  <c:v>12.6242603550296</c:v>
                </c:pt>
                <c:pt idx="3451">
                  <c:v>12.5266272189349</c:v>
                </c:pt>
                <c:pt idx="3452">
                  <c:v>12.3786982248521</c:v>
                </c:pt>
                <c:pt idx="3453">
                  <c:v>12.2278106508876</c:v>
                </c:pt>
                <c:pt idx="3454">
                  <c:v>12.1065088757396</c:v>
                </c:pt>
                <c:pt idx="3455">
                  <c:v>11.9940828402367</c:v>
                </c:pt>
                <c:pt idx="3456">
                  <c:v>11.9112426035503</c:v>
                </c:pt>
                <c:pt idx="3457">
                  <c:v>11.792899408284</c:v>
                </c:pt>
                <c:pt idx="3458">
                  <c:v>11.6745562130178</c:v>
                </c:pt>
                <c:pt idx="3459">
                  <c:v>11.5739644970414</c:v>
                </c:pt>
                <c:pt idx="3460">
                  <c:v>11.4260355029586</c:v>
                </c:pt>
                <c:pt idx="3461">
                  <c:v>11.2869822485207</c:v>
                </c:pt>
                <c:pt idx="3462">
                  <c:v>11.1804733727811</c:v>
                </c:pt>
                <c:pt idx="3463">
                  <c:v>11.1065088757396</c:v>
                </c:pt>
                <c:pt idx="3464">
                  <c:v>11.0355029585799</c:v>
                </c:pt>
                <c:pt idx="3465">
                  <c:v>10.9674556213018</c:v>
                </c:pt>
                <c:pt idx="3466">
                  <c:v>10.914201183432</c:v>
                </c:pt>
                <c:pt idx="3467">
                  <c:v>10.8136094674556</c:v>
                </c:pt>
                <c:pt idx="3468">
                  <c:v>10.7100591715976</c:v>
                </c:pt>
                <c:pt idx="3469">
                  <c:v>10.6153846153846</c:v>
                </c:pt>
                <c:pt idx="3470">
                  <c:v>10.5177514792899</c:v>
                </c:pt>
                <c:pt idx="3471">
                  <c:v>10.3905325443787</c:v>
                </c:pt>
                <c:pt idx="3472">
                  <c:v>10.1656804733728</c:v>
                </c:pt>
                <c:pt idx="3473">
                  <c:v>9.84319526627219</c:v>
                </c:pt>
                <c:pt idx="3474">
                  <c:v>9.42307692307692</c:v>
                </c:pt>
                <c:pt idx="3475">
                  <c:v>8.89940828402367</c:v>
                </c:pt>
                <c:pt idx="3476">
                  <c:v>8.30473372781065</c:v>
                </c:pt>
                <c:pt idx="3477">
                  <c:v>7.63905325443787</c:v>
                </c:pt>
                <c:pt idx="3478">
                  <c:v>6.9792899408284</c:v>
                </c:pt>
                <c:pt idx="3479">
                  <c:v>6.27810650887574</c:v>
                </c:pt>
                <c:pt idx="3480">
                  <c:v>5.58284023668639</c:v>
                </c:pt>
                <c:pt idx="3481">
                  <c:v>4.86390532544379</c:v>
                </c:pt>
                <c:pt idx="3482">
                  <c:v>4.05325443786982</c:v>
                </c:pt>
                <c:pt idx="3483">
                  <c:v>3.18934911242603</c:v>
                </c:pt>
                <c:pt idx="3484">
                  <c:v>2.26331360946746</c:v>
                </c:pt>
                <c:pt idx="3485">
                  <c:v>1.28698224852071</c:v>
                </c:pt>
                <c:pt idx="3486">
                  <c:v>0.316568047337279</c:v>
                </c:pt>
                <c:pt idx="3487">
                  <c:v>-0.698224852071005</c:v>
                </c:pt>
                <c:pt idx="3488">
                  <c:v>-1.70710059171598</c:v>
                </c:pt>
                <c:pt idx="3489">
                  <c:v>-2.76331360946745</c:v>
                </c:pt>
                <c:pt idx="3490">
                  <c:v>-3.89644970414201</c:v>
                </c:pt>
                <c:pt idx="3491">
                  <c:v>-5.08579881656805</c:v>
                </c:pt>
                <c:pt idx="3492">
                  <c:v>-6.29585798816568</c:v>
                </c:pt>
                <c:pt idx="3493">
                  <c:v>-7.51775147928994</c:v>
                </c:pt>
                <c:pt idx="3494">
                  <c:v>-8.7603550295858</c:v>
                </c:pt>
                <c:pt idx="3495">
                  <c:v>-9.95857988165681</c:v>
                </c:pt>
                <c:pt idx="3496">
                  <c:v>-11.1005917159763</c:v>
                </c:pt>
                <c:pt idx="3497">
                  <c:v>-12.1804733727811</c:v>
                </c:pt>
                <c:pt idx="3498">
                  <c:v>-13.1449704142012</c:v>
                </c:pt>
                <c:pt idx="3499">
                  <c:v>-14.0207100591716</c:v>
                </c:pt>
                <c:pt idx="3500">
                  <c:v>-14.8047337278107</c:v>
                </c:pt>
                <c:pt idx="3501">
                  <c:v>-15.5059171597633</c:v>
                </c:pt>
                <c:pt idx="3502">
                  <c:v>-16.112426035503</c:v>
                </c:pt>
                <c:pt idx="3503">
                  <c:v>-16.603550295858</c:v>
                </c:pt>
                <c:pt idx="3504">
                  <c:v>-17.0325443786982</c:v>
                </c:pt>
                <c:pt idx="3505">
                  <c:v>-17.405325443787</c:v>
                </c:pt>
                <c:pt idx="3506">
                  <c:v>-17.7603550295858</c:v>
                </c:pt>
                <c:pt idx="3507">
                  <c:v>-18.0295857988166</c:v>
                </c:pt>
                <c:pt idx="3508">
                  <c:v>-18.1715976331361</c:v>
                </c:pt>
                <c:pt idx="3509">
                  <c:v>-18.1745562130178</c:v>
                </c:pt>
                <c:pt idx="3510">
                  <c:v>-18.0473372781066</c:v>
                </c:pt>
                <c:pt idx="3511">
                  <c:v>-17.8136094674557</c:v>
                </c:pt>
                <c:pt idx="3512">
                  <c:v>-17.5207100591717</c:v>
                </c:pt>
                <c:pt idx="3513">
                  <c:v>-17.1538461538462</c:v>
                </c:pt>
                <c:pt idx="3514">
                  <c:v>-16.733727810651</c:v>
                </c:pt>
                <c:pt idx="3515">
                  <c:v>-16.2426035502959</c:v>
                </c:pt>
                <c:pt idx="3516">
                  <c:v>-15.6360946745563</c:v>
                </c:pt>
                <c:pt idx="3517">
                  <c:v>-14.9763313609468</c:v>
                </c:pt>
                <c:pt idx="3518">
                  <c:v>-14.2485207100592</c:v>
                </c:pt>
                <c:pt idx="3519">
                  <c:v>-13.4408284023669</c:v>
                </c:pt>
                <c:pt idx="3520">
                  <c:v>-12.5798816568048</c:v>
                </c:pt>
                <c:pt idx="3521">
                  <c:v>-11.7189349112427</c:v>
                </c:pt>
                <c:pt idx="3522">
                  <c:v>-10.8579881656805</c:v>
                </c:pt>
                <c:pt idx="3523">
                  <c:v>-9.96449704142019</c:v>
                </c:pt>
                <c:pt idx="3524">
                  <c:v>-9.06508875739652</c:v>
                </c:pt>
                <c:pt idx="3525">
                  <c:v>-8.15680473372788</c:v>
                </c:pt>
                <c:pt idx="3526">
                  <c:v>-7.18639053254444</c:v>
                </c:pt>
                <c:pt idx="3527">
                  <c:v>-6.19230769230775</c:v>
                </c:pt>
                <c:pt idx="3528">
                  <c:v>-5.1952662721894</c:v>
                </c:pt>
                <c:pt idx="3529">
                  <c:v>-4.2426035502959</c:v>
                </c:pt>
                <c:pt idx="3530">
                  <c:v>-3.27514792899412</c:v>
                </c:pt>
                <c:pt idx="3531">
                  <c:v>-2.31360946745565</c:v>
                </c:pt>
                <c:pt idx="3532">
                  <c:v>-1.31952662721896</c:v>
                </c:pt>
                <c:pt idx="3533">
                  <c:v>-0.34911242603551</c:v>
                </c:pt>
                <c:pt idx="3534">
                  <c:v>0.582840236686394</c:v>
                </c:pt>
                <c:pt idx="3535">
                  <c:v>1.46745562130179</c:v>
                </c:pt>
                <c:pt idx="3536">
                  <c:v>2.27514792899411</c:v>
                </c:pt>
                <c:pt idx="3537">
                  <c:v>3.03846153846157</c:v>
                </c:pt>
                <c:pt idx="3538">
                  <c:v>3.80473372781069</c:v>
                </c:pt>
                <c:pt idx="3539">
                  <c:v>4.49704142011839</c:v>
                </c:pt>
                <c:pt idx="3540">
                  <c:v>5.14792899408289</c:v>
                </c:pt>
                <c:pt idx="3541">
                  <c:v>5.75443786982253</c:v>
                </c:pt>
                <c:pt idx="3542">
                  <c:v>6.29289940828407</c:v>
                </c:pt>
                <c:pt idx="3543">
                  <c:v>6.8047337278107</c:v>
                </c:pt>
                <c:pt idx="3544">
                  <c:v>7.27810650887579</c:v>
                </c:pt>
                <c:pt idx="3545">
                  <c:v>7.67159763313614</c:v>
                </c:pt>
                <c:pt idx="3546">
                  <c:v>8.01775147928998</c:v>
                </c:pt>
                <c:pt idx="3547">
                  <c:v>8.31656804733732</c:v>
                </c:pt>
                <c:pt idx="3548">
                  <c:v>8.56213017751483</c:v>
                </c:pt>
                <c:pt idx="3549">
                  <c:v>8.74852071005921</c:v>
                </c:pt>
                <c:pt idx="3550">
                  <c:v>8.87278106508879</c:v>
                </c:pt>
                <c:pt idx="3551">
                  <c:v>8.97928994082844</c:v>
                </c:pt>
                <c:pt idx="3552">
                  <c:v>9.04142011834323</c:v>
                </c:pt>
                <c:pt idx="3553">
                  <c:v>9.07692307692311</c:v>
                </c:pt>
                <c:pt idx="3554">
                  <c:v>9.08875739644974</c:v>
                </c:pt>
                <c:pt idx="3555">
                  <c:v>9.09763313609471</c:v>
                </c:pt>
                <c:pt idx="3556">
                  <c:v>9.05917159763317</c:v>
                </c:pt>
                <c:pt idx="3557">
                  <c:v>9.00000000000003</c:v>
                </c:pt>
                <c:pt idx="3558">
                  <c:v>8.91420118343197</c:v>
                </c:pt>
                <c:pt idx="3559">
                  <c:v>8.81065088757398</c:v>
                </c:pt>
                <c:pt idx="3560">
                  <c:v>8.71597633136095</c:v>
                </c:pt>
                <c:pt idx="3561">
                  <c:v>8.60059171597633</c:v>
                </c:pt>
                <c:pt idx="3562">
                  <c:v>8.49112426035503</c:v>
                </c:pt>
                <c:pt idx="3563">
                  <c:v>8.36094674556213</c:v>
                </c:pt>
                <c:pt idx="3564">
                  <c:v>8.14497041420118</c:v>
                </c:pt>
                <c:pt idx="3565">
                  <c:v>7.92603550295857</c:v>
                </c:pt>
                <c:pt idx="3566">
                  <c:v>7.64497041420117</c:v>
                </c:pt>
                <c:pt idx="3567">
                  <c:v>7.30473372781063</c:v>
                </c:pt>
                <c:pt idx="3568">
                  <c:v>6.93786982248519</c:v>
                </c:pt>
                <c:pt idx="3569">
                  <c:v>6.51183431952661</c:v>
                </c:pt>
                <c:pt idx="3570">
                  <c:v>6.0059171597633</c:v>
                </c:pt>
                <c:pt idx="3571">
                  <c:v>5.48224852071005</c:v>
                </c:pt>
                <c:pt idx="3572">
                  <c:v>4.92011834319526</c:v>
                </c:pt>
                <c:pt idx="3573">
                  <c:v>4.30177514792899</c:v>
                </c:pt>
                <c:pt idx="3574">
                  <c:v>3.65680473372781</c:v>
                </c:pt>
                <c:pt idx="3575">
                  <c:v>2.95562130177515</c:v>
                </c:pt>
                <c:pt idx="3576">
                  <c:v>2.18343195266272</c:v>
                </c:pt>
                <c:pt idx="3577">
                  <c:v>1.31065088757396</c:v>
                </c:pt>
                <c:pt idx="3578">
                  <c:v>0.331360946745562</c:v>
                </c:pt>
                <c:pt idx="3579">
                  <c:v>-0.718934911242604</c:v>
                </c:pt>
                <c:pt idx="3580">
                  <c:v>-1.80473372781065</c:v>
                </c:pt>
                <c:pt idx="3581">
                  <c:v>-2.91420118343195</c:v>
                </c:pt>
                <c:pt idx="3582">
                  <c:v>-4.00887573964497</c:v>
                </c:pt>
                <c:pt idx="3583">
                  <c:v>-5.08579881656805</c:v>
                </c:pt>
                <c:pt idx="3584">
                  <c:v>-6.15384615384615</c:v>
                </c:pt>
                <c:pt idx="3585">
                  <c:v>-7.21301775147929</c:v>
                </c:pt>
                <c:pt idx="3586">
                  <c:v>-8.26923076923077</c:v>
                </c:pt>
                <c:pt idx="3587">
                  <c:v>-9.33431952662722</c:v>
                </c:pt>
                <c:pt idx="3588">
                  <c:v>-10.3816568047337</c:v>
                </c:pt>
                <c:pt idx="3589">
                  <c:v>-11.396449704142</c:v>
                </c:pt>
                <c:pt idx="3590">
                  <c:v>-12.3402366863905</c:v>
                </c:pt>
                <c:pt idx="3591">
                  <c:v>-13.2544378698225</c:v>
                </c:pt>
                <c:pt idx="3592">
                  <c:v>-14.1213017751479</c:v>
                </c:pt>
                <c:pt idx="3593">
                  <c:v>-14.9437869822485</c:v>
                </c:pt>
                <c:pt idx="3594">
                  <c:v>-15.7633136094675</c:v>
                </c:pt>
                <c:pt idx="3595">
                  <c:v>-16.5798816568047</c:v>
                </c:pt>
                <c:pt idx="3596">
                  <c:v>-17.387573964497</c:v>
                </c:pt>
                <c:pt idx="3597">
                  <c:v>-18.2218934911243</c:v>
                </c:pt>
                <c:pt idx="3598">
                  <c:v>-19.0355029585799</c:v>
                </c:pt>
                <c:pt idx="3599">
                  <c:v>-19.8372781065089</c:v>
                </c:pt>
                <c:pt idx="3600">
                  <c:v>-20.594674556213</c:v>
                </c:pt>
                <c:pt idx="3601">
                  <c:v>-21.2899408284024</c:v>
                </c:pt>
                <c:pt idx="3602">
                  <c:v>-21.9082840236686</c:v>
                </c:pt>
                <c:pt idx="3603">
                  <c:v>-22.4201183431953</c:v>
                </c:pt>
                <c:pt idx="3604">
                  <c:v>-22.8224852071006</c:v>
                </c:pt>
                <c:pt idx="3605">
                  <c:v>-23.1568047337278</c:v>
                </c:pt>
                <c:pt idx="3606">
                  <c:v>-23.4940828402367</c:v>
                </c:pt>
                <c:pt idx="3607">
                  <c:v>-23.792899408284</c:v>
                </c:pt>
                <c:pt idx="3608">
                  <c:v>-24.0295857988166</c:v>
                </c:pt>
                <c:pt idx="3609">
                  <c:v>-24.2130177514793</c:v>
                </c:pt>
                <c:pt idx="3610">
                  <c:v>-24.3639053254438</c:v>
                </c:pt>
                <c:pt idx="3611">
                  <c:v>-24.5177514792899</c:v>
                </c:pt>
                <c:pt idx="3612">
                  <c:v>-24.6301775147929</c:v>
                </c:pt>
                <c:pt idx="3613">
                  <c:v>-24.6923076923077</c:v>
                </c:pt>
                <c:pt idx="3614">
                  <c:v>-24.7485207100592</c:v>
                </c:pt>
                <c:pt idx="3615">
                  <c:v>-24.801775147929</c:v>
                </c:pt>
                <c:pt idx="3616">
                  <c:v>-24.8639053254438</c:v>
                </c:pt>
                <c:pt idx="3617">
                  <c:v>-24.8994082840237</c:v>
                </c:pt>
                <c:pt idx="3618">
                  <c:v>-24.9171597633136</c:v>
                </c:pt>
                <c:pt idx="3619">
                  <c:v>-24.8609467455621</c:v>
                </c:pt>
                <c:pt idx="3620">
                  <c:v>-24.7514792899408</c:v>
                </c:pt>
                <c:pt idx="3621">
                  <c:v>-24.5917159763314</c:v>
                </c:pt>
                <c:pt idx="3622">
                  <c:v>-24.3934911242604</c:v>
                </c:pt>
                <c:pt idx="3623">
                  <c:v>-24.1656804733728</c:v>
                </c:pt>
                <c:pt idx="3624">
                  <c:v>-23.9201183431953</c:v>
                </c:pt>
                <c:pt idx="3625">
                  <c:v>-23.6656804733728</c:v>
                </c:pt>
                <c:pt idx="3626">
                  <c:v>-23.4378698224852</c:v>
                </c:pt>
                <c:pt idx="3627">
                  <c:v>-23.2189349112426</c:v>
                </c:pt>
                <c:pt idx="3628">
                  <c:v>-22.991124260355</c:v>
                </c:pt>
                <c:pt idx="3629">
                  <c:v>-22.7958579881657</c:v>
                </c:pt>
                <c:pt idx="3630">
                  <c:v>-22.6242603550296</c:v>
                </c:pt>
                <c:pt idx="3631">
                  <c:v>-22.4142011834319</c:v>
                </c:pt>
                <c:pt idx="3632">
                  <c:v>-22.1597633136095</c:v>
                </c:pt>
                <c:pt idx="3633">
                  <c:v>-21.887573964497</c:v>
                </c:pt>
                <c:pt idx="3634">
                  <c:v>-21.6804733727811</c:v>
                </c:pt>
                <c:pt idx="3635">
                  <c:v>-21.4644970414201</c:v>
                </c:pt>
                <c:pt idx="3636">
                  <c:v>-21.2278106508876</c:v>
                </c:pt>
                <c:pt idx="3637">
                  <c:v>-20.9230769230769</c:v>
                </c:pt>
                <c:pt idx="3638">
                  <c:v>-20.5828402366864</c:v>
                </c:pt>
                <c:pt idx="3639">
                  <c:v>-20.2189349112426</c:v>
                </c:pt>
                <c:pt idx="3640">
                  <c:v>-19.8047337278107</c:v>
                </c:pt>
                <c:pt idx="3641">
                  <c:v>-19.3431952662722</c:v>
                </c:pt>
                <c:pt idx="3642">
                  <c:v>-18.7810650887574</c:v>
                </c:pt>
                <c:pt idx="3643">
                  <c:v>-18.1804733727811</c:v>
                </c:pt>
                <c:pt idx="3644">
                  <c:v>-17.5384615384615</c:v>
                </c:pt>
                <c:pt idx="3645">
                  <c:v>-16.8786982248521</c:v>
                </c:pt>
                <c:pt idx="3646">
                  <c:v>-16.1715976331361</c:v>
                </c:pt>
                <c:pt idx="3647">
                  <c:v>-15.3550295857988</c:v>
                </c:pt>
                <c:pt idx="3648">
                  <c:v>-14.4349112426036</c:v>
                </c:pt>
                <c:pt idx="3649">
                  <c:v>-13.3934911242604</c:v>
                </c:pt>
                <c:pt idx="3650">
                  <c:v>-12.2633136094675</c:v>
                </c:pt>
                <c:pt idx="3651">
                  <c:v>-11.0118343195266</c:v>
                </c:pt>
                <c:pt idx="3652">
                  <c:v>-9.66272189349112</c:v>
                </c:pt>
                <c:pt idx="3653">
                  <c:v>-8.24852071005917</c:v>
                </c:pt>
                <c:pt idx="3654">
                  <c:v>-6.77514792899409</c:v>
                </c:pt>
                <c:pt idx="3655">
                  <c:v>-5.26331360946747</c:v>
                </c:pt>
                <c:pt idx="3656">
                  <c:v>-3.67751479289942</c:v>
                </c:pt>
                <c:pt idx="3657">
                  <c:v>-2.07396449704144</c:v>
                </c:pt>
                <c:pt idx="3658">
                  <c:v>-0.420118343195293</c:v>
                </c:pt>
                <c:pt idx="3659">
                  <c:v>1.2514792899408</c:v>
                </c:pt>
                <c:pt idx="3660">
                  <c:v>2.95857988165677</c:v>
                </c:pt>
                <c:pt idx="3661">
                  <c:v>4.60355029585796</c:v>
                </c:pt>
                <c:pt idx="3662">
                  <c:v>6.17751479289938</c:v>
                </c:pt>
                <c:pt idx="3663">
                  <c:v>7.70118343195263</c:v>
                </c:pt>
                <c:pt idx="3664">
                  <c:v>9.17455621301772</c:v>
                </c:pt>
                <c:pt idx="3665">
                  <c:v>10.6360946745562</c:v>
                </c:pt>
                <c:pt idx="3666">
                  <c:v>12.0710059171597</c:v>
                </c:pt>
                <c:pt idx="3667">
                  <c:v>13.4467455621302</c:v>
                </c:pt>
                <c:pt idx="3668">
                  <c:v>14.7011834319526</c:v>
                </c:pt>
                <c:pt idx="3669">
                  <c:v>15.878698224852</c:v>
                </c:pt>
                <c:pt idx="3670">
                  <c:v>16.9852071005917</c:v>
                </c:pt>
                <c:pt idx="3671">
                  <c:v>18.0177514792899</c:v>
                </c:pt>
                <c:pt idx="3672">
                  <c:v>18.991124260355</c:v>
                </c:pt>
                <c:pt idx="3673">
                  <c:v>19.8816568047337</c:v>
                </c:pt>
                <c:pt idx="3674">
                  <c:v>20.7100591715976</c:v>
                </c:pt>
                <c:pt idx="3675">
                  <c:v>21.4644970414201</c:v>
                </c:pt>
                <c:pt idx="3676">
                  <c:v>22.1183431952663</c:v>
                </c:pt>
                <c:pt idx="3677">
                  <c:v>22.6804733727811</c:v>
                </c:pt>
                <c:pt idx="3678">
                  <c:v>23.180473372781</c:v>
                </c:pt>
                <c:pt idx="3679">
                  <c:v>23.6153846153846</c:v>
                </c:pt>
                <c:pt idx="3680">
                  <c:v>24.0029585798816</c:v>
                </c:pt>
                <c:pt idx="3681">
                  <c:v>24.3994082840236</c:v>
                </c:pt>
                <c:pt idx="3682">
                  <c:v>24.7218934911242</c:v>
                </c:pt>
                <c:pt idx="3683">
                  <c:v>24.9644970414201</c:v>
                </c:pt>
                <c:pt idx="3684">
                  <c:v>25.1153846153846</c:v>
                </c:pt>
                <c:pt idx="3685">
                  <c:v>25.1863905325443</c:v>
                </c:pt>
                <c:pt idx="3686">
                  <c:v>25.1775147928994</c:v>
                </c:pt>
                <c:pt idx="3687">
                  <c:v>25.1272189349112</c:v>
                </c:pt>
                <c:pt idx="3688">
                  <c:v>25.0887573964497</c:v>
                </c:pt>
                <c:pt idx="3689">
                  <c:v>25.0266272189349</c:v>
                </c:pt>
                <c:pt idx="3690">
                  <c:v>24.8934911242603</c:v>
                </c:pt>
                <c:pt idx="3691">
                  <c:v>24.689349112426</c:v>
                </c:pt>
                <c:pt idx="3692">
                  <c:v>24.4230769230769</c:v>
                </c:pt>
                <c:pt idx="3693">
                  <c:v>24.1005917159763</c:v>
                </c:pt>
                <c:pt idx="3694">
                  <c:v>23.7426035502958</c:v>
                </c:pt>
                <c:pt idx="3695">
                  <c:v>23.3757396449704</c:v>
                </c:pt>
                <c:pt idx="3696">
                  <c:v>23.0266272189349</c:v>
                </c:pt>
                <c:pt idx="3697">
                  <c:v>22.6508875739644</c:v>
                </c:pt>
                <c:pt idx="3698">
                  <c:v>22.2337278106508</c:v>
                </c:pt>
                <c:pt idx="3699">
                  <c:v>21.7810650887573</c:v>
                </c:pt>
                <c:pt idx="3700">
                  <c:v>21.2869822485206</c:v>
                </c:pt>
                <c:pt idx="3701">
                  <c:v>20.7337278106508</c:v>
                </c:pt>
                <c:pt idx="3702">
                  <c:v>20.171597633136</c:v>
                </c:pt>
                <c:pt idx="3703">
                  <c:v>19.6005917159763</c:v>
                </c:pt>
                <c:pt idx="3704">
                  <c:v>18.9881656804733</c:v>
                </c:pt>
                <c:pt idx="3705">
                  <c:v>18.3609467455621</c:v>
                </c:pt>
                <c:pt idx="3706">
                  <c:v>17.6775147928994</c:v>
                </c:pt>
                <c:pt idx="3707">
                  <c:v>16.9437869822485</c:v>
                </c:pt>
                <c:pt idx="3708">
                  <c:v>16.198224852071</c:v>
                </c:pt>
                <c:pt idx="3709">
                  <c:v>15.4497041420118</c:v>
                </c:pt>
                <c:pt idx="3710">
                  <c:v>14.7100591715976</c:v>
                </c:pt>
                <c:pt idx="3711">
                  <c:v>13.98224852071</c:v>
                </c:pt>
                <c:pt idx="3712">
                  <c:v>13.284023668639</c:v>
                </c:pt>
                <c:pt idx="3713">
                  <c:v>12.603550295858</c:v>
                </c:pt>
                <c:pt idx="3714">
                  <c:v>11.9171597633136</c:v>
                </c:pt>
                <c:pt idx="3715">
                  <c:v>11.2307692307692</c:v>
                </c:pt>
                <c:pt idx="3716">
                  <c:v>10.585798816568</c:v>
                </c:pt>
                <c:pt idx="3717">
                  <c:v>9.95857988165681</c:v>
                </c:pt>
                <c:pt idx="3718">
                  <c:v>9.34615384615385</c:v>
                </c:pt>
                <c:pt idx="3719">
                  <c:v>8.81360946745563</c:v>
                </c:pt>
                <c:pt idx="3720">
                  <c:v>8.34319526627219</c:v>
                </c:pt>
                <c:pt idx="3721">
                  <c:v>7.89940828402367</c:v>
                </c:pt>
                <c:pt idx="3722">
                  <c:v>7.44378698224852</c:v>
                </c:pt>
                <c:pt idx="3723">
                  <c:v>7.02662721893491</c:v>
                </c:pt>
                <c:pt idx="3724">
                  <c:v>6.66568047337278</c:v>
                </c:pt>
                <c:pt idx="3725">
                  <c:v>6.32544378698225</c:v>
                </c:pt>
                <c:pt idx="3726">
                  <c:v>6.03254437869823</c:v>
                </c:pt>
                <c:pt idx="3727">
                  <c:v>5.79881656804734</c:v>
                </c:pt>
                <c:pt idx="3728">
                  <c:v>5.62426035502959</c:v>
                </c:pt>
                <c:pt idx="3729">
                  <c:v>5.47633136094675</c:v>
                </c:pt>
                <c:pt idx="3730">
                  <c:v>5.38757396449704</c:v>
                </c:pt>
                <c:pt idx="3731">
                  <c:v>5.35502958579882</c:v>
                </c:pt>
                <c:pt idx="3732">
                  <c:v>5.37278106508876</c:v>
                </c:pt>
                <c:pt idx="3733">
                  <c:v>5.42899408284024</c:v>
                </c:pt>
                <c:pt idx="3734">
                  <c:v>5.50295857988166</c:v>
                </c:pt>
                <c:pt idx="3735">
                  <c:v>5.63609467455621</c:v>
                </c:pt>
                <c:pt idx="3736">
                  <c:v>5.80473372781065</c:v>
                </c:pt>
                <c:pt idx="3737">
                  <c:v>6.01183431952663</c:v>
                </c:pt>
                <c:pt idx="3738">
                  <c:v>6.28402366863906</c:v>
                </c:pt>
                <c:pt idx="3739">
                  <c:v>6.60059171597633</c:v>
                </c:pt>
                <c:pt idx="3740">
                  <c:v>6.94082840236687</c:v>
                </c:pt>
                <c:pt idx="3741">
                  <c:v>7.27514792899408</c:v>
                </c:pt>
                <c:pt idx="3742">
                  <c:v>7.6094674556213</c:v>
                </c:pt>
                <c:pt idx="3743">
                  <c:v>7.95562130177515</c:v>
                </c:pt>
                <c:pt idx="3744">
                  <c:v>8.30177514792899</c:v>
                </c:pt>
                <c:pt idx="3745">
                  <c:v>8.63313609467456</c:v>
                </c:pt>
                <c:pt idx="3746">
                  <c:v>8.98224852071006</c:v>
                </c:pt>
                <c:pt idx="3747">
                  <c:v>9.34615384615385</c:v>
                </c:pt>
                <c:pt idx="3748">
                  <c:v>9.72485207100592</c:v>
                </c:pt>
                <c:pt idx="3749">
                  <c:v>10.1005917159763</c:v>
                </c:pt>
                <c:pt idx="3750">
                  <c:v>10.4497041420118</c:v>
                </c:pt>
                <c:pt idx="3751">
                  <c:v>10.7662721893491</c:v>
                </c:pt>
                <c:pt idx="3752">
                  <c:v>11.0325443786982</c:v>
                </c:pt>
                <c:pt idx="3753">
                  <c:v>11.2721893491124</c:v>
                </c:pt>
                <c:pt idx="3754">
                  <c:v>11.5</c:v>
                </c:pt>
                <c:pt idx="3755">
                  <c:v>11.7278106508876</c:v>
                </c:pt>
                <c:pt idx="3756">
                  <c:v>11.8905325443787</c:v>
                </c:pt>
                <c:pt idx="3757">
                  <c:v>12.0059171597633</c:v>
                </c:pt>
                <c:pt idx="3758">
                  <c:v>12.0739644970414</c:v>
                </c:pt>
                <c:pt idx="3759">
                  <c:v>12.0532544378698</c:v>
                </c:pt>
                <c:pt idx="3760">
                  <c:v>11.9822485207101</c:v>
                </c:pt>
                <c:pt idx="3761">
                  <c:v>11.8520710059172</c:v>
                </c:pt>
                <c:pt idx="3762">
                  <c:v>11.6863905325444</c:v>
                </c:pt>
                <c:pt idx="3763">
                  <c:v>11.4556213017752</c:v>
                </c:pt>
                <c:pt idx="3764">
                  <c:v>11.1153846153846</c:v>
                </c:pt>
                <c:pt idx="3765">
                  <c:v>10.689349112426</c:v>
                </c:pt>
                <c:pt idx="3766">
                  <c:v>10.1745562130178</c:v>
                </c:pt>
                <c:pt idx="3767">
                  <c:v>9.57396449704142</c:v>
                </c:pt>
                <c:pt idx="3768">
                  <c:v>8.86094674556213</c:v>
                </c:pt>
                <c:pt idx="3769">
                  <c:v>8.09467455621302</c:v>
                </c:pt>
                <c:pt idx="3770">
                  <c:v>7.26627218934911</c:v>
                </c:pt>
                <c:pt idx="3771">
                  <c:v>6.33727810650888</c:v>
                </c:pt>
                <c:pt idx="3772">
                  <c:v>5.29289940828402</c:v>
                </c:pt>
                <c:pt idx="3773">
                  <c:v>4.13609467455621</c:v>
                </c:pt>
                <c:pt idx="3774">
                  <c:v>2.8698224852071</c:v>
                </c:pt>
                <c:pt idx="3775">
                  <c:v>1.47633136094674</c:v>
                </c:pt>
                <c:pt idx="3776">
                  <c:v>-0.00887573964497079</c:v>
                </c:pt>
                <c:pt idx="3777">
                  <c:v>-1.52662721893491</c:v>
                </c:pt>
                <c:pt idx="3778">
                  <c:v>-3.07100591715976</c:v>
                </c:pt>
                <c:pt idx="3779">
                  <c:v>-4.64201183431953</c:v>
                </c:pt>
                <c:pt idx="3780">
                  <c:v>-6.27810650887574</c:v>
                </c:pt>
                <c:pt idx="3781">
                  <c:v>-7.95857988165681</c:v>
                </c:pt>
                <c:pt idx="3782">
                  <c:v>-9.66863905325444</c:v>
                </c:pt>
                <c:pt idx="3783">
                  <c:v>-11.4171597633136</c:v>
                </c:pt>
                <c:pt idx="3784">
                  <c:v>-13.1686390532544</c:v>
                </c:pt>
                <c:pt idx="3785">
                  <c:v>-14.896449704142</c:v>
                </c:pt>
                <c:pt idx="3786">
                  <c:v>-16.5857988165681</c:v>
                </c:pt>
                <c:pt idx="3787">
                  <c:v>-18.2781065088757</c:v>
                </c:pt>
                <c:pt idx="3788">
                  <c:v>-19.9881656804734</c:v>
                </c:pt>
                <c:pt idx="3789">
                  <c:v>-21.6863905325444</c:v>
                </c:pt>
                <c:pt idx="3790">
                  <c:v>-23.3727810650888</c:v>
                </c:pt>
                <c:pt idx="3791">
                  <c:v>-25.0502958579882</c:v>
                </c:pt>
                <c:pt idx="3792">
                  <c:v>-26.689349112426</c:v>
                </c:pt>
                <c:pt idx="3793">
                  <c:v>-28.2396449704142</c:v>
                </c:pt>
                <c:pt idx="3794">
                  <c:v>-29.6745562130178</c:v>
                </c:pt>
                <c:pt idx="3795">
                  <c:v>-31.0502958579882</c:v>
                </c:pt>
                <c:pt idx="3796">
                  <c:v>-32.3491124260355</c:v>
                </c:pt>
                <c:pt idx="3797">
                  <c:v>-33.5532544378698</c:v>
                </c:pt>
                <c:pt idx="3798">
                  <c:v>-34.6568047337278</c:v>
                </c:pt>
                <c:pt idx="3799">
                  <c:v>-35.6804733727811</c:v>
                </c:pt>
                <c:pt idx="3800">
                  <c:v>-36.5769230769231</c:v>
                </c:pt>
                <c:pt idx="3801">
                  <c:v>-37.2988165680473</c:v>
                </c:pt>
                <c:pt idx="3802">
                  <c:v>-37.8846153846154</c:v>
                </c:pt>
                <c:pt idx="3803">
                  <c:v>-38.3727810650887</c:v>
                </c:pt>
                <c:pt idx="3804">
                  <c:v>-38.7899408284024</c:v>
                </c:pt>
                <c:pt idx="3805">
                  <c:v>-39.1508875739645</c:v>
                </c:pt>
                <c:pt idx="3806">
                  <c:v>-39.4526627218935</c:v>
                </c:pt>
                <c:pt idx="3807">
                  <c:v>-39.6923076923077</c:v>
                </c:pt>
                <c:pt idx="3808">
                  <c:v>-39.8313609467456</c:v>
                </c:pt>
                <c:pt idx="3809">
                  <c:v>-39.8757396449704</c:v>
                </c:pt>
                <c:pt idx="3810">
                  <c:v>-39.8461538461539</c:v>
                </c:pt>
                <c:pt idx="3811">
                  <c:v>-39.7633136094675</c:v>
                </c:pt>
                <c:pt idx="3812">
                  <c:v>-39.6508875739645</c:v>
                </c:pt>
                <c:pt idx="3813">
                  <c:v>-39.4911242603551</c:v>
                </c:pt>
                <c:pt idx="3814">
                  <c:v>-39.2573964497042</c:v>
                </c:pt>
                <c:pt idx="3815">
                  <c:v>-38.9437869822486</c:v>
                </c:pt>
                <c:pt idx="3816">
                  <c:v>-38.508875739645</c:v>
                </c:pt>
                <c:pt idx="3817">
                  <c:v>-37.9497041420119</c:v>
                </c:pt>
                <c:pt idx="3818">
                  <c:v>-37.3076923076924</c:v>
                </c:pt>
                <c:pt idx="3819">
                  <c:v>-36.639053254438</c:v>
                </c:pt>
                <c:pt idx="3820">
                  <c:v>-35.940828402367</c:v>
                </c:pt>
                <c:pt idx="3821">
                  <c:v>-35.233727810651</c:v>
                </c:pt>
                <c:pt idx="3822">
                  <c:v>-34.5118343195267</c:v>
                </c:pt>
                <c:pt idx="3823">
                  <c:v>-33.7455621301776</c:v>
                </c:pt>
                <c:pt idx="3824">
                  <c:v>-32.9112426035504</c:v>
                </c:pt>
                <c:pt idx="3825">
                  <c:v>-32.0118343195268</c:v>
                </c:pt>
                <c:pt idx="3826">
                  <c:v>-31.0591715976333</c:v>
                </c:pt>
                <c:pt idx="3827">
                  <c:v>-30.1449704142013</c:v>
                </c:pt>
                <c:pt idx="3828">
                  <c:v>-29.2633136094676</c:v>
                </c:pt>
                <c:pt idx="3829">
                  <c:v>-28.4142011834321</c:v>
                </c:pt>
                <c:pt idx="3830">
                  <c:v>-27.53550295858</c:v>
                </c:pt>
                <c:pt idx="3831">
                  <c:v>-26.639053254438</c:v>
                </c:pt>
                <c:pt idx="3832">
                  <c:v>-25.6775147928996</c:v>
                </c:pt>
                <c:pt idx="3833">
                  <c:v>-24.7071005917161</c:v>
                </c:pt>
                <c:pt idx="3834">
                  <c:v>-23.7041420118345</c:v>
                </c:pt>
                <c:pt idx="3835">
                  <c:v>-22.6982248520711</c:v>
                </c:pt>
                <c:pt idx="3836">
                  <c:v>-21.751479289941</c:v>
                </c:pt>
                <c:pt idx="3837">
                  <c:v>-20.837278106509</c:v>
                </c:pt>
                <c:pt idx="3838">
                  <c:v>-19.931952662722</c:v>
                </c:pt>
                <c:pt idx="3839">
                  <c:v>-19.0562130177516</c:v>
                </c:pt>
                <c:pt idx="3840">
                  <c:v>-18.2100591715977</c:v>
                </c:pt>
                <c:pt idx="3841">
                  <c:v>-17.4023668639054</c:v>
                </c:pt>
                <c:pt idx="3842">
                  <c:v>-16.6627218934912</c:v>
                </c:pt>
                <c:pt idx="3843">
                  <c:v>-16.0118343195267</c:v>
                </c:pt>
                <c:pt idx="3844">
                  <c:v>-15.405325443787</c:v>
                </c:pt>
                <c:pt idx="3845">
                  <c:v>-14.8431952662722</c:v>
                </c:pt>
                <c:pt idx="3846">
                  <c:v>-14.2928994082841</c:v>
                </c:pt>
                <c:pt idx="3847">
                  <c:v>-13.7573964497042</c:v>
                </c:pt>
                <c:pt idx="3848">
                  <c:v>-13.2307692307692</c:v>
                </c:pt>
                <c:pt idx="3849">
                  <c:v>-12.6775147928994</c:v>
                </c:pt>
                <c:pt idx="3850">
                  <c:v>-12.1686390532544</c:v>
                </c:pt>
                <c:pt idx="3851">
                  <c:v>-11.7041420118343</c:v>
                </c:pt>
                <c:pt idx="3852">
                  <c:v>-11.301775147929</c:v>
                </c:pt>
                <c:pt idx="3853">
                  <c:v>-10.8905325443787</c:v>
                </c:pt>
                <c:pt idx="3854">
                  <c:v>-10.4615384615384</c:v>
                </c:pt>
                <c:pt idx="3855">
                  <c:v>-10.0207100591716</c:v>
                </c:pt>
                <c:pt idx="3856">
                  <c:v>-9.61538461538459</c:v>
                </c:pt>
                <c:pt idx="3857">
                  <c:v>-9.25443786982246</c:v>
                </c:pt>
                <c:pt idx="3858">
                  <c:v>-8.95857988165678</c:v>
                </c:pt>
                <c:pt idx="3859">
                  <c:v>-8.72781065088755</c:v>
                </c:pt>
                <c:pt idx="3860">
                  <c:v>-8.58284023668637</c:v>
                </c:pt>
                <c:pt idx="3861">
                  <c:v>-8.50295857988164</c:v>
                </c:pt>
                <c:pt idx="3862">
                  <c:v>-8.44674556213016</c:v>
                </c:pt>
                <c:pt idx="3863">
                  <c:v>-8.38461538461537</c:v>
                </c:pt>
                <c:pt idx="3864">
                  <c:v>-8.33136094674555</c:v>
                </c:pt>
                <c:pt idx="3865">
                  <c:v>-8.31360946745561</c:v>
                </c:pt>
                <c:pt idx="3866">
                  <c:v>-8.32544378698224</c:v>
                </c:pt>
                <c:pt idx="3867">
                  <c:v>-8.37278106508876</c:v>
                </c:pt>
                <c:pt idx="3868">
                  <c:v>-8.47041420118343</c:v>
                </c:pt>
                <c:pt idx="3869">
                  <c:v>-8.60059171597633</c:v>
                </c:pt>
                <c:pt idx="3870">
                  <c:v>-8.7396449704142</c:v>
                </c:pt>
                <c:pt idx="3871">
                  <c:v>-8.87573964497041</c:v>
                </c:pt>
                <c:pt idx="3872">
                  <c:v>-9.06508875739645</c:v>
                </c:pt>
                <c:pt idx="3873">
                  <c:v>-9.27810650887574</c:v>
                </c:pt>
                <c:pt idx="3874">
                  <c:v>-9.52366863905326</c:v>
                </c:pt>
                <c:pt idx="3875">
                  <c:v>-9.88461538461539</c:v>
                </c:pt>
                <c:pt idx="3876">
                  <c:v>-10.3402366863905</c:v>
                </c:pt>
                <c:pt idx="3877">
                  <c:v>-10.8639053254438</c:v>
                </c:pt>
                <c:pt idx="3878">
                  <c:v>-11.387573964497</c:v>
                </c:pt>
                <c:pt idx="3879">
                  <c:v>-11.9644970414201</c:v>
                </c:pt>
                <c:pt idx="3880">
                  <c:v>-12.5828402366864</c:v>
                </c:pt>
                <c:pt idx="3881">
                  <c:v>-13.2337278106509</c:v>
                </c:pt>
                <c:pt idx="3882">
                  <c:v>-13.9023668639053</c:v>
                </c:pt>
                <c:pt idx="3883">
                  <c:v>-14.6420118343195</c:v>
                </c:pt>
                <c:pt idx="3884">
                  <c:v>-15.4881656804734</c:v>
                </c:pt>
                <c:pt idx="3885">
                  <c:v>-16.3786982248521</c:v>
                </c:pt>
                <c:pt idx="3886">
                  <c:v>-17.3136094674556</c:v>
                </c:pt>
                <c:pt idx="3887">
                  <c:v>-18.2899408284024</c:v>
                </c:pt>
                <c:pt idx="3888">
                  <c:v>-19.2426035502959</c:v>
                </c:pt>
                <c:pt idx="3889">
                  <c:v>-20.189349112426</c:v>
                </c:pt>
                <c:pt idx="3890">
                  <c:v>-21.1390532544379</c:v>
                </c:pt>
                <c:pt idx="3891">
                  <c:v>-22.0976331360947</c:v>
                </c:pt>
                <c:pt idx="3892">
                  <c:v>-23.0769230769231</c:v>
                </c:pt>
                <c:pt idx="3893">
                  <c:v>-24.0562130177515</c:v>
                </c:pt>
                <c:pt idx="3894">
                  <c:v>-25.0236686390533</c:v>
                </c:pt>
                <c:pt idx="3895">
                  <c:v>-25.9704142011834</c:v>
                </c:pt>
                <c:pt idx="3896">
                  <c:v>-26.9023668639053</c:v>
                </c:pt>
                <c:pt idx="3897">
                  <c:v>-27.7751479289941</c:v>
                </c:pt>
                <c:pt idx="3898">
                  <c:v>-28.5887573964497</c:v>
                </c:pt>
                <c:pt idx="3899">
                  <c:v>-29.3698224852071</c:v>
                </c:pt>
                <c:pt idx="3900">
                  <c:v>-30.1508875739645</c:v>
                </c:pt>
                <c:pt idx="3901">
                  <c:v>-30.9378698224852</c:v>
                </c:pt>
                <c:pt idx="3902">
                  <c:v>-31.7011834319527</c:v>
                </c:pt>
                <c:pt idx="3903">
                  <c:v>-32.4408284023669</c:v>
                </c:pt>
                <c:pt idx="3904">
                  <c:v>-33.2041420118343</c:v>
                </c:pt>
                <c:pt idx="3905">
                  <c:v>-33.9171597633136</c:v>
                </c:pt>
                <c:pt idx="3906">
                  <c:v>-34.5887573964497</c:v>
                </c:pt>
                <c:pt idx="3907">
                  <c:v>-35.2130177514793</c:v>
                </c:pt>
                <c:pt idx="3908">
                  <c:v>-35.8224852071006</c:v>
                </c:pt>
                <c:pt idx="3909">
                  <c:v>-36.3284023668639</c:v>
                </c:pt>
                <c:pt idx="3910">
                  <c:v>-36.7218934911243</c:v>
                </c:pt>
                <c:pt idx="3911">
                  <c:v>-36.9970414201183</c:v>
                </c:pt>
                <c:pt idx="3912">
                  <c:v>-37.1834319526627</c:v>
                </c:pt>
                <c:pt idx="3913">
                  <c:v>-37.2692307692308</c:v>
                </c:pt>
                <c:pt idx="3914">
                  <c:v>-37.2958579881657</c:v>
                </c:pt>
                <c:pt idx="3915">
                  <c:v>-37.2958579881657</c:v>
                </c:pt>
                <c:pt idx="3916">
                  <c:v>-37.2603550295858</c:v>
                </c:pt>
                <c:pt idx="3917">
                  <c:v>-37.1745562130177</c:v>
                </c:pt>
                <c:pt idx="3918">
                  <c:v>-37.0562130177515</c:v>
                </c:pt>
                <c:pt idx="3919">
                  <c:v>-36.9408284023669</c:v>
                </c:pt>
                <c:pt idx="3920">
                  <c:v>-36.8224852071006</c:v>
                </c:pt>
                <c:pt idx="3921">
                  <c:v>-36.7248520710059</c:v>
                </c:pt>
                <c:pt idx="3922">
                  <c:v>-36.6834319526627</c:v>
                </c:pt>
                <c:pt idx="3923">
                  <c:v>-36.689349112426</c:v>
                </c:pt>
                <c:pt idx="3924">
                  <c:v>-36.7455621301775</c:v>
                </c:pt>
                <c:pt idx="3925">
                  <c:v>-36.801775147929</c:v>
                </c:pt>
                <c:pt idx="3926">
                  <c:v>-36.7840236686391</c:v>
                </c:pt>
                <c:pt idx="3927">
                  <c:v>-36.6568047337278</c:v>
                </c:pt>
                <c:pt idx="3928">
                  <c:v>-36.4437869822485</c:v>
                </c:pt>
                <c:pt idx="3929">
                  <c:v>-36.1745562130177</c:v>
                </c:pt>
                <c:pt idx="3930">
                  <c:v>-35.8461538461538</c:v>
                </c:pt>
                <c:pt idx="3931">
                  <c:v>-35.5266272189349</c:v>
                </c:pt>
                <c:pt idx="3932">
                  <c:v>-35.189349112426</c:v>
                </c:pt>
                <c:pt idx="3933">
                  <c:v>-34.8284023668639</c:v>
                </c:pt>
                <c:pt idx="3934">
                  <c:v>-34.3994082840237</c:v>
                </c:pt>
                <c:pt idx="3935">
                  <c:v>-33.9260355029586</c:v>
                </c:pt>
                <c:pt idx="3936">
                  <c:v>-33.414201183432</c:v>
                </c:pt>
                <c:pt idx="3937">
                  <c:v>-32.8934911242604</c:v>
                </c:pt>
                <c:pt idx="3938">
                  <c:v>-32.3550295857988</c:v>
                </c:pt>
                <c:pt idx="3939">
                  <c:v>-31.8224852071006</c:v>
                </c:pt>
                <c:pt idx="3940">
                  <c:v>-31.310650887574</c:v>
                </c:pt>
                <c:pt idx="3941">
                  <c:v>-30.7633136094674</c:v>
                </c:pt>
                <c:pt idx="3942">
                  <c:v>-30.1745562130178</c:v>
                </c:pt>
                <c:pt idx="3943">
                  <c:v>-29.4940828402367</c:v>
                </c:pt>
                <c:pt idx="3944">
                  <c:v>-28.6804733727811</c:v>
                </c:pt>
                <c:pt idx="3945">
                  <c:v>-27.7307692307692</c:v>
                </c:pt>
                <c:pt idx="3946">
                  <c:v>-26.6715976331361</c:v>
                </c:pt>
                <c:pt idx="3947">
                  <c:v>-25.4970414201183</c:v>
                </c:pt>
                <c:pt idx="3948">
                  <c:v>-24.2366863905325</c:v>
                </c:pt>
                <c:pt idx="3949">
                  <c:v>-22.9023668639053</c:v>
                </c:pt>
                <c:pt idx="3950">
                  <c:v>-21.4822485207101</c:v>
                </c:pt>
                <c:pt idx="3951">
                  <c:v>-20.0059171597633</c:v>
                </c:pt>
                <c:pt idx="3952">
                  <c:v>-18.5207100591716</c:v>
                </c:pt>
                <c:pt idx="3953">
                  <c:v>-17.0384615384615</c:v>
                </c:pt>
                <c:pt idx="3954">
                  <c:v>-15.5680473372781</c:v>
                </c:pt>
                <c:pt idx="3955">
                  <c:v>-14.0591715976331</c:v>
                </c:pt>
                <c:pt idx="3956">
                  <c:v>-12.5414201183432</c:v>
                </c:pt>
                <c:pt idx="3957">
                  <c:v>-11.0029585798817</c:v>
                </c:pt>
                <c:pt idx="3958">
                  <c:v>-9.47633136094675</c:v>
                </c:pt>
                <c:pt idx="3959">
                  <c:v>-7.96153846153847</c:v>
                </c:pt>
                <c:pt idx="3960">
                  <c:v>-6.4526627218935</c:v>
                </c:pt>
                <c:pt idx="3961">
                  <c:v>-4.9319526627219</c:v>
                </c:pt>
                <c:pt idx="3962">
                  <c:v>-3.40532544378698</c:v>
                </c:pt>
                <c:pt idx="3963">
                  <c:v>-1.86094674556213</c:v>
                </c:pt>
                <c:pt idx="3964">
                  <c:v>-0.310650887573962</c:v>
                </c:pt>
                <c:pt idx="3965">
                  <c:v>1.2189349112426</c:v>
                </c:pt>
                <c:pt idx="3966">
                  <c:v>2.7396449704142</c:v>
                </c:pt>
                <c:pt idx="3967">
                  <c:v>4.18934911242603</c:v>
                </c:pt>
                <c:pt idx="3968">
                  <c:v>5.51183431952662</c:v>
                </c:pt>
                <c:pt idx="3969">
                  <c:v>6.72189349112424</c:v>
                </c:pt>
                <c:pt idx="3970">
                  <c:v>7.78994082840235</c:v>
                </c:pt>
                <c:pt idx="3971">
                  <c:v>8.72189349112424</c:v>
                </c:pt>
                <c:pt idx="3972">
                  <c:v>9.55029585798813</c:v>
                </c:pt>
                <c:pt idx="3973">
                  <c:v>10.275147928994</c:v>
                </c:pt>
                <c:pt idx="3974">
                  <c:v>10.9319526627218</c:v>
                </c:pt>
                <c:pt idx="3975">
                  <c:v>11.4852071005917</c:v>
                </c:pt>
                <c:pt idx="3976">
                  <c:v>11.9230769230769</c:v>
                </c:pt>
                <c:pt idx="3977">
                  <c:v>12.266272189349</c:v>
                </c:pt>
                <c:pt idx="3978">
                  <c:v>12.5355029585798</c:v>
                </c:pt>
                <c:pt idx="3979">
                  <c:v>12.7337278106508</c:v>
                </c:pt>
                <c:pt idx="3980">
                  <c:v>12.887573964497</c:v>
                </c:pt>
                <c:pt idx="3981">
                  <c:v>12.9792899408283</c:v>
                </c:pt>
                <c:pt idx="3982">
                  <c:v>13.0029585798816</c:v>
                </c:pt>
                <c:pt idx="3983">
                  <c:v>12.9615384615384</c:v>
                </c:pt>
                <c:pt idx="3984">
                  <c:v>12.8520710059171</c:v>
                </c:pt>
                <c:pt idx="3985">
                  <c:v>12.6656804733727</c:v>
                </c:pt>
                <c:pt idx="3986">
                  <c:v>12.3668639053254</c:v>
                </c:pt>
                <c:pt idx="3987">
                  <c:v>11.9378698224851</c:v>
                </c:pt>
                <c:pt idx="3988">
                  <c:v>11.4023668639053</c:v>
                </c:pt>
                <c:pt idx="3989">
                  <c:v>10.7396449704141</c:v>
                </c:pt>
                <c:pt idx="3990">
                  <c:v>9.97928994082833</c:v>
                </c:pt>
                <c:pt idx="3991">
                  <c:v>9.16568047337271</c:v>
                </c:pt>
                <c:pt idx="3992">
                  <c:v>8.30177514792893</c:v>
                </c:pt>
                <c:pt idx="3993">
                  <c:v>7.43786982248514</c:v>
                </c:pt>
                <c:pt idx="3994">
                  <c:v>6.61538461538456</c:v>
                </c:pt>
                <c:pt idx="3995">
                  <c:v>5.76035502958574</c:v>
                </c:pt>
                <c:pt idx="3996">
                  <c:v>4.90236686390528</c:v>
                </c:pt>
                <c:pt idx="3997">
                  <c:v>4.07100591715972</c:v>
                </c:pt>
                <c:pt idx="3998">
                  <c:v>3.24260355029582</c:v>
                </c:pt>
                <c:pt idx="3999">
                  <c:v>2.4497041420118</c:v>
                </c:pt>
                <c:pt idx="4000">
                  <c:v>1.70710059171595</c:v>
                </c:pt>
                <c:pt idx="4001">
                  <c:v>1.02958579881655</c:v>
                </c:pt>
                <c:pt idx="4002">
                  <c:v>0.423076923076918</c:v>
                </c:pt>
                <c:pt idx="4003">
                  <c:v>-0.159763313609468</c:v>
                </c:pt>
                <c:pt idx="4004">
                  <c:v>-0.718934911242601</c:v>
                </c:pt>
                <c:pt idx="4005">
                  <c:v>-1.26331360946745</c:v>
                </c:pt>
                <c:pt idx="4006">
                  <c:v>-1.81952662721893</c:v>
                </c:pt>
                <c:pt idx="4007">
                  <c:v>-2.37573964497041</c:v>
                </c:pt>
                <c:pt idx="4008">
                  <c:v>-2.90532544378698</c:v>
                </c:pt>
                <c:pt idx="4009">
                  <c:v>-3.41420118343195</c:v>
                </c:pt>
                <c:pt idx="4010">
                  <c:v>-3.89644970414201</c:v>
                </c:pt>
                <c:pt idx="4011">
                  <c:v>-4.31360946745562</c:v>
                </c:pt>
                <c:pt idx="4012">
                  <c:v>-4.67455621301775</c:v>
                </c:pt>
                <c:pt idx="4013">
                  <c:v>-4.99112426035503</c:v>
                </c:pt>
                <c:pt idx="4014">
                  <c:v>-5.26627218934911</c:v>
                </c:pt>
                <c:pt idx="4015">
                  <c:v>-5.48520710059171</c:v>
                </c:pt>
                <c:pt idx="4016">
                  <c:v>-5.63609467455621</c:v>
                </c:pt>
                <c:pt idx="4017">
                  <c:v>-5.73076923076923</c:v>
                </c:pt>
                <c:pt idx="4018">
                  <c:v>-5.75147928994083</c:v>
                </c:pt>
                <c:pt idx="4019">
                  <c:v>-5.7189349112426</c:v>
                </c:pt>
                <c:pt idx="4020">
                  <c:v>-5.66863905325444</c:v>
                </c:pt>
                <c:pt idx="4021">
                  <c:v>-5.54733727810651</c:v>
                </c:pt>
                <c:pt idx="4022">
                  <c:v>-5.36390532544379</c:v>
                </c:pt>
                <c:pt idx="4023">
                  <c:v>-5.1508875739645</c:v>
                </c:pt>
                <c:pt idx="4024">
                  <c:v>-4.89644970414201</c:v>
                </c:pt>
                <c:pt idx="4025">
                  <c:v>-4.62426035502959</c:v>
                </c:pt>
                <c:pt idx="4026">
                  <c:v>-4.34023668639053</c:v>
                </c:pt>
                <c:pt idx="4027">
                  <c:v>-4.02958579881657</c:v>
                </c:pt>
                <c:pt idx="4028">
                  <c:v>-3.67159763313609</c:v>
                </c:pt>
                <c:pt idx="4029">
                  <c:v>-3.24852071005917</c:v>
                </c:pt>
                <c:pt idx="4030">
                  <c:v>-2.79585798816568</c:v>
                </c:pt>
                <c:pt idx="4031">
                  <c:v>-2.31656804733728</c:v>
                </c:pt>
                <c:pt idx="4032">
                  <c:v>-1.78402366863905</c:v>
                </c:pt>
                <c:pt idx="4033">
                  <c:v>-1.20710059171598</c:v>
                </c:pt>
                <c:pt idx="4034">
                  <c:v>-0.600591715976331</c:v>
                </c:pt>
                <c:pt idx="4035">
                  <c:v>0.0473372781065093</c:v>
                </c:pt>
                <c:pt idx="4036">
                  <c:v>0.751479289940829</c:v>
                </c:pt>
                <c:pt idx="4037">
                  <c:v>1.44674556213018</c:v>
                </c:pt>
                <c:pt idx="4038">
                  <c:v>2.13905325443787</c:v>
                </c:pt>
                <c:pt idx="4039">
                  <c:v>2.84615384615385</c:v>
                </c:pt>
                <c:pt idx="4040">
                  <c:v>3.55029585798817</c:v>
                </c:pt>
                <c:pt idx="4041">
                  <c:v>4.2189349112426</c:v>
                </c:pt>
                <c:pt idx="4042">
                  <c:v>4.83431952662722</c:v>
                </c:pt>
                <c:pt idx="4043">
                  <c:v>5.42603550295858</c:v>
                </c:pt>
                <c:pt idx="4044">
                  <c:v>5.96153846153846</c:v>
                </c:pt>
                <c:pt idx="4045">
                  <c:v>6.42603550295858</c:v>
                </c:pt>
                <c:pt idx="4046">
                  <c:v>6.87278106508876</c:v>
                </c:pt>
                <c:pt idx="4047">
                  <c:v>7.30769230769231</c:v>
                </c:pt>
                <c:pt idx="4048">
                  <c:v>7.68047337278107</c:v>
                </c:pt>
                <c:pt idx="4049">
                  <c:v>7.99408284023669</c:v>
                </c:pt>
                <c:pt idx="4050">
                  <c:v>8.25147928994083</c:v>
                </c:pt>
                <c:pt idx="4051">
                  <c:v>8.47337278106509</c:v>
                </c:pt>
                <c:pt idx="4052">
                  <c:v>8.6301775147929</c:v>
                </c:pt>
                <c:pt idx="4053">
                  <c:v>8.69822485207101</c:v>
                </c:pt>
                <c:pt idx="4054">
                  <c:v>8.6715976331361</c:v>
                </c:pt>
                <c:pt idx="4055">
                  <c:v>8.55029585798817</c:v>
                </c:pt>
                <c:pt idx="4056">
                  <c:v>8.33431952662722</c:v>
                </c:pt>
                <c:pt idx="4057">
                  <c:v>8.04437869822485</c:v>
                </c:pt>
                <c:pt idx="4058">
                  <c:v>7.66863905325444</c:v>
                </c:pt>
                <c:pt idx="4059">
                  <c:v>7.18047337278106</c:v>
                </c:pt>
                <c:pt idx="4060">
                  <c:v>6.56508875739645</c:v>
                </c:pt>
                <c:pt idx="4061">
                  <c:v>5.8284023668639</c:v>
                </c:pt>
                <c:pt idx="4062">
                  <c:v>4.97041420118343</c:v>
                </c:pt>
                <c:pt idx="4063">
                  <c:v>3.99704142011834</c:v>
                </c:pt>
                <c:pt idx="4064">
                  <c:v>2.91420118343195</c:v>
                </c:pt>
                <c:pt idx="4065">
                  <c:v>1.73668639053254</c:v>
                </c:pt>
                <c:pt idx="4066">
                  <c:v>0.491124260355029</c:v>
                </c:pt>
                <c:pt idx="4067">
                  <c:v>-0.775147928994083</c:v>
                </c:pt>
                <c:pt idx="4068">
                  <c:v>-2.07692307692308</c:v>
                </c:pt>
                <c:pt idx="4069">
                  <c:v>-3.46153846153846</c:v>
                </c:pt>
                <c:pt idx="4070">
                  <c:v>-4.91420118343195</c:v>
                </c:pt>
                <c:pt idx="4071">
                  <c:v>-6.42603550295858</c:v>
                </c:pt>
                <c:pt idx="4072">
                  <c:v>-8.01183431952663</c:v>
                </c:pt>
                <c:pt idx="4073">
                  <c:v>-9.68343195266272</c:v>
                </c:pt>
                <c:pt idx="4074">
                  <c:v>-11.387573964497</c:v>
                </c:pt>
                <c:pt idx="4075">
                  <c:v>-13.1213017751479</c:v>
                </c:pt>
                <c:pt idx="4076">
                  <c:v>-14.8786982248521</c:v>
                </c:pt>
                <c:pt idx="4077">
                  <c:v>-16.7011834319527</c:v>
                </c:pt>
                <c:pt idx="4078">
                  <c:v>-18.5562130177515</c:v>
                </c:pt>
                <c:pt idx="4079">
                  <c:v>-20.4378698224852</c:v>
                </c:pt>
                <c:pt idx="4080">
                  <c:v>-22.3550295857988</c:v>
                </c:pt>
                <c:pt idx="4081">
                  <c:v>-24.2810650887574</c:v>
                </c:pt>
                <c:pt idx="4082">
                  <c:v>-26.1775147928994</c:v>
                </c:pt>
                <c:pt idx="4083">
                  <c:v>-28.0532544378698</c:v>
                </c:pt>
                <c:pt idx="4084">
                  <c:v>-29.9082840236686</c:v>
                </c:pt>
                <c:pt idx="4085">
                  <c:v>-31.7189349112426</c:v>
                </c:pt>
                <c:pt idx="4086">
                  <c:v>-33.4763313609468</c:v>
                </c:pt>
                <c:pt idx="4087">
                  <c:v>-35.1479289940828</c:v>
                </c:pt>
                <c:pt idx="4088">
                  <c:v>-36.7544378698225</c:v>
                </c:pt>
                <c:pt idx="4089">
                  <c:v>-38.2662721893491</c:v>
                </c:pt>
                <c:pt idx="4090">
                  <c:v>-39.6568047337278</c:v>
                </c:pt>
                <c:pt idx="4091">
                  <c:v>-40.9497041420118</c:v>
                </c:pt>
                <c:pt idx="4092">
                  <c:v>-42.1775147928994</c:v>
                </c:pt>
                <c:pt idx="4093">
                  <c:v>-43.3461538461539</c:v>
                </c:pt>
                <c:pt idx="4094">
                  <c:v>-44.4437869822485</c:v>
                </c:pt>
                <c:pt idx="4095">
                  <c:v>-45.4378698224852</c:v>
                </c:pt>
                <c:pt idx="4096">
                  <c:v>-46.2899408284024</c:v>
                </c:pt>
                <c:pt idx="4097">
                  <c:v>-47</c:v>
                </c:pt>
                <c:pt idx="4098">
                  <c:v>-47.5798816568048</c:v>
                </c:pt>
                <c:pt idx="4099">
                  <c:v>-48.0118343195266</c:v>
                </c:pt>
                <c:pt idx="4100">
                  <c:v>-48.3579881656805</c:v>
                </c:pt>
                <c:pt idx="4101">
                  <c:v>-48.603550295858</c:v>
                </c:pt>
                <c:pt idx="4102">
                  <c:v>-48.715976331361</c:v>
                </c:pt>
                <c:pt idx="4103">
                  <c:v>-48.6804733727811</c:v>
                </c:pt>
                <c:pt idx="4104">
                  <c:v>-48.5266272189349</c:v>
                </c:pt>
                <c:pt idx="4105">
                  <c:v>-48.2396449704142</c:v>
                </c:pt>
                <c:pt idx="4106">
                  <c:v>-47.8284023668639</c:v>
                </c:pt>
                <c:pt idx="4107">
                  <c:v>-47.3076923076923</c:v>
                </c:pt>
                <c:pt idx="4108">
                  <c:v>-46.7189349112426</c:v>
                </c:pt>
                <c:pt idx="4109">
                  <c:v>-46.0917159763314</c:v>
                </c:pt>
                <c:pt idx="4110">
                  <c:v>-45.4230769230769</c:v>
                </c:pt>
                <c:pt idx="4111">
                  <c:v>-44.6834319526627</c:v>
                </c:pt>
                <c:pt idx="4112">
                  <c:v>-43.8757396449704</c:v>
                </c:pt>
                <c:pt idx="4113">
                  <c:v>-43.026627218935</c:v>
                </c:pt>
                <c:pt idx="4114">
                  <c:v>-42.112426035503</c:v>
                </c:pt>
                <c:pt idx="4115">
                  <c:v>-41.1331360946746</c:v>
                </c:pt>
                <c:pt idx="4116">
                  <c:v>-40.112426035503</c:v>
                </c:pt>
                <c:pt idx="4117">
                  <c:v>-39.0473372781066</c:v>
                </c:pt>
                <c:pt idx="4118">
                  <c:v>-37.8934911242604</c:v>
                </c:pt>
                <c:pt idx="4119">
                  <c:v>-36.6508875739645</c:v>
                </c:pt>
                <c:pt idx="4120">
                  <c:v>-35.3313609467456</c:v>
                </c:pt>
                <c:pt idx="4121">
                  <c:v>-33.9289940828403</c:v>
                </c:pt>
                <c:pt idx="4122">
                  <c:v>-32.4970414201184</c:v>
                </c:pt>
                <c:pt idx="4123">
                  <c:v>-31.0207100591716</c:v>
                </c:pt>
                <c:pt idx="4124">
                  <c:v>-29.5325443786982</c:v>
                </c:pt>
                <c:pt idx="4125">
                  <c:v>-28.0621301775148</c:v>
                </c:pt>
                <c:pt idx="4126">
                  <c:v>-26.5621301775148</c:v>
                </c:pt>
                <c:pt idx="4127">
                  <c:v>-25.0562130177515</c:v>
                </c:pt>
                <c:pt idx="4128">
                  <c:v>-23.6005917159763</c:v>
                </c:pt>
                <c:pt idx="4129">
                  <c:v>-22.1923076923076</c:v>
                </c:pt>
                <c:pt idx="4130">
                  <c:v>-20.7958579881656</c:v>
                </c:pt>
                <c:pt idx="4131">
                  <c:v>-19.4289940828402</c:v>
                </c:pt>
                <c:pt idx="4132">
                  <c:v>-18.1153846153845</c:v>
                </c:pt>
                <c:pt idx="4133">
                  <c:v>-16.8284023668638</c:v>
                </c:pt>
                <c:pt idx="4134">
                  <c:v>-15.5325443786981</c:v>
                </c:pt>
                <c:pt idx="4135">
                  <c:v>-14.2189349112425</c:v>
                </c:pt>
                <c:pt idx="4136">
                  <c:v>-12.878698224852</c:v>
                </c:pt>
                <c:pt idx="4137">
                  <c:v>-11.5295857988164</c:v>
                </c:pt>
                <c:pt idx="4138">
                  <c:v>-10.162721893491</c:v>
                </c:pt>
                <c:pt idx="4139">
                  <c:v>-8.76923076923062</c:v>
                </c:pt>
                <c:pt idx="4140">
                  <c:v>-7.37278106508861</c:v>
                </c:pt>
                <c:pt idx="4141">
                  <c:v>-6.01183431952648</c:v>
                </c:pt>
                <c:pt idx="4142">
                  <c:v>-4.66863905325428</c:v>
                </c:pt>
                <c:pt idx="4143">
                  <c:v>-3.36390532544363</c:v>
                </c:pt>
                <c:pt idx="4144">
                  <c:v>-2.12426035502943</c:v>
                </c:pt>
                <c:pt idx="4145">
                  <c:v>-0.940828402366712</c:v>
                </c:pt>
                <c:pt idx="4146">
                  <c:v>0.159763313609616</c:v>
                </c:pt>
                <c:pt idx="4147">
                  <c:v>1.17159763313624</c:v>
                </c:pt>
                <c:pt idx="4148">
                  <c:v>2.13609467455635</c:v>
                </c:pt>
                <c:pt idx="4149">
                  <c:v>3.04142011834333</c:v>
                </c:pt>
                <c:pt idx="4150">
                  <c:v>3.90828402366876</c:v>
                </c:pt>
                <c:pt idx="4151">
                  <c:v>4.75147928994094</c:v>
                </c:pt>
                <c:pt idx="4152">
                  <c:v>5.54733727810661</c:v>
                </c:pt>
                <c:pt idx="4153">
                  <c:v>6.33136094674565</c:v>
                </c:pt>
                <c:pt idx="4154">
                  <c:v>7.11834319526635</c:v>
                </c:pt>
                <c:pt idx="4155">
                  <c:v>7.88165680473379</c:v>
                </c:pt>
                <c:pt idx="4156">
                  <c:v>8.61242603550301</c:v>
                </c:pt>
                <c:pt idx="4157">
                  <c:v>9.3047337278107</c:v>
                </c:pt>
                <c:pt idx="4158">
                  <c:v>9.97633136094678</c:v>
                </c:pt>
                <c:pt idx="4159">
                  <c:v>10.6183431952663</c:v>
                </c:pt>
                <c:pt idx="4160">
                  <c:v>11.2100591715977</c:v>
                </c:pt>
                <c:pt idx="4161">
                  <c:v>11.7662721893491</c:v>
                </c:pt>
                <c:pt idx="4162">
                  <c:v>12.2603550295858</c:v>
                </c:pt>
                <c:pt idx="4163">
                  <c:v>12.6627218934911</c:v>
                </c:pt>
                <c:pt idx="4164">
                  <c:v>12.9644970414201</c:v>
                </c:pt>
                <c:pt idx="4165">
                  <c:v>13.1479289940828</c:v>
                </c:pt>
                <c:pt idx="4166">
                  <c:v>13.2366863905325</c:v>
                </c:pt>
                <c:pt idx="4167">
                  <c:v>13.2781065088757</c:v>
                </c:pt>
                <c:pt idx="4168">
                  <c:v>13.2544378698225</c:v>
                </c:pt>
                <c:pt idx="4169">
                  <c:v>13.2011834319527</c:v>
                </c:pt>
                <c:pt idx="4170">
                  <c:v>13.1420118343195</c:v>
                </c:pt>
                <c:pt idx="4171">
                  <c:v>13.0798816568047</c:v>
                </c:pt>
                <c:pt idx="4172">
                  <c:v>13.0059171597633</c:v>
                </c:pt>
                <c:pt idx="4173">
                  <c:v>12.887573964497</c:v>
                </c:pt>
                <c:pt idx="4174">
                  <c:v>12.7130177514793</c:v>
                </c:pt>
                <c:pt idx="4175">
                  <c:v>12.4704142011834</c:v>
                </c:pt>
                <c:pt idx="4176">
                  <c:v>12.2011834319527</c:v>
                </c:pt>
                <c:pt idx="4177">
                  <c:v>11.8994082840237</c:v>
                </c:pt>
                <c:pt idx="4178">
                  <c:v>11.5887573964497</c:v>
                </c:pt>
                <c:pt idx="4179">
                  <c:v>11.2307692307692</c:v>
                </c:pt>
                <c:pt idx="4180">
                  <c:v>10.8076923076923</c:v>
                </c:pt>
                <c:pt idx="4181">
                  <c:v>10.3491124260355</c:v>
                </c:pt>
                <c:pt idx="4182">
                  <c:v>9.82248520710059</c:v>
                </c:pt>
                <c:pt idx="4183">
                  <c:v>9.23668639053255</c:v>
                </c:pt>
                <c:pt idx="4184">
                  <c:v>8.60355029585799</c:v>
                </c:pt>
                <c:pt idx="4185">
                  <c:v>7.94674556213018</c:v>
                </c:pt>
                <c:pt idx="4186">
                  <c:v>7.2810650887574</c:v>
                </c:pt>
                <c:pt idx="4187">
                  <c:v>6.57988165680474</c:v>
                </c:pt>
                <c:pt idx="4188">
                  <c:v>5.90236686390533</c:v>
                </c:pt>
                <c:pt idx="4189">
                  <c:v>5.22189349112426</c:v>
                </c:pt>
                <c:pt idx="4190">
                  <c:v>4.54733727810651</c:v>
                </c:pt>
                <c:pt idx="4191">
                  <c:v>3.88461538461538</c:v>
                </c:pt>
                <c:pt idx="4192">
                  <c:v>3.21301775147929</c:v>
                </c:pt>
                <c:pt idx="4193">
                  <c:v>2.55029585798817</c:v>
                </c:pt>
                <c:pt idx="4194">
                  <c:v>1.90828402366864</c:v>
                </c:pt>
                <c:pt idx="4195">
                  <c:v>1.29881656804734</c:v>
                </c:pt>
                <c:pt idx="4196">
                  <c:v>0.710059171597634</c:v>
                </c:pt>
                <c:pt idx="4197">
                  <c:v>0.0798816568047349</c:v>
                </c:pt>
                <c:pt idx="4198">
                  <c:v>-0.547337278106508</c:v>
                </c:pt>
                <c:pt idx="4199">
                  <c:v>-1.16272189349112</c:v>
                </c:pt>
                <c:pt idx="4200">
                  <c:v>-1.73668639053254</c:v>
                </c:pt>
                <c:pt idx="4201">
                  <c:v>-2.30473372781065</c:v>
                </c:pt>
                <c:pt idx="4202">
                  <c:v>-2.85207100591716</c:v>
                </c:pt>
                <c:pt idx="4203">
                  <c:v>-3.37278106508876</c:v>
                </c:pt>
                <c:pt idx="4204">
                  <c:v>-3.87869822485207</c:v>
                </c:pt>
                <c:pt idx="4205">
                  <c:v>-4.37278106508876</c:v>
                </c:pt>
                <c:pt idx="4206">
                  <c:v>-4.86094674556213</c:v>
                </c:pt>
                <c:pt idx="4207">
                  <c:v>-5.31952662721893</c:v>
                </c:pt>
                <c:pt idx="4208">
                  <c:v>-5.73668639053254</c:v>
                </c:pt>
                <c:pt idx="4209">
                  <c:v>-6.1301775147929</c:v>
                </c:pt>
                <c:pt idx="4210">
                  <c:v>-6.46449704142012</c:v>
                </c:pt>
                <c:pt idx="4211">
                  <c:v>-6.77810650887574</c:v>
                </c:pt>
                <c:pt idx="4212">
                  <c:v>-7.06804733727811</c:v>
                </c:pt>
                <c:pt idx="4213">
                  <c:v>-7.35207100591716</c:v>
                </c:pt>
                <c:pt idx="4214">
                  <c:v>-7.64497041420118</c:v>
                </c:pt>
                <c:pt idx="4215">
                  <c:v>-7.9112426035503</c:v>
                </c:pt>
                <c:pt idx="4216">
                  <c:v>-8.13313609467456</c:v>
                </c:pt>
                <c:pt idx="4217">
                  <c:v>-8.30769230769231</c:v>
                </c:pt>
                <c:pt idx="4218">
                  <c:v>-8.42899408284024</c:v>
                </c:pt>
                <c:pt idx="4219">
                  <c:v>-8.52662721893491</c:v>
                </c:pt>
                <c:pt idx="4220">
                  <c:v>-8.64201183431953</c:v>
                </c:pt>
                <c:pt idx="4221">
                  <c:v>-8.81952662721894</c:v>
                </c:pt>
                <c:pt idx="4222">
                  <c:v>-9.04733727810651</c:v>
                </c:pt>
                <c:pt idx="4223">
                  <c:v>-9.26923076923077</c:v>
                </c:pt>
                <c:pt idx="4224">
                  <c:v>-9.4792899408284</c:v>
                </c:pt>
                <c:pt idx="4225">
                  <c:v>-9.66863905325444</c:v>
                </c:pt>
                <c:pt idx="4226">
                  <c:v>-9.84615384615385</c:v>
                </c:pt>
                <c:pt idx="4227">
                  <c:v>-9.96449704142012</c:v>
                </c:pt>
                <c:pt idx="4228">
                  <c:v>-10.0769230769231</c:v>
                </c:pt>
                <c:pt idx="4229">
                  <c:v>-10.2189349112426</c:v>
                </c:pt>
                <c:pt idx="4230">
                  <c:v>-10.3816568047337</c:v>
                </c:pt>
                <c:pt idx="4231">
                  <c:v>-10.5266272189349</c:v>
                </c:pt>
                <c:pt idx="4232">
                  <c:v>-10.612426035503</c:v>
                </c:pt>
                <c:pt idx="4233">
                  <c:v>-10.6508875739645</c:v>
                </c:pt>
                <c:pt idx="4234">
                  <c:v>-10.6153846153846</c:v>
                </c:pt>
                <c:pt idx="4235">
                  <c:v>-10.5</c:v>
                </c:pt>
                <c:pt idx="4236">
                  <c:v>-10.3639053254438</c:v>
                </c:pt>
                <c:pt idx="4237">
                  <c:v>-10.2337278106509</c:v>
                </c:pt>
                <c:pt idx="4238">
                  <c:v>-10.1065088757396</c:v>
                </c:pt>
                <c:pt idx="4239">
                  <c:v>-9.95857988165681</c:v>
                </c:pt>
                <c:pt idx="4240">
                  <c:v>-9.81360946745562</c:v>
                </c:pt>
                <c:pt idx="4241">
                  <c:v>-9.63609467455621</c:v>
                </c:pt>
                <c:pt idx="4242">
                  <c:v>-9.42603550295858</c:v>
                </c:pt>
                <c:pt idx="4243">
                  <c:v>-9.198224852071</c:v>
                </c:pt>
                <c:pt idx="4244">
                  <c:v>-8.94378698224852</c:v>
                </c:pt>
                <c:pt idx="4245">
                  <c:v>-8.67159763313609</c:v>
                </c:pt>
                <c:pt idx="4246">
                  <c:v>-8.35502958579881</c:v>
                </c:pt>
                <c:pt idx="4247">
                  <c:v>-7.9792899408284</c:v>
                </c:pt>
                <c:pt idx="4248">
                  <c:v>-7.55917159763314</c:v>
                </c:pt>
                <c:pt idx="4249">
                  <c:v>-7.11242603550296</c:v>
                </c:pt>
                <c:pt idx="4250">
                  <c:v>-6.63313609467456</c:v>
                </c:pt>
                <c:pt idx="4251">
                  <c:v>-6.13609467455621</c:v>
                </c:pt>
                <c:pt idx="4252">
                  <c:v>-5.62426035502959</c:v>
                </c:pt>
                <c:pt idx="4253">
                  <c:v>-5.12130177514793</c:v>
                </c:pt>
                <c:pt idx="4254">
                  <c:v>-4.64201183431953</c:v>
                </c:pt>
                <c:pt idx="4255">
                  <c:v>-4.1508875739645</c:v>
                </c:pt>
                <c:pt idx="4256">
                  <c:v>-3.63905325443787</c:v>
                </c:pt>
                <c:pt idx="4257">
                  <c:v>-3.1301775147929</c:v>
                </c:pt>
                <c:pt idx="4258">
                  <c:v>-2.64792899408284</c:v>
                </c:pt>
                <c:pt idx="4259">
                  <c:v>-2.18934911242604</c:v>
                </c:pt>
                <c:pt idx="4260">
                  <c:v>-1.76627218934911</c:v>
                </c:pt>
                <c:pt idx="4261">
                  <c:v>-1.40828402366864</c:v>
                </c:pt>
                <c:pt idx="4262">
                  <c:v>-1.06213017751479</c:v>
                </c:pt>
                <c:pt idx="4263">
                  <c:v>-0.692307692307693</c:v>
                </c:pt>
                <c:pt idx="4264">
                  <c:v>-0.310650887573962</c:v>
                </c:pt>
                <c:pt idx="4265">
                  <c:v>0.0562130177514844</c:v>
                </c:pt>
                <c:pt idx="4266">
                  <c:v>0.420118343195274</c:v>
                </c:pt>
                <c:pt idx="4267">
                  <c:v>0.751479289940839</c:v>
                </c:pt>
                <c:pt idx="4268">
                  <c:v>1.00887573964498</c:v>
                </c:pt>
                <c:pt idx="4269">
                  <c:v>1.20414201183434</c:v>
                </c:pt>
                <c:pt idx="4270">
                  <c:v>1.34911242603552</c:v>
                </c:pt>
                <c:pt idx="4271">
                  <c:v>1.4260355029586</c:v>
                </c:pt>
                <c:pt idx="4272">
                  <c:v>1.44082840236689</c:v>
                </c:pt>
                <c:pt idx="4273">
                  <c:v>1.41420118343198</c:v>
                </c:pt>
                <c:pt idx="4274">
                  <c:v>1.35207100591719</c:v>
                </c:pt>
                <c:pt idx="4275">
                  <c:v>1.21301775147932</c:v>
                </c:pt>
                <c:pt idx="4276">
                  <c:v>0.988165680473409</c:v>
                </c:pt>
                <c:pt idx="4277">
                  <c:v>0.721893491124297</c:v>
                </c:pt>
                <c:pt idx="4278">
                  <c:v>0.378698224852107</c:v>
                </c:pt>
                <c:pt idx="4279">
                  <c:v>-0.0207100591715613</c:v>
                </c:pt>
                <c:pt idx="4280">
                  <c:v>-0.443786982248484</c:v>
                </c:pt>
                <c:pt idx="4281">
                  <c:v>-0.860946745562094</c:v>
                </c:pt>
                <c:pt idx="4282">
                  <c:v>-1.31065088757393</c:v>
                </c:pt>
                <c:pt idx="4283">
                  <c:v>-1.81360946745559</c:v>
                </c:pt>
                <c:pt idx="4284">
                  <c:v>-2.34615384615381</c:v>
                </c:pt>
                <c:pt idx="4285">
                  <c:v>-2.91124260355026</c:v>
                </c:pt>
                <c:pt idx="4286">
                  <c:v>-3.53550295857985</c:v>
                </c:pt>
                <c:pt idx="4287">
                  <c:v>-4.15680473372778</c:v>
                </c:pt>
                <c:pt idx="4288">
                  <c:v>-4.78402366863902</c:v>
                </c:pt>
                <c:pt idx="4289">
                  <c:v>-5.42011834319523</c:v>
                </c:pt>
                <c:pt idx="4290">
                  <c:v>-6.09467455621298</c:v>
                </c:pt>
                <c:pt idx="4291">
                  <c:v>-6.73668639053251</c:v>
                </c:pt>
                <c:pt idx="4292">
                  <c:v>-7.3402366863905</c:v>
                </c:pt>
                <c:pt idx="4293">
                  <c:v>-7.91420118343193</c:v>
                </c:pt>
                <c:pt idx="4294">
                  <c:v>-8.47041420118341</c:v>
                </c:pt>
                <c:pt idx="4295">
                  <c:v>-8.98224852071004</c:v>
                </c:pt>
                <c:pt idx="4296">
                  <c:v>-9.42603550295857</c:v>
                </c:pt>
                <c:pt idx="4297">
                  <c:v>-9.80177514792898</c:v>
                </c:pt>
                <c:pt idx="4298">
                  <c:v>-10.1005917159763</c:v>
                </c:pt>
                <c:pt idx="4299">
                  <c:v>-10.3402366863905</c:v>
                </c:pt>
                <c:pt idx="4300">
                  <c:v>-10.5147928994083</c:v>
                </c:pt>
                <c:pt idx="4301">
                  <c:v>-10.6065088757396</c:v>
                </c:pt>
                <c:pt idx="4302">
                  <c:v>-10.6213017751479</c:v>
                </c:pt>
                <c:pt idx="4303">
                  <c:v>-10.5769230769231</c:v>
                </c:pt>
                <c:pt idx="4304">
                  <c:v>-10.4644970414201</c:v>
                </c:pt>
                <c:pt idx="4305">
                  <c:v>-10.292899408284</c:v>
                </c:pt>
                <c:pt idx="4306">
                  <c:v>-10.0680473372781</c:v>
                </c:pt>
                <c:pt idx="4307">
                  <c:v>-9.82248520710059</c:v>
                </c:pt>
                <c:pt idx="4308">
                  <c:v>-9.54437869822485</c:v>
                </c:pt>
                <c:pt idx="4309">
                  <c:v>-9.25739644970414</c:v>
                </c:pt>
                <c:pt idx="4310">
                  <c:v>-8.93786982248521</c:v>
                </c:pt>
                <c:pt idx="4311">
                  <c:v>-8.61834319526627</c:v>
                </c:pt>
                <c:pt idx="4312">
                  <c:v>-8.26923076923077</c:v>
                </c:pt>
                <c:pt idx="4313">
                  <c:v>-7.92899408284024</c:v>
                </c:pt>
                <c:pt idx="4314">
                  <c:v>-7.57396449704142</c:v>
                </c:pt>
                <c:pt idx="4315">
                  <c:v>-7.20710059171598</c:v>
                </c:pt>
                <c:pt idx="4316">
                  <c:v>-6.81065088757397</c:v>
                </c:pt>
                <c:pt idx="4317">
                  <c:v>-6.4112426035503</c:v>
                </c:pt>
                <c:pt idx="4318">
                  <c:v>-6.01479289940829</c:v>
                </c:pt>
                <c:pt idx="4319">
                  <c:v>-5.61538461538462</c:v>
                </c:pt>
                <c:pt idx="4320">
                  <c:v>-5.14497041420118</c:v>
                </c:pt>
                <c:pt idx="4321">
                  <c:v>-4.63905325443787</c:v>
                </c:pt>
                <c:pt idx="4322">
                  <c:v>-4.11538461538462</c:v>
                </c:pt>
                <c:pt idx="4323">
                  <c:v>-3.58284023668639</c:v>
                </c:pt>
                <c:pt idx="4324">
                  <c:v>-3.07692307692308</c:v>
                </c:pt>
                <c:pt idx="4325">
                  <c:v>-2.58579881656805</c:v>
                </c:pt>
                <c:pt idx="4326">
                  <c:v>-2.14201183431953</c:v>
                </c:pt>
                <c:pt idx="4327">
                  <c:v>-1.73372781065089</c:v>
                </c:pt>
                <c:pt idx="4328">
                  <c:v>-1.35798816568047</c:v>
                </c:pt>
                <c:pt idx="4329">
                  <c:v>-0.988165680473373</c:v>
                </c:pt>
                <c:pt idx="4330">
                  <c:v>-0.612426035502959</c:v>
                </c:pt>
                <c:pt idx="4331">
                  <c:v>-0.251479289940828</c:v>
                </c:pt>
                <c:pt idx="4332">
                  <c:v>0.106508875739645</c:v>
                </c:pt>
                <c:pt idx="4333">
                  <c:v>0.437869822485207</c:v>
                </c:pt>
                <c:pt idx="4334">
                  <c:v>0.742603550295858</c:v>
                </c:pt>
                <c:pt idx="4335">
                  <c:v>1.05621301775148</c:v>
                </c:pt>
                <c:pt idx="4336">
                  <c:v>1.35502958579882</c:v>
                </c:pt>
                <c:pt idx="4337">
                  <c:v>1.70414201183432</c:v>
                </c:pt>
                <c:pt idx="4338">
                  <c:v>2.07988165680473</c:v>
                </c:pt>
                <c:pt idx="4339">
                  <c:v>2.49408284023669</c:v>
                </c:pt>
                <c:pt idx="4340">
                  <c:v>2.90236686390533</c:v>
                </c:pt>
                <c:pt idx="4341">
                  <c:v>3.25147928994083</c:v>
                </c:pt>
                <c:pt idx="4342">
                  <c:v>3.53254437869823</c:v>
                </c:pt>
                <c:pt idx="4343">
                  <c:v>3.71597633136095</c:v>
                </c:pt>
                <c:pt idx="4344">
                  <c:v>3.81360946745562</c:v>
                </c:pt>
                <c:pt idx="4345">
                  <c:v>3.84023668639053</c:v>
                </c:pt>
                <c:pt idx="4346">
                  <c:v>3.73372781065089</c:v>
                </c:pt>
                <c:pt idx="4347">
                  <c:v>3.53846153846154</c:v>
                </c:pt>
                <c:pt idx="4348">
                  <c:v>3.25147928994083</c:v>
                </c:pt>
                <c:pt idx="4349">
                  <c:v>2.89940828402367</c:v>
                </c:pt>
                <c:pt idx="4350">
                  <c:v>2.48224852071006</c:v>
                </c:pt>
                <c:pt idx="4351">
                  <c:v>1.97337278106509</c:v>
                </c:pt>
                <c:pt idx="4352">
                  <c:v>1.44082840236686</c:v>
                </c:pt>
                <c:pt idx="4353">
                  <c:v>0.875739644970414</c:v>
                </c:pt>
                <c:pt idx="4354">
                  <c:v>0.281065088757396</c:v>
                </c:pt>
                <c:pt idx="4355">
                  <c:v>-0.36094674556213</c:v>
                </c:pt>
                <c:pt idx="4356">
                  <c:v>-1.05029585798817</c:v>
                </c:pt>
                <c:pt idx="4357">
                  <c:v>-1.77810650887574</c:v>
                </c:pt>
                <c:pt idx="4358">
                  <c:v>-2.56213017751479</c:v>
                </c:pt>
                <c:pt idx="4359">
                  <c:v>-3.36686390532544</c:v>
                </c:pt>
                <c:pt idx="4360">
                  <c:v>-4.20710059171598</c:v>
                </c:pt>
                <c:pt idx="4361">
                  <c:v>-5.08579881656805</c:v>
                </c:pt>
                <c:pt idx="4362">
                  <c:v>-6.02366863905325</c:v>
                </c:pt>
                <c:pt idx="4363">
                  <c:v>-7.05325443786982</c:v>
                </c:pt>
                <c:pt idx="4364">
                  <c:v>-8.15976331360947</c:v>
                </c:pt>
                <c:pt idx="4365">
                  <c:v>-9.36094674556213</c:v>
                </c:pt>
                <c:pt idx="4366">
                  <c:v>-10.6449704142012</c:v>
                </c:pt>
                <c:pt idx="4367">
                  <c:v>-11.9437869822485</c:v>
                </c:pt>
                <c:pt idx="4368">
                  <c:v>-13.2633136094675</c:v>
                </c:pt>
                <c:pt idx="4369">
                  <c:v>-14.5414201183432</c:v>
                </c:pt>
                <c:pt idx="4370">
                  <c:v>-15.801775147929</c:v>
                </c:pt>
                <c:pt idx="4371">
                  <c:v>-17.0887573964497</c:v>
                </c:pt>
                <c:pt idx="4372">
                  <c:v>-18.3727810650888</c:v>
                </c:pt>
                <c:pt idx="4373">
                  <c:v>-19.6745562130178</c:v>
                </c:pt>
                <c:pt idx="4374">
                  <c:v>-21.0207100591716</c:v>
                </c:pt>
                <c:pt idx="4375">
                  <c:v>-22.4171597633136</c:v>
                </c:pt>
                <c:pt idx="4376">
                  <c:v>-23.8402366863905</c:v>
                </c:pt>
                <c:pt idx="4377">
                  <c:v>-25.2426035502959</c:v>
                </c:pt>
                <c:pt idx="4378">
                  <c:v>-26.6627218934911</c:v>
                </c:pt>
                <c:pt idx="4379">
                  <c:v>-28.094674556213</c:v>
                </c:pt>
                <c:pt idx="4380">
                  <c:v>-29.5207100591716</c:v>
                </c:pt>
                <c:pt idx="4381">
                  <c:v>-30.9704142011834</c:v>
                </c:pt>
                <c:pt idx="4382">
                  <c:v>-32.4704142011834</c:v>
                </c:pt>
                <c:pt idx="4383">
                  <c:v>-33.9704142011834</c:v>
                </c:pt>
                <c:pt idx="4384">
                  <c:v>-35.4467455621302</c:v>
                </c:pt>
                <c:pt idx="4385">
                  <c:v>-36.9289940828402</c:v>
                </c:pt>
                <c:pt idx="4386">
                  <c:v>-38.396449704142</c:v>
                </c:pt>
                <c:pt idx="4387">
                  <c:v>-39.8136094674556</c:v>
                </c:pt>
                <c:pt idx="4388">
                  <c:v>-41.1420118343195</c:v>
                </c:pt>
                <c:pt idx="4389">
                  <c:v>-42.4082840236686</c:v>
                </c:pt>
                <c:pt idx="4390">
                  <c:v>-43.6449704142012</c:v>
                </c:pt>
                <c:pt idx="4391">
                  <c:v>-44.8224852071006</c:v>
                </c:pt>
                <c:pt idx="4392">
                  <c:v>-45.9289940828402</c:v>
                </c:pt>
                <c:pt idx="4393">
                  <c:v>-47</c:v>
                </c:pt>
                <c:pt idx="4394">
                  <c:v>-47.991124260355</c:v>
                </c:pt>
                <c:pt idx="4395">
                  <c:v>-48.9556213017752</c:v>
                </c:pt>
                <c:pt idx="4396">
                  <c:v>-49.8816568047337</c:v>
                </c:pt>
                <c:pt idx="4397">
                  <c:v>-50.7455621301775</c:v>
                </c:pt>
                <c:pt idx="4398">
                  <c:v>-51.4881656804734</c:v>
                </c:pt>
                <c:pt idx="4399">
                  <c:v>-52.1538461538461</c:v>
                </c:pt>
                <c:pt idx="4400">
                  <c:v>-52.7573964497041</c:v>
                </c:pt>
                <c:pt idx="4401">
                  <c:v>-53.310650887574</c:v>
                </c:pt>
                <c:pt idx="4402">
                  <c:v>-53.7781065088757</c:v>
                </c:pt>
                <c:pt idx="4403">
                  <c:v>-54.1538461538461</c:v>
                </c:pt>
                <c:pt idx="4404">
                  <c:v>-54.4644970414201</c:v>
                </c:pt>
                <c:pt idx="4405">
                  <c:v>-54.6745562130177</c:v>
                </c:pt>
                <c:pt idx="4406">
                  <c:v>-54.8076923076923</c:v>
                </c:pt>
                <c:pt idx="4407">
                  <c:v>-54.8372781065089</c:v>
                </c:pt>
                <c:pt idx="4408">
                  <c:v>-54.7751479289941</c:v>
                </c:pt>
                <c:pt idx="4409">
                  <c:v>-54.6597633136095</c:v>
                </c:pt>
                <c:pt idx="4410">
                  <c:v>-54.4852071005917</c:v>
                </c:pt>
                <c:pt idx="4411">
                  <c:v>-54.2603550295858</c:v>
                </c:pt>
                <c:pt idx="4412">
                  <c:v>-53.9615384615385</c:v>
                </c:pt>
                <c:pt idx="4413">
                  <c:v>-53.594674556213</c:v>
                </c:pt>
                <c:pt idx="4414">
                  <c:v>-53.1597633136095</c:v>
                </c:pt>
                <c:pt idx="4415">
                  <c:v>-52.6775147928994</c:v>
                </c:pt>
                <c:pt idx="4416">
                  <c:v>-52.1213017751479</c:v>
                </c:pt>
                <c:pt idx="4417">
                  <c:v>-51.508875739645</c:v>
                </c:pt>
                <c:pt idx="4418">
                  <c:v>-50.8727810650888</c:v>
                </c:pt>
                <c:pt idx="4419">
                  <c:v>-50.1715976331361</c:v>
                </c:pt>
                <c:pt idx="4420">
                  <c:v>-49.4526627218935</c:v>
                </c:pt>
                <c:pt idx="4421">
                  <c:v>-48.6568047337278</c:v>
                </c:pt>
                <c:pt idx="4422">
                  <c:v>-47.8136094674556</c:v>
                </c:pt>
                <c:pt idx="4423">
                  <c:v>-46.8934911242604</c:v>
                </c:pt>
                <c:pt idx="4424">
                  <c:v>-45.9881656804734</c:v>
                </c:pt>
                <c:pt idx="4425">
                  <c:v>-45.0207100591716</c:v>
                </c:pt>
                <c:pt idx="4426">
                  <c:v>-43.9792899408284</c:v>
                </c:pt>
                <c:pt idx="4427">
                  <c:v>-42.8402366863905</c:v>
                </c:pt>
                <c:pt idx="4428">
                  <c:v>-41.6479289940828</c:v>
                </c:pt>
                <c:pt idx="4429">
                  <c:v>-40.4526627218935</c:v>
                </c:pt>
                <c:pt idx="4430">
                  <c:v>-39.2130177514793</c:v>
                </c:pt>
                <c:pt idx="4431">
                  <c:v>-37.9437869822485</c:v>
                </c:pt>
                <c:pt idx="4432">
                  <c:v>-36.707100591716</c:v>
                </c:pt>
                <c:pt idx="4433">
                  <c:v>-35.4585798816568</c:v>
                </c:pt>
                <c:pt idx="4434">
                  <c:v>-34.2011834319527</c:v>
                </c:pt>
                <c:pt idx="4435">
                  <c:v>-32.9230769230769</c:v>
                </c:pt>
                <c:pt idx="4436">
                  <c:v>-31.6745562130178</c:v>
                </c:pt>
                <c:pt idx="4437">
                  <c:v>-30.4289940828402</c:v>
                </c:pt>
                <c:pt idx="4438">
                  <c:v>-29.2041420118343</c:v>
                </c:pt>
                <c:pt idx="4439">
                  <c:v>-28.0118343195266</c:v>
                </c:pt>
                <c:pt idx="4440">
                  <c:v>-26.9142011834319</c:v>
                </c:pt>
                <c:pt idx="4441">
                  <c:v>-25.8136094674556</c:v>
                </c:pt>
                <c:pt idx="4442">
                  <c:v>-24.7485207100592</c:v>
                </c:pt>
                <c:pt idx="4443">
                  <c:v>-23.7130177514793</c:v>
                </c:pt>
                <c:pt idx="4444">
                  <c:v>-22.6952662721893</c:v>
                </c:pt>
                <c:pt idx="4445">
                  <c:v>-21.6715976331361</c:v>
                </c:pt>
                <c:pt idx="4446">
                  <c:v>-20.6508875739645</c:v>
                </c:pt>
                <c:pt idx="4447">
                  <c:v>-19.6508875739645</c:v>
                </c:pt>
                <c:pt idx="4448">
                  <c:v>-18.6863905325444</c:v>
                </c:pt>
                <c:pt idx="4449">
                  <c:v>-17.7633136094675</c:v>
                </c:pt>
                <c:pt idx="4450">
                  <c:v>-16.8224852071006</c:v>
                </c:pt>
                <c:pt idx="4451">
                  <c:v>-15.9556213017751</c:v>
                </c:pt>
                <c:pt idx="4452">
                  <c:v>-15.1538461538462</c:v>
                </c:pt>
                <c:pt idx="4453">
                  <c:v>-14.4171597633136</c:v>
                </c:pt>
                <c:pt idx="4454">
                  <c:v>-13.7662721893491</c:v>
                </c:pt>
                <c:pt idx="4455">
                  <c:v>-13.1745562130178</c:v>
                </c:pt>
                <c:pt idx="4456">
                  <c:v>-12.6804733727811</c:v>
                </c:pt>
                <c:pt idx="4457">
                  <c:v>-12.301775147929</c:v>
                </c:pt>
                <c:pt idx="4458">
                  <c:v>-11.9881656804734</c:v>
                </c:pt>
                <c:pt idx="4459">
                  <c:v>-11.8047337278107</c:v>
                </c:pt>
                <c:pt idx="4460">
                  <c:v>-11.7159763313609</c:v>
                </c:pt>
                <c:pt idx="4461">
                  <c:v>-11.689349112426</c:v>
                </c:pt>
                <c:pt idx="4462">
                  <c:v>-11.7041420118343</c:v>
                </c:pt>
                <c:pt idx="4463">
                  <c:v>-11.7721893491124</c:v>
                </c:pt>
                <c:pt idx="4464">
                  <c:v>-11.8934911242604</c:v>
                </c:pt>
                <c:pt idx="4465">
                  <c:v>-12.0828402366864</c:v>
                </c:pt>
                <c:pt idx="4466">
                  <c:v>-12.3076923076923</c:v>
                </c:pt>
                <c:pt idx="4467">
                  <c:v>-12.6331360946746</c:v>
                </c:pt>
                <c:pt idx="4468">
                  <c:v>-12.9704142011834</c:v>
                </c:pt>
                <c:pt idx="4469">
                  <c:v>-13.3047337278107</c:v>
                </c:pt>
                <c:pt idx="4470">
                  <c:v>-13.6449704142012</c:v>
                </c:pt>
                <c:pt idx="4471">
                  <c:v>-14.0562130177515</c:v>
                </c:pt>
                <c:pt idx="4472">
                  <c:v>-14.5029585798817</c:v>
                </c:pt>
                <c:pt idx="4473">
                  <c:v>-15</c:v>
                </c:pt>
                <c:pt idx="4474">
                  <c:v>-15.5147928994083</c:v>
                </c:pt>
                <c:pt idx="4475">
                  <c:v>-16.0650887573965</c:v>
                </c:pt>
                <c:pt idx="4476">
                  <c:v>-16.6686390532544</c:v>
                </c:pt>
                <c:pt idx="4477">
                  <c:v>-17.2810650887574</c:v>
                </c:pt>
                <c:pt idx="4478">
                  <c:v>-17.9023668639053</c:v>
                </c:pt>
                <c:pt idx="4479">
                  <c:v>-18.5414201183432</c:v>
                </c:pt>
                <c:pt idx="4480">
                  <c:v>-19.1686390532544</c:v>
                </c:pt>
                <c:pt idx="4481">
                  <c:v>-19.7869822485207</c:v>
                </c:pt>
                <c:pt idx="4482">
                  <c:v>-20.405325443787</c:v>
                </c:pt>
                <c:pt idx="4483">
                  <c:v>-21.0059171597633</c:v>
                </c:pt>
                <c:pt idx="4484">
                  <c:v>-21.5532544378698</c:v>
                </c:pt>
                <c:pt idx="4485">
                  <c:v>-22.0443786982249</c:v>
                </c:pt>
                <c:pt idx="4486">
                  <c:v>-22.4940828402367</c:v>
                </c:pt>
                <c:pt idx="4487">
                  <c:v>-22.9378698224852</c:v>
                </c:pt>
                <c:pt idx="4488">
                  <c:v>-23.3757396449704</c:v>
                </c:pt>
                <c:pt idx="4489">
                  <c:v>-23.7988165680473</c:v>
                </c:pt>
                <c:pt idx="4490">
                  <c:v>-24.2159763313609</c:v>
                </c:pt>
                <c:pt idx="4491">
                  <c:v>-24.5917159763314</c:v>
                </c:pt>
                <c:pt idx="4492">
                  <c:v>-24.9230769230769</c:v>
                </c:pt>
                <c:pt idx="4493">
                  <c:v>-25.1923076923077</c:v>
                </c:pt>
                <c:pt idx="4494">
                  <c:v>-25.4556213017751</c:v>
                </c:pt>
                <c:pt idx="4495">
                  <c:v>-25.7100591715976</c:v>
                </c:pt>
                <c:pt idx="4496">
                  <c:v>-25.9349112426036</c:v>
                </c:pt>
                <c:pt idx="4497">
                  <c:v>-26.1272189349112</c:v>
                </c:pt>
                <c:pt idx="4498">
                  <c:v>-26.2721893491124</c:v>
                </c:pt>
                <c:pt idx="4499">
                  <c:v>-26.3727810650888</c:v>
                </c:pt>
                <c:pt idx="4500">
                  <c:v>-26.4289940828402</c:v>
                </c:pt>
                <c:pt idx="4501">
                  <c:v>-26.4260355029586</c:v>
                </c:pt>
                <c:pt idx="4502">
                  <c:v>-26.3757396449704</c:v>
                </c:pt>
                <c:pt idx="4503">
                  <c:v>-26.2751479289941</c:v>
                </c:pt>
                <c:pt idx="4504">
                  <c:v>-26.1538461538462</c:v>
                </c:pt>
                <c:pt idx="4505">
                  <c:v>-26.008875739645</c:v>
                </c:pt>
                <c:pt idx="4506">
                  <c:v>-25.8402366863905</c:v>
                </c:pt>
                <c:pt idx="4507">
                  <c:v>-25.6568047337278</c:v>
                </c:pt>
                <c:pt idx="4508">
                  <c:v>-25.4408284023669</c:v>
                </c:pt>
                <c:pt idx="4509">
                  <c:v>-25.189349112426</c:v>
                </c:pt>
                <c:pt idx="4510">
                  <c:v>-24.9349112426035</c:v>
                </c:pt>
                <c:pt idx="4511">
                  <c:v>-24.6952662721894</c:v>
                </c:pt>
                <c:pt idx="4512">
                  <c:v>-24.4497041420118</c:v>
                </c:pt>
                <c:pt idx="4513">
                  <c:v>-24.198224852071</c:v>
                </c:pt>
                <c:pt idx="4514">
                  <c:v>-23.9378698224852</c:v>
                </c:pt>
                <c:pt idx="4515">
                  <c:v>-23.6715976331361</c:v>
                </c:pt>
                <c:pt idx="4516">
                  <c:v>-23.3757396449704</c:v>
                </c:pt>
                <c:pt idx="4517">
                  <c:v>-23.0710059171598</c:v>
                </c:pt>
                <c:pt idx="4518">
                  <c:v>-22.7633136094675</c:v>
                </c:pt>
                <c:pt idx="4519">
                  <c:v>-22.4733727810651</c:v>
                </c:pt>
                <c:pt idx="4520">
                  <c:v>-22.2041420118343</c:v>
                </c:pt>
                <c:pt idx="4521">
                  <c:v>-21.9615384615385</c:v>
                </c:pt>
                <c:pt idx="4522">
                  <c:v>-21.7781065088757</c:v>
                </c:pt>
                <c:pt idx="4523">
                  <c:v>-21.6153846153846</c:v>
                </c:pt>
                <c:pt idx="4524">
                  <c:v>-21.4763313609467</c:v>
                </c:pt>
                <c:pt idx="4525">
                  <c:v>-21.3816568047337</c:v>
                </c:pt>
                <c:pt idx="4526">
                  <c:v>-21.3372781065089</c:v>
                </c:pt>
                <c:pt idx="4527">
                  <c:v>-21.3727810650888</c:v>
                </c:pt>
                <c:pt idx="4528">
                  <c:v>-21.4644970414201</c:v>
                </c:pt>
                <c:pt idx="4529">
                  <c:v>-21.6153846153846</c:v>
                </c:pt>
                <c:pt idx="4530">
                  <c:v>-21.7869822485207</c:v>
                </c:pt>
                <c:pt idx="4531">
                  <c:v>-21.9792899408284</c:v>
                </c:pt>
                <c:pt idx="4532">
                  <c:v>-22.189349112426</c:v>
                </c:pt>
                <c:pt idx="4533">
                  <c:v>-22.387573964497</c:v>
                </c:pt>
                <c:pt idx="4534">
                  <c:v>-22.5857988165681</c:v>
                </c:pt>
                <c:pt idx="4535">
                  <c:v>-22.7899408284024</c:v>
                </c:pt>
                <c:pt idx="4536">
                  <c:v>-22.9763313609467</c:v>
                </c:pt>
                <c:pt idx="4537">
                  <c:v>-23.1301775147929</c:v>
                </c:pt>
                <c:pt idx="4538">
                  <c:v>-23.2544378698225</c:v>
                </c:pt>
                <c:pt idx="4539">
                  <c:v>-23.3609467455621</c:v>
                </c:pt>
                <c:pt idx="4540">
                  <c:v>-23.4319526627219</c:v>
                </c:pt>
                <c:pt idx="4541">
                  <c:v>-23.4881656804734</c:v>
                </c:pt>
                <c:pt idx="4542">
                  <c:v>-23.5207100591716</c:v>
                </c:pt>
                <c:pt idx="4543">
                  <c:v>-23.5502958579882</c:v>
                </c:pt>
                <c:pt idx="4544">
                  <c:v>-23.5769230769231</c:v>
                </c:pt>
                <c:pt idx="4545">
                  <c:v>-23.5976331360947</c:v>
                </c:pt>
                <c:pt idx="4546">
                  <c:v>-23.6242603550296</c:v>
                </c:pt>
                <c:pt idx="4547">
                  <c:v>-23.6568047337278</c:v>
                </c:pt>
                <c:pt idx="4548">
                  <c:v>-23.6715976331361</c:v>
                </c:pt>
                <c:pt idx="4549">
                  <c:v>-23.6952662721893</c:v>
                </c:pt>
                <c:pt idx="4550">
                  <c:v>-23.7366863905325</c:v>
                </c:pt>
                <c:pt idx="4551">
                  <c:v>-23.7781065088757</c:v>
                </c:pt>
                <c:pt idx="4552">
                  <c:v>-23.810650887574</c:v>
                </c:pt>
                <c:pt idx="4553">
                  <c:v>-23.8165680473373</c:v>
                </c:pt>
                <c:pt idx="4554">
                  <c:v>-23.8195266272189</c:v>
                </c:pt>
                <c:pt idx="4555">
                  <c:v>-23.8431952662722</c:v>
                </c:pt>
                <c:pt idx="4556">
                  <c:v>-23.8668639053254</c:v>
                </c:pt>
                <c:pt idx="4557">
                  <c:v>-23.8846153846154</c:v>
                </c:pt>
                <c:pt idx="4558">
                  <c:v>-23.887573964497</c:v>
                </c:pt>
                <c:pt idx="4559">
                  <c:v>-23.9201183431953</c:v>
                </c:pt>
                <c:pt idx="4560">
                  <c:v>-23.9289940828402</c:v>
                </c:pt>
                <c:pt idx="4561">
                  <c:v>-23.9230769230769</c:v>
                </c:pt>
                <c:pt idx="4562">
                  <c:v>-23.9319526627219</c:v>
                </c:pt>
                <c:pt idx="4563">
                  <c:v>-23.9526627218935</c:v>
                </c:pt>
                <c:pt idx="4564">
                  <c:v>-23.9763313609467</c:v>
                </c:pt>
                <c:pt idx="4565">
                  <c:v>-24.0118343195266</c:v>
                </c:pt>
                <c:pt idx="4566">
                  <c:v>-24.094674556213</c:v>
                </c:pt>
                <c:pt idx="4567">
                  <c:v>-24.1804733727811</c:v>
                </c:pt>
                <c:pt idx="4568">
                  <c:v>-24.2810650887574</c:v>
                </c:pt>
                <c:pt idx="4569">
                  <c:v>-24.4201183431953</c:v>
                </c:pt>
                <c:pt idx="4570">
                  <c:v>-24.6153846153846</c:v>
                </c:pt>
                <c:pt idx="4571">
                  <c:v>-24.8727810650888</c:v>
                </c:pt>
                <c:pt idx="4572">
                  <c:v>-25.1420118343195</c:v>
                </c:pt>
                <c:pt idx="4573">
                  <c:v>-25.4733727810651</c:v>
                </c:pt>
                <c:pt idx="4574">
                  <c:v>-25.8668639053254</c:v>
                </c:pt>
                <c:pt idx="4575">
                  <c:v>-26.310650887574</c:v>
                </c:pt>
                <c:pt idx="4576">
                  <c:v>-26.7692307692308</c:v>
                </c:pt>
                <c:pt idx="4577">
                  <c:v>-27.2899408284024</c:v>
                </c:pt>
                <c:pt idx="4578">
                  <c:v>-27.8579881656805</c:v>
                </c:pt>
                <c:pt idx="4579">
                  <c:v>-28.4408284023669</c:v>
                </c:pt>
                <c:pt idx="4580">
                  <c:v>-29.0473372781065</c:v>
                </c:pt>
                <c:pt idx="4581">
                  <c:v>-29.6834319526627</c:v>
                </c:pt>
                <c:pt idx="4582">
                  <c:v>-30.3461538461538</c:v>
                </c:pt>
                <c:pt idx="4583">
                  <c:v>-31.008875739645</c:v>
                </c:pt>
                <c:pt idx="4584">
                  <c:v>-31.6834319526627</c:v>
                </c:pt>
                <c:pt idx="4585">
                  <c:v>-32.3727810650888</c:v>
                </c:pt>
                <c:pt idx="4586">
                  <c:v>-33.103550295858</c:v>
                </c:pt>
                <c:pt idx="4587">
                  <c:v>-33.8609467455621</c:v>
                </c:pt>
                <c:pt idx="4588">
                  <c:v>-34.6331360946745</c:v>
                </c:pt>
                <c:pt idx="4589">
                  <c:v>-35.4230769230769</c:v>
                </c:pt>
                <c:pt idx="4590">
                  <c:v>-36.2307692307692</c:v>
                </c:pt>
                <c:pt idx="4591">
                  <c:v>-37.0236686390532</c:v>
                </c:pt>
                <c:pt idx="4592">
                  <c:v>-37.810650887574</c:v>
                </c:pt>
                <c:pt idx="4593">
                  <c:v>-38.6242603550296</c:v>
                </c:pt>
                <c:pt idx="4594">
                  <c:v>-39.4556213017751</c:v>
                </c:pt>
                <c:pt idx="4595">
                  <c:v>-40.2485207100592</c:v>
                </c:pt>
                <c:pt idx="4596">
                  <c:v>-40.9881656804734</c:v>
                </c:pt>
                <c:pt idx="4597">
                  <c:v>-41.6804733727811</c:v>
                </c:pt>
                <c:pt idx="4598">
                  <c:v>-42.3284023668639</c:v>
                </c:pt>
                <c:pt idx="4599">
                  <c:v>-42.896449704142</c:v>
                </c:pt>
                <c:pt idx="4600">
                  <c:v>-43.387573964497</c:v>
                </c:pt>
                <c:pt idx="4601">
                  <c:v>-43.8343195266272</c:v>
                </c:pt>
                <c:pt idx="4602">
                  <c:v>-44.2721893491124</c:v>
                </c:pt>
                <c:pt idx="4603">
                  <c:v>-44.6508875739645</c:v>
                </c:pt>
                <c:pt idx="4604">
                  <c:v>-44.9792899408284</c:v>
                </c:pt>
                <c:pt idx="4605">
                  <c:v>-45.2662721893491</c:v>
                </c:pt>
                <c:pt idx="4606">
                  <c:v>-45.5</c:v>
                </c:pt>
                <c:pt idx="4607">
                  <c:v>-45.6597633136095</c:v>
                </c:pt>
                <c:pt idx="4608">
                  <c:v>-45.7869822485207</c:v>
                </c:pt>
                <c:pt idx="4609">
                  <c:v>-45.9142011834319</c:v>
                </c:pt>
                <c:pt idx="4610">
                  <c:v>-46.0236686390532</c:v>
                </c:pt>
                <c:pt idx="4611">
                  <c:v>-46.1005917159763</c:v>
                </c:pt>
                <c:pt idx="4612">
                  <c:v>-46.1420118343195</c:v>
                </c:pt>
                <c:pt idx="4613">
                  <c:v>-46.1597633136095</c:v>
                </c:pt>
                <c:pt idx="4614">
                  <c:v>-46.1301775147929</c:v>
                </c:pt>
                <c:pt idx="4615">
                  <c:v>-46.0562130177515</c:v>
                </c:pt>
                <c:pt idx="4616">
                  <c:v>-45.9497041420118</c:v>
                </c:pt>
                <c:pt idx="4617">
                  <c:v>-45.8254437869822</c:v>
                </c:pt>
                <c:pt idx="4618">
                  <c:v>-45.6627218934911</c:v>
                </c:pt>
                <c:pt idx="4619">
                  <c:v>-45.4497041420118</c:v>
                </c:pt>
                <c:pt idx="4620">
                  <c:v>-45.2041420118343</c:v>
                </c:pt>
                <c:pt idx="4621">
                  <c:v>-44.9467455621302</c:v>
                </c:pt>
                <c:pt idx="4622">
                  <c:v>-44.6627218934911</c:v>
                </c:pt>
                <c:pt idx="4623">
                  <c:v>-44.3343195266272</c:v>
                </c:pt>
                <c:pt idx="4624">
                  <c:v>-43.9881656804734</c:v>
                </c:pt>
                <c:pt idx="4625">
                  <c:v>-43.6213017751479</c:v>
                </c:pt>
                <c:pt idx="4626">
                  <c:v>-43.2366863905325</c:v>
                </c:pt>
                <c:pt idx="4627">
                  <c:v>-42.8076923076923</c:v>
                </c:pt>
                <c:pt idx="4628">
                  <c:v>-42.3491124260355</c:v>
                </c:pt>
                <c:pt idx="4629">
                  <c:v>-41.8461538461539</c:v>
                </c:pt>
                <c:pt idx="4630">
                  <c:v>-41.3402366863905</c:v>
                </c:pt>
                <c:pt idx="4631">
                  <c:v>-40.8431952662722</c:v>
                </c:pt>
                <c:pt idx="4632">
                  <c:v>-40.3550295857988</c:v>
                </c:pt>
                <c:pt idx="4633">
                  <c:v>-39.8579881656805</c:v>
                </c:pt>
                <c:pt idx="4634">
                  <c:v>-39.3461538461538</c:v>
                </c:pt>
                <c:pt idx="4635">
                  <c:v>-38.8491124260355</c:v>
                </c:pt>
                <c:pt idx="4636">
                  <c:v>-38.3402366863905</c:v>
                </c:pt>
                <c:pt idx="4637">
                  <c:v>-37.8165680473373</c:v>
                </c:pt>
                <c:pt idx="4638">
                  <c:v>-37.3165680473373</c:v>
                </c:pt>
                <c:pt idx="4639">
                  <c:v>-36.8284023668639</c:v>
                </c:pt>
                <c:pt idx="4640">
                  <c:v>-36.387573964497</c:v>
                </c:pt>
                <c:pt idx="4641">
                  <c:v>-35.9763313609467</c:v>
                </c:pt>
                <c:pt idx="4642">
                  <c:v>-35.6094674556213</c:v>
                </c:pt>
                <c:pt idx="4643">
                  <c:v>-35.2485207100592</c:v>
                </c:pt>
                <c:pt idx="4644">
                  <c:v>-34.8905325443787</c:v>
                </c:pt>
                <c:pt idx="4645">
                  <c:v>-34.5295857988166</c:v>
                </c:pt>
                <c:pt idx="4646">
                  <c:v>-34.1715976331361</c:v>
                </c:pt>
                <c:pt idx="4647">
                  <c:v>-33.8165680473373</c:v>
                </c:pt>
                <c:pt idx="4648">
                  <c:v>-33.4822485207101</c:v>
                </c:pt>
                <c:pt idx="4649">
                  <c:v>-33.2011834319527</c:v>
                </c:pt>
                <c:pt idx="4650">
                  <c:v>-32.9526627218935</c:v>
                </c:pt>
                <c:pt idx="4651">
                  <c:v>-32.698224852071</c:v>
                </c:pt>
                <c:pt idx="4652">
                  <c:v>-32.4526627218935</c:v>
                </c:pt>
                <c:pt idx="4653">
                  <c:v>-32.2189349112426</c:v>
                </c:pt>
                <c:pt idx="4654">
                  <c:v>-31.9792899408284</c:v>
                </c:pt>
                <c:pt idx="4655">
                  <c:v>-31.7751479289941</c:v>
                </c:pt>
                <c:pt idx="4656">
                  <c:v>-31.5917159763314</c:v>
                </c:pt>
                <c:pt idx="4657">
                  <c:v>-31.4556213017751</c:v>
                </c:pt>
                <c:pt idx="4658">
                  <c:v>-31.3639053254438</c:v>
                </c:pt>
                <c:pt idx="4659">
                  <c:v>-31.3372781065089</c:v>
                </c:pt>
                <c:pt idx="4660">
                  <c:v>-31.3698224852071</c:v>
                </c:pt>
                <c:pt idx="4661">
                  <c:v>-31.405325443787</c:v>
                </c:pt>
                <c:pt idx="4662">
                  <c:v>-31.4881656804734</c:v>
                </c:pt>
                <c:pt idx="4663">
                  <c:v>-31.6420118343195</c:v>
                </c:pt>
                <c:pt idx="4664">
                  <c:v>-31.8698224852071</c:v>
                </c:pt>
                <c:pt idx="4665">
                  <c:v>-32.1627218934911</c:v>
                </c:pt>
                <c:pt idx="4666">
                  <c:v>-32.5059171597633</c:v>
                </c:pt>
                <c:pt idx="4667">
                  <c:v>-32.905325443787</c:v>
                </c:pt>
                <c:pt idx="4668">
                  <c:v>-33.3402366863905</c:v>
                </c:pt>
                <c:pt idx="4669">
                  <c:v>-33.8402366863905</c:v>
                </c:pt>
                <c:pt idx="4670">
                  <c:v>-34.3934911242604</c:v>
                </c:pt>
                <c:pt idx="4671">
                  <c:v>-35.0118343195266</c:v>
                </c:pt>
                <c:pt idx="4672">
                  <c:v>-35.6952662721893</c:v>
                </c:pt>
                <c:pt idx="4673">
                  <c:v>-36.4526627218935</c:v>
                </c:pt>
                <c:pt idx="4674">
                  <c:v>-37.2662721893491</c:v>
                </c:pt>
                <c:pt idx="4675">
                  <c:v>-38.1272189349112</c:v>
                </c:pt>
                <c:pt idx="4676">
                  <c:v>-39.0207100591716</c:v>
                </c:pt>
                <c:pt idx="4677">
                  <c:v>-39.9733727810651</c:v>
                </c:pt>
                <c:pt idx="4678">
                  <c:v>-40.9733727810651</c:v>
                </c:pt>
                <c:pt idx="4679">
                  <c:v>-42.0295857988166</c:v>
                </c:pt>
                <c:pt idx="4680">
                  <c:v>-43.1420118343195</c:v>
                </c:pt>
                <c:pt idx="4681">
                  <c:v>-44.2958579881657</c:v>
                </c:pt>
                <c:pt idx="4682">
                  <c:v>-45.4526627218935</c:v>
                </c:pt>
                <c:pt idx="4683">
                  <c:v>-46.6213017751479</c:v>
                </c:pt>
                <c:pt idx="4684">
                  <c:v>-47.792899408284</c:v>
                </c:pt>
                <c:pt idx="4685">
                  <c:v>-48.9615384615385</c:v>
                </c:pt>
                <c:pt idx="4686">
                  <c:v>-50.103550295858</c:v>
                </c:pt>
                <c:pt idx="4687">
                  <c:v>-51.2514792899408</c:v>
                </c:pt>
                <c:pt idx="4688">
                  <c:v>-52.3816568047337</c:v>
                </c:pt>
                <c:pt idx="4689">
                  <c:v>-53.5029585798817</c:v>
                </c:pt>
                <c:pt idx="4690">
                  <c:v>-54.5591715976331</c:v>
                </c:pt>
                <c:pt idx="4691">
                  <c:v>-55.5562130177515</c:v>
                </c:pt>
                <c:pt idx="4692">
                  <c:v>-56.4970414201183</c:v>
                </c:pt>
                <c:pt idx="4693">
                  <c:v>-57.3994082840237</c:v>
                </c:pt>
                <c:pt idx="4694">
                  <c:v>-58.2692307692308</c:v>
                </c:pt>
                <c:pt idx="4695">
                  <c:v>-59.1242603550296</c:v>
                </c:pt>
                <c:pt idx="4696">
                  <c:v>-59.9349112426036</c:v>
                </c:pt>
                <c:pt idx="4697">
                  <c:v>-60.6804733727811</c:v>
                </c:pt>
                <c:pt idx="4698">
                  <c:v>-61.3461538461538</c:v>
                </c:pt>
                <c:pt idx="4699">
                  <c:v>-61.9289940828402</c:v>
                </c:pt>
                <c:pt idx="4700">
                  <c:v>-62.4792899408284</c:v>
                </c:pt>
                <c:pt idx="4701">
                  <c:v>-62.9674556213018</c:v>
                </c:pt>
                <c:pt idx="4702">
                  <c:v>-63.387573964497</c:v>
                </c:pt>
                <c:pt idx="4703">
                  <c:v>-63.7603550295858</c:v>
                </c:pt>
                <c:pt idx="4704">
                  <c:v>-64.0769230769231</c:v>
                </c:pt>
                <c:pt idx="4705">
                  <c:v>-64.3076923076923</c:v>
                </c:pt>
                <c:pt idx="4706">
                  <c:v>-64.4289940828402</c:v>
                </c:pt>
                <c:pt idx="4707">
                  <c:v>-64.4556213017752</c:v>
                </c:pt>
                <c:pt idx="4708">
                  <c:v>-64.3905325443787</c:v>
                </c:pt>
                <c:pt idx="4709">
                  <c:v>-64.2573964497042</c:v>
                </c:pt>
                <c:pt idx="4710">
                  <c:v>-64.0680473372781</c:v>
                </c:pt>
                <c:pt idx="4711">
                  <c:v>-63.792899408284</c:v>
                </c:pt>
                <c:pt idx="4712">
                  <c:v>-63.4230769230769</c:v>
                </c:pt>
                <c:pt idx="4713">
                  <c:v>-62.9201183431953</c:v>
                </c:pt>
                <c:pt idx="4714">
                  <c:v>-62.310650887574</c:v>
                </c:pt>
                <c:pt idx="4715">
                  <c:v>-61.6005917159763</c:v>
                </c:pt>
                <c:pt idx="4716">
                  <c:v>-60.8224852071006</c:v>
                </c:pt>
                <c:pt idx="4717">
                  <c:v>-60.0177514792899</c:v>
                </c:pt>
                <c:pt idx="4718">
                  <c:v>-59.1656804733728</c:v>
                </c:pt>
                <c:pt idx="4719">
                  <c:v>-58.2751479289941</c:v>
                </c:pt>
                <c:pt idx="4720">
                  <c:v>-57.3195266272189</c:v>
                </c:pt>
                <c:pt idx="4721">
                  <c:v>-56.3254437869822</c:v>
                </c:pt>
                <c:pt idx="4722">
                  <c:v>-55.2692307692308</c:v>
                </c:pt>
                <c:pt idx="4723">
                  <c:v>-54.2130177514793</c:v>
                </c:pt>
                <c:pt idx="4724">
                  <c:v>-53.1923076923077</c:v>
                </c:pt>
                <c:pt idx="4725">
                  <c:v>-52.2426035502959</c:v>
                </c:pt>
                <c:pt idx="4726">
                  <c:v>-51.3284023668639</c:v>
                </c:pt>
                <c:pt idx="4727">
                  <c:v>-50.4319526627219</c:v>
                </c:pt>
                <c:pt idx="4728">
                  <c:v>-49.5650887573965</c:v>
                </c:pt>
                <c:pt idx="4729">
                  <c:v>-48.7130177514793</c:v>
                </c:pt>
                <c:pt idx="4730">
                  <c:v>-47.8668639053254</c:v>
                </c:pt>
                <c:pt idx="4731">
                  <c:v>-47.0680473372781</c:v>
                </c:pt>
                <c:pt idx="4732">
                  <c:v>-46.3431952662722</c:v>
                </c:pt>
                <c:pt idx="4733">
                  <c:v>-45.6656804733728</c:v>
                </c:pt>
                <c:pt idx="4734">
                  <c:v>-45.0295857988166</c:v>
                </c:pt>
                <c:pt idx="4735">
                  <c:v>-44.396449704142</c:v>
                </c:pt>
                <c:pt idx="4736">
                  <c:v>-43.7307692307692</c:v>
                </c:pt>
                <c:pt idx="4737">
                  <c:v>-43.0295857988166</c:v>
                </c:pt>
                <c:pt idx="4738">
                  <c:v>-42.3343195266272</c:v>
                </c:pt>
                <c:pt idx="4739">
                  <c:v>-41.6923076923077</c:v>
                </c:pt>
                <c:pt idx="4740">
                  <c:v>-41.094674556213</c:v>
                </c:pt>
                <c:pt idx="4741">
                  <c:v>-40.5059171597633</c:v>
                </c:pt>
                <c:pt idx="4742">
                  <c:v>-39.9349112426036</c:v>
                </c:pt>
                <c:pt idx="4743">
                  <c:v>-39.3313609467456</c:v>
                </c:pt>
                <c:pt idx="4744">
                  <c:v>-38.7278106508876</c:v>
                </c:pt>
                <c:pt idx="4745">
                  <c:v>-38.0710059171598</c:v>
                </c:pt>
                <c:pt idx="4746">
                  <c:v>-37.4082840236686</c:v>
                </c:pt>
                <c:pt idx="4747">
                  <c:v>-36.7011834319527</c:v>
                </c:pt>
                <c:pt idx="4748">
                  <c:v>-36.0325443786982</c:v>
                </c:pt>
                <c:pt idx="4749">
                  <c:v>-35.3698224852071</c:v>
                </c:pt>
                <c:pt idx="4750">
                  <c:v>-34.7248520710059</c:v>
                </c:pt>
                <c:pt idx="4751">
                  <c:v>-34.0266272189349</c:v>
                </c:pt>
                <c:pt idx="4752">
                  <c:v>-33.2514792899408</c:v>
                </c:pt>
                <c:pt idx="4753">
                  <c:v>-32.4763313609467</c:v>
                </c:pt>
                <c:pt idx="4754">
                  <c:v>-31.7130177514793</c:v>
                </c:pt>
                <c:pt idx="4755">
                  <c:v>-30.9556213017751</c:v>
                </c:pt>
                <c:pt idx="4756">
                  <c:v>-30.2278106508876</c:v>
                </c:pt>
                <c:pt idx="4757">
                  <c:v>-29.5118343195266</c:v>
                </c:pt>
                <c:pt idx="4758">
                  <c:v>-28.8461538461538</c:v>
                </c:pt>
                <c:pt idx="4759">
                  <c:v>-28.2218934911243</c:v>
                </c:pt>
                <c:pt idx="4760">
                  <c:v>-27.6804733727811</c:v>
                </c:pt>
                <c:pt idx="4761">
                  <c:v>-27.207100591716</c:v>
                </c:pt>
                <c:pt idx="4762">
                  <c:v>-26.8402366863905</c:v>
                </c:pt>
                <c:pt idx="4763">
                  <c:v>-26.5976331360947</c:v>
                </c:pt>
                <c:pt idx="4764">
                  <c:v>-26.4644970414201</c:v>
                </c:pt>
                <c:pt idx="4765">
                  <c:v>-26.4319526627219</c:v>
                </c:pt>
                <c:pt idx="4766">
                  <c:v>-26.4881656804734</c:v>
                </c:pt>
                <c:pt idx="4767">
                  <c:v>-26.6360946745562</c:v>
                </c:pt>
                <c:pt idx="4768">
                  <c:v>-26.8609467455621</c:v>
                </c:pt>
                <c:pt idx="4769">
                  <c:v>-27.1863905325444</c:v>
                </c:pt>
                <c:pt idx="4770">
                  <c:v>-27.594674556213</c:v>
                </c:pt>
                <c:pt idx="4771">
                  <c:v>-28.0798816568047</c:v>
                </c:pt>
                <c:pt idx="4772">
                  <c:v>-28.6301775147929</c:v>
                </c:pt>
                <c:pt idx="4773">
                  <c:v>-29.2573964497041</c:v>
                </c:pt>
                <c:pt idx="4774">
                  <c:v>-29.9408284023669</c:v>
                </c:pt>
                <c:pt idx="4775">
                  <c:v>-30.6508875739645</c:v>
                </c:pt>
                <c:pt idx="4776">
                  <c:v>-31.3372781065089</c:v>
                </c:pt>
                <c:pt idx="4777">
                  <c:v>-32.0384615384615</c:v>
                </c:pt>
                <c:pt idx="4778">
                  <c:v>-32.7426035502959</c:v>
                </c:pt>
                <c:pt idx="4779">
                  <c:v>-33.396449704142</c:v>
                </c:pt>
                <c:pt idx="4780">
                  <c:v>-34.0325443786982</c:v>
                </c:pt>
                <c:pt idx="4781">
                  <c:v>-34.6508875739645</c:v>
                </c:pt>
                <c:pt idx="4782">
                  <c:v>-35.2455621301775</c:v>
                </c:pt>
                <c:pt idx="4783">
                  <c:v>-35.7988165680473</c:v>
                </c:pt>
                <c:pt idx="4784">
                  <c:v>-36.2988165680473</c:v>
                </c:pt>
                <c:pt idx="4785">
                  <c:v>-36.7426035502959</c:v>
                </c:pt>
                <c:pt idx="4786">
                  <c:v>-37.0680473372781</c:v>
                </c:pt>
                <c:pt idx="4787">
                  <c:v>-37.2781065088757</c:v>
                </c:pt>
                <c:pt idx="4788">
                  <c:v>-37.3994082840237</c:v>
                </c:pt>
                <c:pt idx="4789">
                  <c:v>-37.4408284023669</c:v>
                </c:pt>
                <c:pt idx="4790">
                  <c:v>-37.4082840236686</c:v>
                </c:pt>
                <c:pt idx="4791">
                  <c:v>-37.3076923076923</c:v>
                </c:pt>
                <c:pt idx="4792">
                  <c:v>-37.1597633136095</c:v>
                </c:pt>
                <c:pt idx="4793">
                  <c:v>-36.9289940828402</c:v>
                </c:pt>
                <c:pt idx="4794">
                  <c:v>-36.6213017751479</c:v>
                </c:pt>
                <c:pt idx="4795">
                  <c:v>-36.2455621301775</c:v>
                </c:pt>
                <c:pt idx="4796">
                  <c:v>-35.7958579881657</c:v>
                </c:pt>
                <c:pt idx="4797">
                  <c:v>-35.2988165680473</c:v>
                </c:pt>
                <c:pt idx="4798">
                  <c:v>-34.7573964497041</c:v>
                </c:pt>
                <c:pt idx="4799">
                  <c:v>-34.2041420118343</c:v>
                </c:pt>
                <c:pt idx="4800">
                  <c:v>-33.612426035503</c:v>
                </c:pt>
                <c:pt idx="4801">
                  <c:v>-32.9556213017751</c:v>
                </c:pt>
                <c:pt idx="4802">
                  <c:v>-32.2455621301775</c:v>
                </c:pt>
                <c:pt idx="4803">
                  <c:v>-31.4763313609467</c:v>
                </c:pt>
                <c:pt idx="4804">
                  <c:v>-30.6775147928994</c:v>
                </c:pt>
                <c:pt idx="4805">
                  <c:v>-29.8431952662722</c:v>
                </c:pt>
                <c:pt idx="4806">
                  <c:v>-28.9644970414201</c:v>
                </c:pt>
                <c:pt idx="4807">
                  <c:v>-28.0650887573964</c:v>
                </c:pt>
                <c:pt idx="4808">
                  <c:v>-27.112426035503</c:v>
                </c:pt>
                <c:pt idx="4809">
                  <c:v>-26.1153846153846</c:v>
                </c:pt>
                <c:pt idx="4810">
                  <c:v>-25.0443786982249</c:v>
                </c:pt>
                <c:pt idx="4811">
                  <c:v>-23.9289940828402</c:v>
                </c:pt>
                <c:pt idx="4812">
                  <c:v>-22.7988165680473</c:v>
                </c:pt>
                <c:pt idx="4813">
                  <c:v>-21.6863905325444</c:v>
                </c:pt>
                <c:pt idx="4814">
                  <c:v>-20.594674556213</c:v>
                </c:pt>
                <c:pt idx="4815">
                  <c:v>-19.5414201183432</c:v>
                </c:pt>
                <c:pt idx="4816">
                  <c:v>-18.5147928994083</c:v>
                </c:pt>
                <c:pt idx="4817">
                  <c:v>-17.5118343195266</c:v>
                </c:pt>
                <c:pt idx="4818">
                  <c:v>-16.5325443786982</c:v>
                </c:pt>
                <c:pt idx="4819">
                  <c:v>-15.6153846153846</c:v>
                </c:pt>
                <c:pt idx="4820">
                  <c:v>-14.7396449704142</c:v>
                </c:pt>
                <c:pt idx="4821">
                  <c:v>-13.9023668639053</c:v>
                </c:pt>
                <c:pt idx="4822">
                  <c:v>-13.1390532544379</c:v>
                </c:pt>
                <c:pt idx="4823">
                  <c:v>-12.4556213017752</c:v>
                </c:pt>
                <c:pt idx="4824">
                  <c:v>-11.8402366863905</c:v>
                </c:pt>
                <c:pt idx="4825">
                  <c:v>-11.2366863905325</c:v>
                </c:pt>
                <c:pt idx="4826">
                  <c:v>-10.6656804733728</c:v>
                </c:pt>
                <c:pt idx="4827">
                  <c:v>-10.1508875739645</c:v>
                </c:pt>
                <c:pt idx="4828">
                  <c:v>-9.69526627218935</c:v>
                </c:pt>
                <c:pt idx="4829">
                  <c:v>-9.29585798816568</c:v>
                </c:pt>
                <c:pt idx="4830">
                  <c:v>-8.95266272189349</c:v>
                </c:pt>
                <c:pt idx="4831">
                  <c:v>-8.68934911242604</c:v>
                </c:pt>
                <c:pt idx="4832">
                  <c:v>-8.47041420118343</c:v>
                </c:pt>
                <c:pt idx="4833">
                  <c:v>-8.29289940828402</c:v>
                </c:pt>
                <c:pt idx="4834">
                  <c:v>-8.17751479289941</c:v>
                </c:pt>
                <c:pt idx="4835">
                  <c:v>-8.1301775147929</c:v>
                </c:pt>
                <c:pt idx="4836">
                  <c:v>-8.15384615384616</c:v>
                </c:pt>
                <c:pt idx="4837">
                  <c:v>-8.24260355029586</c:v>
                </c:pt>
                <c:pt idx="4838">
                  <c:v>-8.39644970414201</c:v>
                </c:pt>
                <c:pt idx="4839">
                  <c:v>-8.5887573964497</c:v>
                </c:pt>
                <c:pt idx="4840">
                  <c:v>-8.77218934911243</c:v>
                </c:pt>
                <c:pt idx="4841">
                  <c:v>-8.92603550295858</c:v>
                </c:pt>
                <c:pt idx="4842">
                  <c:v>-9.06213017751479</c:v>
                </c:pt>
                <c:pt idx="4843">
                  <c:v>-9.1715976331361</c:v>
                </c:pt>
                <c:pt idx="4844">
                  <c:v>-9.24556213017751</c:v>
                </c:pt>
                <c:pt idx="4845">
                  <c:v>-9.28698224852071</c:v>
                </c:pt>
                <c:pt idx="4846">
                  <c:v>-9.31952662721893</c:v>
                </c:pt>
                <c:pt idx="4847">
                  <c:v>-9.32544378698225</c:v>
                </c:pt>
                <c:pt idx="4848">
                  <c:v>-9.26331360946745</c:v>
                </c:pt>
                <c:pt idx="4849">
                  <c:v>-9.15976331360947</c:v>
                </c:pt>
                <c:pt idx="4850">
                  <c:v>-9.00887573964497</c:v>
                </c:pt>
                <c:pt idx="4851">
                  <c:v>-8.84615384615385</c:v>
                </c:pt>
                <c:pt idx="4852">
                  <c:v>-8.67751479289941</c:v>
                </c:pt>
                <c:pt idx="4853">
                  <c:v>-8.53254437869823</c:v>
                </c:pt>
                <c:pt idx="4854">
                  <c:v>-8.40828402366864</c:v>
                </c:pt>
                <c:pt idx="4855">
                  <c:v>-8.31952662721893</c:v>
                </c:pt>
                <c:pt idx="4856">
                  <c:v>-8.25739644970414</c:v>
                </c:pt>
                <c:pt idx="4857">
                  <c:v>-8.18934911242604</c:v>
                </c:pt>
                <c:pt idx="4858">
                  <c:v>-8.13905325443787</c:v>
                </c:pt>
                <c:pt idx="4859">
                  <c:v>-8.08579881656805</c:v>
                </c:pt>
                <c:pt idx="4860">
                  <c:v>-8.02958579881657</c:v>
                </c:pt>
                <c:pt idx="4861">
                  <c:v>-7.98520710059171</c:v>
                </c:pt>
                <c:pt idx="4862">
                  <c:v>-7.94378698224852</c:v>
                </c:pt>
                <c:pt idx="4863">
                  <c:v>-7.90236686390533</c:v>
                </c:pt>
                <c:pt idx="4864">
                  <c:v>-7.86686390532544</c:v>
                </c:pt>
                <c:pt idx="4865">
                  <c:v>-7.81952662721894</c:v>
                </c:pt>
                <c:pt idx="4866">
                  <c:v>-7.78994082840237</c:v>
                </c:pt>
                <c:pt idx="4867">
                  <c:v>-7.76627218934912</c:v>
                </c:pt>
                <c:pt idx="4868">
                  <c:v>-7.74260355029586</c:v>
                </c:pt>
                <c:pt idx="4869">
                  <c:v>-7.75147928994083</c:v>
                </c:pt>
                <c:pt idx="4870">
                  <c:v>-7.78402366863906</c:v>
                </c:pt>
                <c:pt idx="4871">
                  <c:v>-7.86390532544379</c:v>
                </c:pt>
                <c:pt idx="4872">
                  <c:v>-7.94674556213018</c:v>
                </c:pt>
                <c:pt idx="4873">
                  <c:v>-8.09467455621302</c:v>
                </c:pt>
                <c:pt idx="4874">
                  <c:v>-8.29881656804734</c:v>
                </c:pt>
                <c:pt idx="4875">
                  <c:v>-8.53254437869822</c:v>
                </c:pt>
                <c:pt idx="4876">
                  <c:v>-8.79289940828402</c:v>
                </c:pt>
                <c:pt idx="4877">
                  <c:v>-9.09171597633136</c:v>
                </c:pt>
                <c:pt idx="4878">
                  <c:v>-9.4112426035503</c:v>
                </c:pt>
                <c:pt idx="4879">
                  <c:v>-9.73668639053254</c:v>
                </c:pt>
                <c:pt idx="4880">
                  <c:v>-10.1005917159763</c:v>
                </c:pt>
                <c:pt idx="4881">
                  <c:v>-10.4792899408284</c:v>
                </c:pt>
                <c:pt idx="4882">
                  <c:v>-10.8520710059172</c:v>
                </c:pt>
                <c:pt idx="4883">
                  <c:v>-11.2662721893491</c:v>
                </c:pt>
                <c:pt idx="4884">
                  <c:v>-11.6804733727811</c:v>
                </c:pt>
                <c:pt idx="4885">
                  <c:v>-12.1390532544379</c:v>
                </c:pt>
                <c:pt idx="4886">
                  <c:v>-12.6005917159763</c:v>
                </c:pt>
                <c:pt idx="4887">
                  <c:v>-13.085798816568</c:v>
                </c:pt>
                <c:pt idx="4888">
                  <c:v>-13.5828402366864</c:v>
                </c:pt>
                <c:pt idx="4889">
                  <c:v>-14.094674556213</c:v>
                </c:pt>
                <c:pt idx="4890">
                  <c:v>-14.612426035503</c:v>
                </c:pt>
                <c:pt idx="4891">
                  <c:v>-15.1568047337278</c:v>
                </c:pt>
                <c:pt idx="4892">
                  <c:v>-15.7011834319527</c:v>
                </c:pt>
                <c:pt idx="4893">
                  <c:v>-16.2573964497041</c:v>
                </c:pt>
                <c:pt idx="4894">
                  <c:v>-16.8402366863905</c:v>
                </c:pt>
                <c:pt idx="4895">
                  <c:v>-17.4260355029586</c:v>
                </c:pt>
                <c:pt idx="4896">
                  <c:v>-18.0147928994083</c:v>
                </c:pt>
                <c:pt idx="4897">
                  <c:v>-18.5917159763314</c:v>
                </c:pt>
                <c:pt idx="4898">
                  <c:v>-19.1686390532544</c:v>
                </c:pt>
                <c:pt idx="4899">
                  <c:v>-19.7100591715976</c:v>
                </c:pt>
                <c:pt idx="4900">
                  <c:v>-20.2337278106509</c:v>
                </c:pt>
                <c:pt idx="4901">
                  <c:v>-20.7781065088757</c:v>
                </c:pt>
                <c:pt idx="4902">
                  <c:v>-21.3491124260355</c:v>
                </c:pt>
                <c:pt idx="4903">
                  <c:v>-21.896449704142</c:v>
                </c:pt>
                <c:pt idx="4904">
                  <c:v>-22.4408284023669</c:v>
                </c:pt>
                <c:pt idx="4905">
                  <c:v>-22.991124260355</c:v>
                </c:pt>
                <c:pt idx="4906">
                  <c:v>-23.5236686390533</c:v>
                </c:pt>
                <c:pt idx="4907">
                  <c:v>-24.0118343195266</c:v>
                </c:pt>
                <c:pt idx="4908">
                  <c:v>-24.5</c:v>
                </c:pt>
                <c:pt idx="4909">
                  <c:v>-24.9615384615385</c:v>
                </c:pt>
                <c:pt idx="4910">
                  <c:v>-25.4319526627219</c:v>
                </c:pt>
                <c:pt idx="4911">
                  <c:v>-25.887573964497</c:v>
                </c:pt>
                <c:pt idx="4912">
                  <c:v>-26.3757396449704</c:v>
                </c:pt>
                <c:pt idx="4913">
                  <c:v>-26.8491124260355</c:v>
                </c:pt>
                <c:pt idx="4914">
                  <c:v>-27.310650887574</c:v>
                </c:pt>
                <c:pt idx="4915">
                  <c:v>-27.7603550295858</c:v>
                </c:pt>
                <c:pt idx="4916">
                  <c:v>-28.2248520710059</c:v>
                </c:pt>
                <c:pt idx="4917">
                  <c:v>-28.7248520710059</c:v>
                </c:pt>
                <c:pt idx="4918">
                  <c:v>-29.2810650887574</c:v>
                </c:pt>
                <c:pt idx="4919">
                  <c:v>-29.8639053254438</c:v>
                </c:pt>
                <c:pt idx="4920">
                  <c:v>-30.4733727810651</c:v>
                </c:pt>
                <c:pt idx="4921">
                  <c:v>-31.0917159763314</c:v>
                </c:pt>
                <c:pt idx="4922">
                  <c:v>-31.715976331361</c:v>
                </c:pt>
                <c:pt idx="4923">
                  <c:v>-32.3136094674556</c:v>
                </c:pt>
                <c:pt idx="4924">
                  <c:v>-32.9201183431953</c:v>
                </c:pt>
                <c:pt idx="4925">
                  <c:v>-33.5295857988166</c:v>
                </c:pt>
                <c:pt idx="4926">
                  <c:v>-34.1272189349112</c:v>
                </c:pt>
                <c:pt idx="4927">
                  <c:v>-34.6686390532544</c:v>
                </c:pt>
                <c:pt idx="4928">
                  <c:v>-35.1538461538462</c:v>
                </c:pt>
                <c:pt idx="4929">
                  <c:v>-35.5917159763314</c:v>
                </c:pt>
                <c:pt idx="4930">
                  <c:v>-35.9585798816568</c:v>
                </c:pt>
                <c:pt idx="4931">
                  <c:v>-36.2426035502959</c:v>
                </c:pt>
                <c:pt idx="4932">
                  <c:v>-36.4763313609467</c:v>
                </c:pt>
                <c:pt idx="4933">
                  <c:v>-36.6923076923077</c:v>
                </c:pt>
                <c:pt idx="4934">
                  <c:v>-36.8668639053254</c:v>
                </c:pt>
                <c:pt idx="4935">
                  <c:v>-37.0029585798817</c:v>
                </c:pt>
                <c:pt idx="4936">
                  <c:v>-37.1183431952663</c:v>
                </c:pt>
                <c:pt idx="4937">
                  <c:v>-37.1834319526627</c:v>
                </c:pt>
                <c:pt idx="4938">
                  <c:v>-37.1597633136095</c:v>
                </c:pt>
                <c:pt idx="4939">
                  <c:v>-37.0917159763314</c:v>
                </c:pt>
                <c:pt idx="4940">
                  <c:v>-37.0059171597633</c:v>
                </c:pt>
                <c:pt idx="4941">
                  <c:v>-36.9201183431953</c:v>
                </c:pt>
                <c:pt idx="4942">
                  <c:v>-36.8165680473373</c:v>
                </c:pt>
                <c:pt idx="4943">
                  <c:v>-36.6715976331361</c:v>
                </c:pt>
                <c:pt idx="4944">
                  <c:v>-36.4881656804734</c:v>
                </c:pt>
                <c:pt idx="4945">
                  <c:v>-36.2544378698225</c:v>
                </c:pt>
                <c:pt idx="4946">
                  <c:v>-35.9556213017751</c:v>
                </c:pt>
                <c:pt idx="4947">
                  <c:v>-35.603550295858</c:v>
                </c:pt>
                <c:pt idx="4948">
                  <c:v>-35.2307692307692</c:v>
                </c:pt>
                <c:pt idx="4949">
                  <c:v>-34.8609467455621</c:v>
                </c:pt>
                <c:pt idx="4950">
                  <c:v>-34.4763313609467</c:v>
                </c:pt>
                <c:pt idx="4951">
                  <c:v>-34.085798816568</c:v>
                </c:pt>
                <c:pt idx="4952">
                  <c:v>-33.689349112426</c:v>
                </c:pt>
                <c:pt idx="4953">
                  <c:v>-33.2958579881657</c:v>
                </c:pt>
                <c:pt idx="4954">
                  <c:v>-32.8994082840237</c:v>
                </c:pt>
                <c:pt idx="4955">
                  <c:v>-32.5029585798816</c:v>
                </c:pt>
                <c:pt idx="4956">
                  <c:v>-32.1153846153846</c:v>
                </c:pt>
                <c:pt idx="4957">
                  <c:v>-31.7337278106509</c:v>
                </c:pt>
                <c:pt idx="4958">
                  <c:v>-31.3520710059172</c:v>
                </c:pt>
                <c:pt idx="4959">
                  <c:v>-30.9792899408284</c:v>
                </c:pt>
                <c:pt idx="4960">
                  <c:v>-30.6153846153846</c:v>
                </c:pt>
                <c:pt idx="4961">
                  <c:v>-30.2573964497042</c:v>
                </c:pt>
                <c:pt idx="4962">
                  <c:v>-29.8757396449704</c:v>
                </c:pt>
                <c:pt idx="4963">
                  <c:v>-29.4970414201183</c:v>
                </c:pt>
                <c:pt idx="4964">
                  <c:v>-29.1775147928994</c:v>
                </c:pt>
                <c:pt idx="4965">
                  <c:v>-28.896449704142</c:v>
                </c:pt>
                <c:pt idx="4966">
                  <c:v>-28.6360946745562</c:v>
                </c:pt>
                <c:pt idx="4967">
                  <c:v>-28.3727810650888</c:v>
                </c:pt>
                <c:pt idx="4968">
                  <c:v>-28.112426035503</c:v>
                </c:pt>
                <c:pt idx="4969">
                  <c:v>-27.8520710059172</c:v>
                </c:pt>
                <c:pt idx="4970">
                  <c:v>-27.5798816568047</c:v>
                </c:pt>
                <c:pt idx="4971">
                  <c:v>-27.3224852071006</c:v>
                </c:pt>
                <c:pt idx="4972">
                  <c:v>-27.1094674556213</c:v>
                </c:pt>
                <c:pt idx="4973">
                  <c:v>-26.9556213017751</c:v>
                </c:pt>
                <c:pt idx="4974">
                  <c:v>-26.8402366863905</c:v>
                </c:pt>
                <c:pt idx="4975">
                  <c:v>-26.7485207100592</c:v>
                </c:pt>
                <c:pt idx="4976">
                  <c:v>-26.7189349112426</c:v>
                </c:pt>
                <c:pt idx="4977">
                  <c:v>-26.7337278106509</c:v>
                </c:pt>
                <c:pt idx="4978">
                  <c:v>-26.8047337278106</c:v>
                </c:pt>
                <c:pt idx="4979">
                  <c:v>-26.9437869822485</c:v>
                </c:pt>
                <c:pt idx="4980">
                  <c:v>-27.1597633136095</c:v>
                </c:pt>
                <c:pt idx="4981">
                  <c:v>-27.4822485207101</c:v>
                </c:pt>
                <c:pt idx="4982">
                  <c:v>-27.9201183431953</c:v>
                </c:pt>
                <c:pt idx="4983">
                  <c:v>-28.4763313609467</c:v>
                </c:pt>
                <c:pt idx="4984">
                  <c:v>-29.103550295858</c:v>
                </c:pt>
                <c:pt idx="4985">
                  <c:v>-29.7692307692308</c:v>
                </c:pt>
                <c:pt idx="4986">
                  <c:v>-30.4792899408284</c:v>
                </c:pt>
                <c:pt idx="4987">
                  <c:v>-31.2100591715976</c:v>
                </c:pt>
                <c:pt idx="4988">
                  <c:v>-31.9852071005917</c:v>
                </c:pt>
                <c:pt idx="4989">
                  <c:v>-32.7781065088757</c:v>
                </c:pt>
                <c:pt idx="4990">
                  <c:v>-33.585798816568</c:v>
                </c:pt>
                <c:pt idx="4991">
                  <c:v>-34.387573964497</c:v>
                </c:pt>
                <c:pt idx="4992">
                  <c:v>-35.1834319526627</c:v>
                </c:pt>
                <c:pt idx="4993">
                  <c:v>-36.0118343195266</c:v>
                </c:pt>
                <c:pt idx="4994">
                  <c:v>-36.8609467455621</c:v>
                </c:pt>
                <c:pt idx="4995">
                  <c:v>-37.7159763313609</c:v>
                </c:pt>
                <c:pt idx="4996">
                  <c:v>-38.5680473372781</c:v>
                </c:pt>
                <c:pt idx="4997">
                  <c:v>-39.4644970414201</c:v>
                </c:pt>
                <c:pt idx="4998">
                  <c:v>-40.3846153846154</c:v>
                </c:pt>
                <c:pt idx="4999">
                  <c:v>-41.292899408284</c:v>
                </c:pt>
                <c:pt idx="5000">
                  <c:v>-42.1834319526627</c:v>
                </c:pt>
                <c:pt idx="5001">
                  <c:v>-43.0680473372781</c:v>
                </c:pt>
                <c:pt idx="5002">
                  <c:v>-43.9023668639053</c:v>
                </c:pt>
                <c:pt idx="5003">
                  <c:v>-44.6420118343195</c:v>
                </c:pt>
                <c:pt idx="5004">
                  <c:v>-45.3136094674556</c:v>
                </c:pt>
                <c:pt idx="5005">
                  <c:v>-45.9082840236686</c:v>
                </c:pt>
                <c:pt idx="5006">
                  <c:v>-46.3934911242604</c:v>
                </c:pt>
                <c:pt idx="5007">
                  <c:v>-46.7514792899408</c:v>
                </c:pt>
                <c:pt idx="5008">
                  <c:v>-47</c:v>
                </c:pt>
                <c:pt idx="5009">
                  <c:v>-47.1834319526627</c:v>
                </c:pt>
                <c:pt idx="5010">
                  <c:v>-47.310650887574</c:v>
                </c:pt>
                <c:pt idx="5011">
                  <c:v>-47.3757396449704</c:v>
                </c:pt>
                <c:pt idx="5012">
                  <c:v>-47.3639053254438</c:v>
                </c:pt>
                <c:pt idx="5013">
                  <c:v>-47.3165680473373</c:v>
                </c:pt>
                <c:pt idx="5014">
                  <c:v>-47.2041420118343</c:v>
                </c:pt>
                <c:pt idx="5015">
                  <c:v>-47.0473372781065</c:v>
                </c:pt>
                <c:pt idx="5016">
                  <c:v>-46.8550295857988</c:v>
                </c:pt>
                <c:pt idx="5017">
                  <c:v>-46.6242603550296</c:v>
                </c:pt>
                <c:pt idx="5018">
                  <c:v>-46.3668639053254</c:v>
                </c:pt>
                <c:pt idx="5019">
                  <c:v>-46.0443786982249</c:v>
                </c:pt>
                <c:pt idx="5020">
                  <c:v>-45.6775147928994</c:v>
                </c:pt>
                <c:pt idx="5021">
                  <c:v>-45.2899408284024</c:v>
                </c:pt>
                <c:pt idx="5022">
                  <c:v>-44.8579881656805</c:v>
                </c:pt>
                <c:pt idx="5023">
                  <c:v>-44.3550295857988</c:v>
                </c:pt>
                <c:pt idx="5024">
                  <c:v>-43.7958579881657</c:v>
                </c:pt>
                <c:pt idx="5025">
                  <c:v>-43.2248520710059</c:v>
                </c:pt>
                <c:pt idx="5026">
                  <c:v>-42.6745562130178</c:v>
                </c:pt>
                <c:pt idx="5027">
                  <c:v>-42.1301775147929</c:v>
                </c:pt>
                <c:pt idx="5028">
                  <c:v>-41.5798816568047</c:v>
                </c:pt>
                <c:pt idx="5029">
                  <c:v>-41.0473372781065</c:v>
                </c:pt>
                <c:pt idx="5030">
                  <c:v>-40.5325443786983</c:v>
                </c:pt>
                <c:pt idx="5031">
                  <c:v>-40.0325443786983</c:v>
                </c:pt>
                <c:pt idx="5032">
                  <c:v>-39.594674556213</c:v>
                </c:pt>
                <c:pt idx="5033">
                  <c:v>-39.1893491124261</c:v>
                </c:pt>
                <c:pt idx="5034">
                  <c:v>-38.8313609467456</c:v>
                </c:pt>
                <c:pt idx="5035">
                  <c:v>-38.491124260355</c:v>
                </c:pt>
                <c:pt idx="5036">
                  <c:v>-38.1656804733728</c:v>
                </c:pt>
                <c:pt idx="5037">
                  <c:v>-37.8905325443787</c:v>
                </c:pt>
                <c:pt idx="5038">
                  <c:v>-37.6686390532545</c:v>
                </c:pt>
                <c:pt idx="5039">
                  <c:v>-37.4704142011834</c:v>
                </c:pt>
                <c:pt idx="5040">
                  <c:v>-37.3195266272189</c:v>
                </c:pt>
                <c:pt idx="5041">
                  <c:v>-37.2189349112426</c:v>
                </c:pt>
                <c:pt idx="5042">
                  <c:v>-37.1745562130177</c:v>
                </c:pt>
                <c:pt idx="5043">
                  <c:v>-37.1745562130178</c:v>
                </c:pt>
                <c:pt idx="5044">
                  <c:v>-37.2159763313609</c:v>
                </c:pt>
                <c:pt idx="5045">
                  <c:v>-37.2869822485207</c:v>
                </c:pt>
                <c:pt idx="5046">
                  <c:v>-37.3698224852071</c:v>
                </c:pt>
                <c:pt idx="5047">
                  <c:v>-37.4260355029586</c:v>
                </c:pt>
                <c:pt idx="5048">
                  <c:v>-37.4940828402367</c:v>
                </c:pt>
                <c:pt idx="5049">
                  <c:v>-37.5739644970414</c:v>
                </c:pt>
                <c:pt idx="5050">
                  <c:v>-37.698224852071</c:v>
                </c:pt>
                <c:pt idx="5051">
                  <c:v>-37.8698224852071</c:v>
                </c:pt>
                <c:pt idx="5052">
                  <c:v>-38.0414201183432</c:v>
                </c:pt>
                <c:pt idx="5053">
                  <c:v>-38.2307692307692</c:v>
                </c:pt>
                <c:pt idx="5054">
                  <c:v>-38.4733727810651</c:v>
                </c:pt>
                <c:pt idx="5055">
                  <c:v>-38.7869822485207</c:v>
                </c:pt>
                <c:pt idx="5056">
                  <c:v>-39.1479289940828</c:v>
                </c:pt>
                <c:pt idx="5057">
                  <c:v>-39.5739644970414</c:v>
                </c:pt>
                <c:pt idx="5058">
                  <c:v>-40.0710059171597</c:v>
                </c:pt>
                <c:pt idx="5059">
                  <c:v>-40.6508875739645</c:v>
                </c:pt>
                <c:pt idx="5060">
                  <c:v>-41.2781065088757</c:v>
                </c:pt>
                <c:pt idx="5061">
                  <c:v>-41.9378698224852</c:v>
                </c:pt>
                <c:pt idx="5062">
                  <c:v>-42.6420118343195</c:v>
                </c:pt>
                <c:pt idx="5063">
                  <c:v>-43.3313609467455</c:v>
                </c:pt>
                <c:pt idx="5064">
                  <c:v>-44.0177514792899</c:v>
                </c:pt>
                <c:pt idx="5065">
                  <c:v>-44.7248520710059</c:v>
                </c:pt>
                <c:pt idx="5066">
                  <c:v>-45.4644970414201</c:v>
                </c:pt>
                <c:pt idx="5067">
                  <c:v>-46.2248520710059</c:v>
                </c:pt>
                <c:pt idx="5068">
                  <c:v>-46.9497041420118</c:v>
                </c:pt>
                <c:pt idx="5069">
                  <c:v>-47.689349112426</c:v>
                </c:pt>
                <c:pt idx="5070">
                  <c:v>-48.4112426035503</c:v>
                </c:pt>
                <c:pt idx="5071">
                  <c:v>-49.1153846153846</c:v>
                </c:pt>
                <c:pt idx="5072">
                  <c:v>-49.8372781065089</c:v>
                </c:pt>
                <c:pt idx="5073">
                  <c:v>-50.5650887573964</c:v>
                </c:pt>
                <c:pt idx="5074">
                  <c:v>-51.3165680473373</c:v>
                </c:pt>
                <c:pt idx="5075">
                  <c:v>-52.0828402366864</c:v>
                </c:pt>
                <c:pt idx="5076">
                  <c:v>-52.8195266272189</c:v>
                </c:pt>
                <c:pt idx="5077">
                  <c:v>-53.4792899408284</c:v>
                </c:pt>
                <c:pt idx="5078">
                  <c:v>-54.0857988165681</c:v>
                </c:pt>
                <c:pt idx="5079">
                  <c:v>-54.6331360946746</c:v>
                </c:pt>
                <c:pt idx="5080">
                  <c:v>-55.0976331360947</c:v>
                </c:pt>
                <c:pt idx="5081">
                  <c:v>-55.5177514792899</c:v>
                </c:pt>
                <c:pt idx="5082">
                  <c:v>-55.8698224852071</c:v>
                </c:pt>
                <c:pt idx="5083">
                  <c:v>-56.1272189349113</c:v>
                </c:pt>
                <c:pt idx="5084">
                  <c:v>-56.2485207100592</c:v>
                </c:pt>
                <c:pt idx="5085">
                  <c:v>-56.2573964497041</c:v>
                </c:pt>
                <c:pt idx="5086">
                  <c:v>-56.1775147928994</c:v>
                </c:pt>
                <c:pt idx="5087">
                  <c:v>-56</c:v>
                </c:pt>
                <c:pt idx="5088">
                  <c:v>-55.715976331361</c:v>
                </c:pt>
                <c:pt idx="5089">
                  <c:v>-55.3727810650888</c:v>
                </c:pt>
                <c:pt idx="5090">
                  <c:v>-54.9704142011834</c:v>
                </c:pt>
                <c:pt idx="5091">
                  <c:v>-54.4881656804734</c:v>
                </c:pt>
                <c:pt idx="5092">
                  <c:v>-53.896449704142</c:v>
                </c:pt>
                <c:pt idx="5093">
                  <c:v>-53.2130177514793</c:v>
                </c:pt>
                <c:pt idx="5094">
                  <c:v>-52.4319526627219</c:v>
                </c:pt>
                <c:pt idx="5095">
                  <c:v>-51.5355029585799</c:v>
                </c:pt>
                <c:pt idx="5096">
                  <c:v>-50.603550295858</c:v>
                </c:pt>
                <c:pt idx="5097">
                  <c:v>-49.6390532544379</c:v>
                </c:pt>
                <c:pt idx="5098">
                  <c:v>-48.5976331360947</c:v>
                </c:pt>
                <c:pt idx="5099">
                  <c:v>-47.5414201183432</c:v>
                </c:pt>
                <c:pt idx="5100">
                  <c:v>-46.4349112426036</c:v>
                </c:pt>
                <c:pt idx="5101">
                  <c:v>-45.2840236686391</c:v>
                </c:pt>
                <c:pt idx="5102">
                  <c:v>-44.0917159763314</c:v>
                </c:pt>
                <c:pt idx="5103">
                  <c:v>-42.8698224852071</c:v>
                </c:pt>
                <c:pt idx="5104">
                  <c:v>-41.6213017751479</c:v>
                </c:pt>
                <c:pt idx="5105">
                  <c:v>-40.3491124260355</c:v>
                </c:pt>
                <c:pt idx="5106">
                  <c:v>-39.0710059171598</c:v>
                </c:pt>
                <c:pt idx="5107">
                  <c:v>-37.7514792899408</c:v>
                </c:pt>
                <c:pt idx="5108">
                  <c:v>-36.4260355029586</c:v>
                </c:pt>
                <c:pt idx="5109">
                  <c:v>-35.0887573964497</c:v>
                </c:pt>
                <c:pt idx="5110">
                  <c:v>-33.7721893491124</c:v>
                </c:pt>
                <c:pt idx="5111">
                  <c:v>-32.4763313609467</c:v>
                </c:pt>
                <c:pt idx="5112">
                  <c:v>-31.1686390532544</c:v>
                </c:pt>
                <c:pt idx="5113">
                  <c:v>-29.8550295857988</c:v>
                </c:pt>
                <c:pt idx="5114">
                  <c:v>-28.5473372781065</c:v>
                </c:pt>
                <c:pt idx="5115">
                  <c:v>-27.2485207100592</c:v>
                </c:pt>
                <c:pt idx="5116">
                  <c:v>-25.98224852071</c:v>
                </c:pt>
                <c:pt idx="5117">
                  <c:v>-24.7396449704142</c:v>
                </c:pt>
                <c:pt idx="5118">
                  <c:v>-23.5502958579882</c:v>
                </c:pt>
                <c:pt idx="5119">
                  <c:v>-22.3934911242604</c:v>
                </c:pt>
                <c:pt idx="5120">
                  <c:v>-21.301775147929</c:v>
                </c:pt>
                <c:pt idx="5121">
                  <c:v>-20.2721893491124</c:v>
                </c:pt>
                <c:pt idx="5122">
                  <c:v>-19.2544378698225</c:v>
                </c:pt>
                <c:pt idx="5123">
                  <c:v>-18.2810650887574</c:v>
                </c:pt>
                <c:pt idx="5124">
                  <c:v>-17.3905325443787</c:v>
                </c:pt>
                <c:pt idx="5125">
                  <c:v>-16.5710059171598</c:v>
                </c:pt>
                <c:pt idx="5126">
                  <c:v>-15.8313609467456</c:v>
                </c:pt>
                <c:pt idx="5127">
                  <c:v>-15.1656804733728</c:v>
                </c:pt>
                <c:pt idx="5128">
                  <c:v>-14.5739644970414</c:v>
                </c:pt>
                <c:pt idx="5129">
                  <c:v>-14.0502958579882</c:v>
                </c:pt>
                <c:pt idx="5130">
                  <c:v>-13.594674556213</c:v>
                </c:pt>
                <c:pt idx="5131">
                  <c:v>-13.1952662721894</c:v>
                </c:pt>
                <c:pt idx="5132">
                  <c:v>-12.8520710059172</c:v>
                </c:pt>
                <c:pt idx="5133">
                  <c:v>-12.5680473372781</c:v>
                </c:pt>
                <c:pt idx="5134">
                  <c:v>-12.3284023668639</c:v>
                </c:pt>
                <c:pt idx="5135">
                  <c:v>-12.1360946745562</c:v>
                </c:pt>
                <c:pt idx="5136">
                  <c:v>-11.9704142011834</c:v>
                </c:pt>
                <c:pt idx="5137">
                  <c:v>-11.810650887574</c:v>
                </c:pt>
                <c:pt idx="5138">
                  <c:v>-11.6686390532544</c:v>
                </c:pt>
                <c:pt idx="5139">
                  <c:v>-11.5769230769231</c:v>
                </c:pt>
                <c:pt idx="5140">
                  <c:v>-11.5473372781065</c:v>
                </c:pt>
                <c:pt idx="5141">
                  <c:v>-11.5739644970414</c:v>
                </c:pt>
                <c:pt idx="5142">
                  <c:v>-11.6479289940828</c:v>
                </c:pt>
                <c:pt idx="5143">
                  <c:v>-11.7751479289941</c:v>
                </c:pt>
                <c:pt idx="5144">
                  <c:v>-11.9556213017752</c:v>
                </c:pt>
                <c:pt idx="5145">
                  <c:v>-12.198224852071</c:v>
                </c:pt>
                <c:pt idx="5146">
                  <c:v>-12.4940828402367</c:v>
                </c:pt>
                <c:pt idx="5147">
                  <c:v>-12.8698224852071</c:v>
                </c:pt>
                <c:pt idx="5148">
                  <c:v>-13.3372781065089</c:v>
                </c:pt>
                <c:pt idx="5149">
                  <c:v>-13.8639053254438</c:v>
                </c:pt>
                <c:pt idx="5150">
                  <c:v>-14.4171597633136</c:v>
                </c:pt>
                <c:pt idx="5151">
                  <c:v>-14.9852071005917</c:v>
                </c:pt>
                <c:pt idx="5152">
                  <c:v>-15.5562130177515</c:v>
                </c:pt>
                <c:pt idx="5153">
                  <c:v>-16.1331360946746</c:v>
                </c:pt>
                <c:pt idx="5154">
                  <c:v>-16.7041420118343</c:v>
                </c:pt>
                <c:pt idx="5155">
                  <c:v>-17.2721893491124</c:v>
                </c:pt>
                <c:pt idx="5156">
                  <c:v>-17.8579881656805</c:v>
                </c:pt>
                <c:pt idx="5157">
                  <c:v>-18.4497041420118</c:v>
                </c:pt>
                <c:pt idx="5158">
                  <c:v>-19.0355029585799</c:v>
                </c:pt>
                <c:pt idx="5159">
                  <c:v>-19.6183431952663</c:v>
                </c:pt>
                <c:pt idx="5160">
                  <c:v>-20.1715976331361</c:v>
                </c:pt>
                <c:pt idx="5161">
                  <c:v>-20.7011834319527</c:v>
                </c:pt>
                <c:pt idx="5162">
                  <c:v>-21.2159763313609</c:v>
                </c:pt>
                <c:pt idx="5163">
                  <c:v>-21.7337278106509</c:v>
                </c:pt>
                <c:pt idx="5164">
                  <c:v>-22.2544378698225</c:v>
                </c:pt>
                <c:pt idx="5165">
                  <c:v>-22.7426035502959</c:v>
                </c:pt>
                <c:pt idx="5166">
                  <c:v>-23.1568047337278</c:v>
                </c:pt>
                <c:pt idx="5167">
                  <c:v>-23.5650887573965</c:v>
                </c:pt>
                <c:pt idx="5168">
                  <c:v>-23.9437869822485</c:v>
                </c:pt>
                <c:pt idx="5169">
                  <c:v>-24.3047337278107</c:v>
                </c:pt>
                <c:pt idx="5170">
                  <c:v>-24.6420118343196</c:v>
                </c:pt>
                <c:pt idx="5171">
                  <c:v>-24.9585798816568</c:v>
                </c:pt>
                <c:pt idx="5172">
                  <c:v>-25.2455621301776</c:v>
                </c:pt>
                <c:pt idx="5173">
                  <c:v>-25.4852071005917</c:v>
                </c:pt>
                <c:pt idx="5174">
                  <c:v>-25.6745562130178</c:v>
                </c:pt>
                <c:pt idx="5175">
                  <c:v>-25.8313609467456</c:v>
                </c:pt>
                <c:pt idx="5176">
                  <c:v>-25.9733727810651</c:v>
                </c:pt>
                <c:pt idx="5177">
                  <c:v>-26.1005917159764</c:v>
                </c:pt>
                <c:pt idx="5178">
                  <c:v>-26.2485207100592</c:v>
                </c:pt>
                <c:pt idx="5179">
                  <c:v>-26.4319526627219</c:v>
                </c:pt>
                <c:pt idx="5180">
                  <c:v>-26.6094674556213</c:v>
                </c:pt>
                <c:pt idx="5181">
                  <c:v>-26.7869822485207</c:v>
                </c:pt>
                <c:pt idx="5182">
                  <c:v>-26.9467455621302</c:v>
                </c:pt>
                <c:pt idx="5183">
                  <c:v>-27.1094674556213</c:v>
                </c:pt>
                <c:pt idx="5184">
                  <c:v>-27.3047337278106</c:v>
                </c:pt>
                <c:pt idx="5185">
                  <c:v>-27.5266272189349</c:v>
                </c:pt>
                <c:pt idx="5186">
                  <c:v>-27.7958579881656</c:v>
                </c:pt>
                <c:pt idx="5187">
                  <c:v>-28.1331360946745</c:v>
                </c:pt>
                <c:pt idx="5188">
                  <c:v>-28.5325443786982</c:v>
                </c:pt>
                <c:pt idx="5189">
                  <c:v>-28.9763313609467</c:v>
                </c:pt>
                <c:pt idx="5190">
                  <c:v>-29.4763313609467</c:v>
                </c:pt>
                <c:pt idx="5191">
                  <c:v>-30.0355029585798</c:v>
                </c:pt>
                <c:pt idx="5192">
                  <c:v>-30.6923076923076</c:v>
                </c:pt>
                <c:pt idx="5193">
                  <c:v>-31.3905325443786</c:v>
                </c:pt>
                <c:pt idx="5194">
                  <c:v>-32.162721893491</c:v>
                </c:pt>
                <c:pt idx="5195">
                  <c:v>-33.0088757396449</c:v>
                </c:pt>
                <c:pt idx="5196">
                  <c:v>-33.8994082840236</c:v>
                </c:pt>
                <c:pt idx="5197">
                  <c:v>-34.7988165680472</c:v>
                </c:pt>
                <c:pt idx="5198">
                  <c:v>-35.7248520710058</c:v>
                </c:pt>
                <c:pt idx="5199">
                  <c:v>-36.6597633136094</c:v>
                </c:pt>
                <c:pt idx="5200">
                  <c:v>-37.5976331360946</c:v>
                </c:pt>
                <c:pt idx="5201">
                  <c:v>-38.5502958579881</c:v>
                </c:pt>
                <c:pt idx="5202">
                  <c:v>-39.4881656804733</c:v>
                </c:pt>
                <c:pt idx="5203">
                  <c:v>-40.4201183431952</c:v>
                </c:pt>
                <c:pt idx="5204">
                  <c:v>-41.3224852071005</c:v>
                </c:pt>
                <c:pt idx="5205">
                  <c:v>-42.171597633136</c:v>
                </c:pt>
                <c:pt idx="5206">
                  <c:v>-42.9881656804733</c:v>
                </c:pt>
                <c:pt idx="5207">
                  <c:v>-43.7869822485207</c:v>
                </c:pt>
                <c:pt idx="5208">
                  <c:v>-44.5443786982248</c:v>
                </c:pt>
                <c:pt idx="5209">
                  <c:v>-45.292899408284</c:v>
                </c:pt>
                <c:pt idx="5210">
                  <c:v>-46.0355029585798</c:v>
                </c:pt>
                <c:pt idx="5211">
                  <c:v>-46.7633136094674</c:v>
                </c:pt>
                <c:pt idx="5212">
                  <c:v>-47.5</c:v>
                </c:pt>
                <c:pt idx="5213">
                  <c:v>-48.207100591716</c:v>
                </c:pt>
                <c:pt idx="5214">
                  <c:v>-48.887573964497</c:v>
                </c:pt>
                <c:pt idx="5215">
                  <c:v>-49.5591715976331</c:v>
                </c:pt>
                <c:pt idx="5216">
                  <c:v>-50.198224852071</c:v>
                </c:pt>
                <c:pt idx="5217">
                  <c:v>-50.8195266272189</c:v>
                </c:pt>
                <c:pt idx="5218">
                  <c:v>-51.4201183431953</c:v>
                </c:pt>
                <c:pt idx="5219">
                  <c:v>-52.008875739645</c:v>
                </c:pt>
                <c:pt idx="5220">
                  <c:v>-52.5355029585799</c:v>
                </c:pt>
                <c:pt idx="5221">
                  <c:v>-53.0118343195266</c:v>
                </c:pt>
                <c:pt idx="5222">
                  <c:v>-53.4289940828402</c:v>
                </c:pt>
                <c:pt idx="5223">
                  <c:v>-53.801775147929</c:v>
                </c:pt>
                <c:pt idx="5224">
                  <c:v>-54.1479289940828</c:v>
                </c:pt>
                <c:pt idx="5225">
                  <c:v>-54.4881656804734</c:v>
                </c:pt>
                <c:pt idx="5226">
                  <c:v>-54.8254437869822</c:v>
                </c:pt>
                <c:pt idx="5227">
                  <c:v>-55.1242603550296</c:v>
                </c:pt>
                <c:pt idx="5228">
                  <c:v>-55.4023668639053</c:v>
                </c:pt>
                <c:pt idx="5229">
                  <c:v>-55.6656804733728</c:v>
                </c:pt>
                <c:pt idx="5230">
                  <c:v>-55.896449704142</c:v>
                </c:pt>
                <c:pt idx="5231">
                  <c:v>-56.0917159763314</c:v>
                </c:pt>
                <c:pt idx="5232">
                  <c:v>-56.292899408284</c:v>
                </c:pt>
                <c:pt idx="5233">
                  <c:v>-56.5147928994083</c:v>
                </c:pt>
                <c:pt idx="5234">
                  <c:v>-56.7337278106509</c:v>
                </c:pt>
                <c:pt idx="5235">
                  <c:v>-56.8994082840237</c:v>
                </c:pt>
                <c:pt idx="5236">
                  <c:v>-57.008875739645</c:v>
                </c:pt>
                <c:pt idx="5237">
                  <c:v>-57.0828402366864</c:v>
                </c:pt>
                <c:pt idx="5238">
                  <c:v>-57.0739644970414</c:v>
                </c:pt>
                <c:pt idx="5239">
                  <c:v>-57.0325443786982</c:v>
                </c:pt>
                <c:pt idx="5240">
                  <c:v>-56.9615384615385</c:v>
                </c:pt>
                <c:pt idx="5241">
                  <c:v>-56.8786982248521</c:v>
                </c:pt>
                <c:pt idx="5242">
                  <c:v>-56.7988165680473</c:v>
                </c:pt>
                <c:pt idx="5243">
                  <c:v>-56.7130177514793</c:v>
                </c:pt>
                <c:pt idx="5244">
                  <c:v>-56.6005917159763</c:v>
                </c:pt>
                <c:pt idx="5245">
                  <c:v>-56.3994082840237</c:v>
                </c:pt>
                <c:pt idx="5246">
                  <c:v>-56.1420118343195</c:v>
                </c:pt>
                <c:pt idx="5247">
                  <c:v>-55.8402366863905</c:v>
                </c:pt>
                <c:pt idx="5248">
                  <c:v>-55.5177514792899</c:v>
                </c:pt>
                <c:pt idx="5249">
                  <c:v>-55.1331360946746</c:v>
                </c:pt>
                <c:pt idx="5250">
                  <c:v>-54.6568047337278</c:v>
                </c:pt>
                <c:pt idx="5251">
                  <c:v>-54.0887573964497</c:v>
                </c:pt>
                <c:pt idx="5252">
                  <c:v>-53.3994082840237</c:v>
                </c:pt>
                <c:pt idx="5253">
                  <c:v>-52.6213017751479</c:v>
                </c:pt>
                <c:pt idx="5254">
                  <c:v>-51.7426035502959</c:v>
                </c:pt>
                <c:pt idx="5255">
                  <c:v>-50.7426035502959</c:v>
                </c:pt>
                <c:pt idx="5256">
                  <c:v>-49.6508875739645</c:v>
                </c:pt>
                <c:pt idx="5257">
                  <c:v>-48.491124260355</c:v>
                </c:pt>
                <c:pt idx="5258">
                  <c:v>-47.2869822485207</c:v>
                </c:pt>
                <c:pt idx="5259">
                  <c:v>-46.0059171597633</c:v>
                </c:pt>
                <c:pt idx="5260">
                  <c:v>-44.6863905325444</c:v>
                </c:pt>
                <c:pt idx="5261">
                  <c:v>-43.3461538461538</c:v>
                </c:pt>
                <c:pt idx="5262">
                  <c:v>-41.991124260355</c:v>
                </c:pt>
                <c:pt idx="5263">
                  <c:v>-40.6005917159763</c:v>
                </c:pt>
                <c:pt idx="5264">
                  <c:v>-39.207100591716</c:v>
                </c:pt>
                <c:pt idx="5265">
                  <c:v>-37.792899408284</c:v>
                </c:pt>
                <c:pt idx="5266">
                  <c:v>-36.3668639053254</c:v>
                </c:pt>
                <c:pt idx="5267">
                  <c:v>-34.8934911242603</c:v>
                </c:pt>
                <c:pt idx="5268">
                  <c:v>-33.3520710059172</c:v>
                </c:pt>
                <c:pt idx="5269">
                  <c:v>-31.7633136094675</c:v>
                </c:pt>
                <c:pt idx="5270">
                  <c:v>-30.1420118343195</c:v>
                </c:pt>
                <c:pt idx="5271">
                  <c:v>-28.5414201183432</c:v>
                </c:pt>
                <c:pt idx="5272">
                  <c:v>-26.9556213017751</c:v>
                </c:pt>
                <c:pt idx="5273">
                  <c:v>-25.3757396449704</c:v>
                </c:pt>
                <c:pt idx="5274">
                  <c:v>-23.8165680473373</c:v>
                </c:pt>
                <c:pt idx="5275">
                  <c:v>-22.3431952662722</c:v>
                </c:pt>
                <c:pt idx="5276">
                  <c:v>-20.9704142011834</c:v>
                </c:pt>
                <c:pt idx="5277">
                  <c:v>-19.698224852071</c:v>
                </c:pt>
                <c:pt idx="5278">
                  <c:v>-18.5325443786982</c:v>
                </c:pt>
                <c:pt idx="5279">
                  <c:v>-17.4585798816568</c:v>
                </c:pt>
                <c:pt idx="5280">
                  <c:v>-16.5177514792899</c:v>
                </c:pt>
                <c:pt idx="5281">
                  <c:v>-15.7278106508876</c:v>
                </c:pt>
                <c:pt idx="5282">
                  <c:v>-15.0798816568047</c:v>
                </c:pt>
                <c:pt idx="5283">
                  <c:v>-14.5739644970414</c:v>
                </c:pt>
                <c:pt idx="5284">
                  <c:v>-14.1715976331361</c:v>
                </c:pt>
                <c:pt idx="5285">
                  <c:v>-13.8668639053254</c:v>
                </c:pt>
                <c:pt idx="5286">
                  <c:v>-13.6715976331361</c:v>
                </c:pt>
                <c:pt idx="5287">
                  <c:v>-13.5798816568047</c:v>
                </c:pt>
                <c:pt idx="5288">
                  <c:v>-13.5562130177515</c:v>
                </c:pt>
                <c:pt idx="5289">
                  <c:v>-13.6094674556213</c:v>
                </c:pt>
                <c:pt idx="5290">
                  <c:v>-13.7662721893491</c:v>
                </c:pt>
                <c:pt idx="5291">
                  <c:v>-14.0325443786982</c:v>
                </c:pt>
                <c:pt idx="5292">
                  <c:v>-14.3786982248521</c:v>
                </c:pt>
                <c:pt idx="5293">
                  <c:v>-14.7751479289941</c:v>
                </c:pt>
                <c:pt idx="5294">
                  <c:v>-15.2130177514793</c:v>
                </c:pt>
                <c:pt idx="5295">
                  <c:v>-15.6656804733728</c:v>
                </c:pt>
                <c:pt idx="5296">
                  <c:v>-16.1360946745562</c:v>
                </c:pt>
                <c:pt idx="5297">
                  <c:v>-16.6005917159763</c:v>
                </c:pt>
                <c:pt idx="5298">
                  <c:v>-17.0414201183432</c:v>
                </c:pt>
                <c:pt idx="5299">
                  <c:v>-17.4260355029586</c:v>
                </c:pt>
                <c:pt idx="5300">
                  <c:v>-17.7573964497041</c:v>
                </c:pt>
                <c:pt idx="5301">
                  <c:v>-18.0295857988166</c:v>
                </c:pt>
                <c:pt idx="5302">
                  <c:v>-18.2366863905325</c:v>
                </c:pt>
                <c:pt idx="5303">
                  <c:v>-18.3402366863905</c:v>
                </c:pt>
                <c:pt idx="5304">
                  <c:v>-18.3727810650888</c:v>
                </c:pt>
                <c:pt idx="5305">
                  <c:v>-18.3224852071006</c:v>
                </c:pt>
                <c:pt idx="5306">
                  <c:v>-18.2248520710059</c:v>
                </c:pt>
                <c:pt idx="5307">
                  <c:v>-18.1272189349112</c:v>
                </c:pt>
                <c:pt idx="5308">
                  <c:v>-17.991124260355</c:v>
                </c:pt>
                <c:pt idx="5309">
                  <c:v>-17.7721893491124</c:v>
                </c:pt>
                <c:pt idx="5310">
                  <c:v>-17.4644970414201</c:v>
                </c:pt>
                <c:pt idx="5311">
                  <c:v>-17.1183431952663</c:v>
                </c:pt>
                <c:pt idx="5312">
                  <c:v>-16.7100591715977</c:v>
                </c:pt>
                <c:pt idx="5313">
                  <c:v>-16.2218934911243</c:v>
                </c:pt>
                <c:pt idx="5314">
                  <c:v>-15.6893491124261</c:v>
                </c:pt>
                <c:pt idx="5315">
                  <c:v>-15.121301775148</c:v>
                </c:pt>
                <c:pt idx="5316">
                  <c:v>-14.4556213017752</c:v>
                </c:pt>
                <c:pt idx="5317">
                  <c:v>-13.6568047337279</c:v>
                </c:pt>
                <c:pt idx="5318">
                  <c:v>-12.7840236686391</c:v>
                </c:pt>
                <c:pt idx="5319">
                  <c:v>-11.8165680473374</c:v>
                </c:pt>
                <c:pt idx="5320">
                  <c:v>-10.7751479289942</c:v>
                </c:pt>
                <c:pt idx="5321">
                  <c:v>-9.70710059171608</c:v>
                </c:pt>
                <c:pt idx="5322">
                  <c:v>-8.61834319526638</c:v>
                </c:pt>
                <c:pt idx="5323">
                  <c:v>-7.54733727810662</c:v>
                </c:pt>
                <c:pt idx="5324">
                  <c:v>-6.51183431952675</c:v>
                </c:pt>
                <c:pt idx="5325">
                  <c:v>-5.52366863905338</c:v>
                </c:pt>
                <c:pt idx="5326">
                  <c:v>-4.58579881656818</c:v>
                </c:pt>
                <c:pt idx="5327">
                  <c:v>-3.70710059171611</c:v>
                </c:pt>
                <c:pt idx="5328">
                  <c:v>-2.84615384615398</c:v>
                </c:pt>
                <c:pt idx="5329">
                  <c:v>-2.06804733727825</c:v>
                </c:pt>
                <c:pt idx="5330">
                  <c:v>-1.36982248520724</c:v>
                </c:pt>
                <c:pt idx="5331">
                  <c:v>-0.786982248520849</c:v>
                </c:pt>
                <c:pt idx="5332">
                  <c:v>-0.286982248520849</c:v>
                </c:pt>
                <c:pt idx="5333">
                  <c:v>0.195266272189213</c:v>
                </c:pt>
                <c:pt idx="5334">
                  <c:v>0.642011834319393</c:v>
                </c:pt>
                <c:pt idx="5335">
                  <c:v>0.999999999999875</c:v>
                </c:pt>
                <c:pt idx="5336">
                  <c:v>1.23964497041408</c:v>
                </c:pt>
                <c:pt idx="5337">
                  <c:v>1.40236686390522</c:v>
                </c:pt>
                <c:pt idx="5338">
                  <c:v>1.48520710059162</c:v>
                </c:pt>
                <c:pt idx="5339">
                  <c:v>1.4526627218934</c:v>
                </c:pt>
                <c:pt idx="5340">
                  <c:v>1.35798816568039</c:v>
                </c:pt>
                <c:pt idx="5341">
                  <c:v>1.180473372781</c:v>
                </c:pt>
                <c:pt idx="5342">
                  <c:v>0.890532544378643</c:v>
                </c:pt>
                <c:pt idx="5343">
                  <c:v>0.479289940828363</c:v>
                </c:pt>
                <c:pt idx="5344">
                  <c:v>0.00591715976328981</c:v>
                </c:pt>
                <c:pt idx="5345">
                  <c:v>-0.585798816568055</c:v>
                </c:pt>
                <c:pt idx="5346">
                  <c:v>-1.29585798816567</c:v>
                </c:pt>
                <c:pt idx="5347">
                  <c:v>-2.07988165680471</c:v>
                </c:pt>
                <c:pt idx="5348">
                  <c:v>-2.90828402366861</c:v>
                </c:pt>
                <c:pt idx="5349">
                  <c:v>-3.71597633136091</c:v>
                </c:pt>
                <c:pt idx="5350">
                  <c:v>-4.5177514792899</c:v>
                </c:pt>
                <c:pt idx="5351">
                  <c:v>-5.34319526627214</c:v>
                </c:pt>
                <c:pt idx="5352">
                  <c:v>-6.18934911242598</c:v>
                </c:pt>
                <c:pt idx="5353">
                  <c:v>-7.02366863905319</c:v>
                </c:pt>
                <c:pt idx="5354">
                  <c:v>-7.87573964497035</c:v>
                </c:pt>
                <c:pt idx="5355">
                  <c:v>-8.69526627218928</c:v>
                </c:pt>
                <c:pt idx="5356">
                  <c:v>-9.47633136094668</c:v>
                </c:pt>
                <c:pt idx="5357">
                  <c:v>-10.1863905325443</c:v>
                </c:pt>
                <c:pt idx="5358">
                  <c:v>-10.8195266272189</c:v>
                </c:pt>
                <c:pt idx="5359">
                  <c:v>-11.3668639053254</c:v>
                </c:pt>
                <c:pt idx="5360">
                  <c:v>-11.9023668639053</c:v>
                </c:pt>
                <c:pt idx="5361">
                  <c:v>-12.387573964497</c:v>
                </c:pt>
                <c:pt idx="5362">
                  <c:v>-12.8017751479289</c:v>
                </c:pt>
                <c:pt idx="5363">
                  <c:v>-13.1331360946745</c:v>
                </c:pt>
                <c:pt idx="5364">
                  <c:v>-13.4053254437869</c:v>
                </c:pt>
                <c:pt idx="5365">
                  <c:v>-13.6183431952662</c:v>
                </c:pt>
                <c:pt idx="5366">
                  <c:v>-13.8165680473372</c:v>
                </c:pt>
                <c:pt idx="5367">
                  <c:v>-13.98224852071</c:v>
                </c:pt>
                <c:pt idx="5368">
                  <c:v>-14.1183431952662</c:v>
                </c:pt>
                <c:pt idx="5369">
                  <c:v>-14.2514792899408</c:v>
                </c:pt>
                <c:pt idx="5370">
                  <c:v>-14.378698224852</c:v>
                </c:pt>
                <c:pt idx="5371">
                  <c:v>-14.491124260355</c:v>
                </c:pt>
                <c:pt idx="5372">
                  <c:v>-14.594674556213</c:v>
                </c:pt>
                <c:pt idx="5373">
                  <c:v>-14.6834319526627</c:v>
                </c:pt>
                <c:pt idx="5374">
                  <c:v>-14.8076923076923</c:v>
                </c:pt>
                <c:pt idx="5375">
                  <c:v>-15.0029585798816</c:v>
                </c:pt>
                <c:pt idx="5376">
                  <c:v>-15.2603550295858</c:v>
                </c:pt>
                <c:pt idx="5377">
                  <c:v>-15.5177514792899</c:v>
                </c:pt>
                <c:pt idx="5378">
                  <c:v>-15.7396449704142</c:v>
                </c:pt>
                <c:pt idx="5379">
                  <c:v>-15.9556213017752</c:v>
                </c:pt>
                <c:pt idx="5380">
                  <c:v>-16.1538461538462</c:v>
                </c:pt>
                <c:pt idx="5381">
                  <c:v>-16.3639053254438</c:v>
                </c:pt>
                <c:pt idx="5382">
                  <c:v>-16.5562130177515</c:v>
                </c:pt>
                <c:pt idx="5383">
                  <c:v>-16.7662721893491</c:v>
                </c:pt>
                <c:pt idx="5384">
                  <c:v>-16.9704142011834</c:v>
                </c:pt>
                <c:pt idx="5385">
                  <c:v>-17.1952662721894</c:v>
                </c:pt>
                <c:pt idx="5386">
                  <c:v>-17.3639053254438</c:v>
                </c:pt>
                <c:pt idx="5387">
                  <c:v>-17.4674556213018</c:v>
                </c:pt>
                <c:pt idx="5388">
                  <c:v>-17.5384615384615</c:v>
                </c:pt>
                <c:pt idx="5389">
                  <c:v>-17.5680473372781</c:v>
                </c:pt>
                <c:pt idx="5390">
                  <c:v>-17.5473372781065</c:v>
                </c:pt>
                <c:pt idx="5391">
                  <c:v>-17.4556213017751</c:v>
                </c:pt>
                <c:pt idx="5392">
                  <c:v>-17.284023668639</c:v>
                </c:pt>
                <c:pt idx="5393">
                  <c:v>-17.0177514792899</c:v>
                </c:pt>
                <c:pt idx="5394">
                  <c:v>-16.6360946745562</c:v>
                </c:pt>
                <c:pt idx="5395">
                  <c:v>-16.1538461538462</c:v>
                </c:pt>
                <c:pt idx="5396">
                  <c:v>-15.585798816568</c:v>
                </c:pt>
                <c:pt idx="5397">
                  <c:v>-14.9349112426036</c:v>
                </c:pt>
                <c:pt idx="5398">
                  <c:v>-14.1952662721894</c:v>
                </c:pt>
                <c:pt idx="5399">
                  <c:v>-13.3994082840237</c:v>
                </c:pt>
                <c:pt idx="5400">
                  <c:v>-12.5266272189349</c:v>
                </c:pt>
                <c:pt idx="5401">
                  <c:v>-11.5562130177515</c:v>
                </c:pt>
                <c:pt idx="5402">
                  <c:v>-10.491124260355</c:v>
                </c:pt>
                <c:pt idx="5403">
                  <c:v>-9.37869822485207</c:v>
                </c:pt>
                <c:pt idx="5404">
                  <c:v>-8.24260355029586</c:v>
                </c:pt>
                <c:pt idx="5405">
                  <c:v>-7.06508875739645</c:v>
                </c:pt>
                <c:pt idx="5406">
                  <c:v>-5.86686390532544</c:v>
                </c:pt>
                <c:pt idx="5407">
                  <c:v>-4.6508875739645</c:v>
                </c:pt>
                <c:pt idx="5408">
                  <c:v>-3.43491124260355</c:v>
                </c:pt>
                <c:pt idx="5409">
                  <c:v>-2.18343195266272</c:v>
                </c:pt>
                <c:pt idx="5410">
                  <c:v>-0.911242603550297</c:v>
                </c:pt>
                <c:pt idx="5411">
                  <c:v>0.396449704142011</c:v>
                </c:pt>
                <c:pt idx="5412">
                  <c:v>1.72485207100592</c:v>
                </c:pt>
                <c:pt idx="5413">
                  <c:v>3.0680473372781</c:v>
                </c:pt>
                <c:pt idx="5414">
                  <c:v>4.43195266272189</c:v>
                </c:pt>
                <c:pt idx="5415">
                  <c:v>5.76923076923077</c:v>
                </c:pt>
                <c:pt idx="5416">
                  <c:v>7.10059171597633</c:v>
                </c:pt>
                <c:pt idx="5417">
                  <c:v>8.42603550295858</c:v>
                </c:pt>
                <c:pt idx="5418">
                  <c:v>9.76331360946745</c:v>
                </c:pt>
                <c:pt idx="5419">
                  <c:v>11.0917159763314</c:v>
                </c:pt>
                <c:pt idx="5420">
                  <c:v>12.3816568047337</c:v>
                </c:pt>
                <c:pt idx="5421">
                  <c:v>13.6745562130178</c:v>
                </c:pt>
                <c:pt idx="5422">
                  <c:v>14.9467455621302</c:v>
                </c:pt>
                <c:pt idx="5423">
                  <c:v>16.2130177514793</c:v>
                </c:pt>
                <c:pt idx="5424">
                  <c:v>17.4674556213018</c:v>
                </c:pt>
                <c:pt idx="5425">
                  <c:v>18.7189349112426</c:v>
                </c:pt>
                <c:pt idx="5426">
                  <c:v>19.9644970414201</c:v>
                </c:pt>
                <c:pt idx="5427">
                  <c:v>21.1775147928994</c:v>
                </c:pt>
                <c:pt idx="5428">
                  <c:v>22.3668639053254</c:v>
                </c:pt>
                <c:pt idx="5429">
                  <c:v>23.5266272189349</c:v>
                </c:pt>
                <c:pt idx="5430">
                  <c:v>24.6420118343195</c:v>
                </c:pt>
                <c:pt idx="5431">
                  <c:v>25.7011834319527</c:v>
                </c:pt>
                <c:pt idx="5432">
                  <c:v>26.7130177514793</c:v>
                </c:pt>
                <c:pt idx="5433">
                  <c:v>27.707100591716</c:v>
                </c:pt>
                <c:pt idx="5434">
                  <c:v>28.6449704142012</c:v>
                </c:pt>
                <c:pt idx="5435">
                  <c:v>29.5118343195266</c:v>
                </c:pt>
                <c:pt idx="5436">
                  <c:v>30.3047337278106</c:v>
                </c:pt>
                <c:pt idx="5437">
                  <c:v>31.0118343195266</c:v>
                </c:pt>
                <c:pt idx="5438">
                  <c:v>31.6479289940828</c:v>
                </c:pt>
                <c:pt idx="5439">
                  <c:v>32.1923076923077</c:v>
                </c:pt>
                <c:pt idx="5440">
                  <c:v>32.6834319526627</c:v>
                </c:pt>
                <c:pt idx="5441">
                  <c:v>33.1538461538462</c:v>
                </c:pt>
                <c:pt idx="5442">
                  <c:v>33.5532544378698</c:v>
                </c:pt>
                <c:pt idx="5443">
                  <c:v>33.9112426035503</c:v>
                </c:pt>
                <c:pt idx="5444">
                  <c:v>34.2011834319527</c:v>
                </c:pt>
                <c:pt idx="5445">
                  <c:v>34.4230769230769</c:v>
                </c:pt>
                <c:pt idx="5446">
                  <c:v>34.5621301775148</c:v>
                </c:pt>
                <c:pt idx="5447">
                  <c:v>34.6213017751479</c:v>
                </c:pt>
                <c:pt idx="5448">
                  <c:v>34.6420118343195</c:v>
                </c:pt>
                <c:pt idx="5449">
                  <c:v>34.5976331360947</c:v>
                </c:pt>
                <c:pt idx="5450">
                  <c:v>34.4792899408284</c:v>
                </c:pt>
                <c:pt idx="5451">
                  <c:v>34.292899408284</c:v>
                </c:pt>
                <c:pt idx="5452">
                  <c:v>34.0355029585799</c:v>
                </c:pt>
                <c:pt idx="5453">
                  <c:v>33.698224852071</c:v>
                </c:pt>
                <c:pt idx="5454">
                  <c:v>33.2840236686391</c:v>
                </c:pt>
                <c:pt idx="5455">
                  <c:v>32.8343195266272</c:v>
                </c:pt>
                <c:pt idx="5456">
                  <c:v>32.3668639053254</c:v>
                </c:pt>
                <c:pt idx="5457">
                  <c:v>31.8846153846154</c:v>
                </c:pt>
                <c:pt idx="5458">
                  <c:v>31.3698224852071</c:v>
                </c:pt>
                <c:pt idx="5459">
                  <c:v>30.810650887574</c:v>
                </c:pt>
                <c:pt idx="5460">
                  <c:v>30.2218934911242</c:v>
                </c:pt>
                <c:pt idx="5461">
                  <c:v>29.6094674556213</c:v>
                </c:pt>
                <c:pt idx="5462">
                  <c:v>28.9704142011834</c:v>
                </c:pt>
                <c:pt idx="5463">
                  <c:v>28.3136094674556</c:v>
                </c:pt>
                <c:pt idx="5464">
                  <c:v>27.5887573964497</c:v>
                </c:pt>
                <c:pt idx="5465">
                  <c:v>26.8106508875739</c:v>
                </c:pt>
                <c:pt idx="5466">
                  <c:v>25.9674556213017</c:v>
                </c:pt>
                <c:pt idx="5467">
                  <c:v>25.0591715976331</c:v>
                </c:pt>
                <c:pt idx="5468">
                  <c:v>24.1213017751479</c:v>
                </c:pt>
                <c:pt idx="5469">
                  <c:v>23.0798816568047</c:v>
                </c:pt>
                <c:pt idx="5470">
                  <c:v>21.9704142011834</c:v>
                </c:pt>
                <c:pt idx="5471">
                  <c:v>20.8372781065088</c:v>
                </c:pt>
                <c:pt idx="5472">
                  <c:v>19.7130177514793</c:v>
                </c:pt>
                <c:pt idx="5473">
                  <c:v>18.6065088757396</c:v>
                </c:pt>
                <c:pt idx="5474">
                  <c:v>17.4467455621301</c:v>
                </c:pt>
                <c:pt idx="5475">
                  <c:v>16.2218934911242</c:v>
                </c:pt>
                <c:pt idx="5476">
                  <c:v>14.9437869822485</c:v>
                </c:pt>
                <c:pt idx="5477">
                  <c:v>13.6272189349112</c:v>
                </c:pt>
                <c:pt idx="5478">
                  <c:v>12.2781065088757</c:v>
                </c:pt>
                <c:pt idx="5479">
                  <c:v>10.9112426035503</c:v>
                </c:pt>
                <c:pt idx="5480">
                  <c:v>9.50887573964494</c:v>
                </c:pt>
                <c:pt idx="5481">
                  <c:v>8.02958579881654</c:v>
                </c:pt>
                <c:pt idx="5482">
                  <c:v>6.48816568047335</c:v>
                </c:pt>
                <c:pt idx="5483">
                  <c:v>4.87573964497039</c:v>
                </c:pt>
                <c:pt idx="5484">
                  <c:v>3.1627218934911</c:v>
                </c:pt>
                <c:pt idx="5485">
                  <c:v>1.36094674556211</c:v>
                </c:pt>
                <c:pt idx="5486">
                  <c:v>-0.514792899408308</c:v>
                </c:pt>
                <c:pt idx="5487">
                  <c:v>-2.43491124260357</c:v>
                </c:pt>
                <c:pt idx="5488">
                  <c:v>-4.34615384615388</c:v>
                </c:pt>
                <c:pt idx="5489">
                  <c:v>-6.26035502958583</c:v>
                </c:pt>
                <c:pt idx="5490">
                  <c:v>-8.13313609467459</c:v>
                </c:pt>
                <c:pt idx="5491">
                  <c:v>-10.0059171597634</c:v>
                </c:pt>
                <c:pt idx="5492">
                  <c:v>-11.8786982248521</c:v>
                </c:pt>
                <c:pt idx="5493">
                  <c:v>-13.7662721893491</c:v>
                </c:pt>
                <c:pt idx="5494">
                  <c:v>-15.6568047337278</c:v>
                </c:pt>
                <c:pt idx="5495">
                  <c:v>-17.4970414201184</c:v>
                </c:pt>
                <c:pt idx="5496">
                  <c:v>-19.3136094674557</c:v>
                </c:pt>
                <c:pt idx="5497">
                  <c:v>-21.0887573964497</c:v>
                </c:pt>
                <c:pt idx="5498">
                  <c:v>-22.8639053254438</c:v>
                </c:pt>
                <c:pt idx="5499">
                  <c:v>-24.6508875739645</c:v>
                </c:pt>
                <c:pt idx="5500">
                  <c:v>-26.4171597633137</c:v>
                </c:pt>
                <c:pt idx="5501">
                  <c:v>-28.1390532544379</c:v>
                </c:pt>
                <c:pt idx="5502">
                  <c:v>-29.8343195266273</c:v>
                </c:pt>
                <c:pt idx="5503">
                  <c:v>-31.508875739645</c:v>
                </c:pt>
                <c:pt idx="5504">
                  <c:v>-33.121301775148</c:v>
                </c:pt>
                <c:pt idx="5505">
                  <c:v>-34.6449704142012</c:v>
                </c:pt>
                <c:pt idx="5506">
                  <c:v>-36.0798816568048</c:v>
                </c:pt>
                <c:pt idx="5507">
                  <c:v>-37.4171597633136</c:v>
                </c:pt>
                <c:pt idx="5508">
                  <c:v>-38.6863905325444</c:v>
                </c:pt>
                <c:pt idx="5509">
                  <c:v>-39.8550295857988</c:v>
                </c:pt>
                <c:pt idx="5510">
                  <c:v>-40.9497041420119</c:v>
                </c:pt>
                <c:pt idx="5511">
                  <c:v>-41.9319526627219</c:v>
                </c:pt>
                <c:pt idx="5512">
                  <c:v>-42.810650887574</c:v>
                </c:pt>
                <c:pt idx="5513">
                  <c:v>-43.6065088757397</c:v>
                </c:pt>
                <c:pt idx="5514">
                  <c:v>-44.3875739644971</c:v>
                </c:pt>
                <c:pt idx="5515">
                  <c:v>-45.1153846153846</c:v>
                </c:pt>
                <c:pt idx="5516">
                  <c:v>-45.7988165680474</c:v>
                </c:pt>
                <c:pt idx="5517">
                  <c:v>-46.4230769230769</c:v>
                </c:pt>
                <c:pt idx="5518">
                  <c:v>-47.0177514792899</c:v>
                </c:pt>
                <c:pt idx="5519">
                  <c:v>-47.5325443786982</c:v>
                </c:pt>
                <c:pt idx="5520">
                  <c:v>-47.9674556213018</c:v>
                </c:pt>
                <c:pt idx="5521">
                  <c:v>-48.3579881656805</c:v>
                </c:pt>
                <c:pt idx="5522">
                  <c:v>-48.689349112426</c:v>
                </c:pt>
                <c:pt idx="5523">
                  <c:v>-48.9526627218935</c:v>
                </c:pt>
                <c:pt idx="5524">
                  <c:v>-49.1656804733728</c:v>
                </c:pt>
                <c:pt idx="5525">
                  <c:v>-49.3491124260355</c:v>
                </c:pt>
                <c:pt idx="5526">
                  <c:v>-49.5029585798816</c:v>
                </c:pt>
                <c:pt idx="5527">
                  <c:v>-49.585798816568</c:v>
                </c:pt>
                <c:pt idx="5528">
                  <c:v>-49.5857988165681</c:v>
                </c:pt>
                <c:pt idx="5529">
                  <c:v>-49.5443786982248</c:v>
                </c:pt>
                <c:pt idx="5530">
                  <c:v>-49.4556213017751</c:v>
                </c:pt>
                <c:pt idx="5531">
                  <c:v>-49.3520710059172</c:v>
                </c:pt>
                <c:pt idx="5532">
                  <c:v>-49.2662721893491</c:v>
                </c:pt>
                <c:pt idx="5533">
                  <c:v>-49.1863905325444</c:v>
                </c:pt>
                <c:pt idx="5534">
                  <c:v>-49.0680473372781</c:v>
                </c:pt>
                <c:pt idx="5535">
                  <c:v>-48.9378698224852</c:v>
                </c:pt>
                <c:pt idx="5536">
                  <c:v>-48.7455621301775</c:v>
                </c:pt>
                <c:pt idx="5537">
                  <c:v>-48.491124260355</c:v>
                </c:pt>
                <c:pt idx="5538">
                  <c:v>-48.1479289940828</c:v>
                </c:pt>
                <c:pt idx="5539">
                  <c:v>-47.707100591716</c:v>
                </c:pt>
                <c:pt idx="5540">
                  <c:v>-47.1656804733728</c:v>
                </c:pt>
                <c:pt idx="5541">
                  <c:v>-46.5562130177515</c:v>
                </c:pt>
                <c:pt idx="5542">
                  <c:v>-45.8757396449704</c:v>
                </c:pt>
                <c:pt idx="5543">
                  <c:v>-45.1360946745562</c:v>
                </c:pt>
                <c:pt idx="5544">
                  <c:v>-44.3165680473373</c:v>
                </c:pt>
                <c:pt idx="5545">
                  <c:v>-43.4289940828402</c:v>
                </c:pt>
                <c:pt idx="5546">
                  <c:v>-42.4881656804734</c:v>
                </c:pt>
                <c:pt idx="5547">
                  <c:v>-41.4792899408284</c:v>
                </c:pt>
                <c:pt idx="5548">
                  <c:v>-40.3934911242604</c:v>
                </c:pt>
                <c:pt idx="5549">
                  <c:v>-39.2958579881657</c:v>
                </c:pt>
                <c:pt idx="5550">
                  <c:v>-38.1627218934911</c:v>
                </c:pt>
                <c:pt idx="5551">
                  <c:v>-37.0118343195266</c:v>
                </c:pt>
                <c:pt idx="5552">
                  <c:v>-35.7988165680473</c:v>
                </c:pt>
                <c:pt idx="5553">
                  <c:v>-34.5591715976331</c:v>
                </c:pt>
                <c:pt idx="5554">
                  <c:v>-33.292899408284</c:v>
                </c:pt>
                <c:pt idx="5555">
                  <c:v>-31.9201183431953</c:v>
                </c:pt>
                <c:pt idx="5556">
                  <c:v>-30.4674556213018</c:v>
                </c:pt>
                <c:pt idx="5557">
                  <c:v>-28.9171597633136</c:v>
                </c:pt>
                <c:pt idx="5558">
                  <c:v>-27.2603550295858</c:v>
                </c:pt>
                <c:pt idx="5559">
                  <c:v>-25.4852071005917</c:v>
                </c:pt>
                <c:pt idx="5560">
                  <c:v>-23.6272189349112</c:v>
                </c:pt>
                <c:pt idx="5561">
                  <c:v>-21.7159763313609</c:v>
                </c:pt>
                <c:pt idx="5562">
                  <c:v>-19.7455621301775</c:v>
                </c:pt>
                <c:pt idx="5563">
                  <c:v>-17.7544378698225</c:v>
                </c:pt>
                <c:pt idx="5564">
                  <c:v>-15.7455621301775</c:v>
                </c:pt>
                <c:pt idx="5565">
                  <c:v>-13.7573964497041</c:v>
                </c:pt>
                <c:pt idx="5566">
                  <c:v>-11.7721893491124</c:v>
                </c:pt>
                <c:pt idx="5567">
                  <c:v>-9.78994082840237</c:v>
                </c:pt>
                <c:pt idx="5568">
                  <c:v>-7.83431952662722</c:v>
                </c:pt>
                <c:pt idx="5569">
                  <c:v>-5.88757396449704</c:v>
                </c:pt>
                <c:pt idx="5570">
                  <c:v>-3.90236686390532</c:v>
                </c:pt>
                <c:pt idx="5571">
                  <c:v>-1.89644970414201</c:v>
                </c:pt>
                <c:pt idx="5572">
                  <c:v>0.100591715976332</c:v>
                </c:pt>
                <c:pt idx="5573">
                  <c:v>2.09171597633136</c:v>
                </c:pt>
                <c:pt idx="5574">
                  <c:v>4.07988165680474</c:v>
                </c:pt>
                <c:pt idx="5575">
                  <c:v>6.06508875739645</c:v>
                </c:pt>
                <c:pt idx="5576">
                  <c:v>8.08579881656805</c:v>
                </c:pt>
                <c:pt idx="5577">
                  <c:v>10.1627218934911</c:v>
                </c:pt>
                <c:pt idx="5578">
                  <c:v>12.2455621301775</c:v>
                </c:pt>
                <c:pt idx="5579">
                  <c:v>14.2988165680473</c:v>
                </c:pt>
                <c:pt idx="5580">
                  <c:v>16.3284023668639</c:v>
                </c:pt>
                <c:pt idx="5581">
                  <c:v>18.2573964497041</c:v>
                </c:pt>
                <c:pt idx="5582">
                  <c:v>20.0798816568047</c:v>
                </c:pt>
                <c:pt idx="5583">
                  <c:v>21.7189349112426</c:v>
                </c:pt>
                <c:pt idx="5584">
                  <c:v>23.2278106508876</c:v>
                </c:pt>
                <c:pt idx="5585">
                  <c:v>24.6005917159763</c:v>
                </c:pt>
                <c:pt idx="5586">
                  <c:v>25.8491124260355</c:v>
                </c:pt>
                <c:pt idx="5587">
                  <c:v>26.9940828402367</c:v>
                </c:pt>
                <c:pt idx="5588">
                  <c:v>28.0621301775148</c:v>
                </c:pt>
                <c:pt idx="5589">
                  <c:v>29.0295857988166</c:v>
                </c:pt>
                <c:pt idx="5590">
                  <c:v>29.8846153846154</c:v>
                </c:pt>
                <c:pt idx="5591">
                  <c:v>30.6745562130177</c:v>
                </c:pt>
                <c:pt idx="5592">
                  <c:v>31.3934911242604</c:v>
                </c:pt>
                <c:pt idx="5593">
                  <c:v>32.0384615384615</c:v>
                </c:pt>
                <c:pt idx="5594">
                  <c:v>32.6301775147929</c:v>
                </c:pt>
                <c:pt idx="5595">
                  <c:v>33.1834319526627</c:v>
                </c:pt>
                <c:pt idx="5596">
                  <c:v>33.6627218934911</c:v>
                </c:pt>
                <c:pt idx="5597">
                  <c:v>34.0384615384615</c:v>
                </c:pt>
                <c:pt idx="5598">
                  <c:v>34.3520710059172</c:v>
                </c:pt>
                <c:pt idx="5599">
                  <c:v>34.5857988165681</c:v>
                </c:pt>
                <c:pt idx="5600">
                  <c:v>34.7130177514793</c:v>
                </c:pt>
                <c:pt idx="5601">
                  <c:v>34.7396449704142</c:v>
                </c:pt>
                <c:pt idx="5602">
                  <c:v>34.6420118343195</c:v>
                </c:pt>
                <c:pt idx="5603">
                  <c:v>34.4260355029586</c:v>
                </c:pt>
                <c:pt idx="5604">
                  <c:v>34.0828402366864</c:v>
                </c:pt>
                <c:pt idx="5605">
                  <c:v>33.6568047337278</c:v>
                </c:pt>
                <c:pt idx="5606">
                  <c:v>33.1360946745562</c:v>
                </c:pt>
                <c:pt idx="5607">
                  <c:v>32.5887573964497</c:v>
                </c:pt>
                <c:pt idx="5608">
                  <c:v>31.991124260355</c:v>
                </c:pt>
                <c:pt idx="5609">
                  <c:v>31.4082840236686</c:v>
                </c:pt>
                <c:pt idx="5610">
                  <c:v>30.8284023668639</c:v>
                </c:pt>
                <c:pt idx="5611">
                  <c:v>30.2337278106508</c:v>
                </c:pt>
                <c:pt idx="5612">
                  <c:v>29.6183431952662</c:v>
                </c:pt>
                <c:pt idx="5613">
                  <c:v>28.9970414201183</c:v>
                </c:pt>
                <c:pt idx="5614">
                  <c:v>28.360946745562</c:v>
                </c:pt>
                <c:pt idx="5615">
                  <c:v>27.7337278106508</c:v>
                </c:pt>
                <c:pt idx="5616">
                  <c:v>27.0857988165679</c:v>
                </c:pt>
                <c:pt idx="5617">
                  <c:v>26.4023668639052</c:v>
                </c:pt>
                <c:pt idx="5618">
                  <c:v>25.6982248520709</c:v>
                </c:pt>
                <c:pt idx="5619">
                  <c:v>24.9674556213016</c:v>
                </c:pt>
                <c:pt idx="5620">
                  <c:v>24.1775147928993</c:v>
                </c:pt>
                <c:pt idx="5621">
                  <c:v>23.3284023668638</c:v>
                </c:pt>
                <c:pt idx="5622">
                  <c:v>22.4230769230768</c:v>
                </c:pt>
                <c:pt idx="5623">
                  <c:v>21.4881656804732</c:v>
                </c:pt>
                <c:pt idx="5624">
                  <c:v>20.4999999999999</c:v>
                </c:pt>
                <c:pt idx="5625">
                  <c:v>19.4674556213016</c:v>
                </c:pt>
                <c:pt idx="5626">
                  <c:v>18.4112426035502</c:v>
                </c:pt>
                <c:pt idx="5627">
                  <c:v>17.3165680473371</c:v>
                </c:pt>
                <c:pt idx="5628">
                  <c:v>16.2130177514791</c:v>
                </c:pt>
                <c:pt idx="5629">
                  <c:v>15.1331360946744</c:v>
                </c:pt>
                <c:pt idx="5630">
                  <c:v>14.0887573964496</c:v>
                </c:pt>
                <c:pt idx="5631">
                  <c:v>13.0473372781064</c:v>
                </c:pt>
                <c:pt idx="5632">
                  <c:v>12.0473372781064</c:v>
                </c:pt>
                <c:pt idx="5633">
                  <c:v>11.0147928994082</c:v>
                </c:pt>
                <c:pt idx="5634">
                  <c:v>9.97337278106498</c:v>
                </c:pt>
                <c:pt idx="5635">
                  <c:v>8.95266272189339</c:v>
                </c:pt>
                <c:pt idx="5636">
                  <c:v>7.91715976331352</c:v>
                </c:pt>
                <c:pt idx="5637">
                  <c:v>6.88165680473365</c:v>
                </c:pt>
                <c:pt idx="5638">
                  <c:v>5.84319526627212</c:v>
                </c:pt>
                <c:pt idx="5639">
                  <c:v>4.77810650887568</c:v>
                </c:pt>
                <c:pt idx="5640">
                  <c:v>3.68639053254434</c:v>
                </c:pt>
                <c:pt idx="5641">
                  <c:v>2.53846153846151</c:v>
                </c:pt>
                <c:pt idx="5642">
                  <c:v>1.35798816568047</c:v>
                </c:pt>
                <c:pt idx="5643">
                  <c:v>0.153846153846165</c:v>
                </c:pt>
                <c:pt idx="5644">
                  <c:v>-1.03550295857985</c:v>
                </c:pt>
                <c:pt idx="5645">
                  <c:v>-2.18639053254433</c:v>
                </c:pt>
                <c:pt idx="5646">
                  <c:v>-3.23964497041414</c:v>
                </c:pt>
                <c:pt idx="5647">
                  <c:v>-4.22781065088749</c:v>
                </c:pt>
                <c:pt idx="5648">
                  <c:v>-5.17455621301766</c:v>
                </c:pt>
                <c:pt idx="5649">
                  <c:v>-6.0887573964496</c:v>
                </c:pt>
                <c:pt idx="5650">
                  <c:v>-6.93491124260343</c:v>
                </c:pt>
                <c:pt idx="5651">
                  <c:v>-7.68639053254424</c:v>
                </c:pt>
                <c:pt idx="5652">
                  <c:v>-8.31656804733713</c:v>
                </c:pt>
                <c:pt idx="5653">
                  <c:v>-8.80769230769215</c:v>
                </c:pt>
                <c:pt idx="5654">
                  <c:v>-9.19230769230752</c:v>
                </c:pt>
                <c:pt idx="5655">
                  <c:v>-9.51183431952646</c:v>
                </c:pt>
                <c:pt idx="5656">
                  <c:v>-9.76331360946728</c:v>
                </c:pt>
                <c:pt idx="5657">
                  <c:v>-9.95857988165663</c:v>
                </c:pt>
                <c:pt idx="5658">
                  <c:v>-10.144970414201</c:v>
                </c:pt>
                <c:pt idx="5659">
                  <c:v>-10.2544378698223</c:v>
                </c:pt>
                <c:pt idx="5660">
                  <c:v>-10.2692307692306</c:v>
                </c:pt>
                <c:pt idx="5661">
                  <c:v>-10.2514792899406</c:v>
                </c:pt>
                <c:pt idx="5662">
                  <c:v>-10.153846153846</c:v>
                </c:pt>
                <c:pt idx="5663">
                  <c:v>-10.0147928994081</c:v>
                </c:pt>
                <c:pt idx="5664">
                  <c:v>-9.83136094674539</c:v>
                </c:pt>
                <c:pt idx="5665">
                  <c:v>-9.66568047337261</c:v>
                </c:pt>
                <c:pt idx="5666">
                  <c:v>-9.48520710059155</c:v>
                </c:pt>
                <c:pt idx="5667">
                  <c:v>-9.25147928994066</c:v>
                </c:pt>
                <c:pt idx="5668">
                  <c:v>-8.94970414201168</c:v>
                </c:pt>
                <c:pt idx="5669">
                  <c:v>-8.5857988165679</c:v>
                </c:pt>
                <c:pt idx="5670">
                  <c:v>-8.19526627218922</c:v>
                </c:pt>
                <c:pt idx="5671">
                  <c:v>-7.79289940828391</c:v>
                </c:pt>
                <c:pt idx="5672">
                  <c:v>-7.42899408284013</c:v>
                </c:pt>
                <c:pt idx="5673">
                  <c:v>-7.09763313609458</c:v>
                </c:pt>
                <c:pt idx="5674">
                  <c:v>-6.77810650887566</c:v>
                </c:pt>
                <c:pt idx="5675">
                  <c:v>-6.47633136094668</c:v>
                </c:pt>
                <c:pt idx="5676">
                  <c:v>-6.18639053254432</c:v>
                </c:pt>
                <c:pt idx="5677">
                  <c:v>-5.9289940828402</c:v>
                </c:pt>
                <c:pt idx="5678">
                  <c:v>-5.67159763313607</c:v>
                </c:pt>
                <c:pt idx="5679">
                  <c:v>-5.44674556213016</c:v>
                </c:pt>
                <c:pt idx="5680">
                  <c:v>-5.26923076923076</c:v>
                </c:pt>
                <c:pt idx="5681">
                  <c:v>-5.13905325443787</c:v>
                </c:pt>
                <c:pt idx="5682">
                  <c:v>-5.07692307692308</c:v>
                </c:pt>
                <c:pt idx="5683">
                  <c:v>-5.03254437869823</c:v>
                </c:pt>
                <c:pt idx="5684">
                  <c:v>-4.94970414201184</c:v>
                </c:pt>
                <c:pt idx="5685">
                  <c:v>-4.86686390532544</c:v>
                </c:pt>
                <c:pt idx="5686">
                  <c:v>-4.79289940828402</c:v>
                </c:pt>
                <c:pt idx="5687">
                  <c:v>-4.68047337278107</c:v>
                </c:pt>
                <c:pt idx="5688">
                  <c:v>-4.56508875739645</c:v>
                </c:pt>
                <c:pt idx="5689">
                  <c:v>-4.44082840236687</c:v>
                </c:pt>
                <c:pt idx="5690">
                  <c:v>-4.32840236686391</c:v>
                </c:pt>
                <c:pt idx="5691">
                  <c:v>-4.11538461538462</c:v>
                </c:pt>
                <c:pt idx="5692">
                  <c:v>-3.84615384615385</c:v>
                </c:pt>
                <c:pt idx="5693">
                  <c:v>-3.51183431952663</c:v>
                </c:pt>
                <c:pt idx="5694">
                  <c:v>-3.11538461538462</c:v>
                </c:pt>
                <c:pt idx="5695">
                  <c:v>-2.65680473372781</c:v>
                </c:pt>
                <c:pt idx="5696">
                  <c:v>-2.18639053254438</c:v>
                </c:pt>
                <c:pt idx="5697">
                  <c:v>-1.73668639053255</c:v>
                </c:pt>
                <c:pt idx="5698">
                  <c:v>-1.26627218934911</c:v>
                </c:pt>
                <c:pt idx="5699">
                  <c:v>-0.748520710059173</c:v>
                </c:pt>
                <c:pt idx="5700">
                  <c:v>-0.180473372781066</c:v>
                </c:pt>
                <c:pt idx="5701">
                  <c:v>0.46153846153846</c:v>
                </c:pt>
                <c:pt idx="5702">
                  <c:v>1.16568047337278</c:v>
                </c:pt>
                <c:pt idx="5703">
                  <c:v>1.96745562130177</c:v>
                </c:pt>
                <c:pt idx="5704">
                  <c:v>2.74556213017751</c:v>
                </c:pt>
                <c:pt idx="5705">
                  <c:v>3.54733727810651</c:v>
                </c:pt>
                <c:pt idx="5706">
                  <c:v>4.40532544378698</c:v>
                </c:pt>
                <c:pt idx="5707">
                  <c:v>5.32248520710059</c:v>
                </c:pt>
                <c:pt idx="5708">
                  <c:v>6.33727810650888</c:v>
                </c:pt>
                <c:pt idx="5709">
                  <c:v>7.45562130177515</c:v>
                </c:pt>
                <c:pt idx="5710">
                  <c:v>8.65680473372781</c:v>
                </c:pt>
                <c:pt idx="5711">
                  <c:v>9.9112426035503</c:v>
                </c:pt>
                <c:pt idx="5712">
                  <c:v>11.2218934911243</c:v>
                </c:pt>
                <c:pt idx="5713">
                  <c:v>12.5502958579882</c:v>
                </c:pt>
                <c:pt idx="5714">
                  <c:v>13.905325443787</c:v>
                </c:pt>
                <c:pt idx="5715">
                  <c:v>15.3076923076923</c:v>
                </c:pt>
                <c:pt idx="5716">
                  <c:v>16.7633136094675</c:v>
                </c:pt>
                <c:pt idx="5717">
                  <c:v>18.2662721893491</c:v>
                </c:pt>
                <c:pt idx="5718">
                  <c:v>19.8076923076923</c:v>
                </c:pt>
                <c:pt idx="5719">
                  <c:v>21.3579881656805</c:v>
                </c:pt>
                <c:pt idx="5720">
                  <c:v>22.905325443787</c:v>
                </c:pt>
                <c:pt idx="5721">
                  <c:v>24.4289940828402</c:v>
                </c:pt>
                <c:pt idx="5722">
                  <c:v>25.9704142011834</c:v>
                </c:pt>
                <c:pt idx="5723">
                  <c:v>27.5443786982249</c:v>
                </c:pt>
                <c:pt idx="5724">
                  <c:v>29.1508875739645</c:v>
                </c:pt>
                <c:pt idx="5725">
                  <c:v>30.7603550295858</c:v>
                </c:pt>
                <c:pt idx="5726">
                  <c:v>32.3905325443787</c:v>
                </c:pt>
                <c:pt idx="5727">
                  <c:v>34.0266272189349</c:v>
                </c:pt>
                <c:pt idx="5728">
                  <c:v>35.6538461538462</c:v>
                </c:pt>
                <c:pt idx="5729">
                  <c:v>37.2514792899408</c:v>
                </c:pt>
                <c:pt idx="5730">
                  <c:v>38.8520710059172</c:v>
                </c:pt>
                <c:pt idx="5731">
                  <c:v>40.4437869822485</c:v>
                </c:pt>
                <c:pt idx="5732">
                  <c:v>42.0059171597633</c:v>
                </c:pt>
                <c:pt idx="5733">
                  <c:v>43.5532544378698</c:v>
                </c:pt>
                <c:pt idx="5734">
                  <c:v>45.0739644970414</c:v>
                </c:pt>
                <c:pt idx="5735">
                  <c:v>46.5147928994083</c:v>
                </c:pt>
                <c:pt idx="5736">
                  <c:v>47.8491124260355</c:v>
                </c:pt>
                <c:pt idx="5737">
                  <c:v>49.1242603550296</c:v>
                </c:pt>
                <c:pt idx="5738">
                  <c:v>50.3224852071006</c:v>
                </c:pt>
                <c:pt idx="5739">
                  <c:v>51.4319526627219</c:v>
                </c:pt>
                <c:pt idx="5740">
                  <c:v>52.4704142011834</c:v>
                </c:pt>
                <c:pt idx="5741">
                  <c:v>53.4585798816568</c:v>
                </c:pt>
                <c:pt idx="5742">
                  <c:v>54.3786982248521</c:v>
                </c:pt>
                <c:pt idx="5743">
                  <c:v>55.2159763313609</c:v>
                </c:pt>
                <c:pt idx="5744">
                  <c:v>55.9674556213018</c:v>
                </c:pt>
                <c:pt idx="5745">
                  <c:v>56.6449704142012</c:v>
                </c:pt>
                <c:pt idx="5746">
                  <c:v>57.2396449704142</c:v>
                </c:pt>
                <c:pt idx="5747">
                  <c:v>57.7781065088758</c:v>
                </c:pt>
                <c:pt idx="5748">
                  <c:v>58.2751479289941</c:v>
                </c:pt>
                <c:pt idx="5749">
                  <c:v>58.7485207100592</c:v>
                </c:pt>
                <c:pt idx="5750">
                  <c:v>59.1420118343195</c:v>
                </c:pt>
                <c:pt idx="5751">
                  <c:v>59.4704142011834</c:v>
                </c:pt>
                <c:pt idx="5752">
                  <c:v>59.7130177514793</c:v>
                </c:pt>
                <c:pt idx="5753">
                  <c:v>59.8254437869823</c:v>
                </c:pt>
                <c:pt idx="5754">
                  <c:v>59.8047337278106</c:v>
                </c:pt>
                <c:pt idx="5755">
                  <c:v>59.6745562130178</c:v>
                </c:pt>
                <c:pt idx="5756">
                  <c:v>59.4319526627219</c:v>
                </c:pt>
                <c:pt idx="5757">
                  <c:v>59.0650887573965</c:v>
                </c:pt>
                <c:pt idx="5758">
                  <c:v>58.5887573964497</c:v>
                </c:pt>
                <c:pt idx="5759">
                  <c:v>58</c:v>
                </c:pt>
                <c:pt idx="5760">
                  <c:v>57.2988165680473</c:v>
                </c:pt>
                <c:pt idx="5761">
                  <c:v>56.5147928994083</c:v>
                </c:pt>
                <c:pt idx="5762">
                  <c:v>55.6715976331361</c:v>
                </c:pt>
                <c:pt idx="5763">
                  <c:v>54.7603550295858</c:v>
                </c:pt>
                <c:pt idx="5764">
                  <c:v>53.7751479289941</c:v>
                </c:pt>
                <c:pt idx="5765">
                  <c:v>52.7130177514793</c:v>
                </c:pt>
                <c:pt idx="5766">
                  <c:v>51.5917159763314</c:v>
                </c:pt>
                <c:pt idx="5767">
                  <c:v>50.3609467455621</c:v>
                </c:pt>
                <c:pt idx="5768">
                  <c:v>49.0266272189349</c:v>
                </c:pt>
                <c:pt idx="5769">
                  <c:v>47.5976331360947</c:v>
                </c:pt>
                <c:pt idx="5770">
                  <c:v>46.103550295858</c:v>
                </c:pt>
                <c:pt idx="5771">
                  <c:v>44.5059171597633</c:v>
                </c:pt>
                <c:pt idx="5772">
                  <c:v>42.8136094674556</c:v>
                </c:pt>
                <c:pt idx="5773">
                  <c:v>41</c:v>
                </c:pt>
                <c:pt idx="5774">
                  <c:v>39.0502958579882</c:v>
                </c:pt>
                <c:pt idx="5775">
                  <c:v>36.9704142011834</c:v>
                </c:pt>
                <c:pt idx="5776">
                  <c:v>34.810650887574</c:v>
                </c:pt>
                <c:pt idx="5777">
                  <c:v>32.585798816568</c:v>
                </c:pt>
                <c:pt idx="5778">
                  <c:v>30.3254437869823</c:v>
                </c:pt>
                <c:pt idx="5779">
                  <c:v>28.0591715976331</c:v>
                </c:pt>
                <c:pt idx="5780">
                  <c:v>25.792899408284</c:v>
                </c:pt>
                <c:pt idx="5781">
                  <c:v>23.4970414201184</c:v>
                </c:pt>
                <c:pt idx="5782">
                  <c:v>21.1834319526627</c:v>
                </c:pt>
                <c:pt idx="5783">
                  <c:v>18.8431952662722</c:v>
                </c:pt>
                <c:pt idx="5784">
                  <c:v>16.4970414201184</c:v>
                </c:pt>
                <c:pt idx="5785">
                  <c:v>14.1272189349113</c:v>
                </c:pt>
                <c:pt idx="5786">
                  <c:v>11.7692307692308</c:v>
                </c:pt>
                <c:pt idx="5787">
                  <c:v>9.39940828402368</c:v>
                </c:pt>
                <c:pt idx="5788">
                  <c:v>7.00295857988166</c:v>
                </c:pt>
                <c:pt idx="5789">
                  <c:v>4.57988165680473</c:v>
                </c:pt>
                <c:pt idx="5790">
                  <c:v>2.14201183431953</c:v>
                </c:pt>
                <c:pt idx="5791">
                  <c:v>-0.292899408284026</c:v>
                </c:pt>
                <c:pt idx="5792">
                  <c:v>-2.71301775147929</c:v>
                </c:pt>
                <c:pt idx="5793">
                  <c:v>-5.07396449704142</c:v>
                </c:pt>
                <c:pt idx="5794">
                  <c:v>-7.32544378698225</c:v>
                </c:pt>
                <c:pt idx="5795">
                  <c:v>-9.48520710059172</c:v>
                </c:pt>
                <c:pt idx="5796">
                  <c:v>-11.5562130177515</c:v>
                </c:pt>
                <c:pt idx="5797">
                  <c:v>-13.5118343195266</c:v>
                </c:pt>
                <c:pt idx="5798">
                  <c:v>-15.3461538461538</c:v>
                </c:pt>
                <c:pt idx="5799">
                  <c:v>-17.0798816568047</c:v>
                </c:pt>
                <c:pt idx="5800">
                  <c:v>-18.6568047337278</c:v>
                </c:pt>
                <c:pt idx="5801">
                  <c:v>-20.0650887573964</c:v>
                </c:pt>
                <c:pt idx="5802">
                  <c:v>-21.3491124260355</c:v>
                </c:pt>
                <c:pt idx="5803">
                  <c:v>-22.4970414201183</c:v>
                </c:pt>
                <c:pt idx="5804">
                  <c:v>-23.5384615384615</c:v>
                </c:pt>
                <c:pt idx="5805">
                  <c:v>-24.4970414201183</c:v>
                </c:pt>
                <c:pt idx="5806">
                  <c:v>-25.3727810650888</c:v>
                </c:pt>
                <c:pt idx="5807">
                  <c:v>-26.1686390532544</c:v>
                </c:pt>
                <c:pt idx="5808">
                  <c:v>-26.8727810650888</c:v>
                </c:pt>
                <c:pt idx="5809">
                  <c:v>-27.4260355029586</c:v>
                </c:pt>
                <c:pt idx="5810">
                  <c:v>-27.8846153846154</c:v>
                </c:pt>
                <c:pt idx="5811">
                  <c:v>-28.2189349112426</c:v>
                </c:pt>
                <c:pt idx="5812">
                  <c:v>-28.4644970414201</c:v>
                </c:pt>
                <c:pt idx="5813">
                  <c:v>-28.6301775147929</c:v>
                </c:pt>
                <c:pt idx="5814">
                  <c:v>-28.7159763313609</c:v>
                </c:pt>
                <c:pt idx="5815">
                  <c:v>-28.7100591715976</c:v>
                </c:pt>
                <c:pt idx="5816">
                  <c:v>-28.6065088757396</c:v>
                </c:pt>
                <c:pt idx="5817">
                  <c:v>-28.3786982248521</c:v>
                </c:pt>
                <c:pt idx="5818">
                  <c:v>-28.0562130177515</c:v>
                </c:pt>
                <c:pt idx="5819">
                  <c:v>-27.6479289940828</c:v>
                </c:pt>
                <c:pt idx="5820">
                  <c:v>-27.1775147928994</c:v>
                </c:pt>
                <c:pt idx="5821">
                  <c:v>-26.6331360946746</c:v>
                </c:pt>
                <c:pt idx="5822">
                  <c:v>-26.0917159763314</c:v>
                </c:pt>
                <c:pt idx="5823">
                  <c:v>-25.5118343195266</c:v>
                </c:pt>
                <c:pt idx="5824">
                  <c:v>-24.9142011834319</c:v>
                </c:pt>
                <c:pt idx="5825">
                  <c:v>-24.2603550295858</c:v>
                </c:pt>
                <c:pt idx="5826">
                  <c:v>-23.6065088757396</c:v>
                </c:pt>
                <c:pt idx="5827">
                  <c:v>-22.9792899408284</c:v>
                </c:pt>
                <c:pt idx="5828">
                  <c:v>-22.3284023668639</c:v>
                </c:pt>
                <c:pt idx="5829">
                  <c:v>-21.6923076923077</c:v>
                </c:pt>
                <c:pt idx="5830">
                  <c:v>-21.0650887573964</c:v>
                </c:pt>
                <c:pt idx="5831">
                  <c:v>-20.4230769230769</c:v>
                </c:pt>
                <c:pt idx="5832">
                  <c:v>-19.7544378698225</c:v>
                </c:pt>
                <c:pt idx="5833">
                  <c:v>-19.0562130177515</c:v>
                </c:pt>
                <c:pt idx="5834">
                  <c:v>-18.3343195266272</c:v>
                </c:pt>
                <c:pt idx="5835">
                  <c:v>-17.5887573964497</c:v>
                </c:pt>
                <c:pt idx="5836">
                  <c:v>-16.7810650887574</c:v>
                </c:pt>
                <c:pt idx="5837">
                  <c:v>-15.9260355029586</c:v>
                </c:pt>
                <c:pt idx="5838">
                  <c:v>-15.0177514792899</c:v>
                </c:pt>
                <c:pt idx="5839">
                  <c:v>-14.0591715976331</c:v>
                </c:pt>
                <c:pt idx="5840">
                  <c:v>-13.0295857988166</c:v>
                </c:pt>
                <c:pt idx="5841">
                  <c:v>-11.9733727810651</c:v>
                </c:pt>
                <c:pt idx="5842">
                  <c:v>-10.8816568047337</c:v>
                </c:pt>
                <c:pt idx="5843">
                  <c:v>-9.76627218934911</c:v>
                </c:pt>
                <c:pt idx="5844">
                  <c:v>-8.62426035502959</c:v>
                </c:pt>
                <c:pt idx="5845">
                  <c:v>-7.48816568047338</c:v>
                </c:pt>
                <c:pt idx="5846">
                  <c:v>-6.3698224852071</c:v>
                </c:pt>
                <c:pt idx="5847">
                  <c:v>-5.27514792899409</c:v>
                </c:pt>
                <c:pt idx="5848">
                  <c:v>-4.13905325443787</c:v>
                </c:pt>
                <c:pt idx="5849">
                  <c:v>-2.9792899408284</c:v>
                </c:pt>
                <c:pt idx="5850">
                  <c:v>-1.76331360946746</c:v>
                </c:pt>
                <c:pt idx="5851">
                  <c:v>-0.517751479289942</c:v>
                </c:pt>
                <c:pt idx="5852">
                  <c:v>0.801775147928993</c:v>
                </c:pt>
                <c:pt idx="5853">
                  <c:v>2.18639053254438</c:v>
                </c:pt>
                <c:pt idx="5854">
                  <c:v>3.6508875739645</c:v>
                </c:pt>
                <c:pt idx="5855">
                  <c:v>5.17751479289941</c:v>
                </c:pt>
                <c:pt idx="5856">
                  <c:v>6.75739644970414</c:v>
                </c:pt>
                <c:pt idx="5857">
                  <c:v>8.40236686390533</c:v>
                </c:pt>
                <c:pt idx="5858">
                  <c:v>10.1301775147929</c:v>
                </c:pt>
                <c:pt idx="5859">
                  <c:v>11.9260355029586</c:v>
                </c:pt>
                <c:pt idx="5860">
                  <c:v>13.792899408284</c:v>
                </c:pt>
                <c:pt idx="5861">
                  <c:v>15.6745562130178</c:v>
                </c:pt>
                <c:pt idx="5862">
                  <c:v>17.5502958579882</c:v>
                </c:pt>
                <c:pt idx="5863">
                  <c:v>19.414201183432</c:v>
                </c:pt>
                <c:pt idx="5864">
                  <c:v>21.2633136094675</c:v>
                </c:pt>
                <c:pt idx="5865">
                  <c:v>23.1272189349112</c:v>
                </c:pt>
                <c:pt idx="5866">
                  <c:v>24.9881656804734</c:v>
                </c:pt>
                <c:pt idx="5867">
                  <c:v>26.8816568047337</c:v>
                </c:pt>
                <c:pt idx="5868">
                  <c:v>28.810650887574</c:v>
                </c:pt>
                <c:pt idx="5869">
                  <c:v>30.7692307692308</c:v>
                </c:pt>
                <c:pt idx="5870">
                  <c:v>32.7130177514793</c:v>
                </c:pt>
                <c:pt idx="5871">
                  <c:v>34.6568047337278</c:v>
                </c:pt>
                <c:pt idx="5872">
                  <c:v>36.594674556213</c:v>
                </c:pt>
                <c:pt idx="5873">
                  <c:v>38.508875739645</c:v>
                </c:pt>
                <c:pt idx="5874">
                  <c:v>40.4112426035503</c:v>
                </c:pt>
                <c:pt idx="5875">
                  <c:v>42.3076923076923</c:v>
                </c:pt>
                <c:pt idx="5876">
                  <c:v>44.1715976331361</c:v>
                </c:pt>
                <c:pt idx="5877">
                  <c:v>46.0355029585799</c:v>
                </c:pt>
                <c:pt idx="5878">
                  <c:v>47.8491124260355</c:v>
                </c:pt>
                <c:pt idx="5879">
                  <c:v>49.6213017751479</c:v>
                </c:pt>
                <c:pt idx="5880">
                  <c:v>51.2840236686391</c:v>
                </c:pt>
                <c:pt idx="5881">
                  <c:v>52.8461538461538</c:v>
                </c:pt>
                <c:pt idx="5882">
                  <c:v>54.3224852071006</c:v>
                </c:pt>
                <c:pt idx="5883">
                  <c:v>55.7426035502959</c:v>
                </c:pt>
                <c:pt idx="5884">
                  <c:v>57.0680473372781</c:v>
                </c:pt>
                <c:pt idx="5885">
                  <c:v>58.310650887574</c:v>
                </c:pt>
                <c:pt idx="5886">
                  <c:v>59.4585798816568</c:v>
                </c:pt>
                <c:pt idx="5887">
                  <c:v>60.5295857988166</c:v>
                </c:pt>
                <c:pt idx="5888">
                  <c:v>61.4852071005917</c:v>
                </c:pt>
                <c:pt idx="5889">
                  <c:v>62.3195266272189</c:v>
                </c:pt>
                <c:pt idx="5890">
                  <c:v>63.0207100591716</c:v>
                </c:pt>
                <c:pt idx="5891">
                  <c:v>63.5680473372781</c:v>
                </c:pt>
                <c:pt idx="5892">
                  <c:v>63.9497041420118</c:v>
                </c:pt>
                <c:pt idx="5893">
                  <c:v>64.1834319526627</c:v>
                </c:pt>
                <c:pt idx="5894">
                  <c:v>64.2662721893491</c:v>
                </c:pt>
                <c:pt idx="5895">
                  <c:v>64.1745562130178</c:v>
                </c:pt>
                <c:pt idx="5896">
                  <c:v>63.896449704142</c:v>
                </c:pt>
                <c:pt idx="5897">
                  <c:v>63.4644970414201</c:v>
                </c:pt>
                <c:pt idx="5898">
                  <c:v>62.896449704142</c:v>
                </c:pt>
                <c:pt idx="5899">
                  <c:v>62.2218934911243</c:v>
                </c:pt>
                <c:pt idx="5900">
                  <c:v>61.4023668639053</c:v>
                </c:pt>
                <c:pt idx="5901">
                  <c:v>60.4319526627219</c:v>
                </c:pt>
                <c:pt idx="5902">
                  <c:v>59.3461538461539</c:v>
                </c:pt>
                <c:pt idx="5903">
                  <c:v>58.1272189349113</c:v>
                </c:pt>
                <c:pt idx="5904">
                  <c:v>56.7928994082841</c:v>
                </c:pt>
                <c:pt idx="5905">
                  <c:v>55.3461538461539</c:v>
                </c:pt>
                <c:pt idx="5906">
                  <c:v>53.8254437869823</c:v>
                </c:pt>
                <c:pt idx="5907">
                  <c:v>52.2366863905326</c:v>
                </c:pt>
                <c:pt idx="5908">
                  <c:v>50.5532544378699</c:v>
                </c:pt>
                <c:pt idx="5909">
                  <c:v>48.7633136094675</c:v>
                </c:pt>
                <c:pt idx="5910">
                  <c:v>46.8639053254438</c:v>
                </c:pt>
                <c:pt idx="5911">
                  <c:v>44.8727810650888</c:v>
                </c:pt>
                <c:pt idx="5912">
                  <c:v>42.7840236686391</c:v>
                </c:pt>
                <c:pt idx="5913">
                  <c:v>40.603550295858</c:v>
                </c:pt>
                <c:pt idx="5914">
                  <c:v>38.4082840236687</c:v>
                </c:pt>
                <c:pt idx="5915">
                  <c:v>36.1893491124261</c:v>
                </c:pt>
                <c:pt idx="5916">
                  <c:v>33.9023668639054</c:v>
                </c:pt>
                <c:pt idx="5917">
                  <c:v>31.594674556213</c:v>
                </c:pt>
                <c:pt idx="5918">
                  <c:v>29.3136094674557</c:v>
                </c:pt>
                <c:pt idx="5919">
                  <c:v>26.9940828402367</c:v>
                </c:pt>
                <c:pt idx="5920">
                  <c:v>24.6153846153846</c:v>
                </c:pt>
                <c:pt idx="5921">
                  <c:v>22.2366863905326</c:v>
                </c:pt>
                <c:pt idx="5922">
                  <c:v>19.9112426035503</c:v>
                </c:pt>
                <c:pt idx="5923">
                  <c:v>17.5976331360947</c:v>
                </c:pt>
                <c:pt idx="5924">
                  <c:v>15.2869822485207</c:v>
                </c:pt>
                <c:pt idx="5925">
                  <c:v>12.9792899408284</c:v>
                </c:pt>
                <c:pt idx="5926">
                  <c:v>10.7189349112426</c:v>
                </c:pt>
                <c:pt idx="5927">
                  <c:v>8.44378698224854</c:v>
                </c:pt>
                <c:pt idx="5928">
                  <c:v>6.15976331360949</c:v>
                </c:pt>
                <c:pt idx="5929">
                  <c:v>3.93491124260356</c:v>
                </c:pt>
                <c:pt idx="5930">
                  <c:v>1.76923076923078</c:v>
                </c:pt>
                <c:pt idx="5931">
                  <c:v>-0.366863905325434</c:v>
                </c:pt>
                <c:pt idx="5932">
                  <c:v>-2.45562130177514</c:v>
                </c:pt>
                <c:pt idx="5933">
                  <c:v>-4.46153846153846</c:v>
                </c:pt>
                <c:pt idx="5934">
                  <c:v>-6.39349112426035</c:v>
                </c:pt>
                <c:pt idx="5935">
                  <c:v>-8.28402366863905</c:v>
                </c:pt>
                <c:pt idx="5936">
                  <c:v>-10.0976331360947</c:v>
                </c:pt>
                <c:pt idx="5937">
                  <c:v>-11.8431952662722</c:v>
                </c:pt>
                <c:pt idx="5938">
                  <c:v>-13.5177514792899</c:v>
                </c:pt>
                <c:pt idx="5939">
                  <c:v>-15.1420118343195</c:v>
                </c:pt>
                <c:pt idx="5940">
                  <c:v>-16.7011834319527</c:v>
                </c:pt>
                <c:pt idx="5941">
                  <c:v>-18.2011834319527</c:v>
                </c:pt>
                <c:pt idx="5942">
                  <c:v>-19.5414201183432</c:v>
                </c:pt>
                <c:pt idx="5943">
                  <c:v>-20.7840236686391</c:v>
                </c:pt>
                <c:pt idx="5944">
                  <c:v>-21.9437869822485</c:v>
                </c:pt>
                <c:pt idx="5945">
                  <c:v>-22.9704142011835</c:v>
                </c:pt>
                <c:pt idx="5946">
                  <c:v>-23.8372781065089</c:v>
                </c:pt>
                <c:pt idx="5947">
                  <c:v>-24.5857988165681</c:v>
                </c:pt>
                <c:pt idx="5948">
                  <c:v>-25.1863905325444</c:v>
                </c:pt>
                <c:pt idx="5949">
                  <c:v>-25.6094674556213</c:v>
                </c:pt>
                <c:pt idx="5950">
                  <c:v>-25.9112426035503</c:v>
                </c:pt>
                <c:pt idx="5951">
                  <c:v>-26.0621301775149</c:v>
                </c:pt>
                <c:pt idx="5952">
                  <c:v>-26.0739644970415</c:v>
                </c:pt>
                <c:pt idx="5953">
                  <c:v>-25.9437869822486</c:v>
                </c:pt>
                <c:pt idx="5954">
                  <c:v>-25.6804733727811</c:v>
                </c:pt>
                <c:pt idx="5955">
                  <c:v>-25.3875739644971</c:v>
                </c:pt>
                <c:pt idx="5956">
                  <c:v>-25.0562130177515</c:v>
                </c:pt>
                <c:pt idx="5957">
                  <c:v>-24.6508875739646</c:v>
                </c:pt>
                <c:pt idx="5958">
                  <c:v>-24.1893491124261</c:v>
                </c:pt>
                <c:pt idx="5959">
                  <c:v>-23.6952662721894</c:v>
                </c:pt>
                <c:pt idx="5960">
                  <c:v>-23.1065088757397</c:v>
                </c:pt>
                <c:pt idx="5961">
                  <c:v>-22.4289940828403</c:v>
                </c:pt>
                <c:pt idx="5962">
                  <c:v>-21.7278106508876</c:v>
                </c:pt>
                <c:pt idx="5963">
                  <c:v>-20.9467455621302</c:v>
                </c:pt>
                <c:pt idx="5964">
                  <c:v>-20.1183431952663</c:v>
                </c:pt>
                <c:pt idx="5965">
                  <c:v>-19.2426035502959</c:v>
                </c:pt>
                <c:pt idx="5966">
                  <c:v>-18.3254437869823</c:v>
                </c:pt>
                <c:pt idx="5967">
                  <c:v>-17.3431952662723</c:v>
                </c:pt>
                <c:pt idx="5968">
                  <c:v>-16.3491124260356</c:v>
                </c:pt>
                <c:pt idx="5969">
                  <c:v>-15.3343195266273</c:v>
                </c:pt>
                <c:pt idx="5970">
                  <c:v>-14.3165680473373</c:v>
                </c:pt>
                <c:pt idx="5971">
                  <c:v>-13.3047337278107</c:v>
                </c:pt>
                <c:pt idx="5972">
                  <c:v>-12.3224852071006</c:v>
                </c:pt>
                <c:pt idx="5973">
                  <c:v>-11.3846153846154</c:v>
                </c:pt>
                <c:pt idx="5974">
                  <c:v>-10.5147928994083</c:v>
                </c:pt>
                <c:pt idx="5975">
                  <c:v>-9.69230769230772</c:v>
                </c:pt>
                <c:pt idx="5976">
                  <c:v>-8.8579881656805</c:v>
                </c:pt>
                <c:pt idx="5977">
                  <c:v>-8.04733727810652</c:v>
                </c:pt>
                <c:pt idx="5978">
                  <c:v>-7.27218934911244</c:v>
                </c:pt>
                <c:pt idx="5979">
                  <c:v>-6.49408284023669</c:v>
                </c:pt>
                <c:pt idx="5980">
                  <c:v>-5.75443786982249</c:v>
                </c:pt>
                <c:pt idx="5981">
                  <c:v>-5</c:v>
                </c:pt>
                <c:pt idx="5982">
                  <c:v>-4.24556213017751</c:v>
                </c:pt>
                <c:pt idx="5983">
                  <c:v>-3.49408284023669</c:v>
                </c:pt>
                <c:pt idx="5984">
                  <c:v>-2.79585798816568</c:v>
                </c:pt>
                <c:pt idx="5985">
                  <c:v>-2.11538461538461</c:v>
                </c:pt>
                <c:pt idx="5986">
                  <c:v>-1.4792899408284</c:v>
                </c:pt>
                <c:pt idx="5987">
                  <c:v>-0.896449704142011</c:v>
                </c:pt>
                <c:pt idx="5988">
                  <c:v>-0.325443786982248</c:v>
                </c:pt>
                <c:pt idx="5989">
                  <c:v>0.198224852071007</c:v>
                </c:pt>
                <c:pt idx="5990">
                  <c:v>0.710059171597634</c:v>
                </c:pt>
                <c:pt idx="5991">
                  <c:v>1.2396449704142</c:v>
                </c:pt>
                <c:pt idx="5992">
                  <c:v>1.7603550295858</c:v>
                </c:pt>
                <c:pt idx="5993">
                  <c:v>2.27218934911243</c:v>
                </c:pt>
                <c:pt idx="5994">
                  <c:v>2.77218934911243</c:v>
                </c:pt>
                <c:pt idx="5995">
                  <c:v>3.29585798816568</c:v>
                </c:pt>
                <c:pt idx="5996">
                  <c:v>3.85502958579882</c:v>
                </c:pt>
                <c:pt idx="5997">
                  <c:v>4.44674556213018</c:v>
                </c:pt>
                <c:pt idx="5998">
                  <c:v>5.05621301775148</c:v>
                </c:pt>
                <c:pt idx="5999">
                  <c:v>5.69526627218935</c:v>
                </c:pt>
                <c:pt idx="6000">
                  <c:v>6.36390532544379</c:v>
                </c:pt>
                <c:pt idx="6001">
                  <c:v>7.02958579881657</c:v>
                </c:pt>
                <c:pt idx="6002">
                  <c:v>7.63905325443787</c:v>
                </c:pt>
                <c:pt idx="6003">
                  <c:v>8.20710059171598</c:v>
                </c:pt>
                <c:pt idx="6004">
                  <c:v>8.74556213017752</c:v>
                </c:pt>
                <c:pt idx="6005">
                  <c:v>9.26923076923077</c:v>
                </c:pt>
                <c:pt idx="6006">
                  <c:v>9.81065088757397</c:v>
                </c:pt>
                <c:pt idx="6007">
                  <c:v>10.3520710059172</c:v>
                </c:pt>
                <c:pt idx="6008">
                  <c:v>10.9082840236686</c:v>
                </c:pt>
                <c:pt idx="6009">
                  <c:v>11.4763313609467</c:v>
                </c:pt>
                <c:pt idx="6010">
                  <c:v>12.1390532544379</c:v>
                </c:pt>
                <c:pt idx="6011">
                  <c:v>12.8609467455621</c:v>
                </c:pt>
                <c:pt idx="6012">
                  <c:v>13.6183431952663</c:v>
                </c:pt>
                <c:pt idx="6013">
                  <c:v>14.414201183432</c:v>
                </c:pt>
                <c:pt idx="6014">
                  <c:v>15.2337278106509</c:v>
                </c:pt>
                <c:pt idx="6015">
                  <c:v>16.0887573964497</c:v>
                </c:pt>
                <c:pt idx="6016">
                  <c:v>16.9792899408284</c:v>
                </c:pt>
                <c:pt idx="6017">
                  <c:v>17.8816568047337</c:v>
                </c:pt>
                <c:pt idx="6018">
                  <c:v>18.7869822485207</c:v>
                </c:pt>
                <c:pt idx="6019">
                  <c:v>19.6775147928994</c:v>
                </c:pt>
                <c:pt idx="6020">
                  <c:v>20.5650887573964</c:v>
                </c:pt>
                <c:pt idx="6021">
                  <c:v>21.4260355029586</c:v>
                </c:pt>
                <c:pt idx="6022">
                  <c:v>22.2514792899408</c:v>
                </c:pt>
                <c:pt idx="6023">
                  <c:v>23.0591715976331</c:v>
                </c:pt>
                <c:pt idx="6024">
                  <c:v>23.8550295857988</c:v>
                </c:pt>
                <c:pt idx="6025">
                  <c:v>24.6804733727811</c:v>
                </c:pt>
                <c:pt idx="6026">
                  <c:v>25.5266272189349</c:v>
                </c:pt>
                <c:pt idx="6027">
                  <c:v>26.4112426035503</c:v>
                </c:pt>
                <c:pt idx="6028">
                  <c:v>27.3491124260355</c:v>
                </c:pt>
                <c:pt idx="6029">
                  <c:v>28.3343195266272</c:v>
                </c:pt>
                <c:pt idx="6030">
                  <c:v>29.3461538461538</c:v>
                </c:pt>
                <c:pt idx="6031">
                  <c:v>30.3402366863905</c:v>
                </c:pt>
                <c:pt idx="6032">
                  <c:v>31.3076923076923</c:v>
                </c:pt>
                <c:pt idx="6033">
                  <c:v>32.2603550295858</c:v>
                </c:pt>
                <c:pt idx="6034">
                  <c:v>33.1952662721893</c:v>
                </c:pt>
                <c:pt idx="6035">
                  <c:v>34.094674556213</c:v>
                </c:pt>
                <c:pt idx="6036">
                  <c:v>34.9023668639053</c:v>
                </c:pt>
                <c:pt idx="6037">
                  <c:v>35.6360946745562</c:v>
                </c:pt>
                <c:pt idx="6038">
                  <c:v>36.2810650887574</c:v>
                </c:pt>
                <c:pt idx="6039">
                  <c:v>36.8579881656805</c:v>
                </c:pt>
                <c:pt idx="6040">
                  <c:v>37.3786982248521</c:v>
                </c:pt>
                <c:pt idx="6041">
                  <c:v>37.8343195266272</c:v>
                </c:pt>
                <c:pt idx="6042">
                  <c:v>38.1834319526627</c:v>
                </c:pt>
                <c:pt idx="6043">
                  <c:v>38.4319526627219</c:v>
                </c:pt>
                <c:pt idx="6044">
                  <c:v>38.6183431952663</c:v>
                </c:pt>
                <c:pt idx="6045">
                  <c:v>38.7455621301775</c:v>
                </c:pt>
                <c:pt idx="6046">
                  <c:v>38.7958579881657</c:v>
                </c:pt>
                <c:pt idx="6047">
                  <c:v>38.7455621301775</c:v>
                </c:pt>
                <c:pt idx="6048">
                  <c:v>38.6005917159763</c:v>
                </c:pt>
                <c:pt idx="6049">
                  <c:v>38.3431952662722</c:v>
                </c:pt>
                <c:pt idx="6050">
                  <c:v>37.9763313609467</c:v>
                </c:pt>
                <c:pt idx="6051">
                  <c:v>37.48224852071</c:v>
                </c:pt>
                <c:pt idx="6052">
                  <c:v>36.8727810650887</c:v>
                </c:pt>
                <c:pt idx="6053">
                  <c:v>36.1153846153846</c:v>
                </c:pt>
                <c:pt idx="6054">
                  <c:v>35.2366863905325</c:v>
                </c:pt>
                <c:pt idx="6055">
                  <c:v>34.2544378698224</c:v>
                </c:pt>
                <c:pt idx="6056">
                  <c:v>33.189349112426</c:v>
                </c:pt>
                <c:pt idx="6057">
                  <c:v>32.0118343195266</c:v>
                </c:pt>
                <c:pt idx="6058">
                  <c:v>30.7426035502958</c:v>
                </c:pt>
                <c:pt idx="6059">
                  <c:v>29.3757396449703</c:v>
                </c:pt>
                <c:pt idx="6060">
                  <c:v>27.9289940828402</c:v>
                </c:pt>
                <c:pt idx="6061">
                  <c:v>26.3905325443786</c:v>
                </c:pt>
                <c:pt idx="6062">
                  <c:v>24.7573964497041</c:v>
                </c:pt>
                <c:pt idx="6063">
                  <c:v>23.0207100591715</c:v>
                </c:pt>
                <c:pt idx="6064">
                  <c:v>21.2100591715976</c:v>
                </c:pt>
                <c:pt idx="6065">
                  <c:v>19.2988165680473</c:v>
                </c:pt>
                <c:pt idx="6066">
                  <c:v>17.2958579881656</c:v>
                </c:pt>
                <c:pt idx="6067">
                  <c:v>15.1656804733727</c:v>
                </c:pt>
                <c:pt idx="6068">
                  <c:v>12.9378698224851</c:v>
                </c:pt>
                <c:pt idx="6069">
                  <c:v>10.6065088757396</c:v>
                </c:pt>
                <c:pt idx="6070">
                  <c:v>8.17455621301768</c:v>
                </c:pt>
                <c:pt idx="6071">
                  <c:v>5.7011834319526</c:v>
                </c:pt>
                <c:pt idx="6072">
                  <c:v>3.19230769230764</c:v>
                </c:pt>
                <c:pt idx="6073">
                  <c:v>0.656804733727756</c:v>
                </c:pt>
                <c:pt idx="6074">
                  <c:v>-1.88757396449709</c:v>
                </c:pt>
                <c:pt idx="6075">
                  <c:v>-4.41124260355034</c:v>
                </c:pt>
                <c:pt idx="6076">
                  <c:v>-6.90236686390537</c:v>
                </c:pt>
                <c:pt idx="6077">
                  <c:v>-9.38165680473376</c:v>
                </c:pt>
                <c:pt idx="6078">
                  <c:v>-11.8846153846154</c:v>
                </c:pt>
                <c:pt idx="6079">
                  <c:v>-14.3786982248521</c:v>
                </c:pt>
                <c:pt idx="6080">
                  <c:v>-16.8372781065089</c:v>
                </c:pt>
                <c:pt idx="6081">
                  <c:v>-19.2692307692308</c:v>
                </c:pt>
                <c:pt idx="6082">
                  <c:v>-21.6775147928994</c:v>
                </c:pt>
                <c:pt idx="6083">
                  <c:v>-24.008875739645</c:v>
                </c:pt>
                <c:pt idx="6084">
                  <c:v>-26.3224852071006</c:v>
                </c:pt>
                <c:pt idx="6085">
                  <c:v>-28.5798816568047</c:v>
                </c:pt>
                <c:pt idx="6086">
                  <c:v>-30.792899408284</c:v>
                </c:pt>
                <c:pt idx="6087">
                  <c:v>-32.9230769230769</c:v>
                </c:pt>
                <c:pt idx="6088">
                  <c:v>-34.9408284023669</c:v>
                </c:pt>
                <c:pt idx="6089">
                  <c:v>-36.8609467455621</c:v>
                </c:pt>
                <c:pt idx="6090">
                  <c:v>-38.6834319526627</c:v>
                </c:pt>
                <c:pt idx="6091">
                  <c:v>-40.3136094674556</c:v>
                </c:pt>
                <c:pt idx="6092">
                  <c:v>-41.7810650887574</c:v>
                </c:pt>
                <c:pt idx="6093">
                  <c:v>-43.0976331360947</c:v>
                </c:pt>
                <c:pt idx="6094">
                  <c:v>-44.2573964497041</c:v>
                </c:pt>
                <c:pt idx="6095">
                  <c:v>-45.2307692307692</c:v>
                </c:pt>
                <c:pt idx="6096">
                  <c:v>-46.0236686390532</c:v>
                </c:pt>
                <c:pt idx="6097">
                  <c:v>-46.7100591715976</c:v>
                </c:pt>
                <c:pt idx="6098">
                  <c:v>-47.3076923076923</c:v>
                </c:pt>
                <c:pt idx="6099">
                  <c:v>-47.7751479289941</c:v>
                </c:pt>
                <c:pt idx="6100">
                  <c:v>-48.1094674556213</c:v>
                </c:pt>
                <c:pt idx="6101">
                  <c:v>-48.3639053254438</c:v>
                </c:pt>
                <c:pt idx="6102">
                  <c:v>-48.5266272189349</c:v>
                </c:pt>
                <c:pt idx="6103">
                  <c:v>-48.5591715976331</c:v>
                </c:pt>
                <c:pt idx="6104">
                  <c:v>-48.4497041420118</c:v>
                </c:pt>
                <c:pt idx="6105">
                  <c:v>-48.1952662721893</c:v>
                </c:pt>
                <c:pt idx="6106">
                  <c:v>-47.8224852071006</c:v>
                </c:pt>
                <c:pt idx="6107">
                  <c:v>-47.3402366863905</c:v>
                </c:pt>
                <c:pt idx="6108">
                  <c:v>-46.7958579881657</c:v>
                </c:pt>
                <c:pt idx="6109">
                  <c:v>-46.1804733727811</c:v>
                </c:pt>
                <c:pt idx="6110">
                  <c:v>-45.4289940828402</c:v>
                </c:pt>
                <c:pt idx="6111">
                  <c:v>-44.5857988165681</c:v>
                </c:pt>
                <c:pt idx="6112">
                  <c:v>-43.6568047337278</c:v>
                </c:pt>
                <c:pt idx="6113">
                  <c:v>-42.6775147928994</c:v>
                </c:pt>
                <c:pt idx="6114">
                  <c:v>-41.6449704142012</c:v>
                </c:pt>
                <c:pt idx="6115">
                  <c:v>-40.5680473372781</c:v>
                </c:pt>
                <c:pt idx="6116">
                  <c:v>-39.4408284023669</c:v>
                </c:pt>
                <c:pt idx="6117">
                  <c:v>-38.3313609467456</c:v>
                </c:pt>
                <c:pt idx="6118">
                  <c:v>-37.2278106508876</c:v>
                </c:pt>
                <c:pt idx="6119">
                  <c:v>-36.085798816568</c:v>
                </c:pt>
                <c:pt idx="6120">
                  <c:v>-34.8846153846154</c:v>
                </c:pt>
                <c:pt idx="6121">
                  <c:v>-33.6360946745562</c:v>
                </c:pt>
                <c:pt idx="6122">
                  <c:v>-32.396449704142</c:v>
                </c:pt>
                <c:pt idx="6123">
                  <c:v>-31.1242603550296</c:v>
                </c:pt>
                <c:pt idx="6124">
                  <c:v>-29.7751479289941</c:v>
                </c:pt>
                <c:pt idx="6125">
                  <c:v>-28.396449704142</c:v>
                </c:pt>
                <c:pt idx="6126">
                  <c:v>-27.0177514792899</c:v>
                </c:pt>
                <c:pt idx="6127">
                  <c:v>-25.5976331360947</c:v>
                </c:pt>
                <c:pt idx="6128">
                  <c:v>-24.1301775147929</c:v>
                </c:pt>
                <c:pt idx="6129">
                  <c:v>-22.6775147928994</c:v>
                </c:pt>
                <c:pt idx="6130">
                  <c:v>-21.2514792899408</c:v>
                </c:pt>
                <c:pt idx="6131">
                  <c:v>-19.8550295857988</c:v>
                </c:pt>
                <c:pt idx="6132">
                  <c:v>-18.4497041420118</c:v>
                </c:pt>
                <c:pt idx="6133">
                  <c:v>-17.0917159763314</c:v>
                </c:pt>
                <c:pt idx="6134">
                  <c:v>-15.707100591716</c:v>
                </c:pt>
                <c:pt idx="6135">
                  <c:v>-14.2721893491124</c:v>
                </c:pt>
                <c:pt idx="6136">
                  <c:v>-12.8284023668639</c:v>
                </c:pt>
                <c:pt idx="6137">
                  <c:v>-11.3934911242604</c:v>
                </c:pt>
                <c:pt idx="6138">
                  <c:v>-9.96745562130177</c:v>
                </c:pt>
                <c:pt idx="6139">
                  <c:v>-8.51479289940828</c:v>
                </c:pt>
                <c:pt idx="6140">
                  <c:v>-7.06508875739645</c:v>
                </c:pt>
                <c:pt idx="6141">
                  <c:v>-5.59763313609468</c:v>
                </c:pt>
                <c:pt idx="6142">
                  <c:v>-4.1094674556213</c:v>
                </c:pt>
                <c:pt idx="6143">
                  <c:v>-2.59171597633136</c:v>
                </c:pt>
                <c:pt idx="6144">
                  <c:v>-1.04733727810651</c:v>
                </c:pt>
                <c:pt idx="6145">
                  <c:v>0.485207100591716</c:v>
                </c:pt>
                <c:pt idx="6146">
                  <c:v>2.0207100591716</c:v>
                </c:pt>
                <c:pt idx="6147">
                  <c:v>3.52958579881657</c:v>
                </c:pt>
                <c:pt idx="6148">
                  <c:v>5.0207100591716</c:v>
                </c:pt>
                <c:pt idx="6149">
                  <c:v>6.47633136094675</c:v>
                </c:pt>
                <c:pt idx="6150">
                  <c:v>7.90236686390533</c:v>
                </c:pt>
                <c:pt idx="6151">
                  <c:v>9.34023668639053</c:v>
                </c:pt>
                <c:pt idx="6152">
                  <c:v>10.7840236686391</c:v>
                </c:pt>
                <c:pt idx="6153">
                  <c:v>12.2366863905325</c:v>
                </c:pt>
                <c:pt idx="6154">
                  <c:v>13.6479289940828</c:v>
                </c:pt>
                <c:pt idx="6155">
                  <c:v>15.0236686390533</c:v>
                </c:pt>
                <c:pt idx="6156">
                  <c:v>16.396449704142</c:v>
                </c:pt>
                <c:pt idx="6157">
                  <c:v>17.7692307692308</c:v>
                </c:pt>
                <c:pt idx="6158">
                  <c:v>19.1213017751479</c:v>
                </c:pt>
                <c:pt idx="6159">
                  <c:v>20.4674556213018</c:v>
                </c:pt>
                <c:pt idx="6160">
                  <c:v>21.8047337278106</c:v>
                </c:pt>
                <c:pt idx="6161">
                  <c:v>23.094674556213</c:v>
                </c:pt>
                <c:pt idx="6162">
                  <c:v>24.3550295857988</c:v>
                </c:pt>
                <c:pt idx="6163">
                  <c:v>25.603550295858</c:v>
                </c:pt>
                <c:pt idx="6164">
                  <c:v>26.8372781065089</c:v>
                </c:pt>
                <c:pt idx="6165">
                  <c:v>28.0621301775148</c:v>
                </c:pt>
                <c:pt idx="6166">
                  <c:v>29.2751479289941</c:v>
                </c:pt>
                <c:pt idx="6167">
                  <c:v>30.4940828402367</c:v>
                </c:pt>
                <c:pt idx="6168">
                  <c:v>31.7100591715976</c:v>
                </c:pt>
                <c:pt idx="6169">
                  <c:v>32.8994082840237</c:v>
                </c:pt>
                <c:pt idx="6170">
                  <c:v>34.0650887573964</c:v>
                </c:pt>
                <c:pt idx="6171">
                  <c:v>35.1863905325444</c:v>
                </c:pt>
                <c:pt idx="6172">
                  <c:v>36.2781065088757</c:v>
                </c:pt>
                <c:pt idx="6173">
                  <c:v>37.3343195266272</c:v>
                </c:pt>
                <c:pt idx="6174">
                  <c:v>38.3846153846154</c:v>
                </c:pt>
                <c:pt idx="6175">
                  <c:v>39.4319526627219</c:v>
                </c:pt>
                <c:pt idx="6176">
                  <c:v>40.4437869822485</c:v>
                </c:pt>
                <c:pt idx="6177">
                  <c:v>41.387573964497</c:v>
                </c:pt>
                <c:pt idx="6178">
                  <c:v>42.2514792899408</c:v>
                </c:pt>
                <c:pt idx="6179">
                  <c:v>43.0059171597633</c:v>
                </c:pt>
                <c:pt idx="6180">
                  <c:v>43.6863905325444</c:v>
                </c:pt>
                <c:pt idx="6181">
                  <c:v>44.3136094674556</c:v>
                </c:pt>
                <c:pt idx="6182">
                  <c:v>44.8875739644971</c:v>
                </c:pt>
                <c:pt idx="6183">
                  <c:v>45.3757396449704</c:v>
                </c:pt>
                <c:pt idx="6184">
                  <c:v>45.7751479289941</c:v>
                </c:pt>
                <c:pt idx="6185">
                  <c:v>46.1005917159763</c:v>
                </c:pt>
                <c:pt idx="6186">
                  <c:v>46.3254437869822</c:v>
                </c:pt>
                <c:pt idx="6187">
                  <c:v>46.4467455621302</c:v>
                </c:pt>
                <c:pt idx="6188">
                  <c:v>46.4349112426036</c:v>
                </c:pt>
                <c:pt idx="6189">
                  <c:v>46.2988165680473</c:v>
                </c:pt>
                <c:pt idx="6190">
                  <c:v>46.0147928994083</c:v>
                </c:pt>
                <c:pt idx="6191">
                  <c:v>45.5917159763314</c:v>
                </c:pt>
                <c:pt idx="6192">
                  <c:v>45.0739644970414</c:v>
                </c:pt>
                <c:pt idx="6193">
                  <c:v>44.4201183431953</c:v>
                </c:pt>
                <c:pt idx="6194">
                  <c:v>43.6301775147929</c:v>
                </c:pt>
                <c:pt idx="6195">
                  <c:v>42.6804733727811</c:v>
                </c:pt>
                <c:pt idx="6196">
                  <c:v>41.5976331360947</c:v>
                </c:pt>
                <c:pt idx="6197">
                  <c:v>40.4289940828402</c:v>
                </c:pt>
                <c:pt idx="6198">
                  <c:v>39.1331360946746</c:v>
                </c:pt>
                <c:pt idx="6199">
                  <c:v>37.7041420118343</c:v>
                </c:pt>
                <c:pt idx="6200">
                  <c:v>36.1213017751479</c:v>
                </c:pt>
                <c:pt idx="6201">
                  <c:v>34.4112426035503</c:v>
                </c:pt>
                <c:pt idx="6202">
                  <c:v>32.5473372781065</c:v>
                </c:pt>
                <c:pt idx="6203">
                  <c:v>30.6005917159763</c:v>
                </c:pt>
                <c:pt idx="6204">
                  <c:v>28.5621301775147</c:v>
                </c:pt>
                <c:pt idx="6205">
                  <c:v>26.4319526627218</c:v>
                </c:pt>
                <c:pt idx="6206">
                  <c:v>24.2307692307692</c:v>
                </c:pt>
                <c:pt idx="6207">
                  <c:v>21.9763313609467</c:v>
                </c:pt>
                <c:pt idx="6208">
                  <c:v>19.6568047337277</c:v>
                </c:pt>
                <c:pt idx="6209">
                  <c:v>17.3076923076922</c:v>
                </c:pt>
                <c:pt idx="6210">
                  <c:v>14.8875739644969</c:v>
                </c:pt>
                <c:pt idx="6211">
                  <c:v>12.4053254437869</c:v>
                </c:pt>
                <c:pt idx="6212">
                  <c:v>9.86686390532534</c:v>
                </c:pt>
                <c:pt idx="6213">
                  <c:v>7.30473372781055</c:v>
                </c:pt>
                <c:pt idx="6214">
                  <c:v>4.73668639053244</c:v>
                </c:pt>
                <c:pt idx="6215">
                  <c:v>2.1982248520709</c:v>
                </c:pt>
                <c:pt idx="6216">
                  <c:v>-0.346153846153954</c:v>
                </c:pt>
                <c:pt idx="6217">
                  <c:v>-2.89349112426046</c:v>
                </c:pt>
                <c:pt idx="6218">
                  <c:v>-5.45562130177525</c:v>
                </c:pt>
                <c:pt idx="6219">
                  <c:v>-8.01479289940839</c:v>
                </c:pt>
                <c:pt idx="6220">
                  <c:v>-10.5710059171599</c:v>
                </c:pt>
                <c:pt idx="6221">
                  <c:v>-13.03550295858</c:v>
                </c:pt>
                <c:pt idx="6222">
                  <c:v>-15.4289940828403</c:v>
                </c:pt>
                <c:pt idx="6223">
                  <c:v>-17.7396449704143</c:v>
                </c:pt>
                <c:pt idx="6224">
                  <c:v>-19.9881656804735</c:v>
                </c:pt>
                <c:pt idx="6225">
                  <c:v>-22.1242603550297</c:v>
                </c:pt>
                <c:pt idx="6226">
                  <c:v>-24.1360946745563</c:v>
                </c:pt>
                <c:pt idx="6227">
                  <c:v>-26.0384615384616</c:v>
                </c:pt>
                <c:pt idx="6228">
                  <c:v>-27.7958579881657</c:v>
                </c:pt>
                <c:pt idx="6229">
                  <c:v>-29.4260355029586</c:v>
                </c:pt>
                <c:pt idx="6230">
                  <c:v>-30.9319526627219</c:v>
                </c:pt>
                <c:pt idx="6231">
                  <c:v>-32.2958579881657</c:v>
                </c:pt>
                <c:pt idx="6232">
                  <c:v>-33.5384615384616</c:v>
                </c:pt>
                <c:pt idx="6233">
                  <c:v>-34.6745562130178</c:v>
                </c:pt>
                <c:pt idx="6234">
                  <c:v>-35.7307692307693</c:v>
                </c:pt>
                <c:pt idx="6235">
                  <c:v>-36.7189349112426</c:v>
                </c:pt>
                <c:pt idx="6236">
                  <c:v>-37.594674556213</c:v>
                </c:pt>
                <c:pt idx="6237">
                  <c:v>-38.3284023668639</c:v>
                </c:pt>
                <c:pt idx="6238">
                  <c:v>-38.9230769230769</c:v>
                </c:pt>
                <c:pt idx="6239">
                  <c:v>-39.3757396449704</c:v>
                </c:pt>
                <c:pt idx="6240">
                  <c:v>-39.7011834319527</c:v>
                </c:pt>
                <c:pt idx="6241">
                  <c:v>-39.9408284023669</c:v>
                </c:pt>
                <c:pt idx="6242">
                  <c:v>-40.0325443786982</c:v>
                </c:pt>
                <c:pt idx="6243">
                  <c:v>-39.9526627218935</c:v>
                </c:pt>
                <c:pt idx="6244">
                  <c:v>-39.7544378698225</c:v>
                </c:pt>
                <c:pt idx="6245">
                  <c:v>-39.4023668639053</c:v>
                </c:pt>
                <c:pt idx="6246">
                  <c:v>-38.9082840236686</c:v>
                </c:pt>
                <c:pt idx="6247">
                  <c:v>-38.3254437869822</c:v>
                </c:pt>
                <c:pt idx="6248">
                  <c:v>-37.6538461538462</c:v>
                </c:pt>
                <c:pt idx="6249">
                  <c:v>-36.9289940828402</c:v>
                </c:pt>
                <c:pt idx="6250">
                  <c:v>-36.0828402366864</c:v>
                </c:pt>
                <c:pt idx="6251">
                  <c:v>-35.1183431952663</c:v>
                </c:pt>
                <c:pt idx="6252">
                  <c:v>-34.0710059171598</c:v>
                </c:pt>
                <c:pt idx="6253">
                  <c:v>-32.9497041420119</c:v>
                </c:pt>
                <c:pt idx="6254">
                  <c:v>-31.7514792899409</c:v>
                </c:pt>
                <c:pt idx="6255">
                  <c:v>-30.5029585798817</c:v>
                </c:pt>
                <c:pt idx="6256">
                  <c:v>-29.2041420118344</c:v>
                </c:pt>
                <c:pt idx="6257">
                  <c:v>-27.8343195266273</c:v>
                </c:pt>
                <c:pt idx="6258">
                  <c:v>-26.4201183431953</c:v>
                </c:pt>
                <c:pt idx="6259">
                  <c:v>-24.9289940828403</c:v>
                </c:pt>
                <c:pt idx="6260">
                  <c:v>-23.3284023668639</c:v>
                </c:pt>
                <c:pt idx="6261">
                  <c:v>-21.6597633136095</c:v>
                </c:pt>
                <c:pt idx="6262">
                  <c:v>-19.8934911242604</c:v>
                </c:pt>
                <c:pt idx="6263">
                  <c:v>-18.1065088757397</c:v>
                </c:pt>
                <c:pt idx="6264">
                  <c:v>-16.310650887574</c:v>
                </c:pt>
                <c:pt idx="6265">
                  <c:v>-14.5</c:v>
                </c:pt>
                <c:pt idx="6266">
                  <c:v>-12.6272189349113</c:v>
                </c:pt>
                <c:pt idx="6267">
                  <c:v>-10.6804733727811</c:v>
                </c:pt>
                <c:pt idx="6268">
                  <c:v>-8.71597633136098</c:v>
                </c:pt>
                <c:pt idx="6269">
                  <c:v>-6.78106508875743</c:v>
                </c:pt>
                <c:pt idx="6270">
                  <c:v>-4.82544378698228</c:v>
                </c:pt>
                <c:pt idx="6271">
                  <c:v>-2.90236686390535</c:v>
                </c:pt>
                <c:pt idx="6272">
                  <c:v>-1.008875739645</c:v>
                </c:pt>
                <c:pt idx="6273">
                  <c:v>0.85798816568045</c:v>
                </c:pt>
                <c:pt idx="6274">
                  <c:v>2.72189349112424</c:v>
                </c:pt>
                <c:pt idx="6275">
                  <c:v>4.57100591715975</c:v>
                </c:pt>
                <c:pt idx="6276">
                  <c:v>6.34911242603549</c:v>
                </c:pt>
                <c:pt idx="6277">
                  <c:v>8.05029585798815</c:v>
                </c:pt>
                <c:pt idx="6278">
                  <c:v>9.70414201183431</c:v>
                </c:pt>
                <c:pt idx="6279">
                  <c:v>11.292899408284</c:v>
                </c:pt>
                <c:pt idx="6280">
                  <c:v>12.8165680473373</c:v>
                </c:pt>
                <c:pt idx="6281">
                  <c:v>14.301775147929</c:v>
                </c:pt>
                <c:pt idx="6282">
                  <c:v>15.7869822485207</c:v>
                </c:pt>
                <c:pt idx="6283">
                  <c:v>17.2514792899408</c:v>
                </c:pt>
                <c:pt idx="6284">
                  <c:v>18.7307692307692</c:v>
                </c:pt>
                <c:pt idx="6285">
                  <c:v>20.1923076923077</c:v>
                </c:pt>
                <c:pt idx="6286">
                  <c:v>21.6272189349112</c:v>
                </c:pt>
                <c:pt idx="6287">
                  <c:v>23.0414201183432</c:v>
                </c:pt>
                <c:pt idx="6288">
                  <c:v>24.396449704142</c:v>
                </c:pt>
                <c:pt idx="6289">
                  <c:v>25.7337278106509</c:v>
                </c:pt>
                <c:pt idx="6290">
                  <c:v>27.0414201183432</c:v>
                </c:pt>
                <c:pt idx="6291">
                  <c:v>28.2810650887574</c:v>
                </c:pt>
                <c:pt idx="6292">
                  <c:v>29.4230769230769</c:v>
                </c:pt>
                <c:pt idx="6293">
                  <c:v>30.4467455621302</c:v>
                </c:pt>
                <c:pt idx="6294">
                  <c:v>31.387573964497</c:v>
                </c:pt>
                <c:pt idx="6295">
                  <c:v>32.2278106508876</c:v>
                </c:pt>
                <c:pt idx="6296">
                  <c:v>32.9526627218935</c:v>
                </c:pt>
                <c:pt idx="6297">
                  <c:v>33.6005917159763</c:v>
                </c:pt>
                <c:pt idx="6298">
                  <c:v>34.1863905325444</c:v>
                </c:pt>
                <c:pt idx="6299">
                  <c:v>34.698224852071</c:v>
                </c:pt>
                <c:pt idx="6300">
                  <c:v>35.1656804733728</c:v>
                </c:pt>
                <c:pt idx="6301">
                  <c:v>35.612426035503</c:v>
                </c:pt>
                <c:pt idx="6302">
                  <c:v>36.0621301775148</c:v>
                </c:pt>
                <c:pt idx="6303">
                  <c:v>36.4822485207101</c:v>
                </c:pt>
                <c:pt idx="6304">
                  <c:v>36.8639053254438</c:v>
                </c:pt>
                <c:pt idx="6305">
                  <c:v>37.2366863905325</c:v>
                </c:pt>
                <c:pt idx="6306">
                  <c:v>37.5917159763314</c:v>
                </c:pt>
                <c:pt idx="6307">
                  <c:v>37.887573964497</c:v>
                </c:pt>
                <c:pt idx="6308">
                  <c:v>38.1242603550296</c:v>
                </c:pt>
                <c:pt idx="6309">
                  <c:v>38.284023668639</c:v>
                </c:pt>
                <c:pt idx="6310">
                  <c:v>38.3402366863905</c:v>
                </c:pt>
                <c:pt idx="6311">
                  <c:v>38.2869822485207</c:v>
                </c:pt>
                <c:pt idx="6312">
                  <c:v>38.1449704142012</c:v>
                </c:pt>
                <c:pt idx="6313">
                  <c:v>37.9349112426035</c:v>
                </c:pt>
                <c:pt idx="6314">
                  <c:v>37.6538461538461</c:v>
                </c:pt>
                <c:pt idx="6315">
                  <c:v>37.3224852071006</c:v>
                </c:pt>
                <c:pt idx="6316">
                  <c:v>36.991124260355</c:v>
                </c:pt>
                <c:pt idx="6317">
                  <c:v>36.6952662721893</c:v>
                </c:pt>
                <c:pt idx="6318">
                  <c:v>36.4230769230769</c:v>
                </c:pt>
                <c:pt idx="6319">
                  <c:v>36.1923076923077</c:v>
                </c:pt>
                <c:pt idx="6320">
                  <c:v>36.0266272189349</c:v>
                </c:pt>
                <c:pt idx="6321">
                  <c:v>35.9349112426035</c:v>
                </c:pt>
                <c:pt idx="6322">
                  <c:v>35.9230769230769</c:v>
                </c:pt>
                <c:pt idx="6323">
                  <c:v>35.9644970414201</c:v>
                </c:pt>
                <c:pt idx="6324">
                  <c:v>36.0414201183432</c:v>
                </c:pt>
                <c:pt idx="6325">
                  <c:v>36.1508875739645</c:v>
                </c:pt>
                <c:pt idx="6326">
                  <c:v>36.2189349112426</c:v>
                </c:pt>
                <c:pt idx="6327">
                  <c:v>36.2455621301775</c:v>
                </c:pt>
                <c:pt idx="6328">
                  <c:v>36.2218934911243</c:v>
                </c:pt>
                <c:pt idx="6329">
                  <c:v>36.1745562130177</c:v>
                </c:pt>
                <c:pt idx="6330">
                  <c:v>36.1065088757396</c:v>
                </c:pt>
                <c:pt idx="6331">
                  <c:v>36.0295857988166</c:v>
                </c:pt>
                <c:pt idx="6332">
                  <c:v>35.9437869822485</c:v>
                </c:pt>
                <c:pt idx="6333">
                  <c:v>35.8520710059172</c:v>
                </c:pt>
                <c:pt idx="6334">
                  <c:v>35.7514792899408</c:v>
                </c:pt>
                <c:pt idx="6335">
                  <c:v>35.6656804733728</c:v>
                </c:pt>
                <c:pt idx="6336">
                  <c:v>35.6005917159763</c:v>
                </c:pt>
                <c:pt idx="6337">
                  <c:v>35.5591715976331</c:v>
                </c:pt>
                <c:pt idx="6338">
                  <c:v>35.5355029585799</c:v>
                </c:pt>
                <c:pt idx="6339">
                  <c:v>35.5266272189349</c:v>
                </c:pt>
                <c:pt idx="6340">
                  <c:v>35.508875739645</c:v>
                </c:pt>
                <c:pt idx="6341">
                  <c:v>35.4644970414201</c:v>
                </c:pt>
                <c:pt idx="6342">
                  <c:v>35.3550295857988</c:v>
                </c:pt>
                <c:pt idx="6343">
                  <c:v>35.1479289940828</c:v>
                </c:pt>
                <c:pt idx="6344">
                  <c:v>34.8372781065089</c:v>
                </c:pt>
                <c:pt idx="6345">
                  <c:v>34.4467455621302</c:v>
                </c:pt>
                <c:pt idx="6346">
                  <c:v>33.9585798816568</c:v>
                </c:pt>
                <c:pt idx="6347">
                  <c:v>33.3994082840237</c:v>
                </c:pt>
                <c:pt idx="6348">
                  <c:v>32.7307692307692</c:v>
                </c:pt>
                <c:pt idx="6349">
                  <c:v>31.9674556213018</c:v>
                </c:pt>
                <c:pt idx="6350">
                  <c:v>31.1242603550296</c:v>
                </c:pt>
                <c:pt idx="6351">
                  <c:v>30.2041420118343</c:v>
                </c:pt>
                <c:pt idx="6352">
                  <c:v>29.2514792899408</c:v>
                </c:pt>
                <c:pt idx="6353">
                  <c:v>28.2603550295858</c:v>
                </c:pt>
                <c:pt idx="6354">
                  <c:v>27.2366863905325</c:v>
                </c:pt>
                <c:pt idx="6355">
                  <c:v>26.1479289940828</c:v>
                </c:pt>
                <c:pt idx="6356">
                  <c:v>25.008875739645</c:v>
                </c:pt>
                <c:pt idx="6357">
                  <c:v>23.7899408284024</c:v>
                </c:pt>
                <c:pt idx="6358">
                  <c:v>22.4792899408284</c:v>
                </c:pt>
                <c:pt idx="6359">
                  <c:v>21.0917159763314</c:v>
                </c:pt>
                <c:pt idx="6360">
                  <c:v>19.6242603550296</c:v>
                </c:pt>
                <c:pt idx="6361">
                  <c:v>18.0887573964497</c:v>
                </c:pt>
                <c:pt idx="6362">
                  <c:v>16.5</c:v>
                </c:pt>
                <c:pt idx="6363">
                  <c:v>14.8550295857988</c:v>
                </c:pt>
                <c:pt idx="6364">
                  <c:v>13.1390532544379</c:v>
                </c:pt>
                <c:pt idx="6365">
                  <c:v>11.3550295857988</c:v>
                </c:pt>
                <c:pt idx="6366">
                  <c:v>9.55621301775148</c:v>
                </c:pt>
                <c:pt idx="6367">
                  <c:v>7.71597633136095</c:v>
                </c:pt>
                <c:pt idx="6368">
                  <c:v>5.86390532544379</c:v>
                </c:pt>
                <c:pt idx="6369">
                  <c:v>4.00295857988167</c:v>
                </c:pt>
                <c:pt idx="6370">
                  <c:v>2.15976331360947</c:v>
                </c:pt>
                <c:pt idx="6371">
                  <c:v>0.292899408284031</c:v>
                </c:pt>
                <c:pt idx="6372">
                  <c:v>-1.59763313609467</c:v>
                </c:pt>
                <c:pt idx="6373">
                  <c:v>-3.55029585798816</c:v>
                </c:pt>
                <c:pt idx="6374">
                  <c:v>-5.52366863905325</c:v>
                </c:pt>
                <c:pt idx="6375">
                  <c:v>-7.51775147928993</c:v>
                </c:pt>
                <c:pt idx="6376">
                  <c:v>-9.50295857988165</c:v>
                </c:pt>
                <c:pt idx="6377">
                  <c:v>-11.4467455621302</c:v>
                </c:pt>
                <c:pt idx="6378">
                  <c:v>-13.3520710059172</c:v>
                </c:pt>
                <c:pt idx="6379">
                  <c:v>-15.2278106508876</c:v>
                </c:pt>
                <c:pt idx="6380">
                  <c:v>-17.0650887573964</c:v>
                </c:pt>
                <c:pt idx="6381">
                  <c:v>-18.8520710059172</c:v>
                </c:pt>
                <c:pt idx="6382">
                  <c:v>-20.5828402366864</c:v>
                </c:pt>
                <c:pt idx="6383">
                  <c:v>-22.2514792899408</c:v>
                </c:pt>
                <c:pt idx="6384">
                  <c:v>-23.8136094674556</c:v>
                </c:pt>
                <c:pt idx="6385">
                  <c:v>-25.2662721893491</c:v>
                </c:pt>
                <c:pt idx="6386">
                  <c:v>-26.6153846153846</c:v>
                </c:pt>
                <c:pt idx="6387">
                  <c:v>-27.9142011834319</c:v>
                </c:pt>
                <c:pt idx="6388">
                  <c:v>-29.1775147928994</c:v>
                </c:pt>
                <c:pt idx="6389">
                  <c:v>-30.4319526627219</c:v>
                </c:pt>
                <c:pt idx="6390">
                  <c:v>-31.6834319526627</c:v>
                </c:pt>
                <c:pt idx="6391">
                  <c:v>-32.896449704142</c:v>
                </c:pt>
                <c:pt idx="6392">
                  <c:v>-34.0917159763313</c:v>
                </c:pt>
                <c:pt idx="6393">
                  <c:v>-35.2426035502958</c:v>
                </c:pt>
                <c:pt idx="6394">
                  <c:v>-36.3343195266272</c:v>
                </c:pt>
                <c:pt idx="6395">
                  <c:v>-37.3727810650887</c:v>
                </c:pt>
                <c:pt idx="6396">
                  <c:v>-38.3343195266272</c:v>
                </c:pt>
                <c:pt idx="6397">
                  <c:v>-39.2248520710059</c:v>
                </c:pt>
                <c:pt idx="6398">
                  <c:v>-40.0621301775148</c:v>
                </c:pt>
                <c:pt idx="6399">
                  <c:v>-40.7899408284023</c:v>
                </c:pt>
                <c:pt idx="6400">
                  <c:v>-41.3727810650887</c:v>
                </c:pt>
                <c:pt idx="6401">
                  <c:v>-41.8165680473372</c:v>
                </c:pt>
                <c:pt idx="6402">
                  <c:v>-42.1479289940828</c:v>
                </c:pt>
                <c:pt idx="6403">
                  <c:v>-42.369822485207</c:v>
                </c:pt>
                <c:pt idx="6404">
                  <c:v>-42.5147928994082</c:v>
                </c:pt>
                <c:pt idx="6405">
                  <c:v>-42.5591715976331</c:v>
                </c:pt>
                <c:pt idx="6406">
                  <c:v>-42.4999999999999</c:v>
                </c:pt>
                <c:pt idx="6407">
                  <c:v>-42.3402366863905</c:v>
                </c:pt>
                <c:pt idx="6408">
                  <c:v>-42.0828402366863</c:v>
                </c:pt>
                <c:pt idx="6409">
                  <c:v>-41.7544378698224</c:v>
                </c:pt>
                <c:pt idx="6410">
                  <c:v>-41.3579881656804</c:v>
                </c:pt>
                <c:pt idx="6411">
                  <c:v>-40.887573964497</c:v>
                </c:pt>
                <c:pt idx="6412">
                  <c:v>-40.3668639053254</c:v>
                </c:pt>
                <c:pt idx="6413">
                  <c:v>-39.7485207100591</c:v>
                </c:pt>
                <c:pt idx="6414">
                  <c:v>-39.0147928994082</c:v>
                </c:pt>
                <c:pt idx="6415">
                  <c:v>-38.1420118343195</c:v>
                </c:pt>
                <c:pt idx="6416">
                  <c:v>-37.1272189349112</c:v>
                </c:pt>
                <c:pt idx="6417">
                  <c:v>-36.0207100591715</c:v>
                </c:pt>
                <c:pt idx="6418">
                  <c:v>-34.8343195266272</c:v>
                </c:pt>
                <c:pt idx="6419">
                  <c:v>-33.5710059171597</c:v>
                </c:pt>
                <c:pt idx="6420">
                  <c:v>-32.2514792899408</c:v>
                </c:pt>
                <c:pt idx="6421">
                  <c:v>-30.8609467455621</c:v>
                </c:pt>
                <c:pt idx="6422">
                  <c:v>-29.4437869822485</c:v>
                </c:pt>
                <c:pt idx="6423">
                  <c:v>-28.0118343195266</c:v>
                </c:pt>
                <c:pt idx="6424">
                  <c:v>-26.5207100591716</c:v>
                </c:pt>
                <c:pt idx="6425">
                  <c:v>-24.991124260355</c:v>
                </c:pt>
                <c:pt idx="6426">
                  <c:v>-23.491124260355</c:v>
                </c:pt>
                <c:pt idx="6427">
                  <c:v>-22.0147928994083</c:v>
                </c:pt>
                <c:pt idx="6428">
                  <c:v>-20.5502958579882</c:v>
                </c:pt>
                <c:pt idx="6429">
                  <c:v>-19.1272189349112</c:v>
                </c:pt>
                <c:pt idx="6430">
                  <c:v>-17.7485207100592</c:v>
                </c:pt>
                <c:pt idx="6431">
                  <c:v>-16.414201183432</c:v>
                </c:pt>
                <c:pt idx="6432">
                  <c:v>-15.1183431952663</c:v>
                </c:pt>
                <c:pt idx="6433">
                  <c:v>-13.8609467455621</c:v>
                </c:pt>
                <c:pt idx="6434">
                  <c:v>-12.6568047337278</c:v>
                </c:pt>
                <c:pt idx="6435">
                  <c:v>-11.4674556213018</c:v>
                </c:pt>
                <c:pt idx="6436">
                  <c:v>-10.2899408284024</c:v>
                </c:pt>
                <c:pt idx="6437">
                  <c:v>-9.17455621301775</c:v>
                </c:pt>
                <c:pt idx="6438">
                  <c:v>-8.12721893491124</c:v>
                </c:pt>
                <c:pt idx="6439">
                  <c:v>-7.1508875739645</c:v>
                </c:pt>
                <c:pt idx="6440">
                  <c:v>-6.27218934911243</c:v>
                </c:pt>
                <c:pt idx="6441">
                  <c:v>-5.46449704142012</c:v>
                </c:pt>
                <c:pt idx="6442">
                  <c:v>-4.73372781065089</c:v>
                </c:pt>
                <c:pt idx="6443">
                  <c:v>-4.01183431952663</c:v>
                </c:pt>
                <c:pt idx="6444">
                  <c:v>-3.29881656804734</c:v>
                </c:pt>
                <c:pt idx="6445">
                  <c:v>-2.62130177514793</c:v>
                </c:pt>
                <c:pt idx="6446">
                  <c:v>-1.99704142011834</c:v>
                </c:pt>
                <c:pt idx="6447">
                  <c:v>-1.42307692307692</c:v>
                </c:pt>
                <c:pt idx="6448">
                  <c:v>-0.875739644970414</c:v>
                </c:pt>
                <c:pt idx="6449">
                  <c:v>-0.372781065088757</c:v>
                </c:pt>
                <c:pt idx="6450">
                  <c:v>0.103550295857988</c:v>
                </c:pt>
                <c:pt idx="6451">
                  <c:v>0.541420118343195</c:v>
                </c:pt>
                <c:pt idx="6452">
                  <c:v>0.967455621301775</c:v>
                </c:pt>
                <c:pt idx="6453">
                  <c:v>1.37278106508876</c:v>
                </c:pt>
                <c:pt idx="6454">
                  <c:v>1.71005917159763</c:v>
                </c:pt>
                <c:pt idx="6455">
                  <c:v>2.00887573964497</c:v>
                </c:pt>
                <c:pt idx="6456">
                  <c:v>2.26331360946746</c:v>
                </c:pt>
                <c:pt idx="6457">
                  <c:v>2.47633136094675</c:v>
                </c:pt>
                <c:pt idx="6458">
                  <c:v>2.63609467455621</c:v>
                </c:pt>
                <c:pt idx="6459">
                  <c:v>2.7810650887574</c:v>
                </c:pt>
                <c:pt idx="6460">
                  <c:v>2.91715976331361</c:v>
                </c:pt>
                <c:pt idx="6461">
                  <c:v>3.03550295857988</c:v>
                </c:pt>
                <c:pt idx="6462">
                  <c:v>3.13313609467456</c:v>
                </c:pt>
                <c:pt idx="6463">
                  <c:v>3.20414201183432</c:v>
                </c:pt>
                <c:pt idx="6464">
                  <c:v>3.28994082840237</c:v>
                </c:pt>
                <c:pt idx="6465">
                  <c:v>3.38461538461538</c:v>
                </c:pt>
                <c:pt idx="6466">
                  <c:v>3.51183431952663</c:v>
                </c:pt>
                <c:pt idx="6467">
                  <c:v>3.66568047337278</c:v>
                </c:pt>
                <c:pt idx="6468">
                  <c:v>3.8491124260355</c:v>
                </c:pt>
                <c:pt idx="6469">
                  <c:v>4.01775147928994</c:v>
                </c:pt>
                <c:pt idx="6470">
                  <c:v>4.1715976331361</c:v>
                </c:pt>
                <c:pt idx="6471">
                  <c:v>4.33136094674556</c:v>
                </c:pt>
                <c:pt idx="6472">
                  <c:v>4.49408284023669</c:v>
                </c:pt>
                <c:pt idx="6473">
                  <c:v>4.66568047337278</c:v>
                </c:pt>
                <c:pt idx="6474">
                  <c:v>4.82544378698225</c:v>
                </c:pt>
                <c:pt idx="6475">
                  <c:v>5.01775147928994</c:v>
                </c:pt>
                <c:pt idx="6476">
                  <c:v>5.2396449704142</c:v>
                </c:pt>
                <c:pt idx="6477">
                  <c:v>5.48520710059172</c:v>
                </c:pt>
                <c:pt idx="6478">
                  <c:v>5.73668639053255</c:v>
                </c:pt>
                <c:pt idx="6479">
                  <c:v>5.99704142011834</c:v>
                </c:pt>
                <c:pt idx="6480">
                  <c:v>6.29585798816568</c:v>
                </c:pt>
                <c:pt idx="6481">
                  <c:v>6.59763313609468</c:v>
                </c:pt>
                <c:pt idx="6482">
                  <c:v>6.89349112426036</c:v>
                </c:pt>
                <c:pt idx="6483">
                  <c:v>7.17455621301775</c:v>
                </c:pt>
                <c:pt idx="6484">
                  <c:v>7.44674556213018</c:v>
                </c:pt>
                <c:pt idx="6485">
                  <c:v>7.6715976331361</c:v>
                </c:pt>
                <c:pt idx="6486">
                  <c:v>7.82840236686391</c:v>
                </c:pt>
                <c:pt idx="6487">
                  <c:v>7.86094674556213</c:v>
                </c:pt>
                <c:pt idx="6488">
                  <c:v>7.75443786982249</c:v>
                </c:pt>
                <c:pt idx="6489">
                  <c:v>7.52958579881657</c:v>
                </c:pt>
                <c:pt idx="6490">
                  <c:v>7.17751479289941</c:v>
                </c:pt>
                <c:pt idx="6491">
                  <c:v>6.69230769230769</c:v>
                </c:pt>
                <c:pt idx="6492">
                  <c:v>6.03254437869823</c:v>
                </c:pt>
                <c:pt idx="6493">
                  <c:v>5.18639053254438</c:v>
                </c:pt>
                <c:pt idx="6494">
                  <c:v>4.15384615384615</c:v>
                </c:pt>
                <c:pt idx="6495">
                  <c:v>2.99408284023669</c:v>
                </c:pt>
                <c:pt idx="6496">
                  <c:v>1.7189349112426</c:v>
                </c:pt>
                <c:pt idx="6497">
                  <c:v>0.340236686390527</c:v>
                </c:pt>
                <c:pt idx="6498">
                  <c:v>-1.1715976331361</c:v>
                </c:pt>
                <c:pt idx="6499">
                  <c:v>-2.83727810650889</c:v>
                </c:pt>
                <c:pt idx="6500">
                  <c:v>-4.59171597633137</c:v>
                </c:pt>
                <c:pt idx="6501">
                  <c:v>-6.44970414201184</c:v>
                </c:pt>
                <c:pt idx="6502">
                  <c:v>-8.44674556213019</c:v>
                </c:pt>
                <c:pt idx="6503">
                  <c:v>-10.5710059171598</c:v>
                </c:pt>
                <c:pt idx="6504">
                  <c:v>-12.801775147929</c:v>
                </c:pt>
                <c:pt idx="6505">
                  <c:v>-15.0857988165681</c:v>
                </c:pt>
                <c:pt idx="6506">
                  <c:v>-17.4319526627219</c:v>
                </c:pt>
                <c:pt idx="6507">
                  <c:v>-19.7869822485207</c:v>
                </c:pt>
                <c:pt idx="6508">
                  <c:v>-22.1479289940829</c:v>
                </c:pt>
                <c:pt idx="6509">
                  <c:v>-24.5473372781065</c:v>
                </c:pt>
                <c:pt idx="6510">
                  <c:v>-26.9940828402367</c:v>
                </c:pt>
                <c:pt idx="6511">
                  <c:v>-29.4408284023669</c:v>
                </c:pt>
                <c:pt idx="6512">
                  <c:v>-31.8431952662722</c:v>
                </c:pt>
                <c:pt idx="6513">
                  <c:v>-34.1331360946746</c:v>
                </c:pt>
                <c:pt idx="6514">
                  <c:v>-36.3224852071006</c:v>
                </c:pt>
                <c:pt idx="6515">
                  <c:v>-38.3846153846154</c:v>
                </c:pt>
                <c:pt idx="6516">
                  <c:v>-40.3224852071006</c:v>
                </c:pt>
                <c:pt idx="6517">
                  <c:v>-42.1360946745562</c:v>
                </c:pt>
                <c:pt idx="6518">
                  <c:v>-43.8076923076923</c:v>
                </c:pt>
                <c:pt idx="6519">
                  <c:v>-45.310650887574</c:v>
                </c:pt>
                <c:pt idx="6520">
                  <c:v>-46.6715976331361</c:v>
                </c:pt>
                <c:pt idx="6521">
                  <c:v>-47.9289940828402</c:v>
                </c:pt>
                <c:pt idx="6522">
                  <c:v>-49.0443786982249</c:v>
                </c:pt>
                <c:pt idx="6523">
                  <c:v>-50.0355029585799</c:v>
                </c:pt>
                <c:pt idx="6524">
                  <c:v>-50.8609467455621</c:v>
                </c:pt>
                <c:pt idx="6525">
                  <c:v>-51.5236686390533</c:v>
                </c:pt>
                <c:pt idx="6526">
                  <c:v>-52.0798816568047</c:v>
                </c:pt>
                <c:pt idx="6527">
                  <c:v>-52.4881656804734</c:v>
                </c:pt>
                <c:pt idx="6528">
                  <c:v>-52.7573964497041</c:v>
                </c:pt>
                <c:pt idx="6529">
                  <c:v>-52.8905325443787</c:v>
                </c:pt>
                <c:pt idx="6530">
                  <c:v>-52.8757396449704</c:v>
                </c:pt>
                <c:pt idx="6531">
                  <c:v>-52.7810650887574</c:v>
                </c:pt>
                <c:pt idx="6532">
                  <c:v>-52.5857988165681</c:v>
                </c:pt>
                <c:pt idx="6533">
                  <c:v>-52.301775147929</c:v>
                </c:pt>
                <c:pt idx="6534">
                  <c:v>-51.8994082840237</c:v>
                </c:pt>
                <c:pt idx="6535">
                  <c:v>-51.3372781065089</c:v>
                </c:pt>
                <c:pt idx="6536">
                  <c:v>-50.6420118343195</c:v>
                </c:pt>
                <c:pt idx="6537">
                  <c:v>-49.8372781065089</c:v>
                </c:pt>
                <c:pt idx="6538">
                  <c:v>-48.9230769230769</c:v>
                </c:pt>
                <c:pt idx="6539">
                  <c:v>-47.9289940828402</c:v>
                </c:pt>
                <c:pt idx="6540">
                  <c:v>-46.8520710059172</c:v>
                </c:pt>
                <c:pt idx="6541">
                  <c:v>-45.7307692307692</c:v>
                </c:pt>
                <c:pt idx="6542">
                  <c:v>-44.5562130177515</c:v>
                </c:pt>
                <c:pt idx="6543">
                  <c:v>-43.3047337278106</c:v>
                </c:pt>
                <c:pt idx="6544">
                  <c:v>-41.9378698224852</c:v>
                </c:pt>
                <c:pt idx="6545">
                  <c:v>-40.5473372781065</c:v>
                </c:pt>
                <c:pt idx="6546">
                  <c:v>-39.0828402366864</c:v>
                </c:pt>
                <c:pt idx="6547">
                  <c:v>-37.5739644970414</c:v>
                </c:pt>
                <c:pt idx="6548">
                  <c:v>-36.1213017751479</c:v>
                </c:pt>
                <c:pt idx="6549">
                  <c:v>-34.6715976331361</c:v>
                </c:pt>
                <c:pt idx="6550">
                  <c:v>-33.2218934911242</c:v>
                </c:pt>
                <c:pt idx="6551">
                  <c:v>-31.7544378698224</c:v>
                </c:pt>
                <c:pt idx="6552">
                  <c:v>-30.2662721893491</c:v>
                </c:pt>
                <c:pt idx="6553">
                  <c:v>-28.8017751479289</c:v>
                </c:pt>
                <c:pt idx="6554">
                  <c:v>-27.3195266272189</c:v>
                </c:pt>
                <c:pt idx="6555">
                  <c:v>-25.8254437869822</c:v>
                </c:pt>
                <c:pt idx="6556">
                  <c:v>-24.378698224852</c:v>
                </c:pt>
                <c:pt idx="6557">
                  <c:v>-22.9733727810651</c:v>
                </c:pt>
                <c:pt idx="6558">
                  <c:v>-21.5562130177514</c:v>
                </c:pt>
                <c:pt idx="6559">
                  <c:v>-20.1538461538461</c:v>
                </c:pt>
                <c:pt idx="6560">
                  <c:v>-18.7751479289941</c:v>
                </c:pt>
                <c:pt idx="6561">
                  <c:v>-17.4230769230769</c:v>
                </c:pt>
                <c:pt idx="6562">
                  <c:v>-16.085798816568</c:v>
                </c:pt>
                <c:pt idx="6563">
                  <c:v>-14.7781065088757</c:v>
                </c:pt>
                <c:pt idx="6564">
                  <c:v>-13.5414201183432</c:v>
                </c:pt>
                <c:pt idx="6565">
                  <c:v>-12.3550295857988</c:v>
                </c:pt>
                <c:pt idx="6566">
                  <c:v>-11.2011834319526</c:v>
                </c:pt>
                <c:pt idx="6567">
                  <c:v>-10.0562130177515</c:v>
                </c:pt>
                <c:pt idx="6568">
                  <c:v>-8.93491124260353</c:v>
                </c:pt>
                <c:pt idx="6569">
                  <c:v>-7.84615384615383</c:v>
                </c:pt>
                <c:pt idx="6570">
                  <c:v>-6.79585798816567</c:v>
                </c:pt>
                <c:pt idx="6571">
                  <c:v>-5.75739644970413</c:v>
                </c:pt>
                <c:pt idx="6572">
                  <c:v>-4.74260355029585</c:v>
                </c:pt>
                <c:pt idx="6573">
                  <c:v>-3.72781065088757</c:v>
                </c:pt>
                <c:pt idx="6574">
                  <c:v>-2.65976331360946</c:v>
                </c:pt>
                <c:pt idx="6575">
                  <c:v>-1.58579881656805</c:v>
                </c:pt>
                <c:pt idx="6576">
                  <c:v>-0.497041420118343</c:v>
                </c:pt>
                <c:pt idx="6577">
                  <c:v>0.579881656804734</c:v>
                </c:pt>
                <c:pt idx="6578">
                  <c:v>1.64497041420118</c:v>
                </c:pt>
                <c:pt idx="6579">
                  <c:v>2.72485207100592</c:v>
                </c:pt>
                <c:pt idx="6580">
                  <c:v>3.78402366863905</c:v>
                </c:pt>
                <c:pt idx="6581">
                  <c:v>4.81952662721894</c:v>
                </c:pt>
                <c:pt idx="6582">
                  <c:v>5.86686390532544</c:v>
                </c:pt>
                <c:pt idx="6583">
                  <c:v>6.92899408284024</c:v>
                </c:pt>
                <c:pt idx="6584">
                  <c:v>7.94378698224852</c:v>
                </c:pt>
                <c:pt idx="6585">
                  <c:v>8.91715976331361</c:v>
                </c:pt>
                <c:pt idx="6586">
                  <c:v>9.84319526627219</c:v>
                </c:pt>
                <c:pt idx="6587">
                  <c:v>10.7130177514793</c:v>
                </c:pt>
                <c:pt idx="6588">
                  <c:v>11.5266272189349</c:v>
                </c:pt>
                <c:pt idx="6589">
                  <c:v>12.2633136094675</c:v>
                </c:pt>
                <c:pt idx="6590">
                  <c:v>12.9615384615385</c:v>
                </c:pt>
                <c:pt idx="6591">
                  <c:v>13.6153846153846</c:v>
                </c:pt>
                <c:pt idx="6592">
                  <c:v>14.189349112426</c:v>
                </c:pt>
                <c:pt idx="6593">
                  <c:v>14.689349112426</c:v>
                </c:pt>
                <c:pt idx="6594">
                  <c:v>15.1213017751479</c:v>
                </c:pt>
                <c:pt idx="6595">
                  <c:v>15.4792899408284</c:v>
                </c:pt>
                <c:pt idx="6596">
                  <c:v>15.7278106508876</c:v>
                </c:pt>
                <c:pt idx="6597">
                  <c:v>15.9171597633136</c:v>
                </c:pt>
                <c:pt idx="6598">
                  <c:v>16.0414201183432</c:v>
                </c:pt>
                <c:pt idx="6599">
                  <c:v>16.0828402366864</c:v>
                </c:pt>
                <c:pt idx="6600">
                  <c:v>16.0473372781065</c:v>
                </c:pt>
                <c:pt idx="6601">
                  <c:v>15.9585798816568</c:v>
                </c:pt>
                <c:pt idx="6602">
                  <c:v>15.810650887574</c:v>
                </c:pt>
                <c:pt idx="6603">
                  <c:v>15.6005917159763</c:v>
                </c:pt>
                <c:pt idx="6604">
                  <c:v>15.3047337278106</c:v>
                </c:pt>
                <c:pt idx="6605">
                  <c:v>14.9437869822485</c:v>
                </c:pt>
                <c:pt idx="6606">
                  <c:v>14.5266272189349</c:v>
                </c:pt>
                <c:pt idx="6607">
                  <c:v>14.0502958579882</c:v>
                </c:pt>
                <c:pt idx="6608">
                  <c:v>13.5236686390533</c:v>
                </c:pt>
                <c:pt idx="6609">
                  <c:v>12.9881656804734</c:v>
                </c:pt>
                <c:pt idx="6610">
                  <c:v>12.4171597633136</c:v>
                </c:pt>
                <c:pt idx="6611">
                  <c:v>11.7958579881657</c:v>
                </c:pt>
                <c:pt idx="6612">
                  <c:v>11.1508875739645</c:v>
                </c:pt>
                <c:pt idx="6613">
                  <c:v>10.4940828402367</c:v>
                </c:pt>
                <c:pt idx="6614">
                  <c:v>9.81360946745562</c:v>
                </c:pt>
                <c:pt idx="6615">
                  <c:v>9.1301775147929</c:v>
                </c:pt>
                <c:pt idx="6616">
                  <c:v>8.44082840236687</c:v>
                </c:pt>
                <c:pt idx="6617">
                  <c:v>7.77514792899409</c:v>
                </c:pt>
                <c:pt idx="6618">
                  <c:v>7.12721893491125</c:v>
                </c:pt>
                <c:pt idx="6619">
                  <c:v>6.5</c:v>
                </c:pt>
                <c:pt idx="6620">
                  <c:v>5.90828402366864</c:v>
                </c:pt>
                <c:pt idx="6621">
                  <c:v>5.32544378698225</c:v>
                </c:pt>
                <c:pt idx="6622">
                  <c:v>4.74260355029586</c:v>
                </c:pt>
                <c:pt idx="6623">
                  <c:v>4.16863905325444</c:v>
                </c:pt>
                <c:pt idx="6624">
                  <c:v>3.61538461538461</c:v>
                </c:pt>
                <c:pt idx="6625">
                  <c:v>3.08284023668639</c:v>
                </c:pt>
                <c:pt idx="6626">
                  <c:v>2.57692307692308</c:v>
                </c:pt>
                <c:pt idx="6627">
                  <c:v>2.09171597633136</c:v>
                </c:pt>
                <c:pt idx="6628">
                  <c:v>1.6301775147929</c:v>
                </c:pt>
                <c:pt idx="6629">
                  <c:v>1.21301775147929</c:v>
                </c:pt>
                <c:pt idx="6630">
                  <c:v>0.840236686390531</c:v>
                </c:pt>
                <c:pt idx="6631">
                  <c:v>0.485207100591715</c:v>
                </c:pt>
                <c:pt idx="6632">
                  <c:v>0.130177514792898</c:v>
                </c:pt>
                <c:pt idx="6633">
                  <c:v>-0.233727810650889</c:v>
                </c:pt>
                <c:pt idx="6634">
                  <c:v>-0.60355029585799</c:v>
                </c:pt>
                <c:pt idx="6635">
                  <c:v>-1.00591715976332</c:v>
                </c:pt>
                <c:pt idx="6636">
                  <c:v>-1.42603550295858</c:v>
                </c:pt>
                <c:pt idx="6637">
                  <c:v>-1.85207100591716</c:v>
                </c:pt>
                <c:pt idx="6638">
                  <c:v>-2.30473372781065</c:v>
                </c:pt>
                <c:pt idx="6639">
                  <c:v>-2.81065088757397</c:v>
                </c:pt>
                <c:pt idx="6640">
                  <c:v>-3.35798816568047</c:v>
                </c:pt>
                <c:pt idx="6641">
                  <c:v>-3.94970414201184</c:v>
                </c:pt>
                <c:pt idx="6642">
                  <c:v>-4.60059171597634</c:v>
                </c:pt>
                <c:pt idx="6643">
                  <c:v>-5.33727810650889</c:v>
                </c:pt>
                <c:pt idx="6644">
                  <c:v>-6.10946745562132</c:v>
                </c:pt>
                <c:pt idx="6645">
                  <c:v>-6.91715976331363</c:v>
                </c:pt>
                <c:pt idx="6646">
                  <c:v>-7.77218934911246</c:v>
                </c:pt>
                <c:pt idx="6647">
                  <c:v>-8.64497041420122</c:v>
                </c:pt>
                <c:pt idx="6648">
                  <c:v>-9.51479289940833</c:v>
                </c:pt>
                <c:pt idx="6649">
                  <c:v>-10.4082840236687</c:v>
                </c:pt>
                <c:pt idx="6650">
                  <c:v>-11.3491124260356</c:v>
                </c:pt>
                <c:pt idx="6651">
                  <c:v>-12.3224852071006</c:v>
                </c:pt>
                <c:pt idx="6652">
                  <c:v>-13.3579881656805</c:v>
                </c:pt>
                <c:pt idx="6653">
                  <c:v>-14.4556213017752</c:v>
                </c:pt>
                <c:pt idx="6654">
                  <c:v>-15.621301775148</c:v>
                </c:pt>
                <c:pt idx="6655">
                  <c:v>-16.8461538461539</c:v>
                </c:pt>
                <c:pt idx="6656">
                  <c:v>-18.1005917159764</c:v>
                </c:pt>
                <c:pt idx="6657">
                  <c:v>-19.4112426035504</c:v>
                </c:pt>
                <c:pt idx="6658">
                  <c:v>-20.7662721893492</c:v>
                </c:pt>
                <c:pt idx="6659">
                  <c:v>-22.1568047337279</c:v>
                </c:pt>
                <c:pt idx="6660">
                  <c:v>-23.5917159763314</c:v>
                </c:pt>
                <c:pt idx="6661">
                  <c:v>-25.0710059171598</c:v>
                </c:pt>
                <c:pt idx="6662">
                  <c:v>-26.5680473372782</c:v>
                </c:pt>
                <c:pt idx="6663">
                  <c:v>-28.0710059171598</c:v>
                </c:pt>
                <c:pt idx="6664">
                  <c:v>-29.6065088757397</c:v>
                </c:pt>
                <c:pt idx="6665">
                  <c:v>-31.1183431952663</c:v>
                </c:pt>
                <c:pt idx="6666">
                  <c:v>-32.5946745562131</c:v>
                </c:pt>
                <c:pt idx="6667">
                  <c:v>-34.0236686390533</c:v>
                </c:pt>
                <c:pt idx="6668">
                  <c:v>-35.4201183431953</c:v>
                </c:pt>
                <c:pt idx="6669">
                  <c:v>-36.7662721893492</c:v>
                </c:pt>
                <c:pt idx="6670">
                  <c:v>-38.0887573964498</c:v>
                </c:pt>
                <c:pt idx="6671">
                  <c:v>-39.4112426035503</c:v>
                </c:pt>
                <c:pt idx="6672">
                  <c:v>-40.6834319526628</c:v>
                </c:pt>
                <c:pt idx="6673">
                  <c:v>-41.914201183432</c:v>
                </c:pt>
                <c:pt idx="6674">
                  <c:v>-43.103550295858</c:v>
                </c:pt>
                <c:pt idx="6675">
                  <c:v>-44.215976331361</c:v>
                </c:pt>
                <c:pt idx="6676">
                  <c:v>-45.2633136094675</c:v>
                </c:pt>
                <c:pt idx="6677">
                  <c:v>-46.2189349112426</c:v>
                </c:pt>
                <c:pt idx="6678">
                  <c:v>-47.0710059171598</c:v>
                </c:pt>
                <c:pt idx="6679">
                  <c:v>-47.8284023668639</c:v>
                </c:pt>
                <c:pt idx="6680">
                  <c:v>-48.5325443786982</c:v>
                </c:pt>
                <c:pt idx="6681">
                  <c:v>-49.1627218934911</c:v>
                </c:pt>
                <c:pt idx="6682">
                  <c:v>-49.7278106508876</c:v>
                </c:pt>
                <c:pt idx="6683">
                  <c:v>-50.198224852071</c:v>
                </c:pt>
                <c:pt idx="6684">
                  <c:v>-50.5562130177515</c:v>
                </c:pt>
                <c:pt idx="6685">
                  <c:v>-50.8254437869822</c:v>
                </c:pt>
                <c:pt idx="6686">
                  <c:v>-50.9940828402367</c:v>
                </c:pt>
                <c:pt idx="6687">
                  <c:v>-51.0295857988166</c:v>
                </c:pt>
                <c:pt idx="6688">
                  <c:v>-51.0177514792899</c:v>
                </c:pt>
                <c:pt idx="6689">
                  <c:v>-50.9260355029586</c:v>
                </c:pt>
                <c:pt idx="6690">
                  <c:v>-50.689349112426</c:v>
                </c:pt>
                <c:pt idx="6691">
                  <c:v>-50.396449704142</c:v>
                </c:pt>
                <c:pt idx="6692">
                  <c:v>-50.0414201183432</c:v>
                </c:pt>
                <c:pt idx="6693">
                  <c:v>-49.5887573964497</c:v>
                </c:pt>
                <c:pt idx="6694">
                  <c:v>-49.0443786982249</c:v>
                </c:pt>
                <c:pt idx="6695">
                  <c:v>-48.4349112426036</c:v>
                </c:pt>
                <c:pt idx="6696">
                  <c:v>-47.7485207100592</c:v>
                </c:pt>
                <c:pt idx="6697">
                  <c:v>-46.9497041420119</c:v>
                </c:pt>
                <c:pt idx="6698">
                  <c:v>-46.103550295858</c:v>
                </c:pt>
                <c:pt idx="6699">
                  <c:v>-45.2100591715977</c:v>
                </c:pt>
                <c:pt idx="6700">
                  <c:v>-44.2692307692308</c:v>
                </c:pt>
                <c:pt idx="6701">
                  <c:v>-43.2692307692308</c:v>
                </c:pt>
                <c:pt idx="6702">
                  <c:v>-42.2041420118344</c:v>
                </c:pt>
                <c:pt idx="6703">
                  <c:v>-41.1360946745563</c:v>
                </c:pt>
                <c:pt idx="6704">
                  <c:v>-40.0295857988166</c:v>
                </c:pt>
                <c:pt idx="6705">
                  <c:v>-38.8786982248521</c:v>
                </c:pt>
                <c:pt idx="6706">
                  <c:v>-37.621301775148</c:v>
                </c:pt>
                <c:pt idx="6707">
                  <c:v>-36.301775147929</c:v>
                </c:pt>
                <c:pt idx="6708">
                  <c:v>-34.9260355029586</c:v>
                </c:pt>
                <c:pt idx="6709">
                  <c:v>-33.5</c:v>
                </c:pt>
                <c:pt idx="6710">
                  <c:v>-32.0562130177515</c:v>
                </c:pt>
                <c:pt idx="6711">
                  <c:v>-30.5384615384616</c:v>
                </c:pt>
                <c:pt idx="6712">
                  <c:v>-28.9437869822486</c:v>
                </c:pt>
                <c:pt idx="6713">
                  <c:v>-27.3313609467456</c:v>
                </c:pt>
                <c:pt idx="6714">
                  <c:v>-25.6568047337278</c:v>
                </c:pt>
                <c:pt idx="6715">
                  <c:v>-23.9526627218935</c:v>
                </c:pt>
                <c:pt idx="6716">
                  <c:v>-22.2692307692308</c:v>
                </c:pt>
                <c:pt idx="6717">
                  <c:v>-20.5502958579882</c:v>
                </c:pt>
                <c:pt idx="6718">
                  <c:v>-18.810650887574</c:v>
                </c:pt>
                <c:pt idx="6719">
                  <c:v>-17.121301775148</c:v>
                </c:pt>
                <c:pt idx="6720">
                  <c:v>-15.4319526627219</c:v>
                </c:pt>
                <c:pt idx="6721">
                  <c:v>-13.7130177514793</c:v>
                </c:pt>
                <c:pt idx="6722">
                  <c:v>-11.9852071005917</c:v>
                </c:pt>
                <c:pt idx="6723">
                  <c:v>-10.2396449704142</c:v>
                </c:pt>
                <c:pt idx="6724">
                  <c:v>-8.50887573964498</c:v>
                </c:pt>
                <c:pt idx="6725">
                  <c:v>-6.81656804733728</c:v>
                </c:pt>
                <c:pt idx="6726">
                  <c:v>-5.15680473372781</c:v>
                </c:pt>
                <c:pt idx="6727">
                  <c:v>-3.55325443786982</c:v>
                </c:pt>
                <c:pt idx="6728">
                  <c:v>-2.00887573964497</c:v>
                </c:pt>
                <c:pt idx="6729">
                  <c:v>-0.476331360946745</c:v>
                </c:pt>
                <c:pt idx="6730">
                  <c:v>1.0207100591716</c:v>
                </c:pt>
                <c:pt idx="6731">
                  <c:v>2.45266272189349</c:v>
                </c:pt>
                <c:pt idx="6732">
                  <c:v>3.80177514792899</c:v>
                </c:pt>
                <c:pt idx="6733">
                  <c:v>5.07692307692308</c:v>
                </c:pt>
                <c:pt idx="6734">
                  <c:v>6.25739644970414</c:v>
                </c:pt>
                <c:pt idx="6735">
                  <c:v>7.32544378698225</c:v>
                </c:pt>
                <c:pt idx="6736">
                  <c:v>8.26923076923077</c:v>
                </c:pt>
                <c:pt idx="6737">
                  <c:v>9.11538461538462</c:v>
                </c:pt>
                <c:pt idx="6738">
                  <c:v>9.8491124260355</c:v>
                </c:pt>
                <c:pt idx="6739">
                  <c:v>10.5</c:v>
                </c:pt>
                <c:pt idx="6740">
                  <c:v>11.0828402366864</c:v>
                </c:pt>
                <c:pt idx="6741">
                  <c:v>11.612426035503</c:v>
                </c:pt>
                <c:pt idx="6742">
                  <c:v>12.0650887573965</c:v>
                </c:pt>
                <c:pt idx="6743">
                  <c:v>12.4289940828402</c:v>
                </c:pt>
                <c:pt idx="6744">
                  <c:v>12.7396449704142</c:v>
                </c:pt>
                <c:pt idx="6745">
                  <c:v>12.9940828402367</c:v>
                </c:pt>
                <c:pt idx="6746">
                  <c:v>13.1449704142012</c:v>
                </c:pt>
                <c:pt idx="6747">
                  <c:v>13.1834319526627</c:v>
                </c:pt>
                <c:pt idx="6748">
                  <c:v>13.1420118343195</c:v>
                </c:pt>
                <c:pt idx="6749">
                  <c:v>13.0059171597633</c:v>
                </c:pt>
                <c:pt idx="6750">
                  <c:v>12.8076923076923</c:v>
                </c:pt>
                <c:pt idx="6751">
                  <c:v>12.5591715976331</c:v>
                </c:pt>
                <c:pt idx="6752">
                  <c:v>12.2396449704142</c:v>
                </c:pt>
                <c:pt idx="6753">
                  <c:v>11.8491124260355</c:v>
                </c:pt>
                <c:pt idx="6754">
                  <c:v>11.3846153846154</c:v>
                </c:pt>
                <c:pt idx="6755">
                  <c:v>10.8579881656805</c:v>
                </c:pt>
                <c:pt idx="6756">
                  <c:v>10.2603550295858</c:v>
                </c:pt>
                <c:pt idx="6757">
                  <c:v>9.60355029585799</c:v>
                </c:pt>
                <c:pt idx="6758">
                  <c:v>8.91715976331361</c:v>
                </c:pt>
                <c:pt idx="6759">
                  <c:v>8.21301775147929</c:v>
                </c:pt>
                <c:pt idx="6760">
                  <c:v>7.52662721893491</c:v>
                </c:pt>
                <c:pt idx="6761">
                  <c:v>6.8905325443787</c:v>
                </c:pt>
                <c:pt idx="6762">
                  <c:v>6.32544378698225</c:v>
                </c:pt>
                <c:pt idx="6763">
                  <c:v>5.76331360946746</c:v>
                </c:pt>
                <c:pt idx="6764">
                  <c:v>5.22781065088758</c:v>
                </c:pt>
                <c:pt idx="6765">
                  <c:v>4.73372781065089</c:v>
                </c:pt>
                <c:pt idx="6766">
                  <c:v>4.28698224852071</c:v>
                </c:pt>
                <c:pt idx="6767">
                  <c:v>3.86390532544379</c:v>
                </c:pt>
                <c:pt idx="6768">
                  <c:v>3.50887573964497</c:v>
                </c:pt>
                <c:pt idx="6769">
                  <c:v>3.23372781065089</c:v>
                </c:pt>
                <c:pt idx="6770">
                  <c:v>3.00591715976331</c:v>
                </c:pt>
                <c:pt idx="6771">
                  <c:v>2.82544378698225</c:v>
                </c:pt>
                <c:pt idx="6772">
                  <c:v>2.71597633136095</c:v>
                </c:pt>
                <c:pt idx="6773">
                  <c:v>2.65384615384615</c:v>
                </c:pt>
                <c:pt idx="6774">
                  <c:v>2.60650887573964</c:v>
                </c:pt>
                <c:pt idx="6775">
                  <c:v>2.53550295857988</c:v>
                </c:pt>
                <c:pt idx="6776">
                  <c:v>2.48224852071006</c:v>
                </c:pt>
                <c:pt idx="6777">
                  <c:v>2.44082840236686</c:v>
                </c:pt>
                <c:pt idx="6778">
                  <c:v>2.42011834319526</c:v>
                </c:pt>
                <c:pt idx="6779">
                  <c:v>2.39349112426035</c:v>
                </c:pt>
                <c:pt idx="6780">
                  <c:v>2.38757396449704</c:v>
                </c:pt>
                <c:pt idx="6781">
                  <c:v>2.38165680473373</c:v>
                </c:pt>
                <c:pt idx="6782">
                  <c:v>2.3491124260355</c:v>
                </c:pt>
                <c:pt idx="6783">
                  <c:v>2.27810650887574</c:v>
                </c:pt>
                <c:pt idx="6784">
                  <c:v>2.15976331360947</c:v>
                </c:pt>
                <c:pt idx="6785">
                  <c:v>1.97633136094674</c:v>
                </c:pt>
                <c:pt idx="6786">
                  <c:v>1.68934911242604</c:v>
                </c:pt>
                <c:pt idx="6787">
                  <c:v>1.27810650887574</c:v>
                </c:pt>
                <c:pt idx="6788">
                  <c:v>0.772189349112425</c:v>
                </c:pt>
                <c:pt idx="6789">
                  <c:v>0.168639053254437</c:v>
                </c:pt>
                <c:pt idx="6790">
                  <c:v>-0.541420118343196</c:v>
                </c:pt>
                <c:pt idx="6791">
                  <c:v>-1.36686390532544</c:v>
                </c:pt>
                <c:pt idx="6792">
                  <c:v>-2.31065088757397</c:v>
                </c:pt>
                <c:pt idx="6793">
                  <c:v>-3.3905325443787</c:v>
                </c:pt>
                <c:pt idx="6794">
                  <c:v>-4.63905325443787</c:v>
                </c:pt>
                <c:pt idx="6795">
                  <c:v>-6.01775147928994</c:v>
                </c:pt>
                <c:pt idx="6796">
                  <c:v>-7.52071005917159</c:v>
                </c:pt>
                <c:pt idx="6797">
                  <c:v>-9.1153846153846</c:v>
                </c:pt>
                <c:pt idx="6798">
                  <c:v>-10.7988165680473</c:v>
                </c:pt>
                <c:pt idx="6799">
                  <c:v>-12.5207100591716</c:v>
                </c:pt>
                <c:pt idx="6800">
                  <c:v>-14.284023668639</c:v>
                </c:pt>
                <c:pt idx="6801">
                  <c:v>-16.0650887573964</c:v>
                </c:pt>
                <c:pt idx="6802">
                  <c:v>-17.8520710059171</c:v>
                </c:pt>
                <c:pt idx="6803">
                  <c:v>-19.6597633136094</c:v>
                </c:pt>
                <c:pt idx="6804">
                  <c:v>-21.4940828402366</c:v>
                </c:pt>
                <c:pt idx="6805">
                  <c:v>-23.3372781065088</c:v>
                </c:pt>
                <c:pt idx="6806">
                  <c:v>-25.1656804733727</c:v>
                </c:pt>
                <c:pt idx="6807">
                  <c:v>-27.0177514792899</c:v>
                </c:pt>
                <c:pt idx="6808">
                  <c:v>-28.8550295857987</c:v>
                </c:pt>
                <c:pt idx="6809">
                  <c:v>-30.6331360946745</c:v>
                </c:pt>
                <c:pt idx="6810">
                  <c:v>-32.3934911242603</c:v>
                </c:pt>
                <c:pt idx="6811">
                  <c:v>-34.094674556213</c:v>
                </c:pt>
                <c:pt idx="6812">
                  <c:v>-35.7248520710058</c:v>
                </c:pt>
                <c:pt idx="6813">
                  <c:v>-37.2781065088757</c:v>
                </c:pt>
                <c:pt idx="6814">
                  <c:v>-38.7455621301775</c:v>
                </c:pt>
                <c:pt idx="6815">
                  <c:v>-40.1449704142011</c:v>
                </c:pt>
                <c:pt idx="6816">
                  <c:v>-41.4526627218934</c:v>
                </c:pt>
                <c:pt idx="6817">
                  <c:v>-42.6627218934911</c:v>
                </c:pt>
                <c:pt idx="6818">
                  <c:v>-43.7633136094674</c:v>
                </c:pt>
                <c:pt idx="6819">
                  <c:v>-44.7366863905325</c:v>
                </c:pt>
                <c:pt idx="6820">
                  <c:v>-45.5295857988165</c:v>
                </c:pt>
                <c:pt idx="6821">
                  <c:v>-46.2011834319526</c:v>
                </c:pt>
                <c:pt idx="6822">
                  <c:v>-46.7426035502958</c:v>
                </c:pt>
                <c:pt idx="6823">
                  <c:v>-47.1390532544378</c:v>
                </c:pt>
                <c:pt idx="6824">
                  <c:v>-47.4142011834319</c:v>
                </c:pt>
                <c:pt idx="6825">
                  <c:v>-47.6005917159763</c:v>
                </c:pt>
                <c:pt idx="6826">
                  <c:v>-47.6508875739645</c:v>
                </c:pt>
                <c:pt idx="6827">
                  <c:v>-47.594674556213</c:v>
                </c:pt>
                <c:pt idx="6828">
                  <c:v>-47.4792899408284</c:v>
                </c:pt>
                <c:pt idx="6829">
                  <c:v>-47.2633136094674</c:v>
                </c:pt>
                <c:pt idx="6830">
                  <c:v>-46.9585798816568</c:v>
                </c:pt>
                <c:pt idx="6831">
                  <c:v>-46.5621301775148</c:v>
                </c:pt>
                <c:pt idx="6832">
                  <c:v>-46.1153846153846</c:v>
                </c:pt>
                <c:pt idx="6833">
                  <c:v>-45.5562130177515</c:v>
                </c:pt>
                <c:pt idx="6834">
                  <c:v>-44.9112426035503</c:v>
                </c:pt>
                <c:pt idx="6835">
                  <c:v>-44.2011834319527</c:v>
                </c:pt>
                <c:pt idx="6836">
                  <c:v>-43.4023668639053</c:v>
                </c:pt>
                <c:pt idx="6837">
                  <c:v>-42.5562130177515</c:v>
                </c:pt>
                <c:pt idx="6838">
                  <c:v>-41.6331360946746</c:v>
                </c:pt>
                <c:pt idx="6839">
                  <c:v>-40.6331360946746</c:v>
                </c:pt>
                <c:pt idx="6840">
                  <c:v>-39.5828402366864</c:v>
                </c:pt>
                <c:pt idx="6841">
                  <c:v>-38.4289940828403</c:v>
                </c:pt>
                <c:pt idx="6842">
                  <c:v>-37.2278106508876</c:v>
                </c:pt>
                <c:pt idx="6843">
                  <c:v>-35.9674556213018</c:v>
                </c:pt>
                <c:pt idx="6844">
                  <c:v>-34.6982248520711</c:v>
                </c:pt>
                <c:pt idx="6845">
                  <c:v>-33.3786982248521</c:v>
                </c:pt>
                <c:pt idx="6846">
                  <c:v>-32.0739644970415</c:v>
                </c:pt>
                <c:pt idx="6847">
                  <c:v>-30.7721893491125</c:v>
                </c:pt>
                <c:pt idx="6848">
                  <c:v>-29.4733727810652</c:v>
                </c:pt>
                <c:pt idx="6849">
                  <c:v>-28.1952662721894</c:v>
                </c:pt>
                <c:pt idx="6850">
                  <c:v>-26.9171597633137</c:v>
                </c:pt>
                <c:pt idx="6851">
                  <c:v>-25.6479289940829</c:v>
                </c:pt>
                <c:pt idx="6852">
                  <c:v>-24.4201183431953</c:v>
                </c:pt>
                <c:pt idx="6853">
                  <c:v>-23.1952662721894</c:v>
                </c:pt>
                <c:pt idx="6854">
                  <c:v>-21.9615384615385</c:v>
                </c:pt>
                <c:pt idx="6855">
                  <c:v>-20.7041420118344</c:v>
                </c:pt>
                <c:pt idx="6856">
                  <c:v>-19.414201183432</c:v>
                </c:pt>
                <c:pt idx="6857">
                  <c:v>-18.0828402366865</c:v>
                </c:pt>
                <c:pt idx="6858">
                  <c:v>-16.7130177514794</c:v>
                </c:pt>
                <c:pt idx="6859">
                  <c:v>-15.3343195266273</c:v>
                </c:pt>
                <c:pt idx="6860">
                  <c:v>-13.9171597633137</c:v>
                </c:pt>
                <c:pt idx="6861">
                  <c:v>-12.4733727810651</c:v>
                </c:pt>
                <c:pt idx="6862">
                  <c:v>-11.0118343195267</c:v>
                </c:pt>
                <c:pt idx="6863">
                  <c:v>-9.55621301775153</c:v>
                </c:pt>
                <c:pt idx="6864">
                  <c:v>-8.11538461538466</c:v>
                </c:pt>
                <c:pt idx="6865">
                  <c:v>-6.69230769230773</c:v>
                </c:pt>
                <c:pt idx="6866">
                  <c:v>-5.27810650887577</c:v>
                </c:pt>
                <c:pt idx="6867">
                  <c:v>-3.89349112426038</c:v>
                </c:pt>
                <c:pt idx="6868">
                  <c:v>-2.52071005917162</c:v>
                </c:pt>
                <c:pt idx="6869">
                  <c:v>-1.17455621301777</c:v>
                </c:pt>
                <c:pt idx="6870">
                  <c:v>0.168639053254425</c:v>
                </c:pt>
                <c:pt idx="6871">
                  <c:v>1.44674556213017</c:v>
                </c:pt>
                <c:pt idx="6872">
                  <c:v>2.7396449704142</c:v>
                </c:pt>
                <c:pt idx="6873">
                  <c:v>4.05029585798817</c:v>
                </c:pt>
                <c:pt idx="6874">
                  <c:v>5.33727810650888</c:v>
                </c:pt>
                <c:pt idx="6875">
                  <c:v>6.58875739644971</c:v>
                </c:pt>
                <c:pt idx="6876">
                  <c:v>7.81952662721894</c:v>
                </c:pt>
                <c:pt idx="6877">
                  <c:v>9.03550295857989</c:v>
                </c:pt>
                <c:pt idx="6878">
                  <c:v>10.2189349112426</c:v>
                </c:pt>
                <c:pt idx="6879">
                  <c:v>11.3520710059172</c:v>
                </c:pt>
                <c:pt idx="6880">
                  <c:v>12.4408284023669</c:v>
                </c:pt>
                <c:pt idx="6881">
                  <c:v>13.4556213017752</c:v>
                </c:pt>
                <c:pt idx="6882">
                  <c:v>14.3757396449704</c:v>
                </c:pt>
                <c:pt idx="6883">
                  <c:v>15.207100591716</c:v>
                </c:pt>
                <c:pt idx="6884">
                  <c:v>15.9792899408284</c:v>
                </c:pt>
                <c:pt idx="6885">
                  <c:v>16.6508875739645</c:v>
                </c:pt>
                <c:pt idx="6886">
                  <c:v>17.198224852071</c:v>
                </c:pt>
                <c:pt idx="6887">
                  <c:v>17.6686390532544</c:v>
                </c:pt>
                <c:pt idx="6888">
                  <c:v>18.0650887573965</c:v>
                </c:pt>
                <c:pt idx="6889">
                  <c:v>18.414201183432</c:v>
                </c:pt>
                <c:pt idx="6890">
                  <c:v>18.6952662721894</c:v>
                </c:pt>
                <c:pt idx="6891">
                  <c:v>18.9082840236686</c:v>
                </c:pt>
                <c:pt idx="6892">
                  <c:v>19.0502958579882</c:v>
                </c:pt>
                <c:pt idx="6893">
                  <c:v>19.1094674556213</c:v>
                </c:pt>
                <c:pt idx="6894">
                  <c:v>19.0857988165681</c:v>
                </c:pt>
                <c:pt idx="6895">
                  <c:v>19.0059171597633</c:v>
                </c:pt>
                <c:pt idx="6896">
                  <c:v>18.887573964497</c:v>
                </c:pt>
                <c:pt idx="6897">
                  <c:v>18.7396449704142</c:v>
                </c:pt>
                <c:pt idx="6898">
                  <c:v>18.5147928994083</c:v>
                </c:pt>
                <c:pt idx="6899">
                  <c:v>18.2307692307692</c:v>
                </c:pt>
                <c:pt idx="6900">
                  <c:v>17.9023668639053</c:v>
                </c:pt>
                <c:pt idx="6901">
                  <c:v>17.5295857988166</c:v>
                </c:pt>
                <c:pt idx="6902">
                  <c:v>17.1094674556213</c:v>
                </c:pt>
                <c:pt idx="6903">
                  <c:v>16.6420118343195</c:v>
                </c:pt>
                <c:pt idx="6904">
                  <c:v>16.1568047337278</c:v>
                </c:pt>
                <c:pt idx="6905">
                  <c:v>15.6538461538462</c:v>
                </c:pt>
                <c:pt idx="6906">
                  <c:v>15.112426035503</c:v>
                </c:pt>
                <c:pt idx="6907">
                  <c:v>14.5443786982249</c:v>
                </c:pt>
                <c:pt idx="6908">
                  <c:v>13.9674556213018</c:v>
                </c:pt>
                <c:pt idx="6909">
                  <c:v>13.3520710059172</c:v>
                </c:pt>
                <c:pt idx="6910">
                  <c:v>12.7100591715976</c:v>
                </c:pt>
                <c:pt idx="6911">
                  <c:v>12.0739644970414</c:v>
                </c:pt>
                <c:pt idx="6912">
                  <c:v>11.4674556213018</c:v>
                </c:pt>
                <c:pt idx="6913">
                  <c:v>10.8431952662722</c:v>
                </c:pt>
                <c:pt idx="6914">
                  <c:v>10.2159763313609</c:v>
                </c:pt>
                <c:pt idx="6915">
                  <c:v>9.57692307692308</c:v>
                </c:pt>
                <c:pt idx="6916">
                  <c:v>8.96449704142012</c:v>
                </c:pt>
                <c:pt idx="6917">
                  <c:v>8.38165680473373</c:v>
                </c:pt>
                <c:pt idx="6918">
                  <c:v>7.81065088757397</c:v>
                </c:pt>
                <c:pt idx="6919">
                  <c:v>7.2810650887574</c:v>
                </c:pt>
                <c:pt idx="6920">
                  <c:v>6.79585798816568</c:v>
                </c:pt>
                <c:pt idx="6921">
                  <c:v>6.31360946745562</c:v>
                </c:pt>
                <c:pt idx="6922">
                  <c:v>5.82248520710059</c:v>
                </c:pt>
                <c:pt idx="6923">
                  <c:v>5.32544378698225</c:v>
                </c:pt>
                <c:pt idx="6924">
                  <c:v>4.86094674556213</c:v>
                </c:pt>
                <c:pt idx="6925">
                  <c:v>4.3905325443787</c:v>
                </c:pt>
                <c:pt idx="6926">
                  <c:v>3.95266272189349</c:v>
                </c:pt>
                <c:pt idx="6927">
                  <c:v>3.55325443786982</c:v>
                </c:pt>
                <c:pt idx="6928">
                  <c:v>3.17159763313609</c:v>
                </c:pt>
                <c:pt idx="6929">
                  <c:v>2.78994082840237</c:v>
                </c:pt>
                <c:pt idx="6930">
                  <c:v>2.38757396449704</c:v>
                </c:pt>
                <c:pt idx="6931">
                  <c:v>1.99112426035503</c:v>
                </c:pt>
                <c:pt idx="6932">
                  <c:v>1.61242603550296</c:v>
                </c:pt>
                <c:pt idx="6933">
                  <c:v>1.24852071005917</c:v>
                </c:pt>
                <c:pt idx="6934">
                  <c:v>0.920118343195266</c:v>
                </c:pt>
                <c:pt idx="6935">
                  <c:v>0.633136094674553</c:v>
                </c:pt>
                <c:pt idx="6936">
                  <c:v>0.363905325443784</c:v>
                </c:pt>
                <c:pt idx="6937">
                  <c:v>0.0976331360946689</c:v>
                </c:pt>
                <c:pt idx="6938">
                  <c:v>-0.183431952662728</c:v>
                </c:pt>
                <c:pt idx="6939">
                  <c:v>-0.488165680473378</c:v>
                </c:pt>
                <c:pt idx="6940">
                  <c:v>-0.82840236686391</c:v>
                </c:pt>
                <c:pt idx="6941">
                  <c:v>-1.15680473372782</c:v>
                </c:pt>
                <c:pt idx="6942">
                  <c:v>-1.50591715976332</c:v>
                </c:pt>
                <c:pt idx="6943">
                  <c:v>-1.86686390532545</c:v>
                </c:pt>
                <c:pt idx="6944">
                  <c:v>-2.21005917159764</c:v>
                </c:pt>
                <c:pt idx="6945">
                  <c:v>-2.55029585798817</c:v>
                </c:pt>
                <c:pt idx="6946">
                  <c:v>-2.92011834319527</c:v>
                </c:pt>
                <c:pt idx="6947">
                  <c:v>-3.32840236686391</c:v>
                </c:pt>
                <c:pt idx="6948">
                  <c:v>-3.73668639053255</c:v>
                </c:pt>
                <c:pt idx="6949">
                  <c:v>-4.16568047337278</c:v>
                </c:pt>
                <c:pt idx="6950">
                  <c:v>-4.6094674556213</c:v>
                </c:pt>
                <c:pt idx="6951">
                  <c:v>-5.05029585798817</c:v>
                </c:pt>
                <c:pt idx="6952">
                  <c:v>-5.51183431952663</c:v>
                </c:pt>
                <c:pt idx="6953">
                  <c:v>-5.99112426035503</c:v>
                </c:pt>
                <c:pt idx="6954">
                  <c:v>-6.53254437869822</c:v>
                </c:pt>
                <c:pt idx="6955">
                  <c:v>-7.07692307692308</c:v>
                </c:pt>
                <c:pt idx="6956">
                  <c:v>-7.6094674556213</c:v>
                </c:pt>
                <c:pt idx="6957">
                  <c:v>-8.14792899408284</c:v>
                </c:pt>
                <c:pt idx="6958">
                  <c:v>-8.70414201183432</c:v>
                </c:pt>
                <c:pt idx="6959">
                  <c:v>-9.25147928994083</c:v>
                </c:pt>
                <c:pt idx="6960">
                  <c:v>-9.79289940828403</c:v>
                </c:pt>
                <c:pt idx="6961">
                  <c:v>-10.3402366863905</c:v>
                </c:pt>
                <c:pt idx="6962">
                  <c:v>-10.8550295857988</c:v>
                </c:pt>
                <c:pt idx="6963">
                  <c:v>-11.3550295857988</c:v>
                </c:pt>
                <c:pt idx="6964">
                  <c:v>-11.8254437869822</c:v>
                </c:pt>
                <c:pt idx="6965">
                  <c:v>-12.2218934911243</c:v>
                </c:pt>
                <c:pt idx="6966">
                  <c:v>-12.5532544378698</c:v>
                </c:pt>
                <c:pt idx="6967">
                  <c:v>-12.8491124260355</c:v>
                </c:pt>
                <c:pt idx="6968">
                  <c:v>-13.1005917159763</c:v>
                </c:pt>
                <c:pt idx="6969">
                  <c:v>-13.3224852071006</c:v>
                </c:pt>
                <c:pt idx="6970">
                  <c:v>-13.5355029585799</c:v>
                </c:pt>
                <c:pt idx="6971">
                  <c:v>-13.7366863905325</c:v>
                </c:pt>
                <c:pt idx="6972">
                  <c:v>-13.8905325443787</c:v>
                </c:pt>
                <c:pt idx="6973">
                  <c:v>-13.9556213017751</c:v>
                </c:pt>
                <c:pt idx="6974">
                  <c:v>-13.9852071005917</c:v>
                </c:pt>
                <c:pt idx="6975">
                  <c:v>-13.9733727810651</c:v>
                </c:pt>
                <c:pt idx="6976">
                  <c:v>-13.9349112426035</c:v>
                </c:pt>
                <c:pt idx="6977">
                  <c:v>-13.8402366863905</c:v>
                </c:pt>
                <c:pt idx="6978">
                  <c:v>-13.707100591716</c:v>
                </c:pt>
                <c:pt idx="6979">
                  <c:v>-13.5325443786982</c:v>
                </c:pt>
                <c:pt idx="6980">
                  <c:v>-13.2337278106509</c:v>
                </c:pt>
                <c:pt idx="6981">
                  <c:v>-12.8668639053254</c:v>
                </c:pt>
                <c:pt idx="6982">
                  <c:v>-12.4733727810651</c:v>
                </c:pt>
                <c:pt idx="6983">
                  <c:v>-12.0562130177515</c:v>
                </c:pt>
                <c:pt idx="6984">
                  <c:v>-11.5769230769231</c:v>
                </c:pt>
                <c:pt idx="6985">
                  <c:v>-11.0680473372781</c:v>
                </c:pt>
                <c:pt idx="6986">
                  <c:v>-10.5710059171598</c:v>
                </c:pt>
                <c:pt idx="6987">
                  <c:v>-10.0473372781065</c:v>
                </c:pt>
                <c:pt idx="6988">
                  <c:v>-9.51775147928996</c:v>
                </c:pt>
                <c:pt idx="6989">
                  <c:v>-8.95266272189351</c:v>
                </c:pt>
                <c:pt idx="6990">
                  <c:v>-8.37869822485209</c:v>
                </c:pt>
                <c:pt idx="6991">
                  <c:v>-7.81952662721896</c:v>
                </c:pt>
                <c:pt idx="6992">
                  <c:v>-7.24556213017754</c:v>
                </c:pt>
                <c:pt idx="6993">
                  <c:v>-6.64201183431956</c:v>
                </c:pt>
                <c:pt idx="6994">
                  <c:v>-6.02071005917163</c:v>
                </c:pt>
                <c:pt idx="6995">
                  <c:v>-5.33431952662726</c:v>
                </c:pt>
                <c:pt idx="6996">
                  <c:v>-4.60355029585802</c:v>
                </c:pt>
                <c:pt idx="6997">
                  <c:v>-3.84911242603554</c:v>
                </c:pt>
                <c:pt idx="6998">
                  <c:v>-3.06213017751483</c:v>
                </c:pt>
                <c:pt idx="6999">
                  <c:v>-2.26627218934915</c:v>
                </c:pt>
                <c:pt idx="7000">
                  <c:v>-1.42603550295862</c:v>
                </c:pt>
                <c:pt idx="7001">
                  <c:v>-0.535502958579917</c:v>
                </c:pt>
                <c:pt idx="7002">
                  <c:v>0.381656804733693</c:v>
                </c:pt>
                <c:pt idx="7003">
                  <c:v>1.28106508875736</c:v>
                </c:pt>
                <c:pt idx="7004">
                  <c:v>2.2100591715976</c:v>
                </c:pt>
                <c:pt idx="7005">
                  <c:v>3.15088757396446</c:v>
                </c:pt>
                <c:pt idx="7006">
                  <c:v>4.04733727810647</c:v>
                </c:pt>
                <c:pt idx="7007">
                  <c:v>4.91715976331358</c:v>
                </c:pt>
                <c:pt idx="7008">
                  <c:v>5.80177514792896</c:v>
                </c:pt>
                <c:pt idx="7009">
                  <c:v>6.71893491124257</c:v>
                </c:pt>
                <c:pt idx="7010">
                  <c:v>7.66272189349109</c:v>
                </c:pt>
                <c:pt idx="7011">
                  <c:v>8.61538461538459</c:v>
                </c:pt>
                <c:pt idx="7012">
                  <c:v>9.63609467455619</c:v>
                </c:pt>
                <c:pt idx="7013">
                  <c:v>10.6775147928994</c:v>
                </c:pt>
                <c:pt idx="7014">
                  <c:v>11.7337278106509</c:v>
                </c:pt>
                <c:pt idx="7015">
                  <c:v>12.8165680473373</c:v>
                </c:pt>
                <c:pt idx="7016">
                  <c:v>13.9437869822485</c:v>
                </c:pt>
                <c:pt idx="7017">
                  <c:v>15.1153846153846</c:v>
                </c:pt>
                <c:pt idx="7018">
                  <c:v>16.3136094674556</c:v>
                </c:pt>
                <c:pt idx="7019">
                  <c:v>17.5207100591716</c:v>
                </c:pt>
                <c:pt idx="7020">
                  <c:v>18.7426035502959</c:v>
                </c:pt>
                <c:pt idx="7021">
                  <c:v>19.9082840236686</c:v>
                </c:pt>
                <c:pt idx="7022">
                  <c:v>21.0414201183432</c:v>
                </c:pt>
                <c:pt idx="7023">
                  <c:v>22.1568047337278</c:v>
                </c:pt>
                <c:pt idx="7024">
                  <c:v>23.207100591716</c:v>
                </c:pt>
                <c:pt idx="7025">
                  <c:v>24.1804733727811</c:v>
                </c:pt>
                <c:pt idx="7026">
                  <c:v>25.1213017751479</c:v>
                </c:pt>
                <c:pt idx="7027">
                  <c:v>26.0118343195266</c:v>
                </c:pt>
                <c:pt idx="7028">
                  <c:v>26.8402366863905</c:v>
                </c:pt>
                <c:pt idx="7029">
                  <c:v>27.6390532544379</c:v>
                </c:pt>
                <c:pt idx="7030">
                  <c:v>28.3402366863905</c:v>
                </c:pt>
                <c:pt idx="7031">
                  <c:v>28.9644970414201</c:v>
                </c:pt>
                <c:pt idx="7032">
                  <c:v>29.5295857988166</c:v>
                </c:pt>
                <c:pt idx="7033">
                  <c:v>30.0443786982248</c:v>
                </c:pt>
                <c:pt idx="7034">
                  <c:v>30.5384615384615</c:v>
                </c:pt>
                <c:pt idx="7035">
                  <c:v>30.98224852071</c:v>
                </c:pt>
                <c:pt idx="7036">
                  <c:v>31.3195266272189</c:v>
                </c:pt>
                <c:pt idx="7037">
                  <c:v>31.6153846153846</c:v>
                </c:pt>
                <c:pt idx="7038">
                  <c:v>31.8609467455621</c:v>
                </c:pt>
                <c:pt idx="7039">
                  <c:v>32.0266272189349</c:v>
                </c:pt>
                <c:pt idx="7040">
                  <c:v>32.1301775147929</c:v>
                </c:pt>
                <c:pt idx="7041">
                  <c:v>32.1538461538462</c:v>
                </c:pt>
                <c:pt idx="7042">
                  <c:v>32.0976331360947</c:v>
                </c:pt>
                <c:pt idx="7043">
                  <c:v>31.9674556213018</c:v>
                </c:pt>
                <c:pt idx="7044">
                  <c:v>31.7366863905325</c:v>
                </c:pt>
                <c:pt idx="7045">
                  <c:v>31.4289940828402</c:v>
                </c:pt>
                <c:pt idx="7046">
                  <c:v>31.0295857988166</c:v>
                </c:pt>
                <c:pt idx="7047">
                  <c:v>30.5177514792899</c:v>
                </c:pt>
                <c:pt idx="7048">
                  <c:v>29.9171597633136</c:v>
                </c:pt>
                <c:pt idx="7049">
                  <c:v>29.2544378698225</c:v>
                </c:pt>
                <c:pt idx="7050">
                  <c:v>28.5443786982249</c:v>
                </c:pt>
                <c:pt idx="7051">
                  <c:v>27.7899408284024</c:v>
                </c:pt>
                <c:pt idx="7052">
                  <c:v>26.9526627218935</c:v>
                </c:pt>
                <c:pt idx="7053">
                  <c:v>26.0680473372781</c:v>
                </c:pt>
                <c:pt idx="7054">
                  <c:v>25.198224852071</c:v>
                </c:pt>
                <c:pt idx="7055">
                  <c:v>24.2958579881657</c:v>
                </c:pt>
                <c:pt idx="7056">
                  <c:v>23.3905325443787</c:v>
                </c:pt>
                <c:pt idx="7057">
                  <c:v>22.5266272189349</c:v>
                </c:pt>
                <c:pt idx="7058">
                  <c:v>21.6923076923077</c:v>
                </c:pt>
                <c:pt idx="7059">
                  <c:v>20.8757396449704</c:v>
                </c:pt>
                <c:pt idx="7060">
                  <c:v>20.0887573964497</c:v>
                </c:pt>
                <c:pt idx="7061">
                  <c:v>19.3402366863905</c:v>
                </c:pt>
                <c:pt idx="7062">
                  <c:v>18.6538461538462</c:v>
                </c:pt>
                <c:pt idx="7063">
                  <c:v>18.0207100591716</c:v>
                </c:pt>
                <c:pt idx="7064">
                  <c:v>17.4319526627219</c:v>
                </c:pt>
                <c:pt idx="7065">
                  <c:v>16.9201183431953</c:v>
                </c:pt>
                <c:pt idx="7066">
                  <c:v>16.4763313609467</c:v>
                </c:pt>
                <c:pt idx="7067">
                  <c:v>16.0769230769231</c:v>
                </c:pt>
                <c:pt idx="7068">
                  <c:v>15.7573964497041</c:v>
                </c:pt>
                <c:pt idx="7069">
                  <c:v>15.5118343195266</c:v>
                </c:pt>
                <c:pt idx="7070">
                  <c:v>15.3195266272189</c:v>
                </c:pt>
                <c:pt idx="7071">
                  <c:v>15.1597633136095</c:v>
                </c:pt>
                <c:pt idx="7072">
                  <c:v>15.0621301775148</c:v>
                </c:pt>
                <c:pt idx="7073">
                  <c:v>15.0502958579882</c:v>
                </c:pt>
                <c:pt idx="7074">
                  <c:v>15.103550295858</c:v>
                </c:pt>
                <c:pt idx="7075">
                  <c:v>15.189349112426</c:v>
                </c:pt>
                <c:pt idx="7076">
                  <c:v>15.3165680473373</c:v>
                </c:pt>
                <c:pt idx="7077">
                  <c:v>15.4792899408284</c:v>
                </c:pt>
                <c:pt idx="7078">
                  <c:v>15.6863905325444</c:v>
                </c:pt>
                <c:pt idx="7079">
                  <c:v>15.905325443787</c:v>
                </c:pt>
                <c:pt idx="7080">
                  <c:v>16.094674556213</c:v>
                </c:pt>
                <c:pt idx="7081">
                  <c:v>16.2869822485207</c:v>
                </c:pt>
                <c:pt idx="7082">
                  <c:v>16.5118343195266</c:v>
                </c:pt>
                <c:pt idx="7083">
                  <c:v>16.7218934911243</c:v>
                </c:pt>
                <c:pt idx="7084">
                  <c:v>16.9378698224852</c:v>
                </c:pt>
                <c:pt idx="7085">
                  <c:v>17.1568047337278</c:v>
                </c:pt>
                <c:pt idx="7086">
                  <c:v>17.3165680473373</c:v>
                </c:pt>
                <c:pt idx="7087">
                  <c:v>17.396449704142</c:v>
                </c:pt>
                <c:pt idx="7088">
                  <c:v>17.4260355029586</c:v>
                </c:pt>
                <c:pt idx="7089">
                  <c:v>17.3786982248521</c:v>
                </c:pt>
                <c:pt idx="7090">
                  <c:v>17.2278106508876</c:v>
                </c:pt>
                <c:pt idx="7091">
                  <c:v>16.9704142011834</c:v>
                </c:pt>
                <c:pt idx="7092">
                  <c:v>16.6153846153846</c:v>
                </c:pt>
                <c:pt idx="7093">
                  <c:v>16.1863905325444</c:v>
                </c:pt>
                <c:pt idx="7094">
                  <c:v>15.6449704142012</c:v>
                </c:pt>
                <c:pt idx="7095">
                  <c:v>14.9674556213018</c:v>
                </c:pt>
                <c:pt idx="7096">
                  <c:v>14.207100591716</c:v>
                </c:pt>
                <c:pt idx="7097">
                  <c:v>13.3609467455621</c:v>
                </c:pt>
                <c:pt idx="7098">
                  <c:v>12.4260355029586</c:v>
                </c:pt>
                <c:pt idx="7099">
                  <c:v>11.4319526627219</c:v>
                </c:pt>
                <c:pt idx="7100">
                  <c:v>10.3816568047337</c:v>
                </c:pt>
                <c:pt idx="7101">
                  <c:v>9.28994082840234</c:v>
                </c:pt>
                <c:pt idx="7102">
                  <c:v>8.13017751479287</c:v>
                </c:pt>
                <c:pt idx="7103">
                  <c:v>6.94674556213015</c:v>
                </c:pt>
                <c:pt idx="7104">
                  <c:v>5.73964497041417</c:v>
                </c:pt>
                <c:pt idx="7105">
                  <c:v>4.52071005917156</c:v>
                </c:pt>
                <c:pt idx="7106">
                  <c:v>3.28994082840233</c:v>
                </c:pt>
                <c:pt idx="7107">
                  <c:v>2.02071005917156</c:v>
                </c:pt>
                <c:pt idx="7108">
                  <c:v>0.721893491124223</c:v>
                </c:pt>
                <c:pt idx="7109">
                  <c:v>-0.612426035502995</c:v>
                </c:pt>
                <c:pt idx="7110">
                  <c:v>-1.97928994082844</c:v>
                </c:pt>
                <c:pt idx="7111">
                  <c:v>-3.39349112426039</c:v>
                </c:pt>
                <c:pt idx="7112">
                  <c:v>-4.78698224852075</c:v>
                </c:pt>
                <c:pt idx="7113">
                  <c:v>-6.12426035502962</c:v>
                </c:pt>
                <c:pt idx="7114">
                  <c:v>-7.46449704142015</c:v>
                </c:pt>
                <c:pt idx="7115">
                  <c:v>-8.78402366863909</c:v>
                </c:pt>
                <c:pt idx="7116">
                  <c:v>-10.0384615384616</c:v>
                </c:pt>
                <c:pt idx="7117">
                  <c:v>-11.2130177514793</c:v>
                </c:pt>
                <c:pt idx="7118">
                  <c:v>-12.3550295857989</c:v>
                </c:pt>
                <c:pt idx="7119">
                  <c:v>-13.4497041420119</c:v>
                </c:pt>
                <c:pt idx="7120">
                  <c:v>-14.4497041420119</c:v>
                </c:pt>
                <c:pt idx="7121">
                  <c:v>-15.3698224852071</c:v>
                </c:pt>
                <c:pt idx="7122">
                  <c:v>-16.2100591715977</c:v>
                </c:pt>
                <c:pt idx="7123">
                  <c:v>-16.9822485207101</c:v>
                </c:pt>
                <c:pt idx="7124">
                  <c:v>-17.6952662721894</c:v>
                </c:pt>
                <c:pt idx="7125">
                  <c:v>-18.3816568047337</c:v>
                </c:pt>
                <c:pt idx="7126">
                  <c:v>-19.0236686390533</c:v>
                </c:pt>
                <c:pt idx="7127">
                  <c:v>-19.6094674556213</c:v>
                </c:pt>
                <c:pt idx="7128">
                  <c:v>-20.0857988165681</c:v>
                </c:pt>
                <c:pt idx="7129">
                  <c:v>-20.5029585798817</c:v>
                </c:pt>
                <c:pt idx="7130">
                  <c:v>-20.896449704142</c:v>
                </c:pt>
                <c:pt idx="7131">
                  <c:v>-21.2248520710059</c:v>
                </c:pt>
                <c:pt idx="7132">
                  <c:v>-21.4733727810651</c:v>
                </c:pt>
                <c:pt idx="7133">
                  <c:v>-21.6479289940828</c:v>
                </c:pt>
                <c:pt idx="7134">
                  <c:v>-21.7603550295858</c:v>
                </c:pt>
                <c:pt idx="7135">
                  <c:v>-21.7751479289941</c:v>
                </c:pt>
                <c:pt idx="7136">
                  <c:v>-21.6863905325444</c:v>
                </c:pt>
                <c:pt idx="7137">
                  <c:v>-21.4704142011835</c:v>
                </c:pt>
                <c:pt idx="7138">
                  <c:v>-21.1568047337278</c:v>
                </c:pt>
                <c:pt idx="7139">
                  <c:v>-20.7751479289941</c:v>
                </c:pt>
                <c:pt idx="7140">
                  <c:v>-20.2899408284024</c:v>
                </c:pt>
                <c:pt idx="7141">
                  <c:v>-19.7692307692308</c:v>
                </c:pt>
                <c:pt idx="7142">
                  <c:v>-19.2130177514793</c:v>
                </c:pt>
                <c:pt idx="7143">
                  <c:v>-18.6242603550296</c:v>
                </c:pt>
                <c:pt idx="7144">
                  <c:v>-17.9615384615385</c:v>
                </c:pt>
                <c:pt idx="7145">
                  <c:v>-17.2573964497042</c:v>
                </c:pt>
                <c:pt idx="7146">
                  <c:v>-16.5443786982249</c:v>
                </c:pt>
                <c:pt idx="7147">
                  <c:v>-15.7633136094675</c:v>
                </c:pt>
                <c:pt idx="7148">
                  <c:v>-14.9644970414201</c:v>
                </c:pt>
                <c:pt idx="7149">
                  <c:v>-14.1538461538462</c:v>
                </c:pt>
                <c:pt idx="7150">
                  <c:v>-13.3047337278107</c:v>
                </c:pt>
                <c:pt idx="7151">
                  <c:v>-12.4171597633136</c:v>
                </c:pt>
                <c:pt idx="7152">
                  <c:v>-11.5207100591716</c:v>
                </c:pt>
                <c:pt idx="7153">
                  <c:v>-10.6094674556213</c:v>
                </c:pt>
                <c:pt idx="7154">
                  <c:v>-9.67751479289944</c:v>
                </c:pt>
                <c:pt idx="7155">
                  <c:v>-8.75147928994086</c:v>
                </c:pt>
                <c:pt idx="7156">
                  <c:v>-7.810650887574</c:v>
                </c:pt>
                <c:pt idx="7157">
                  <c:v>-6.87278106508879</c:v>
                </c:pt>
                <c:pt idx="7158">
                  <c:v>-5.95857988165684</c:v>
                </c:pt>
                <c:pt idx="7159">
                  <c:v>-5.0295857988166</c:v>
                </c:pt>
                <c:pt idx="7160">
                  <c:v>-4.10650887573967</c:v>
                </c:pt>
                <c:pt idx="7161">
                  <c:v>-3.21301775147931</c:v>
                </c:pt>
                <c:pt idx="7162">
                  <c:v>-2.36686390532546</c:v>
                </c:pt>
                <c:pt idx="7163">
                  <c:v>-1.56213017751481</c:v>
                </c:pt>
                <c:pt idx="7164">
                  <c:v>-0.825443786982264</c:v>
                </c:pt>
                <c:pt idx="7165">
                  <c:v>-0.133136094674569</c:v>
                </c:pt>
                <c:pt idx="7166">
                  <c:v>0.532544378698215</c:v>
                </c:pt>
                <c:pt idx="7167">
                  <c:v>1.21005917159763</c:v>
                </c:pt>
                <c:pt idx="7168">
                  <c:v>1.90828402366863</c:v>
                </c:pt>
                <c:pt idx="7169">
                  <c:v>2.6301775147929</c:v>
                </c:pt>
                <c:pt idx="7170">
                  <c:v>3.32840236686391</c:v>
                </c:pt>
                <c:pt idx="7171">
                  <c:v>4.07988165680473</c:v>
                </c:pt>
                <c:pt idx="7172">
                  <c:v>4.86094674556213</c:v>
                </c:pt>
                <c:pt idx="7173">
                  <c:v>5.62130177514793</c:v>
                </c:pt>
                <c:pt idx="7174">
                  <c:v>6.38461538461538</c:v>
                </c:pt>
                <c:pt idx="7175">
                  <c:v>7.19230769230769</c:v>
                </c:pt>
                <c:pt idx="7176">
                  <c:v>7.97337278106509</c:v>
                </c:pt>
                <c:pt idx="7177">
                  <c:v>8.77514792899408</c:v>
                </c:pt>
                <c:pt idx="7178">
                  <c:v>9.63313609467456</c:v>
                </c:pt>
                <c:pt idx="7179">
                  <c:v>10.5118343195266</c:v>
                </c:pt>
                <c:pt idx="7180">
                  <c:v>11.3550295857988</c:v>
                </c:pt>
                <c:pt idx="7181">
                  <c:v>12.1834319526627</c:v>
                </c:pt>
                <c:pt idx="7182">
                  <c:v>12.9852071005917</c:v>
                </c:pt>
                <c:pt idx="7183">
                  <c:v>13.7514792899408</c:v>
                </c:pt>
                <c:pt idx="7184">
                  <c:v>14.4585798816568</c:v>
                </c:pt>
                <c:pt idx="7185">
                  <c:v>15.0976331360947</c:v>
                </c:pt>
                <c:pt idx="7186">
                  <c:v>15.6834319526627</c:v>
                </c:pt>
                <c:pt idx="7187">
                  <c:v>16.2307692307692</c:v>
                </c:pt>
                <c:pt idx="7188">
                  <c:v>16.7366863905325</c:v>
                </c:pt>
                <c:pt idx="7189">
                  <c:v>17.2100591715976</c:v>
                </c:pt>
                <c:pt idx="7190">
                  <c:v>17.6360946745562</c:v>
                </c:pt>
                <c:pt idx="7191">
                  <c:v>18</c:v>
                </c:pt>
                <c:pt idx="7192">
                  <c:v>18.2869822485207</c:v>
                </c:pt>
                <c:pt idx="7193">
                  <c:v>18.5</c:v>
                </c:pt>
                <c:pt idx="7194">
                  <c:v>18.612426035503</c:v>
                </c:pt>
                <c:pt idx="7195">
                  <c:v>18.6301775147929</c:v>
                </c:pt>
                <c:pt idx="7196">
                  <c:v>18.5976331360947</c:v>
                </c:pt>
                <c:pt idx="7197">
                  <c:v>18.4556213017751</c:v>
                </c:pt>
                <c:pt idx="7198">
                  <c:v>18.207100591716</c:v>
                </c:pt>
                <c:pt idx="7199">
                  <c:v>17.8816568047337</c:v>
                </c:pt>
                <c:pt idx="7200">
                  <c:v>17.4852071005917</c:v>
                </c:pt>
                <c:pt idx="7201">
                  <c:v>16.991124260355</c:v>
                </c:pt>
                <c:pt idx="7202">
                  <c:v>16.4526627218935</c:v>
                </c:pt>
                <c:pt idx="7203">
                  <c:v>15.8520710059172</c:v>
                </c:pt>
                <c:pt idx="7204">
                  <c:v>15.1627218934911</c:v>
                </c:pt>
                <c:pt idx="7205">
                  <c:v>14.3786982248521</c:v>
                </c:pt>
                <c:pt idx="7206">
                  <c:v>13.5591715976331</c:v>
                </c:pt>
                <c:pt idx="7207">
                  <c:v>12.7485207100592</c:v>
                </c:pt>
                <c:pt idx="7208">
                  <c:v>11.9437869822485</c:v>
                </c:pt>
                <c:pt idx="7209">
                  <c:v>11.1390532544379</c:v>
                </c:pt>
                <c:pt idx="7210">
                  <c:v>10.3520710059172</c:v>
                </c:pt>
                <c:pt idx="7211">
                  <c:v>9.6094674556213</c:v>
                </c:pt>
                <c:pt idx="7212">
                  <c:v>8.90236686390533</c:v>
                </c:pt>
                <c:pt idx="7213">
                  <c:v>8.21301775147929</c:v>
                </c:pt>
                <c:pt idx="7214">
                  <c:v>7.52662721893491</c:v>
                </c:pt>
                <c:pt idx="7215">
                  <c:v>6.80769230769231</c:v>
                </c:pt>
                <c:pt idx="7216">
                  <c:v>6.08875739644971</c:v>
                </c:pt>
                <c:pt idx="7217">
                  <c:v>5.36094674556213</c:v>
                </c:pt>
                <c:pt idx="7218">
                  <c:v>4.64497041420119</c:v>
                </c:pt>
                <c:pt idx="7219">
                  <c:v>3.92307692307692</c:v>
                </c:pt>
                <c:pt idx="7220">
                  <c:v>3.18047337278107</c:v>
                </c:pt>
                <c:pt idx="7221">
                  <c:v>2.43195266272189</c:v>
                </c:pt>
                <c:pt idx="7222">
                  <c:v>1.66568047337278</c:v>
                </c:pt>
                <c:pt idx="7223">
                  <c:v>0.896449704142013</c:v>
                </c:pt>
                <c:pt idx="7224">
                  <c:v>0.127218934911244</c:v>
                </c:pt>
                <c:pt idx="7225">
                  <c:v>-0.639053254437869</c:v>
                </c:pt>
                <c:pt idx="7226">
                  <c:v>-1.3905325443787</c:v>
                </c:pt>
                <c:pt idx="7227">
                  <c:v>-2.07988165680473</c:v>
                </c:pt>
                <c:pt idx="7228">
                  <c:v>-2.7189349112426</c:v>
                </c:pt>
                <c:pt idx="7229">
                  <c:v>-3.30769230769231</c:v>
                </c:pt>
                <c:pt idx="7230">
                  <c:v>-3.85502958579882</c:v>
                </c:pt>
                <c:pt idx="7231">
                  <c:v>-4.35207100591716</c:v>
                </c:pt>
                <c:pt idx="7232">
                  <c:v>-4.81656804733728</c:v>
                </c:pt>
                <c:pt idx="7233">
                  <c:v>-5.2603550295858</c:v>
                </c:pt>
                <c:pt idx="7234">
                  <c:v>-5.68047337278107</c:v>
                </c:pt>
                <c:pt idx="7235">
                  <c:v>-6.08579881656806</c:v>
                </c:pt>
                <c:pt idx="7236">
                  <c:v>-6.46745562130179</c:v>
                </c:pt>
                <c:pt idx="7237">
                  <c:v>-6.84023668639056</c:v>
                </c:pt>
                <c:pt idx="7238">
                  <c:v>-7.19822485207104</c:v>
                </c:pt>
                <c:pt idx="7239">
                  <c:v>-7.53550295857992</c:v>
                </c:pt>
                <c:pt idx="7240">
                  <c:v>-7.84023668639058</c:v>
                </c:pt>
                <c:pt idx="7241">
                  <c:v>-8.10946745562136</c:v>
                </c:pt>
                <c:pt idx="7242">
                  <c:v>-8.34615384615391</c:v>
                </c:pt>
                <c:pt idx="7243">
                  <c:v>-8.5118343195267</c:v>
                </c:pt>
                <c:pt idx="7244">
                  <c:v>-8.64497041420126</c:v>
                </c:pt>
                <c:pt idx="7245">
                  <c:v>-8.73668639053263</c:v>
                </c:pt>
                <c:pt idx="7246">
                  <c:v>-8.74852071005927</c:v>
                </c:pt>
                <c:pt idx="7247">
                  <c:v>-8.70118343195276</c:v>
                </c:pt>
                <c:pt idx="7248">
                  <c:v>-8.61242603550306</c:v>
                </c:pt>
                <c:pt idx="7249">
                  <c:v>-8.49112426035513</c:v>
                </c:pt>
                <c:pt idx="7250">
                  <c:v>-8.33136094674567</c:v>
                </c:pt>
                <c:pt idx="7251">
                  <c:v>-8.12721893491135</c:v>
                </c:pt>
                <c:pt idx="7252">
                  <c:v>-7.89349112426046</c:v>
                </c:pt>
                <c:pt idx="7253">
                  <c:v>-7.68343195266283</c:v>
                </c:pt>
                <c:pt idx="7254">
                  <c:v>-7.46153846153857</c:v>
                </c:pt>
                <c:pt idx="7255">
                  <c:v>-7.23372781065099</c:v>
                </c:pt>
                <c:pt idx="7256">
                  <c:v>-7.01479289940839</c:v>
                </c:pt>
                <c:pt idx="7257">
                  <c:v>-6.76331360946756</c:v>
                </c:pt>
                <c:pt idx="7258">
                  <c:v>-6.45562130177525</c:v>
                </c:pt>
                <c:pt idx="7259">
                  <c:v>-6.14201183431963</c:v>
                </c:pt>
                <c:pt idx="7260">
                  <c:v>-5.828402366864</c:v>
                </c:pt>
                <c:pt idx="7261">
                  <c:v>-5.4378698224853</c:v>
                </c:pt>
                <c:pt idx="7262">
                  <c:v>-4.97337278106518</c:v>
                </c:pt>
                <c:pt idx="7263">
                  <c:v>-4.46745562130185</c:v>
                </c:pt>
                <c:pt idx="7264">
                  <c:v>-3.92603550295865</c:v>
                </c:pt>
                <c:pt idx="7265">
                  <c:v>-3.34319526627225</c:v>
                </c:pt>
                <c:pt idx="7266">
                  <c:v>-2.72485207100597</c:v>
                </c:pt>
                <c:pt idx="7267">
                  <c:v>-2.04142011834324</c:v>
                </c:pt>
                <c:pt idx="7268">
                  <c:v>-1.34023668639057</c:v>
                </c:pt>
                <c:pt idx="7269">
                  <c:v>-0.624260355029617</c:v>
                </c:pt>
                <c:pt idx="7270">
                  <c:v>0.118343195266249</c:v>
                </c:pt>
                <c:pt idx="7271">
                  <c:v>0.863905325443772</c:v>
                </c:pt>
                <c:pt idx="7272">
                  <c:v>1.58875739644969</c:v>
                </c:pt>
                <c:pt idx="7273">
                  <c:v>2.32544378698224</c:v>
                </c:pt>
                <c:pt idx="7274">
                  <c:v>3.02366863905325</c:v>
                </c:pt>
                <c:pt idx="7275">
                  <c:v>3.68639053254438</c:v>
                </c:pt>
                <c:pt idx="7276">
                  <c:v>4.3491124260355</c:v>
                </c:pt>
                <c:pt idx="7277">
                  <c:v>4.99112426035503</c:v>
                </c:pt>
                <c:pt idx="7278">
                  <c:v>5.57988165680473</c:v>
                </c:pt>
                <c:pt idx="7279">
                  <c:v>6.15976331360947</c:v>
                </c:pt>
                <c:pt idx="7280">
                  <c:v>6.68934911242603</c:v>
                </c:pt>
                <c:pt idx="7281">
                  <c:v>7.19230769230769</c:v>
                </c:pt>
                <c:pt idx="7282">
                  <c:v>7.71005917159764</c:v>
                </c:pt>
                <c:pt idx="7283">
                  <c:v>8.21893491124261</c:v>
                </c:pt>
                <c:pt idx="7284">
                  <c:v>8.68047337278107</c:v>
                </c:pt>
                <c:pt idx="7285">
                  <c:v>9.15976331360948</c:v>
                </c:pt>
                <c:pt idx="7286">
                  <c:v>9.67751479289942</c:v>
                </c:pt>
                <c:pt idx="7287">
                  <c:v>10.2011834319527</c:v>
                </c:pt>
                <c:pt idx="7288">
                  <c:v>10.715976331361</c:v>
                </c:pt>
                <c:pt idx="7289">
                  <c:v>11.2307692307693</c:v>
                </c:pt>
                <c:pt idx="7290">
                  <c:v>11.7337278106509</c:v>
                </c:pt>
                <c:pt idx="7291">
                  <c:v>12.2455621301775</c:v>
                </c:pt>
                <c:pt idx="7292">
                  <c:v>12.7751479289941</c:v>
                </c:pt>
                <c:pt idx="7293">
                  <c:v>13.2958579881657</c:v>
                </c:pt>
                <c:pt idx="7294">
                  <c:v>13.8727810650888</c:v>
                </c:pt>
                <c:pt idx="7295">
                  <c:v>14.4704142011835</c:v>
                </c:pt>
                <c:pt idx="7296">
                  <c:v>15.0917159763314</c:v>
                </c:pt>
                <c:pt idx="7297">
                  <c:v>15.7751479289941</c:v>
                </c:pt>
                <c:pt idx="7298">
                  <c:v>16.4852071005917</c:v>
                </c:pt>
                <c:pt idx="7299">
                  <c:v>17.1686390532545</c:v>
                </c:pt>
                <c:pt idx="7300">
                  <c:v>17.9023668639054</c:v>
                </c:pt>
                <c:pt idx="7301">
                  <c:v>18.698224852071</c:v>
                </c:pt>
                <c:pt idx="7302">
                  <c:v>19.5295857988166</c:v>
                </c:pt>
                <c:pt idx="7303">
                  <c:v>20.4260355029586</c:v>
                </c:pt>
                <c:pt idx="7304">
                  <c:v>21.4201183431953</c:v>
                </c:pt>
                <c:pt idx="7305">
                  <c:v>22.4733727810651</c:v>
                </c:pt>
                <c:pt idx="7306">
                  <c:v>23.612426035503</c:v>
                </c:pt>
                <c:pt idx="7307">
                  <c:v>24.7781065088758</c:v>
                </c:pt>
                <c:pt idx="7308">
                  <c:v>25.9319526627219</c:v>
                </c:pt>
                <c:pt idx="7309">
                  <c:v>27.0798816568048</c:v>
                </c:pt>
                <c:pt idx="7310">
                  <c:v>28.2189349112426</c:v>
                </c:pt>
                <c:pt idx="7311">
                  <c:v>29.3372781065089</c:v>
                </c:pt>
                <c:pt idx="7312">
                  <c:v>30.4437869822485</c:v>
                </c:pt>
                <c:pt idx="7313">
                  <c:v>31.4970414201184</c:v>
                </c:pt>
                <c:pt idx="7314">
                  <c:v>32.5236686390533</c:v>
                </c:pt>
                <c:pt idx="7315">
                  <c:v>33.508875739645</c:v>
                </c:pt>
                <c:pt idx="7316">
                  <c:v>34.4615384615385</c:v>
                </c:pt>
                <c:pt idx="7317">
                  <c:v>35.3402366863905</c:v>
                </c:pt>
                <c:pt idx="7318">
                  <c:v>36.1360946745562</c:v>
                </c:pt>
                <c:pt idx="7319">
                  <c:v>36.8372781065089</c:v>
                </c:pt>
                <c:pt idx="7320">
                  <c:v>37.4378698224852</c:v>
                </c:pt>
                <c:pt idx="7321">
                  <c:v>37.9822485207101</c:v>
                </c:pt>
                <c:pt idx="7322">
                  <c:v>38.4615384615385</c:v>
                </c:pt>
                <c:pt idx="7323">
                  <c:v>38.8698224852071</c:v>
                </c:pt>
                <c:pt idx="7324">
                  <c:v>39.2514792899408</c:v>
                </c:pt>
                <c:pt idx="7325">
                  <c:v>39.6094674556213</c:v>
                </c:pt>
                <c:pt idx="7326">
                  <c:v>39.9260355029586</c:v>
                </c:pt>
                <c:pt idx="7327">
                  <c:v>40.1715976331361</c:v>
                </c:pt>
                <c:pt idx="7328">
                  <c:v>40.3224852071006</c:v>
                </c:pt>
                <c:pt idx="7329">
                  <c:v>40.3491124260355</c:v>
                </c:pt>
                <c:pt idx="7330">
                  <c:v>40.2662721893491</c:v>
                </c:pt>
                <c:pt idx="7331">
                  <c:v>40.1094674556213</c:v>
                </c:pt>
                <c:pt idx="7332">
                  <c:v>39.8698224852071</c:v>
                </c:pt>
                <c:pt idx="7333">
                  <c:v>39.5414201183432</c:v>
                </c:pt>
                <c:pt idx="7334">
                  <c:v>39.1804733727811</c:v>
                </c:pt>
                <c:pt idx="7335">
                  <c:v>38.7544378698225</c:v>
                </c:pt>
                <c:pt idx="7336">
                  <c:v>38.2692307692308</c:v>
                </c:pt>
                <c:pt idx="7337">
                  <c:v>37.6952662721894</c:v>
                </c:pt>
                <c:pt idx="7338">
                  <c:v>37.008875739645</c:v>
                </c:pt>
                <c:pt idx="7339">
                  <c:v>36.2514792899408</c:v>
                </c:pt>
                <c:pt idx="7340">
                  <c:v>35.4201183431953</c:v>
                </c:pt>
                <c:pt idx="7341">
                  <c:v>34.5591715976331</c:v>
                </c:pt>
                <c:pt idx="7342">
                  <c:v>33.6568047337278</c:v>
                </c:pt>
                <c:pt idx="7343">
                  <c:v>32.7337278106509</c:v>
                </c:pt>
                <c:pt idx="7344">
                  <c:v>31.8076923076923</c:v>
                </c:pt>
                <c:pt idx="7345">
                  <c:v>30.8727810650888</c:v>
                </c:pt>
                <c:pt idx="7346">
                  <c:v>29.9349112426036</c:v>
                </c:pt>
                <c:pt idx="7347">
                  <c:v>28.9408284023669</c:v>
                </c:pt>
                <c:pt idx="7348">
                  <c:v>27.8934911242604</c:v>
                </c:pt>
                <c:pt idx="7349">
                  <c:v>26.792899408284</c:v>
                </c:pt>
                <c:pt idx="7350">
                  <c:v>25.6449704142012</c:v>
                </c:pt>
                <c:pt idx="7351">
                  <c:v>24.4852071005917</c:v>
                </c:pt>
                <c:pt idx="7352">
                  <c:v>23.2988165680473</c:v>
                </c:pt>
                <c:pt idx="7353">
                  <c:v>22.1272189349112</c:v>
                </c:pt>
                <c:pt idx="7354">
                  <c:v>20.9940828402367</c:v>
                </c:pt>
                <c:pt idx="7355">
                  <c:v>19.9112426035503</c:v>
                </c:pt>
                <c:pt idx="7356">
                  <c:v>18.8698224852071</c:v>
                </c:pt>
                <c:pt idx="7357">
                  <c:v>17.8284023668639</c:v>
                </c:pt>
                <c:pt idx="7358">
                  <c:v>16.8165680473373</c:v>
                </c:pt>
                <c:pt idx="7359">
                  <c:v>15.887573964497</c:v>
                </c:pt>
                <c:pt idx="7360">
                  <c:v>14.9704142011834</c:v>
                </c:pt>
                <c:pt idx="7361">
                  <c:v>14.0917159763314</c:v>
                </c:pt>
                <c:pt idx="7362">
                  <c:v>13.2869822485207</c:v>
                </c:pt>
                <c:pt idx="7363">
                  <c:v>12.5562130177515</c:v>
                </c:pt>
                <c:pt idx="7364">
                  <c:v>11.9171597633136</c:v>
                </c:pt>
                <c:pt idx="7365">
                  <c:v>11.3165680473373</c:v>
                </c:pt>
                <c:pt idx="7366">
                  <c:v>10.7573964497041</c:v>
                </c:pt>
                <c:pt idx="7367">
                  <c:v>10.207100591716</c:v>
                </c:pt>
                <c:pt idx="7368">
                  <c:v>9.69230769230769</c:v>
                </c:pt>
                <c:pt idx="7369">
                  <c:v>9.18934911242604</c:v>
                </c:pt>
                <c:pt idx="7370">
                  <c:v>8.698224852071</c:v>
                </c:pt>
                <c:pt idx="7371">
                  <c:v>8.25147928994083</c:v>
                </c:pt>
                <c:pt idx="7372">
                  <c:v>7.82248520710059</c:v>
                </c:pt>
                <c:pt idx="7373">
                  <c:v>7.47041420118343</c:v>
                </c:pt>
                <c:pt idx="7374">
                  <c:v>7.20710059171597</c:v>
                </c:pt>
                <c:pt idx="7375">
                  <c:v>6.99112426035503</c:v>
                </c:pt>
                <c:pt idx="7376">
                  <c:v>6.79289940828402</c:v>
                </c:pt>
                <c:pt idx="7377">
                  <c:v>6.57988165680473</c:v>
                </c:pt>
                <c:pt idx="7378">
                  <c:v>6.3905325443787</c:v>
                </c:pt>
                <c:pt idx="7379">
                  <c:v>6.20710059171598</c:v>
                </c:pt>
                <c:pt idx="7380">
                  <c:v>6.05917159763314</c:v>
                </c:pt>
                <c:pt idx="7381">
                  <c:v>5.95562130177515</c:v>
                </c:pt>
                <c:pt idx="7382">
                  <c:v>5.89349112426036</c:v>
                </c:pt>
                <c:pt idx="7383">
                  <c:v>5.88165680473373</c:v>
                </c:pt>
                <c:pt idx="7384">
                  <c:v>5.87869822485207</c:v>
                </c:pt>
                <c:pt idx="7385">
                  <c:v>5.86094674556213</c:v>
                </c:pt>
                <c:pt idx="7386">
                  <c:v>5.8698224852071</c:v>
                </c:pt>
                <c:pt idx="7387">
                  <c:v>5.9112426035503</c:v>
                </c:pt>
                <c:pt idx="7388">
                  <c:v>5.9585798816568</c:v>
                </c:pt>
                <c:pt idx="7389">
                  <c:v>6.03846153846154</c:v>
                </c:pt>
                <c:pt idx="7390">
                  <c:v>6.13905325443787</c:v>
                </c:pt>
                <c:pt idx="7391">
                  <c:v>6.28698224852071</c:v>
                </c:pt>
                <c:pt idx="7392">
                  <c:v>6.44378698224853</c:v>
                </c:pt>
                <c:pt idx="7393">
                  <c:v>6.62130177514794</c:v>
                </c:pt>
                <c:pt idx="7394">
                  <c:v>6.76331360946747</c:v>
                </c:pt>
                <c:pt idx="7395">
                  <c:v>6.90236686390534</c:v>
                </c:pt>
                <c:pt idx="7396">
                  <c:v>7.01775147928996</c:v>
                </c:pt>
                <c:pt idx="7397">
                  <c:v>7.07988165680475</c:v>
                </c:pt>
                <c:pt idx="7398">
                  <c:v>7.13905325443789</c:v>
                </c:pt>
                <c:pt idx="7399">
                  <c:v>7.15680473372784</c:v>
                </c:pt>
                <c:pt idx="7400">
                  <c:v>7.14497041420121</c:v>
                </c:pt>
                <c:pt idx="7401">
                  <c:v>7.10650887573968</c:v>
                </c:pt>
                <c:pt idx="7402">
                  <c:v>7.07692307692311</c:v>
                </c:pt>
                <c:pt idx="7403">
                  <c:v>7.08875739644974</c:v>
                </c:pt>
                <c:pt idx="7404">
                  <c:v>7.07988165680477</c:v>
                </c:pt>
                <c:pt idx="7405">
                  <c:v>7.05917159763317</c:v>
                </c:pt>
                <c:pt idx="7406">
                  <c:v>7.00000000000004</c:v>
                </c:pt>
                <c:pt idx="7407">
                  <c:v>6.92603550295862</c:v>
                </c:pt>
                <c:pt idx="7408">
                  <c:v>6.81360946745566</c:v>
                </c:pt>
                <c:pt idx="7409">
                  <c:v>6.68934911242607</c:v>
                </c:pt>
                <c:pt idx="7410">
                  <c:v>6.58284023668643</c:v>
                </c:pt>
                <c:pt idx="7411">
                  <c:v>6.4822485207101</c:v>
                </c:pt>
                <c:pt idx="7412">
                  <c:v>6.36390532544382</c:v>
                </c:pt>
                <c:pt idx="7413">
                  <c:v>6.21005917159767</c:v>
                </c:pt>
                <c:pt idx="7414">
                  <c:v>6.0710059171598</c:v>
                </c:pt>
                <c:pt idx="7415">
                  <c:v>5.92899408284027</c:v>
                </c:pt>
                <c:pt idx="7416">
                  <c:v>5.75739644970418</c:v>
                </c:pt>
                <c:pt idx="7417">
                  <c:v>5.58579881656808</c:v>
                </c:pt>
                <c:pt idx="7418">
                  <c:v>5.44378698224855</c:v>
                </c:pt>
                <c:pt idx="7419">
                  <c:v>5.31360946745565</c:v>
                </c:pt>
                <c:pt idx="7420">
                  <c:v>5.23076923076926</c:v>
                </c:pt>
                <c:pt idx="7421">
                  <c:v>5.19822485207103</c:v>
                </c:pt>
                <c:pt idx="7422">
                  <c:v>5.20710059171601</c:v>
                </c:pt>
                <c:pt idx="7423">
                  <c:v>5.25739644970418</c:v>
                </c:pt>
                <c:pt idx="7424">
                  <c:v>5.29585798816572</c:v>
                </c:pt>
                <c:pt idx="7425">
                  <c:v>5.34911242603555</c:v>
                </c:pt>
                <c:pt idx="7426">
                  <c:v>5.3934911242604</c:v>
                </c:pt>
                <c:pt idx="7427">
                  <c:v>5.46449704142016</c:v>
                </c:pt>
                <c:pt idx="7428">
                  <c:v>5.53846153846158</c:v>
                </c:pt>
                <c:pt idx="7429">
                  <c:v>5.60355029585803</c:v>
                </c:pt>
                <c:pt idx="7430">
                  <c:v>5.71005917159768</c:v>
                </c:pt>
                <c:pt idx="7431">
                  <c:v>5.8461538461539</c:v>
                </c:pt>
                <c:pt idx="7432">
                  <c:v>5.99112426035508</c:v>
                </c:pt>
                <c:pt idx="7433">
                  <c:v>6.10355029585804</c:v>
                </c:pt>
                <c:pt idx="7434">
                  <c:v>6.20710059171603</c:v>
                </c:pt>
                <c:pt idx="7435">
                  <c:v>6.29585798816573</c:v>
                </c:pt>
                <c:pt idx="7436">
                  <c:v>6.3727810650888</c:v>
                </c:pt>
                <c:pt idx="7437">
                  <c:v>6.45562130177519</c:v>
                </c:pt>
                <c:pt idx="7438">
                  <c:v>6.54733727810655</c:v>
                </c:pt>
                <c:pt idx="7439">
                  <c:v>6.64792899408288</c:v>
                </c:pt>
                <c:pt idx="7440">
                  <c:v>6.7011834319527</c:v>
                </c:pt>
                <c:pt idx="7441">
                  <c:v>6.71301775147933</c:v>
                </c:pt>
                <c:pt idx="7442">
                  <c:v>6.73076923076927</c:v>
                </c:pt>
                <c:pt idx="7443">
                  <c:v>6.73372781065092</c:v>
                </c:pt>
                <c:pt idx="7444">
                  <c:v>6.71005917159767</c:v>
                </c:pt>
                <c:pt idx="7445">
                  <c:v>6.7011834319527</c:v>
                </c:pt>
                <c:pt idx="7446">
                  <c:v>6.69822485207104</c:v>
                </c:pt>
                <c:pt idx="7447">
                  <c:v>6.70118343195269</c:v>
                </c:pt>
                <c:pt idx="7448">
                  <c:v>6.72189349112428</c:v>
                </c:pt>
                <c:pt idx="7449">
                  <c:v>6.76923076923078</c:v>
                </c:pt>
                <c:pt idx="7450">
                  <c:v>6.85502958579883</c:v>
                </c:pt>
                <c:pt idx="7451">
                  <c:v>6.97633136094675</c:v>
                </c:pt>
                <c:pt idx="7452">
                  <c:v>7.15384615384615</c:v>
                </c:pt>
                <c:pt idx="7453">
                  <c:v>7.35207100591716</c:v>
                </c:pt>
                <c:pt idx="7454">
                  <c:v>7.57692307692307</c:v>
                </c:pt>
                <c:pt idx="7455">
                  <c:v>7.82248520710058</c:v>
                </c:pt>
                <c:pt idx="7456">
                  <c:v>8.07988165680472</c:v>
                </c:pt>
                <c:pt idx="7457">
                  <c:v>8.34319526627218</c:v>
                </c:pt>
                <c:pt idx="7458">
                  <c:v>8.62721893491123</c:v>
                </c:pt>
                <c:pt idx="7459">
                  <c:v>8.95562130177513</c:v>
                </c:pt>
                <c:pt idx="7460">
                  <c:v>9.30769230769229</c:v>
                </c:pt>
                <c:pt idx="7461">
                  <c:v>9.68343195266271</c:v>
                </c:pt>
                <c:pt idx="7462">
                  <c:v>10.0443786982248</c:v>
                </c:pt>
                <c:pt idx="7463">
                  <c:v>10.396449704142</c:v>
                </c:pt>
                <c:pt idx="7464">
                  <c:v>10.7426035502959</c:v>
                </c:pt>
                <c:pt idx="7465">
                  <c:v>11.0680473372781</c:v>
                </c:pt>
                <c:pt idx="7466">
                  <c:v>11.387573964497</c:v>
                </c:pt>
                <c:pt idx="7467">
                  <c:v>11.7011834319527</c:v>
                </c:pt>
                <c:pt idx="7468">
                  <c:v>11.9763313609467</c:v>
                </c:pt>
                <c:pt idx="7469">
                  <c:v>12.2130177514793</c:v>
                </c:pt>
                <c:pt idx="7470">
                  <c:v>12.4112426035503</c:v>
                </c:pt>
                <c:pt idx="7471">
                  <c:v>12.5414201183432</c:v>
                </c:pt>
                <c:pt idx="7472">
                  <c:v>12.6508875739645</c:v>
                </c:pt>
                <c:pt idx="7473">
                  <c:v>12.7366863905325</c:v>
                </c:pt>
                <c:pt idx="7474">
                  <c:v>12.7840236686391</c:v>
                </c:pt>
                <c:pt idx="7475">
                  <c:v>12.8076923076923</c:v>
                </c:pt>
                <c:pt idx="7476">
                  <c:v>12.792899408284</c:v>
                </c:pt>
                <c:pt idx="7477">
                  <c:v>12.7189349112426</c:v>
                </c:pt>
                <c:pt idx="7478">
                  <c:v>12.5798816568047</c:v>
                </c:pt>
                <c:pt idx="7479">
                  <c:v>12.4171597633136</c:v>
                </c:pt>
                <c:pt idx="7480">
                  <c:v>12.2041420118343</c:v>
                </c:pt>
                <c:pt idx="7481">
                  <c:v>11.9792899408284</c:v>
                </c:pt>
                <c:pt idx="7482">
                  <c:v>11.7366863905325</c:v>
                </c:pt>
                <c:pt idx="7483">
                  <c:v>11.4852071005917</c:v>
                </c:pt>
                <c:pt idx="7484">
                  <c:v>11.2218934911243</c:v>
                </c:pt>
                <c:pt idx="7485">
                  <c:v>10.896449704142</c:v>
                </c:pt>
                <c:pt idx="7486">
                  <c:v>10.5236686390533</c:v>
                </c:pt>
                <c:pt idx="7487">
                  <c:v>10.1065088757396</c:v>
                </c:pt>
                <c:pt idx="7488">
                  <c:v>9.65976331360946</c:v>
                </c:pt>
                <c:pt idx="7489">
                  <c:v>9.20710059171597</c:v>
                </c:pt>
                <c:pt idx="7490">
                  <c:v>8.75443786982248</c:v>
                </c:pt>
                <c:pt idx="7491">
                  <c:v>8.32544378698225</c:v>
                </c:pt>
                <c:pt idx="7492">
                  <c:v>7.89940828402367</c:v>
                </c:pt>
                <c:pt idx="7493">
                  <c:v>7.49112426035503</c:v>
                </c:pt>
                <c:pt idx="7494">
                  <c:v>7.08579881656805</c:v>
                </c:pt>
                <c:pt idx="7495">
                  <c:v>6.64497041420118</c:v>
                </c:pt>
                <c:pt idx="7496">
                  <c:v>6.19822485207101</c:v>
                </c:pt>
                <c:pt idx="7497">
                  <c:v>5.75147928994083</c:v>
                </c:pt>
                <c:pt idx="7498">
                  <c:v>5.2810650887574</c:v>
                </c:pt>
                <c:pt idx="7499">
                  <c:v>4.76331360946746</c:v>
                </c:pt>
                <c:pt idx="7500">
                  <c:v>4.23076923076923</c:v>
                </c:pt>
                <c:pt idx="7501">
                  <c:v>3.68639053254438</c:v>
                </c:pt>
                <c:pt idx="7502">
                  <c:v>3.11834319526627</c:v>
                </c:pt>
                <c:pt idx="7503">
                  <c:v>2.54142011834319</c:v>
                </c:pt>
                <c:pt idx="7504">
                  <c:v>1.95562130177515</c:v>
                </c:pt>
                <c:pt idx="7505">
                  <c:v>1.35798816568047</c:v>
                </c:pt>
                <c:pt idx="7506">
                  <c:v>0.769230769230769</c:v>
                </c:pt>
                <c:pt idx="7507">
                  <c:v>0.142011834319526</c:v>
                </c:pt>
                <c:pt idx="7508">
                  <c:v>-0.497041420118344</c:v>
                </c:pt>
                <c:pt idx="7509">
                  <c:v>-1.17455621301775</c:v>
                </c:pt>
                <c:pt idx="7510">
                  <c:v>-1.8905325443787</c:v>
                </c:pt>
                <c:pt idx="7511">
                  <c:v>-2.61538461538462</c:v>
                </c:pt>
                <c:pt idx="7512">
                  <c:v>-3.32248520710059</c:v>
                </c:pt>
                <c:pt idx="7513">
                  <c:v>-4.0414201183432</c:v>
                </c:pt>
                <c:pt idx="7514">
                  <c:v>-4.7810650887574</c:v>
                </c:pt>
                <c:pt idx="7515">
                  <c:v>-5.55325443786983</c:v>
                </c:pt>
                <c:pt idx="7516">
                  <c:v>-6.34023668639053</c:v>
                </c:pt>
                <c:pt idx="7517">
                  <c:v>-7.15680473372781</c:v>
                </c:pt>
                <c:pt idx="7518">
                  <c:v>-8.00591715976332</c:v>
                </c:pt>
                <c:pt idx="7519">
                  <c:v>-8.88165680473373</c:v>
                </c:pt>
                <c:pt idx="7520">
                  <c:v>-9.75443786982249</c:v>
                </c:pt>
                <c:pt idx="7521">
                  <c:v>-10.5887573964497</c:v>
                </c:pt>
                <c:pt idx="7522">
                  <c:v>-11.3816568047337</c:v>
                </c:pt>
                <c:pt idx="7523">
                  <c:v>-12.1301775147929</c:v>
                </c:pt>
                <c:pt idx="7524">
                  <c:v>-12.8491124260355</c:v>
                </c:pt>
                <c:pt idx="7525">
                  <c:v>-13.5355029585799</c:v>
                </c:pt>
                <c:pt idx="7526">
                  <c:v>-14.1834319526627</c:v>
                </c:pt>
                <c:pt idx="7527">
                  <c:v>-14.7869822485207</c:v>
                </c:pt>
                <c:pt idx="7528">
                  <c:v>-15.3284023668639</c:v>
                </c:pt>
                <c:pt idx="7529">
                  <c:v>-15.810650887574</c:v>
                </c:pt>
                <c:pt idx="7530">
                  <c:v>-16.2337278106509</c:v>
                </c:pt>
                <c:pt idx="7531">
                  <c:v>-16.5917159763314</c:v>
                </c:pt>
                <c:pt idx="7532">
                  <c:v>-16.8994082840237</c:v>
                </c:pt>
                <c:pt idx="7533">
                  <c:v>-17.1508875739645</c:v>
                </c:pt>
                <c:pt idx="7534">
                  <c:v>-17.3491124260355</c:v>
                </c:pt>
                <c:pt idx="7535">
                  <c:v>-17.4585798816568</c:v>
                </c:pt>
                <c:pt idx="7536">
                  <c:v>-17.4822485207101</c:v>
                </c:pt>
                <c:pt idx="7537">
                  <c:v>-17.3994082840237</c:v>
                </c:pt>
                <c:pt idx="7538">
                  <c:v>-17.2366863905326</c:v>
                </c:pt>
                <c:pt idx="7539">
                  <c:v>-16.9881656804734</c:v>
                </c:pt>
                <c:pt idx="7540">
                  <c:v>-16.6390532544379</c:v>
                </c:pt>
                <c:pt idx="7541">
                  <c:v>-16.1775147928995</c:v>
                </c:pt>
                <c:pt idx="7542">
                  <c:v>-15.630177514793</c:v>
                </c:pt>
                <c:pt idx="7543">
                  <c:v>-14.9970414201184</c:v>
                </c:pt>
                <c:pt idx="7544">
                  <c:v>-14.2514792899409</c:v>
                </c:pt>
                <c:pt idx="7545">
                  <c:v>-13.4171597633137</c:v>
                </c:pt>
                <c:pt idx="7546">
                  <c:v>-12.4881656804735</c:v>
                </c:pt>
                <c:pt idx="7547">
                  <c:v>-11.4792899408285</c:v>
                </c:pt>
                <c:pt idx="7548">
                  <c:v>-10.4260355029587</c:v>
                </c:pt>
                <c:pt idx="7549">
                  <c:v>-9.33727810650898</c:v>
                </c:pt>
                <c:pt idx="7550">
                  <c:v>-8.23076923076933</c:v>
                </c:pt>
                <c:pt idx="7551">
                  <c:v>-7.07988165680484</c:v>
                </c:pt>
                <c:pt idx="7552">
                  <c:v>-5.8698224852072</c:v>
                </c:pt>
                <c:pt idx="7553">
                  <c:v>-4.630177514793</c:v>
                </c:pt>
                <c:pt idx="7554">
                  <c:v>-3.38461538461549</c:v>
                </c:pt>
                <c:pt idx="7555">
                  <c:v>-2.11242603550306</c:v>
                </c:pt>
                <c:pt idx="7556">
                  <c:v>-0.804733727810756</c:v>
                </c:pt>
                <c:pt idx="7557">
                  <c:v>0.517751479289836</c:v>
                </c:pt>
                <c:pt idx="7558">
                  <c:v>1.89940828402357</c:v>
                </c:pt>
                <c:pt idx="7559">
                  <c:v>3.33431952662712</c:v>
                </c:pt>
                <c:pt idx="7560">
                  <c:v>4.79289940828393</c:v>
                </c:pt>
                <c:pt idx="7561">
                  <c:v>6.24556213017743</c:v>
                </c:pt>
                <c:pt idx="7562">
                  <c:v>7.72781065088749</c:v>
                </c:pt>
                <c:pt idx="7563">
                  <c:v>9.23668639053247</c:v>
                </c:pt>
                <c:pt idx="7564">
                  <c:v>10.766272189349</c:v>
                </c:pt>
                <c:pt idx="7565">
                  <c:v>12.2810650887573</c:v>
                </c:pt>
                <c:pt idx="7566">
                  <c:v>13.7958579881656</c:v>
                </c:pt>
                <c:pt idx="7567">
                  <c:v>15.2721893491124</c:v>
                </c:pt>
                <c:pt idx="7568">
                  <c:v>16.6715976331361</c:v>
                </c:pt>
                <c:pt idx="7569">
                  <c:v>18.0088757396449</c:v>
                </c:pt>
                <c:pt idx="7570">
                  <c:v>19.2662721893491</c:v>
                </c:pt>
                <c:pt idx="7571">
                  <c:v>20.4733727810651</c:v>
                </c:pt>
                <c:pt idx="7572">
                  <c:v>21.6272189349112</c:v>
                </c:pt>
                <c:pt idx="7573">
                  <c:v>22.7337278106509</c:v>
                </c:pt>
                <c:pt idx="7574">
                  <c:v>23.8284023668639</c:v>
                </c:pt>
                <c:pt idx="7575">
                  <c:v>24.9082840236686</c:v>
                </c:pt>
                <c:pt idx="7576">
                  <c:v>25.9970414201183</c:v>
                </c:pt>
                <c:pt idx="7577">
                  <c:v>27.0443786982248</c:v>
                </c:pt>
                <c:pt idx="7578">
                  <c:v>28.0295857988166</c:v>
                </c:pt>
                <c:pt idx="7579">
                  <c:v>28.9881656804734</c:v>
                </c:pt>
                <c:pt idx="7580">
                  <c:v>29.9408284023669</c:v>
                </c:pt>
                <c:pt idx="7581">
                  <c:v>30.9260355029586</c:v>
                </c:pt>
                <c:pt idx="7582">
                  <c:v>31.9437869822485</c:v>
                </c:pt>
                <c:pt idx="7583">
                  <c:v>32.9792899408284</c:v>
                </c:pt>
                <c:pt idx="7584">
                  <c:v>33.9615384615385</c:v>
                </c:pt>
                <c:pt idx="7585">
                  <c:v>34.9142011834319</c:v>
                </c:pt>
                <c:pt idx="7586">
                  <c:v>35.8431952662722</c:v>
                </c:pt>
                <c:pt idx="7587">
                  <c:v>36.7396449704142</c:v>
                </c:pt>
                <c:pt idx="7588">
                  <c:v>37.5591715976331</c:v>
                </c:pt>
                <c:pt idx="7589">
                  <c:v>38.2988165680473</c:v>
                </c:pt>
                <c:pt idx="7590">
                  <c:v>38.9822485207101</c:v>
                </c:pt>
                <c:pt idx="7591">
                  <c:v>39.6538461538462</c:v>
                </c:pt>
                <c:pt idx="7592">
                  <c:v>40.2633136094675</c:v>
                </c:pt>
                <c:pt idx="7593">
                  <c:v>40.8668639053254</c:v>
                </c:pt>
                <c:pt idx="7594">
                  <c:v>41.4526627218935</c:v>
                </c:pt>
                <c:pt idx="7595">
                  <c:v>42.0177514792899</c:v>
                </c:pt>
                <c:pt idx="7596">
                  <c:v>42.5414201183432</c:v>
                </c:pt>
                <c:pt idx="7597">
                  <c:v>42.9970414201184</c:v>
                </c:pt>
                <c:pt idx="7598">
                  <c:v>43.3698224852071</c:v>
                </c:pt>
                <c:pt idx="7599">
                  <c:v>43.6627218934911</c:v>
                </c:pt>
                <c:pt idx="7600">
                  <c:v>43.8639053254438</c:v>
                </c:pt>
                <c:pt idx="7601">
                  <c:v>44.0266272189349</c:v>
                </c:pt>
                <c:pt idx="7602">
                  <c:v>44.1568047337278</c:v>
                </c:pt>
                <c:pt idx="7603">
                  <c:v>44.2751479289941</c:v>
                </c:pt>
                <c:pt idx="7604">
                  <c:v>44.3816568047338</c:v>
                </c:pt>
                <c:pt idx="7605">
                  <c:v>44.4585798816568</c:v>
                </c:pt>
                <c:pt idx="7606">
                  <c:v>44.4733727810651</c:v>
                </c:pt>
                <c:pt idx="7607">
                  <c:v>44.3757396449704</c:v>
                </c:pt>
                <c:pt idx="7608">
                  <c:v>44.1242603550296</c:v>
                </c:pt>
                <c:pt idx="7609">
                  <c:v>43.792899408284</c:v>
                </c:pt>
                <c:pt idx="7610">
                  <c:v>43.4349112426036</c:v>
                </c:pt>
                <c:pt idx="7611">
                  <c:v>43.0384615384616</c:v>
                </c:pt>
                <c:pt idx="7612">
                  <c:v>42.612426035503</c:v>
                </c:pt>
                <c:pt idx="7613">
                  <c:v>42.198224852071</c:v>
                </c:pt>
                <c:pt idx="7614">
                  <c:v>41.7662721893491</c:v>
                </c:pt>
                <c:pt idx="7615">
                  <c:v>41.2840236686391</c:v>
                </c:pt>
                <c:pt idx="7616">
                  <c:v>40.7455621301775</c:v>
                </c:pt>
                <c:pt idx="7617">
                  <c:v>40.1538461538462</c:v>
                </c:pt>
                <c:pt idx="7618">
                  <c:v>39.5680473372781</c:v>
                </c:pt>
                <c:pt idx="7619">
                  <c:v>38.9585798816568</c:v>
                </c:pt>
                <c:pt idx="7620">
                  <c:v>38.3609467455621</c:v>
                </c:pt>
                <c:pt idx="7621">
                  <c:v>37.7840236686391</c:v>
                </c:pt>
                <c:pt idx="7622">
                  <c:v>37.2455621301775</c:v>
                </c:pt>
                <c:pt idx="7623">
                  <c:v>36.7218934911243</c:v>
                </c:pt>
                <c:pt idx="7624">
                  <c:v>36.2278106508876</c:v>
                </c:pt>
                <c:pt idx="7625">
                  <c:v>35.7455621301775</c:v>
                </c:pt>
                <c:pt idx="7626">
                  <c:v>35.2603550295858</c:v>
                </c:pt>
                <c:pt idx="7627">
                  <c:v>34.7278106508876</c:v>
                </c:pt>
                <c:pt idx="7628">
                  <c:v>34.189349112426</c:v>
                </c:pt>
                <c:pt idx="7629">
                  <c:v>33.6331360946746</c:v>
                </c:pt>
                <c:pt idx="7630">
                  <c:v>33.0295857988166</c:v>
                </c:pt>
                <c:pt idx="7631">
                  <c:v>32.3461538461539</c:v>
                </c:pt>
                <c:pt idx="7632">
                  <c:v>31.6301775147929</c:v>
                </c:pt>
                <c:pt idx="7633">
                  <c:v>30.9082840236686</c:v>
                </c:pt>
                <c:pt idx="7634">
                  <c:v>30.198224852071</c:v>
                </c:pt>
                <c:pt idx="7635">
                  <c:v>29.4319526627219</c:v>
                </c:pt>
                <c:pt idx="7636">
                  <c:v>28.612426035503</c:v>
                </c:pt>
                <c:pt idx="7637">
                  <c:v>27.7455621301775</c:v>
                </c:pt>
                <c:pt idx="7638">
                  <c:v>26.8254437869822</c:v>
                </c:pt>
                <c:pt idx="7639">
                  <c:v>25.810650887574</c:v>
                </c:pt>
                <c:pt idx="7640">
                  <c:v>24.7573964497041</c:v>
                </c:pt>
                <c:pt idx="7641">
                  <c:v>23.6597633136095</c:v>
                </c:pt>
                <c:pt idx="7642">
                  <c:v>22.5532544378698</c:v>
                </c:pt>
                <c:pt idx="7643">
                  <c:v>21.4437869822485</c:v>
                </c:pt>
                <c:pt idx="7644">
                  <c:v>20.3195266272189</c:v>
                </c:pt>
                <c:pt idx="7645">
                  <c:v>19.1568047337278</c:v>
                </c:pt>
                <c:pt idx="7646">
                  <c:v>17.9822485207101</c:v>
                </c:pt>
                <c:pt idx="7647">
                  <c:v>16.7988165680473</c:v>
                </c:pt>
                <c:pt idx="7648">
                  <c:v>15.6390532544379</c:v>
                </c:pt>
                <c:pt idx="7649">
                  <c:v>14.5355029585799</c:v>
                </c:pt>
                <c:pt idx="7650">
                  <c:v>13.4852071005917</c:v>
                </c:pt>
                <c:pt idx="7651">
                  <c:v>12.508875739645</c:v>
                </c:pt>
                <c:pt idx="7652">
                  <c:v>11.6331360946746</c:v>
                </c:pt>
                <c:pt idx="7653">
                  <c:v>10.8284023668639</c:v>
                </c:pt>
                <c:pt idx="7654">
                  <c:v>10.0650887573965</c:v>
                </c:pt>
                <c:pt idx="7655">
                  <c:v>9.3698224852071</c:v>
                </c:pt>
                <c:pt idx="7656">
                  <c:v>8.75443786982248</c:v>
                </c:pt>
                <c:pt idx="7657">
                  <c:v>8.26923076923077</c:v>
                </c:pt>
                <c:pt idx="7658">
                  <c:v>7.8905325443787</c:v>
                </c:pt>
                <c:pt idx="7659">
                  <c:v>7.54733727810651</c:v>
                </c:pt>
                <c:pt idx="7660">
                  <c:v>7.25147928994083</c:v>
                </c:pt>
                <c:pt idx="7661">
                  <c:v>6.99704142011834</c:v>
                </c:pt>
                <c:pt idx="7662">
                  <c:v>6.77218934911242</c:v>
                </c:pt>
                <c:pt idx="7663">
                  <c:v>6.57100591715976</c:v>
                </c:pt>
                <c:pt idx="7664">
                  <c:v>6.42899408284024</c:v>
                </c:pt>
                <c:pt idx="7665">
                  <c:v>6.36686390532544</c:v>
                </c:pt>
                <c:pt idx="7666">
                  <c:v>6.39644970414201</c:v>
                </c:pt>
                <c:pt idx="7667">
                  <c:v>6.55917159763314</c:v>
                </c:pt>
                <c:pt idx="7668">
                  <c:v>6.78698224852071</c:v>
                </c:pt>
                <c:pt idx="7669">
                  <c:v>7.07100591715976</c:v>
                </c:pt>
                <c:pt idx="7670">
                  <c:v>7.37573964497041</c:v>
                </c:pt>
                <c:pt idx="7671">
                  <c:v>7.73668639053255</c:v>
                </c:pt>
                <c:pt idx="7672">
                  <c:v>8.1508875739645</c:v>
                </c:pt>
                <c:pt idx="7673">
                  <c:v>8.61834319526627</c:v>
                </c:pt>
                <c:pt idx="7674">
                  <c:v>9.13609467455622</c:v>
                </c:pt>
                <c:pt idx="7675">
                  <c:v>9.69822485207101</c:v>
                </c:pt>
                <c:pt idx="7676">
                  <c:v>10.292899408284</c:v>
                </c:pt>
                <c:pt idx="7677">
                  <c:v>10.896449704142</c:v>
                </c:pt>
                <c:pt idx="7678">
                  <c:v>11.4792899408284</c:v>
                </c:pt>
                <c:pt idx="7679">
                  <c:v>12.0532544378698</c:v>
                </c:pt>
                <c:pt idx="7680">
                  <c:v>12.5650887573965</c:v>
                </c:pt>
                <c:pt idx="7681">
                  <c:v>13.0325443786982</c:v>
                </c:pt>
                <c:pt idx="7682">
                  <c:v>13.4792899408284</c:v>
                </c:pt>
                <c:pt idx="7683">
                  <c:v>13.887573964497</c:v>
                </c:pt>
                <c:pt idx="7684">
                  <c:v>14.2781065088757</c:v>
                </c:pt>
                <c:pt idx="7685">
                  <c:v>14.698224852071</c:v>
                </c:pt>
                <c:pt idx="7686">
                  <c:v>15.1242603550296</c:v>
                </c:pt>
                <c:pt idx="7687">
                  <c:v>15.5828402366864</c:v>
                </c:pt>
                <c:pt idx="7688">
                  <c:v>16.0857988165681</c:v>
                </c:pt>
                <c:pt idx="7689">
                  <c:v>16.6420118343195</c:v>
                </c:pt>
                <c:pt idx="7690">
                  <c:v>17.2130177514793</c:v>
                </c:pt>
                <c:pt idx="7691">
                  <c:v>17.801775147929</c:v>
                </c:pt>
                <c:pt idx="7692">
                  <c:v>18.4023668639053</c:v>
                </c:pt>
                <c:pt idx="7693">
                  <c:v>18.9940828402367</c:v>
                </c:pt>
                <c:pt idx="7694">
                  <c:v>19.5798816568047</c:v>
                </c:pt>
                <c:pt idx="7695">
                  <c:v>20.189349112426</c:v>
                </c:pt>
                <c:pt idx="7696">
                  <c:v>20.8195266272189</c:v>
                </c:pt>
                <c:pt idx="7697">
                  <c:v>21.4230769230769</c:v>
                </c:pt>
                <c:pt idx="7698">
                  <c:v>21.9852071005917</c:v>
                </c:pt>
                <c:pt idx="7699">
                  <c:v>22.5059171597633</c:v>
                </c:pt>
                <c:pt idx="7700">
                  <c:v>22.9526627218934</c:v>
                </c:pt>
                <c:pt idx="7701">
                  <c:v>23.3017751479289</c:v>
                </c:pt>
                <c:pt idx="7702">
                  <c:v>23.5739644970414</c:v>
                </c:pt>
                <c:pt idx="7703">
                  <c:v>23.8372781065088</c:v>
                </c:pt>
                <c:pt idx="7704">
                  <c:v>24.0798816568047</c:v>
                </c:pt>
                <c:pt idx="7705">
                  <c:v>24.3136094674556</c:v>
                </c:pt>
                <c:pt idx="7706">
                  <c:v>24.6005917159763</c:v>
                </c:pt>
                <c:pt idx="7707">
                  <c:v>24.9378698224851</c:v>
                </c:pt>
                <c:pt idx="7708">
                  <c:v>25.2633136094674</c:v>
                </c:pt>
                <c:pt idx="7709">
                  <c:v>25.5946745562129</c:v>
                </c:pt>
                <c:pt idx="7710">
                  <c:v>25.9408284023668</c:v>
                </c:pt>
                <c:pt idx="7711">
                  <c:v>26.292899408284</c:v>
                </c:pt>
                <c:pt idx="7712">
                  <c:v>26.6656804733727</c:v>
                </c:pt>
                <c:pt idx="7713">
                  <c:v>27.0384615384615</c:v>
                </c:pt>
                <c:pt idx="7714">
                  <c:v>27.4082840236686</c:v>
                </c:pt>
                <c:pt idx="7715">
                  <c:v>27.7366863905325</c:v>
                </c:pt>
                <c:pt idx="7716">
                  <c:v>27.9940828402367</c:v>
                </c:pt>
                <c:pt idx="7717">
                  <c:v>28.2189349112426</c:v>
                </c:pt>
                <c:pt idx="7718">
                  <c:v>28.3934911242604</c:v>
                </c:pt>
                <c:pt idx="7719">
                  <c:v>28.5236686390533</c:v>
                </c:pt>
                <c:pt idx="7720">
                  <c:v>28.621301775148</c:v>
                </c:pt>
                <c:pt idx="7721">
                  <c:v>28.6893491124261</c:v>
                </c:pt>
                <c:pt idx="7722">
                  <c:v>28.7514792899409</c:v>
                </c:pt>
                <c:pt idx="7723">
                  <c:v>28.8372781065089</c:v>
                </c:pt>
                <c:pt idx="7724">
                  <c:v>28.9674556213018</c:v>
                </c:pt>
                <c:pt idx="7725">
                  <c:v>29.1183431952664</c:v>
                </c:pt>
                <c:pt idx="7726">
                  <c:v>29.3106508875741</c:v>
                </c:pt>
                <c:pt idx="7727">
                  <c:v>29.5621301775149</c:v>
                </c:pt>
                <c:pt idx="7728">
                  <c:v>29.8609467455622</c:v>
                </c:pt>
                <c:pt idx="7729">
                  <c:v>30.1686390532546</c:v>
                </c:pt>
                <c:pt idx="7730">
                  <c:v>30.5177514792901</c:v>
                </c:pt>
                <c:pt idx="7731">
                  <c:v>30.9082840236688</c:v>
                </c:pt>
                <c:pt idx="7732">
                  <c:v>31.2988165680475</c:v>
                </c:pt>
                <c:pt idx="7733">
                  <c:v>31.6715976331362</c:v>
                </c:pt>
                <c:pt idx="7734">
                  <c:v>32.0828402366865</c:v>
                </c:pt>
                <c:pt idx="7735">
                  <c:v>32.5088757396451</c:v>
                </c:pt>
                <c:pt idx="7736">
                  <c:v>32.9260355029587</c:v>
                </c:pt>
                <c:pt idx="7737">
                  <c:v>33.328402366864</c:v>
                </c:pt>
                <c:pt idx="7738">
                  <c:v>33.733727810651</c:v>
                </c:pt>
                <c:pt idx="7739">
                  <c:v>34.1538461538463</c:v>
                </c:pt>
                <c:pt idx="7740">
                  <c:v>34.5562130177516</c:v>
                </c:pt>
                <c:pt idx="7741">
                  <c:v>34.9644970414202</c:v>
                </c:pt>
                <c:pt idx="7742">
                  <c:v>35.423076923077</c:v>
                </c:pt>
                <c:pt idx="7743">
                  <c:v>35.8639053254439</c:v>
                </c:pt>
                <c:pt idx="7744">
                  <c:v>36.2988165680474</c:v>
                </c:pt>
                <c:pt idx="7745">
                  <c:v>36.7514792899409</c:v>
                </c:pt>
                <c:pt idx="7746">
                  <c:v>37.224852071006</c:v>
                </c:pt>
                <c:pt idx="7747">
                  <c:v>37.6804733727811</c:v>
                </c:pt>
                <c:pt idx="7748">
                  <c:v>38.1094674556213</c:v>
                </c:pt>
                <c:pt idx="7749">
                  <c:v>38.5118343195266</c:v>
                </c:pt>
                <c:pt idx="7750">
                  <c:v>38.8934911242604</c:v>
                </c:pt>
                <c:pt idx="7751">
                  <c:v>39.2662721893491</c:v>
                </c:pt>
                <c:pt idx="7752">
                  <c:v>39.6183431952663</c:v>
                </c:pt>
                <c:pt idx="7753">
                  <c:v>39.9792899408284</c:v>
                </c:pt>
                <c:pt idx="7754">
                  <c:v>40.3639053254438</c:v>
                </c:pt>
                <c:pt idx="7755">
                  <c:v>40.7544378698225</c:v>
                </c:pt>
                <c:pt idx="7756">
                  <c:v>41.1508875739645</c:v>
                </c:pt>
                <c:pt idx="7757">
                  <c:v>41.5621301775148</c:v>
                </c:pt>
                <c:pt idx="7758">
                  <c:v>41.9704142011834</c:v>
                </c:pt>
                <c:pt idx="7759">
                  <c:v>42.3579881656805</c:v>
                </c:pt>
                <c:pt idx="7760">
                  <c:v>42.7248520710059</c:v>
                </c:pt>
                <c:pt idx="7761">
                  <c:v>43.0798816568048</c:v>
                </c:pt>
                <c:pt idx="7762">
                  <c:v>43.4230769230769</c:v>
                </c:pt>
                <c:pt idx="7763">
                  <c:v>43.7455621301775</c:v>
                </c:pt>
                <c:pt idx="7764">
                  <c:v>44.0443786982249</c:v>
                </c:pt>
                <c:pt idx="7765">
                  <c:v>44.3195266272189</c:v>
                </c:pt>
                <c:pt idx="7766">
                  <c:v>44.5828402366864</c:v>
                </c:pt>
                <c:pt idx="7767">
                  <c:v>44.8550295857988</c:v>
                </c:pt>
                <c:pt idx="7768">
                  <c:v>45.1065088757396</c:v>
                </c:pt>
                <c:pt idx="7769">
                  <c:v>45.3579881656805</c:v>
                </c:pt>
                <c:pt idx="7770">
                  <c:v>45.6005917159763</c:v>
                </c:pt>
                <c:pt idx="7771">
                  <c:v>45.8372781065089</c:v>
                </c:pt>
                <c:pt idx="7772">
                  <c:v>46.0917159763314</c:v>
                </c:pt>
                <c:pt idx="7773">
                  <c:v>46.3136094674556</c:v>
                </c:pt>
                <c:pt idx="7774">
                  <c:v>46.508875739645</c:v>
                </c:pt>
                <c:pt idx="7775">
                  <c:v>46.6775147928994</c:v>
                </c:pt>
                <c:pt idx="7776">
                  <c:v>46.792899408284</c:v>
                </c:pt>
                <c:pt idx="7777">
                  <c:v>46.8579881656805</c:v>
                </c:pt>
                <c:pt idx="7778">
                  <c:v>46.8698224852071</c:v>
                </c:pt>
                <c:pt idx="7779">
                  <c:v>46.7988165680473</c:v>
                </c:pt>
                <c:pt idx="7780">
                  <c:v>46.5917159763314</c:v>
                </c:pt>
                <c:pt idx="7781">
                  <c:v>46.2899408284024</c:v>
                </c:pt>
                <c:pt idx="7782">
                  <c:v>45.8698224852071</c:v>
                </c:pt>
                <c:pt idx="7783">
                  <c:v>45.3254437869822</c:v>
                </c:pt>
                <c:pt idx="7784">
                  <c:v>44.6834319526627</c:v>
                </c:pt>
                <c:pt idx="7785">
                  <c:v>43.9644970414201</c:v>
                </c:pt>
                <c:pt idx="7786">
                  <c:v>43.1804733727811</c:v>
                </c:pt>
                <c:pt idx="7787">
                  <c:v>42.3461538461538</c:v>
                </c:pt>
                <c:pt idx="7788">
                  <c:v>41.4556213017751</c:v>
                </c:pt>
                <c:pt idx="7789">
                  <c:v>40.5325443786982</c:v>
                </c:pt>
                <c:pt idx="7790">
                  <c:v>39.5680473372781</c:v>
                </c:pt>
                <c:pt idx="7791">
                  <c:v>38.5887573964497</c:v>
                </c:pt>
                <c:pt idx="7792">
                  <c:v>37.6094674556213</c:v>
                </c:pt>
                <c:pt idx="7793">
                  <c:v>36.6390532544379</c:v>
                </c:pt>
                <c:pt idx="7794">
                  <c:v>35.6715976331361</c:v>
                </c:pt>
                <c:pt idx="7795">
                  <c:v>34.7248520710059</c:v>
                </c:pt>
                <c:pt idx="7796">
                  <c:v>33.7869822485207</c:v>
                </c:pt>
                <c:pt idx="7797">
                  <c:v>32.8461538461538</c:v>
                </c:pt>
                <c:pt idx="7798">
                  <c:v>31.8786982248521</c:v>
                </c:pt>
                <c:pt idx="7799">
                  <c:v>30.9585798816568</c:v>
                </c:pt>
                <c:pt idx="7800">
                  <c:v>30.0710059171598</c:v>
                </c:pt>
                <c:pt idx="7801">
                  <c:v>29.2189349112426</c:v>
                </c:pt>
                <c:pt idx="7802">
                  <c:v>28.4171597633136</c:v>
                </c:pt>
                <c:pt idx="7803">
                  <c:v>27.6360946745562</c:v>
                </c:pt>
                <c:pt idx="7804">
                  <c:v>26.887573964497</c:v>
                </c:pt>
                <c:pt idx="7805">
                  <c:v>26.189349112426</c:v>
                </c:pt>
                <c:pt idx="7806">
                  <c:v>25.5650887573964</c:v>
                </c:pt>
                <c:pt idx="7807">
                  <c:v>24.9881656804734</c:v>
                </c:pt>
                <c:pt idx="7808">
                  <c:v>24.4881656804734</c:v>
                </c:pt>
                <c:pt idx="7809">
                  <c:v>24.0710059171598</c:v>
                </c:pt>
                <c:pt idx="7810">
                  <c:v>23.7218934911243</c:v>
                </c:pt>
                <c:pt idx="7811">
                  <c:v>23.4289940828402</c:v>
                </c:pt>
                <c:pt idx="7812">
                  <c:v>23.1834319526627</c:v>
                </c:pt>
                <c:pt idx="7813">
                  <c:v>22.9674556213018</c:v>
                </c:pt>
                <c:pt idx="7814">
                  <c:v>22.7899408284024</c:v>
                </c:pt>
                <c:pt idx="7815">
                  <c:v>22.6213017751479</c:v>
                </c:pt>
                <c:pt idx="7816">
                  <c:v>22.4822485207101</c:v>
                </c:pt>
                <c:pt idx="7817">
                  <c:v>22.3254437869822</c:v>
                </c:pt>
                <c:pt idx="7818">
                  <c:v>22.1449704142012</c:v>
                </c:pt>
                <c:pt idx="7819">
                  <c:v>21.9526627218935</c:v>
                </c:pt>
                <c:pt idx="7820">
                  <c:v>21.7633136094675</c:v>
                </c:pt>
                <c:pt idx="7821">
                  <c:v>21.5473372781065</c:v>
                </c:pt>
                <c:pt idx="7822">
                  <c:v>21.3195266272189</c:v>
                </c:pt>
                <c:pt idx="7823">
                  <c:v>21.094674556213</c:v>
                </c:pt>
                <c:pt idx="7824">
                  <c:v>20.8905325443787</c:v>
                </c:pt>
                <c:pt idx="7825">
                  <c:v>20.6568047337278</c:v>
                </c:pt>
                <c:pt idx="7826">
                  <c:v>20.4349112426035</c:v>
                </c:pt>
                <c:pt idx="7827">
                  <c:v>20.2278106508876</c:v>
                </c:pt>
                <c:pt idx="7828">
                  <c:v>20.0621301775148</c:v>
                </c:pt>
                <c:pt idx="7829">
                  <c:v>19.9763313609467</c:v>
                </c:pt>
                <c:pt idx="7830">
                  <c:v>19.9733727810651</c:v>
                </c:pt>
                <c:pt idx="7831">
                  <c:v>20.0414201183432</c:v>
                </c:pt>
                <c:pt idx="7832">
                  <c:v>20.1715976331361</c:v>
                </c:pt>
                <c:pt idx="7833">
                  <c:v>20.3609467455621</c:v>
                </c:pt>
                <c:pt idx="7834">
                  <c:v>20.6153846153846</c:v>
                </c:pt>
                <c:pt idx="7835">
                  <c:v>20.9408284023669</c:v>
                </c:pt>
                <c:pt idx="7836">
                  <c:v>21.3431952662722</c:v>
                </c:pt>
                <c:pt idx="7837">
                  <c:v>21.8491124260355</c:v>
                </c:pt>
                <c:pt idx="7838">
                  <c:v>22.4911242603551</c:v>
                </c:pt>
                <c:pt idx="7839">
                  <c:v>23.2278106508876</c:v>
                </c:pt>
                <c:pt idx="7840">
                  <c:v>24.0621301775148</c:v>
                </c:pt>
                <c:pt idx="7841">
                  <c:v>24.9852071005918</c:v>
                </c:pt>
                <c:pt idx="7842">
                  <c:v>25.9615384615385</c:v>
                </c:pt>
                <c:pt idx="7843">
                  <c:v>27.01775147929</c:v>
                </c:pt>
                <c:pt idx="7844">
                  <c:v>28.1508875739645</c:v>
                </c:pt>
                <c:pt idx="7845">
                  <c:v>29.3668639053255</c:v>
                </c:pt>
                <c:pt idx="7846">
                  <c:v>30.6656804733728</c:v>
                </c:pt>
                <c:pt idx="7847">
                  <c:v>32.0591715976332</c:v>
                </c:pt>
                <c:pt idx="7848">
                  <c:v>33.5414201183432</c:v>
                </c:pt>
                <c:pt idx="7849">
                  <c:v>35.0887573964497</c:v>
                </c:pt>
                <c:pt idx="7850">
                  <c:v>36.6479289940829</c:v>
                </c:pt>
                <c:pt idx="7851">
                  <c:v>38.215976331361</c:v>
                </c:pt>
                <c:pt idx="7852">
                  <c:v>39.8165680473373</c:v>
                </c:pt>
                <c:pt idx="7853">
                  <c:v>41.4260355029586</c:v>
                </c:pt>
                <c:pt idx="7854">
                  <c:v>43.0414201183432</c:v>
                </c:pt>
                <c:pt idx="7855">
                  <c:v>44.6686390532545</c:v>
                </c:pt>
                <c:pt idx="7856">
                  <c:v>46.3076923076923</c:v>
                </c:pt>
                <c:pt idx="7857">
                  <c:v>47.9260355029586</c:v>
                </c:pt>
                <c:pt idx="7858">
                  <c:v>49.4733727810651</c:v>
                </c:pt>
                <c:pt idx="7859">
                  <c:v>51.0118343195267</c:v>
                </c:pt>
                <c:pt idx="7860">
                  <c:v>52.4970414201184</c:v>
                </c:pt>
                <c:pt idx="7861">
                  <c:v>53.9230769230769</c:v>
                </c:pt>
                <c:pt idx="7862">
                  <c:v>55.3047337278107</c:v>
                </c:pt>
                <c:pt idx="7863">
                  <c:v>56.6508875739645</c:v>
                </c:pt>
                <c:pt idx="7864">
                  <c:v>57.9142011834319</c:v>
                </c:pt>
                <c:pt idx="7865">
                  <c:v>59.112426035503</c:v>
                </c:pt>
                <c:pt idx="7866">
                  <c:v>60.2426035502959</c:v>
                </c:pt>
                <c:pt idx="7867">
                  <c:v>61.3343195266272</c:v>
                </c:pt>
                <c:pt idx="7868">
                  <c:v>62.3668639053254</c:v>
                </c:pt>
                <c:pt idx="7869">
                  <c:v>63.3550295857988</c:v>
                </c:pt>
                <c:pt idx="7870">
                  <c:v>64.3343195266272</c:v>
                </c:pt>
                <c:pt idx="7871">
                  <c:v>65.284023668639</c:v>
                </c:pt>
                <c:pt idx="7872">
                  <c:v>66.1952662721893</c:v>
                </c:pt>
                <c:pt idx="7873">
                  <c:v>67.0887573964497</c:v>
                </c:pt>
                <c:pt idx="7874">
                  <c:v>67.9260355029586</c:v>
                </c:pt>
                <c:pt idx="7875">
                  <c:v>68.7337278106509</c:v>
                </c:pt>
                <c:pt idx="7876">
                  <c:v>69.5414201183432</c:v>
                </c:pt>
                <c:pt idx="7877">
                  <c:v>70.3786982248521</c:v>
                </c:pt>
                <c:pt idx="7878">
                  <c:v>71.1745562130178</c:v>
                </c:pt>
                <c:pt idx="7879">
                  <c:v>71.9526627218935</c:v>
                </c:pt>
                <c:pt idx="7880">
                  <c:v>72.6597633136095</c:v>
                </c:pt>
                <c:pt idx="7881">
                  <c:v>73.310650887574</c:v>
                </c:pt>
                <c:pt idx="7882">
                  <c:v>73.8934911242604</c:v>
                </c:pt>
                <c:pt idx="7883">
                  <c:v>74.4437869822485</c:v>
                </c:pt>
                <c:pt idx="7884">
                  <c:v>75.0591715976331</c:v>
                </c:pt>
                <c:pt idx="7885">
                  <c:v>75.6449704142012</c:v>
                </c:pt>
                <c:pt idx="7886">
                  <c:v>76.2218934911243</c:v>
                </c:pt>
                <c:pt idx="7887">
                  <c:v>76.7662721893491</c:v>
                </c:pt>
                <c:pt idx="7888">
                  <c:v>77.2396449704142</c:v>
                </c:pt>
                <c:pt idx="7889">
                  <c:v>77.6715976331361</c:v>
                </c:pt>
                <c:pt idx="7890">
                  <c:v>78.094674556213</c:v>
                </c:pt>
                <c:pt idx="7891">
                  <c:v>78.5207100591716</c:v>
                </c:pt>
                <c:pt idx="7892">
                  <c:v>78.9467455621302</c:v>
                </c:pt>
                <c:pt idx="7893">
                  <c:v>79.3698224852071</c:v>
                </c:pt>
                <c:pt idx="7894">
                  <c:v>79.7840236686391</c:v>
                </c:pt>
                <c:pt idx="7895">
                  <c:v>80.1360946745562</c:v>
                </c:pt>
                <c:pt idx="7896">
                  <c:v>80.4023668639053</c:v>
                </c:pt>
                <c:pt idx="7897">
                  <c:v>80.5710059171598</c:v>
                </c:pt>
                <c:pt idx="7898">
                  <c:v>80.6390532544379</c:v>
                </c:pt>
                <c:pt idx="7899">
                  <c:v>80.594674556213</c:v>
                </c:pt>
                <c:pt idx="7900">
                  <c:v>80.5384615384616</c:v>
                </c:pt>
                <c:pt idx="7901">
                  <c:v>80.4349112426036</c:v>
                </c:pt>
                <c:pt idx="7902">
                  <c:v>80.2396449704142</c:v>
                </c:pt>
                <c:pt idx="7903">
                  <c:v>79.9497041420118</c:v>
                </c:pt>
                <c:pt idx="7904">
                  <c:v>79.5917159763314</c:v>
                </c:pt>
                <c:pt idx="7905">
                  <c:v>79.1745562130177</c:v>
                </c:pt>
                <c:pt idx="7906">
                  <c:v>78.7337278106509</c:v>
                </c:pt>
                <c:pt idx="7907">
                  <c:v>78.2603550295858</c:v>
                </c:pt>
                <c:pt idx="7908">
                  <c:v>77.7455621301775</c:v>
                </c:pt>
                <c:pt idx="7909">
                  <c:v>77.1597633136095</c:v>
                </c:pt>
                <c:pt idx="7910">
                  <c:v>76.4674556213018</c:v>
                </c:pt>
                <c:pt idx="7911">
                  <c:v>75.7189349112426</c:v>
                </c:pt>
                <c:pt idx="7912">
                  <c:v>74.9260355029586</c:v>
                </c:pt>
                <c:pt idx="7913">
                  <c:v>74.0828402366864</c:v>
                </c:pt>
                <c:pt idx="7914">
                  <c:v>73.2307692307692</c:v>
                </c:pt>
                <c:pt idx="7915">
                  <c:v>72.292899408284</c:v>
                </c:pt>
                <c:pt idx="7916">
                  <c:v>71.207100591716</c:v>
                </c:pt>
                <c:pt idx="7917">
                  <c:v>70.008875739645</c:v>
                </c:pt>
                <c:pt idx="7918">
                  <c:v>68.7041420118343</c:v>
                </c:pt>
                <c:pt idx="7919">
                  <c:v>67.2899408284024</c:v>
                </c:pt>
                <c:pt idx="7920">
                  <c:v>65.810650887574</c:v>
                </c:pt>
                <c:pt idx="7921">
                  <c:v>64.3284023668639</c:v>
                </c:pt>
                <c:pt idx="7922">
                  <c:v>62.8668639053255</c:v>
                </c:pt>
                <c:pt idx="7923">
                  <c:v>61.405325443787</c:v>
                </c:pt>
                <c:pt idx="7924">
                  <c:v>59.9556213017751</c:v>
                </c:pt>
                <c:pt idx="7925">
                  <c:v>58.5147928994083</c:v>
                </c:pt>
                <c:pt idx="7926">
                  <c:v>57.0236686390532</c:v>
                </c:pt>
                <c:pt idx="7927">
                  <c:v>55.4822485207101</c:v>
                </c:pt>
                <c:pt idx="7928">
                  <c:v>53.9822485207101</c:v>
                </c:pt>
                <c:pt idx="7929">
                  <c:v>52.5532544378698</c:v>
                </c:pt>
                <c:pt idx="7930">
                  <c:v>51.1686390532544</c:v>
                </c:pt>
                <c:pt idx="7931">
                  <c:v>49.810650887574</c:v>
                </c:pt>
                <c:pt idx="7932">
                  <c:v>48.4526627218935</c:v>
                </c:pt>
                <c:pt idx="7933">
                  <c:v>47.094674556213</c:v>
                </c:pt>
                <c:pt idx="7934">
                  <c:v>45.7218934911243</c:v>
                </c:pt>
                <c:pt idx="7935">
                  <c:v>44.3431952662722</c:v>
                </c:pt>
                <c:pt idx="7936">
                  <c:v>42.9733727810651</c:v>
                </c:pt>
                <c:pt idx="7937">
                  <c:v>41.6213017751479</c:v>
                </c:pt>
                <c:pt idx="7938">
                  <c:v>40.2692307692308</c:v>
                </c:pt>
                <c:pt idx="7939">
                  <c:v>38.9733727810651</c:v>
                </c:pt>
                <c:pt idx="7940">
                  <c:v>37.7485207100592</c:v>
                </c:pt>
                <c:pt idx="7941">
                  <c:v>36.603550295858</c:v>
                </c:pt>
                <c:pt idx="7942">
                  <c:v>35.5680473372781</c:v>
                </c:pt>
                <c:pt idx="7943">
                  <c:v>34.6301775147929</c:v>
                </c:pt>
                <c:pt idx="7944">
                  <c:v>33.7988165680473</c:v>
                </c:pt>
                <c:pt idx="7945">
                  <c:v>33.0710059171598</c:v>
                </c:pt>
                <c:pt idx="7946">
                  <c:v>32.4230769230769</c:v>
                </c:pt>
                <c:pt idx="7947">
                  <c:v>31.8609467455621</c:v>
                </c:pt>
                <c:pt idx="7948">
                  <c:v>31.3313609467456</c:v>
                </c:pt>
                <c:pt idx="7949">
                  <c:v>30.8579881656805</c:v>
                </c:pt>
                <c:pt idx="7950">
                  <c:v>30.4378698224852</c:v>
                </c:pt>
                <c:pt idx="7951">
                  <c:v>30.0828402366864</c:v>
                </c:pt>
                <c:pt idx="7952">
                  <c:v>29.7603550295858</c:v>
                </c:pt>
                <c:pt idx="7953">
                  <c:v>29.4674556213018</c:v>
                </c:pt>
                <c:pt idx="7954">
                  <c:v>29.1834319526627</c:v>
                </c:pt>
                <c:pt idx="7955">
                  <c:v>28.9201183431953</c:v>
                </c:pt>
                <c:pt idx="7956">
                  <c:v>28.689349112426</c:v>
                </c:pt>
                <c:pt idx="7957">
                  <c:v>28.4940828402367</c:v>
                </c:pt>
                <c:pt idx="7958">
                  <c:v>28.3668639053254</c:v>
                </c:pt>
                <c:pt idx="7959">
                  <c:v>28.2869822485207</c:v>
                </c:pt>
                <c:pt idx="7960">
                  <c:v>28.2603550295858</c:v>
                </c:pt>
                <c:pt idx="7961">
                  <c:v>28.3047337278106</c:v>
                </c:pt>
                <c:pt idx="7962">
                  <c:v>28.4408284023669</c:v>
                </c:pt>
                <c:pt idx="7963">
                  <c:v>28.6390532544379</c:v>
                </c:pt>
                <c:pt idx="7964">
                  <c:v>28.8905325443787</c:v>
                </c:pt>
                <c:pt idx="7965">
                  <c:v>29.1804733727811</c:v>
                </c:pt>
                <c:pt idx="7966">
                  <c:v>29.4970414201183</c:v>
                </c:pt>
                <c:pt idx="7967">
                  <c:v>29.8284023668639</c:v>
                </c:pt>
                <c:pt idx="7968">
                  <c:v>30.1597633136095</c:v>
                </c:pt>
                <c:pt idx="7969">
                  <c:v>30.4822485207101</c:v>
                </c:pt>
                <c:pt idx="7970">
                  <c:v>30.7810650887574</c:v>
                </c:pt>
                <c:pt idx="7971">
                  <c:v>31.0769230769231</c:v>
                </c:pt>
                <c:pt idx="7972">
                  <c:v>31.3934911242604</c:v>
                </c:pt>
                <c:pt idx="7973">
                  <c:v>31.7159763313609</c:v>
                </c:pt>
                <c:pt idx="7974">
                  <c:v>32.0887573964497</c:v>
                </c:pt>
                <c:pt idx="7975">
                  <c:v>32.4615384615385</c:v>
                </c:pt>
                <c:pt idx="7976">
                  <c:v>32.8461538461538</c:v>
                </c:pt>
                <c:pt idx="7977">
                  <c:v>33.2337278106509</c:v>
                </c:pt>
                <c:pt idx="7978">
                  <c:v>33.6449704142012</c:v>
                </c:pt>
                <c:pt idx="7979">
                  <c:v>34.1213017751479</c:v>
                </c:pt>
                <c:pt idx="7980">
                  <c:v>34.6656804733728</c:v>
                </c:pt>
                <c:pt idx="7981">
                  <c:v>35.2307692307692</c:v>
                </c:pt>
                <c:pt idx="7982">
                  <c:v>35.8431952662722</c:v>
                </c:pt>
                <c:pt idx="7983">
                  <c:v>36.491124260355</c:v>
                </c:pt>
                <c:pt idx="7984">
                  <c:v>37.1479289940828</c:v>
                </c:pt>
                <c:pt idx="7985">
                  <c:v>37.8136094674556</c:v>
                </c:pt>
                <c:pt idx="7986">
                  <c:v>38.508875739645</c:v>
                </c:pt>
                <c:pt idx="7987">
                  <c:v>39.2159763313609</c:v>
                </c:pt>
                <c:pt idx="7988">
                  <c:v>39.9319526627219</c:v>
                </c:pt>
                <c:pt idx="7989">
                  <c:v>40.6568047337278</c:v>
                </c:pt>
                <c:pt idx="7990">
                  <c:v>41.4142011834319</c:v>
                </c:pt>
                <c:pt idx="7991">
                  <c:v>42.1834319526627</c:v>
                </c:pt>
                <c:pt idx="7992">
                  <c:v>42.9171597633136</c:v>
                </c:pt>
                <c:pt idx="7993">
                  <c:v>43.6449704142012</c:v>
                </c:pt>
                <c:pt idx="7994">
                  <c:v>44.4082840236686</c:v>
                </c:pt>
                <c:pt idx="7995">
                  <c:v>45.2041420118343</c:v>
                </c:pt>
                <c:pt idx="7996">
                  <c:v>46.0266272189349</c:v>
                </c:pt>
                <c:pt idx="7997">
                  <c:v>46.8727810650887</c:v>
                </c:pt>
                <c:pt idx="7998">
                  <c:v>47.7426035502958</c:v>
                </c:pt>
                <c:pt idx="7999">
                  <c:v>48.6065088757396</c:v>
                </c:pt>
                <c:pt idx="8000">
                  <c:v>49.4378698224851</c:v>
                </c:pt>
                <c:pt idx="8001">
                  <c:v>50.2603550295857</c:v>
                </c:pt>
                <c:pt idx="8002">
                  <c:v>51.1005917159763</c:v>
                </c:pt>
                <c:pt idx="8003">
                  <c:v>51.9378698224851</c:v>
                </c:pt>
                <c:pt idx="8004">
                  <c:v>52.8076923076922</c:v>
                </c:pt>
                <c:pt idx="8005">
                  <c:v>53.680473372781</c:v>
                </c:pt>
                <c:pt idx="8006">
                  <c:v>54.5384615384615</c:v>
                </c:pt>
                <c:pt idx="8007">
                  <c:v>55.3934911242603</c:v>
                </c:pt>
                <c:pt idx="8008">
                  <c:v>56.2071005917159</c:v>
                </c:pt>
                <c:pt idx="8009">
                  <c:v>56.9940828402366</c:v>
                </c:pt>
                <c:pt idx="8010">
                  <c:v>57.7633136094674</c:v>
                </c:pt>
                <c:pt idx="8011">
                  <c:v>58.5118343195266</c:v>
                </c:pt>
                <c:pt idx="8012">
                  <c:v>59.2544378698225</c:v>
                </c:pt>
                <c:pt idx="8013">
                  <c:v>60.0236686390532</c:v>
                </c:pt>
                <c:pt idx="8014">
                  <c:v>60.8106508875739</c:v>
                </c:pt>
                <c:pt idx="8015">
                  <c:v>61.594674556213</c:v>
                </c:pt>
                <c:pt idx="8016">
                  <c:v>62.3698224852071</c:v>
                </c:pt>
                <c:pt idx="8017">
                  <c:v>63.1242603550296</c:v>
                </c:pt>
                <c:pt idx="8018">
                  <c:v>63.914201183432</c:v>
                </c:pt>
                <c:pt idx="8019">
                  <c:v>64.707100591716</c:v>
                </c:pt>
                <c:pt idx="8020">
                  <c:v>65.4704142011834</c:v>
                </c:pt>
                <c:pt idx="8021">
                  <c:v>66.2218934911243</c:v>
                </c:pt>
                <c:pt idx="8022">
                  <c:v>66.9822485207101</c:v>
                </c:pt>
                <c:pt idx="8023">
                  <c:v>67.7189349112426</c:v>
                </c:pt>
                <c:pt idx="8024">
                  <c:v>68.4201183431953</c:v>
                </c:pt>
                <c:pt idx="8025">
                  <c:v>69.1005917159764</c:v>
                </c:pt>
                <c:pt idx="8026">
                  <c:v>69.7751479289941</c:v>
                </c:pt>
                <c:pt idx="8027">
                  <c:v>70.4289940828403</c:v>
                </c:pt>
                <c:pt idx="8028">
                  <c:v>71.0502958579882</c:v>
                </c:pt>
                <c:pt idx="8029">
                  <c:v>71.6834319526628</c:v>
                </c:pt>
                <c:pt idx="8030">
                  <c:v>72.3136094674557</c:v>
                </c:pt>
                <c:pt idx="8031">
                  <c:v>72.9289940828403</c:v>
                </c:pt>
                <c:pt idx="8032">
                  <c:v>73.5414201183432</c:v>
                </c:pt>
                <c:pt idx="8033">
                  <c:v>74.1686390532545</c:v>
                </c:pt>
                <c:pt idx="8034">
                  <c:v>74.810650887574</c:v>
                </c:pt>
                <c:pt idx="8035">
                  <c:v>75.4615384615385</c:v>
                </c:pt>
                <c:pt idx="8036">
                  <c:v>76.1331360946746</c:v>
                </c:pt>
                <c:pt idx="8037">
                  <c:v>76.8313609467456</c:v>
                </c:pt>
                <c:pt idx="8038">
                  <c:v>77.5207100591716</c:v>
                </c:pt>
                <c:pt idx="8039">
                  <c:v>78.1745562130178</c:v>
                </c:pt>
                <c:pt idx="8040">
                  <c:v>78.8047337278107</c:v>
                </c:pt>
                <c:pt idx="8041">
                  <c:v>79.4289940828402</c:v>
                </c:pt>
                <c:pt idx="8042">
                  <c:v>80.0325443786982</c:v>
                </c:pt>
                <c:pt idx="8043">
                  <c:v>80.6094674556213</c:v>
                </c:pt>
                <c:pt idx="8044">
                  <c:v>81.1538461538462</c:v>
                </c:pt>
                <c:pt idx="8045">
                  <c:v>81.698224852071</c:v>
                </c:pt>
                <c:pt idx="8046">
                  <c:v>82.2366863905326</c:v>
                </c:pt>
                <c:pt idx="8047">
                  <c:v>82.7692307692308</c:v>
                </c:pt>
                <c:pt idx="8048">
                  <c:v>83.2662721893491</c:v>
                </c:pt>
                <c:pt idx="8049">
                  <c:v>83.7544378698225</c:v>
                </c:pt>
                <c:pt idx="8050">
                  <c:v>84.2396449704142</c:v>
                </c:pt>
                <c:pt idx="8051">
                  <c:v>84.7248520710059</c:v>
                </c:pt>
                <c:pt idx="8052">
                  <c:v>85.207100591716</c:v>
                </c:pt>
                <c:pt idx="8053">
                  <c:v>85.7130177514793</c:v>
                </c:pt>
                <c:pt idx="8054">
                  <c:v>86.2307692307692</c:v>
                </c:pt>
                <c:pt idx="8055">
                  <c:v>86.7248520710059</c:v>
                </c:pt>
                <c:pt idx="8056">
                  <c:v>87.1775147928994</c:v>
                </c:pt>
                <c:pt idx="8057">
                  <c:v>87.5887573964497</c:v>
                </c:pt>
                <c:pt idx="8058">
                  <c:v>87.9615384615385</c:v>
                </c:pt>
                <c:pt idx="8059">
                  <c:v>88.2810650887574</c:v>
                </c:pt>
                <c:pt idx="8060">
                  <c:v>88.5591715976331</c:v>
                </c:pt>
                <c:pt idx="8061">
                  <c:v>88.8284023668639</c:v>
                </c:pt>
                <c:pt idx="8062">
                  <c:v>89.0621301775148</c:v>
                </c:pt>
                <c:pt idx="8063">
                  <c:v>89.2485207100592</c:v>
                </c:pt>
                <c:pt idx="8064">
                  <c:v>89.4112426035503</c:v>
                </c:pt>
                <c:pt idx="8065">
                  <c:v>89.5295857988166</c:v>
                </c:pt>
                <c:pt idx="8066">
                  <c:v>89.5739644970414</c:v>
                </c:pt>
                <c:pt idx="8067">
                  <c:v>89.5443786982249</c:v>
                </c:pt>
                <c:pt idx="8068">
                  <c:v>89.4615384615385</c:v>
                </c:pt>
                <c:pt idx="8069">
                  <c:v>89.3491124260355</c:v>
                </c:pt>
                <c:pt idx="8070">
                  <c:v>89.1952662721893</c:v>
                </c:pt>
                <c:pt idx="8071">
                  <c:v>88.9763313609467</c:v>
                </c:pt>
                <c:pt idx="8072">
                  <c:v>88.7041420118343</c:v>
                </c:pt>
                <c:pt idx="8073">
                  <c:v>88.3491124260355</c:v>
                </c:pt>
                <c:pt idx="8074">
                  <c:v>87.905325443787</c:v>
                </c:pt>
                <c:pt idx="8075">
                  <c:v>87.3905325443787</c:v>
                </c:pt>
                <c:pt idx="8076">
                  <c:v>86.810650887574</c:v>
                </c:pt>
                <c:pt idx="8077">
                  <c:v>86.1538461538462</c:v>
                </c:pt>
                <c:pt idx="8078">
                  <c:v>85.4497041420118</c:v>
                </c:pt>
                <c:pt idx="8079">
                  <c:v>84.7041420118343</c:v>
                </c:pt>
                <c:pt idx="8080">
                  <c:v>83.9023668639053</c:v>
                </c:pt>
                <c:pt idx="8081">
                  <c:v>83.0502958579882</c:v>
                </c:pt>
                <c:pt idx="8082">
                  <c:v>82.1804733727811</c:v>
                </c:pt>
                <c:pt idx="8083">
                  <c:v>81.310650887574</c:v>
                </c:pt>
                <c:pt idx="8084">
                  <c:v>80.4112426035503</c:v>
                </c:pt>
                <c:pt idx="8085">
                  <c:v>79.4644970414201</c:v>
                </c:pt>
                <c:pt idx="8086">
                  <c:v>78.5029585798817</c:v>
                </c:pt>
                <c:pt idx="8087">
                  <c:v>77.5236686390533</c:v>
                </c:pt>
                <c:pt idx="8088">
                  <c:v>76.5266272189349</c:v>
                </c:pt>
                <c:pt idx="8089">
                  <c:v>75.5177514792899</c:v>
                </c:pt>
                <c:pt idx="8090">
                  <c:v>74.4940828402367</c:v>
                </c:pt>
                <c:pt idx="8091">
                  <c:v>73.4674556213018</c:v>
                </c:pt>
                <c:pt idx="8092">
                  <c:v>72.4349112426035</c:v>
                </c:pt>
                <c:pt idx="8093">
                  <c:v>71.4260355029586</c:v>
                </c:pt>
                <c:pt idx="8094">
                  <c:v>70.4408284023669</c:v>
                </c:pt>
                <c:pt idx="8095">
                  <c:v>69.4733727810651</c:v>
                </c:pt>
                <c:pt idx="8096">
                  <c:v>68.5147928994083</c:v>
                </c:pt>
                <c:pt idx="8097">
                  <c:v>67.6094674556213</c:v>
                </c:pt>
                <c:pt idx="8098">
                  <c:v>66.7662721893491</c:v>
                </c:pt>
                <c:pt idx="8099">
                  <c:v>65.991124260355</c:v>
                </c:pt>
                <c:pt idx="8100">
                  <c:v>65.2810650887574</c:v>
                </c:pt>
                <c:pt idx="8101">
                  <c:v>64.6153846153846</c:v>
                </c:pt>
                <c:pt idx="8102">
                  <c:v>64.0029585798817</c:v>
                </c:pt>
                <c:pt idx="8103">
                  <c:v>63.4437869822485</c:v>
                </c:pt>
                <c:pt idx="8104">
                  <c:v>62.9112426035503</c:v>
                </c:pt>
                <c:pt idx="8105">
                  <c:v>62.4082840236686</c:v>
                </c:pt>
                <c:pt idx="8106">
                  <c:v>61.9349112426036</c:v>
                </c:pt>
                <c:pt idx="8107">
                  <c:v>61.5118343195266</c:v>
                </c:pt>
                <c:pt idx="8108">
                  <c:v>61.1094674556213</c:v>
                </c:pt>
                <c:pt idx="8109">
                  <c:v>60.7337278106509</c:v>
                </c:pt>
                <c:pt idx="8110">
                  <c:v>60.387573964497</c:v>
                </c:pt>
                <c:pt idx="8111">
                  <c:v>60.0857988165681</c:v>
                </c:pt>
                <c:pt idx="8112">
                  <c:v>59.801775147929</c:v>
                </c:pt>
                <c:pt idx="8113">
                  <c:v>59.5295857988166</c:v>
                </c:pt>
                <c:pt idx="8114">
                  <c:v>59.2899408284024</c:v>
                </c:pt>
                <c:pt idx="8115">
                  <c:v>59.0680473372781</c:v>
                </c:pt>
                <c:pt idx="8116">
                  <c:v>58.8668639053254</c:v>
                </c:pt>
                <c:pt idx="8117">
                  <c:v>58.6923076923077</c:v>
                </c:pt>
                <c:pt idx="8118">
                  <c:v>58.5798816568047</c:v>
                </c:pt>
                <c:pt idx="8119">
                  <c:v>58.508875739645</c:v>
                </c:pt>
                <c:pt idx="8120">
                  <c:v>58.4467455621302</c:v>
                </c:pt>
                <c:pt idx="8121">
                  <c:v>58.3994082840236</c:v>
                </c:pt>
                <c:pt idx="8122">
                  <c:v>58.3816568047337</c:v>
                </c:pt>
                <c:pt idx="8123">
                  <c:v>58.3905325443787</c:v>
                </c:pt>
                <c:pt idx="8124">
                  <c:v>58.4260355029586</c:v>
                </c:pt>
                <c:pt idx="8125">
                  <c:v>58.508875739645</c:v>
                </c:pt>
                <c:pt idx="8126">
                  <c:v>58.6656804733728</c:v>
                </c:pt>
                <c:pt idx="8127">
                  <c:v>58.9289940828402</c:v>
                </c:pt>
                <c:pt idx="8128">
                  <c:v>59.2633136094675</c:v>
                </c:pt>
                <c:pt idx="8129">
                  <c:v>59.6952662721893</c:v>
                </c:pt>
                <c:pt idx="8130">
                  <c:v>60.2307692307692</c:v>
                </c:pt>
                <c:pt idx="8131">
                  <c:v>60.8402366863905</c:v>
                </c:pt>
                <c:pt idx="8132">
                  <c:v>61.5384615384615</c:v>
                </c:pt>
                <c:pt idx="8133">
                  <c:v>62.3224852071006</c:v>
                </c:pt>
                <c:pt idx="8134">
                  <c:v>63.2041420118343</c:v>
                </c:pt>
                <c:pt idx="8135">
                  <c:v>64.1627218934911</c:v>
                </c:pt>
                <c:pt idx="8136">
                  <c:v>65.2100591715976</c:v>
                </c:pt>
                <c:pt idx="8137">
                  <c:v>66.3579881656805</c:v>
                </c:pt>
                <c:pt idx="8138">
                  <c:v>67.6065088757396</c:v>
                </c:pt>
                <c:pt idx="8139">
                  <c:v>68.9171597633136</c:v>
                </c:pt>
                <c:pt idx="8140">
                  <c:v>70.2633136094674</c:v>
                </c:pt>
                <c:pt idx="8141">
                  <c:v>71.6923076923077</c:v>
                </c:pt>
                <c:pt idx="8142">
                  <c:v>73.1834319526627</c:v>
                </c:pt>
                <c:pt idx="8143">
                  <c:v>74.7544378698225</c:v>
                </c:pt>
                <c:pt idx="8144">
                  <c:v>76.3786982248521</c:v>
                </c:pt>
                <c:pt idx="8145">
                  <c:v>78.0828402366864</c:v>
                </c:pt>
                <c:pt idx="8146">
                  <c:v>79.8875739644971</c:v>
                </c:pt>
                <c:pt idx="8147">
                  <c:v>81.7958579881657</c:v>
                </c:pt>
                <c:pt idx="8148">
                  <c:v>83.7988165680474</c:v>
                </c:pt>
                <c:pt idx="8149">
                  <c:v>85.8727810650888</c:v>
                </c:pt>
                <c:pt idx="8150">
                  <c:v>87.9970414201184</c:v>
                </c:pt>
                <c:pt idx="8151">
                  <c:v>90.1568047337278</c:v>
                </c:pt>
                <c:pt idx="8152">
                  <c:v>92.3461538461539</c:v>
                </c:pt>
                <c:pt idx="8153">
                  <c:v>94.5443786982249</c:v>
                </c:pt>
                <c:pt idx="8154">
                  <c:v>96.7633136094675</c:v>
                </c:pt>
                <c:pt idx="8155">
                  <c:v>99.0059171597634</c:v>
                </c:pt>
                <c:pt idx="8156">
                  <c:v>101.242603550296</c:v>
                </c:pt>
                <c:pt idx="8157">
                  <c:v>103.505917159763</c:v>
                </c:pt>
                <c:pt idx="8158">
                  <c:v>105.748520710059</c:v>
                </c:pt>
                <c:pt idx="8159">
                  <c:v>107.976331360947</c:v>
                </c:pt>
                <c:pt idx="8160">
                  <c:v>110.15976331361</c:v>
                </c:pt>
                <c:pt idx="8161">
                  <c:v>112.298816568047</c:v>
                </c:pt>
                <c:pt idx="8162">
                  <c:v>114.384615384615</c:v>
                </c:pt>
                <c:pt idx="8163">
                  <c:v>116.440828402367</c:v>
                </c:pt>
                <c:pt idx="8164">
                  <c:v>118.473372781065</c:v>
                </c:pt>
                <c:pt idx="8165">
                  <c:v>120.485207100592</c:v>
                </c:pt>
                <c:pt idx="8166">
                  <c:v>122.470414201183</c:v>
                </c:pt>
                <c:pt idx="8167">
                  <c:v>124.408284023669</c:v>
                </c:pt>
                <c:pt idx="8168">
                  <c:v>126.284023668639</c:v>
                </c:pt>
                <c:pt idx="8169">
                  <c:v>128.100591715976</c:v>
                </c:pt>
                <c:pt idx="8170">
                  <c:v>129.846153846154</c:v>
                </c:pt>
                <c:pt idx="8171">
                  <c:v>131.497041420118</c:v>
                </c:pt>
                <c:pt idx="8172">
                  <c:v>133.032544378698</c:v>
                </c:pt>
                <c:pt idx="8173">
                  <c:v>134.473372781065</c:v>
                </c:pt>
                <c:pt idx="8174">
                  <c:v>135.801775147929</c:v>
                </c:pt>
                <c:pt idx="8175">
                  <c:v>137.020710059172</c:v>
                </c:pt>
                <c:pt idx="8176">
                  <c:v>138.136094674556</c:v>
                </c:pt>
                <c:pt idx="8177">
                  <c:v>139.118343195266</c:v>
                </c:pt>
                <c:pt idx="8178">
                  <c:v>140.01775147929</c:v>
                </c:pt>
                <c:pt idx="8179">
                  <c:v>140.822485207101</c:v>
                </c:pt>
                <c:pt idx="8180">
                  <c:v>141.520710059172</c:v>
                </c:pt>
                <c:pt idx="8181">
                  <c:v>142.112426035503</c:v>
                </c:pt>
                <c:pt idx="8182">
                  <c:v>142.603550295858</c:v>
                </c:pt>
                <c:pt idx="8183">
                  <c:v>142.98224852071</c:v>
                </c:pt>
                <c:pt idx="8184">
                  <c:v>143.281065088757</c:v>
                </c:pt>
                <c:pt idx="8185">
                  <c:v>143.467455621302</c:v>
                </c:pt>
                <c:pt idx="8186">
                  <c:v>143.547337278106</c:v>
                </c:pt>
                <c:pt idx="8187">
                  <c:v>143.556213017751</c:v>
                </c:pt>
                <c:pt idx="8188">
                  <c:v>143.485207100592</c:v>
                </c:pt>
                <c:pt idx="8189">
                  <c:v>143.269230769231</c:v>
                </c:pt>
                <c:pt idx="8190">
                  <c:v>142.920118343195</c:v>
                </c:pt>
                <c:pt idx="8191">
                  <c:v>142.449704142012</c:v>
                </c:pt>
                <c:pt idx="8192">
                  <c:v>141.878698224852</c:v>
                </c:pt>
                <c:pt idx="8193">
                  <c:v>141.195266272189</c:v>
                </c:pt>
                <c:pt idx="8194">
                  <c:v>140.426035502959</c:v>
                </c:pt>
                <c:pt idx="8195">
                  <c:v>139.568047337278</c:v>
                </c:pt>
                <c:pt idx="8196">
                  <c:v>138.60650887574</c:v>
                </c:pt>
                <c:pt idx="8197">
                  <c:v>137.53550295858</c:v>
                </c:pt>
                <c:pt idx="8198">
                  <c:v>136.399408284024</c:v>
                </c:pt>
                <c:pt idx="8199">
                  <c:v>135.150887573964</c:v>
                </c:pt>
                <c:pt idx="8200">
                  <c:v>133.819526627219</c:v>
                </c:pt>
                <c:pt idx="8201">
                  <c:v>132.387573964497</c:v>
                </c:pt>
                <c:pt idx="8202">
                  <c:v>130.89349112426</c:v>
                </c:pt>
                <c:pt idx="8203">
                  <c:v>129.355029585799</c:v>
                </c:pt>
                <c:pt idx="8204">
                  <c:v>127.707100591716</c:v>
                </c:pt>
                <c:pt idx="8205">
                  <c:v>125.96449704142</c:v>
                </c:pt>
                <c:pt idx="8206">
                  <c:v>124.153846153846</c:v>
                </c:pt>
                <c:pt idx="8207">
                  <c:v>122.251479289941</c:v>
                </c:pt>
                <c:pt idx="8208">
                  <c:v>120.248520710059</c:v>
                </c:pt>
                <c:pt idx="8209">
                  <c:v>118.198224852071</c:v>
                </c:pt>
                <c:pt idx="8210">
                  <c:v>116.121301775148</c:v>
                </c:pt>
                <c:pt idx="8211">
                  <c:v>114.029585798817</c:v>
                </c:pt>
                <c:pt idx="8212">
                  <c:v>111.943786982249</c:v>
                </c:pt>
                <c:pt idx="8213">
                  <c:v>109.828402366864</c:v>
                </c:pt>
                <c:pt idx="8214">
                  <c:v>107.713017751479</c:v>
                </c:pt>
                <c:pt idx="8215">
                  <c:v>105.633136094675</c:v>
                </c:pt>
                <c:pt idx="8216">
                  <c:v>103.585798816568</c:v>
                </c:pt>
                <c:pt idx="8217">
                  <c:v>101.562130177515</c:v>
                </c:pt>
                <c:pt idx="8218">
                  <c:v>99.5502958579882</c:v>
                </c:pt>
                <c:pt idx="8219">
                  <c:v>97.5710059171597</c:v>
                </c:pt>
                <c:pt idx="8220">
                  <c:v>95.603550295858</c:v>
                </c:pt>
                <c:pt idx="8221">
                  <c:v>93.6479289940828</c:v>
                </c:pt>
                <c:pt idx="8222">
                  <c:v>91.7041420118343</c:v>
                </c:pt>
                <c:pt idx="8223">
                  <c:v>89.8165680473373</c:v>
                </c:pt>
                <c:pt idx="8224">
                  <c:v>87.9497041420118</c:v>
                </c:pt>
                <c:pt idx="8225">
                  <c:v>86.1568047337278</c:v>
                </c:pt>
                <c:pt idx="8226">
                  <c:v>84.4408284023669</c:v>
                </c:pt>
                <c:pt idx="8227">
                  <c:v>82.801775147929</c:v>
                </c:pt>
                <c:pt idx="8228">
                  <c:v>81.207100591716</c:v>
                </c:pt>
                <c:pt idx="8229">
                  <c:v>79.6508875739645</c:v>
                </c:pt>
                <c:pt idx="8230">
                  <c:v>78.1923076923077</c:v>
                </c:pt>
                <c:pt idx="8231">
                  <c:v>76.8195266272189</c:v>
                </c:pt>
                <c:pt idx="8232">
                  <c:v>75.508875739645</c:v>
                </c:pt>
                <c:pt idx="8233">
                  <c:v>74.2958579881657</c:v>
                </c:pt>
                <c:pt idx="8234">
                  <c:v>73.1893491124261</c:v>
                </c:pt>
                <c:pt idx="8235">
                  <c:v>72.1420118343195</c:v>
                </c:pt>
                <c:pt idx="8236">
                  <c:v>71.1272189349112</c:v>
                </c:pt>
                <c:pt idx="8237">
                  <c:v>70.1656804733728</c:v>
                </c:pt>
                <c:pt idx="8238">
                  <c:v>69.2455621301775</c:v>
                </c:pt>
                <c:pt idx="8239">
                  <c:v>68.3668639053254</c:v>
                </c:pt>
                <c:pt idx="8240">
                  <c:v>67.5502958579882</c:v>
                </c:pt>
                <c:pt idx="8241">
                  <c:v>66.7869822485207</c:v>
                </c:pt>
                <c:pt idx="8242">
                  <c:v>66.0710059171598</c:v>
                </c:pt>
                <c:pt idx="8243">
                  <c:v>65.3994082840237</c:v>
                </c:pt>
                <c:pt idx="8244">
                  <c:v>64.8047337278106</c:v>
                </c:pt>
                <c:pt idx="8245">
                  <c:v>64.2721893491124</c:v>
                </c:pt>
                <c:pt idx="8246">
                  <c:v>63.8165680473373</c:v>
                </c:pt>
                <c:pt idx="8247">
                  <c:v>63.4378698224852</c:v>
                </c:pt>
                <c:pt idx="8248">
                  <c:v>63.1627218934911</c:v>
                </c:pt>
                <c:pt idx="8249">
                  <c:v>62.9319526627219</c:v>
                </c:pt>
                <c:pt idx="8250">
                  <c:v>62.7544378698225</c:v>
                </c:pt>
                <c:pt idx="8251">
                  <c:v>62.5828402366864</c:v>
                </c:pt>
                <c:pt idx="8252">
                  <c:v>62.4497041420118</c:v>
                </c:pt>
                <c:pt idx="8253">
                  <c:v>62.3284023668639</c:v>
                </c:pt>
                <c:pt idx="8254">
                  <c:v>62.2366863905326</c:v>
                </c:pt>
                <c:pt idx="8255">
                  <c:v>62.2100591715976</c:v>
                </c:pt>
                <c:pt idx="8256">
                  <c:v>62.207100591716</c:v>
                </c:pt>
                <c:pt idx="8257">
                  <c:v>62.215976331361</c:v>
                </c:pt>
                <c:pt idx="8258">
                  <c:v>62.2485207100592</c:v>
                </c:pt>
                <c:pt idx="8259">
                  <c:v>62.2840236686391</c:v>
                </c:pt>
                <c:pt idx="8260">
                  <c:v>62.310650887574</c:v>
                </c:pt>
                <c:pt idx="8261">
                  <c:v>62.3431952662722</c:v>
                </c:pt>
                <c:pt idx="8262">
                  <c:v>62.3994082840237</c:v>
                </c:pt>
                <c:pt idx="8263">
                  <c:v>62.4556213017752</c:v>
                </c:pt>
                <c:pt idx="8264">
                  <c:v>62.5414201183432</c:v>
                </c:pt>
                <c:pt idx="8265">
                  <c:v>62.6094674556213</c:v>
                </c:pt>
                <c:pt idx="8266">
                  <c:v>62.6686390532544</c:v>
                </c:pt>
                <c:pt idx="8267">
                  <c:v>62.7189349112426</c:v>
                </c:pt>
                <c:pt idx="8268">
                  <c:v>62.7455621301775</c:v>
                </c:pt>
                <c:pt idx="8269">
                  <c:v>62.7544378698225</c:v>
                </c:pt>
                <c:pt idx="8270">
                  <c:v>62.7426035502958</c:v>
                </c:pt>
                <c:pt idx="8271">
                  <c:v>62.7307692307692</c:v>
                </c:pt>
                <c:pt idx="8272">
                  <c:v>62.7011834319527</c:v>
                </c:pt>
                <c:pt idx="8273">
                  <c:v>62.6834319526627</c:v>
                </c:pt>
                <c:pt idx="8274">
                  <c:v>62.6745562130178</c:v>
                </c:pt>
                <c:pt idx="8275">
                  <c:v>62.6863905325444</c:v>
                </c:pt>
                <c:pt idx="8276">
                  <c:v>62.7337278106509</c:v>
                </c:pt>
                <c:pt idx="8277">
                  <c:v>62.8165680473373</c:v>
                </c:pt>
                <c:pt idx="8278">
                  <c:v>62.9260355029586</c:v>
                </c:pt>
                <c:pt idx="8279">
                  <c:v>63.0917159763314</c:v>
                </c:pt>
                <c:pt idx="8280">
                  <c:v>63.292899408284</c:v>
                </c:pt>
                <c:pt idx="8281">
                  <c:v>63.5118343195266</c:v>
                </c:pt>
                <c:pt idx="8282">
                  <c:v>63.7573964497041</c:v>
                </c:pt>
                <c:pt idx="8283">
                  <c:v>64.0325443786982</c:v>
                </c:pt>
                <c:pt idx="8284">
                  <c:v>64.3372781065089</c:v>
                </c:pt>
                <c:pt idx="8285">
                  <c:v>64.6715976331361</c:v>
                </c:pt>
                <c:pt idx="8286">
                  <c:v>65.0710059171598</c:v>
                </c:pt>
                <c:pt idx="8287">
                  <c:v>65.5147928994083</c:v>
                </c:pt>
                <c:pt idx="8288">
                  <c:v>65.9852071005917</c:v>
                </c:pt>
                <c:pt idx="8289">
                  <c:v>66.4911242603551</c:v>
                </c:pt>
                <c:pt idx="8290">
                  <c:v>67.0118343195266</c:v>
                </c:pt>
                <c:pt idx="8291">
                  <c:v>67.5798816568048</c:v>
                </c:pt>
                <c:pt idx="8292">
                  <c:v>68.1804733727811</c:v>
                </c:pt>
                <c:pt idx="8293">
                  <c:v>68.8076923076923</c:v>
                </c:pt>
                <c:pt idx="8294">
                  <c:v>69.4733727810651</c:v>
                </c:pt>
                <c:pt idx="8295">
                  <c:v>70.2011834319527</c:v>
                </c:pt>
                <c:pt idx="8296">
                  <c:v>70.9911242603551</c:v>
                </c:pt>
                <c:pt idx="8297">
                  <c:v>71.8136094674556</c:v>
                </c:pt>
                <c:pt idx="8298">
                  <c:v>72.7011834319527</c:v>
                </c:pt>
                <c:pt idx="8299">
                  <c:v>73.6094674556213</c:v>
                </c:pt>
                <c:pt idx="8300">
                  <c:v>74.5414201183432</c:v>
                </c:pt>
                <c:pt idx="8301">
                  <c:v>75.5029585798817</c:v>
                </c:pt>
                <c:pt idx="8302">
                  <c:v>76.508875739645</c:v>
                </c:pt>
                <c:pt idx="8303">
                  <c:v>77.5710059171598</c:v>
                </c:pt>
                <c:pt idx="8304">
                  <c:v>78.6568047337278</c:v>
                </c:pt>
                <c:pt idx="8305">
                  <c:v>79.7573964497042</c:v>
                </c:pt>
                <c:pt idx="8306">
                  <c:v>80.9171597633136</c:v>
                </c:pt>
                <c:pt idx="8307">
                  <c:v>82.1331360946745</c:v>
                </c:pt>
                <c:pt idx="8308">
                  <c:v>83.3934911242604</c:v>
                </c:pt>
                <c:pt idx="8309">
                  <c:v>84.6804733727811</c:v>
                </c:pt>
                <c:pt idx="8310">
                  <c:v>86.0029585798817</c:v>
                </c:pt>
                <c:pt idx="8311">
                  <c:v>87.3550295857988</c:v>
                </c:pt>
                <c:pt idx="8312">
                  <c:v>88.7100591715976</c:v>
                </c:pt>
                <c:pt idx="8313">
                  <c:v>90.0798816568048</c:v>
                </c:pt>
                <c:pt idx="8314">
                  <c:v>91.51775147929</c:v>
                </c:pt>
                <c:pt idx="8315">
                  <c:v>92.9940828402367</c:v>
                </c:pt>
                <c:pt idx="8316">
                  <c:v>94.5029585798817</c:v>
                </c:pt>
                <c:pt idx="8317">
                  <c:v>96.0710059171598</c:v>
                </c:pt>
                <c:pt idx="8318">
                  <c:v>97.6627218934912</c:v>
                </c:pt>
                <c:pt idx="8319">
                  <c:v>99.2662721893491</c:v>
                </c:pt>
                <c:pt idx="8320">
                  <c:v>100.881656804734</c:v>
                </c:pt>
                <c:pt idx="8321">
                  <c:v>102.497041420118</c:v>
                </c:pt>
                <c:pt idx="8322">
                  <c:v>104.127218934911</c:v>
                </c:pt>
                <c:pt idx="8323">
                  <c:v>105.760355029586</c:v>
                </c:pt>
                <c:pt idx="8324">
                  <c:v>107.37573964497</c:v>
                </c:pt>
                <c:pt idx="8325">
                  <c:v>108.976331360947</c:v>
                </c:pt>
                <c:pt idx="8326">
                  <c:v>110.556213017752</c:v>
                </c:pt>
                <c:pt idx="8327">
                  <c:v>112.091715976331</c:v>
                </c:pt>
                <c:pt idx="8328">
                  <c:v>113.562130177515</c:v>
                </c:pt>
                <c:pt idx="8329">
                  <c:v>115.014792899408</c:v>
                </c:pt>
                <c:pt idx="8330">
                  <c:v>116.437869822485</c:v>
                </c:pt>
                <c:pt idx="8331">
                  <c:v>117.852071005917</c:v>
                </c:pt>
                <c:pt idx="8332">
                  <c:v>119.210059171598</c:v>
                </c:pt>
                <c:pt idx="8333">
                  <c:v>120.526627218935</c:v>
                </c:pt>
                <c:pt idx="8334">
                  <c:v>121.784023668639</c:v>
                </c:pt>
                <c:pt idx="8335">
                  <c:v>122.997041420118</c:v>
                </c:pt>
                <c:pt idx="8336">
                  <c:v>124.174556213018</c:v>
                </c:pt>
                <c:pt idx="8337">
                  <c:v>125.298816568047</c:v>
                </c:pt>
                <c:pt idx="8338">
                  <c:v>126.387573964497</c:v>
                </c:pt>
                <c:pt idx="8339">
                  <c:v>127.426035502959</c:v>
                </c:pt>
                <c:pt idx="8340">
                  <c:v>128.372781065089</c:v>
                </c:pt>
                <c:pt idx="8341">
                  <c:v>129.224852071006</c:v>
                </c:pt>
                <c:pt idx="8342">
                  <c:v>129.958579881657</c:v>
                </c:pt>
                <c:pt idx="8343">
                  <c:v>130.568047337278</c:v>
                </c:pt>
                <c:pt idx="8344">
                  <c:v>131.076923076923</c:v>
                </c:pt>
                <c:pt idx="8345">
                  <c:v>131.5</c:v>
                </c:pt>
                <c:pt idx="8346">
                  <c:v>131.834319526627</c:v>
                </c:pt>
                <c:pt idx="8347">
                  <c:v>132.097633136095</c:v>
                </c:pt>
                <c:pt idx="8348">
                  <c:v>132.236686390533</c:v>
                </c:pt>
                <c:pt idx="8349">
                  <c:v>132.269230769231</c:v>
                </c:pt>
                <c:pt idx="8350">
                  <c:v>132.213017751479</c:v>
                </c:pt>
                <c:pt idx="8351">
                  <c:v>132.041420118343</c:v>
                </c:pt>
                <c:pt idx="8352">
                  <c:v>131.763313609467</c:v>
                </c:pt>
                <c:pt idx="8353">
                  <c:v>131.414201183432</c:v>
                </c:pt>
                <c:pt idx="8354">
                  <c:v>130.997041420118</c:v>
                </c:pt>
                <c:pt idx="8355">
                  <c:v>130.455621301775</c:v>
                </c:pt>
                <c:pt idx="8356">
                  <c:v>129.798816568047</c:v>
                </c:pt>
                <c:pt idx="8357">
                  <c:v>129.014792899408</c:v>
                </c:pt>
                <c:pt idx="8358">
                  <c:v>128.109467455621</c:v>
                </c:pt>
                <c:pt idx="8359">
                  <c:v>127.050295857988</c:v>
                </c:pt>
                <c:pt idx="8360">
                  <c:v>125.863905325444</c:v>
                </c:pt>
                <c:pt idx="8361">
                  <c:v>124.58875739645</c:v>
                </c:pt>
                <c:pt idx="8362">
                  <c:v>123.207100591716</c:v>
                </c:pt>
                <c:pt idx="8363">
                  <c:v>121.739644970414</c:v>
                </c:pt>
                <c:pt idx="8364">
                  <c:v>120.210059171598</c:v>
                </c:pt>
                <c:pt idx="8365">
                  <c:v>118.612426035503</c:v>
                </c:pt>
                <c:pt idx="8366">
                  <c:v>116.92899408284</c:v>
                </c:pt>
                <c:pt idx="8367">
                  <c:v>115.215976331361</c:v>
                </c:pt>
                <c:pt idx="8368">
                  <c:v>113.494082840237</c:v>
                </c:pt>
                <c:pt idx="8369">
                  <c:v>111.772189349112</c:v>
                </c:pt>
                <c:pt idx="8370">
                  <c:v>110.026627218935</c:v>
                </c:pt>
                <c:pt idx="8371">
                  <c:v>108.278106508876</c:v>
                </c:pt>
                <c:pt idx="8372">
                  <c:v>106.511834319527</c:v>
                </c:pt>
                <c:pt idx="8373">
                  <c:v>104.701183431953</c:v>
                </c:pt>
                <c:pt idx="8374">
                  <c:v>102.85798816568</c:v>
                </c:pt>
                <c:pt idx="8375">
                  <c:v>100.994082840237</c:v>
                </c:pt>
                <c:pt idx="8376">
                  <c:v>99.1065088757396</c:v>
                </c:pt>
                <c:pt idx="8377">
                  <c:v>97.2041420118343</c:v>
                </c:pt>
                <c:pt idx="8378">
                  <c:v>95.2988165680473</c:v>
                </c:pt>
                <c:pt idx="8379">
                  <c:v>93.3786982248521</c:v>
                </c:pt>
                <c:pt idx="8380">
                  <c:v>91.4467455621302</c:v>
                </c:pt>
                <c:pt idx="8381">
                  <c:v>89.5384615384615</c:v>
                </c:pt>
                <c:pt idx="8382">
                  <c:v>87.6568047337278</c:v>
                </c:pt>
                <c:pt idx="8383">
                  <c:v>85.8224852071006</c:v>
                </c:pt>
                <c:pt idx="8384">
                  <c:v>84.0295857988165</c:v>
                </c:pt>
                <c:pt idx="8385">
                  <c:v>82.3195266272189</c:v>
                </c:pt>
                <c:pt idx="8386">
                  <c:v>80.6686390532544</c:v>
                </c:pt>
                <c:pt idx="8387">
                  <c:v>79.0532544378698</c:v>
                </c:pt>
                <c:pt idx="8388">
                  <c:v>77.4792899408284</c:v>
                </c:pt>
                <c:pt idx="8389">
                  <c:v>75.9378698224852</c:v>
                </c:pt>
                <c:pt idx="8390">
                  <c:v>74.4349112426036</c:v>
                </c:pt>
                <c:pt idx="8391">
                  <c:v>72.9704142011834</c:v>
                </c:pt>
                <c:pt idx="8392">
                  <c:v>71.5857988165681</c:v>
                </c:pt>
                <c:pt idx="8393">
                  <c:v>70.2514792899409</c:v>
                </c:pt>
                <c:pt idx="8394">
                  <c:v>68.9615384615385</c:v>
                </c:pt>
                <c:pt idx="8395">
                  <c:v>67.6952662721893</c:v>
                </c:pt>
                <c:pt idx="8396">
                  <c:v>66.4644970414201</c:v>
                </c:pt>
                <c:pt idx="8397">
                  <c:v>65.2692307692308</c:v>
                </c:pt>
                <c:pt idx="8398">
                  <c:v>64.1242603550296</c:v>
                </c:pt>
                <c:pt idx="8399">
                  <c:v>63.0532544378698</c:v>
                </c:pt>
                <c:pt idx="8400">
                  <c:v>62.0739644970414</c:v>
                </c:pt>
                <c:pt idx="8401">
                  <c:v>61.1508875739645</c:v>
                </c:pt>
                <c:pt idx="8402">
                  <c:v>60.301775147929</c:v>
                </c:pt>
                <c:pt idx="8403">
                  <c:v>59.5414201183432</c:v>
                </c:pt>
                <c:pt idx="8404">
                  <c:v>58.8372781065089</c:v>
                </c:pt>
                <c:pt idx="8405">
                  <c:v>58.1627218934911</c:v>
                </c:pt>
                <c:pt idx="8406">
                  <c:v>57.508875739645</c:v>
                </c:pt>
                <c:pt idx="8407">
                  <c:v>56.8579881656805</c:v>
                </c:pt>
                <c:pt idx="8408">
                  <c:v>56.2130177514793</c:v>
                </c:pt>
                <c:pt idx="8409">
                  <c:v>55.5710059171598</c:v>
                </c:pt>
                <c:pt idx="8410">
                  <c:v>54.9526627218935</c:v>
                </c:pt>
                <c:pt idx="8411">
                  <c:v>54.3639053254438</c:v>
                </c:pt>
                <c:pt idx="8412">
                  <c:v>53.8136094674556</c:v>
                </c:pt>
                <c:pt idx="8413">
                  <c:v>53.2781065088757</c:v>
                </c:pt>
                <c:pt idx="8414">
                  <c:v>52.8076923076923</c:v>
                </c:pt>
                <c:pt idx="8415">
                  <c:v>52.3579881656805</c:v>
                </c:pt>
                <c:pt idx="8416">
                  <c:v>51.896449704142</c:v>
                </c:pt>
                <c:pt idx="8417">
                  <c:v>51.4733727810651</c:v>
                </c:pt>
                <c:pt idx="8418">
                  <c:v>51.0828402366864</c:v>
                </c:pt>
                <c:pt idx="8419">
                  <c:v>50.7100591715976</c:v>
                </c:pt>
                <c:pt idx="8420">
                  <c:v>50.3668639053254</c:v>
                </c:pt>
                <c:pt idx="8421">
                  <c:v>50.0710059171598</c:v>
                </c:pt>
                <c:pt idx="8422">
                  <c:v>49.8195266272189</c:v>
                </c:pt>
                <c:pt idx="8423">
                  <c:v>49.5857988165681</c:v>
                </c:pt>
                <c:pt idx="8424">
                  <c:v>49.3402366863905</c:v>
                </c:pt>
                <c:pt idx="8425">
                  <c:v>49.0828402366864</c:v>
                </c:pt>
                <c:pt idx="8426">
                  <c:v>48.8165680473373</c:v>
                </c:pt>
                <c:pt idx="8427">
                  <c:v>48.5680473372781</c:v>
                </c:pt>
                <c:pt idx="8428">
                  <c:v>48.3579881656805</c:v>
                </c:pt>
                <c:pt idx="8429">
                  <c:v>48.1923076923077</c:v>
                </c:pt>
                <c:pt idx="8430">
                  <c:v>48.0917159763314</c:v>
                </c:pt>
                <c:pt idx="8431">
                  <c:v>48.094674556213</c:v>
                </c:pt>
                <c:pt idx="8432">
                  <c:v>48.207100591716</c:v>
                </c:pt>
                <c:pt idx="8433">
                  <c:v>48.4260355029586</c:v>
                </c:pt>
                <c:pt idx="8434">
                  <c:v>48.7514792899408</c:v>
                </c:pt>
                <c:pt idx="8435">
                  <c:v>49.1715976331361</c:v>
                </c:pt>
                <c:pt idx="8436">
                  <c:v>49.689349112426</c:v>
                </c:pt>
                <c:pt idx="8437">
                  <c:v>50.2810650887574</c:v>
                </c:pt>
                <c:pt idx="8438">
                  <c:v>50.9585798816568</c:v>
                </c:pt>
                <c:pt idx="8439">
                  <c:v>51.7337278106509</c:v>
                </c:pt>
                <c:pt idx="8440">
                  <c:v>52.5266272189349</c:v>
                </c:pt>
                <c:pt idx="8441">
                  <c:v>53.3994082840237</c:v>
                </c:pt>
                <c:pt idx="8442">
                  <c:v>54.3491124260355</c:v>
                </c:pt>
                <c:pt idx="8443">
                  <c:v>55.3402366863906</c:v>
                </c:pt>
                <c:pt idx="8444">
                  <c:v>56.3550295857988</c:v>
                </c:pt>
                <c:pt idx="8445">
                  <c:v>57.4467455621302</c:v>
                </c:pt>
                <c:pt idx="8446">
                  <c:v>58.6213017751479</c:v>
                </c:pt>
                <c:pt idx="8447">
                  <c:v>59.9023668639053</c:v>
                </c:pt>
                <c:pt idx="8448">
                  <c:v>61.2899408284024</c:v>
                </c:pt>
                <c:pt idx="8449">
                  <c:v>62.7781065088757</c:v>
                </c:pt>
                <c:pt idx="8450">
                  <c:v>64.4171597633136</c:v>
                </c:pt>
                <c:pt idx="8451">
                  <c:v>66.1745562130178</c:v>
                </c:pt>
                <c:pt idx="8452">
                  <c:v>68.0532544378698</c:v>
                </c:pt>
                <c:pt idx="8453">
                  <c:v>70.0473372781065</c:v>
                </c:pt>
                <c:pt idx="8454">
                  <c:v>72.1213017751479</c:v>
                </c:pt>
                <c:pt idx="8455">
                  <c:v>74.2573964497041</c:v>
                </c:pt>
                <c:pt idx="8456">
                  <c:v>76.4201183431953</c:v>
                </c:pt>
                <c:pt idx="8457">
                  <c:v>78.6183431952663</c:v>
                </c:pt>
                <c:pt idx="8458">
                  <c:v>80.8195266272189</c:v>
                </c:pt>
                <c:pt idx="8459">
                  <c:v>83.0236686390532</c:v>
                </c:pt>
                <c:pt idx="8460">
                  <c:v>85.198224852071</c:v>
                </c:pt>
                <c:pt idx="8461">
                  <c:v>87.3402366863905</c:v>
                </c:pt>
                <c:pt idx="8462">
                  <c:v>89.4674556213018</c:v>
                </c:pt>
                <c:pt idx="8463">
                  <c:v>91.5473372781065</c:v>
                </c:pt>
                <c:pt idx="8464">
                  <c:v>93.6065088757396</c:v>
                </c:pt>
                <c:pt idx="8465">
                  <c:v>95.6597633136095</c:v>
                </c:pt>
                <c:pt idx="8466">
                  <c:v>97.7278106508876</c:v>
                </c:pt>
                <c:pt idx="8467">
                  <c:v>99.7662721893491</c:v>
                </c:pt>
                <c:pt idx="8468">
                  <c:v>101.819526627219</c:v>
                </c:pt>
                <c:pt idx="8469">
                  <c:v>103.887573964497</c:v>
                </c:pt>
                <c:pt idx="8470">
                  <c:v>105.937869822485</c:v>
                </c:pt>
                <c:pt idx="8471">
                  <c:v>107.917159763314</c:v>
                </c:pt>
                <c:pt idx="8472">
                  <c:v>109.840236686391</c:v>
                </c:pt>
                <c:pt idx="8473">
                  <c:v>111.671597633136</c:v>
                </c:pt>
                <c:pt idx="8474">
                  <c:v>113.405325443787</c:v>
                </c:pt>
                <c:pt idx="8475">
                  <c:v>115.03550295858</c:v>
                </c:pt>
                <c:pt idx="8476">
                  <c:v>116.562130177515</c:v>
                </c:pt>
                <c:pt idx="8477">
                  <c:v>117.973372781065</c:v>
                </c:pt>
                <c:pt idx="8478">
                  <c:v>119.233727810651</c:v>
                </c:pt>
                <c:pt idx="8479">
                  <c:v>120.352071005917</c:v>
                </c:pt>
                <c:pt idx="8480">
                  <c:v>121.343195266272</c:v>
                </c:pt>
                <c:pt idx="8481">
                  <c:v>122.183431952663</c:v>
                </c:pt>
                <c:pt idx="8482">
                  <c:v>122.926035502959</c:v>
                </c:pt>
                <c:pt idx="8483">
                  <c:v>123.559171597633</c:v>
                </c:pt>
                <c:pt idx="8484">
                  <c:v>124.103550295858</c:v>
                </c:pt>
                <c:pt idx="8485">
                  <c:v>124.520710059172</c:v>
                </c:pt>
                <c:pt idx="8486">
                  <c:v>124.863905325444</c:v>
                </c:pt>
                <c:pt idx="8487">
                  <c:v>125.136094674556</c:v>
                </c:pt>
                <c:pt idx="8488">
                  <c:v>125.322485207101</c:v>
                </c:pt>
                <c:pt idx="8489">
                  <c:v>125.42899408284</c:v>
                </c:pt>
                <c:pt idx="8490">
                  <c:v>125.417159763314</c:v>
                </c:pt>
                <c:pt idx="8491">
                  <c:v>125.298816568047</c:v>
                </c:pt>
                <c:pt idx="8492">
                  <c:v>125.073964497041</c:v>
                </c:pt>
                <c:pt idx="8493">
                  <c:v>124.736686390533</c:v>
                </c:pt>
                <c:pt idx="8494">
                  <c:v>124.248520710059</c:v>
                </c:pt>
                <c:pt idx="8495">
                  <c:v>123.576923076923</c:v>
                </c:pt>
                <c:pt idx="8496">
                  <c:v>122.757396449704</c:v>
                </c:pt>
                <c:pt idx="8497">
                  <c:v>121.840236686391</c:v>
                </c:pt>
                <c:pt idx="8498">
                  <c:v>120.825443786982</c:v>
                </c:pt>
                <c:pt idx="8499">
                  <c:v>119.683431952663</c:v>
                </c:pt>
                <c:pt idx="8500">
                  <c:v>118.426035502959</c:v>
                </c:pt>
                <c:pt idx="8501">
                  <c:v>117.041420118343</c:v>
                </c:pt>
                <c:pt idx="8502">
                  <c:v>115.514792899408</c:v>
                </c:pt>
                <c:pt idx="8503">
                  <c:v>113.881656804734</c:v>
                </c:pt>
                <c:pt idx="8504">
                  <c:v>112.168639053254</c:v>
                </c:pt>
                <c:pt idx="8505">
                  <c:v>110.384615384615</c:v>
                </c:pt>
                <c:pt idx="8506">
                  <c:v>108.514792899408</c:v>
                </c:pt>
                <c:pt idx="8507">
                  <c:v>106.612426035503</c:v>
                </c:pt>
                <c:pt idx="8508">
                  <c:v>104.653846153846</c:v>
                </c:pt>
                <c:pt idx="8509">
                  <c:v>102.615384615385</c:v>
                </c:pt>
                <c:pt idx="8510">
                  <c:v>100.508875739645</c:v>
                </c:pt>
                <c:pt idx="8511">
                  <c:v>98.3550295857988</c:v>
                </c:pt>
                <c:pt idx="8512">
                  <c:v>96.1597633136094</c:v>
                </c:pt>
                <c:pt idx="8513">
                  <c:v>93.9319526627219</c:v>
                </c:pt>
                <c:pt idx="8514">
                  <c:v>91.7100591715976</c:v>
                </c:pt>
                <c:pt idx="8515">
                  <c:v>89.5147928994083</c:v>
                </c:pt>
                <c:pt idx="8516">
                  <c:v>87.3609467455622</c:v>
                </c:pt>
                <c:pt idx="8517">
                  <c:v>85.2307692307692</c:v>
                </c:pt>
                <c:pt idx="8518">
                  <c:v>83.1213017751479</c:v>
                </c:pt>
                <c:pt idx="8519">
                  <c:v>81.0650887573965</c:v>
                </c:pt>
                <c:pt idx="8520">
                  <c:v>79.0532544378698</c:v>
                </c:pt>
                <c:pt idx="8521">
                  <c:v>77.1479289940828</c:v>
                </c:pt>
                <c:pt idx="8522">
                  <c:v>75.3431952662722</c:v>
                </c:pt>
                <c:pt idx="8523">
                  <c:v>73.5887573964497</c:v>
                </c:pt>
                <c:pt idx="8524">
                  <c:v>71.8668639053255</c:v>
                </c:pt>
                <c:pt idx="8525">
                  <c:v>70.1715976331361</c:v>
                </c:pt>
                <c:pt idx="8526">
                  <c:v>68.5147928994083</c:v>
                </c:pt>
                <c:pt idx="8527">
                  <c:v>66.9201183431953</c:v>
                </c:pt>
                <c:pt idx="8528">
                  <c:v>65.3905325443787</c:v>
                </c:pt>
                <c:pt idx="8529">
                  <c:v>63.9319526627219</c:v>
                </c:pt>
                <c:pt idx="8530">
                  <c:v>62.5562130177515</c:v>
                </c:pt>
                <c:pt idx="8531">
                  <c:v>61.2840236686391</c:v>
                </c:pt>
                <c:pt idx="8532">
                  <c:v>60.121301775148</c:v>
                </c:pt>
                <c:pt idx="8533">
                  <c:v>59.0710059171598</c:v>
                </c:pt>
                <c:pt idx="8534">
                  <c:v>58.1153846153846</c:v>
                </c:pt>
                <c:pt idx="8535">
                  <c:v>57.2899408284024</c:v>
                </c:pt>
                <c:pt idx="8536">
                  <c:v>56.5710059171598</c:v>
                </c:pt>
                <c:pt idx="8537">
                  <c:v>56.008875739645</c:v>
                </c:pt>
                <c:pt idx="8538">
                  <c:v>55.5798816568048</c:v>
                </c:pt>
                <c:pt idx="8539">
                  <c:v>55.2840236686391</c:v>
                </c:pt>
                <c:pt idx="8540">
                  <c:v>55.0384615384616</c:v>
                </c:pt>
                <c:pt idx="8541">
                  <c:v>54.8461538461538</c:v>
                </c:pt>
                <c:pt idx="8542">
                  <c:v>54.7041420118343</c:v>
                </c:pt>
                <c:pt idx="8543">
                  <c:v>54.5857988165681</c:v>
                </c:pt>
                <c:pt idx="8544">
                  <c:v>54.4733727810651</c:v>
                </c:pt>
                <c:pt idx="8545">
                  <c:v>54.3757396449704</c:v>
                </c:pt>
                <c:pt idx="8546">
                  <c:v>54.3047337278107</c:v>
                </c:pt>
                <c:pt idx="8547">
                  <c:v>54.2366863905326</c:v>
                </c:pt>
                <c:pt idx="8548">
                  <c:v>54.1656804733728</c:v>
                </c:pt>
                <c:pt idx="8549">
                  <c:v>54.1360946745562</c:v>
                </c:pt>
                <c:pt idx="8550">
                  <c:v>54.1272189349113</c:v>
                </c:pt>
                <c:pt idx="8551">
                  <c:v>54.1923076923077</c:v>
                </c:pt>
                <c:pt idx="8552">
                  <c:v>54.3165680473373</c:v>
                </c:pt>
                <c:pt idx="8553">
                  <c:v>54.4970414201184</c:v>
                </c:pt>
                <c:pt idx="8554">
                  <c:v>54.7396449704142</c:v>
                </c:pt>
                <c:pt idx="8555">
                  <c:v>55.0236686390533</c:v>
                </c:pt>
                <c:pt idx="8556">
                  <c:v>55.3698224852071</c:v>
                </c:pt>
                <c:pt idx="8557">
                  <c:v>55.7573964497041</c:v>
                </c:pt>
                <c:pt idx="8558">
                  <c:v>56.1656804733728</c:v>
                </c:pt>
                <c:pt idx="8559">
                  <c:v>56.5621301775148</c:v>
                </c:pt>
                <c:pt idx="8560">
                  <c:v>56.9644970414201</c:v>
                </c:pt>
                <c:pt idx="8561">
                  <c:v>57.3639053254438</c:v>
                </c:pt>
                <c:pt idx="8562">
                  <c:v>57.7781065088758</c:v>
                </c:pt>
                <c:pt idx="8563">
                  <c:v>58.1775147928994</c:v>
                </c:pt>
                <c:pt idx="8564">
                  <c:v>58.5710059171598</c:v>
                </c:pt>
                <c:pt idx="8565">
                  <c:v>58.9408284023669</c:v>
                </c:pt>
                <c:pt idx="8566">
                  <c:v>59.3343195266272</c:v>
                </c:pt>
                <c:pt idx="8567">
                  <c:v>59.7426035502959</c:v>
                </c:pt>
                <c:pt idx="8568">
                  <c:v>60.1538461538461</c:v>
                </c:pt>
                <c:pt idx="8569">
                  <c:v>60.5591715976331</c:v>
                </c:pt>
                <c:pt idx="8570">
                  <c:v>60.9881656804734</c:v>
                </c:pt>
                <c:pt idx="8571">
                  <c:v>61.4201183431953</c:v>
                </c:pt>
                <c:pt idx="8572">
                  <c:v>61.8786982248521</c:v>
                </c:pt>
                <c:pt idx="8573">
                  <c:v>62.3313609467456</c:v>
                </c:pt>
                <c:pt idx="8574">
                  <c:v>62.792899408284</c:v>
                </c:pt>
                <c:pt idx="8575">
                  <c:v>63.2455621301775</c:v>
                </c:pt>
                <c:pt idx="8576">
                  <c:v>63.7248520710059</c:v>
                </c:pt>
                <c:pt idx="8577">
                  <c:v>64.2041420118343</c:v>
                </c:pt>
                <c:pt idx="8578">
                  <c:v>64.698224852071</c:v>
                </c:pt>
                <c:pt idx="8579">
                  <c:v>65.2307692307692</c:v>
                </c:pt>
                <c:pt idx="8580">
                  <c:v>65.7810650887574</c:v>
                </c:pt>
                <c:pt idx="8581">
                  <c:v>66.3639053254438</c:v>
                </c:pt>
                <c:pt idx="8582">
                  <c:v>66.9704142011834</c:v>
                </c:pt>
                <c:pt idx="8583">
                  <c:v>67.5976331360947</c:v>
                </c:pt>
                <c:pt idx="8584">
                  <c:v>68.2573964497041</c:v>
                </c:pt>
                <c:pt idx="8585">
                  <c:v>68.9526627218935</c:v>
                </c:pt>
                <c:pt idx="8586">
                  <c:v>69.7307692307692</c:v>
                </c:pt>
                <c:pt idx="8587">
                  <c:v>70.585798816568</c:v>
                </c:pt>
                <c:pt idx="8588">
                  <c:v>71.4940828402367</c:v>
                </c:pt>
                <c:pt idx="8589">
                  <c:v>72.4260355029586</c:v>
                </c:pt>
                <c:pt idx="8590">
                  <c:v>73.3846153846154</c:v>
                </c:pt>
                <c:pt idx="8591">
                  <c:v>74.3579881656805</c:v>
                </c:pt>
                <c:pt idx="8592">
                  <c:v>75.3461538461538</c:v>
                </c:pt>
                <c:pt idx="8593">
                  <c:v>76.3609467455621</c:v>
                </c:pt>
                <c:pt idx="8594">
                  <c:v>77.4082840236686</c:v>
                </c:pt>
                <c:pt idx="8595">
                  <c:v>78.5295857988166</c:v>
                </c:pt>
                <c:pt idx="8596">
                  <c:v>79.6863905325444</c:v>
                </c:pt>
                <c:pt idx="8597">
                  <c:v>80.905325443787</c:v>
                </c:pt>
                <c:pt idx="8598">
                  <c:v>82.1627218934911</c:v>
                </c:pt>
                <c:pt idx="8599">
                  <c:v>83.4792899408284</c:v>
                </c:pt>
                <c:pt idx="8600">
                  <c:v>84.8520710059172</c:v>
                </c:pt>
                <c:pt idx="8601">
                  <c:v>86.2781065088758</c:v>
                </c:pt>
                <c:pt idx="8602">
                  <c:v>87.7544378698225</c:v>
                </c:pt>
                <c:pt idx="8603">
                  <c:v>89.3136094674556</c:v>
                </c:pt>
                <c:pt idx="8604">
                  <c:v>90.9497041420119</c:v>
                </c:pt>
                <c:pt idx="8605">
                  <c:v>92.6420118343195</c:v>
                </c:pt>
                <c:pt idx="8606">
                  <c:v>94.396449704142</c:v>
                </c:pt>
                <c:pt idx="8607">
                  <c:v>96.2159763313609</c:v>
                </c:pt>
                <c:pt idx="8608">
                  <c:v>98.0562130177515</c:v>
                </c:pt>
                <c:pt idx="8609">
                  <c:v>99.9082840236686</c:v>
                </c:pt>
                <c:pt idx="8610">
                  <c:v>101.792899408284</c:v>
                </c:pt>
                <c:pt idx="8611">
                  <c:v>103.718934911243</c:v>
                </c:pt>
                <c:pt idx="8612">
                  <c:v>105.633136094675</c:v>
                </c:pt>
                <c:pt idx="8613">
                  <c:v>107.532544378698</c:v>
                </c:pt>
                <c:pt idx="8614">
                  <c:v>109.452662721894</c:v>
                </c:pt>
                <c:pt idx="8615">
                  <c:v>111.390532544379</c:v>
                </c:pt>
                <c:pt idx="8616">
                  <c:v>113.331360946746</c:v>
                </c:pt>
                <c:pt idx="8617">
                  <c:v>115.272189349112</c:v>
                </c:pt>
                <c:pt idx="8618">
                  <c:v>117.201183431953</c:v>
                </c:pt>
                <c:pt idx="8619">
                  <c:v>119.150887573965</c:v>
                </c:pt>
                <c:pt idx="8620">
                  <c:v>121.118343195266</c:v>
                </c:pt>
                <c:pt idx="8621">
                  <c:v>123.094674556213</c:v>
                </c:pt>
                <c:pt idx="8622">
                  <c:v>125.130177514793</c:v>
                </c:pt>
                <c:pt idx="8623">
                  <c:v>127.186390532544</c:v>
                </c:pt>
                <c:pt idx="8624">
                  <c:v>129.263313609467</c:v>
                </c:pt>
                <c:pt idx="8625">
                  <c:v>131.337278106509</c:v>
                </c:pt>
                <c:pt idx="8626">
                  <c:v>133.408284023669</c:v>
                </c:pt>
                <c:pt idx="8627">
                  <c:v>135.467455621302</c:v>
                </c:pt>
                <c:pt idx="8628">
                  <c:v>137.511834319527</c:v>
                </c:pt>
                <c:pt idx="8629">
                  <c:v>139.491124260355</c:v>
                </c:pt>
                <c:pt idx="8630">
                  <c:v>141.414201183432</c:v>
                </c:pt>
                <c:pt idx="8631">
                  <c:v>143.272189349112</c:v>
                </c:pt>
                <c:pt idx="8632">
                  <c:v>145.03550295858</c:v>
                </c:pt>
                <c:pt idx="8633">
                  <c:v>146.710059171598</c:v>
                </c:pt>
                <c:pt idx="8634">
                  <c:v>148.319526627219</c:v>
                </c:pt>
                <c:pt idx="8635">
                  <c:v>149.846153846154</c:v>
                </c:pt>
                <c:pt idx="8636">
                  <c:v>151.248520710059</c:v>
                </c:pt>
                <c:pt idx="8637">
                  <c:v>152.523668639053</c:v>
                </c:pt>
                <c:pt idx="8638">
                  <c:v>153.695266272189</c:v>
                </c:pt>
                <c:pt idx="8639">
                  <c:v>154.733727810651</c:v>
                </c:pt>
                <c:pt idx="8640">
                  <c:v>155.58875739645</c:v>
                </c:pt>
                <c:pt idx="8641">
                  <c:v>156.292899408284</c:v>
                </c:pt>
                <c:pt idx="8642">
                  <c:v>156.843195266272</c:v>
                </c:pt>
                <c:pt idx="8643">
                  <c:v>157.263313609467</c:v>
                </c:pt>
                <c:pt idx="8644">
                  <c:v>157.529585798817</c:v>
                </c:pt>
                <c:pt idx="8645">
                  <c:v>157.597633136095</c:v>
                </c:pt>
                <c:pt idx="8646">
                  <c:v>157.455621301775</c:v>
                </c:pt>
                <c:pt idx="8647">
                  <c:v>157.08875739645</c:v>
                </c:pt>
                <c:pt idx="8648">
                  <c:v>156.505917159763</c:v>
                </c:pt>
                <c:pt idx="8649">
                  <c:v>155.748520710059</c:v>
                </c:pt>
                <c:pt idx="8650">
                  <c:v>154.795857988166</c:v>
                </c:pt>
                <c:pt idx="8651">
                  <c:v>153.671597633136</c:v>
                </c:pt>
                <c:pt idx="8652">
                  <c:v>152.396449704142</c:v>
                </c:pt>
                <c:pt idx="8653">
                  <c:v>151</c:v>
                </c:pt>
                <c:pt idx="8654">
                  <c:v>149.44674556213</c:v>
                </c:pt>
                <c:pt idx="8655">
                  <c:v>147.769230769231</c:v>
                </c:pt>
                <c:pt idx="8656">
                  <c:v>145.94674556213</c:v>
                </c:pt>
                <c:pt idx="8657">
                  <c:v>144.032544378698</c:v>
                </c:pt>
                <c:pt idx="8658">
                  <c:v>142.023668639053</c:v>
                </c:pt>
                <c:pt idx="8659">
                  <c:v>139.905325443787</c:v>
                </c:pt>
                <c:pt idx="8660">
                  <c:v>137.701183431953</c:v>
                </c:pt>
                <c:pt idx="8661">
                  <c:v>135.41124260355</c:v>
                </c:pt>
                <c:pt idx="8662">
                  <c:v>133.065088757396</c:v>
                </c:pt>
                <c:pt idx="8663">
                  <c:v>130.671597633136</c:v>
                </c:pt>
                <c:pt idx="8664">
                  <c:v>128.215976331361</c:v>
                </c:pt>
                <c:pt idx="8665">
                  <c:v>125.704142011834</c:v>
                </c:pt>
                <c:pt idx="8666">
                  <c:v>123.168639053254</c:v>
                </c:pt>
                <c:pt idx="8667">
                  <c:v>120.633136094675</c:v>
                </c:pt>
                <c:pt idx="8668">
                  <c:v>118.10650887574</c:v>
                </c:pt>
                <c:pt idx="8669">
                  <c:v>115.600591715976</c:v>
                </c:pt>
                <c:pt idx="8670">
                  <c:v>113.130177514793</c:v>
                </c:pt>
                <c:pt idx="8671">
                  <c:v>110.724852071006</c:v>
                </c:pt>
                <c:pt idx="8672">
                  <c:v>108.390532544379</c:v>
                </c:pt>
                <c:pt idx="8673">
                  <c:v>106.14201183432</c:v>
                </c:pt>
                <c:pt idx="8674">
                  <c:v>103.958579881657</c:v>
                </c:pt>
                <c:pt idx="8675">
                  <c:v>101.795857988166</c:v>
                </c:pt>
                <c:pt idx="8676">
                  <c:v>99.6804733727811</c:v>
                </c:pt>
                <c:pt idx="8677">
                  <c:v>97.6153846153846</c:v>
                </c:pt>
                <c:pt idx="8678">
                  <c:v>95.603550295858</c:v>
                </c:pt>
                <c:pt idx="8679">
                  <c:v>93.5976331360947</c:v>
                </c:pt>
                <c:pt idx="8680">
                  <c:v>91.6449704142012</c:v>
                </c:pt>
                <c:pt idx="8681">
                  <c:v>89.7426035502958</c:v>
                </c:pt>
                <c:pt idx="8682">
                  <c:v>87.9023668639053</c:v>
                </c:pt>
                <c:pt idx="8683">
                  <c:v>86.0887573964497</c:v>
                </c:pt>
                <c:pt idx="8684">
                  <c:v>84.3609467455621</c:v>
                </c:pt>
                <c:pt idx="8685">
                  <c:v>82.7218934911243</c:v>
                </c:pt>
                <c:pt idx="8686">
                  <c:v>81.1656804733728</c:v>
                </c:pt>
                <c:pt idx="8687">
                  <c:v>79.7011834319527</c:v>
                </c:pt>
                <c:pt idx="8688">
                  <c:v>78.3550295857988</c:v>
                </c:pt>
                <c:pt idx="8689">
                  <c:v>77.1153846153846</c:v>
                </c:pt>
                <c:pt idx="8690">
                  <c:v>75.9704142011834</c:v>
                </c:pt>
                <c:pt idx="8691">
                  <c:v>74.9260355029586</c:v>
                </c:pt>
                <c:pt idx="8692">
                  <c:v>74.0029585798817</c:v>
                </c:pt>
                <c:pt idx="8693">
                  <c:v>73.1538461538461</c:v>
                </c:pt>
                <c:pt idx="8694">
                  <c:v>72.3461538461538</c:v>
                </c:pt>
                <c:pt idx="8695">
                  <c:v>71.5887573964497</c:v>
                </c:pt>
                <c:pt idx="8696">
                  <c:v>70.8816568047337</c:v>
                </c:pt>
                <c:pt idx="8697">
                  <c:v>70.1715976331361</c:v>
                </c:pt>
                <c:pt idx="8698">
                  <c:v>69.4881656804734</c:v>
                </c:pt>
                <c:pt idx="8699">
                  <c:v>68.7869822485207</c:v>
                </c:pt>
                <c:pt idx="8700">
                  <c:v>68.094674556213</c:v>
                </c:pt>
                <c:pt idx="8701">
                  <c:v>67.4378698224852</c:v>
                </c:pt>
                <c:pt idx="8702">
                  <c:v>66.8136094674556</c:v>
                </c:pt>
                <c:pt idx="8703">
                  <c:v>66.2455621301775</c:v>
                </c:pt>
                <c:pt idx="8704">
                  <c:v>65.7248520710059</c:v>
                </c:pt>
                <c:pt idx="8705">
                  <c:v>65.2869822485207</c:v>
                </c:pt>
                <c:pt idx="8706">
                  <c:v>64.8994082840237</c:v>
                </c:pt>
                <c:pt idx="8707">
                  <c:v>64.5769230769231</c:v>
                </c:pt>
                <c:pt idx="8708">
                  <c:v>64.292899408284</c:v>
                </c:pt>
                <c:pt idx="8709">
                  <c:v>64.0798816568047</c:v>
                </c:pt>
                <c:pt idx="8710">
                  <c:v>63.9201183431953</c:v>
                </c:pt>
                <c:pt idx="8711">
                  <c:v>63.7988165680473</c:v>
                </c:pt>
                <c:pt idx="8712">
                  <c:v>63.7130177514793</c:v>
                </c:pt>
                <c:pt idx="8713">
                  <c:v>63.6686390532544</c:v>
                </c:pt>
                <c:pt idx="8714">
                  <c:v>63.612426035503</c:v>
                </c:pt>
                <c:pt idx="8715">
                  <c:v>63.5650887573964</c:v>
                </c:pt>
                <c:pt idx="8716">
                  <c:v>63.5414201183432</c:v>
                </c:pt>
                <c:pt idx="8717">
                  <c:v>63.5502958579882</c:v>
                </c:pt>
                <c:pt idx="8718">
                  <c:v>63.5739644970414</c:v>
                </c:pt>
                <c:pt idx="8719">
                  <c:v>63.6479289940828</c:v>
                </c:pt>
                <c:pt idx="8720">
                  <c:v>63.7988165680473</c:v>
                </c:pt>
                <c:pt idx="8721">
                  <c:v>64.0207100591716</c:v>
                </c:pt>
                <c:pt idx="8722">
                  <c:v>64.310650887574</c:v>
                </c:pt>
                <c:pt idx="8723">
                  <c:v>64.7041420118343</c:v>
                </c:pt>
                <c:pt idx="8724">
                  <c:v>65.207100591716</c:v>
                </c:pt>
                <c:pt idx="8725">
                  <c:v>65.8668639053254</c:v>
                </c:pt>
                <c:pt idx="8726">
                  <c:v>66.6301775147929</c:v>
                </c:pt>
                <c:pt idx="8727">
                  <c:v>67.5147928994083</c:v>
                </c:pt>
                <c:pt idx="8728">
                  <c:v>68.4852071005917</c:v>
                </c:pt>
                <c:pt idx="8729">
                  <c:v>69.5355029585799</c:v>
                </c:pt>
                <c:pt idx="8730">
                  <c:v>70.6627218934911</c:v>
                </c:pt>
                <c:pt idx="8731">
                  <c:v>71.8609467455621</c:v>
                </c:pt>
                <c:pt idx="8732">
                  <c:v>73.1360946745562</c:v>
                </c:pt>
                <c:pt idx="8733">
                  <c:v>74.4822485207101</c:v>
                </c:pt>
                <c:pt idx="8734">
                  <c:v>75.8934911242604</c:v>
                </c:pt>
                <c:pt idx="8735">
                  <c:v>77.301775147929</c:v>
                </c:pt>
                <c:pt idx="8736">
                  <c:v>78.7455621301775</c:v>
                </c:pt>
                <c:pt idx="8737">
                  <c:v>80.2366863905325</c:v>
                </c:pt>
                <c:pt idx="8738">
                  <c:v>81.7307692307692</c:v>
                </c:pt>
                <c:pt idx="8739">
                  <c:v>83.2603550295858</c:v>
                </c:pt>
                <c:pt idx="8740">
                  <c:v>84.8343195266272</c:v>
                </c:pt>
                <c:pt idx="8741">
                  <c:v>86.4733727810651</c:v>
                </c:pt>
                <c:pt idx="8742">
                  <c:v>88.1597633136095</c:v>
                </c:pt>
                <c:pt idx="8743">
                  <c:v>89.8698224852071</c:v>
                </c:pt>
                <c:pt idx="8744">
                  <c:v>91.6183431952663</c:v>
                </c:pt>
                <c:pt idx="8745">
                  <c:v>93.3994082840237</c:v>
                </c:pt>
                <c:pt idx="8746">
                  <c:v>95.1863905325444</c:v>
                </c:pt>
                <c:pt idx="8747">
                  <c:v>96.9792899408284</c:v>
                </c:pt>
                <c:pt idx="8748">
                  <c:v>98.8195266272189</c:v>
                </c:pt>
                <c:pt idx="8749">
                  <c:v>100.662721893491</c:v>
                </c:pt>
                <c:pt idx="8750">
                  <c:v>102.488165680473</c:v>
                </c:pt>
                <c:pt idx="8751">
                  <c:v>104.307692307692</c:v>
                </c:pt>
                <c:pt idx="8752">
                  <c:v>106.147928994083</c:v>
                </c:pt>
                <c:pt idx="8753">
                  <c:v>107.994082840237</c:v>
                </c:pt>
                <c:pt idx="8754">
                  <c:v>109.831360946746</c:v>
                </c:pt>
                <c:pt idx="8755">
                  <c:v>111.644970414201</c:v>
                </c:pt>
                <c:pt idx="8756">
                  <c:v>113.452662721894</c:v>
                </c:pt>
                <c:pt idx="8757">
                  <c:v>115.233727810651</c:v>
                </c:pt>
                <c:pt idx="8758">
                  <c:v>116.976331360947</c:v>
                </c:pt>
                <c:pt idx="8759">
                  <c:v>118.707100591716</c:v>
                </c:pt>
                <c:pt idx="8760">
                  <c:v>120.467455621302</c:v>
                </c:pt>
                <c:pt idx="8761">
                  <c:v>122.251479289941</c:v>
                </c:pt>
                <c:pt idx="8762">
                  <c:v>124.008875739645</c:v>
                </c:pt>
                <c:pt idx="8763">
                  <c:v>125.739644970414</c:v>
                </c:pt>
                <c:pt idx="8764">
                  <c:v>127.455621301775</c:v>
                </c:pt>
                <c:pt idx="8765">
                  <c:v>129.12426035503</c:v>
                </c:pt>
                <c:pt idx="8766">
                  <c:v>130.760355029586</c:v>
                </c:pt>
                <c:pt idx="8767">
                  <c:v>132.355029585799</c:v>
                </c:pt>
                <c:pt idx="8768">
                  <c:v>133.926035502959</c:v>
                </c:pt>
                <c:pt idx="8769">
                  <c:v>135.485207100592</c:v>
                </c:pt>
                <c:pt idx="8770">
                  <c:v>137.014792899408</c:v>
                </c:pt>
                <c:pt idx="8771">
                  <c:v>138.48224852071</c:v>
                </c:pt>
                <c:pt idx="8772">
                  <c:v>139.89349112426</c:v>
                </c:pt>
                <c:pt idx="8773">
                  <c:v>141.218934911243</c:v>
                </c:pt>
                <c:pt idx="8774">
                  <c:v>142.452662721894</c:v>
                </c:pt>
                <c:pt idx="8775">
                  <c:v>143.633136094675</c:v>
                </c:pt>
                <c:pt idx="8776">
                  <c:v>144.754437869822</c:v>
                </c:pt>
                <c:pt idx="8777">
                  <c:v>145.831360946746</c:v>
                </c:pt>
                <c:pt idx="8778">
                  <c:v>146.828402366864</c:v>
                </c:pt>
                <c:pt idx="8779">
                  <c:v>147.710059171598</c:v>
                </c:pt>
                <c:pt idx="8780">
                  <c:v>148.526627218935</c:v>
                </c:pt>
                <c:pt idx="8781">
                  <c:v>149.248520710059</c:v>
                </c:pt>
                <c:pt idx="8782">
                  <c:v>149.846153846154</c:v>
                </c:pt>
                <c:pt idx="8783">
                  <c:v>150.325443786982</c:v>
                </c:pt>
                <c:pt idx="8784">
                  <c:v>150.727810650888</c:v>
                </c:pt>
                <c:pt idx="8785">
                  <c:v>151.023668639053</c:v>
                </c:pt>
                <c:pt idx="8786">
                  <c:v>151.189349112426</c:v>
                </c:pt>
                <c:pt idx="8787">
                  <c:v>151.221893491124</c:v>
                </c:pt>
                <c:pt idx="8788">
                  <c:v>151.144970414201</c:v>
                </c:pt>
                <c:pt idx="8789">
                  <c:v>150.92899408284</c:v>
                </c:pt>
                <c:pt idx="8790">
                  <c:v>150.550295857988</c:v>
                </c:pt>
                <c:pt idx="8791">
                  <c:v>150.023668639053</c:v>
                </c:pt>
                <c:pt idx="8792">
                  <c:v>149.381656804734</c:v>
                </c:pt>
                <c:pt idx="8793">
                  <c:v>148.591715976331</c:v>
                </c:pt>
                <c:pt idx="8794">
                  <c:v>147.639053254438</c:v>
                </c:pt>
                <c:pt idx="8795">
                  <c:v>146.53550295858</c:v>
                </c:pt>
                <c:pt idx="8796">
                  <c:v>145.307692307692</c:v>
                </c:pt>
                <c:pt idx="8797">
                  <c:v>143.96449704142</c:v>
                </c:pt>
                <c:pt idx="8798">
                  <c:v>142.494082840237</c:v>
                </c:pt>
                <c:pt idx="8799">
                  <c:v>140.92899408284</c:v>
                </c:pt>
                <c:pt idx="8800">
                  <c:v>139.307692307692</c:v>
                </c:pt>
                <c:pt idx="8801">
                  <c:v>137.597633136095</c:v>
                </c:pt>
                <c:pt idx="8802">
                  <c:v>135.822485207101</c:v>
                </c:pt>
                <c:pt idx="8803">
                  <c:v>133.973372781065</c:v>
                </c:pt>
                <c:pt idx="8804">
                  <c:v>132.085798816568</c:v>
                </c:pt>
                <c:pt idx="8805">
                  <c:v>130.171597633136</c:v>
                </c:pt>
                <c:pt idx="8806">
                  <c:v>128.221893491124</c:v>
                </c:pt>
                <c:pt idx="8807">
                  <c:v>126.269230769231</c:v>
                </c:pt>
                <c:pt idx="8808">
                  <c:v>124.340236686391</c:v>
                </c:pt>
                <c:pt idx="8809">
                  <c:v>122.41124260355</c:v>
                </c:pt>
                <c:pt idx="8810">
                  <c:v>120.443786982249</c:v>
                </c:pt>
                <c:pt idx="8811">
                  <c:v>118.461538461538</c:v>
                </c:pt>
                <c:pt idx="8812">
                  <c:v>116.461538461538</c:v>
                </c:pt>
                <c:pt idx="8813">
                  <c:v>114.473372781065</c:v>
                </c:pt>
                <c:pt idx="8814">
                  <c:v>112.491124260355</c:v>
                </c:pt>
                <c:pt idx="8815">
                  <c:v>110.541420118343</c:v>
                </c:pt>
                <c:pt idx="8816">
                  <c:v>108.662721893491</c:v>
                </c:pt>
                <c:pt idx="8817">
                  <c:v>106.828402366864</c:v>
                </c:pt>
                <c:pt idx="8818">
                  <c:v>105.005917159763</c:v>
                </c:pt>
                <c:pt idx="8819">
                  <c:v>103.213017751479</c:v>
                </c:pt>
                <c:pt idx="8820">
                  <c:v>101.48224852071</c:v>
                </c:pt>
                <c:pt idx="8821">
                  <c:v>99.8165680473373</c:v>
                </c:pt>
                <c:pt idx="8822">
                  <c:v>98.207100591716</c:v>
                </c:pt>
                <c:pt idx="8823">
                  <c:v>96.7041420118343</c:v>
                </c:pt>
                <c:pt idx="8824">
                  <c:v>95.3402366863905</c:v>
                </c:pt>
                <c:pt idx="8825">
                  <c:v>94.0828402366864</c:v>
                </c:pt>
                <c:pt idx="8826">
                  <c:v>92.8550295857988</c:v>
                </c:pt>
                <c:pt idx="8827">
                  <c:v>91.6952662721893</c:v>
                </c:pt>
                <c:pt idx="8828">
                  <c:v>90.5798816568047</c:v>
                </c:pt>
                <c:pt idx="8829">
                  <c:v>89.491124260355</c:v>
                </c:pt>
                <c:pt idx="8830">
                  <c:v>88.4408284023669</c:v>
                </c:pt>
                <c:pt idx="8831">
                  <c:v>87.4378698224852</c:v>
                </c:pt>
                <c:pt idx="8832">
                  <c:v>86.5029585798817</c:v>
                </c:pt>
                <c:pt idx="8833">
                  <c:v>85.6213017751479</c:v>
                </c:pt>
                <c:pt idx="8834">
                  <c:v>84.7426035502959</c:v>
                </c:pt>
                <c:pt idx="8835">
                  <c:v>83.8934911242604</c:v>
                </c:pt>
                <c:pt idx="8836">
                  <c:v>83.0887573964497</c:v>
                </c:pt>
                <c:pt idx="8837">
                  <c:v>82.319526627219</c:v>
                </c:pt>
                <c:pt idx="8838">
                  <c:v>81.6094674556213</c:v>
                </c:pt>
                <c:pt idx="8839">
                  <c:v>80.9822485207101</c:v>
                </c:pt>
                <c:pt idx="8840">
                  <c:v>80.4378698224852</c:v>
                </c:pt>
                <c:pt idx="8841">
                  <c:v>79.9674556213018</c:v>
                </c:pt>
                <c:pt idx="8842">
                  <c:v>79.5739644970414</c:v>
                </c:pt>
                <c:pt idx="8843">
                  <c:v>79.2662721893491</c:v>
                </c:pt>
                <c:pt idx="8844">
                  <c:v>79.0473372781065</c:v>
                </c:pt>
                <c:pt idx="8845">
                  <c:v>78.8994082840237</c:v>
                </c:pt>
                <c:pt idx="8846">
                  <c:v>78.7958579881657</c:v>
                </c:pt>
                <c:pt idx="8847">
                  <c:v>78.7426035502959</c:v>
                </c:pt>
                <c:pt idx="8848">
                  <c:v>78.7396449704142</c:v>
                </c:pt>
                <c:pt idx="8849">
                  <c:v>78.7278106508876</c:v>
                </c:pt>
                <c:pt idx="8850">
                  <c:v>78.6923076923077</c:v>
                </c:pt>
                <c:pt idx="8851">
                  <c:v>78.6449704142012</c:v>
                </c:pt>
                <c:pt idx="8852">
                  <c:v>78.6094674556213</c:v>
                </c:pt>
                <c:pt idx="8853">
                  <c:v>78.5621301775148</c:v>
                </c:pt>
                <c:pt idx="8854">
                  <c:v>78.5207100591716</c:v>
                </c:pt>
                <c:pt idx="8855">
                  <c:v>78.4911242603551</c:v>
                </c:pt>
                <c:pt idx="8856">
                  <c:v>78.4615384615385</c:v>
                </c:pt>
                <c:pt idx="8857">
                  <c:v>78.4467455621302</c:v>
                </c:pt>
                <c:pt idx="8858">
                  <c:v>78.4260355029586</c:v>
                </c:pt>
                <c:pt idx="8859">
                  <c:v>78.4082840236686</c:v>
                </c:pt>
                <c:pt idx="8860">
                  <c:v>78.4349112426036</c:v>
                </c:pt>
                <c:pt idx="8861">
                  <c:v>78.4970414201184</c:v>
                </c:pt>
                <c:pt idx="8862">
                  <c:v>78.603550295858</c:v>
                </c:pt>
                <c:pt idx="8863">
                  <c:v>78.7455621301775</c:v>
                </c:pt>
                <c:pt idx="8864">
                  <c:v>78.9112426035503</c:v>
                </c:pt>
                <c:pt idx="8865">
                  <c:v>79.103550295858</c:v>
                </c:pt>
                <c:pt idx="8866">
                  <c:v>79.3047337278107</c:v>
                </c:pt>
                <c:pt idx="8867">
                  <c:v>79.5414201183432</c:v>
                </c:pt>
                <c:pt idx="8868">
                  <c:v>79.801775147929</c:v>
                </c:pt>
                <c:pt idx="8869">
                  <c:v>80.1242603550296</c:v>
                </c:pt>
                <c:pt idx="8870">
                  <c:v>80.491124260355</c:v>
                </c:pt>
                <c:pt idx="8871">
                  <c:v>80.9171597633136</c:v>
                </c:pt>
                <c:pt idx="8872">
                  <c:v>81.4201183431953</c:v>
                </c:pt>
                <c:pt idx="8873">
                  <c:v>81.9881656804734</c:v>
                </c:pt>
                <c:pt idx="8874">
                  <c:v>82.6360946745562</c:v>
                </c:pt>
                <c:pt idx="8875">
                  <c:v>83.3431952662722</c:v>
                </c:pt>
                <c:pt idx="8876">
                  <c:v>84.1213017751479</c:v>
                </c:pt>
                <c:pt idx="8877">
                  <c:v>84.9733727810651</c:v>
                </c:pt>
                <c:pt idx="8878">
                  <c:v>85.8491124260355</c:v>
                </c:pt>
                <c:pt idx="8879">
                  <c:v>86.7958579881657</c:v>
                </c:pt>
                <c:pt idx="8880">
                  <c:v>87.792899408284</c:v>
                </c:pt>
                <c:pt idx="8881">
                  <c:v>88.8254437869822</c:v>
                </c:pt>
                <c:pt idx="8882">
                  <c:v>89.8846153846154</c:v>
                </c:pt>
                <c:pt idx="8883">
                  <c:v>90.9763313609468</c:v>
                </c:pt>
                <c:pt idx="8884">
                  <c:v>92.1005917159764</c:v>
                </c:pt>
                <c:pt idx="8885">
                  <c:v>93.2721893491124</c:v>
                </c:pt>
                <c:pt idx="8886">
                  <c:v>94.4733727810651</c:v>
                </c:pt>
                <c:pt idx="8887">
                  <c:v>95.6745562130178</c:v>
                </c:pt>
                <c:pt idx="8888">
                  <c:v>96.914201183432</c:v>
                </c:pt>
                <c:pt idx="8889">
                  <c:v>98.1863905325444</c:v>
                </c:pt>
                <c:pt idx="8890">
                  <c:v>99.4852071005917</c:v>
                </c:pt>
                <c:pt idx="8891">
                  <c:v>100.810650887574</c:v>
                </c:pt>
                <c:pt idx="8892">
                  <c:v>102.162721893491</c:v>
                </c:pt>
                <c:pt idx="8893">
                  <c:v>103.523668639053</c:v>
                </c:pt>
                <c:pt idx="8894">
                  <c:v>104.914201183432</c:v>
                </c:pt>
                <c:pt idx="8895">
                  <c:v>106.269230769231</c:v>
                </c:pt>
                <c:pt idx="8896">
                  <c:v>107.612426035503</c:v>
                </c:pt>
                <c:pt idx="8897">
                  <c:v>108.943786982249</c:v>
                </c:pt>
                <c:pt idx="8898">
                  <c:v>110.251479289941</c:v>
                </c:pt>
                <c:pt idx="8899">
                  <c:v>111.529585798817</c:v>
                </c:pt>
                <c:pt idx="8900">
                  <c:v>112.786982248521</c:v>
                </c:pt>
                <c:pt idx="8901">
                  <c:v>114.056213017751</c:v>
                </c:pt>
                <c:pt idx="8902">
                  <c:v>115.325443786982</c:v>
                </c:pt>
                <c:pt idx="8903">
                  <c:v>116.60650887574</c:v>
                </c:pt>
                <c:pt idx="8904">
                  <c:v>117.931952662722</c:v>
                </c:pt>
                <c:pt idx="8905">
                  <c:v>119.284023668639</c:v>
                </c:pt>
                <c:pt idx="8906">
                  <c:v>120.647928994083</c:v>
                </c:pt>
                <c:pt idx="8907">
                  <c:v>122.026627218935</c:v>
                </c:pt>
                <c:pt idx="8908">
                  <c:v>123.42899408284</c:v>
                </c:pt>
                <c:pt idx="8909">
                  <c:v>124.828402366864</c:v>
                </c:pt>
                <c:pt idx="8910">
                  <c:v>126.215976331361</c:v>
                </c:pt>
                <c:pt idx="8911">
                  <c:v>127.573964497041</c:v>
                </c:pt>
                <c:pt idx="8912">
                  <c:v>128.926035502959</c:v>
                </c:pt>
                <c:pt idx="8913">
                  <c:v>130.301775147929</c:v>
                </c:pt>
                <c:pt idx="8914">
                  <c:v>131.630177514793</c:v>
                </c:pt>
                <c:pt idx="8915">
                  <c:v>132.920118343195</c:v>
                </c:pt>
                <c:pt idx="8916">
                  <c:v>134.162721893491</c:v>
                </c:pt>
                <c:pt idx="8917">
                  <c:v>135.340236686391</c:v>
                </c:pt>
                <c:pt idx="8918">
                  <c:v>136.440828402367</c:v>
                </c:pt>
                <c:pt idx="8919">
                  <c:v>137.491124260355</c:v>
                </c:pt>
                <c:pt idx="8920">
                  <c:v>138.470414201183</c:v>
                </c:pt>
                <c:pt idx="8921">
                  <c:v>139.402366863905</c:v>
                </c:pt>
                <c:pt idx="8922">
                  <c:v>140.275147928994</c:v>
                </c:pt>
                <c:pt idx="8923">
                  <c:v>141.08875739645</c:v>
                </c:pt>
                <c:pt idx="8924">
                  <c:v>141.840236686391</c:v>
                </c:pt>
                <c:pt idx="8925">
                  <c:v>142.505917159763</c:v>
                </c:pt>
                <c:pt idx="8926">
                  <c:v>143.050295857988</c:v>
                </c:pt>
                <c:pt idx="8927">
                  <c:v>143.520710059172</c:v>
                </c:pt>
                <c:pt idx="8928">
                  <c:v>143.908284023669</c:v>
                </c:pt>
                <c:pt idx="8929">
                  <c:v>144.210059171598</c:v>
                </c:pt>
                <c:pt idx="8930">
                  <c:v>144.452662721894</c:v>
                </c:pt>
                <c:pt idx="8931">
                  <c:v>144.603550295858</c:v>
                </c:pt>
                <c:pt idx="8932">
                  <c:v>144.659763313609</c:v>
                </c:pt>
                <c:pt idx="8933">
                  <c:v>144.636094674556</c:v>
                </c:pt>
                <c:pt idx="8934">
                  <c:v>144.523668639053</c:v>
                </c:pt>
                <c:pt idx="8935">
                  <c:v>144.337278106509</c:v>
                </c:pt>
                <c:pt idx="8936">
                  <c:v>144.079881656805</c:v>
                </c:pt>
                <c:pt idx="8937">
                  <c:v>143.730769230769</c:v>
                </c:pt>
                <c:pt idx="8938">
                  <c:v>143.295857988166</c:v>
                </c:pt>
                <c:pt idx="8939">
                  <c:v>142.778106508876</c:v>
                </c:pt>
                <c:pt idx="8940">
                  <c:v>142.171597633136</c:v>
                </c:pt>
                <c:pt idx="8941">
                  <c:v>141.473372781065</c:v>
                </c:pt>
                <c:pt idx="8942">
                  <c:v>140.704142011834</c:v>
                </c:pt>
                <c:pt idx="8943">
                  <c:v>139.837278106509</c:v>
                </c:pt>
                <c:pt idx="8944">
                  <c:v>138.926035502959</c:v>
                </c:pt>
                <c:pt idx="8945">
                  <c:v>137.926035502959</c:v>
                </c:pt>
                <c:pt idx="8946">
                  <c:v>136.840236686391</c:v>
                </c:pt>
                <c:pt idx="8947">
                  <c:v>135.698224852071</c:v>
                </c:pt>
                <c:pt idx="8948">
                  <c:v>134.485207100592</c:v>
                </c:pt>
                <c:pt idx="8949">
                  <c:v>133.183431952663</c:v>
                </c:pt>
                <c:pt idx="8950">
                  <c:v>131.789940828402</c:v>
                </c:pt>
                <c:pt idx="8951">
                  <c:v>130.334319526627</c:v>
                </c:pt>
                <c:pt idx="8952">
                  <c:v>128.804733727811</c:v>
                </c:pt>
                <c:pt idx="8953">
                  <c:v>127.198224852071</c:v>
                </c:pt>
                <c:pt idx="8954">
                  <c:v>125.526627218935</c:v>
                </c:pt>
                <c:pt idx="8955">
                  <c:v>123.786982248521</c:v>
                </c:pt>
                <c:pt idx="8956">
                  <c:v>121.967455621302</c:v>
                </c:pt>
                <c:pt idx="8957">
                  <c:v>120.073964497041</c:v>
                </c:pt>
                <c:pt idx="8958">
                  <c:v>118.147928994083</c:v>
                </c:pt>
                <c:pt idx="8959">
                  <c:v>116.183431952663</c:v>
                </c:pt>
                <c:pt idx="8960">
                  <c:v>114.195266272189</c:v>
                </c:pt>
                <c:pt idx="8961">
                  <c:v>112.198224852071</c:v>
                </c:pt>
                <c:pt idx="8962">
                  <c:v>110.221893491124</c:v>
                </c:pt>
                <c:pt idx="8963">
                  <c:v>108.298816568047</c:v>
                </c:pt>
                <c:pt idx="8964">
                  <c:v>106.39349112426</c:v>
                </c:pt>
                <c:pt idx="8965">
                  <c:v>104.514792899408</c:v>
                </c:pt>
                <c:pt idx="8966">
                  <c:v>102.668639053254</c:v>
                </c:pt>
                <c:pt idx="8967">
                  <c:v>100.846153846154</c:v>
                </c:pt>
                <c:pt idx="8968">
                  <c:v>99.0177514792899</c:v>
                </c:pt>
                <c:pt idx="8969">
                  <c:v>97.2544378698225</c:v>
                </c:pt>
                <c:pt idx="8970">
                  <c:v>95.5059171597633</c:v>
                </c:pt>
                <c:pt idx="8971">
                  <c:v>93.8076923076923</c:v>
                </c:pt>
                <c:pt idx="8972">
                  <c:v>92.1568047337278</c:v>
                </c:pt>
                <c:pt idx="8973">
                  <c:v>90.51775147929</c:v>
                </c:pt>
                <c:pt idx="8974">
                  <c:v>88.914201183432</c:v>
                </c:pt>
                <c:pt idx="8975">
                  <c:v>87.3313609467456</c:v>
                </c:pt>
                <c:pt idx="8976">
                  <c:v>85.792899408284</c:v>
                </c:pt>
                <c:pt idx="8977">
                  <c:v>84.3254437869823</c:v>
                </c:pt>
                <c:pt idx="8978">
                  <c:v>82.9556213017752</c:v>
                </c:pt>
                <c:pt idx="8979">
                  <c:v>81.6390532544379</c:v>
                </c:pt>
                <c:pt idx="8980">
                  <c:v>80.3816568047337</c:v>
                </c:pt>
                <c:pt idx="8981">
                  <c:v>79.2011834319527</c:v>
                </c:pt>
                <c:pt idx="8982">
                  <c:v>78.0591715976331</c:v>
                </c:pt>
                <c:pt idx="8983">
                  <c:v>76.9733727810651</c:v>
                </c:pt>
                <c:pt idx="8984">
                  <c:v>75.9230769230769</c:v>
                </c:pt>
                <c:pt idx="8985">
                  <c:v>74.9082840236686</c:v>
                </c:pt>
                <c:pt idx="8986">
                  <c:v>73.9349112426035</c:v>
                </c:pt>
                <c:pt idx="8987">
                  <c:v>72.9792899408284</c:v>
                </c:pt>
                <c:pt idx="8988">
                  <c:v>72.0562130177515</c:v>
                </c:pt>
                <c:pt idx="8989">
                  <c:v>71.1420118343195</c:v>
                </c:pt>
                <c:pt idx="8990">
                  <c:v>70.2485207100592</c:v>
                </c:pt>
                <c:pt idx="8991">
                  <c:v>69.3668639053254</c:v>
                </c:pt>
                <c:pt idx="8992">
                  <c:v>68.5295857988166</c:v>
                </c:pt>
                <c:pt idx="8993">
                  <c:v>67.7337278106509</c:v>
                </c:pt>
                <c:pt idx="8994">
                  <c:v>67</c:v>
                </c:pt>
                <c:pt idx="8995">
                  <c:v>66.3047337278106</c:v>
                </c:pt>
                <c:pt idx="8996">
                  <c:v>65.6627218934911</c:v>
                </c:pt>
                <c:pt idx="8997">
                  <c:v>65.0769230769231</c:v>
                </c:pt>
                <c:pt idx="8998">
                  <c:v>64.5502958579882</c:v>
                </c:pt>
                <c:pt idx="8999">
                  <c:v>64.0680473372781</c:v>
                </c:pt>
                <c:pt idx="9000">
                  <c:v>63.6360946745562</c:v>
                </c:pt>
                <c:pt idx="9001">
                  <c:v>63.2721893491124</c:v>
                </c:pt>
                <c:pt idx="9002">
                  <c:v>62.9674556213018</c:v>
                </c:pt>
                <c:pt idx="9003">
                  <c:v>62.6834319526627</c:v>
                </c:pt>
                <c:pt idx="9004">
                  <c:v>62.4319526627219</c:v>
                </c:pt>
                <c:pt idx="9005">
                  <c:v>62.2130177514793</c:v>
                </c:pt>
                <c:pt idx="9006">
                  <c:v>62.0384615384616</c:v>
                </c:pt>
                <c:pt idx="9007">
                  <c:v>61.8905325443787</c:v>
                </c:pt>
                <c:pt idx="9008">
                  <c:v>61.8047337278107</c:v>
                </c:pt>
                <c:pt idx="9009">
                  <c:v>61.7781065088758</c:v>
                </c:pt>
                <c:pt idx="9010">
                  <c:v>61.801775147929</c:v>
                </c:pt>
                <c:pt idx="9011">
                  <c:v>61.8698224852071</c:v>
                </c:pt>
                <c:pt idx="9012">
                  <c:v>61.9881656804734</c:v>
                </c:pt>
                <c:pt idx="9013">
                  <c:v>62.1656804733728</c:v>
                </c:pt>
                <c:pt idx="9014">
                  <c:v>62.3579881656805</c:v>
                </c:pt>
                <c:pt idx="9015">
                  <c:v>62.585798816568</c:v>
                </c:pt>
                <c:pt idx="9016">
                  <c:v>62.8639053254438</c:v>
                </c:pt>
                <c:pt idx="9017">
                  <c:v>63.1923076923077</c:v>
                </c:pt>
                <c:pt idx="9018">
                  <c:v>63.5621301775148</c:v>
                </c:pt>
                <c:pt idx="9019">
                  <c:v>63.9852071005917</c:v>
                </c:pt>
                <c:pt idx="9020">
                  <c:v>64.4585798816568</c:v>
                </c:pt>
                <c:pt idx="9021">
                  <c:v>64.9526627218935</c:v>
                </c:pt>
                <c:pt idx="9022">
                  <c:v>65.4940828402367</c:v>
                </c:pt>
                <c:pt idx="9023">
                  <c:v>66.085798816568</c:v>
                </c:pt>
                <c:pt idx="9024">
                  <c:v>66.7573964497041</c:v>
                </c:pt>
                <c:pt idx="9025">
                  <c:v>67.5118343195266</c:v>
                </c:pt>
                <c:pt idx="9026">
                  <c:v>68.3313609467456</c:v>
                </c:pt>
                <c:pt idx="9027">
                  <c:v>69.2426035502959</c:v>
                </c:pt>
                <c:pt idx="9028">
                  <c:v>70.207100591716</c:v>
                </c:pt>
                <c:pt idx="9029">
                  <c:v>71.2337278106509</c:v>
                </c:pt>
                <c:pt idx="9030">
                  <c:v>72.2958579881657</c:v>
                </c:pt>
                <c:pt idx="9031">
                  <c:v>73.4319526627219</c:v>
                </c:pt>
                <c:pt idx="9032">
                  <c:v>74.6213017751479</c:v>
                </c:pt>
                <c:pt idx="9033">
                  <c:v>75.8757396449704</c:v>
                </c:pt>
                <c:pt idx="9034">
                  <c:v>77.189349112426</c:v>
                </c:pt>
                <c:pt idx="9035">
                  <c:v>78.5414201183432</c:v>
                </c:pt>
                <c:pt idx="9036">
                  <c:v>79.9260355029586</c:v>
                </c:pt>
                <c:pt idx="9037">
                  <c:v>81.3224852071006</c:v>
                </c:pt>
                <c:pt idx="9038">
                  <c:v>82.7485207100592</c:v>
                </c:pt>
                <c:pt idx="9039">
                  <c:v>84.2041420118343</c:v>
                </c:pt>
                <c:pt idx="9040">
                  <c:v>85.6804733727811</c:v>
                </c:pt>
                <c:pt idx="9041">
                  <c:v>87.2218934911243</c:v>
                </c:pt>
                <c:pt idx="9042">
                  <c:v>88.819526627219</c:v>
                </c:pt>
                <c:pt idx="9043">
                  <c:v>90.4704142011834</c:v>
                </c:pt>
                <c:pt idx="9044">
                  <c:v>92.1272189349113</c:v>
                </c:pt>
                <c:pt idx="9045">
                  <c:v>93.8224852071006</c:v>
                </c:pt>
                <c:pt idx="9046">
                  <c:v>95.5325443786982</c:v>
                </c:pt>
                <c:pt idx="9047">
                  <c:v>97.2869822485207</c:v>
                </c:pt>
                <c:pt idx="9048">
                  <c:v>99.0650887573965</c:v>
                </c:pt>
                <c:pt idx="9049">
                  <c:v>100.840236686391</c:v>
                </c:pt>
                <c:pt idx="9050">
                  <c:v>102.585798816568</c:v>
                </c:pt>
                <c:pt idx="9051">
                  <c:v>104.313609467456</c:v>
                </c:pt>
                <c:pt idx="9052">
                  <c:v>106.008875739645</c:v>
                </c:pt>
                <c:pt idx="9053">
                  <c:v>107.674556213018</c:v>
                </c:pt>
                <c:pt idx="9054">
                  <c:v>109.328402366864</c:v>
                </c:pt>
                <c:pt idx="9055">
                  <c:v>110.952662721894</c:v>
                </c:pt>
                <c:pt idx="9056">
                  <c:v>112.559171597633</c:v>
                </c:pt>
                <c:pt idx="9057">
                  <c:v>114.139053254438</c:v>
                </c:pt>
                <c:pt idx="9058">
                  <c:v>115.677514792899</c:v>
                </c:pt>
                <c:pt idx="9059">
                  <c:v>117.165680473373</c:v>
                </c:pt>
                <c:pt idx="9060">
                  <c:v>118.582840236686</c:v>
                </c:pt>
                <c:pt idx="9061">
                  <c:v>119.94674556213</c:v>
                </c:pt>
                <c:pt idx="9062">
                  <c:v>121.286982248521</c:v>
                </c:pt>
                <c:pt idx="9063">
                  <c:v>122.615384615385</c:v>
                </c:pt>
                <c:pt idx="9064">
                  <c:v>123.914201183432</c:v>
                </c:pt>
                <c:pt idx="9065">
                  <c:v>125.186390532544</c:v>
                </c:pt>
                <c:pt idx="9066">
                  <c:v>126.420118343195</c:v>
                </c:pt>
                <c:pt idx="9067">
                  <c:v>127.550295857988</c:v>
                </c:pt>
                <c:pt idx="9068">
                  <c:v>128.582840236686</c:v>
                </c:pt>
                <c:pt idx="9069">
                  <c:v>129.508875739645</c:v>
                </c:pt>
                <c:pt idx="9070">
                  <c:v>130.402366863905</c:v>
                </c:pt>
                <c:pt idx="9071">
                  <c:v>131.218934911243</c:v>
                </c:pt>
                <c:pt idx="9072">
                  <c:v>131.955621301775</c:v>
                </c:pt>
                <c:pt idx="9073">
                  <c:v>132.612426035503</c:v>
                </c:pt>
                <c:pt idx="9074">
                  <c:v>133.171597633136</c:v>
                </c:pt>
                <c:pt idx="9075">
                  <c:v>133.64201183432</c:v>
                </c:pt>
                <c:pt idx="9076">
                  <c:v>134.029585798817</c:v>
                </c:pt>
                <c:pt idx="9077">
                  <c:v>134.298816568047</c:v>
                </c:pt>
                <c:pt idx="9078">
                  <c:v>134.473372781065</c:v>
                </c:pt>
                <c:pt idx="9079">
                  <c:v>134.523668639053</c:v>
                </c:pt>
                <c:pt idx="9080">
                  <c:v>134.440828402367</c:v>
                </c:pt>
                <c:pt idx="9081">
                  <c:v>134.260355029586</c:v>
                </c:pt>
                <c:pt idx="9082">
                  <c:v>133.967455621302</c:v>
                </c:pt>
                <c:pt idx="9083">
                  <c:v>133.547337278107</c:v>
                </c:pt>
                <c:pt idx="9084">
                  <c:v>133</c:v>
                </c:pt>
                <c:pt idx="9085">
                  <c:v>132.343195266272</c:v>
                </c:pt>
                <c:pt idx="9086">
                  <c:v>131.591715976331</c:v>
                </c:pt>
                <c:pt idx="9087">
                  <c:v>130.742603550296</c:v>
                </c:pt>
                <c:pt idx="9088">
                  <c:v>129.757396449704</c:v>
                </c:pt>
                <c:pt idx="9089">
                  <c:v>128.662721893491</c:v>
                </c:pt>
                <c:pt idx="9090">
                  <c:v>127.467455621302</c:v>
                </c:pt>
                <c:pt idx="9091">
                  <c:v>126.180473372781</c:v>
                </c:pt>
                <c:pt idx="9092">
                  <c:v>124.846153846154</c:v>
                </c:pt>
                <c:pt idx="9093">
                  <c:v>123.485207100592</c:v>
                </c:pt>
                <c:pt idx="9094">
                  <c:v>122.079881656805</c:v>
                </c:pt>
                <c:pt idx="9095">
                  <c:v>120.653846153846</c:v>
                </c:pt>
                <c:pt idx="9096">
                  <c:v>119.12426035503</c:v>
                </c:pt>
                <c:pt idx="9097">
                  <c:v>117.514792899408</c:v>
                </c:pt>
                <c:pt idx="9098">
                  <c:v>115.855029585799</c:v>
                </c:pt>
                <c:pt idx="9099">
                  <c:v>114.127218934911</c:v>
                </c:pt>
                <c:pt idx="9100">
                  <c:v>112.352071005917</c:v>
                </c:pt>
                <c:pt idx="9101">
                  <c:v>110.556213017751</c:v>
                </c:pt>
                <c:pt idx="9102">
                  <c:v>108.730769230769</c:v>
                </c:pt>
                <c:pt idx="9103">
                  <c:v>106.902366863905</c:v>
                </c:pt>
                <c:pt idx="9104">
                  <c:v>105.041420118343</c:v>
                </c:pt>
                <c:pt idx="9105">
                  <c:v>103.150887573964</c:v>
                </c:pt>
                <c:pt idx="9106">
                  <c:v>101.275147928994</c:v>
                </c:pt>
                <c:pt idx="9107">
                  <c:v>99.396449704142</c:v>
                </c:pt>
                <c:pt idx="9108">
                  <c:v>97.5266272189349</c:v>
                </c:pt>
                <c:pt idx="9109">
                  <c:v>95.6863905325444</c:v>
                </c:pt>
                <c:pt idx="9110">
                  <c:v>93.8994082840237</c:v>
                </c:pt>
                <c:pt idx="9111">
                  <c:v>92.1420118343196</c:v>
                </c:pt>
                <c:pt idx="9112">
                  <c:v>90.414201183432</c:v>
                </c:pt>
                <c:pt idx="9113">
                  <c:v>88.7278106508876</c:v>
                </c:pt>
                <c:pt idx="9114">
                  <c:v>87.0857988165681</c:v>
                </c:pt>
                <c:pt idx="9115">
                  <c:v>85.4674556213018</c:v>
                </c:pt>
                <c:pt idx="9116">
                  <c:v>83.8757396449704</c:v>
                </c:pt>
                <c:pt idx="9117">
                  <c:v>82.310650887574</c:v>
                </c:pt>
                <c:pt idx="9118">
                  <c:v>80.7810650887574</c:v>
                </c:pt>
                <c:pt idx="9119">
                  <c:v>79.2810650887574</c:v>
                </c:pt>
                <c:pt idx="9120">
                  <c:v>77.8372781065089</c:v>
                </c:pt>
                <c:pt idx="9121">
                  <c:v>76.4467455621302</c:v>
                </c:pt>
                <c:pt idx="9122">
                  <c:v>75.1568047337278</c:v>
                </c:pt>
                <c:pt idx="9123">
                  <c:v>73.9674556213018</c:v>
                </c:pt>
                <c:pt idx="9124">
                  <c:v>72.8846153846154</c:v>
                </c:pt>
                <c:pt idx="9125">
                  <c:v>71.905325443787</c:v>
                </c:pt>
                <c:pt idx="9126">
                  <c:v>71.0118343195266</c:v>
                </c:pt>
                <c:pt idx="9127">
                  <c:v>70.198224852071</c:v>
                </c:pt>
                <c:pt idx="9128">
                  <c:v>69.4615384615385</c:v>
                </c:pt>
                <c:pt idx="9129">
                  <c:v>68.8224852071006</c:v>
                </c:pt>
                <c:pt idx="9130">
                  <c:v>68.310650887574</c:v>
                </c:pt>
                <c:pt idx="9131">
                  <c:v>67.9289940828402</c:v>
                </c:pt>
                <c:pt idx="9132">
                  <c:v>67.6479289940828</c:v>
                </c:pt>
                <c:pt idx="9133">
                  <c:v>67.4378698224852</c:v>
                </c:pt>
                <c:pt idx="9134">
                  <c:v>67.2988165680473</c:v>
                </c:pt>
                <c:pt idx="9135">
                  <c:v>67.215976331361</c:v>
                </c:pt>
                <c:pt idx="9136">
                  <c:v>67.1804733727811</c:v>
                </c:pt>
                <c:pt idx="9137">
                  <c:v>67.2041420118343</c:v>
                </c:pt>
                <c:pt idx="9138">
                  <c:v>67.3136094674556</c:v>
                </c:pt>
                <c:pt idx="9139">
                  <c:v>67.5059171597633</c:v>
                </c:pt>
                <c:pt idx="9140">
                  <c:v>67.7958579881657</c:v>
                </c:pt>
                <c:pt idx="9141">
                  <c:v>68.1775147928994</c:v>
                </c:pt>
                <c:pt idx="9142">
                  <c:v>68.612426035503</c:v>
                </c:pt>
                <c:pt idx="9143">
                  <c:v>69.0798816568047</c:v>
                </c:pt>
                <c:pt idx="9144">
                  <c:v>69.5443786982249</c:v>
                </c:pt>
                <c:pt idx="9145">
                  <c:v>70.0147928994083</c:v>
                </c:pt>
                <c:pt idx="9146">
                  <c:v>70.4792899408284</c:v>
                </c:pt>
                <c:pt idx="9147">
                  <c:v>70.9408284023669</c:v>
                </c:pt>
                <c:pt idx="9148">
                  <c:v>71.414201183432</c:v>
                </c:pt>
                <c:pt idx="9149">
                  <c:v>71.8668639053255</c:v>
                </c:pt>
                <c:pt idx="9150">
                  <c:v>72.301775147929</c:v>
                </c:pt>
                <c:pt idx="9151">
                  <c:v>72.7159763313609</c:v>
                </c:pt>
                <c:pt idx="9152">
                  <c:v>73.1213017751479</c:v>
                </c:pt>
                <c:pt idx="9153">
                  <c:v>73.4792899408284</c:v>
                </c:pt>
                <c:pt idx="9154">
                  <c:v>73.8224852071006</c:v>
                </c:pt>
                <c:pt idx="9155">
                  <c:v>74.1686390532544</c:v>
                </c:pt>
                <c:pt idx="9156">
                  <c:v>74.5147928994083</c:v>
                </c:pt>
                <c:pt idx="9157">
                  <c:v>74.8520710059172</c:v>
                </c:pt>
                <c:pt idx="9158">
                  <c:v>75.198224852071</c:v>
                </c:pt>
                <c:pt idx="9159">
                  <c:v>75.6065088757397</c:v>
                </c:pt>
                <c:pt idx="9160">
                  <c:v>76.0443786982249</c:v>
                </c:pt>
                <c:pt idx="9161">
                  <c:v>76.4822485207101</c:v>
                </c:pt>
                <c:pt idx="9162">
                  <c:v>76.9585798816568</c:v>
                </c:pt>
                <c:pt idx="9163">
                  <c:v>77.4497041420118</c:v>
                </c:pt>
                <c:pt idx="9164">
                  <c:v>77.9378698224852</c:v>
                </c:pt>
                <c:pt idx="9165">
                  <c:v>78.4230769230769</c:v>
                </c:pt>
                <c:pt idx="9166">
                  <c:v>78.9319526627219</c:v>
                </c:pt>
                <c:pt idx="9167">
                  <c:v>79.4763313609467</c:v>
                </c:pt>
                <c:pt idx="9168">
                  <c:v>80.0384615384615</c:v>
                </c:pt>
                <c:pt idx="9169">
                  <c:v>80.6390532544379</c:v>
                </c:pt>
                <c:pt idx="9170">
                  <c:v>81.3165680473373</c:v>
                </c:pt>
                <c:pt idx="9171">
                  <c:v>82.0443786982248</c:v>
                </c:pt>
                <c:pt idx="9172">
                  <c:v>82.7988165680473</c:v>
                </c:pt>
                <c:pt idx="9173">
                  <c:v>83.5976331360947</c:v>
                </c:pt>
                <c:pt idx="9174">
                  <c:v>84.4585798816568</c:v>
                </c:pt>
                <c:pt idx="9175">
                  <c:v>85.3668639053254</c:v>
                </c:pt>
                <c:pt idx="9176">
                  <c:v>86.3165680473373</c:v>
                </c:pt>
                <c:pt idx="9177">
                  <c:v>87.3284023668639</c:v>
                </c:pt>
                <c:pt idx="9178">
                  <c:v>88.405325443787</c:v>
                </c:pt>
                <c:pt idx="9179">
                  <c:v>89.5473372781065</c:v>
                </c:pt>
                <c:pt idx="9180">
                  <c:v>90.7159763313609</c:v>
                </c:pt>
                <c:pt idx="9181">
                  <c:v>91.9201183431952</c:v>
                </c:pt>
                <c:pt idx="9182">
                  <c:v>93.1508875739645</c:v>
                </c:pt>
                <c:pt idx="9183">
                  <c:v>94.4112426035503</c:v>
                </c:pt>
                <c:pt idx="9184">
                  <c:v>95.689349112426</c:v>
                </c:pt>
                <c:pt idx="9185">
                  <c:v>96.9822485207101</c:v>
                </c:pt>
                <c:pt idx="9186">
                  <c:v>98.3254437869822</c:v>
                </c:pt>
                <c:pt idx="9187">
                  <c:v>99.7218934911242</c:v>
                </c:pt>
                <c:pt idx="9188">
                  <c:v>101.150887573964</c:v>
                </c:pt>
                <c:pt idx="9189">
                  <c:v>102.603550295858</c:v>
                </c:pt>
                <c:pt idx="9190">
                  <c:v>104.076923076923</c:v>
                </c:pt>
                <c:pt idx="9191">
                  <c:v>105.573964497041</c:v>
                </c:pt>
                <c:pt idx="9192">
                  <c:v>107.079881656805</c:v>
                </c:pt>
                <c:pt idx="9193">
                  <c:v>108.612426035503</c:v>
                </c:pt>
                <c:pt idx="9194">
                  <c:v>110.189349112426</c:v>
                </c:pt>
                <c:pt idx="9195">
                  <c:v>111.813609467456</c:v>
                </c:pt>
                <c:pt idx="9196">
                  <c:v>113.443786982249</c:v>
                </c:pt>
                <c:pt idx="9197">
                  <c:v>115.08875739645</c:v>
                </c:pt>
                <c:pt idx="9198">
                  <c:v>116.742603550296</c:v>
                </c:pt>
                <c:pt idx="9199">
                  <c:v>118.366863905325</c:v>
                </c:pt>
                <c:pt idx="9200">
                  <c:v>119.961538461538</c:v>
                </c:pt>
                <c:pt idx="9201">
                  <c:v>121.538461538462</c:v>
                </c:pt>
                <c:pt idx="9202">
                  <c:v>123.112426035503</c:v>
                </c:pt>
                <c:pt idx="9203">
                  <c:v>124.659763313609</c:v>
                </c:pt>
                <c:pt idx="9204">
                  <c:v>126.168639053254</c:v>
                </c:pt>
                <c:pt idx="9205">
                  <c:v>127.680473372781</c:v>
                </c:pt>
                <c:pt idx="9206">
                  <c:v>129.183431952663</c:v>
                </c:pt>
                <c:pt idx="9207">
                  <c:v>130.650887573965</c:v>
                </c:pt>
                <c:pt idx="9208">
                  <c:v>132.07100591716</c:v>
                </c:pt>
                <c:pt idx="9209">
                  <c:v>133.476331360947</c:v>
                </c:pt>
                <c:pt idx="9210">
                  <c:v>134.863905325444</c:v>
                </c:pt>
                <c:pt idx="9211">
                  <c:v>136.233727810651</c:v>
                </c:pt>
                <c:pt idx="9212">
                  <c:v>137.562130177515</c:v>
                </c:pt>
                <c:pt idx="9213">
                  <c:v>138.84023668639</c:v>
                </c:pt>
                <c:pt idx="9214">
                  <c:v>140.091715976331</c:v>
                </c:pt>
                <c:pt idx="9215">
                  <c:v>141.313609467456</c:v>
                </c:pt>
                <c:pt idx="9216">
                  <c:v>142.511834319527</c:v>
                </c:pt>
                <c:pt idx="9217">
                  <c:v>143.668639053254</c:v>
                </c:pt>
                <c:pt idx="9218">
                  <c:v>144.772189349112</c:v>
                </c:pt>
                <c:pt idx="9219">
                  <c:v>145.781065088757</c:v>
                </c:pt>
                <c:pt idx="9220">
                  <c:v>146.689349112426</c:v>
                </c:pt>
                <c:pt idx="9221">
                  <c:v>147.467455621302</c:v>
                </c:pt>
                <c:pt idx="9222">
                  <c:v>148.118343195266</c:v>
                </c:pt>
                <c:pt idx="9223">
                  <c:v>148.650887573964</c:v>
                </c:pt>
                <c:pt idx="9224">
                  <c:v>149.082840236686</c:v>
                </c:pt>
                <c:pt idx="9225">
                  <c:v>149.437869822485</c:v>
                </c:pt>
                <c:pt idx="9226">
                  <c:v>149.668639053254</c:v>
                </c:pt>
                <c:pt idx="9227">
                  <c:v>149.781065088757</c:v>
                </c:pt>
                <c:pt idx="9228">
                  <c:v>149.772189349112</c:v>
                </c:pt>
                <c:pt idx="9229">
                  <c:v>149.612426035503</c:v>
                </c:pt>
                <c:pt idx="9230">
                  <c:v>149.316568047337</c:v>
                </c:pt>
                <c:pt idx="9231">
                  <c:v>148.831360946745</c:v>
                </c:pt>
                <c:pt idx="9232">
                  <c:v>148.192307692307</c:v>
                </c:pt>
                <c:pt idx="9233">
                  <c:v>147.408284023668</c:v>
                </c:pt>
                <c:pt idx="9234">
                  <c:v>146.514792899408</c:v>
                </c:pt>
                <c:pt idx="9235">
                  <c:v>145.491124260355</c:v>
                </c:pt>
                <c:pt idx="9236">
                  <c:v>144.334319526627</c:v>
                </c:pt>
                <c:pt idx="9237">
                  <c:v>143.01775147929</c:v>
                </c:pt>
                <c:pt idx="9238">
                  <c:v>141.55325443787</c:v>
                </c:pt>
                <c:pt idx="9239">
                  <c:v>139.988165680473</c:v>
                </c:pt>
                <c:pt idx="9240">
                  <c:v>138.278106508876</c:v>
                </c:pt>
                <c:pt idx="9241">
                  <c:v>136.449704142012</c:v>
                </c:pt>
                <c:pt idx="9242">
                  <c:v>134.532544378698</c:v>
                </c:pt>
                <c:pt idx="9243">
                  <c:v>132.511834319527</c:v>
                </c:pt>
                <c:pt idx="9244">
                  <c:v>130.390532544379</c:v>
                </c:pt>
                <c:pt idx="9245">
                  <c:v>128.183431952663</c:v>
                </c:pt>
                <c:pt idx="9246">
                  <c:v>125.923076923077</c:v>
                </c:pt>
                <c:pt idx="9247">
                  <c:v>123.58875739645</c:v>
                </c:pt>
                <c:pt idx="9248">
                  <c:v>121.192307692308</c:v>
                </c:pt>
                <c:pt idx="9249">
                  <c:v>118.751479289941</c:v>
                </c:pt>
                <c:pt idx="9250">
                  <c:v>116.275147928994</c:v>
                </c:pt>
                <c:pt idx="9251">
                  <c:v>113.739644970414</c:v>
                </c:pt>
                <c:pt idx="9252">
                  <c:v>111.162721893491</c:v>
                </c:pt>
                <c:pt idx="9253">
                  <c:v>108.562130177515</c:v>
                </c:pt>
                <c:pt idx="9254">
                  <c:v>105.914201183432</c:v>
                </c:pt>
                <c:pt idx="9255">
                  <c:v>103.260355029586</c:v>
                </c:pt>
                <c:pt idx="9256">
                  <c:v>100.621301775148</c:v>
                </c:pt>
                <c:pt idx="9257">
                  <c:v>98.0177514792899</c:v>
                </c:pt>
                <c:pt idx="9258">
                  <c:v>95.4792899408284</c:v>
                </c:pt>
                <c:pt idx="9259">
                  <c:v>92.9644970414201</c:v>
                </c:pt>
                <c:pt idx="9260">
                  <c:v>90.4822485207101</c:v>
                </c:pt>
                <c:pt idx="9261">
                  <c:v>88</c:v>
                </c:pt>
                <c:pt idx="9262">
                  <c:v>85.5325443786982</c:v>
                </c:pt>
                <c:pt idx="9263">
                  <c:v>83.0976331360947</c:v>
                </c:pt>
                <c:pt idx="9264">
                  <c:v>80.6923076923077</c:v>
                </c:pt>
                <c:pt idx="9265">
                  <c:v>78.310650887574</c:v>
                </c:pt>
                <c:pt idx="9266">
                  <c:v>75.9733727810651</c:v>
                </c:pt>
                <c:pt idx="9267">
                  <c:v>73.6952662721894</c:v>
                </c:pt>
                <c:pt idx="9268">
                  <c:v>71.4467455621302</c:v>
                </c:pt>
                <c:pt idx="9269">
                  <c:v>69.2366863905326</c:v>
                </c:pt>
                <c:pt idx="9270">
                  <c:v>67.1005917159763</c:v>
                </c:pt>
                <c:pt idx="9271">
                  <c:v>65.0384615384616</c:v>
                </c:pt>
                <c:pt idx="9272">
                  <c:v>63.0650887573965</c:v>
                </c:pt>
                <c:pt idx="9273">
                  <c:v>61.2130177514793</c:v>
                </c:pt>
                <c:pt idx="9274">
                  <c:v>59.4970414201184</c:v>
                </c:pt>
                <c:pt idx="9275">
                  <c:v>57.8727810650888</c:v>
                </c:pt>
                <c:pt idx="9276">
                  <c:v>56.3372781065089</c:v>
                </c:pt>
                <c:pt idx="9277">
                  <c:v>54.9289940828402</c:v>
                </c:pt>
                <c:pt idx="9278">
                  <c:v>53.6420118343195</c:v>
                </c:pt>
                <c:pt idx="9279">
                  <c:v>52.4644970414201</c:v>
                </c:pt>
                <c:pt idx="9280">
                  <c:v>51.4142011834319</c:v>
                </c:pt>
                <c:pt idx="9281">
                  <c:v>50.491124260355</c:v>
                </c:pt>
                <c:pt idx="9282">
                  <c:v>49.689349112426</c:v>
                </c:pt>
                <c:pt idx="9283">
                  <c:v>48.9940828402367</c:v>
                </c:pt>
                <c:pt idx="9284">
                  <c:v>48.3846153846154</c:v>
                </c:pt>
                <c:pt idx="9285">
                  <c:v>47.8668639053254</c:v>
                </c:pt>
                <c:pt idx="9286">
                  <c:v>47.4112426035503</c:v>
                </c:pt>
                <c:pt idx="9287">
                  <c:v>47.0887573964497</c:v>
                </c:pt>
                <c:pt idx="9288">
                  <c:v>46.914201183432</c:v>
                </c:pt>
                <c:pt idx="9289">
                  <c:v>46.8431952662722</c:v>
                </c:pt>
                <c:pt idx="9290">
                  <c:v>46.905325443787</c:v>
                </c:pt>
                <c:pt idx="9291">
                  <c:v>47.0710059171598</c:v>
                </c:pt>
                <c:pt idx="9292">
                  <c:v>47.3461538461538</c:v>
                </c:pt>
                <c:pt idx="9293">
                  <c:v>47.6715976331361</c:v>
                </c:pt>
                <c:pt idx="9294">
                  <c:v>48.0414201183432</c:v>
                </c:pt>
                <c:pt idx="9295">
                  <c:v>48.4615384615385</c:v>
                </c:pt>
                <c:pt idx="9296">
                  <c:v>48.9289940828403</c:v>
                </c:pt>
                <c:pt idx="9297">
                  <c:v>49.4201183431953</c:v>
                </c:pt>
                <c:pt idx="9298">
                  <c:v>49.9201183431953</c:v>
                </c:pt>
                <c:pt idx="9299">
                  <c:v>50.4378698224852</c:v>
                </c:pt>
                <c:pt idx="9300">
                  <c:v>50.9230769230769</c:v>
                </c:pt>
                <c:pt idx="9301">
                  <c:v>51.3846153846154</c:v>
                </c:pt>
                <c:pt idx="9302">
                  <c:v>51.8786982248521</c:v>
                </c:pt>
                <c:pt idx="9303">
                  <c:v>52.3727810650888</c:v>
                </c:pt>
                <c:pt idx="9304">
                  <c:v>52.8905325443787</c:v>
                </c:pt>
                <c:pt idx="9305">
                  <c:v>53.4408284023669</c:v>
                </c:pt>
                <c:pt idx="9306">
                  <c:v>54.0355029585799</c:v>
                </c:pt>
                <c:pt idx="9307">
                  <c:v>54.6568047337278</c:v>
                </c:pt>
                <c:pt idx="9308">
                  <c:v>55.2692307692308</c:v>
                </c:pt>
                <c:pt idx="9309">
                  <c:v>55.9112426035503</c:v>
                </c:pt>
                <c:pt idx="9310">
                  <c:v>56.5591715976331</c:v>
                </c:pt>
                <c:pt idx="9311">
                  <c:v>57.2544378698225</c:v>
                </c:pt>
                <c:pt idx="9312">
                  <c:v>58</c:v>
                </c:pt>
                <c:pt idx="9313">
                  <c:v>58.7721893491124</c:v>
                </c:pt>
                <c:pt idx="9314">
                  <c:v>59.5295857988166</c:v>
                </c:pt>
                <c:pt idx="9315">
                  <c:v>60.2869822485207</c:v>
                </c:pt>
                <c:pt idx="9316">
                  <c:v>60.9822485207101</c:v>
                </c:pt>
                <c:pt idx="9317">
                  <c:v>61.6568047337278</c:v>
                </c:pt>
                <c:pt idx="9318">
                  <c:v>62.2692307692308</c:v>
                </c:pt>
                <c:pt idx="9319">
                  <c:v>62.8609467455621</c:v>
                </c:pt>
                <c:pt idx="9320">
                  <c:v>63.4408284023669</c:v>
                </c:pt>
                <c:pt idx="9321">
                  <c:v>64.0295857988166</c:v>
                </c:pt>
                <c:pt idx="9322">
                  <c:v>64.5710059171598</c:v>
                </c:pt>
                <c:pt idx="9323">
                  <c:v>65.1153846153846</c:v>
                </c:pt>
                <c:pt idx="9324">
                  <c:v>65.6065088757397</c:v>
                </c:pt>
                <c:pt idx="9325">
                  <c:v>66.0295857988166</c:v>
                </c:pt>
                <c:pt idx="9326">
                  <c:v>66.3846153846154</c:v>
                </c:pt>
                <c:pt idx="9327">
                  <c:v>66.7692307692308</c:v>
                </c:pt>
                <c:pt idx="9328">
                  <c:v>67.0917159763314</c:v>
                </c:pt>
                <c:pt idx="9329">
                  <c:v>67.4201183431953</c:v>
                </c:pt>
                <c:pt idx="9330">
                  <c:v>67.7426035502959</c:v>
                </c:pt>
                <c:pt idx="9331">
                  <c:v>68.0710059171598</c:v>
                </c:pt>
                <c:pt idx="9332">
                  <c:v>68.3372781065089</c:v>
                </c:pt>
                <c:pt idx="9333">
                  <c:v>68.5769230769231</c:v>
                </c:pt>
                <c:pt idx="9334">
                  <c:v>68.8343195266272</c:v>
                </c:pt>
                <c:pt idx="9335">
                  <c:v>69.1153846153846</c:v>
                </c:pt>
                <c:pt idx="9336">
                  <c:v>69.4260355029586</c:v>
                </c:pt>
                <c:pt idx="9337">
                  <c:v>69.7455621301775</c:v>
                </c:pt>
                <c:pt idx="9338">
                  <c:v>70.0769230769231</c:v>
                </c:pt>
                <c:pt idx="9339">
                  <c:v>70.4437869822485</c:v>
                </c:pt>
                <c:pt idx="9340">
                  <c:v>70.8136094674556</c:v>
                </c:pt>
                <c:pt idx="9341">
                  <c:v>71.2455621301775</c:v>
                </c:pt>
                <c:pt idx="9342">
                  <c:v>71.7455621301775</c:v>
                </c:pt>
                <c:pt idx="9343">
                  <c:v>72.2810650887574</c:v>
                </c:pt>
                <c:pt idx="9344">
                  <c:v>72.8727810650888</c:v>
                </c:pt>
                <c:pt idx="9345">
                  <c:v>73.6005917159763</c:v>
                </c:pt>
                <c:pt idx="9346">
                  <c:v>74.4437869822485</c:v>
                </c:pt>
                <c:pt idx="9347">
                  <c:v>75.3165680473373</c:v>
                </c:pt>
                <c:pt idx="9348">
                  <c:v>76.2426035502959</c:v>
                </c:pt>
                <c:pt idx="9349">
                  <c:v>77.189349112426</c:v>
                </c:pt>
                <c:pt idx="9350">
                  <c:v>78.2366863905326</c:v>
                </c:pt>
                <c:pt idx="9351">
                  <c:v>79.4201183431953</c:v>
                </c:pt>
                <c:pt idx="9352">
                  <c:v>80.7307692307692</c:v>
                </c:pt>
                <c:pt idx="9353">
                  <c:v>82.0562130177515</c:v>
                </c:pt>
                <c:pt idx="9354">
                  <c:v>83.4822485207101</c:v>
                </c:pt>
                <c:pt idx="9355">
                  <c:v>84.9201183431953</c:v>
                </c:pt>
                <c:pt idx="9356">
                  <c:v>86.3609467455621</c:v>
                </c:pt>
                <c:pt idx="9357">
                  <c:v>87.7958579881657</c:v>
                </c:pt>
                <c:pt idx="9358">
                  <c:v>89.2130177514793</c:v>
                </c:pt>
                <c:pt idx="9359">
                  <c:v>90.6005917159763</c:v>
                </c:pt>
                <c:pt idx="9360">
                  <c:v>91.9704142011834</c:v>
                </c:pt>
                <c:pt idx="9361">
                  <c:v>93.292899408284</c:v>
                </c:pt>
                <c:pt idx="9362">
                  <c:v>94.5591715976331</c:v>
                </c:pt>
                <c:pt idx="9363">
                  <c:v>95.7662721893491</c:v>
                </c:pt>
                <c:pt idx="9364">
                  <c:v>96.8786982248521</c:v>
                </c:pt>
                <c:pt idx="9365">
                  <c:v>97.8727810650887</c:v>
                </c:pt>
                <c:pt idx="9366">
                  <c:v>98.8934911242603</c:v>
                </c:pt>
                <c:pt idx="9367">
                  <c:v>99.8343195266272</c:v>
                </c:pt>
                <c:pt idx="9368">
                  <c:v>100.766272189349</c:v>
                </c:pt>
                <c:pt idx="9369">
                  <c:v>101.627218934911</c:v>
                </c:pt>
                <c:pt idx="9370">
                  <c:v>102.437869822485</c:v>
                </c:pt>
                <c:pt idx="9371">
                  <c:v>103.139053254438</c:v>
                </c:pt>
                <c:pt idx="9372">
                  <c:v>103.695266272189</c:v>
                </c:pt>
                <c:pt idx="9373">
                  <c:v>104.204142011834</c:v>
                </c:pt>
                <c:pt idx="9374">
                  <c:v>104.674556213018</c:v>
                </c:pt>
                <c:pt idx="9375">
                  <c:v>105.103550295858</c:v>
                </c:pt>
                <c:pt idx="9376">
                  <c:v>105.440828402367</c:v>
                </c:pt>
                <c:pt idx="9377">
                  <c:v>105.683431952663</c:v>
                </c:pt>
                <c:pt idx="9378">
                  <c:v>105.878698224852</c:v>
                </c:pt>
                <c:pt idx="9379">
                  <c:v>105.985207100592</c:v>
                </c:pt>
                <c:pt idx="9380">
                  <c:v>105.970414201183</c:v>
                </c:pt>
                <c:pt idx="9381">
                  <c:v>105.855029585799</c:v>
                </c:pt>
                <c:pt idx="9382">
                  <c:v>105.671597633136</c:v>
                </c:pt>
                <c:pt idx="9383">
                  <c:v>105.408284023669</c:v>
                </c:pt>
                <c:pt idx="9384">
                  <c:v>105.139053254438</c:v>
                </c:pt>
                <c:pt idx="9385">
                  <c:v>104.852071005917</c:v>
                </c:pt>
                <c:pt idx="9386">
                  <c:v>104.53550295858</c:v>
                </c:pt>
                <c:pt idx="9387">
                  <c:v>104.139053254438</c:v>
                </c:pt>
                <c:pt idx="9388">
                  <c:v>103.704142011834</c:v>
                </c:pt>
                <c:pt idx="9389">
                  <c:v>103.227810650888</c:v>
                </c:pt>
                <c:pt idx="9390">
                  <c:v>102.713017751479</c:v>
                </c:pt>
                <c:pt idx="9391">
                  <c:v>102.136094674556</c:v>
                </c:pt>
                <c:pt idx="9392">
                  <c:v>101.372781065089</c:v>
                </c:pt>
                <c:pt idx="9393">
                  <c:v>100.502958579882</c:v>
                </c:pt>
                <c:pt idx="9394">
                  <c:v>99.5029585798817</c:v>
                </c:pt>
                <c:pt idx="9395">
                  <c:v>98.4526627218935</c:v>
                </c:pt>
                <c:pt idx="9396">
                  <c:v>97.3224852071006</c:v>
                </c:pt>
                <c:pt idx="9397">
                  <c:v>96.0828402366864</c:v>
                </c:pt>
                <c:pt idx="9398">
                  <c:v>94.7958579881657</c:v>
                </c:pt>
                <c:pt idx="9399">
                  <c:v>93.3520710059172</c:v>
                </c:pt>
                <c:pt idx="9400">
                  <c:v>91.7840236686391</c:v>
                </c:pt>
                <c:pt idx="9401">
                  <c:v>90.1005917159763</c:v>
                </c:pt>
                <c:pt idx="9402">
                  <c:v>88.3550295857988</c:v>
                </c:pt>
                <c:pt idx="9403">
                  <c:v>86.5443786982249</c:v>
                </c:pt>
                <c:pt idx="9404">
                  <c:v>84.6479289940828</c:v>
                </c:pt>
                <c:pt idx="9405">
                  <c:v>82.7810650887574</c:v>
                </c:pt>
                <c:pt idx="9406">
                  <c:v>80.8934911242604</c:v>
                </c:pt>
                <c:pt idx="9407">
                  <c:v>78.9704142011834</c:v>
                </c:pt>
                <c:pt idx="9408">
                  <c:v>76.991124260355</c:v>
                </c:pt>
                <c:pt idx="9409">
                  <c:v>74.9497041420118</c:v>
                </c:pt>
                <c:pt idx="9410">
                  <c:v>72.8343195266272</c:v>
                </c:pt>
                <c:pt idx="9411">
                  <c:v>70.7100591715976</c:v>
                </c:pt>
                <c:pt idx="9412">
                  <c:v>68.5621301775148</c:v>
                </c:pt>
                <c:pt idx="9413">
                  <c:v>66.4615384615384</c:v>
                </c:pt>
                <c:pt idx="9414">
                  <c:v>64.387573964497</c:v>
                </c:pt>
                <c:pt idx="9415">
                  <c:v>62.292899408284</c:v>
                </c:pt>
                <c:pt idx="9416">
                  <c:v>60.189349112426</c:v>
                </c:pt>
                <c:pt idx="9417">
                  <c:v>58.1538461538462</c:v>
                </c:pt>
                <c:pt idx="9418">
                  <c:v>56.2011834319527</c:v>
                </c:pt>
                <c:pt idx="9419">
                  <c:v>54.3343195266272</c:v>
                </c:pt>
                <c:pt idx="9420">
                  <c:v>52.5414201183432</c:v>
                </c:pt>
                <c:pt idx="9421">
                  <c:v>50.8047337278107</c:v>
                </c:pt>
                <c:pt idx="9422">
                  <c:v>49.1420118343195</c:v>
                </c:pt>
                <c:pt idx="9423">
                  <c:v>47.5502958579882</c:v>
                </c:pt>
                <c:pt idx="9424">
                  <c:v>45.9526627218935</c:v>
                </c:pt>
                <c:pt idx="9425">
                  <c:v>44.4644970414201</c:v>
                </c:pt>
                <c:pt idx="9426">
                  <c:v>43.0384615384615</c:v>
                </c:pt>
                <c:pt idx="9427">
                  <c:v>41.7337278106509</c:v>
                </c:pt>
                <c:pt idx="9428">
                  <c:v>40.5236686390533</c:v>
                </c:pt>
                <c:pt idx="9429">
                  <c:v>39.3757396449704</c:v>
                </c:pt>
                <c:pt idx="9430">
                  <c:v>38.301775147929</c:v>
                </c:pt>
                <c:pt idx="9431">
                  <c:v>37.2662721893491</c:v>
                </c:pt>
                <c:pt idx="9432">
                  <c:v>36.301775147929</c:v>
                </c:pt>
                <c:pt idx="9433">
                  <c:v>35.4467455621302</c:v>
                </c:pt>
                <c:pt idx="9434">
                  <c:v>34.7189349112426</c:v>
                </c:pt>
                <c:pt idx="9435">
                  <c:v>34.1272189349112</c:v>
                </c:pt>
                <c:pt idx="9436">
                  <c:v>33.6627218934911</c:v>
                </c:pt>
                <c:pt idx="9437">
                  <c:v>33.2988165680473</c:v>
                </c:pt>
                <c:pt idx="9438">
                  <c:v>33.0266272189349</c:v>
                </c:pt>
                <c:pt idx="9439">
                  <c:v>32.8224852071006</c:v>
                </c:pt>
                <c:pt idx="9440">
                  <c:v>32.5710059171598</c:v>
                </c:pt>
                <c:pt idx="9441">
                  <c:v>32.3846153846154</c:v>
                </c:pt>
                <c:pt idx="9442">
                  <c:v>32.3136094674556</c:v>
                </c:pt>
                <c:pt idx="9443">
                  <c:v>32.2573964497041</c:v>
                </c:pt>
                <c:pt idx="9444">
                  <c:v>32.2662721893491</c:v>
                </c:pt>
                <c:pt idx="9445">
                  <c:v>32.3313609467456</c:v>
                </c:pt>
                <c:pt idx="9446">
                  <c:v>32.4289940828402</c:v>
                </c:pt>
                <c:pt idx="9447">
                  <c:v>32.5798816568047</c:v>
                </c:pt>
                <c:pt idx="9448">
                  <c:v>32.7810650887574</c:v>
                </c:pt>
                <c:pt idx="9449">
                  <c:v>33.0739644970414</c:v>
                </c:pt>
                <c:pt idx="9450">
                  <c:v>33.5177514792899</c:v>
                </c:pt>
                <c:pt idx="9451">
                  <c:v>34.0917159763314</c:v>
                </c:pt>
                <c:pt idx="9452">
                  <c:v>34.810650887574</c:v>
                </c:pt>
                <c:pt idx="9453">
                  <c:v>35.6508875739645</c:v>
                </c:pt>
                <c:pt idx="9454">
                  <c:v>36.5207100591716</c:v>
                </c:pt>
                <c:pt idx="9455">
                  <c:v>37.4349112426036</c:v>
                </c:pt>
                <c:pt idx="9456">
                  <c:v>38.3934911242604</c:v>
                </c:pt>
                <c:pt idx="9457">
                  <c:v>39.3846153846154</c:v>
                </c:pt>
                <c:pt idx="9458">
                  <c:v>40.4082840236686</c:v>
                </c:pt>
                <c:pt idx="9459">
                  <c:v>41.4644970414201</c:v>
                </c:pt>
                <c:pt idx="9460">
                  <c:v>42.5384615384616</c:v>
                </c:pt>
                <c:pt idx="9461">
                  <c:v>43.6568047337278</c:v>
                </c:pt>
                <c:pt idx="9462">
                  <c:v>44.7721893491124</c:v>
                </c:pt>
                <c:pt idx="9463">
                  <c:v>45.8668639053254</c:v>
                </c:pt>
                <c:pt idx="9464">
                  <c:v>46.9230769230769</c:v>
                </c:pt>
                <c:pt idx="9465">
                  <c:v>47.9615384615385</c:v>
                </c:pt>
                <c:pt idx="9466">
                  <c:v>49.1065088757396</c:v>
                </c:pt>
                <c:pt idx="9467">
                  <c:v>50.2899408284024</c:v>
                </c:pt>
                <c:pt idx="9468">
                  <c:v>51.5029585798817</c:v>
                </c:pt>
                <c:pt idx="9469">
                  <c:v>52.7662721893491</c:v>
                </c:pt>
                <c:pt idx="9470">
                  <c:v>54.0118343195266</c:v>
                </c:pt>
                <c:pt idx="9471">
                  <c:v>55.2455621301775</c:v>
                </c:pt>
                <c:pt idx="9472">
                  <c:v>56.4822485207101</c:v>
                </c:pt>
                <c:pt idx="9473">
                  <c:v>57.6715976331361</c:v>
                </c:pt>
                <c:pt idx="9474">
                  <c:v>58.8165680473373</c:v>
                </c:pt>
                <c:pt idx="9475">
                  <c:v>59.9201183431953</c:v>
                </c:pt>
                <c:pt idx="9476">
                  <c:v>60.991124260355</c:v>
                </c:pt>
                <c:pt idx="9477">
                  <c:v>62.0266272189349</c:v>
                </c:pt>
                <c:pt idx="9478">
                  <c:v>63.0295857988166</c:v>
                </c:pt>
                <c:pt idx="9479">
                  <c:v>63.9733727810651</c:v>
                </c:pt>
                <c:pt idx="9480">
                  <c:v>64.9644970414201</c:v>
                </c:pt>
                <c:pt idx="9481">
                  <c:v>65.9644970414201</c:v>
                </c:pt>
                <c:pt idx="9482">
                  <c:v>67</c:v>
                </c:pt>
                <c:pt idx="9483">
                  <c:v>68.0917159763314</c:v>
                </c:pt>
                <c:pt idx="9484">
                  <c:v>69.189349112426</c:v>
                </c:pt>
                <c:pt idx="9485">
                  <c:v>70.3076923076923</c:v>
                </c:pt>
                <c:pt idx="9486">
                  <c:v>71.4408284023669</c:v>
                </c:pt>
                <c:pt idx="9487">
                  <c:v>72.5502958579881</c:v>
                </c:pt>
                <c:pt idx="9488">
                  <c:v>73.6715976331361</c:v>
                </c:pt>
                <c:pt idx="9489">
                  <c:v>74.8047337278106</c:v>
                </c:pt>
                <c:pt idx="9490">
                  <c:v>75.9852071005917</c:v>
                </c:pt>
                <c:pt idx="9491">
                  <c:v>77.2011834319527</c:v>
                </c:pt>
                <c:pt idx="9492">
                  <c:v>78.414201183432</c:v>
                </c:pt>
                <c:pt idx="9493">
                  <c:v>79.6301775147929</c:v>
                </c:pt>
                <c:pt idx="9494">
                  <c:v>80.8461538461538</c:v>
                </c:pt>
                <c:pt idx="9495">
                  <c:v>82.0710059171598</c:v>
                </c:pt>
                <c:pt idx="9496">
                  <c:v>83.3136094674556</c:v>
                </c:pt>
                <c:pt idx="9497">
                  <c:v>84.6065088757397</c:v>
                </c:pt>
                <c:pt idx="9498">
                  <c:v>85.914201183432</c:v>
                </c:pt>
                <c:pt idx="9499">
                  <c:v>87.2662721893491</c:v>
                </c:pt>
                <c:pt idx="9500">
                  <c:v>88.6686390532545</c:v>
                </c:pt>
                <c:pt idx="9501">
                  <c:v>90.103550295858</c:v>
                </c:pt>
                <c:pt idx="9502">
                  <c:v>91.5236686390533</c:v>
                </c:pt>
                <c:pt idx="9503">
                  <c:v>92.8786982248521</c:v>
                </c:pt>
                <c:pt idx="9504">
                  <c:v>94.1656804733728</c:v>
                </c:pt>
                <c:pt idx="9505">
                  <c:v>95.3757396449704</c:v>
                </c:pt>
                <c:pt idx="9506">
                  <c:v>96.5236686390533</c:v>
                </c:pt>
                <c:pt idx="9507">
                  <c:v>97.6065088757396</c:v>
                </c:pt>
                <c:pt idx="9508">
                  <c:v>98.5976331360947</c:v>
                </c:pt>
                <c:pt idx="9509">
                  <c:v>99.5236686390533</c:v>
                </c:pt>
                <c:pt idx="9510">
                  <c:v>100.396449704142</c:v>
                </c:pt>
                <c:pt idx="9511">
                  <c:v>101.215976331361</c:v>
                </c:pt>
                <c:pt idx="9512">
                  <c:v>101.979289940828</c:v>
                </c:pt>
                <c:pt idx="9513">
                  <c:v>102.698224852071</c:v>
                </c:pt>
                <c:pt idx="9514">
                  <c:v>103.37573964497</c:v>
                </c:pt>
                <c:pt idx="9515">
                  <c:v>103.979289940828</c:v>
                </c:pt>
                <c:pt idx="9516">
                  <c:v>104.508875739645</c:v>
                </c:pt>
                <c:pt idx="9517">
                  <c:v>104.926035502959</c:v>
                </c:pt>
                <c:pt idx="9518">
                  <c:v>105.260355029586</c:v>
                </c:pt>
                <c:pt idx="9519">
                  <c:v>105.46449704142</c:v>
                </c:pt>
                <c:pt idx="9520">
                  <c:v>105.55325443787</c:v>
                </c:pt>
                <c:pt idx="9521">
                  <c:v>105.514792899408</c:v>
                </c:pt>
                <c:pt idx="9522">
                  <c:v>105.346153846154</c:v>
                </c:pt>
                <c:pt idx="9523">
                  <c:v>105.020710059172</c:v>
                </c:pt>
                <c:pt idx="9524">
                  <c:v>104.562130177515</c:v>
                </c:pt>
                <c:pt idx="9525">
                  <c:v>103.988165680473</c:v>
                </c:pt>
                <c:pt idx="9526">
                  <c:v>103.263313609467</c:v>
                </c:pt>
                <c:pt idx="9527">
                  <c:v>102.381656804734</c:v>
                </c:pt>
                <c:pt idx="9528">
                  <c:v>101.423076923077</c:v>
                </c:pt>
                <c:pt idx="9529">
                  <c:v>100.396449704142</c:v>
                </c:pt>
                <c:pt idx="9530">
                  <c:v>99.3284023668639</c:v>
                </c:pt>
                <c:pt idx="9531">
                  <c:v>98.2130177514793</c:v>
                </c:pt>
                <c:pt idx="9532">
                  <c:v>97</c:v>
                </c:pt>
                <c:pt idx="9533">
                  <c:v>95.7218934911243</c:v>
                </c:pt>
                <c:pt idx="9534">
                  <c:v>94.3846153846154</c:v>
                </c:pt>
                <c:pt idx="9535">
                  <c:v>92.9467455621302</c:v>
                </c:pt>
                <c:pt idx="9536">
                  <c:v>91.4467455621302</c:v>
                </c:pt>
                <c:pt idx="9537">
                  <c:v>89.8609467455622</c:v>
                </c:pt>
                <c:pt idx="9538">
                  <c:v>88.1893491124261</c:v>
                </c:pt>
                <c:pt idx="9539">
                  <c:v>86.4615384615385</c:v>
                </c:pt>
                <c:pt idx="9540">
                  <c:v>84.6775147928994</c:v>
                </c:pt>
                <c:pt idx="9541">
                  <c:v>82.8550295857989</c:v>
                </c:pt>
                <c:pt idx="9542">
                  <c:v>80.9763313609468</c:v>
                </c:pt>
                <c:pt idx="9543">
                  <c:v>79.0828402366865</c:v>
                </c:pt>
                <c:pt idx="9544">
                  <c:v>77.1568047337279</c:v>
                </c:pt>
                <c:pt idx="9545">
                  <c:v>75.2928994082841</c:v>
                </c:pt>
                <c:pt idx="9546">
                  <c:v>73.4289940828403</c:v>
                </c:pt>
                <c:pt idx="9547">
                  <c:v>71.5769230769231</c:v>
                </c:pt>
                <c:pt idx="9548">
                  <c:v>69.7514792899409</c:v>
                </c:pt>
                <c:pt idx="9549">
                  <c:v>67.9556213017752</c:v>
                </c:pt>
                <c:pt idx="9550">
                  <c:v>66.1923076923077</c:v>
                </c:pt>
                <c:pt idx="9551">
                  <c:v>64.4349112426036</c:v>
                </c:pt>
                <c:pt idx="9552">
                  <c:v>62.7189349112426</c:v>
                </c:pt>
                <c:pt idx="9553">
                  <c:v>61.0621301775148</c:v>
                </c:pt>
                <c:pt idx="9554">
                  <c:v>59.3905325443787</c:v>
                </c:pt>
                <c:pt idx="9555">
                  <c:v>57.7485207100592</c:v>
                </c:pt>
                <c:pt idx="9556">
                  <c:v>56.1094674556213</c:v>
                </c:pt>
                <c:pt idx="9557">
                  <c:v>54.4940828402367</c:v>
                </c:pt>
                <c:pt idx="9558">
                  <c:v>52.905325443787</c:v>
                </c:pt>
                <c:pt idx="9559">
                  <c:v>51.3520710059172</c:v>
                </c:pt>
                <c:pt idx="9560">
                  <c:v>49.801775147929</c:v>
                </c:pt>
                <c:pt idx="9561">
                  <c:v>48.2781065088757</c:v>
                </c:pt>
                <c:pt idx="9562">
                  <c:v>46.7988165680473</c:v>
                </c:pt>
                <c:pt idx="9563">
                  <c:v>45.3727810650888</c:v>
                </c:pt>
                <c:pt idx="9564">
                  <c:v>44</c:v>
                </c:pt>
                <c:pt idx="9565">
                  <c:v>42.6213017751479</c:v>
                </c:pt>
                <c:pt idx="9566">
                  <c:v>41.2544378698225</c:v>
                </c:pt>
                <c:pt idx="9567">
                  <c:v>39.914201183432</c:v>
                </c:pt>
                <c:pt idx="9568">
                  <c:v>38.6065088757396</c:v>
                </c:pt>
                <c:pt idx="9569">
                  <c:v>37.3076923076923</c:v>
                </c:pt>
                <c:pt idx="9570">
                  <c:v>36.0621301775148</c:v>
                </c:pt>
                <c:pt idx="9571">
                  <c:v>34.8254437869822</c:v>
                </c:pt>
                <c:pt idx="9572">
                  <c:v>33.6449704142012</c:v>
                </c:pt>
                <c:pt idx="9573">
                  <c:v>32.5739644970414</c:v>
                </c:pt>
                <c:pt idx="9574">
                  <c:v>31.6065088757396</c:v>
                </c:pt>
                <c:pt idx="9575">
                  <c:v>30.698224852071</c:v>
                </c:pt>
                <c:pt idx="9576">
                  <c:v>29.8668639053254</c:v>
                </c:pt>
                <c:pt idx="9577">
                  <c:v>29.1449704142012</c:v>
                </c:pt>
                <c:pt idx="9578">
                  <c:v>28.5414201183432</c:v>
                </c:pt>
                <c:pt idx="9579">
                  <c:v>28.0236686390533</c:v>
                </c:pt>
                <c:pt idx="9580">
                  <c:v>27.6360946745562</c:v>
                </c:pt>
                <c:pt idx="9581">
                  <c:v>27.3727810650888</c:v>
                </c:pt>
                <c:pt idx="9582">
                  <c:v>27.2455621301775</c:v>
                </c:pt>
                <c:pt idx="9583">
                  <c:v>27.207100591716</c:v>
                </c:pt>
                <c:pt idx="9584">
                  <c:v>27.2485207100592</c:v>
                </c:pt>
                <c:pt idx="9585">
                  <c:v>27.3757396449704</c:v>
                </c:pt>
                <c:pt idx="9586">
                  <c:v>27.6065088757397</c:v>
                </c:pt>
                <c:pt idx="9587">
                  <c:v>27.9230769230769</c:v>
                </c:pt>
                <c:pt idx="9588">
                  <c:v>28.3343195266272</c:v>
                </c:pt>
                <c:pt idx="9589">
                  <c:v>28.8431952662722</c:v>
                </c:pt>
                <c:pt idx="9590">
                  <c:v>29.4378698224852</c:v>
                </c:pt>
                <c:pt idx="9591">
                  <c:v>30.1449704142012</c:v>
                </c:pt>
                <c:pt idx="9592">
                  <c:v>30.9852071005917</c:v>
                </c:pt>
                <c:pt idx="9593">
                  <c:v>31.887573964497</c:v>
                </c:pt>
                <c:pt idx="9594">
                  <c:v>32.8550295857988</c:v>
                </c:pt>
                <c:pt idx="9595">
                  <c:v>33.9408284023669</c:v>
                </c:pt>
                <c:pt idx="9596">
                  <c:v>35.0976331360947</c:v>
                </c:pt>
                <c:pt idx="9597">
                  <c:v>36.3284023668639</c:v>
                </c:pt>
                <c:pt idx="9598">
                  <c:v>37.5887573964497</c:v>
                </c:pt>
                <c:pt idx="9599">
                  <c:v>38.8284023668639</c:v>
                </c:pt>
                <c:pt idx="9600">
                  <c:v>40.0473372781065</c:v>
                </c:pt>
                <c:pt idx="9601">
                  <c:v>41.2278106508876</c:v>
                </c:pt>
                <c:pt idx="9602">
                  <c:v>42.396449704142</c:v>
                </c:pt>
                <c:pt idx="9603">
                  <c:v>43.5443786982249</c:v>
                </c:pt>
                <c:pt idx="9604">
                  <c:v>44.6449704142012</c:v>
                </c:pt>
                <c:pt idx="9605">
                  <c:v>45.6745562130178</c:v>
                </c:pt>
                <c:pt idx="9606">
                  <c:v>46.7100591715976</c:v>
                </c:pt>
                <c:pt idx="9607">
                  <c:v>47.7278106508876</c:v>
                </c:pt>
                <c:pt idx="9608">
                  <c:v>48.6686390532544</c:v>
                </c:pt>
                <c:pt idx="9609">
                  <c:v>49.594674556213</c:v>
                </c:pt>
                <c:pt idx="9610">
                  <c:v>50.5295857988166</c:v>
                </c:pt>
                <c:pt idx="9611">
                  <c:v>51.4585798816568</c:v>
                </c:pt>
                <c:pt idx="9612">
                  <c:v>52.3639053254438</c:v>
                </c:pt>
                <c:pt idx="9613">
                  <c:v>53.2485207100592</c:v>
                </c:pt>
                <c:pt idx="9614">
                  <c:v>54.1065088757396</c:v>
                </c:pt>
                <c:pt idx="9615">
                  <c:v>54.8491124260355</c:v>
                </c:pt>
                <c:pt idx="9616">
                  <c:v>55.4792899408284</c:v>
                </c:pt>
                <c:pt idx="9617">
                  <c:v>56.0266272189349</c:v>
                </c:pt>
                <c:pt idx="9618">
                  <c:v>56.5059171597633</c:v>
                </c:pt>
                <c:pt idx="9619">
                  <c:v>56.9408284023669</c:v>
                </c:pt>
                <c:pt idx="9620">
                  <c:v>57.2988165680473</c:v>
                </c:pt>
                <c:pt idx="9621">
                  <c:v>57.5591715976331</c:v>
                </c:pt>
                <c:pt idx="9622">
                  <c:v>57.7218934911243</c:v>
                </c:pt>
                <c:pt idx="9623">
                  <c:v>57.7781065088757</c:v>
                </c:pt>
                <c:pt idx="9624">
                  <c:v>57.7633136094674</c:v>
                </c:pt>
                <c:pt idx="9625">
                  <c:v>57.7130177514793</c:v>
                </c:pt>
                <c:pt idx="9626">
                  <c:v>57.6656804733728</c:v>
                </c:pt>
                <c:pt idx="9627">
                  <c:v>57.6627218934911</c:v>
                </c:pt>
                <c:pt idx="9628">
                  <c:v>57.6804733727811</c:v>
                </c:pt>
                <c:pt idx="9629">
                  <c:v>57.7307692307692</c:v>
                </c:pt>
                <c:pt idx="9630">
                  <c:v>57.8076923076923</c:v>
                </c:pt>
                <c:pt idx="9631">
                  <c:v>57.905325443787</c:v>
                </c:pt>
                <c:pt idx="9632">
                  <c:v>57.9319526627219</c:v>
                </c:pt>
                <c:pt idx="9633">
                  <c:v>57.9201183431953</c:v>
                </c:pt>
                <c:pt idx="9634">
                  <c:v>57.9201183431953</c:v>
                </c:pt>
                <c:pt idx="9635">
                  <c:v>57.9349112426036</c:v>
                </c:pt>
                <c:pt idx="9636">
                  <c:v>57.9644970414201</c:v>
                </c:pt>
                <c:pt idx="9637">
                  <c:v>58.0295857988166</c:v>
                </c:pt>
                <c:pt idx="9638">
                  <c:v>58.1420118343195</c:v>
                </c:pt>
                <c:pt idx="9639">
                  <c:v>58.2958579881657</c:v>
                </c:pt>
                <c:pt idx="9640">
                  <c:v>58.4497041420118</c:v>
                </c:pt>
                <c:pt idx="9641">
                  <c:v>58.689349112426</c:v>
                </c:pt>
                <c:pt idx="9642">
                  <c:v>59.0029585798817</c:v>
                </c:pt>
                <c:pt idx="9643">
                  <c:v>59.4023668639053</c:v>
                </c:pt>
                <c:pt idx="9644">
                  <c:v>59.8461538461539</c:v>
                </c:pt>
                <c:pt idx="9645">
                  <c:v>60.3579881656805</c:v>
                </c:pt>
                <c:pt idx="9646">
                  <c:v>60.9467455621302</c:v>
                </c:pt>
                <c:pt idx="9647">
                  <c:v>61.6272189349113</c:v>
                </c:pt>
                <c:pt idx="9648">
                  <c:v>62.3934911242604</c:v>
                </c:pt>
                <c:pt idx="9649">
                  <c:v>63.2455621301776</c:v>
                </c:pt>
                <c:pt idx="9650">
                  <c:v>64.1656804733728</c:v>
                </c:pt>
                <c:pt idx="9651">
                  <c:v>65.1331360946746</c:v>
                </c:pt>
                <c:pt idx="9652">
                  <c:v>66.1005917159764</c:v>
                </c:pt>
                <c:pt idx="9653">
                  <c:v>67.0739644970415</c:v>
                </c:pt>
                <c:pt idx="9654">
                  <c:v>68.0621301775149</c:v>
                </c:pt>
                <c:pt idx="9655">
                  <c:v>69.0798816568048</c:v>
                </c:pt>
                <c:pt idx="9656">
                  <c:v>70.0650887573965</c:v>
                </c:pt>
                <c:pt idx="9657">
                  <c:v>71.0710059171598</c:v>
                </c:pt>
                <c:pt idx="9658">
                  <c:v>72.1242603550297</c:v>
                </c:pt>
                <c:pt idx="9659">
                  <c:v>73.2218934911243</c:v>
                </c:pt>
                <c:pt idx="9660">
                  <c:v>74.328402366864</c:v>
                </c:pt>
                <c:pt idx="9661">
                  <c:v>75.3964497041421</c:v>
                </c:pt>
                <c:pt idx="9662">
                  <c:v>76.4408284023669</c:v>
                </c:pt>
                <c:pt idx="9663">
                  <c:v>77.4644970414202</c:v>
                </c:pt>
                <c:pt idx="9664">
                  <c:v>78.4704142011835</c:v>
                </c:pt>
                <c:pt idx="9665">
                  <c:v>79.4733727810651</c:v>
                </c:pt>
                <c:pt idx="9666">
                  <c:v>80.4792899408285</c:v>
                </c:pt>
                <c:pt idx="9667">
                  <c:v>81.4585798816569</c:v>
                </c:pt>
                <c:pt idx="9668">
                  <c:v>82.4023668639054</c:v>
                </c:pt>
                <c:pt idx="9669">
                  <c:v>83.3165680473373</c:v>
                </c:pt>
                <c:pt idx="9670">
                  <c:v>84.2278106508876</c:v>
                </c:pt>
                <c:pt idx="9671">
                  <c:v>85.1301775147929</c:v>
                </c:pt>
                <c:pt idx="9672">
                  <c:v>86.0207100591716</c:v>
                </c:pt>
                <c:pt idx="9673">
                  <c:v>86.8550295857989</c:v>
                </c:pt>
                <c:pt idx="9674">
                  <c:v>87.6686390532545</c:v>
                </c:pt>
                <c:pt idx="9675">
                  <c:v>88.4319526627219</c:v>
                </c:pt>
                <c:pt idx="9676">
                  <c:v>89.1242603550296</c:v>
                </c:pt>
                <c:pt idx="9677">
                  <c:v>89.7455621301775</c:v>
                </c:pt>
                <c:pt idx="9678">
                  <c:v>90.3136094674557</c:v>
                </c:pt>
                <c:pt idx="9679">
                  <c:v>90.8550295857989</c:v>
                </c:pt>
                <c:pt idx="9680">
                  <c:v>91.3461538461539</c:v>
                </c:pt>
                <c:pt idx="9681">
                  <c:v>91.724852071006</c:v>
                </c:pt>
                <c:pt idx="9682">
                  <c:v>92.0621301775148</c:v>
                </c:pt>
                <c:pt idx="9683">
                  <c:v>92.2958579881658</c:v>
                </c:pt>
                <c:pt idx="9684">
                  <c:v>92.4053254437871</c:v>
                </c:pt>
                <c:pt idx="9685">
                  <c:v>92.3994082840237</c:v>
                </c:pt>
                <c:pt idx="9686">
                  <c:v>92.3017751479291</c:v>
                </c:pt>
                <c:pt idx="9687">
                  <c:v>92.1242603550297</c:v>
                </c:pt>
                <c:pt idx="9688">
                  <c:v>91.8579881656805</c:v>
                </c:pt>
                <c:pt idx="9689">
                  <c:v>91.4704142011835</c:v>
                </c:pt>
                <c:pt idx="9690">
                  <c:v>90.9704142011835</c:v>
                </c:pt>
                <c:pt idx="9691">
                  <c:v>90.328402366864</c:v>
                </c:pt>
                <c:pt idx="9692">
                  <c:v>89.5650887573965</c:v>
                </c:pt>
                <c:pt idx="9693">
                  <c:v>88.698224852071</c:v>
                </c:pt>
                <c:pt idx="9694">
                  <c:v>87.7692307692308</c:v>
                </c:pt>
                <c:pt idx="9695">
                  <c:v>86.7633136094675</c:v>
                </c:pt>
                <c:pt idx="9696">
                  <c:v>85.6479289940829</c:v>
                </c:pt>
                <c:pt idx="9697">
                  <c:v>84.431952662722</c:v>
                </c:pt>
                <c:pt idx="9698">
                  <c:v>83.103550295858</c:v>
                </c:pt>
                <c:pt idx="9699">
                  <c:v>81.7130177514793</c:v>
                </c:pt>
                <c:pt idx="9700">
                  <c:v>80.2307692307693</c:v>
                </c:pt>
                <c:pt idx="9701">
                  <c:v>78.6923076923077</c:v>
                </c:pt>
                <c:pt idx="9702">
                  <c:v>77.1420118343196</c:v>
                </c:pt>
                <c:pt idx="9703">
                  <c:v>75.5532544378698</c:v>
                </c:pt>
                <c:pt idx="9704">
                  <c:v>73.9497041420118</c:v>
                </c:pt>
                <c:pt idx="9705">
                  <c:v>72.292899408284</c:v>
                </c:pt>
                <c:pt idx="9706">
                  <c:v>70.5591715976332</c:v>
                </c:pt>
                <c:pt idx="9707">
                  <c:v>68.7840236686391</c:v>
                </c:pt>
                <c:pt idx="9708">
                  <c:v>66.9822485207101</c:v>
                </c:pt>
                <c:pt idx="9709">
                  <c:v>65.207100591716</c:v>
                </c:pt>
                <c:pt idx="9710">
                  <c:v>63.4763313609468</c:v>
                </c:pt>
                <c:pt idx="9711">
                  <c:v>61.7751479289941</c:v>
                </c:pt>
                <c:pt idx="9712">
                  <c:v>60.1183431952663</c:v>
                </c:pt>
                <c:pt idx="9713">
                  <c:v>58.5118343195266</c:v>
                </c:pt>
                <c:pt idx="9714">
                  <c:v>56.9319526627219</c:v>
                </c:pt>
                <c:pt idx="9715">
                  <c:v>55.3816568047337</c:v>
                </c:pt>
                <c:pt idx="9716">
                  <c:v>53.8934911242604</c:v>
                </c:pt>
                <c:pt idx="9717">
                  <c:v>52.4704142011835</c:v>
                </c:pt>
                <c:pt idx="9718">
                  <c:v>51.0769230769231</c:v>
                </c:pt>
                <c:pt idx="9719">
                  <c:v>49.7869822485207</c:v>
                </c:pt>
                <c:pt idx="9720">
                  <c:v>48.594674556213</c:v>
                </c:pt>
                <c:pt idx="9721">
                  <c:v>47.4142011834319</c:v>
                </c:pt>
                <c:pt idx="9722">
                  <c:v>46.2573964497041</c:v>
                </c:pt>
                <c:pt idx="9723">
                  <c:v>45.1568047337278</c:v>
                </c:pt>
                <c:pt idx="9724">
                  <c:v>44.1597633136095</c:v>
                </c:pt>
                <c:pt idx="9725">
                  <c:v>43.2130177514793</c:v>
                </c:pt>
                <c:pt idx="9726">
                  <c:v>42.3402366863905</c:v>
                </c:pt>
                <c:pt idx="9727">
                  <c:v>41.5739644970414</c:v>
                </c:pt>
                <c:pt idx="9728">
                  <c:v>40.905325443787</c:v>
                </c:pt>
                <c:pt idx="9729">
                  <c:v>40.3343195266272</c:v>
                </c:pt>
                <c:pt idx="9730">
                  <c:v>39.8461538461539</c:v>
                </c:pt>
                <c:pt idx="9731">
                  <c:v>39.4733727810651</c:v>
                </c:pt>
                <c:pt idx="9732">
                  <c:v>39.2159763313609</c:v>
                </c:pt>
                <c:pt idx="9733">
                  <c:v>39.0710059171598</c:v>
                </c:pt>
                <c:pt idx="9734">
                  <c:v>39.0710059171598</c:v>
                </c:pt>
                <c:pt idx="9735">
                  <c:v>39.2189349112426</c:v>
                </c:pt>
                <c:pt idx="9736">
                  <c:v>39.4644970414201</c:v>
                </c:pt>
                <c:pt idx="9737">
                  <c:v>39.8165680473373</c:v>
                </c:pt>
                <c:pt idx="9738">
                  <c:v>40.2366863905325</c:v>
                </c:pt>
                <c:pt idx="9739">
                  <c:v>40.7278106508876</c:v>
                </c:pt>
                <c:pt idx="9740">
                  <c:v>41.2810650887574</c:v>
                </c:pt>
                <c:pt idx="9741">
                  <c:v>41.9289940828402</c:v>
                </c:pt>
                <c:pt idx="9742">
                  <c:v>42.6331360946746</c:v>
                </c:pt>
                <c:pt idx="9743">
                  <c:v>43.4112426035503</c:v>
                </c:pt>
                <c:pt idx="9744">
                  <c:v>44.2988165680473</c:v>
                </c:pt>
                <c:pt idx="9745">
                  <c:v>45.2130177514793</c:v>
                </c:pt>
                <c:pt idx="9746">
                  <c:v>46.1479289940828</c:v>
                </c:pt>
                <c:pt idx="9747">
                  <c:v>47.1656804733728</c:v>
                </c:pt>
                <c:pt idx="9748">
                  <c:v>48.2633136094675</c:v>
                </c:pt>
                <c:pt idx="9749">
                  <c:v>49.4260355029586</c:v>
                </c:pt>
                <c:pt idx="9750">
                  <c:v>50.6005917159763</c:v>
                </c:pt>
                <c:pt idx="9751">
                  <c:v>51.8372781065089</c:v>
                </c:pt>
                <c:pt idx="9752">
                  <c:v>53.1153846153846</c:v>
                </c:pt>
                <c:pt idx="9753">
                  <c:v>54.4023668639053</c:v>
                </c:pt>
                <c:pt idx="9754">
                  <c:v>55.6538461538462</c:v>
                </c:pt>
                <c:pt idx="9755">
                  <c:v>56.9023668639053</c:v>
                </c:pt>
                <c:pt idx="9756">
                  <c:v>58.1301775147929</c:v>
                </c:pt>
                <c:pt idx="9757">
                  <c:v>59.319526627219</c:v>
                </c:pt>
                <c:pt idx="9758">
                  <c:v>60.4792899408284</c:v>
                </c:pt>
                <c:pt idx="9759">
                  <c:v>61.612426035503</c:v>
                </c:pt>
                <c:pt idx="9760">
                  <c:v>62.6715976331361</c:v>
                </c:pt>
                <c:pt idx="9761">
                  <c:v>63.6449704142012</c:v>
                </c:pt>
                <c:pt idx="9762">
                  <c:v>64.5443786982249</c:v>
                </c:pt>
                <c:pt idx="9763">
                  <c:v>65.3757396449704</c:v>
                </c:pt>
                <c:pt idx="9764">
                  <c:v>66.1508875739645</c:v>
                </c:pt>
                <c:pt idx="9765">
                  <c:v>66.8786982248521</c:v>
                </c:pt>
                <c:pt idx="9766">
                  <c:v>67.5769230769231</c:v>
                </c:pt>
                <c:pt idx="9767">
                  <c:v>68.2307692307692</c:v>
                </c:pt>
                <c:pt idx="9768">
                  <c:v>68.8520710059172</c:v>
                </c:pt>
                <c:pt idx="9769">
                  <c:v>69.4467455621302</c:v>
                </c:pt>
                <c:pt idx="9770">
                  <c:v>69.9881656804734</c:v>
                </c:pt>
                <c:pt idx="9771">
                  <c:v>70.5059171597633</c:v>
                </c:pt>
                <c:pt idx="9772">
                  <c:v>70.9881656804734</c:v>
                </c:pt>
                <c:pt idx="9773">
                  <c:v>71.4319526627219</c:v>
                </c:pt>
                <c:pt idx="9774">
                  <c:v>71.8431952662722</c:v>
                </c:pt>
                <c:pt idx="9775">
                  <c:v>72.2159763313609</c:v>
                </c:pt>
                <c:pt idx="9776">
                  <c:v>72.5798816568047</c:v>
                </c:pt>
                <c:pt idx="9777">
                  <c:v>72.9112426035503</c:v>
                </c:pt>
                <c:pt idx="9778">
                  <c:v>73.2130177514793</c:v>
                </c:pt>
                <c:pt idx="9779">
                  <c:v>73.4615384615385</c:v>
                </c:pt>
                <c:pt idx="9780">
                  <c:v>73.7100591715976</c:v>
                </c:pt>
                <c:pt idx="9781">
                  <c:v>73.9349112426036</c:v>
                </c:pt>
                <c:pt idx="9782">
                  <c:v>74.1568047337278</c:v>
                </c:pt>
                <c:pt idx="9783">
                  <c:v>74.3698224852071</c:v>
                </c:pt>
                <c:pt idx="9784">
                  <c:v>74.603550295858</c:v>
                </c:pt>
                <c:pt idx="9785">
                  <c:v>74.8372781065089</c:v>
                </c:pt>
                <c:pt idx="9786">
                  <c:v>75.0591715976331</c:v>
                </c:pt>
                <c:pt idx="9787">
                  <c:v>75.284023668639</c:v>
                </c:pt>
                <c:pt idx="9788">
                  <c:v>75.5325443786982</c:v>
                </c:pt>
                <c:pt idx="9789">
                  <c:v>75.7988165680473</c:v>
                </c:pt>
                <c:pt idx="9790">
                  <c:v>76.1005917159763</c:v>
                </c:pt>
                <c:pt idx="9791">
                  <c:v>76.4023668639053</c:v>
                </c:pt>
                <c:pt idx="9792">
                  <c:v>76.7396449704142</c:v>
                </c:pt>
                <c:pt idx="9793">
                  <c:v>77.1005917159763</c:v>
                </c:pt>
                <c:pt idx="9794">
                  <c:v>77.4497041420118</c:v>
                </c:pt>
                <c:pt idx="9795">
                  <c:v>77.7988165680473</c:v>
                </c:pt>
                <c:pt idx="9796">
                  <c:v>78.1568047337278</c:v>
                </c:pt>
                <c:pt idx="9797">
                  <c:v>78.4940828402366</c:v>
                </c:pt>
                <c:pt idx="9798">
                  <c:v>78.8550295857988</c:v>
                </c:pt>
                <c:pt idx="9799">
                  <c:v>79.2366863905325</c:v>
                </c:pt>
                <c:pt idx="9800">
                  <c:v>79.594674556213</c:v>
                </c:pt>
                <c:pt idx="9801">
                  <c:v>79.9585798816568</c:v>
                </c:pt>
                <c:pt idx="9802">
                  <c:v>80.2988165680473</c:v>
                </c:pt>
                <c:pt idx="9803">
                  <c:v>80.6183431952663</c:v>
                </c:pt>
                <c:pt idx="9804">
                  <c:v>80.9349112426035</c:v>
                </c:pt>
                <c:pt idx="9805">
                  <c:v>81.2544378698225</c:v>
                </c:pt>
                <c:pt idx="9806">
                  <c:v>81.5502958579881</c:v>
                </c:pt>
                <c:pt idx="9807">
                  <c:v>81.8609467455621</c:v>
                </c:pt>
                <c:pt idx="9808">
                  <c:v>82.1479289940828</c:v>
                </c:pt>
                <c:pt idx="9809">
                  <c:v>82.4142011834319</c:v>
                </c:pt>
                <c:pt idx="9810">
                  <c:v>82.6627218934911</c:v>
                </c:pt>
                <c:pt idx="9811">
                  <c:v>82.8698224852071</c:v>
                </c:pt>
                <c:pt idx="9812">
                  <c:v>83.0562130177515</c:v>
                </c:pt>
                <c:pt idx="9813">
                  <c:v>83.2396449704142</c:v>
                </c:pt>
                <c:pt idx="9814">
                  <c:v>83.3727810650887</c:v>
                </c:pt>
                <c:pt idx="9815">
                  <c:v>83.4644970414201</c:v>
                </c:pt>
                <c:pt idx="9816">
                  <c:v>83.4940828402366</c:v>
                </c:pt>
                <c:pt idx="9817">
                  <c:v>83.5059171597633</c:v>
                </c:pt>
                <c:pt idx="9818">
                  <c:v>83.4497041420118</c:v>
                </c:pt>
                <c:pt idx="9819">
                  <c:v>83.3313609467455</c:v>
                </c:pt>
                <c:pt idx="9820">
                  <c:v>83.1775147928994</c:v>
                </c:pt>
                <c:pt idx="9821">
                  <c:v>82.9704142011834</c:v>
                </c:pt>
                <c:pt idx="9822">
                  <c:v>82.7071005917159</c:v>
                </c:pt>
                <c:pt idx="9823">
                  <c:v>82.3461538461538</c:v>
                </c:pt>
                <c:pt idx="9824">
                  <c:v>81.8757396449704</c:v>
                </c:pt>
                <c:pt idx="9825">
                  <c:v>81.3136094674556</c:v>
                </c:pt>
                <c:pt idx="9826">
                  <c:v>80.7041420118343</c:v>
                </c:pt>
                <c:pt idx="9827">
                  <c:v>80.0147928994082</c:v>
                </c:pt>
                <c:pt idx="9828">
                  <c:v>79.2455621301775</c:v>
                </c:pt>
                <c:pt idx="9829">
                  <c:v>78.4171597633136</c:v>
                </c:pt>
                <c:pt idx="9830">
                  <c:v>77.4852071005917</c:v>
                </c:pt>
                <c:pt idx="9831">
                  <c:v>76.4674556213017</c:v>
                </c:pt>
                <c:pt idx="9832">
                  <c:v>75.4023668639053</c:v>
                </c:pt>
                <c:pt idx="9833">
                  <c:v>74.2662721893491</c:v>
                </c:pt>
                <c:pt idx="9834">
                  <c:v>73.0739644970414</c:v>
                </c:pt>
                <c:pt idx="9835">
                  <c:v>71.8224852071006</c:v>
                </c:pt>
                <c:pt idx="9836">
                  <c:v>70.5414201183432</c:v>
                </c:pt>
                <c:pt idx="9837">
                  <c:v>69.2662721893491</c:v>
                </c:pt>
                <c:pt idx="9838">
                  <c:v>67.9940828402367</c:v>
                </c:pt>
                <c:pt idx="9839">
                  <c:v>66.6449704142012</c:v>
                </c:pt>
                <c:pt idx="9840">
                  <c:v>65.2869822485207</c:v>
                </c:pt>
                <c:pt idx="9841">
                  <c:v>63.8994082840236</c:v>
                </c:pt>
                <c:pt idx="9842">
                  <c:v>62.5</c:v>
                </c:pt>
                <c:pt idx="9843">
                  <c:v>61.0621301775148</c:v>
                </c:pt>
                <c:pt idx="9844">
                  <c:v>59.612426035503</c:v>
                </c:pt>
                <c:pt idx="9845">
                  <c:v>58.1420118343195</c:v>
                </c:pt>
                <c:pt idx="9846">
                  <c:v>56.6479289940829</c:v>
                </c:pt>
                <c:pt idx="9847">
                  <c:v>55.1242603550296</c:v>
                </c:pt>
                <c:pt idx="9848">
                  <c:v>53.5769230769231</c:v>
                </c:pt>
                <c:pt idx="9849">
                  <c:v>52.0621301775148</c:v>
                </c:pt>
                <c:pt idx="9850">
                  <c:v>50.5147928994083</c:v>
                </c:pt>
                <c:pt idx="9851">
                  <c:v>48.9201183431953</c:v>
                </c:pt>
                <c:pt idx="9852">
                  <c:v>47.2810650887574</c:v>
                </c:pt>
                <c:pt idx="9853">
                  <c:v>45.6153846153846</c:v>
                </c:pt>
                <c:pt idx="9854">
                  <c:v>43.9497041420118</c:v>
                </c:pt>
                <c:pt idx="9855">
                  <c:v>42.2455621301775</c:v>
                </c:pt>
                <c:pt idx="9856">
                  <c:v>40.5355029585799</c:v>
                </c:pt>
                <c:pt idx="9857">
                  <c:v>38.8431952662722</c:v>
                </c:pt>
                <c:pt idx="9858">
                  <c:v>37.1301775147929</c:v>
                </c:pt>
                <c:pt idx="9859">
                  <c:v>35.3668639053254</c:v>
                </c:pt>
                <c:pt idx="9860">
                  <c:v>33.6153846153846</c:v>
                </c:pt>
                <c:pt idx="9861">
                  <c:v>31.8727810650888</c:v>
                </c:pt>
                <c:pt idx="9862">
                  <c:v>30.1094674556213</c:v>
                </c:pt>
                <c:pt idx="9863">
                  <c:v>28.3727810650888</c:v>
                </c:pt>
                <c:pt idx="9864">
                  <c:v>26.6804733727811</c:v>
                </c:pt>
                <c:pt idx="9865">
                  <c:v>25.0828402366864</c:v>
                </c:pt>
                <c:pt idx="9866">
                  <c:v>23.5443786982248</c:v>
                </c:pt>
                <c:pt idx="9867">
                  <c:v>22.1065088757396</c:v>
                </c:pt>
                <c:pt idx="9868">
                  <c:v>20.7455621301775</c:v>
                </c:pt>
                <c:pt idx="9869">
                  <c:v>19.4792899408284</c:v>
                </c:pt>
                <c:pt idx="9870">
                  <c:v>18.2899408284024</c:v>
                </c:pt>
                <c:pt idx="9871">
                  <c:v>17.2130177514793</c:v>
                </c:pt>
                <c:pt idx="9872">
                  <c:v>16.2899408284024</c:v>
                </c:pt>
                <c:pt idx="9873">
                  <c:v>15.4674556213018</c:v>
                </c:pt>
                <c:pt idx="9874">
                  <c:v>14.7840236686391</c:v>
                </c:pt>
                <c:pt idx="9875">
                  <c:v>14.2189349112426</c:v>
                </c:pt>
                <c:pt idx="9876">
                  <c:v>13.8224852071006</c:v>
                </c:pt>
                <c:pt idx="9877">
                  <c:v>13.5532544378698</c:v>
                </c:pt>
                <c:pt idx="9878">
                  <c:v>13.4497041420118</c:v>
                </c:pt>
                <c:pt idx="9879">
                  <c:v>13.4674556213018</c:v>
                </c:pt>
                <c:pt idx="9880">
                  <c:v>13.612426035503</c:v>
                </c:pt>
                <c:pt idx="9881">
                  <c:v>13.9201183431953</c:v>
                </c:pt>
                <c:pt idx="9882">
                  <c:v>14.405325443787</c:v>
                </c:pt>
                <c:pt idx="9883">
                  <c:v>15.0414201183432</c:v>
                </c:pt>
                <c:pt idx="9884">
                  <c:v>15.7810650887574</c:v>
                </c:pt>
                <c:pt idx="9885">
                  <c:v>16.6094674556213</c:v>
                </c:pt>
                <c:pt idx="9886">
                  <c:v>17.5325443786982</c:v>
                </c:pt>
                <c:pt idx="9887">
                  <c:v>18.5384615384615</c:v>
                </c:pt>
                <c:pt idx="9888">
                  <c:v>19.612426035503</c:v>
                </c:pt>
                <c:pt idx="9889">
                  <c:v>20.698224852071</c:v>
                </c:pt>
                <c:pt idx="9890">
                  <c:v>21.801775147929</c:v>
                </c:pt>
                <c:pt idx="9891">
                  <c:v>22.887573964497</c:v>
                </c:pt>
                <c:pt idx="9892">
                  <c:v>23.9940828402367</c:v>
                </c:pt>
                <c:pt idx="9893">
                  <c:v>25.0591715976331</c:v>
                </c:pt>
                <c:pt idx="9894">
                  <c:v>26.1183431952663</c:v>
                </c:pt>
                <c:pt idx="9895">
                  <c:v>27.1775147928994</c:v>
                </c:pt>
                <c:pt idx="9896">
                  <c:v>28.2307692307692</c:v>
                </c:pt>
                <c:pt idx="9897">
                  <c:v>29.2751479289941</c:v>
                </c:pt>
                <c:pt idx="9898">
                  <c:v>30.301775147929</c:v>
                </c:pt>
                <c:pt idx="9899">
                  <c:v>31.3491124260355</c:v>
                </c:pt>
                <c:pt idx="9900">
                  <c:v>32.3786982248521</c:v>
                </c:pt>
                <c:pt idx="9901">
                  <c:v>33.3816568047337</c:v>
                </c:pt>
                <c:pt idx="9902">
                  <c:v>34.3491124260355</c:v>
                </c:pt>
                <c:pt idx="9903">
                  <c:v>35.3076923076923</c:v>
                </c:pt>
                <c:pt idx="9904">
                  <c:v>36.2278106508876</c:v>
                </c:pt>
                <c:pt idx="9905">
                  <c:v>37.1153846153846</c:v>
                </c:pt>
                <c:pt idx="9906">
                  <c:v>37.9704142011834</c:v>
                </c:pt>
                <c:pt idx="9907">
                  <c:v>38.7544378698225</c:v>
                </c:pt>
                <c:pt idx="9908">
                  <c:v>39.4289940828402</c:v>
                </c:pt>
                <c:pt idx="9909">
                  <c:v>39.9792899408284</c:v>
                </c:pt>
                <c:pt idx="9910">
                  <c:v>40.4674556213018</c:v>
                </c:pt>
                <c:pt idx="9911">
                  <c:v>40.9437869822485</c:v>
                </c:pt>
                <c:pt idx="9912">
                  <c:v>41.3757396449704</c:v>
                </c:pt>
                <c:pt idx="9913">
                  <c:v>41.7840236686391</c:v>
                </c:pt>
                <c:pt idx="9914">
                  <c:v>42.1834319526627</c:v>
                </c:pt>
                <c:pt idx="9915">
                  <c:v>42.5769230769231</c:v>
                </c:pt>
                <c:pt idx="9916">
                  <c:v>42.9467455621302</c:v>
                </c:pt>
                <c:pt idx="9917">
                  <c:v>43.2958579881657</c:v>
                </c:pt>
                <c:pt idx="9918">
                  <c:v>43.6094674556213</c:v>
                </c:pt>
                <c:pt idx="9919">
                  <c:v>43.9112426035503</c:v>
                </c:pt>
                <c:pt idx="9920">
                  <c:v>44.1923076923077</c:v>
                </c:pt>
                <c:pt idx="9921">
                  <c:v>44.4467455621302</c:v>
                </c:pt>
                <c:pt idx="9922">
                  <c:v>44.6804733727811</c:v>
                </c:pt>
                <c:pt idx="9923">
                  <c:v>44.8905325443787</c:v>
                </c:pt>
                <c:pt idx="9924">
                  <c:v>45.0443786982248</c:v>
                </c:pt>
                <c:pt idx="9925">
                  <c:v>45.1331360946746</c:v>
                </c:pt>
                <c:pt idx="9926">
                  <c:v>45.1360946745562</c:v>
                </c:pt>
                <c:pt idx="9927">
                  <c:v>45.1242603550296</c:v>
                </c:pt>
                <c:pt idx="9928">
                  <c:v>45.094674556213</c:v>
                </c:pt>
                <c:pt idx="9929">
                  <c:v>45.0502958579882</c:v>
                </c:pt>
                <c:pt idx="9930">
                  <c:v>45.0147928994083</c:v>
                </c:pt>
                <c:pt idx="9931">
                  <c:v>44.9970414201183</c:v>
                </c:pt>
                <c:pt idx="9932">
                  <c:v>44.9970414201183</c:v>
                </c:pt>
                <c:pt idx="9933">
                  <c:v>45.0207100591716</c:v>
                </c:pt>
                <c:pt idx="9934">
                  <c:v>45.0769230769231</c:v>
                </c:pt>
                <c:pt idx="9935">
                  <c:v>45.198224852071</c:v>
                </c:pt>
                <c:pt idx="9936">
                  <c:v>45.3639053254438</c:v>
                </c:pt>
                <c:pt idx="9937">
                  <c:v>45.5621301775148</c:v>
                </c:pt>
                <c:pt idx="9938">
                  <c:v>45.7633136094675</c:v>
                </c:pt>
                <c:pt idx="9939">
                  <c:v>45.9852071005917</c:v>
                </c:pt>
                <c:pt idx="9940">
                  <c:v>46.1568047337278</c:v>
                </c:pt>
                <c:pt idx="9941">
                  <c:v>46.3106508875739</c:v>
                </c:pt>
                <c:pt idx="9942">
                  <c:v>46.4733727810651</c:v>
                </c:pt>
                <c:pt idx="9943">
                  <c:v>46.6420118343195</c:v>
                </c:pt>
                <c:pt idx="9944">
                  <c:v>46.8076923076923</c:v>
                </c:pt>
                <c:pt idx="9945">
                  <c:v>46.9497041420118</c:v>
                </c:pt>
                <c:pt idx="9946">
                  <c:v>47.0917159763313</c:v>
                </c:pt>
                <c:pt idx="9947">
                  <c:v>47.2485207100591</c:v>
                </c:pt>
                <c:pt idx="9948">
                  <c:v>47.4408284023668</c:v>
                </c:pt>
                <c:pt idx="9949">
                  <c:v>47.6153846153845</c:v>
                </c:pt>
                <c:pt idx="9950">
                  <c:v>47.7810650887573</c:v>
                </c:pt>
                <c:pt idx="9951">
                  <c:v>48.0029585798816</c:v>
                </c:pt>
                <c:pt idx="9952">
                  <c:v>48.2899408284023</c:v>
                </c:pt>
                <c:pt idx="9953">
                  <c:v>48.6183431952662</c:v>
                </c:pt>
                <c:pt idx="9954">
                  <c:v>48.98224852071</c:v>
                </c:pt>
                <c:pt idx="9955">
                  <c:v>49.3934911242603</c:v>
                </c:pt>
                <c:pt idx="9956">
                  <c:v>49.8017751479289</c:v>
                </c:pt>
                <c:pt idx="9957">
                  <c:v>50.2307692307691</c:v>
                </c:pt>
                <c:pt idx="9958">
                  <c:v>50.6893491124259</c:v>
                </c:pt>
                <c:pt idx="9959">
                  <c:v>51.1656804733727</c:v>
                </c:pt>
                <c:pt idx="9960">
                  <c:v>51.680473372781</c:v>
                </c:pt>
                <c:pt idx="9961">
                  <c:v>52.1952662721892</c:v>
                </c:pt>
                <c:pt idx="9962">
                  <c:v>52.7603550295857</c:v>
                </c:pt>
                <c:pt idx="9963">
                  <c:v>53.3550295857987</c:v>
                </c:pt>
                <c:pt idx="9964">
                  <c:v>53.9497041420117</c:v>
                </c:pt>
                <c:pt idx="9965">
                  <c:v>54.5295857988165</c:v>
                </c:pt>
                <c:pt idx="9966">
                  <c:v>55.1686390532544</c:v>
                </c:pt>
                <c:pt idx="9967">
                  <c:v>55.8491124260354</c:v>
                </c:pt>
                <c:pt idx="9968">
                  <c:v>56.5059171597632</c:v>
                </c:pt>
                <c:pt idx="9969">
                  <c:v>57.1745562130177</c:v>
                </c:pt>
                <c:pt idx="9970">
                  <c:v>57.8431952662721</c:v>
                </c:pt>
                <c:pt idx="9971">
                  <c:v>58.5177514792899</c:v>
                </c:pt>
                <c:pt idx="9972">
                  <c:v>59.1775147928994</c:v>
                </c:pt>
                <c:pt idx="9973">
                  <c:v>59.7721893491124</c:v>
                </c:pt>
                <c:pt idx="9974">
                  <c:v>60.310650887574</c:v>
                </c:pt>
                <c:pt idx="9975">
                  <c:v>60.8195266272189</c:v>
                </c:pt>
                <c:pt idx="9976">
                  <c:v>61.2899408284024</c:v>
                </c:pt>
                <c:pt idx="9977">
                  <c:v>61.6952662721894</c:v>
                </c:pt>
                <c:pt idx="9978">
                  <c:v>62.0857988165681</c:v>
                </c:pt>
                <c:pt idx="9979">
                  <c:v>62.4201183431953</c:v>
                </c:pt>
                <c:pt idx="9980">
                  <c:v>62.6775147928994</c:v>
                </c:pt>
                <c:pt idx="9981">
                  <c:v>62.8846153846154</c:v>
                </c:pt>
                <c:pt idx="9982">
                  <c:v>63.0355029585799</c:v>
                </c:pt>
                <c:pt idx="9983">
                  <c:v>63.1065088757396</c:v>
                </c:pt>
                <c:pt idx="9984">
                  <c:v>63.085798816568</c:v>
                </c:pt>
                <c:pt idx="9985">
                  <c:v>62.9881656804734</c:v>
                </c:pt>
                <c:pt idx="9986">
                  <c:v>62.8047337278107</c:v>
                </c:pt>
                <c:pt idx="9987">
                  <c:v>62.5562130177515</c:v>
                </c:pt>
                <c:pt idx="9988">
                  <c:v>62.2041420118343</c:v>
                </c:pt>
                <c:pt idx="9989">
                  <c:v>61.7603550295858</c:v>
                </c:pt>
                <c:pt idx="9990">
                  <c:v>61.2278106508876</c:v>
                </c:pt>
                <c:pt idx="9991">
                  <c:v>60.6153846153846</c:v>
                </c:pt>
                <c:pt idx="9992">
                  <c:v>59.8846153846154</c:v>
                </c:pt>
                <c:pt idx="9993">
                  <c:v>59.0414201183432</c:v>
                </c:pt>
                <c:pt idx="9994">
                  <c:v>58.112426035503</c:v>
                </c:pt>
                <c:pt idx="9995">
                  <c:v>57.1449704142012</c:v>
                </c:pt>
                <c:pt idx="9996">
                  <c:v>56.1331360946746</c:v>
                </c:pt>
                <c:pt idx="9997">
                  <c:v>55.1153846153846</c:v>
                </c:pt>
                <c:pt idx="9998">
                  <c:v>54.0680473372781</c:v>
                </c:pt>
                <c:pt idx="9999">
                  <c:v>53.0207100591716</c:v>
                </c:pt>
                <c:pt idx="10000">
                  <c:v>51.9319526627219</c:v>
                </c:pt>
                <c:pt idx="10001">
                  <c:v>50.792899408284</c:v>
                </c:pt>
                <c:pt idx="10002">
                  <c:v>49.6242603550296</c:v>
                </c:pt>
                <c:pt idx="10003">
                  <c:v>48.4674556213018</c:v>
                </c:pt>
                <c:pt idx="10004">
                  <c:v>47.2396449704142</c:v>
                </c:pt>
                <c:pt idx="10005">
                  <c:v>45.9792899408284</c:v>
                </c:pt>
                <c:pt idx="10006">
                  <c:v>44.7218934911242</c:v>
                </c:pt>
                <c:pt idx="10007">
                  <c:v>43.4437869822485</c:v>
                </c:pt>
                <c:pt idx="10008">
                  <c:v>42.1331360946746</c:v>
                </c:pt>
                <c:pt idx="10009">
                  <c:v>40.8195266272189</c:v>
                </c:pt>
                <c:pt idx="10010">
                  <c:v>39.4852071005917</c:v>
                </c:pt>
                <c:pt idx="10011">
                  <c:v>38.1538461538461</c:v>
                </c:pt>
                <c:pt idx="10012">
                  <c:v>36.8047337278107</c:v>
                </c:pt>
                <c:pt idx="10013">
                  <c:v>35.4792899408284</c:v>
                </c:pt>
                <c:pt idx="10014">
                  <c:v>34.189349112426</c:v>
                </c:pt>
                <c:pt idx="10015">
                  <c:v>32.9585798816568</c:v>
                </c:pt>
                <c:pt idx="10016">
                  <c:v>31.810650887574</c:v>
                </c:pt>
                <c:pt idx="10017">
                  <c:v>30.7514792899408</c:v>
                </c:pt>
                <c:pt idx="10018">
                  <c:v>29.7958579881657</c:v>
                </c:pt>
                <c:pt idx="10019">
                  <c:v>28.9201183431953</c:v>
                </c:pt>
                <c:pt idx="10020">
                  <c:v>28.1331360946746</c:v>
                </c:pt>
                <c:pt idx="10021">
                  <c:v>27.3905325443787</c:v>
                </c:pt>
                <c:pt idx="10022">
                  <c:v>26.7218934911243</c:v>
                </c:pt>
                <c:pt idx="10023">
                  <c:v>26.094674556213</c:v>
                </c:pt>
                <c:pt idx="10024">
                  <c:v>25.5295857988166</c:v>
                </c:pt>
                <c:pt idx="10025">
                  <c:v>25.0384615384615</c:v>
                </c:pt>
                <c:pt idx="10026">
                  <c:v>24.603550295858</c:v>
                </c:pt>
                <c:pt idx="10027">
                  <c:v>24.2485207100592</c:v>
                </c:pt>
                <c:pt idx="10028">
                  <c:v>23.9467455621302</c:v>
                </c:pt>
                <c:pt idx="10029">
                  <c:v>23.6538461538462</c:v>
                </c:pt>
                <c:pt idx="10030">
                  <c:v>23.4142011834319</c:v>
                </c:pt>
                <c:pt idx="10031">
                  <c:v>23.2130177514793</c:v>
                </c:pt>
                <c:pt idx="10032">
                  <c:v>23.0562130177515</c:v>
                </c:pt>
                <c:pt idx="10033">
                  <c:v>22.9230769230769</c:v>
                </c:pt>
                <c:pt idx="10034">
                  <c:v>22.8491124260355</c:v>
                </c:pt>
                <c:pt idx="10035">
                  <c:v>22.810650887574</c:v>
                </c:pt>
                <c:pt idx="10036">
                  <c:v>22.8550295857988</c:v>
                </c:pt>
                <c:pt idx="10037">
                  <c:v>22.9526627218935</c:v>
                </c:pt>
                <c:pt idx="10038">
                  <c:v>23.1272189349112</c:v>
                </c:pt>
                <c:pt idx="10039">
                  <c:v>23.3461538461538</c:v>
                </c:pt>
                <c:pt idx="10040">
                  <c:v>23.603550295858</c:v>
                </c:pt>
                <c:pt idx="10041">
                  <c:v>23.8934911242603</c:v>
                </c:pt>
                <c:pt idx="10042">
                  <c:v>24.2248520710059</c:v>
                </c:pt>
                <c:pt idx="10043">
                  <c:v>24.5650887573964</c:v>
                </c:pt>
                <c:pt idx="10044">
                  <c:v>24.9408284023669</c:v>
                </c:pt>
                <c:pt idx="10045">
                  <c:v>25.3461538461538</c:v>
                </c:pt>
                <c:pt idx="10046">
                  <c:v>25.8076923076923</c:v>
                </c:pt>
                <c:pt idx="10047">
                  <c:v>26.3047337278106</c:v>
                </c:pt>
                <c:pt idx="10048">
                  <c:v>26.8195266272189</c:v>
                </c:pt>
                <c:pt idx="10049">
                  <c:v>27.3372781065089</c:v>
                </c:pt>
                <c:pt idx="10050">
                  <c:v>27.8905325443787</c:v>
                </c:pt>
                <c:pt idx="10051">
                  <c:v>28.4497041420118</c:v>
                </c:pt>
                <c:pt idx="10052">
                  <c:v>29.0502958579882</c:v>
                </c:pt>
                <c:pt idx="10053">
                  <c:v>29.6745562130177</c:v>
                </c:pt>
                <c:pt idx="10054">
                  <c:v>30.3372781065089</c:v>
                </c:pt>
                <c:pt idx="10055">
                  <c:v>31.0177514792899</c:v>
                </c:pt>
                <c:pt idx="10056">
                  <c:v>31.7248520710059</c:v>
                </c:pt>
                <c:pt idx="10057">
                  <c:v>32.4319526627219</c:v>
                </c:pt>
                <c:pt idx="10058">
                  <c:v>33.1390532544379</c:v>
                </c:pt>
                <c:pt idx="10059">
                  <c:v>33.8520710059172</c:v>
                </c:pt>
                <c:pt idx="10060">
                  <c:v>34.5532544378698</c:v>
                </c:pt>
                <c:pt idx="10061">
                  <c:v>35.2810650887574</c:v>
                </c:pt>
                <c:pt idx="10062">
                  <c:v>36.0059171597633</c:v>
                </c:pt>
                <c:pt idx="10063">
                  <c:v>36.7130177514793</c:v>
                </c:pt>
                <c:pt idx="10064">
                  <c:v>37.4171597633136</c:v>
                </c:pt>
                <c:pt idx="10065">
                  <c:v>38.1213017751479</c:v>
                </c:pt>
                <c:pt idx="10066">
                  <c:v>38.801775147929</c:v>
                </c:pt>
                <c:pt idx="10067">
                  <c:v>39.4585798816568</c:v>
                </c:pt>
                <c:pt idx="10068">
                  <c:v>40.094674556213</c:v>
                </c:pt>
                <c:pt idx="10069">
                  <c:v>40.7130177514793</c:v>
                </c:pt>
                <c:pt idx="10070">
                  <c:v>41.3076923076923</c:v>
                </c:pt>
                <c:pt idx="10071">
                  <c:v>41.8786982248521</c:v>
                </c:pt>
                <c:pt idx="10072">
                  <c:v>42.4023668639053</c:v>
                </c:pt>
                <c:pt idx="10073">
                  <c:v>42.9023668639053</c:v>
                </c:pt>
                <c:pt idx="10074">
                  <c:v>43.3313609467456</c:v>
                </c:pt>
                <c:pt idx="10075">
                  <c:v>43.7218934911243</c:v>
                </c:pt>
                <c:pt idx="10076">
                  <c:v>44.0384615384615</c:v>
                </c:pt>
                <c:pt idx="10077">
                  <c:v>44.2958579881657</c:v>
                </c:pt>
                <c:pt idx="10078">
                  <c:v>44.5118343195266</c:v>
                </c:pt>
                <c:pt idx="10079">
                  <c:v>44.7159763313609</c:v>
                </c:pt>
                <c:pt idx="10080">
                  <c:v>44.8846153846154</c:v>
                </c:pt>
                <c:pt idx="10081">
                  <c:v>45.0325443786982</c:v>
                </c:pt>
                <c:pt idx="10082">
                  <c:v>45.1597633136094</c:v>
                </c:pt>
                <c:pt idx="10083">
                  <c:v>45.2810650887573</c:v>
                </c:pt>
                <c:pt idx="10084">
                  <c:v>45.4289940828402</c:v>
                </c:pt>
                <c:pt idx="10085">
                  <c:v>45.5887573964496</c:v>
                </c:pt>
                <c:pt idx="10086">
                  <c:v>45.757396449704</c:v>
                </c:pt>
                <c:pt idx="10087">
                  <c:v>45.9349112426034</c:v>
                </c:pt>
                <c:pt idx="10088">
                  <c:v>46.0976331360946</c:v>
                </c:pt>
                <c:pt idx="10089">
                  <c:v>46.257396449704</c:v>
                </c:pt>
                <c:pt idx="10090">
                  <c:v>46.4082840236685</c:v>
                </c:pt>
                <c:pt idx="10091">
                  <c:v>46.5236686390531</c:v>
                </c:pt>
                <c:pt idx="10092">
                  <c:v>46.6153846153845</c:v>
                </c:pt>
                <c:pt idx="10093">
                  <c:v>46.6686390532543</c:v>
                </c:pt>
                <c:pt idx="10094">
                  <c:v>46.6952662721892</c:v>
                </c:pt>
                <c:pt idx="10095">
                  <c:v>46.7159763313608</c:v>
                </c:pt>
                <c:pt idx="10096">
                  <c:v>46.7189349112425</c:v>
                </c:pt>
                <c:pt idx="10097">
                  <c:v>46.6686390532543</c:v>
                </c:pt>
                <c:pt idx="10098">
                  <c:v>46.5710059171596</c:v>
                </c:pt>
                <c:pt idx="10099">
                  <c:v>46.44674556213</c:v>
                </c:pt>
                <c:pt idx="10100">
                  <c:v>46.3372781065087</c:v>
                </c:pt>
                <c:pt idx="10101">
                  <c:v>46.2159763313608</c:v>
                </c:pt>
                <c:pt idx="10102">
                  <c:v>46.1242603550295</c:v>
                </c:pt>
                <c:pt idx="10103">
                  <c:v>46.041420118343</c:v>
                </c:pt>
                <c:pt idx="10104">
                  <c:v>45.9230769230768</c:v>
                </c:pt>
                <c:pt idx="10105">
                  <c:v>45.7544378698224</c:v>
                </c:pt>
                <c:pt idx="10106">
                  <c:v>45.576923076923</c:v>
                </c:pt>
                <c:pt idx="10107">
                  <c:v>45.3550295857987</c:v>
                </c:pt>
                <c:pt idx="10108">
                  <c:v>45.085798816568</c:v>
                </c:pt>
                <c:pt idx="10109">
                  <c:v>44.7928994082839</c:v>
                </c:pt>
                <c:pt idx="10110">
                  <c:v>44.4792899408283</c:v>
                </c:pt>
                <c:pt idx="10111">
                  <c:v>44.1775147928994</c:v>
                </c:pt>
                <c:pt idx="10112">
                  <c:v>43.8757396449704</c:v>
                </c:pt>
                <c:pt idx="10113">
                  <c:v>43.5295857988165</c:v>
                </c:pt>
                <c:pt idx="10114">
                  <c:v>43.180473372781</c:v>
                </c:pt>
                <c:pt idx="10115">
                  <c:v>42.8195266272189</c:v>
                </c:pt>
                <c:pt idx="10116">
                  <c:v>42.4497041420118</c:v>
                </c:pt>
                <c:pt idx="10117">
                  <c:v>42.085798816568</c:v>
                </c:pt>
                <c:pt idx="10118">
                  <c:v>41.7396449704142</c:v>
                </c:pt>
                <c:pt idx="10119">
                  <c:v>41.4112426035503</c:v>
                </c:pt>
                <c:pt idx="10120">
                  <c:v>41.0917159763313</c:v>
                </c:pt>
                <c:pt idx="10121">
                  <c:v>40.7514792899408</c:v>
                </c:pt>
                <c:pt idx="10122">
                  <c:v>40.3668639053254</c:v>
                </c:pt>
                <c:pt idx="10123">
                  <c:v>39.9644970414201</c:v>
                </c:pt>
                <c:pt idx="10124">
                  <c:v>39.5502958579881</c:v>
                </c:pt>
                <c:pt idx="10125">
                  <c:v>39.085798816568</c:v>
                </c:pt>
                <c:pt idx="10126">
                  <c:v>38.5946745562129</c:v>
                </c:pt>
                <c:pt idx="10127">
                  <c:v>38.1035502958579</c:v>
                </c:pt>
                <c:pt idx="10128">
                  <c:v>37.568047337278</c:v>
                </c:pt>
                <c:pt idx="10129">
                  <c:v>36.9970414201183</c:v>
                </c:pt>
                <c:pt idx="10130">
                  <c:v>36.4674556213017</c:v>
                </c:pt>
                <c:pt idx="10131">
                  <c:v>35.9585798816567</c:v>
                </c:pt>
                <c:pt idx="10132">
                  <c:v>35.4437869822485</c:v>
                </c:pt>
                <c:pt idx="10133">
                  <c:v>34.9704142011834</c:v>
                </c:pt>
                <c:pt idx="10134">
                  <c:v>34.5414201183431</c:v>
                </c:pt>
                <c:pt idx="10135">
                  <c:v>34.1479289940828</c:v>
                </c:pt>
                <c:pt idx="10136">
                  <c:v>33.7278106508875</c:v>
                </c:pt>
                <c:pt idx="10137">
                  <c:v>33.2514792899408</c:v>
                </c:pt>
                <c:pt idx="10138">
                  <c:v>32.766272189349</c:v>
                </c:pt>
                <c:pt idx="10139">
                  <c:v>32.2781065088757</c:v>
                </c:pt>
                <c:pt idx="10140">
                  <c:v>31.7485207100591</c:v>
                </c:pt>
                <c:pt idx="10141">
                  <c:v>31.2041420118343</c:v>
                </c:pt>
                <c:pt idx="10142">
                  <c:v>30.6449704142011</c:v>
                </c:pt>
                <c:pt idx="10143">
                  <c:v>30.0562130177514</c:v>
                </c:pt>
                <c:pt idx="10144">
                  <c:v>29.4408284023668</c:v>
                </c:pt>
                <c:pt idx="10145">
                  <c:v>28.7899408284023</c:v>
                </c:pt>
                <c:pt idx="10146">
                  <c:v>28.1094674556213</c:v>
                </c:pt>
                <c:pt idx="10147">
                  <c:v>27.4260355029586</c:v>
                </c:pt>
                <c:pt idx="10148">
                  <c:v>26.7455621301775</c:v>
                </c:pt>
                <c:pt idx="10149">
                  <c:v>26.1153846153846</c:v>
                </c:pt>
                <c:pt idx="10150">
                  <c:v>25.5236686390533</c:v>
                </c:pt>
                <c:pt idx="10151">
                  <c:v>24.9585798816568</c:v>
                </c:pt>
                <c:pt idx="10152">
                  <c:v>24.3994082840237</c:v>
                </c:pt>
                <c:pt idx="10153">
                  <c:v>23.8491124260355</c:v>
                </c:pt>
                <c:pt idx="10154">
                  <c:v>23.3195266272189</c:v>
                </c:pt>
                <c:pt idx="10155">
                  <c:v>22.8165680473373</c:v>
                </c:pt>
                <c:pt idx="10156">
                  <c:v>22.2692307692308</c:v>
                </c:pt>
                <c:pt idx="10157">
                  <c:v>21.7337278106509</c:v>
                </c:pt>
                <c:pt idx="10158">
                  <c:v>21.2366863905325</c:v>
                </c:pt>
                <c:pt idx="10159">
                  <c:v>20.7573964497041</c:v>
                </c:pt>
                <c:pt idx="10160">
                  <c:v>20.2810650887574</c:v>
                </c:pt>
                <c:pt idx="10161">
                  <c:v>19.8224852071006</c:v>
                </c:pt>
                <c:pt idx="10162">
                  <c:v>19.4023668639053</c:v>
                </c:pt>
                <c:pt idx="10163">
                  <c:v>19.0443786982249</c:v>
                </c:pt>
                <c:pt idx="10164">
                  <c:v>18.7514792899408</c:v>
                </c:pt>
                <c:pt idx="10165">
                  <c:v>18.5502958579882</c:v>
                </c:pt>
                <c:pt idx="10166">
                  <c:v>18.4585798816568</c:v>
                </c:pt>
                <c:pt idx="10167">
                  <c:v>18.4526627218935</c:v>
                </c:pt>
                <c:pt idx="10168">
                  <c:v>18.5147928994083</c:v>
                </c:pt>
                <c:pt idx="10169">
                  <c:v>18.6863905325444</c:v>
                </c:pt>
                <c:pt idx="10170">
                  <c:v>18.905325443787</c:v>
                </c:pt>
                <c:pt idx="10171">
                  <c:v>19.2011834319527</c:v>
                </c:pt>
                <c:pt idx="10172">
                  <c:v>19.5562130177515</c:v>
                </c:pt>
                <c:pt idx="10173">
                  <c:v>19.9674556213018</c:v>
                </c:pt>
                <c:pt idx="10174">
                  <c:v>20.4526627218935</c:v>
                </c:pt>
                <c:pt idx="10175">
                  <c:v>20.9852071005917</c:v>
                </c:pt>
                <c:pt idx="10176">
                  <c:v>21.5769230769231</c:v>
                </c:pt>
                <c:pt idx="10177">
                  <c:v>22.2455621301775</c:v>
                </c:pt>
                <c:pt idx="10178">
                  <c:v>22.9615384615385</c:v>
                </c:pt>
                <c:pt idx="10179">
                  <c:v>23.7159763313609</c:v>
                </c:pt>
                <c:pt idx="10180">
                  <c:v>24.5207100591716</c:v>
                </c:pt>
                <c:pt idx="10181">
                  <c:v>25.3698224852071</c:v>
                </c:pt>
                <c:pt idx="10182">
                  <c:v>26.2869822485207</c:v>
                </c:pt>
                <c:pt idx="10183">
                  <c:v>27.2633136094675</c:v>
                </c:pt>
                <c:pt idx="10184">
                  <c:v>28.2633136094674</c:v>
                </c:pt>
                <c:pt idx="10185">
                  <c:v>29.2721893491124</c:v>
                </c:pt>
                <c:pt idx="10186">
                  <c:v>30.2958579881657</c:v>
                </c:pt>
                <c:pt idx="10187">
                  <c:v>31.3165680473373</c:v>
                </c:pt>
                <c:pt idx="10188">
                  <c:v>32.3431952662722</c:v>
                </c:pt>
                <c:pt idx="10189">
                  <c:v>33.3520710059172</c:v>
                </c:pt>
                <c:pt idx="10190">
                  <c:v>34.310650887574</c:v>
                </c:pt>
                <c:pt idx="10191">
                  <c:v>35.2278106508876</c:v>
                </c:pt>
                <c:pt idx="10192">
                  <c:v>36.0887573964497</c:v>
                </c:pt>
                <c:pt idx="10193">
                  <c:v>36.9260355029586</c:v>
                </c:pt>
                <c:pt idx="10194">
                  <c:v>37.7396449704142</c:v>
                </c:pt>
                <c:pt idx="10195">
                  <c:v>38.5</c:v>
                </c:pt>
                <c:pt idx="10196">
                  <c:v>39.2514792899408</c:v>
                </c:pt>
                <c:pt idx="10197">
                  <c:v>39.9822485207101</c:v>
                </c:pt>
                <c:pt idx="10198">
                  <c:v>40.7366863905325</c:v>
                </c:pt>
                <c:pt idx="10199">
                  <c:v>41.4881656804734</c:v>
                </c:pt>
                <c:pt idx="10200">
                  <c:v>42.2130177514793</c:v>
                </c:pt>
                <c:pt idx="10201">
                  <c:v>42.9082840236686</c:v>
                </c:pt>
                <c:pt idx="10202">
                  <c:v>43.5502958579882</c:v>
                </c:pt>
                <c:pt idx="10203">
                  <c:v>44.1360946745562</c:v>
                </c:pt>
                <c:pt idx="10204">
                  <c:v>44.6775147928994</c:v>
                </c:pt>
                <c:pt idx="10205">
                  <c:v>45.2011834319527</c:v>
                </c:pt>
                <c:pt idx="10206">
                  <c:v>45.6449704142012</c:v>
                </c:pt>
                <c:pt idx="10207">
                  <c:v>46.0207100591716</c:v>
                </c:pt>
                <c:pt idx="10208">
                  <c:v>46.3402366863905</c:v>
                </c:pt>
                <c:pt idx="10209">
                  <c:v>46.5680473372781</c:v>
                </c:pt>
                <c:pt idx="10210">
                  <c:v>46.7307692307692</c:v>
                </c:pt>
                <c:pt idx="10211">
                  <c:v>46.7958579881657</c:v>
                </c:pt>
                <c:pt idx="10212">
                  <c:v>46.7781065088757</c:v>
                </c:pt>
                <c:pt idx="10213">
                  <c:v>46.7041420118343</c:v>
                </c:pt>
                <c:pt idx="10214">
                  <c:v>46.5207100591716</c:v>
                </c:pt>
                <c:pt idx="10215">
                  <c:v>46.2455621301775</c:v>
                </c:pt>
                <c:pt idx="10216">
                  <c:v>45.8579881656805</c:v>
                </c:pt>
                <c:pt idx="10217">
                  <c:v>45.3639053254438</c:v>
                </c:pt>
                <c:pt idx="10218">
                  <c:v>44.7781065088757</c:v>
                </c:pt>
                <c:pt idx="10219">
                  <c:v>44.1153846153846</c:v>
                </c:pt>
                <c:pt idx="10220">
                  <c:v>43.3905325443787</c:v>
                </c:pt>
                <c:pt idx="10221">
                  <c:v>42.6005917159763</c:v>
                </c:pt>
                <c:pt idx="10222">
                  <c:v>41.7781065088757</c:v>
                </c:pt>
                <c:pt idx="10223">
                  <c:v>40.8816568047337</c:v>
                </c:pt>
                <c:pt idx="10224">
                  <c:v>39.9437869822485</c:v>
                </c:pt>
                <c:pt idx="10225">
                  <c:v>38.9585798816568</c:v>
                </c:pt>
                <c:pt idx="10226">
                  <c:v>37.9260355029586</c:v>
                </c:pt>
                <c:pt idx="10227">
                  <c:v>36.9142011834319</c:v>
                </c:pt>
                <c:pt idx="10228">
                  <c:v>35.9289940828402</c:v>
                </c:pt>
                <c:pt idx="10229">
                  <c:v>35.0059171597633</c:v>
                </c:pt>
                <c:pt idx="10230">
                  <c:v>34.1272189349112</c:v>
                </c:pt>
                <c:pt idx="10231">
                  <c:v>33.2159763313609</c:v>
                </c:pt>
                <c:pt idx="10232">
                  <c:v>32.3165680473373</c:v>
                </c:pt>
                <c:pt idx="10233">
                  <c:v>31.4349112426035</c:v>
                </c:pt>
                <c:pt idx="10234">
                  <c:v>30.5591715976331</c:v>
                </c:pt>
                <c:pt idx="10235">
                  <c:v>29.6686390532544</c:v>
                </c:pt>
                <c:pt idx="10236">
                  <c:v>28.7869822485206</c:v>
                </c:pt>
                <c:pt idx="10237">
                  <c:v>27.9408284023668</c:v>
                </c:pt>
                <c:pt idx="10238">
                  <c:v>27.1568047337277</c:v>
                </c:pt>
                <c:pt idx="10239">
                  <c:v>26.4260355029585</c:v>
                </c:pt>
                <c:pt idx="10240">
                  <c:v>25.7603550295857</c:v>
                </c:pt>
                <c:pt idx="10241">
                  <c:v>25.1745562130177</c:v>
                </c:pt>
                <c:pt idx="10242">
                  <c:v>24.6745562130177</c:v>
                </c:pt>
                <c:pt idx="10243">
                  <c:v>24.2633136094674</c:v>
                </c:pt>
                <c:pt idx="10244">
                  <c:v>23.9556213017751</c:v>
                </c:pt>
                <c:pt idx="10245">
                  <c:v>23.7041420118342</c:v>
                </c:pt>
                <c:pt idx="10246">
                  <c:v>23.4911242603549</c:v>
                </c:pt>
                <c:pt idx="10247">
                  <c:v>23.3402366863904</c:v>
                </c:pt>
                <c:pt idx="10248">
                  <c:v>23.2426035502958</c:v>
                </c:pt>
                <c:pt idx="10249">
                  <c:v>23.2189349112425</c:v>
                </c:pt>
                <c:pt idx="10250">
                  <c:v>23.2189349112425</c:v>
                </c:pt>
                <c:pt idx="10251">
                  <c:v>23.2721893491123</c:v>
                </c:pt>
                <c:pt idx="10252">
                  <c:v>23.3520710059171</c:v>
                </c:pt>
                <c:pt idx="10253">
                  <c:v>23.455621301775</c:v>
                </c:pt>
                <c:pt idx="10254">
                  <c:v>23.568047337278</c:v>
                </c:pt>
                <c:pt idx="10255">
                  <c:v>23.7159763313609</c:v>
                </c:pt>
                <c:pt idx="10256">
                  <c:v>23.9230769230768</c:v>
                </c:pt>
                <c:pt idx="10257">
                  <c:v>24.2100591715975</c:v>
                </c:pt>
                <c:pt idx="10258">
                  <c:v>24.6242603550295</c:v>
                </c:pt>
                <c:pt idx="10259">
                  <c:v>25.171597633136</c:v>
                </c:pt>
                <c:pt idx="10260">
                  <c:v>25.8076923076922</c:v>
                </c:pt>
                <c:pt idx="10261">
                  <c:v>26.5295857988165</c:v>
                </c:pt>
                <c:pt idx="10262">
                  <c:v>27.3254437869822</c:v>
                </c:pt>
                <c:pt idx="10263">
                  <c:v>28.1508875739644</c:v>
                </c:pt>
                <c:pt idx="10264">
                  <c:v>29.0059171597633</c:v>
                </c:pt>
                <c:pt idx="10265">
                  <c:v>29.8757396449704</c:v>
                </c:pt>
                <c:pt idx="10266">
                  <c:v>30.7426035502958</c:v>
                </c:pt>
                <c:pt idx="10267">
                  <c:v>31.6272189349112</c:v>
                </c:pt>
                <c:pt idx="10268">
                  <c:v>32.5118343195266</c:v>
                </c:pt>
                <c:pt idx="10269">
                  <c:v>33.3934911242603</c:v>
                </c:pt>
                <c:pt idx="10270">
                  <c:v>34.2633136094674</c:v>
                </c:pt>
                <c:pt idx="10271">
                  <c:v>35.1479289940828</c:v>
                </c:pt>
                <c:pt idx="10272">
                  <c:v>36.0355029585799</c:v>
                </c:pt>
                <c:pt idx="10273">
                  <c:v>36.9526627218935</c:v>
                </c:pt>
                <c:pt idx="10274">
                  <c:v>37.9230769230769</c:v>
                </c:pt>
                <c:pt idx="10275">
                  <c:v>38.9289940828402</c:v>
                </c:pt>
                <c:pt idx="10276">
                  <c:v>39.9852071005917</c:v>
                </c:pt>
                <c:pt idx="10277">
                  <c:v>41.0502958579882</c:v>
                </c:pt>
                <c:pt idx="10278">
                  <c:v>42.2100591715976</c:v>
                </c:pt>
                <c:pt idx="10279">
                  <c:v>43.3757396449704</c:v>
                </c:pt>
                <c:pt idx="10280">
                  <c:v>44.5355029585799</c:v>
                </c:pt>
                <c:pt idx="10281">
                  <c:v>45.6301775147929</c:v>
                </c:pt>
                <c:pt idx="10282">
                  <c:v>46.6538461538462</c:v>
                </c:pt>
                <c:pt idx="10283">
                  <c:v>47.6479289940828</c:v>
                </c:pt>
                <c:pt idx="10284">
                  <c:v>48.5236686390533</c:v>
                </c:pt>
                <c:pt idx="10285">
                  <c:v>49.2662721893491</c:v>
                </c:pt>
                <c:pt idx="10286">
                  <c:v>49.8550295857988</c:v>
                </c:pt>
                <c:pt idx="10287">
                  <c:v>50.3431952662722</c:v>
                </c:pt>
                <c:pt idx="10288">
                  <c:v>50.7366863905325</c:v>
                </c:pt>
                <c:pt idx="10289">
                  <c:v>51.1272189349113</c:v>
                </c:pt>
                <c:pt idx="10290">
                  <c:v>51.4615384615385</c:v>
                </c:pt>
                <c:pt idx="10291">
                  <c:v>51.715976331361</c:v>
                </c:pt>
                <c:pt idx="10292">
                  <c:v>51.9467455621302</c:v>
                </c:pt>
                <c:pt idx="10293">
                  <c:v>52.1449704142012</c:v>
                </c:pt>
                <c:pt idx="10294">
                  <c:v>52.3520710059172</c:v>
                </c:pt>
                <c:pt idx="10295">
                  <c:v>52.5295857988166</c:v>
                </c:pt>
                <c:pt idx="10296">
                  <c:v>52.6745562130178</c:v>
                </c:pt>
                <c:pt idx="10297">
                  <c:v>52.7840236686391</c:v>
                </c:pt>
                <c:pt idx="10298">
                  <c:v>52.9023668639053</c:v>
                </c:pt>
                <c:pt idx="10299">
                  <c:v>52.9970414201184</c:v>
                </c:pt>
                <c:pt idx="10300">
                  <c:v>52.991124260355</c:v>
                </c:pt>
                <c:pt idx="10301">
                  <c:v>52.905325443787</c:v>
                </c:pt>
                <c:pt idx="10302">
                  <c:v>52.707100591716</c:v>
                </c:pt>
                <c:pt idx="10303">
                  <c:v>52.4378698224852</c:v>
                </c:pt>
                <c:pt idx="10304">
                  <c:v>52.0532544378698</c:v>
                </c:pt>
                <c:pt idx="10305">
                  <c:v>51.6065088757396</c:v>
                </c:pt>
                <c:pt idx="10306">
                  <c:v>51.1360946745562</c:v>
                </c:pt>
                <c:pt idx="10307">
                  <c:v>50.6242603550296</c:v>
                </c:pt>
                <c:pt idx="10308">
                  <c:v>50.0917159763314</c:v>
                </c:pt>
                <c:pt idx="10309">
                  <c:v>49.5562130177515</c:v>
                </c:pt>
                <c:pt idx="10310">
                  <c:v>49.0562130177515</c:v>
                </c:pt>
                <c:pt idx="10311">
                  <c:v>48.5650887573964</c:v>
                </c:pt>
                <c:pt idx="10312">
                  <c:v>48.1538461538462</c:v>
                </c:pt>
                <c:pt idx="10313">
                  <c:v>47.810650887574</c:v>
                </c:pt>
                <c:pt idx="10314">
                  <c:v>47.5059171597633</c:v>
                </c:pt>
                <c:pt idx="10315">
                  <c:v>47.2248520710059</c:v>
                </c:pt>
                <c:pt idx="10316">
                  <c:v>46.9822485207101</c:v>
                </c:pt>
                <c:pt idx="10317">
                  <c:v>46.801775147929</c:v>
                </c:pt>
                <c:pt idx="10318">
                  <c:v>46.6538461538462</c:v>
                </c:pt>
                <c:pt idx="10319">
                  <c:v>46.5147928994083</c:v>
                </c:pt>
                <c:pt idx="10320">
                  <c:v>46.396449704142</c:v>
                </c:pt>
                <c:pt idx="10321">
                  <c:v>46.2781065088757</c:v>
                </c:pt>
                <c:pt idx="10322">
                  <c:v>46.189349112426</c:v>
                </c:pt>
                <c:pt idx="10323">
                  <c:v>46.0798816568047</c:v>
                </c:pt>
                <c:pt idx="10324">
                  <c:v>45.9497041420118</c:v>
                </c:pt>
                <c:pt idx="10325">
                  <c:v>45.8047337278107</c:v>
                </c:pt>
                <c:pt idx="10326">
                  <c:v>45.6508875739645</c:v>
                </c:pt>
                <c:pt idx="10327">
                  <c:v>45.5355029585799</c:v>
                </c:pt>
                <c:pt idx="10328">
                  <c:v>45.4497041420118</c:v>
                </c:pt>
                <c:pt idx="10329">
                  <c:v>45.4171597633136</c:v>
                </c:pt>
                <c:pt idx="10330">
                  <c:v>45.4230769230769</c:v>
                </c:pt>
                <c:pt idx="10331">
                  <c:v>45.4467455621302</c:v>
                </c:pt>
                <c:pt idx="10332">
                  <c:v>45.4467455621302</c:v>
                </c:pt>
                <c:pt idx="10333">
                  <c:v>45.4704142011834</c:v>
                </c:pt>
                <c:pt idx="10334">
                  <c:v>45.5443786982249</c:v>
                </c:pt>
                <c:pt idx="10335">
                  <c:v>45.5769230769231</c:v>
                </c:pt>
                <c:pt idx="10336">
                  <c:v>45.6331360946746</c:v>
                </c:pt>
                <c:pt idx="10337">
                  <c:v>45.7366863905325</c:v>
                </c:pt>
                <c:pt idx="10338">
                  <c:v>45.8786982248521</c:v>
                </c:pt>
                <c:pt idx="10339">
                  <c:v>46.0532544378698</c:v>
                </c:pt>
                <c:pt idx="10340">
                  <c:v>46.2100591715976</c:v>
                </c:pt>
                <c:pt idx="10341">
                  <c:v>46.3343195266272</c:v>
                </c:pt>
                <c:pt idx="10342">
                  <c:v>46.4230769230769</c:v>
                </c:pt>
                <c:pt idx="10343">
                  <c:v>46.4881656804734</c:v>
                </c:pt>
                <c:pt idx="10344">
                  <c:v>46.5680473372781</c:v>
                </c:pt>
                <c:pt idx="10345">
                  <c:v>46.6923076923077</c:v>
                </c:pt>
                <c:pt idx="10346">
                  <c:v>46.8136094674556</c:v>
                </c:pt>
                <c:pt idx="10347">
                  <c:v>46.9319526627219</c:v>
                </c:pt>
                <c:pt idx="10348">
                  <c:v>47.0295857988166</c:v>
                </c:pt>
                <c:pt idx="10349">
                  <c:v>47.1301775147929</c:v>
                </c:pt>
                <c:pt idx="10350">
                  <c:v>47.1923076923077</c:v>
                </c:pt>
                <c:pt idx="10351">
                  <c:v>47.2278106508876</c:v>
                </c:pt>
                <c:pt idx="10352">
                  <c:v>47.2692307692308</c:v>
                </c:pt>
                <c:pt idx="10353">
                  <c:v>47.2958579881657</c:v>
                </c:pt>
                <c:pt idx="10354">
                  <c:v>47.3343195266272</c:v>
                </c:pt>
                <c:pt idx="10355">
                  <c:v>47.3254437869822</c:v>
                </c:pt>
                <c:pt idx="10356">
                  <c:v>47.2899408284024</c:v>
                </c:pt>
                <c:pt idx="10357">
                  <c:v>47.2307692307692</c:v>
                </c:pt>
                <c:pt idx="10358">
                  <c:v>47.1420118343195</c:v>
                </c:pt>
                <c:pt idx="10359">
                  <c:v>47.0325443786982</c:v>
                </c:pt>
                <c:pt idx="10360">
                  <c:v>46.9142011834319</c:v>
                </c:pt>
                <c:pt idx="10361">
                  <c:v>46.8402366863905</c:v>
                </c:pt>
                <c:pt idx="10362">
                  <c:v>46.7366863905325</c:v>
                </c:pt>
                <c:pt idx="10363">
                  <c:v>46.6065088757396</c:v>
                </c:pt>
                <c:pt idx="10364">
                  <c:v>46.4349112426036</c:v>
                </c:pt>
                <c:pt idx="10365">
                  <c:v>46.2307692307692</c:v>
                </c:pt>
                <c:pt idx="10366">
                  <c:v>46.0710059171598</c:v>
                </c:pt>
                <c:pt idx="10367">
                  <c:v>45.9704142011834</c:v>
                </c:pt>
                <c:pt idx="10368">
                  <c:v>45.9349112426036</c:v>
                </c:pt>
                <c:pt idx="10369">
                  <c:v>45.9378698224852</c:v>
                </c:pt>
                <c:pt idx="10370">
                  <c:v>45.9260355029586</c:v>
                </c:pt>
                <c:pt idx="10371">
                  <c:v>45.8786982248521</c:v>
                </c:pt>
                <c:pt idx="10372">
                  <c:v>45.8047337278106</c:v>
                </c:pt>
                <c:pt idx="10373">
                  <c:v>45.707100591716</c:v>
                </c:pt>
                <c:pt idx="10374">
                  <c:v>45.585798816568</c:v>
                </c:pt>
                <c:pt idx="10375">
                  <c:v>45.4674556213018</c:v>
                </c:pt>
                <c:pt idx="10376">
                  <c:v>45.3491124260355</c:v>
                </c:pt>
                <c:pt idx="10377">
                  <c:v>45.1923076923077</c:v>
                </c:pt>
                <c:pt idx="10378">
                  <c:v>44.9940828402367</c:v>
                </c:pt>
                <c:pt idx="10379">
                  <c:v>44.7071005917159</c:v>
                </c:pt>
                <c:pt idx="10380">
                  <c:v>44.2988165680473</c:v>
                </c:pt>
                <c:pt idx="10381">
                  <c:v>43.8224852071006</c:v>
                </c:pt>
                <c:pt idx="10382">
                  <c:v>43.2662721893491</c:v>
                </c:pt>
                <c:pt idx="10383">
                  <c:v>42.6597633136094</c:v>
                </c:pt>
                <c:pt idx="10384">
                  <c:v>42.0591715976331</c:v>
                </c:pt>
                <c:pt idx="10385">
                  <c:v>41.4260355029586</c:v>
                </c:pt>
                <c:pt idx="10386">
                  <c:v>40.6923076923077</c:v>
                </c:pt>
                <c:pt idx="10387">
                  <c:v>39.8757396449704</c:v>
                </c:pt>
                <c:pt idx="10388">
                  <c:v>38.9792899408284</c:v>
                </c:pt>
                <c:pt idx="10389">
                  <c:v>38.0414201183432</c:v>
                </c:pt>
                <c:pt idx="10390">
                  <c:v>37.0739644970414</c:v>
                </c:pt>
                <c:pt idx="10391">
                  <c:v>36.0650887573964</c:v>
                </c:pt>
                <c:pt idx="10392">
                  <c:v>35.0325443786982</c:v>
                </c:pt>
                <c:pt idx="10393">
                  <c:v>33.9556213017751</c:v>
                </c:pt>
                <c:pt idx="10394">
                  <c:v>32.8165680473372</c:v>
                </c:pt>
                <c:pt idx="10395">
                  <c:v>31.6479289940828</c:v>
                </c:pt>
                <c:pt idx="10396">
                  <c:v>30.491124260355</c:v>
                </c:pt>
                <c:pt idx="10397">
                  <c:v>29.3579881656804</c:v>
                </c:pt>
                <c:pt idx="10398">
                  <c:v>28.2633136094674</c:v>
                </c:pt>
                <c:pt idx="10399">
                  <c:v>27.2721893491124</c:v>
                </c:pt>
                <c:pt idx="10400">
                  <c:v>26.3431952662722</c:v>
                </c:pt>
                <c:pt idx="10401">
                  <c:v>25.5</c:v>
                </c:pt>
                <c:pt idx="10402">
                  <c:v>24.7366863905325</c:v>
                </c:pt>
                <c:pt idx="10403">
                  <c:v>24.0917159763313</c:v>
                </c:pt>
                <c:pt idx="10404">
                  <c:v>23.5562130177515</c:v>
                </c:pt>
                <c:pt idx="10405">
                  <c:v>23.1627218934911</c:v>
                </c:pt>
                <c:pt idx="10406">
                  <c:v>22.9082840236686</c:v>
                </c:pt>
                <c:pt idx="10407">
                  <c:v>22.7781065088757</c:v>
                </c:pt>
                <c:pt idx="10408">
                  <c:v>22.8254437869822</c:v>
                </c:pt>
                <c:pt idx="10409">
                  <c:v>22.9763313609467</c:v>
                </c:pt>
                <c:pt idx="10410">
                  <c:v>23.1775147928994</c:v>
                </c:pt>
                <c:pt idx="10411">
                  <c:v>23.4704142011834</c:v>
                </c:pt>
                <c:pt idx="10412">
                  <c:v>23.887573964497</c:v>
                </c:pt>
                <c:pt idx="10413">
                  <c:v>24.4023668639053</c:v>
                </c:pt>
                <c:pt idx="10414">
                  <c:v>25.0029585798816</c:v>
                </c:pt>
                <c:pt idx="10415">
                  <c:v>25.7011834319526</c:v>
                </c:pt>
                <c:pt idx="10416">
                  <c:v>26.4378698224852</c:v>
                </c:pt>
                <c:pt idx="10417">
                  <c:v>27.1863905325443</c:v>
                </c:pt>
                <c:pt idx="10418">
                  <c:v>27.8727810650887</c:v>
                </c:pt>
                <c:pt idx="10419">
                  <c:v>28.5798816568047</c:v>
                </c:pt>
                <c:pt idx="10420">
                  <c:v>29.3284023668638</c:v>
                </c:pt>
                <c:pt idx="10421">
                  <c:v>30.0502958579881</c:v>
                </c:pt>
                <c:pt idx="10422">
                  <c:v>30.775147928994</c:v>
                </c:pt>
                <c:pt idx="10423">
                  <c:v>31.4970414201183</c:v>
                </c:pt>
                <c:pt idx="10424">
                  <c:v>32.180473372781</c:v>
                </c:pt>
                <c:pt idx="10425">
                  <c:v>32.7218934911242</c:v>
                </c:pt>
                <c:pt idx="10426">
                  <c:v>33.1745562130177</c:v>
                </c:pt>
                <c:pt idx="10427">
                  <c:v>33.5177514792899</c:v>
                </c:pt>
                <c:pt idx="10428">
                  <c:v>33.7485207100591</c:v>
                </c:pt>
                <c:pt idx="10429">
                  <c:v>33.8757396449703</c:v>
                </c:pt>
                <c:pt idx="10430">
                  <c:v>33.9792899408283</c:v>
                </c:pt>
                <c:pt idx="10431">
                  <c:v>34.0739644970414</c:v>
                </c:pt>
                <c:pt idx="10432">
                  <c:v>34.1094674556212</c:v>
                </c:pt>
                <c:pt idx="10433">
                  <c:v>34.0591715976331</c:v>
                </c:pt>
                <c:pt idx="10434">
                  <c:v>33.887573964497</c:v>
                </c:pt>
                <c:pt idx="10435">
                  <c:v>33.5887573964496</c:v>
                </c:pt>
                <c:pt idx="10436">
                  <c:v>33.2130177514792</c:v>
                </c:pt>
                <c:pt idx="10437">
                  <c:v>32.7455621301774</c:v>
                </c:pt>
                <c:pt idx="10438">
                  <c:v>32.2366863905325</c:v>
                </c:pt>
                <c:pt idx="10439">
                  <c:v>31.7041420118343</c:v>
                </c:pt>
                <c:pt idx="10440">
                  <c:v>31.1390532544378</c:v>
                </c:pt>
                <c:pt idx="10441">
                  <c:v>30.491124260355</c:v>
                </c:pt>
                <c:pt idx="10442">
                  <c:v>29.8224852071005</c:v>
                </c:pt>
                <c:pt idx="10443">
                  <c:v>29.1213017751479</c:v>
                </c:pt>
                <c:pt idx="10444">
                  <c:v>28.4230769230769</c:v>
                </c:pt>
                <c:pt idx="10445">
                  <c:v>27.6834319526627</c:v>
                </c:pt>
                <c:pt idx="10446">
                  <c:v>26.9378698224852</c:v>
                </c:pt>
                <c:pt idx="10447">
                  <c:v>26.2100591715976</c:v>
                </c:pt>
                <c:pt idx="10448">
                  <c:v>25.4792899408284</c:v>
                </c:pt>
                <c:pt idx="10449">
                  <c:v>24.7130177514793</c:v>
                </c:pt>
                <c:pt idx="10450">
                  <c:v>23.9556213017751</c:v>
                </c:pt>
                <c:pt idx="10451">
                  <c:v>23.2810650887574</c:v>
                </c:pt>
                <c:pt idx="10452">
                  <c:v>22.6213017751479</c:v>
                </c:pt>
                <c:pt idx="10453">
                  <c:v>21.9674556213018</c:v>
                </c:pt>
                <c:pt idx="10454">
                  <c:v>21.3816568047337</c:v>
                </c:pt>
                <c:pt idx="10455">
                  <c:v>20.8431952662722</c:v>
                </c:pt>
                <c:pt idx="10456">
                  <c:v>20.3195266272189</c:v>
                </c:pt>
                <c:pt idx="10457">
                  <c:v>19.7958579881657</c:v>
                </c:pt>
                <c:pt idx="10458">
                  <c:v>19.3520710059172</c:v>
                </c:pt>
                <c:pt idx="10459">
                  <c:v>18.9970414201183</c:v>
                </c:pt>
                <c:pt idx="10460">
                  <c:v>18.7426035502959</c:v>
                </c:pt>
                <c:pt idx="10461">
                  <c:v>18.6508875739645</c:v>
                </c:pt>
                <c:pt idx="10462">
                  <c:v>18.7041420118343</c:v>
                </c:pt>
                <c:pt idx="10463">
                  <c:v>18.896449704142</c:v>
                </c:pt>
                <c:pt idx="10464">
                  <c:v>19.1331360946746</c:v>
                </c:pt>
                <c:pt idx="10465">
                  <c:v>19.4467455621302</c:v>
                </c:pt>
                <c:pt idx="10466">
                  <c:v>19.8816568047337</c:v>
                </c:pt>
                <c:pt idx="10467">
                  <c:v>20.4023668639053</c:v>
                </c:pt>
                <c:pt idx="10468">
                  <c:v>20.9970414201183</c:v>
                </c:pt>
                <c:pt idx="10469">
                  <c:v>21.6686390532544</c:v>
                </c:pt>
                <c:pt idx="10470">
                  <c:v>22.4112426035503</c:v>
                </c:pt>
                <c:pt idx="10471">
                  <c:v>23.2100591715976</c:v>
                </c:pt>
                <c:pt idx="10472">
                  <c:v>23.9822485207101</c:v>
                </c:pt>
                <c:pt idx="10473">
                  <c:v>24.7781065088757</c:v>
                </c:pt>
                <c:pt idx="10474">
                  <c:v>25.5650887573965</c:v>
                </c:pt>
                <c:pt idx="10475">
                  <c:v>26.387573964497</c:v>
                </c:pt>
                <c:pt idx="10476">
                  <c:v>27.2100591715976</c:v>
                </c:pt>
                <c:pt idx="10477">
                  <c:v>28.0828402366864</c:v>
                </c:pt>
                <c:pt idx="10478">
                  <c:v>29.0207100591716</c:v>
                </c:pt>
                <c:pt idx="10479">
                  <c:v>30.0177514792899</c:v>
                </c:pt>
                <c:pt idx="10480">
                  <c:v>31.0384615384615</c:v>
                </c:pt>
                <c:pt idx="10481">
                  <c:v>32.0857988165681</c:v>
                </c:pt>
                <c:pt idx="10482">
                  <c:v>33.1183431952663</c:v>
                </c:pt>
                <c:pt idx="10483">
                  <c:v>34.1153846153846</c:v>
                </c:pt>
                <c:pt idx="10484">
                  <c:v>35.0532544378698</c:v>
                </c:pt>
                <c:pt idx="10485">
                  <c:v>35.9763313609468</c:v>
                </c:pt>
                <c:pt idx="10486">
                  <c:v>36.8372781065089</c:v>
                </c:pt>
                <c:pt idx="10487">
                  <c:v>37.612426035503</c:v>
                </c:pt>
                <c:pt idx="10488">
                  <c:v>38.2840236686391</c:v>
                </c:pt>
                <c:pt idx="10489">
                  <c:v>38.8550295857988</c:v>
                </c:pt>
                <c:pt idx="10490">
                  <c:v>39.3461538461539</c:v>
                </c:pt>
                <c:pt idx="10491">
                  <c:v>39.7307692307692</c:v>
                </c:pt>
                <c:pt idx="10492">
                  <c:v>40.0059171597633</c:v>
                </c:pt>
                <c:pt idx="10493">
                  <c:v>40.207100591716</c:v>
                </c:pt>
                <c:pt idx="10494">
                  <c:v>40.3076923076923</c:v>
                </c:pt>
                <c:pt idx="10495">
                  <c:v>40.3461538461538</c:v>
                </c:pt>
                <c:pt idx="10496">
                  <c:v>40.3431952662722</c:v>
                </c:pt>
                <c:pt idx="10497">
                  <c:v>40.292899408284</c:v>
                </c:pt>
                <c:pt idx="10498">
                  <c:v>40.2130177514793</c:v>
                </c:pt>
                <c:pt idx="10499">
                  <c:v>40.0769230769231</c:v>
                </c:pt>
                <c:pt idx="10500">
                  <c:v>39.896449704142</c:v>
                </c:pt>
                <c:pt idx="10501">
                  <c:v>39.6301775147929</c:v>
                </c:pt>
                <c:pt idx="10502">
                  <c:v>39.3047337278107</c:v>
                </c:pt>
                <c:pt idx="10503">
                  <c:v>38.8165680473373</c:v>
                </c:pt>
                <c:pt idx="10504">
                  <c:v>38.2514792899408</c:v>
                </c:pt>
                <c:pt idx="10505">
                  <c:v>37.5857988165681</c:v>
                </c:pt>
                <c:pt idx="10506">
                  <c:v>36.8313609467456</c:v>
                </c:pt>
                <c:pt idx="10507">
                  <c:v>35.9822485207101</c:v>
                </c:pt>
                <c:pt idx="10508">
                  <c:v>35.0680473372781</c:v>
                </c:pt>
                <c:pt idx="10509">
                  <c:v>34.1065088757396</c:v>
                </c:pt>
                <c:pt idx="10510">
                  <c:v>33.0887573964497</c:v>
                </c:pt>
                <c:pt idx="10511">
                  <c:v>32.0059171597633</c:v>
                </c:pt>
                <c:pt idx="10512">
                  <c:v>30.8786982248521</c:v>
                </c:pt>
                <c:pt idx="10513">
                  <c:v>29.7248520710059</c:v>
                </c:pt>
                <c:pt idx="10514">
                  <c:v>28.5828402366864</c:v>
                </c:pt>
                <c:pt idx="10515">
                  <c:v>27.3994082840237</c:v>
                </c:pt>
                <c:pt idx="10516">
                  <c:v>26.2189349112426</c:v>
                </c:pt>
                <c:pt idx="10517">
                  <c:v>24.9763313609467</c:v>
                </c:pt>
                <c:pt idx="10518">
                  <c:v>23.698224852071</c:v>
                </c:pt>
                <c:pt idx="10519">
                  <c:v>22.3402366863905</c:v>
                </c:pt>
                <c:pt idx="10520">
                  <c:v>20.991124260355</c:v>
                </c:pt>
                <c:pt idx="10521">
                  <c:v>19.6272189349112</c:v>
                </c:pt>
                <c:pt idx="10522">
                  <c:v>18.2307692307692</c:v>
                </c:pt>
                <c:pt idx="10523">
                  <c:v>16.7988165680473</c:v>
                </c:pt>
                <c:pt idx="10524">
                  <c:v>15.3668639053255</c:v>
                </c:pt>
                <c:pt idx="10525">
                  <c:v>13.905325443787</c:v>
                </c:pt>
                <c:pt idx="10526">
                  <c:v>12.4526627218935</c:v>
                </c:pt>
                <c:pt idx="10527">
                  <c:v>10.9704142011834</c:v>
                </c:pt>
                <c:pt idx="10528">
                  <c:v>9.54437869822484</c:v>
                </c:pt>
                <c:pt idx="10529">
                  <c:v>8.21005917159762</c:v>
                </c:pt>
                <c:pt idx="10530">
                  <c:v>6.91124260355027</c:v>
                </c:pt>
                <c:pt idx="10531">
                  <c:v>5.65976331360944</c:v>
                </c:pt>
                <c:pt idx="10532">
                  <c:v>4.48816568047334</c:v>
                </c:pt>
                <c:pt idx="10533">
                  <c:v>3.387573964497</c:v>
                </c:pt>
                <c:pt idx="10534">
                  <c:v>2.31065088757392</c:v>
                </c:pt>
                <c:pt idx="10535">
                  <c:v>1.24556213017746</c:v>
                </c:pt>
                <c:pt idx="10536">
                  <c:v>0.239644970414141</c:v>
                </c:pt>
                <c:pt idx="10537">
                  <c:v>-0.72781065088764</c:v>
                </c:pt>
                <c:pt idx="10538">
                  <c:v>-1.65680473372788</c:v>
                </c:pt>
                <c:pt idx="10539">
                  <c:v>-2.56508875739652</c:v>
                </c:pt>
                <c:pt idx="10540">
                  <c:v>-3.38461538461545</c:v>
                </c:pt>
                <c:pt idx="10541">
                  <c:v>-4.16863905325451</c:v>
                </c:pt>
                <c:pt idx="10542">
                  <c:v>-4.88757396449711</c:v>
                </c:pt>
                <c:pt idx="10543">
                  <c:v>-5.46153846153853</c:v>
                </c:pt>
                <c:pt idx="10544">
                  <c:v>-5.94082840236693</c:v>
                </c:pt>
                <c:pt idx="10545">
                  <c:v>-6.30769230769238</c:v>
                </c:pt>
                <c:pt idx="10546">
                  <c:v>-6.63313609467463</c:v>
                </c:pt>
                <c:pt idx="10547">
                  <c:v>-6.88461538461545</c:v>
                </c:pt>
                <c:pt idx="10548">
                  <c:v>-7.00295857988173</c:v>
                </c:pt>
                <c:pt idx="10549">
                  <c:v>-7.00000000000007</c:v>
                </c:pt>
                <c:pt idx="10550">
                  <c:v>-6.93195266272197</c:v>
                </c:pt>
                <c:pt idx="10551">
                  <c:v>-6.75443786982256</c:v>
                </c:pt>
                <c:pt idx="10552">
                  <c:v>-6.52958579881664</c:v>
                </c:pt>
                <c:pt idx="10553">
                  <c:v>-6.21893491124267</c:v>
                </c:pt>
                <c:pt idx="10554">
                  <c:v>-5.85207100591722</c:v>
                </c:pt>
                <c:pt idx="10555">
                  <c:v>-5.45266272189354</c:v>
                </c:pt>
                <c:pt idx="10556">
                  <c:v>-5.01479289940833</c:v>
                </c:pt>
                <c:pt idx="10557">
                  <c:v>-4.50591715976335</c:v>
                </c:pt>
                <c:pt idx="10558">
                  <c:v>-3.93491124260359</c:v>
                </c:pt>
                <c:pt idx="10559">
                  <c:v>-3.32544378698228</c:v>
                </c:pt>
                <c:pt idx="10560">
                  <c:v>-2.64497041420122</c:v>
                </c:pt>
                <c:pt idx="10561">
                  <c:v>-1.91420118343199</c:v>
                </c:pt>
                <c:pt idx="10562">
                  <c:v>-1.17751479289944</c:v>
                </c:pt>
                <c:pt idx="10563">
                  <c:v>-0.384615384615415</c:v>
                </c:pt>
                <c:pt idx="10564">
                  <c:v>0.473372781065056</c:v>
                </c:pt>
                <c:pt idx="10565">
                  <c:v>1.41715976331357</c:v>
                </c:pt>
                <c:pt idx="10566">
                  <c:v>2.3461538461538</c:v>
                </c:pt>
                <c:pt idx="10567">
                  <c:v>3.32248520710054</c:v>
                </c:pt>
                <c:pt idx="10568">
                  <c:v>4.28994082840231</c:v>
                </c:pt>
                <c:pt idx="10569">
                  <c:v>5.20710059171591</c:v>
                </c:pt>
                <c:pt idx="10570">
                  <c:v>6.10355029585792</c:v>
                </c:pt>
                <c:pt idx="10571">
                  <c:v>6.98520710059165</c:v>
                </c:pt>
                <c:pt idx="10572">
                  <c:v>7.8994082840236</c:v>
                </c:pt>
                <c:pt idx="10573">
                  <c:v>8.79585798816561</c:v>
                </c:pt>
                <c:pt idx="10574">
                  <c:v>9.62130177514786</c:v>
                </c:pt>
                <c:pt idx="10575">
                  <c:v>10.3727810650887</c:v>
                </c:pt>
                <c:pt idx="10576">
                  <c:v>11.0798816568047</c:v>
                </c:pt>
                <c:pt idx="10577">
                  <c:v>11.7396449704141</c:v>
                </c:pt>
                <c:pt idx="10578">
                  <c:v>12.3816568047337</c:v>
                </c:pt>
                <c:pt idx="10579">
                  <c:v>13.0355029585798</c:v>
                </c:pt>
                <c:pt idx="10580">
                  <c:v>13.6390532544378</c:v>
                </c:pt>
                <c:pt idx="10581">
                  <c:v>14.2218934911242</c:v>
                </c:pt>
                <c:pt idx="10582">
                  <c:v>14.766272189349</c:v>
                </c:pt>
                <c:pt idx="10583">
                  <c:v>15.2573964497041</c:v>
                </c:pt>
                <c:pt idx="10584">
                  <c:v>15.6775147928993</c:v>
                </c:pt>
                <c:pt idx="10585">
                  <c:v>16.0088757396449</c:v>
                </c:pt>
                <c:pt idx="10586">
                  <c:v>16.2662721893491</c:v>
                </c:pt>
                <c:pt idx="10587">
                  <c:v>16.473372781065</c:v>
                </c:pt>
                <c:pt idx="10588">
                  <c:v>16.6923076923076</c:v>
                </c:pt>
                <c:pt idx="10589">
                  <c:v>16.8609467455621</c:v>
                </c:pt>
                <c:pt idx="10590">
                  <c:v>16.973372781065</c:v>
                </c:pt>
                <c:pt idx="10591">
                  <c:v>17.0295857988165</c:v>
                </c:pt>
                <c:pt idx="10592">
                  <c:v>17.0177514792899</c:v>
                </c:pt>
                <c:pt idx="10593">
                  <c:v>17.0088757396449</c:v>
                </c:pt>
                <c:pt idx="10594">
                  <c:v>17.0029585798816</c:v>
                </c:pt>
                <c:pt idx="10595">
                  <c:v>16.9940828402367</c:v>
                </c:pt>
                <c:pt idx="10596">
                  <c:v>16.9822485207101</c:v>
                </c:pt>
                <c:pt idx="10597">
                  <c:v>16.9674556213018</c:v>
                </c:pt>
                <c:pt idx="10598">
                  <c:v>16.9408284023669</c:v>
                </c:pt>
                <c:pt idx="10599">
                  <c:v>16.9319526627219</c:v>
                </c:pt>
                <c:pt idx="10600">
                  <c:v>16.9082840236686</c:v>
                </c:pt>
                <c:pt idx="10601">
                  <c:v>16.9112426035503</c:v>
                </c:pt>
                <c:pt idx="10602">
                  <c:v>16.9763313609467</c:v>
                </c:pt>
                <c:pt idx="10603">
                  <c:v>17.094674556213</c:v>
                </c:pt>
                <c:pt idx="10604">
                  <c:v>17.2662721893491</c:v>
                </c:pt>
                <c:pt idx="10605">
                  <c:v>17.4822485207101</c:v>
                </c:pt>
                <c:pt idx="10606">
                  <c:v>17.7366863905325</c:v>
                </c:pt>
                <c:pt idx="10607">
                  <c:v>18.0029585798817</c:v>
                </c:pt>
                <c:pt idx="10608">
                  <c:v>18.3313609467456</c:v>
                </c:pt>
                <c:pt idx="10609">
                  <c:v>18.698224852071</c:v>
                </c:pt>
                <c:pt idx="10610">
                  <c:v>19.1005917159763</c:v>
                </c:pt>
                <c:pt idx="10611">
                  <c:v>19.5710059171598</c:v>
                </c:pt>
                <c:pt idx="10612">
                  <c:v>20.094674556213</c:v>
                </c:pt>
                <c:pt idx="10613">
                  <c:v>20.7218934911243</c:v>
                </c:pt>
                <c:pt idx="10614">
                  <c:v>21.3461538461538</c:v>
                </c:pt>
                <c:pt idx="10615">
                  <c:v>21.9171597633136</c:v>
                </c:pt>
                <c:pt idx="10616">
                  <c:v>22.4852071005917</c:v>
                </c:pt>
                <c:pt idx="10617">
                  <c:v>23.0325443786982</c:v>
                </c:pt>
                <c:pt idx="10618">
                  <c:v>23.5710059171598</c:v>
                </c:pt>
                <c:pt idx="10619">
                  <c:v>24.0769230769231</c:v>
                </c:pt>
                <c:pt idx="10620">
                  <c:v>24.5710059171598</c:v>
                </c:pt>
                <c:pt idx="10621">
                  <c:v>25.0769230769231</c:v>
                </c:pt>
                <c:pt idx="10622">
                  <c:v>25.5562130177515</c:v>
                </c:pt>
                <c:pt idx="10623">
                  <c:v>26.0177514792899</c:v>
                </c:pt>
                <c:pt idx="10624">
                  <c:v>26.4467455621302</c:v>
                </c:pt>
                <c:pt idx="10625">
                  <c:v>26.8431952662722</c:v>
                </c:pt>
                <c:pt idx="10626">
                  <c:v>27.2337278106509</c:v>
                </c:pt>
                <c:pt idx="10627">
                  <c:v>27.5917159763314</c:v>
                </c:pt>
                <c:pt idx="10628">
                  <c:v>27.9349112426035</c:v>
                </c:pt>
                <c:pt idx="10629">
                  <c:v>28.2366863905325</c:v>
                </c:pt>
                <c:pt idx="10630">
                  <c:v>28.4644970414201</c:v>
                </c:pt>
                <c:pt idx="10631">
                  <c:v>28.6272189349112</c:v>
                </c:pt>
                <c:pt idx="10632">
                  <c:v>28.7337278106509</c:v>
                </c:pt>
                <c:pt idx="10633">
                  <c:v>28.8165680473373</c:v>
                </c:pt>
                <c:pt idx="10634">
                  <c:v>28.7869822485207</c:v>
                </c:pt>
                <c:pt idx="10635">
                  <c:v>28.7278106508876</c:v>
                </c:pt>
                <c:pt idx="10636">
                  <c:v>28.6420118343195</c:v>
                </c:pt>
                <c:pt idx="10637">
                  <c:v>28.5355029585799</c:v>
                </c:pt>
                <c:pt idx="10638">
                  <c:v>28.4230769230769</c:v>
                </c:pt>
                <c:pt idx="10639">
                  <c:v>28.2455621301775</c:v>
                </c:pt>
                <c:pt idx="10640">
                  <c:v>28.1005917159763</c:v>
                </c:pt>
                <c:pt idx="10641">
                  <c:v>28.0177514792899</c:v>
                </c:pt>
                <c:pt idx="10642">
                  <c:v>27.9378698224852</c:v>
                </c:pt>
                <c:pt idx="10643">
                  <c:v>27.8786982248521</c:v>
                </c:pt>
                <c:pt idx="10644">
                  <c:v>27.8550295857988</c:v>
                </c:pt>
                <c:pt idx="10645">
                  <c:v>27.8254437869822</c:v>
                </c:pt>
                <c:pt idx="10646">
                  <c:v>27.7751479289941</c:v>
                </c:pt>
                <c:pt idx="10647">
                  <c:v>27.7455621301775</c:v>
                </c:pt>
                <c:pt idx="10648">
                  <c:v>27.7337278106509</c:v>
                </c:pt>
                <c:pt idx="10649">
                  <c:v>27.7514792899408</c:v>
                </c:pt>
                <c:pt idx="10650">
                  <c:v>27.7899408284024</c:v>
                </c:pt>
                <c:pt idx="10651">
                  <c:v>27.8461538461538</c:v>
                </c:pt>
                <c:pt idx="10652">
                  <c:v>27.8757396449704</c:v>
                </c:pt>
                <c:pt idx="10653">
                  <c:v>27.8994082840237</c:v>
                </c:pt>
                <c:pt idx="10654">
                  <c:v>27.8994082840237</c:v>
                </c:pt>
                <c:pt idx="10655">
                  <c:v>27.8816568047337</c:v>
                </c:pt>
                <c:pt idx="10656">
                  <c:v>27.896449704142</c:v>
                </c:pt>
                <c:pt idx="10657">
                  <c:v>27.9260355029586</c:v>
                </c:pt>
                <c:pt idx="10658">
                  <c:v>27.9852071005917</c:v>
                </c:pt>
                <c:pt idx="10659">
                  <c:v>28.0798816568047</c:v>
                </c:pt>
                <c:pt idx="10660">
                  <c:v>28.2100591715976</c:v>
                </c:pt>
                <c:pt idx="10661">
                  <c:v>28.2869822485207</c:v>
                </c:pt>
                <c:pt idx="10662">
                  <c:v>28.3047337278106</c:v>
                </c:pt>
                <c:pt idx="10663">
                  <c:v>28.2633136094674</c:v>
                </c:pt>
                <c:pt idx="10664">
                  <c:v>28.1420118343195</c:v>
                </c:pt>
                <c:pt idx="10665">
                  <c:v>28.0325443786982</c:v>
                </c:pt>
                <c:pt idx="10666">
                  <c:v>27.8757396449704</c:v>
                </c:pt>
                <c:pt idx="10667">
                  <c:v>27.7130177514793</c:v>
                </c:pt>
                <c:pt idx="10668">
                  <c:v>27.5621301775148</c:v>
                </c:pt>
                <c:pt idx="10669">
                  <c:v>27.3994082840237</c:v>
                </c:pt>
                <c:pt idx="10670">
                  <c:v>27.2189349112426</c:v>
                </c:pt>
                <c:pt idx="10671">
                  <c:v>27.0147928994083</c:v>
                </c:pt>
                <c:pt idx="10672">
                  <c:v>26.7781065088758</c:v>
                </c:pt>
                <c:pt idx="10673">
                  <c:v>26.4940828402367</c:v>
                </c:pt>
                <c:pt idx="10674">
                  <c:v>26.1893491124261</c:v>
                </c:pt>
                <c:pt idx="10675">
                  <c:v>25.8313609467456</c:v>
                </c:pt>
                <c:pt idx="10676">
                  <c:v>25.4378698224852</c:v>
                </c:pt>
                <c:pt idx="10677">
                  <c:v>24.9911242603551</c:v>
                </c:pt>
                <c:pt idx="10678">
                  <c:v>24.5236686390533</c:v>
                </c:pt>
                <c:pt idx="10679">
                  <c:v>24.0059171597633</c:v>
                </c:pt>
                <c:pt idx="10680">
                  <c:v>23.4082840236687</c:v>
                </c:pt>
                <c:pt idx="10681">
                  <c:v>22.7840236686391</c:v>
                </c:pt>
                <c:pt idx="10682">
                  <c:v>22.1242603550296</c:v>
                </c:pt>
                <c:pt idx="10683">
                  <c:v>21.4763313609468</c:v>
                </c:pt>
                <c:pt idx="10684">
                  <c:v>20.8313609467456</c:v>
                </c:pt>
                <c:pt idx="10685">
                  <c:v>20.1745562130178</c:v>
                </c:pt>
                <c:pt idx="10686">
                  <c:v>19.5798816568048</c:v>
                </c:pt>
                <c:pt idx="10687">
                  <c:v>19.0414201183432</c:v>
                </c:pt>
                <c:pt idx="10688">
                  <c:v>18.5473372781065</c:v>
                </c:pt>
                <c:pt idx="10689">
                  <c:v>18.0946745562131</c:v>
                </c:pt>
                <c:pt idx="10690">
                  <c:v>17.6745562130178</c:v>
                </c:pt>
                <c:pt idx="10691">
                  <c:v>17.2485207100592</c:v>
                </c:pt>
                <c:pt idx="10692">
                  <c:v>16.8402366863906</c:v>
                </c:pt>
                <c:pt idx="10693">
                  <c:v>16.4171597633136</c:v>
                </c:pt>
                <c:pt idx="10694">
                  <c:v>15.9378698224852</c:v>
                </c:pt>
                <c:pt idx="10695">
                  <c:v>15.3846153846154</c:v>
                </c:pt>
                <c:pt idx="10696">
                  <c:v>14.7721893491124</c:v>
                </c:pt>
                <c:pt idx="10697">
                  <c:v>14.1834319526627</c:v>
                </c:pt>
                <c:pt idx="10698">
                  <c:v>13.5739644970414</c:v>
                </c:pt>
                <c:pt idx="10699">
                  <c:v>12.9171597633136</c:v>
                </c:pt>
                <c:pt idx="10700">
                  <c:v>12.2544378698225</c:v>
                </c:pt>
                <c:pt idx="10701">
                  <c:v>11.6656804733728</c:v>
                </c:pt>
                <c:pt idx="10702">
                  <c:v>11.1597633136095</c:v>
                </c:pt>
                <c:pt idx="10703">
                  <c:v>10.7988165680473</c:v>
                </c:pt>
                <c:pt idx="10704">
                  <c:v>10.5562130177515</c:v>
                </c:pt>
                <c:pt idx="10705">
                  <c:v>10.4526627218935</c:v>
                </c:pt>
                <c:pt idx="10706">
                  <c:v>10.4940828402367</c:v>
                </c:pt>
                <c:pt idx="10707">
                  <c:v>10.6508875739645</c:v>
                </c:pt>
                <c:pt idx="10708">
                  <c:v>10.914201183432</c:v>
                </c:pt>
                <c:pt idx="10709">
                  <c:v>11.2130177514793</c:v>
                </c:pt>
                <c:pt idx="10710">
                  <c:v>11.5059171597633</c:v>
                </c:pt>
                <c:pt idx="10711">
                  <c:v>11.8698224852071</c:v>
                </c:pt>
                <c:pt idx="10712">
                  <c:v>12.2307692307692</c:v>
                </c:pt>
                <c:pt idx="10713">
                  <c:v>12.6568047337278</c:v>
                </c:pt>
                <c:pt idx="10714">
                  <c:v>13.1331360946745</c:v>
                </c:pt>
                <c:pt idx="10715">
                  <c:v>13.6242603550296</c:v>
                </c:pt>
                <c:pt idx="10716">
                  <c:v>14.1124260355029</c:v>
                </c:pt>
                <c:pt idx="10717">
                  <c:v>14.5828402366864</c:v>
                </c:pt>
                <c:pt idx="10718">
                  <c:v>15.0118343195266</c:v>
                </c:pt>
                <c:pt idx="10719">
                  <c:v>15.4733727810651</c:v>
                </c:pt>
                <c:pt idx="10720">
                  <c:v>15.991124260355</c:v>
                </c:pt>
                <c:pt idx="10721">
                  <c:v>16.6065088757396</c:v>
                </c:pt>
                <c:pt idx="10722">
                  <c:v>17.2988165680473</c:v>
                </c:pt>
                <c:pt idx="10723">
                  <c:v>17.9970414201183</c:v>
                </c:pt>
                <c:pt idx="10724">
                  <c:v>18.7366863905325</c:v>
                </c:pt>
                <c:pt idx="10725">
                  <c:v>19.5680473372781</c:v>
                </c:pt>
                <c:pt idx="10726">
                  <c:v>20.387573964497</c:v>
                </c:pt>
                <c:pt idx="10727">
                  <c:v>21.1597633136094</c:v>
                </c:pt>
                <c:pt idx="10728">
                  <c:v>21.8698224852071</c:v>
                </c:pt>
                <c:pt idx="10729">
                  <c:v>22.5266272189349</c:v>
                </c:pt>
                <c:pt idx="10730">
                  <c:v>23.1360946745562</c:v>
                </c:pt>
                <c:pt idx="10731">
                  <c:v>23.7159763313609</c:v>
                </c:pt>
                <c:pt idx="10732">
                  <c:v>24.2573964497041</c:v>
                </c:pt>
                <c:pt idx="10733">
                  <c:v>24.7544378698224</c:v>
                </c:pt>
                <c:pt idx="10734">
                  <c:v>25.1686390532544</c:v>
                </c:pt>
                <c:pt idx="10735">
                  <c:v>25.5355029585799</c:v>
                </c:pt>
                <c:pt idx="10736">
                  <c:v>25.9378698224852</c:v>
                </c:pt>
                <c:pt idx="10737">
                  <c:v>26.2692307692307</c:v>
                </c:pt>
                <c:pt idx="10738">
                  <c:v>26.5473372781065</c:v>
                </c:pt>
                <c:pt idx="10739">
                  <c:v>26.8047337278106</c:v>
                </c:pt>
                <c:pt idx="10740">
                  <c:v>27.0325443786982</c:v>
                </c:pt>
                <c:pt idx="10741">
                  <c:v>27.2573964497041</c:v>
                </c:pt>
                <c:pt idx="10742">
                  <c:v>27.4940828402367</c:v>
                </c:pt>
                <c:pt idx="10743">
                  <c:v>27.7426035502958</c:v>
                </c:pt>
                <c:pt idx="10744">
                  <c:v>28.0059171597633</c:v>
                </c:pt>
                <c:pt idx="10745">
                  <c:v>28.1923076923077</c:v>
                </c:pt>
                <c:pt idx="10746">
                  <c:v>28.3579881656805</c:v>
                </c:pt>
                <c:pt idx="10747">
                  <c:v>28.5384615384615</c:v>
                </c:pt>
                <c:pt idx="10748">
                  <c:v>28.7573964497041</c:v>
                </c:pt>
                <c:pt idx="10749">
                  <c:v>29.0325443786982</c:v>
                </c:pt>
                <c:pt idx="10750">
                  <c:v>29.396449704142</c:v>
                </c:pt>
                <c:pt idx="10751">
                  <c:v>29.8195266272189</c:v>
                </c:pt>
                <c:pt idx="10752">
                  <c:v>30.3165680473373</c:v>
                </c:pt>
                <c:pt idx="10753">
                  <c:v>30.8757396449704</c:v>
                </c:pt>
                <c:pt idx="10754">
                  <c:v>31.5177514792899</c:v>
                </c:pt>
                <c:pt idx="10755">
                  <c:v>32.1952662721894</c:v>
                </c:pt>
                <c:pt idx="10756">
                  <c:v>32.9260355029586</c:v>
                </c:pt>
                <c:pt idx="10757">
                  <c:v>33.6775147928994</c:v>
                </c:pt>
                <c:pt idx="10758">
                  <c:v>34.4763313609468</c:v>
                </c:pt>
                <c:pt idx="10759">
                  <c:v>35.2721893491124</c:v>
                </c:pt>
                <c:pt idx="10760">
                  <c:v>36.094674556213</c:v>
                </c:pt>
                <c:pt idx="10761">
                  <c:v>36.8934911242604</c:v>
                </c:pt>
                <c:pt idx="10762">
                  <c:v>37.6449704142012</c:v>
                </c:pt>
                <c:pt idx="10763">
                  <c:v>38.3934911242604</c:v>
                </c:pt>
                <c:pt idx="10764">
                  <c:v>39.1301775147929</c:v>
                </c:pt>
                <c:pt idx="10765">
                  <c:v>39.8076923076923</c:v>
                </c:pt>
                <c:pt idx="10766">
                  <c:v>40.4763313609468</c:v>
                </c:pt>
                <c:pt idx="10767">
                  <c:v>41.112426035503</c:v>
                </c:pt>
                <c:pt idx="10768">
                  <c:v>41.7218934911243</c:v>
                </c:pt>
                <c:pt idx="10769">
                  <c:v>42.2840236686391</c:v>
                </c:pt>
                <c:pt idx="10770">
                  <c:v>42.8372781065089</c:v>
                </c:pt>
                <c:pt idx="10771">
                  <c:v>43.4497041420118</c:v>
                </c:pt>
                <c:pt idx="10772">
                  <c:v>44.0769230769231</c:v>
                </c:pt>
                <c:pt idx="10773">
                  <c:v>44.6715976331361</c:v>
                </c:pt>
                <c:pt idx="10774">
                  <c:v>45.2159763313609</c:v>
                </c:pt>
                <c:pt idx="10775">
                  <c:v>45.6834319526627</c:v>
                </c:pt>
                <c:pt idx="10776">
                  <c:v>46.0207100591716</c:v>
                </c:pt>
                <c:pt idx="10777">
                  <c:v>46.2573964497041</c:v>
                </c:pt>
                <c:pt idx="10778">
                  <c:v>46.4349112426035</c:v>
                </c:pt>
                <c:pt idx="10779">
                  <c:v>46.5384615384615</c:v>
                </c:pt>
                <c:pt idx="10780">
                  <c:v>46.6065088757396</c:v>
                </c:pt>
                <c:pt idx="10781">
                  <c:v>46.5917159763314</c:v>
                </c:pt>
                <c:pt idx="10782">
                  <c:v>46.5118343195266</c:v>
                </c:pt>
                <c:pt idx="10783">
                  <c:v>46.3461538461538</c:v>
                </c:pt>
                <c:pt idx="10784">
                  <c:v>46.0650887573964</c:v>
                </c:pt>
                <c:pt idx="10785">
                  <c:v>45.7159763313609</c:v>
                </c:pt>
                <c:pt idx="10786">
                  <c:v>45.3076923076923</c:v>
                </c:pt>
                <c:pt idx="10787">
                  <c:v>44.905325443787</c:v>
                </c:pt>
                <c:pt idx="10788">
                  <c:v>44.508875739645</c:v>
                </c:pt>
                <c:pt idx="10789">
                  <c:v>44.1538461538462</c:v>
                </c:pt>
                <c:pt idx="10790">
                  <c:v>43.8520710059172</c:v>
                </c:pt>
                <c:pt idx="10791">
                  <c:v>43.5562130177515</c:v>
                </c:pt>
                <c:pt idx="10792">
                  <c:v>43.2248520710059</c:v>
                </c:pt>
                <c:pt idx="10793">
                  <c:v>42.8284023668639</c:v>
                </c:pt>
                <c:pt idx="10794">
                  <c:v>42.4112426035503</c:v>
                </c:pt>
                <c:pt idx="10795">
                  <c:v>41.9822485207101</c:v>
                </c:pt>
                <c:pt idx="10796">
                  <c:v>41.5384615384615</c:v>
                </c:pt>
                <c:pt idx="10797">
                  <c:v>41.0828402366864</c:v>
                </c:pt>
                <c:pt idx="10798">
                  <c:v>40.6094674556213</c:v>
                </c:pt>
                <c:pt idx="10799">
                  <c:v>40.1065088757396</c:v>
                </c:pt>
                <c:pt idx="10800">
                  <c:v>39.5739644970414</c:v>
                </c:pt>
                <c:pt idx="10801">
                  <c:v>39.0236686390532</c:v>
                </c:pt>
                <c:pt idx="10802">
                  <c:v>38.4674556213018</c:v>
                </c:pt>
                <c:pt idx="10803">
                  <c:v>37.8343195266272</c:v>
                </c:pt>
                <c:pt idx="10804">
                  <c:v>37.1923076923077</c:v>
                </c:pt>
                <c:pt idx="10805">
                  <c:v>36.5591715976331</c:v>
                </c:pt>
                <c:pt idx="10806">
                  <c:v>35.8698224852071</c:v>
                </c:pt>
                <c:pt idx="10807">
                  <c:v>35.1656804733728</c:v>
                </c:pt>
                <c:pt idx="10808">
                  <c:v>34.4437869822485</c:v>
                </c:pt>
                <c:pt idx="10809">
                  <c:v>33.7396449704142</c:v>
                </c:pt>
                <c:pt idx="10810">
                  <c:v>33.0207100591716</c:v>
                </c:pt>
                <c:pt idx="10811">
                  <c:v>32.2988165680473</c:v>
                </c:pt>
                <c:pt idx="10812">
                  <c:v>31.5769230769231</c:v>
                </c:pt>
                <c:pt idx="10813">
                  <c:v>30.8491124260355</c:v>
                </c:pt>
                <c:pt idx="10814">
                  <c:v>30.0828402366864</c:v>
                </c:pt>
                <c:pt idx="10815">
                  <c:v>29.2218934911243</c:v>
                </c:pt>
                <c:pt idx="10816">
                  <c:v>28.301775147929</c:v>
                </c:pt>
                <c:pt idx="10817">
                  <c:v>27.310650887574</c:v>
                </c:pt>
                <c:pt idx="10818">
                  <c:v>26.3372781065089</c:v>
                </c:pt>
                <c:pt idx="10819">
                  <c:v>25.4467455621302</c:v>
                </c:pt>
                <c:pt idx="10820">
                  <c:v>24.6065088757396</c:v>
                </c:pt>
                <c:pt idx="10821">
                  <c:v>23.7721893491124</c:v>
                </c:pt>
                <c:pt idx="10822">
                  <c:v>22.9260355029586</c:v>
                </c:pt>
                <c:pt idx="10823">
                  <c:v>22.0295857988165</c:v>
                </c:pt>
                <c:pt idx="10824">
                  <c:v>21.1242603550296</c:v>
                </c:pt>
                <c:pt idx="10825">
                  <c:v>20.2366863905325</c:v>
                </c:pt>
                <c:pt idx="10826">
                  <c:v>19.3491124260355</c:v>
                </c:pt>
                <c:pt idx="10827">
                  <c:v>18.4556213017751</c:v>
                </c:pt>
                <c:pt idx="10828">
                  <c:v>17.6094674556213</c:v>
                </c:pt>
                <c:pt idx="10829">
                  <c:v>16.8431952662722</c:v>
                </c:pt>
                <c:pt idx="10830">
                  <c:v>16.0591715976331</c:v>
                </c:pt>
                <c:pt idx="10831">
                  <c:v>15.2307692307692</c:v>
                </c:pt>
                <c:pt idx="10832">
                  <c:v>14.4082840236686</c:v>
                </c:pt>
                <c:pt idx="10833">
                  <c:v>13.576923076923</c:v>
                </c:pt>
                <c:pt idx="10834">
                  <c:v>12.8136094674556</c:v>
                </c:pt>
                <c:pt idx="10835">
                  <c:v>12.0917159763313</c:v>
                </c:pt>
                <c:pt idx="10836">
                  <c:v>11.4408284023668</c:v>
                </c:pt>
                <c:pt idx="10837">
                  <c:v>10.8461538461538</c:v>
                </c:pt>
                <c:pt idx="10838">
                  <c:v>10.301775147929</c:v>
                </c:pt>
                <c:pt idx="10839">
                  <c:v>9.78402366863902</c:v>
                </c:pt>
                <c:pt idx="10840">
                  <c:v>9.35207100591713</c:v>
                </c:pt>
                <c:pt idx="10841">
                  <c:v>8.99704142011831</c:v>
                </c:pt>
                <c:pt idx="10842">
                  <c:v>8.72781065088755</c:v>
                </c:pt>
                <c:pt idx="10843">
                  <c:v>8.58875739644968</c:v>
                </c:pt>
                <c:pt idx="10844">
                  <c:v>8.49112426035501</c:v>
                </c:pt>
                <c:pt idx="10845">
                  <c:v>8.41124260355028</c:v>
                </c:pt>
                <c:pt idx="10846">
                  <c:v>8.34319526627217</c:v>
                </c:pt>
                <c:pt idx="10847">
                  <c:v>8.32544378698223</c:v>
                </c:pt>
                <c:pt idx="10848">
                  <c:v>8.35798816568046</c:v>
                </c:pt>
                <c:pt idx="10849">
                  <c:v>8.50887573964496</c:v>
                </c:pt>
                <c:pt idx="10850">
                  <c:v>8.74556213017751</c:v>
                </c:pt>
                <c:pt idx="10851">
                  <c:v>9.00887573964497</c:v>
                </c:pt>
                <c:pt idx="10852">
                  <c:v>9.34615384615385</c:v>
                </c:pt>
                <c:pt idx="10853">
                  <c:v>9.76627218934912</c:v>
                </c:pt>
                <c:pt idx="10854">
                  <c:v>10.2573964497041</c:v>
                </c:pt>
                <c:pt idx="10855">
                  <c:v>10.8254437869823</c:v>
                </c:pt>
                <c:pt idx="10856">
                  <c:v>11.508875739645</c:v>
                </c:pt>
                <c:pt idx="10857">
                  <c:v>12.3136094674556</c:v>
                </c:pt>
                <c:pt idx="10858">
                  <c:v>13.2248520710059</c:v>
                </c:pt>
                <c:pt idx="10859">
                  <c:v>14.2130177514793</c:v>
                </c:pt>
                <c:pt idx="10860">
                  <c:v>15.215976331361</c:v>
                </c:pt>
                <c:pt idx="10861">
                  <c:v>16.2662721893491</c:v>
                </c:pt>
                <c:pt idx="10862">
                  <c:v>17.3402366863905</c:v>
                </c:pt>
                <c:pt idx="10863">
                  <c:v>18.4408284023669</c:v>
                </c:pt>
                <c:pt idx="10864">
                  <c:v>19.5917159763314</c:v>
                </c:pt>
                <c:pt idx="10865">
                  <c:v>20.7869822485207</c:v>
                </c:pt>
                <c:pt idx="10866">
                  <c:v>21.9763313609468</c:v>
                </c:pt>
                <c:pt idx="10867">
                  <c:v>23.1360946745562</c:v>
                </c:pt>
                <c:pt idx="10868">
                  <c:v>24.2130177514793</c:v>
                </c:pt>
                <c:pt idx="10869">
                  <c:v>25.2366863905326</c:v>
                </c:pt>
                <c:pt idx="10870">
                  <c:v>26.2544378698225</c:v>
                </c:pt>
                <c:pt idx="10871">
                  <c:v>27.2899408284024</c:v>
                </c:pt>
                <c:pt idx="10872">
                  <c:v>28.3609467455621</c:v>
                </c:pt>
                <c:pt idx="10873">
                  <c:v>29.4082840236686</c:v>
                </c:pt>
                <c:pt idx="10874">
                  <c:v>30.3994082840237</c:v>
                </c:pt>
                <c:pt idx="10875">
                  <c:v>31.3136094674556</c:v>
                </c:pt>
                <c:pt idx="10876">
                  <c:v>32.1331360946746</c:v>
                </c:pt>
                <c:pt idx="10877">
                  <c:v>32.896449704142</c:v>
                </c:pt>
                <c:pt idx="10878">
                  <c:v>33.594674556213</c:v>
                </c:pt>
                <c:pt idx="10879">
                  <c:v>34.2662721893491</c:v>
                </c:pt>
                <c:pt idx="10880">
                  <c:v>34.9319526627219</c:v>
                </c:pt>
                <c:pt idx="10881">
                  <c:v>35.5591715976331</c:v>
                </c:pt>
                <c:pt idx="10882">
                  <c:v>36.1390532544379</c:v>
                </c:pt>
                <c:pt idx="10883">
                  <c:v>36.6834319526627</c:v>
                </c:pt>
                <c:pt idx="10884">
                  <c:v>37.1242603550296</c:v>
                </c:pt>
                <c:pt idx="10885">
                  <c:v>37.5325443786982</c:v>
                </c:pt>
                <c:pt idx="10886">
                  <c:v>37.9082840236686</c:v>
                </c:pt>
                <c:pt idx="10887">
                  <c:v>38.2426035502959</c:v>
                </c:pt>
                <c:pt idx="10888">
                  <c:v>38.5355029585799</c:v>
                </c:pt>
                <c:pt idx="10889">
                  <c:v>38.810650887574</c:v>
                </c:pt>
                <c:pt idx="10890">
                  <c:v>39.0295857988166</c:v>
                </c:pt>
                <c:pt idx="10891">
                  <c:v>39.2041420118343</c:v>
                </c:pt>
                <c:pt idx="10892">
                  <c:v>39.3431952662722</c:v>
                </c:pt>
                <c:pt idx="10893">
                  <c:v>39.4378698224852</c:v>
                </c:pt>
                <c:pt idx="10894">
                  <c:v>39.5414201183432</c:v>
                </c:pt>
                <c:pt idx="10895">
                  <c:v>39.6360946745562</c:v>
                </c:pt>
                <c:pt idx="10896">
                  <c:v>39.698224852071</c:v>
                </c:pt>
                <c:pt idx="10897">
                  <c:v>39.6923076923077</c:v>
                </c:pt>
                <c:pt idx="10898">
                  <c:v>39.6479289940828</c:v>
                </c:pt>
                <c:pt idx="10899">
                  <c:v>39.6065088757396</c:v>
                </c:pt>
                <c:pt idx="10900">
                  <c:v>39.6153846153846</c:v>
                </c:pt>
                <c:pt idx="10901">
                  <c:v>39.6449704142012</c:v>
                </c:pt>
                <c:pt idx="10902">
                  <c:v>39.6597633136095</c:v>
                </c:pt>
                <c:pt idx="10903">
                  <c:v>39.7189349112426</c:v>
                </c:pt>
                <c:pt idx="10904">
                  <c:v>39.7869822485207</c:v>
                </c:pt>
                <c:pt idx="10905">
                  <c:v>39.8313609467456</c:v>
                </c:pt>
                <c:pt idx="10906">
                  <c:v>39.8402366863905</c:v>
                </c:pt>
                <c:pt idx="10907">
                  <c:v>39.8254437869822</c:v>
                </c:pt>
                <c:pt idx="10908">
                  <c:v>39.7662721893491</c:v>
                </c:pt>
                <c:pt idx="10909">
                  <c:v>39.6449704142012</c:v>
                </c:pt>
                <c:pt idx="10910">
                  <c:v>39.5059171597633</c:v>
                </c:pt>
                <c:pt idx="10911">
                  <c:v>39.3284023668639</c:v>
                </c:pt>
                <c:pt idx="10912">
                  <c:v>39.1005917159763</c:v>
                </c:pt>
                <c:pt idx="10913">
                  <c:v>38.8313609467456</c:v>
                </c:pt>
                <c:pt idx="10914">
                  <c:v>38.5355029585799</c:v>
                </c:pt>
                <c:pt idx="10915">
                  <c:v>38.198224852071</c:v>
                </c:pt>
                <c:pt idx="10916">
                  <c:v>37.8136094674556</c:v>
                </c:pt>
                <c:pt idx="10917">
                  <c:v>37.3905325443787</c:v>
                </c:pt>
                <c:pt idx="10918">
                  <c:v>36.9230769230769</c:v>
                </c:pt>
                <c:pt idx="10919">
                  <c:v>36.4467455621302</c:v>
                </c:pt>
                <c:pt idx="10920">
                  <c:v>35.9497041420118</c:v>
                </c:pt>
                <c:pt idx="10921">
                  <c:v>35.4319526627219</c:v>
                </c:pt>
                <c:pt idx="10922">
                  <c:v>34.8727810650888</c:v>
                </c:pt>
                <c:pt idx="10923">
                  <c:v>34.310650887574</c:v>
                </c:pt>
                <c:pt idx="10924">
                  <c:v>33.689349112426</c:v>
                </c:pt>
                <c:pt idx="10925">
                  <c:v>33.0266272189349</c:v>
                </c:pt>
                <c:pt idx="10926">
                  <c:v>32.301775147929</c:v>
                </c:pt>
                <c:pt idx="10927">
                  <c:v>31.5295857988166</c:v>
                </c:pt>
                <c:pt idx="10928">
                  <c:v>30.7988165680473</c:v>
                </c:pt>
                <c:pt idx="10929">
                  <c:v>30.0266272189349</c:v>
                </c:pt>
                <c:pt idx="10930">
                  <c:v>29.2278106508876</c:v>
                </c:pt>
                <c:pt idx="10931">
                  <c:v>28.387573964497</c:v>
                </c:pt>
                <c:pt idx="10932">
                  <c:v>27.508875739645</c:v>
                </c:pt>
                <c:pt idx="10933">
                  <c:v>26.6005917159763</c:v>
                </c:pt>
                <c:pt idx="10934">
                  <c:v>25.6597633136095</c:v>
                </c:pt>
                <c:pt idx="10935">
                  <c:v>24.7485207100592</c:v>
                </c:pt>
                <c:pt idx="10936">
                  <c:v>23.8402366863905</c:v>
                </c:pt>
                <c:pt idx="10937">
                  <c:v>22.9319526627219</c:v>
                </c:pt>
                <c:pt idx="10938">
                  <c:v>22.0207100591716</c:v>
                </c:pt>
                <c:pt idx="10939">
                  <c:v>21.0532544378698</c:v>
                </c:pt>
                <c:pt idx="10940">
                  <c:v>20.0887573964497</c:v>
                </c:pt>
                <c:pt idx="10941">
                  <c:v>19.1065088757396</c:v>
                </c:pt>
                <c:pt idx="10942">
                  <c:v>18.1420118343195</c:v>
                </c:pt>
                <c:pt idx="10943">
                  <c:v>17.198224852071</c:v>
                </c:pt>
                <c:pt idx="10944">
                  <c:v>16.2899408284024</c:v>
                </c:pt>
                <c:pt idx="10945">
                  <c:v>15.4437869822485</c:v>
                </c:pt>
                <c:pt idx="10946">
                  <c:v>14.6094674556213</c:v>
                </c:pt>
                <c:pt idx="10947">
                  <c:v>13.792899408284</c:v>
                </c:pt>
                <c:pt idx="10948">
                  <c:v>12.9792899408284</c:v>
                </c:pt>
                <c:pt idx="10949">
                  <c:v>12.2041420118343</c:v>
                </c:pt>
                <c:pt idx="10950">
                  <c:v>11.4556213017751</c:v>
                </c:pt>
                <c:pt idx="10951">
                  <c:v>10.7603550295858</c:v>
                </c:pt>
                <c:pt idx="10952">
                  <c:v>10.1863905325444</c:v>
                </c:pt>
                <c:pt idx="10953">
                  <c:v>9.63313609467456</c:v>
                </c:pt>
                <c:pt idx="10954">
                  <c:v>9.07396449704142</c:v>
                </c:pt>
                <c:pt idx="10955">
                  <c:v>8.57692307692308</c:v>
                </c:pt>
                <c:pt idx="10956">
                  <c:v>8.14497041420118</c:v>
                </c:pt>
                <c:pt idx="10957">
                  <c:v>7.76923076923077</c:v>
                </c:pt>
                <c:pt idx="10958">
                  <c:v>7.4112426035503</c:v>
                </c:pt>
                <c:pt idx="10959">
                  <c:v>7.10650887573965</c:v>
                </c:pt>
                <c:pt idx="10960">
                  <c:v>6.89644970414201</c:v>
                </c:pt>
                <c:pt idx="10961">
                  <c:v>6.72189349112426</c:v>
                </c:pt>
                <c:pt idx="10962">
                  <c:v>6.5887573964497</c:v>
                </c:pt>
                <c:pt idx="10963">
                  <c:v>6.5</c:v>
                </c:pt>
                <c:pt idx="10964">
                  <c:v>6.44082840236686</c:v>
                </c:pt>
                <c:pt idx="10965">
                  <c:v>6.38757396449704</c:v>
                </c:pt>
                <c:pt idx="10966">
                  <c:v>6.35798816568047</c:v>
                </c:pt>
                <c:pt idx="10967">
                  <c:v>6.37278106508876</c:v>
                </c:pt>
                <c:pt idx="10968">
                  <c:v>6.34615384615385</c:v>
                </c:pt>
                <c:pt idx="10969">
                  <c:v>6.28698224852071</c:v>
                </c:pt>
                <c:pt idx="10970">
                  <c:v>6.21597633136095</c:v>
                </c:pt>
                <c:pt idx="10971">
                  <c:v>6.09171597633136</c:v>
                </c:pt>
                <c:pt idx="10972">
                  <c:v>5.9112426035503</c:v>
                </c:pt>
                <c:pt idx="10973">
                  <c:v>5.63313609467456</c:v>
                </c:pt>
                <c:pt idx="10974">
                  <c:v>5.35502958579882</c:v>
                </c:pt>
                <c:pt idx="10975">
                  <c:v>5.03846153846154</c:v>
                </c:pt>
                <c:pt idx="10976">
                  <c:v>4.698224852071</c:v>
                </c:pt>
                <c:pt idx="10977">
                  <c:v>4.27218934911243</c:v>
                </c:pt>
                <c:pt idx="10978">
                  <c:v>3.76331360946745</c:v>
                </c:pt>
                <c:pt idx="10979">
                  <c:v>3.21597633136095</c:v>
                </c:pt>
                <c:pt idx="10980">
                  <c:v>2.64201183431953</c:v>
                </c:pt>
                <c:pt idx="10981">
                  <c:v>2.02958579881657</c:v>
                </c:pt>
                <c:pt idx="10982">
                  <c:v>1.37278106508876</c:v>
                </c:pt>
                <c:pt idx="10983">
                  <c:v>0.686390532544378</c:v>
                </c:pt>
                <c:pt idx="10984">
                  <c:v>-0.0266272189349118</c:v>
                </c:pt>
                <c:pt idx="10985">
                  <c:v>-0.754437869822486</c:v>
                </c:pt>
                <c:pt idx="10986">
                  <c:v>-1.50295857988166</c:v>
                </c:pt>
                <c:pt idx="10987">
                  <c:v>-2.29289940828402</c:v>
                </c:pt>
                <c:pt idx="10988">
                  <c:v>-3.14201183431953</c:v>
                </c:pt>
                <c:pt idx="10989">
                  <c:v>-4.04437869822485</c:v>
                </c:pt>
                <c:pt idx="10990">
                  <c:v>-4.94970414201183</c:v>
                </c:pt>
                <c:pt idx="10991">
                  <c:v>-5.84023668639053</c:v>
                </c:pt>
                <c:pt idx="10992">
                  <c:v>-6.74556213017751</c:v>
                </c:pt>
                <c:pt idx="10993">
                  <c:v>-7.72189349112426</c:v>
                </c:pt>
                <c:pt idx="10994">
                  <c:v>-8.6508875739645</c:v>
                </c:pt>
                <c:pt idx="10995">
                  <c:v>-9.55621301775148</c:v>
                </c:pt>
                <c:pt idx="10996">
                  <c:v>-10.4497041420118</c:v>
                </c:pt>
                <c:pt idx="10997">
                  <c:v>-11.2988165680473</c:v>
                </c:pt>
                <c:pt idx="10998">
                  <c:v>-12.0591715976331</c:v>
                </c:pt>
                <c:pt idx="10999">
                  <c:v>-12.6834319526627</c:v>
                </c:pt>
                <c:pt idx="11000">
                  <c:v>-13.2603550295858</c:v>
                </c:pt>
                <c:pt idx="11001">
                  <c:v>-13.7366863905325</c:v>
                </c:pt>
                <c:pt idx="11002">
                  <c:v>-14.103550295858</c:v>
                </c:pt>
                <c:pt idx="11003">
                  <c:v>-14.3461538461539</c:v>
                </c:pt>
                <c:pt idx="11004">
                  <c:v>-14.4733727810651</c:v>
                </c:pt>
                <c:pt idx="11005">
                  <c:v>-14.5147928994083</c:v>
                </c:pt>
                <c:pt idx="11006">
                  <c:v>-14.4615384615385</c:v>
                </c:pt>
                <c:pt idx="11007">
                  <c:v>-14.3698224852071</c:v>
                </c:pt>
                <c:pt idx="11008">
                  <c:v>-14.2396449704142</c:v>
                </c:pt>
                <c:pt idx="11009">
                  <c:v>-14.0739644970415</c:v>
                </c:pt>
                <c:pt idx="11010">
                  <c:v>-13.8372781065089</c:v>
                </c:pt>
                <c:pt idx="11011">
                  <c:v>-13.5917159763314</c:v>
                </c:pt>
                <c:pt idx="11012">
                  <c:v>-13.3786982248521</c:v>
                </c:pt>
                <c:pt idx="11013">
                  <c:v>-13.1272189349113</c:v>
                </c:pt>
                <c:pt idx="11014">
                  <c:v>-12.828402366864</c:v>
                </c:pt>
                <c:pt idx="11015">
                  <c:v>-12.4556213017752</c:v>
                </c:pt>
                <c:pt idx="11016">
                  <c:v>-12.0562130177516</c:v>
                </c:pt>
                <c:pt idx="11017">
                  <c:v>-11.6183431952663</c:v>
                </c:pt>
                <c:pt idx="11018">
                  <c:v>-11.0946745562131</c:v>
                </c:pt>
                <c:pt idx="11019">
                  <c:v>-10.4615384615385</c:v>
                </c:pt>
                <c:pt idx="11020">
                  <c:v>-9.79881656804741</c:v>
                </c:pt>
                <c:pt idx="11021">
                  <c:v>-9.10059171597641</c:v>
                </c:pt>
                <c:pt idx="11022">
                  <c:v>-8.35502958579889</c:v>
                </c:pt>
                <c:pt idx="11023">
                  <c:v>-7.58875739644978</c:v>
                </c:pt>
                <c:pt idx="11024">
                  <c:v>-6.78402366863913</c:v>
                </c:pt>
                <c:pt idx="11025">
                  <c:v>-5.98520710059179</c:v>
                </c:pt>
                <c:pt idx="11026">
                  <c:v>-5.18639053254445</c:v>
                </c:pt>
                <c:pt idx="11027">
                  <c:v>-4.42011834319533</c:v>
                </c:pt>
                <c:pt idx="11028">
                  <c:v>-3.73076923076929</c:v>
                </c:pt>
                <c:pt idx="11029">
                  <c:v>-3.03550295857994</c:v>
                </c:pt>
                <c:pt idx="11030">
                  <c:v>-2.42011834319532</c:v>
                </c:pt>
                <c:pt idx="11031">
                  <c:v>-1.82248520710064</c:v>
                </c:pt>
                <c:pt idx="11032">
                  <c:v>-1.30177514792903</c:v>
                </c:pt>
                <c:pt idx="11033">
                  <c:v>-0.784023668639087</c:v>
                </c:pt>
                <c:pt idx="11034">
                  <c:v>-0.25739644970417</c:v>
                </c:pt>
                <c:pt idx="11035">
                  <c:v>0.281065088757373</c:v>
                </c:pt>
                <c:pt idx="11036">
                  <c:v>0.837278106508858</c:v>
                </c:pt>
                <c:pt idx="11037">
                  <c:v>1.42011834319525</c:v>
                </c:pt>
                <c:pt idx="11038">
                  <c:v>2.06213017751479</c:v>
                </c:pt>
                <c:pt idx="11039">
                  <c:v>2.71597633136094</c:v>
                </c:pt>
                <c:pt idx="11040">
                  <c:v>3.39349112426035</c:v>
                </c:pt>
                <c:pt idx="11041">
                  <c:v>4.08284023668639</c:v>
                </c:pt>
                <c:pt idx="11042">
                  <c:v>4.76923076923077</c:v>
                </c:pt>
                <c:pt idx="11043">
                  <c:v>5.50887573964497</c:v>
                </c:pt>
                <c:pt idx="11044">
                  <c:v>6.23372781065089</c:v>
                </c:pt>
                <c:pt idx="11045">
                  <c:v>6.99408284023669</c:v>
                </c:pt>
                <c:pt idx="11046">
                  <c:v>7.78994082840237</c:v>
                </c:pt>
                <c:pt idx="11047">
                  <c:v>8.61834319526627</c:v>
                </c:pt>
                <c:pt idx="11048">
                  <c:v>9.45857988165681</c:v>
                </c:pt>
                <c:pt idx="11049">
                  <c:v>10.3195266272189</c:v>
                </c:pt>
                <c:pt idx="11050">
                  <c:v>11.1597633136095</c:v>
                </c:pt>
                <c:pt idx="11051">
                  <c:v>12.0059171597633</c:v>
                </c:pt>
                <c:pt idx="11052">
                  <c:v>12.8727810650888</c:v>
                </c:pt>
                <c:pt idx="11053">
                  <c:v>13.698224852071</c:v>
                </c:pt>
                <c:pt idx="11054">
                  <c:v>14.5532544378698</c:v>
                </c:pt>
                <c:pt idx="11055">
                  <c:v>15.3727810650888</c:v>
                </c:pt>
                <c:pt idx="11056">
                  <c:v>16.2041420118343</c:v>
                </c:pt>
                <c:pt idx="11057">
                  <c:v>17.0118343195266</c:v>
                </c:pt>
                <c:pt idx="11058">
                  <c:v>17.8431952662722</c:v>
                </c:pt>
                <c:pt idx="11059">
                  <c:v>18.6242603550296</c:v>
                </c:pt>
                <c:pt idx="11060">
                  <c:v>19.3284023668639</c:v>
                </c:pt>
                <c:pt idx="11061">
                  <c:v>19.9349112426036</c:v>
                </c:pt>
                <c:pt idx="11062">
                  <c:v>20.4437869822485</c:v>
                </c:pt>
                <c:pt idx="11063">
                  <c:v>20.8698224852071</c:v>
                </c:pt>
                <c:pt idx="11064">
                  <c:v>21.2426035502959</c:v>
                </c:pt>
                <c:pt idx="11065">
                  <c:v>21.6065088757397</c:v>
                </c:pt>
                <c:pt idx="11066">
                  <c:v>21.9615384615385</c:v>
                </c:pt>
                <c:pt idx="11067">
                  <c:v>22.2455621301775</c:v>
                </c:pt>
                <c:pt idx="11068">
                  <c:v>22.4585798816568</c:v>
                </c:pt>
                <c:pt idx="11069">
                  <c:v>22.5443786982249</c:v>
                </c:pt>
                <c:pt idx="11070">
                  <c:v>22.5414201183432</c:v>
                </c:pt>
                <c:pt idx="11071">
                  <c:v>22.4497041420118</c:v>
                </c:pt>
                <c:pt idx="11072">
                  <c:v>22.3372781065089</c:v>
                </c:pt>
                <c:pt idx="11073">
                  <c:v>22.2041420118343</c:v>
                </c:pt>
                <c:pt idx="11074">
                  <c:v>22.0295857988166</c:v>
                </c:pt>
                <c:pt idx="11075">
                  <c:v>21.801775147929</c:v>
                </c:pt>
                <c:pt idx="11076">
                  <c:v>21.5532544378698</c:v>
                </c:pt>
                <c:pt idx="11077">
                  <c:v>21.2337278106509</c:v>
                </c:pt>
                <c:pt idx="11078">
                  <c:v>20.8431952662722</c:v>
                </c:pt>
                <c:pt idx="11079">
                  <c:v>20.4644970414201</c:v>
                </c:pt>
                <c:pt idx="11080">
                  <c:v>20.094674556213</c:v>
                </c:pt>
                <c:pt idx="11081">
                  <c:v>19.7514792899408</c:v>
                </c:pt>
                <c:pt idx="11082">
                  <c:v>19.4349112426036</c:v>
                </c:pt>
                <c:pt idx="11083">
                  <c:v>19.1420118343195</c:v>
                </c:pt>
                <c:pt idx="11084">
                  <c:v>18.8372781065089</c:v>
                </c:pt>
                <c:pt idx="11085">
                  <c:v>18.5414201183432</c:v>
                </c:pt>
                <c:pt idx="11086">
                  <c:v>18.2840236686391</c:v>
                </c:pt>
                <c:pt idx="11087">
                  <c:v>18.1065088757396</c:v>
                </c:pt>
                <c:pt idx="11088">
                  <c:v>17.9526627218935</c:v>
                </c:pt>
                <c:pt idx="11089">
                  <c:v>17.801775147929</c:v>
                </c:pt>
                <c:pt idx="11090">
                  <c:v>17.6597633136095</c:v>
                </c:pt>
                <c:pt idx="11091">
                  <c:v>17.5029585798817</c:v>
                </c:pt>
                <c:pt idx="11092">
                  <c:v>17.2988165680473</c:v>
                </c:pt>
                <c:pt idx="11093">
                  <c:v>17.0443786982249</c:v>
                </c:pt>
                <c:pt idx="11094">
                  <c:v>16.7958579881657</c:v>
                </c:pt>
                <c:pt idx="11095">
                  <c:v>16.5739644970414</c:v>
                </c:pt>
                <c:pt idx="11096">
                  <c:v>16.3668639053254</c:v>
                </c:pt>
                <c:pt idx="11097">
                  <c:v>16.1479289940828</c:v>
                </c:pt>
                <c:pt idx="11098">
                  <c:v>15.8579881656805</c:v>
                </c:pt>
                <c:pt idx="11099">
                  <c:v>15.508875739645</c:v>
                </c:pt>
                <c:pt idx="11100">
                  <c:v>15.1479289940828</c:v>
                </c:pt>
                <c:pt idx="11101">
                  <c:v>14.810650887574</c:v>
                </c:pt>
                <c:pt idx="11102">
                  <c:v>14.5177514792899</c:v>
                </c:pt>
                <c:pt idx="11103">
                  <c:v>14.2721893491124</c:v>
                </c:pt>
                <c:pt idx="11104">
                  <c:v>14.0591715976331</c:v>
                </c:pt>
                <c:pt idx="11105">
                  <c:v>13.8343195266272</c:v>
                </c:pt>
                <c:pt idx="11106">
                  <c:v>13.6005917159763</c:v>
                </c:pt>
                <c:pt idx="11107">
                  <c:v>13.301775147929</c:v>
                </c:pt>
                <c:pt idx="11108">
                  <c:v>12.9408284023669</c:v>
                </c:pt>
                <c:pt idx="11109">
                  <c:v>12.5650887573964</c:v>
                </c:pt>
                <c:pt idx="11110">
                  <c:v>12.1715976331361</c:v>
                </c:pt>
                <c:pt idx="11111">
                  <c:v>11.8076923076923</c:v>
                </c:pt>
                <c:pt idx="11112">
                  <c:v>11.4881656804734</c:v>
                </c:pt>
                <c:pt idx="11113">
                  <c:v>11.1834319526627</c:v>
                </c:pt>
                <c:pt idx="11114">
                  <c:v>10.8905325443787</c:v>
                </c:pt>
                <c:pt idx="11115">
                  <c:v>10.5769230769231</c:v>
                </c:pt>
                <c:pt idx="11116">
                  <c:v>10.2603550295858</c:v>
                </c:pt>
                <c:pt idx="11117">
                  <c:v>9.95857988165682</c:v>
                </c:pt>
                <c:pt idx="11118">
                  <c:v>9.68343195266274</c:v>
                </c:pt>
                <c:pt idx="11119">
                  <c:v>9.51775147928996</c:v>
                </c:pt>
                <c:pt idx="11120">
                  <c:v>9.4260355029586</c:v>
                </c:pt>
                <c:pt idx="11121">
                  <c:v>9.39053254437872</c:v>
                </c:pt>
                <c:pt idx="11122">
                  <c:v>9.36686390532547</c:v>
                </c:pt>
                <c:pt idx="11123">
                  <c:v>9.35502958579885</c:v>
                </c:pt>
                <c:pt idx="11124">
                  <c:v>9.42603550295862</c:v>
                </c:pt>
                <c:pt idx="11125">
                  <c:v>9.5295857988166</c:v>
                </c:pt>
                <c:pt idx="11126">
                  <c:v>9.65088757396453</c:v>
                </c:pt>
                <c:pt idx="11127">
                  <c:v>9.76331360946749</c:v>
                </c:pt>
                <c:pt idx="11128">
                  <c:v>9.87573964497045</c:v>
                </c:pt>
                <c:pt idx="11129">
                  <c:v>9.97337278106512</c:v>
                </c:pt>
                <c:pt idx="11130">
                  <c:v>10.0621301775148</c:v>
                </c:pt>
                <c:pt idx="11131">
                  <c:v>10.1893491124261</c:v>
                </c:pt>
                <c:pt idx="11132">
                  <c:v>10.2899408284024</c:v>
                </c:pt>
                <c:pt idx="11133">
                  <c:v>10.4497041420119</c:v>
                </c:pt>
                <c:pt idx="11134">
                  <c:v>10.6538461538462</c:v>
                </c:pt>
                <c:pt idx="11135">
                  <c:v>10.8905325443787</c:v>
                </c:pt>
                <c:pt idx="11136">
                  <c:v>11.2041420118344</c:v>
                </c:pt>
                <c:pt idx="11137">
                  <c:v>11.4733727810651</c:v>
                </c:pt>
                <c:pt idx="11138">
                  <c:v>11.6952662721894</c:v>
                </c:pt>
                <c:pt idx="11139">
                  <c:v>11.8875739644971</c:v>
                </c:pt>
                <c:pt idx="11140">
                  <c:v>12.112426035503</c:v>
                </c:pt>
                <c:pt idx="11141">
                  <c:v>12.3698224852071</c:v>
                </c:pt>
                <c:pt idx="11142">
                  <c:v>12.621301775148</c:v>
                </c:pt>
                <c:pt idx="11143">
                  <c:v>12.8402366863906</c:v>
                </c:pt>
                <c:pt idx="11144">
                  <c:v>13.0680473372781</c:v>
                </c:pt>
                <c:pt idx="11145">
                  <c:v>13.2662721893491</c:v>
                </c:pt>
                <c:pt idx="11146">
                  <c:v>13.4378698224852</c:v>
                </c:pt>
                <c:pt idx="11147">
                  <c:v>13.6213017751479</c:v>
                </c:pt>
                <c:pt idx="11148">
                  <c:v>13.8136094674556</c:v>
                </c:pt>
                <c:pt idx="11149">
                  <c:v>14.0207100591716</c:v>
                </c:pt>
                <c:pt idx="11150">
                  <c:v>14.2337278106509</c:v>
                </c:pt>
                <c:pt idx="11151">
                  <c:v>14.5147928994083</c:v>
                </c:pt>
                <c:pt idx="11152">
                  <c:v>14.792899408284</c:v>
                </c:pt>
                <c:pt idx="11153">
                  <c:v>15.0798816568047</c:v>
                </c:pt>
                <c:pt idx="11154">
                  <c:v>15.3668639053254</c:v>
                </c:pt>
                <c:pt idx="11155">
                  <c:v>15.7426035502958</c:v>
                </c:pt>
                <c:pt idx="11156">
                  <c:v>16.1952662721893</c:v>
                </c:pt>
                <c:pt idx="11157">
                  <c:v>16.6656804733727</c:v>
                </c:pt>
                <c:pt idx="11158">
                  <c:v>17.1923076923077</c:v>
                </c:pt>
                <c:pt idx="11159">
                  <c:v>17.7189349112426</c:v>
                </c:pt>
                <c:pt idx="11160">
                  <c:v>18.2278106508875</c:v>
                </c:pt>
                <c:pt idx="11161">
                  <c:v>18.7426035502958</c:v>
                </c:pt>
                <c:pt idx="11162">
                  <c:v>19.2071005917159</c:v>
                </c:pt>
                <c:pt idx="11163">
                  <c:v>19.7159763313609</c:v>
                </c:pt>
                <c:pt idx="11164">
                  <c:v>20.2159763313609</c:v>
                </c:pt>
                <c:pt idx="11165">
                  <c:v>20.7573964497041</c:v>
                </c:pt>
                <c:pt idx="11166">
                  <c:v>21.3254437869822</c:v>
                </c:pt>
                <c:pt idx="11167">
                  <c:v>21.9112426035503</c:v>
                </c:pt>
                <c:pt idx="11168">
                  <c:v>22.4792899408284</c:v>
                </c:pt>
                <c:pt idx="11169">
                  <c:v>23.0532544378698</c:v>
                </c:pt>
                <c:pt idx="11170">
                  <c:v>23.6597633136094</c:v>
                </c:pt>
                <c:pt idx="11171">
                  <c:v>24.2721893491124</c:v>
                </c:pt>
                <c:pt idx="11172">
                  <c:v>24.8757396449704</c:v>
                </c:pt>
                <c:pt idx="11173">
                  <c:v>25.4881656804733</c:v>
                </c:pt>
                <c:pt idx="11174">
                  <c:v>26.1242603550296</c:v>
                </c:pt>
                <c:pt idx="11175">
                  <c:v>26.8076923076923</c:v>
                </c:pt>
                <c:pt idx="11176">
                  <c:v>27.4852071005917</c:v>
                </c:pt>
                <c:pt idx="11177">
                  <c:v>28.1390532544379</c:v>
                </c:pt>
                <c:pt idx="11178">
                  <c:v>28.8224852071006</c:v>
                </c:pt>
                <c:pt idx="11179">
                  <c:v>29.5295857988166</c:v>
                </c:pt>
                <c:pt idx="11180">
                  <c:v>30.2396449704142</c:v>
                </c:pt>
                <c:pt idx="11181">
                  <c:v>30.9023668639053</c:v>
                </c:pt>
                <c:pt idx="11182">
                  <c:v>31.5739644970414</c:v>
                </c:pt>
                <c:pt idx="11183">
                  <c:v>32.2455621301775</c:v>
                </c:pt>
                <c:pt idx="11184">
                  <c:v>32.9082840236686</c:v>
                </c:pt>
                <c:pt idx="11185">
                  <c:v>33.5976331360947</c:v>
                </c:pt>
                <c:pt idx="11186">
                  <c:v>34.310650887574</c:v>
                </c:pt>
                <c:pt idx="11187">
                  <c:v>35.0236686390532</c:v>
                </c:pt>
                <c:pt idx="11188">
                  <c:v>35.7455621301775</c:v>
                </c:pt>
                <c:pt idx="11189">
                  <c:v>36.4792899408284</c:v>
                </c:pt>
                <c:pt idx="11190">
                  <c:v>37.2721893491124</c:v>
                </c:pt>
                <c:pt idx="11191">
                  <c:v>38.0769230769231</c:v>
                </c:pt>
                <c:pt idx="11192">
                  <c:v>38.8609467455621</c:v>
                </c:pt>
                <c:pt idx="11193">
                  <c:v>39.7041420118343</c:v>
                </c:pt>
                <c:pt idx="11194">
                  <c:v>40.6449704142012</c:v>
                </c:pt>
                <c:pt idx="11195">
                  <c:v>41.6183431952663</c:v>
                </c:pt>
                <c:pt idx="11196">
                  <c:v>42.5828402366864</c:v>
                </c:pt>
                <c:pt idx="11197">
                  <c:v>43.5680473372781</c:v>
                </c:pt>
                <c:pt idx="11198">
                  <c:v>44.5769230769231</c:v>
                </c:pt>
                <c:pt idx="11199">
                  <c:v>45.5828402366864</c:v>
                </c:pt>
                <c:pt idx="11200">
                  <c:v>46.5769230769231</c:v>
                </c:pt>
                <c:pt idx="11201">
                  <c:v>47.5502958579882</c:v>
                </c:pt>
                <c:pt idx="11202">
                  <c:v>48.4704142011834</c:v>
                </c:pt>
                <c:pt idx="11203">
                  <c:v>49.3372781065089</c:v>
                </c:pt>
                <c:pt idx="11204">
                  <c:v>50.1301775147929</c:v>
                </c:pt>
                <c:pt idx="11205">
                  <c:v>50.8579881656805</c:v>
                </c:pt>
                <c:pt idx="11206">
                  <c:v>51.5355029585799</c:v>
                </c:pt>
                <c:pt idx="11207">
                  <c:v>52.1479289940828</c:v>
                </c:pt>
                <c:pt idx="11208">
                  <c:v>52.6952662721893</c:v>
                </c:pt>
                <c:pt idx="11209">
                  <c:v>53.1804733727811</c:v>
                </c:pt>
                <c:pt idx="11210">
                  <c:v>53.6420118343195</c:v>
                </c:pt>
                <c:pt idx="11211">
                  <c:v>54.0680473372781</c:v>
                </c:pt>
                <c:pt idx="11212">
                  <c:v>54.4467455621302</c:v>
                </c:pt>
                <c:pt idx="11213">
                  <c:v>54.7781065088758</c:v>
                </c:pt>
                <c:pt idx="11214">
                  <c:v>55.0680473372781</c:v>
                </c:pt>
                <c:pt idx="11215">
                  <c:v>55.3343195266272</c:v>
                </c:pt>
                <c:pt idx="11216">
                  <c:v>55.5414201183432</c:v>
                </c:pt>
                <c:pt idx="11217">
                  <c:v>55.6952662721894</c:v>
                </c:pt>
                <c:pt idx="11218">
                  <c:v>55.810650887574</c:v>
                </c:pt>
                <c:pt idx="11219">
                  <c:v>55.7988165680473</c:v>
                </c:pt>
                <c:pt idx="11220">
                  <c:v>55.6538461538462</c:v>
                </c:pt>
                <c:pt idx="11221">
                  <c:v>55.3846153846154</c:v>
                </c:pt>
                <c:pt idx="11222">
                  <c:v>55</c:v>
                </c:pt>
                <c:pt idx="11223">
                  <c:v>54.4822485207101</c:v>
                </c:pt>
                <c:pt idx="11224">
                  <c:v>53.8520710059172</c:v>
                </c:pt>
                <c:pt idx="11225">
                  <c:v>53.1331360946745</c:v>
                </c:pt>
                <c:pt idx="11226">
                  <c:v>52.3550295857988</c:v>
                </c:pt>
                <c:pt idx="11227">
                  <c:v>51.5029585798817</c:v>
                </c:pt>
                <c:pt idx="11228">
                  <c:v>50.594674556213</c:v>
                </c:pt>
                <c:pt idx="11229">
                  <c:v>49.6331360946746</c:v>
                </c:pt>
                <c:pt idx="11230">
                  <c:v>48.6420118343195</c:v>
                </c:pt>
                <c:pt idx="11231">
                  <c:v>47.612426035503</c:v>
                </c:pt>
                <c:pt idx="11232">
                  <c:v>46.5414201183432</c:v>
                </c:pt>
                <c:pt idx="11233">
                  <c:v>45.4644970414201</c:v>
                </c:pt>
                <c:pt idx="11234">
                  <c:v>44.3579881656805</c:v>
                </c:pt>
                <c:pt idx="11235">
                  <c:v>43.2278106508876</c:v>
                </c:pt>
                <c:pt idx="11236">
                  <c:v>42.0621301775148</c:v>
                </c:pt>
                <c:pt idx="11237">
                  <c:v>40.8136094674556</c:v>
                </c:pt>
                <c:pt idx="11238">
                  <c:v>39.5177514792899</c:v>
                </c:pt>
                <c:pt idx="11239">
                  <c:v>38.1863905325444</c:v>
                </c:pt>
                <c:pt idx="11240">
                  <c:v>36.8431952662722</c:v>
                </c:pt>
                <c:pt idx="11241">
                  <c:v>35.4644970414201</c:v>
                </c:pt>
                <c:pt idx="11242">
                  <c:v>34.0739644970414</c:v>
                </c:pt>
                <c:pt idx="11243">
                  <c:v>32.6715976331361</c:v>
                </c:pt>
                <c:pt idx="11244">
                  <c:v>31.2603550295858</c:v>
                </c:pt>
                <c:pt idx="11245">
                  <c:v>29.9082840236686</c:v>
                </c:pt>
                <c:pt idx="11246">
                  <c:v>28.5976331360947</c:v>
                </c:pt>
                <c:pt idx="11247">
                  <c:v>27.387573964497</c:v>
                </c:pt>
                <c:pt idx="11248">
                  <c:v>26.2366863905325</c:v>
                </c:pt>
                <c:pt idx="11249">
                  <c:v>25.1479289940828</c:v>
                </c:pt>
                <c:pt idx="11250">
                  <c:v>24.1301775147929</c:v>
                </c:pt>
                <c:pt idx="11251">
                  <c:v>23.1479289940828</c:v>
                </c:pt>
                <c:pt idx="11252">
                  <c:v>22.1834319526627</c:v>
                </c:pt>
                <c:pt idx="11253">
                  <c:v>21.2218934911243</c:v>
                </c:pt>
                <c:pt idx="11254">
                  <c:v>20.3195266272189</c:v>
                </c:pt>
                <c:pt idx="11255">
                  <c:v>19.4615384615385</c:v>
                </c:pt>
                <c:pt idx="11256">
                  <c:v>18.6272189349112</c:v>
                </c:pt>
                <c:pt idx="11257">
                  <c:v>17.8313609467456</c:v>
                </c:pt>
                <c:pt idx="11258">
                  <c:v>17.0650887573965</c:v>
                </c:pt>
                <c:pt idx="11259">
                  <c:v>16.3165680473373</c:v>
                </c:pt>
                <c:pt idx="11260">
                  <c:v>15.5325443786982</c:v>
                </c:pt>
                <c:pt idx="11261">
                  <c:v>14.8136094674556</c:v>
                </c:pt>
                <c:pt idx="11262">
                  <c:v>14.1005917159763</c:v>
                </c:pt>
                <c:pt idx="11263">
                  <c:v>13.4260355029586</c:v>
                </c:pt>
                <c:pt idx="11264">
                  <c:v>12.8136094674556</c:v>
                </c:pt>
                <c:pt idx="11265">
                  <c:v>12.2248520710059</c:v>
                </c:pt>
                <c:pt idx="11266">
                  <c:v>11.6538461538462</c:v>
                </c:pt>
                <c:pt idx="11267">
                  <c:v>11.0769230769231</c:v>
                </c:pt>
                <c:pt idx="11268">
                  <c:v>10.4792899408284</c:v>
                </c:pt>
                <c:pt idx="11269">
                  <c:v>9.84911242603554</c:v>
                </c:pt>
                <c:pt idx="11270">
                  <c:v>9.18047337278111</c:v>
                </c:pt>
                <c:pt idx="11271">
                  <c:v>8.43786982248525</c:v>
                </c:pt>
                <c:pt idx="11272">
                  <c:v>7.63017751479294</c:v>
                </c:pt>
                <c:pt idx="11273">
                  <c:v>6.7899408284024</c:v>
                </c:pt>
                <c:pt idx="11274">
                  <c:v>5.88461538461542</c:v>
                </c:pt>
                <c:pt idx="11275">
                  <c:v>4.94378698224856</c:v>
                </c:pt>
                <c:pt idx="11276">
                  <c:v>3.97337278106513</c:v>
                </c:pt>
                <c:pt idx="11277">
                  <c:v>2.94674556213022</c:v>
                </c:pt>
                <c:pt idx="11278">
                  <c:v>1.88461538461542</c:v>
                </c:pt>
                <c:pt idx="11279">
                  <c:v>0.801775147929033</c:v>
                </c:pt>
                <c:pt idx="11280">
                  <c:v>-0.322485207100554</c:v>
                </c:pt>
                <c:pt idx="11281">
                  <c:v>-1.4289940828402</c:v>
                </c:pt>
                <c:pt idx="11282">
                  <c:v>-2.49704142011831</c:v>
                </c:pt>
                <c:pt idx="11283">
                  <c:v>-3.56508875739642</c:v>
                </c:pt>
                <c:pt idx="11284">
                  <c:v>-4.62721893491121</c:v>
                </c:pt>
                <c:pt idx="11285">
                  <c:v>-5.65976331360944</c:v>
                </c:pt>
                <c:pt idx="11286">
                  <c:v>-6.62721893491122</c:v>
                </c:pt>
                <c:pt idx="11287">
                  <c:v>-7.60946745562128</c:v>
                </c:pt>
                <c:pt idx="11288">
                  <c:v>-8.53254437869821</c:v>
                </c:pt>
                <c:pt idx="11289">
                  <c:v>-9.4171597633136</c:v>
                </c:pt>
                <c:pt idx="11290">
                  <c:v>-10.2692307692308</c:v>
                </c:pt>
                <c:pt idx="11291">
                  <c:v>-11.0621301775148</c:v>
                </c:pt>
                <c:pt idx="11292">
                  <c:v>-11.8047337278106</c:v>
                </c:pt>
                <c:pt idx="11293">
                  <c:v>-12.5236686390533</c:v>
                </c:pt>
                <c:pt idx="11294">
                  <c:v>-13.2189349112426</c:v>
                </c:pt>
                <c:pt idx="11295">
                  <c:v>-13.8934911242603</c:v>
                </c:pt>
                <c:pt idx="11296">
                  <c:v>-14.4792899408284</c:v>
                </c:pt>
                <c:pt idx="11297">
                  <c:v>-14.9497041420118</c:v>
                </c:pt>
                <c:pt idx="11298">
                  <c:v>-15.3431952662722</c:v>
                </c:pt>
                <c:pt idx="11299">
                  <c:v>-15.7307692307692</c:v>
                </c:pt>
                <c:pt idx="11300">
                  <c:v>-15.991124260355</c:v>
                </c:pt>
                <c:pt idx="11301">
                  <c:v>-16.189349112426</c:v>
                </c:pt>
                <c:pt idx="11302">
                  <c:v>-16.3195266272189</c:v>
                </c:pt>
                <c:pt idx="11303">
                  <c:v>-16.3372781065088</c:v>
                </c:pt>
                <c:pt idx="11304">
                  <c:v>-16.2455621301774</c:v>
                </c:pt>
                <c:pt idx="11305">
                  <c:v>-16.0739644970413</c:v>
                </c:pt>
                <c:pt idx="11306">
                  <c:v>-15.7988165680472</c:v>
                </c:pt>
                <c:pt idx="11307">
                  <c:v>-15.48224852071</c:v>
                </c:pt>
                <c:pt idx="11308">
                  <c:v>-15.1331360946745</c:v>
                </c:pt>
                <c:pt idx="11309">
                  <c:v>-14.766272189349</c:v>
                </c:pt>
                <c:pt idx="11310">
                  <c:v>-14.4053254437869</c:v>
                </c:pt>
                <c:pt idx="11311">
                  <c:v>-14.0118343195265</c:v>
                </c:pt>
                <c:pt idx="11312">
                  <c:v>-13.5621301775147</c:v>
                </c:pt>
                <c:pt idx="11313">
                  <c:v>-13.1301775147928</c:v>
                </c:pt>
                <c:pt idx="11314">
                  <c:v>-12.6982248520709</c:v>
                </c:pt>
                <c:pt idx="11315">
                  <c:v>-12.266272189349</c:v>
                </c:pt>
                <c:pt idx="11316">
                  <c:v>-11.8875739644969</c:v>
                </c:pt>
                <c:pt idx="11317">
                  <c:v>-11.5828402366863</c:v>
                </c:pt>
                <c:pt idx="11318">
                  <c:v>-11.2928994082839</c:v>
                </c:pt>
                <c:pt idx="11319">
                  <c:v>-10.9437869822484</c:v>
                </c:pt>
                <c:pt idx="11320">
                  <c:v>-10.5384615384614</c:v>
                </c:pt>
                <c:pt idx="11321">
                  <c:v>-10.0473372781064</c:v>
                </c:pt>
                <c:pt idx="11322">
                  <c:v>-9.52958579881648</c:v>
                </c:pt>
                <c:pt idx="11323">
                  <c:v>-8.98224852070998</c:v>
                </c:pt>
                <c:pt idx="11324">
                  <c:v>-8.3994082840236</c:v>
                </c:pt>
                <c:pt idx="11325">
                  <c:v>-7.78106508875734</c:v>
                </c:pt>
                <c:pt idx="11326">
                  <c:v>-7.15976331360942</c:v>
                </c:pt>
                <c:pt idx="11327">
                  <c:v>-6.49408284023664</c:v>
                </c:pt>
                <c:pt idx="11328">
                  <c:v>-5.81065088757393</c:v>
                </c:pt>
                <c:pt idx="11329">
                  <c:v>-5.1005917159763</c:v>
                </c:pt>
                <c:pt idx="11330">
                  <c:v>-4.36390532544377</c:v>
                </c:pt>
                <c:pt idx="11331">
                  <c:v>-3.61834319526626</c:v>
                </c:pt>
                <c:pt idx="11332">
                  <c:v>-2.92899408284023</c:v>
                </c:pt>
                <c:pt idx="11333">
                  <c:v>-2.24556213017751</c:v>
                </c:pt>
                <c:pt idx="11334">
                  <c:v>-1.55325443786982</c:v>
                </c:pt>
                <c:pt idx="11335">
                  <c:v>-0.849112426035505</c:v>
                </c:pt>
                <c:pt idx="11336">
                  <c:v>-0.127218934911244</c:v>
                </c:pt>
                <c:pt idx="11337">
                  <c:v>0.556213017751477</c:v>
                </c:pt>
                <c:pt idx="11338">
                  <c:v>1.19230769230769</c:v>
                </c:pt>
                <c:pt idx="11339">
                  <c:v>1.88165680473373</c:v>
                </c:pt>
                <c:pt idx="11340">
                  <c:v>2.54142011834319</c:v>
                </c:pt>
                <c:pt idx="11341">
                  <c:v>3.17751479289941</c:v>
                </c:pt>
                <c:pt idx="11342">
                  <c:v>3.83136094674556</c:v>
                </c:pt>
                <c:pt idx="11343">
                  <c:v>4.53254437869822</c:v>
                </c:pt>
                <c:pt idx="11344">
                  <c:v>5.24260355029586</c:v>
                </c:pt>
                <c:pt idx="11345">
                  <c:v>5.94082840236686</c:v>
                </c:pt>
                <c:pt idx="11346">
                  <c:v>6.63905325443787</c:v>
                </c:pt>
                <c:pt idx="11347">
                  <c:v>7.33136094674556</c:v>
                </c:pt>
                <c:pt idx="11348">
                  <c:v>8.05621301775148</c:v>
                </c:pt>
                <c:pt idx="11349">
                  <c:v>8.76923076923077</c:v>
                </c:pt>
                <c:pt idx="11350">
                  <c:v>9.50887573964497</c:v>
                </c:pt>
                <c:pt idx="11351">
                  <c:v>10.3047337278106</c:v>
                </c:pt>
                <c:pt idx="11352">
                  <c:v>11.1005917159763</c:v>
                </c:pt>
                <c:pt idx="11353">
                  <c:v>11.8757396449704</c:v>
                </c:pt>
                <c:pt idx="11354">
                  <c:v>12.6686390532544</c:v>
                </c:pt>
                <c:pt idx="11355">
                  <c:v>13.4556213017751</c:v>
                </c:pt>
                <c:pt idx="11356">
                  <c:v>14.207100591716</c:v>
                </c:pt>
                <c:pt idx="11357">
                  <c:v>14.9704142011834</c:v>
                </c:pt>
                <c:pt idx="11358">
                  <c:v>15.7810650887574</c:v>
                </c:pt>
                <c:pt idx="11359">
                  <c:v>16.5562130177515</c:v>
                </c:pt>
                <c:pt idx="11360">
                  <c:v>17.2337278106509</c:v>
                </c:pt>
                <c:pt idx="11361">
                  <c:v>17.8461538461538</c:v>
                </c:pt>
                <c:pt idx="11362">
                  <c:v>18.4704142011834</c:v>
                </c:pt>
                <c:pt idx="11363">
                  <c:v>19.1094674556213</c:v>
                </c:pt>
                <c:pt idx="11364">
                  <c:v>19.7307692307692</c:v>
                </c:pt>
                <c:pt idx="11365">
                  <c:v>20.3136094674556</c:v>
                </c:pt>
                <c:pt idx="11366">
                  <c:v>20.8994082840237</c:v>
                </c:pt>
                <c:pt idx="11367">
                  <c:v>21.4733727810651</c:v>
                </c:pt>
                <c:pt idx="11368">
                  <c:v>22.0059171597633</c:v>
                </c:pt>
                <c:pt idx="11369">
                  <c:v>22.5059171597633</c:v>
                </c:pt>
                <c:pt idx="11370">
                  <c:v>22.9526627218935</c:v>
                </c:pt>
                <c:pt idx="11371">
                  <c:v>23.3402366863905</c:v>
                </c:pt>
                <c:pt idx="11372">
                  <c:v>23.7100591715976</c:v>
                </c:pt>
                <c:pt idx="11373">
                  <c:v>24.0295857988166</c:v>
                </c:pt>
                <c:pt idx="11374">
                  <c:v>24.2662721893491</c:v>
                </c:pt>
                <c:pt idx="11375">
                  <c:v>24.4378698224852</c:v>
                </c:pt>
                <c:pt idx="11376">
                  <c:v>24.5266272189349</c:v>
                </c:pt>
                <c:pt idx="11377">
                  <c:v>24.5118343195266</c:v>
                </c:pt>
                <c:pt idx="11378">
                  <c:v>24.4319526627219</c:v>
                </c:pt>
                <c:pt idx="11379">
                  <c:v>24.3609467455621</c:v>
                </c:pt>
                <c:pt idx="11380">
                  <c:v>24.2869822485207</c:v>
                </c:pt>
                <c:pt idx="11381">
                  <c:v>24.1715976331361</c:v>
                </c:pt>
                <c:pt idx="11382">
                  <c:v>24.0029585798817</c:v>
                </c:pt>
                <c:pt idx="11383">
                  <c:v>23.7662721893491</c:v>
                </c:pt>
                <c:pt idx="11384">
                  <c:v>23.4556213017752</c:v>
                </c:pt>
                <c:pt idx="11385">
                  <c:v>23.1065088757396</c:v>
                </c:pt>
                <c:pt idx="11386">
                  <c:v>22.792899408284</c:v>
                </c:pt>
                <c:pt idx="11387">
                  <c:v>22.5236686390533</c:v>
                </c:pt>
                <c:pt idx="11388">
                  <c:v>22.2337278106509</c:v>
                </c:pt>
                <c:pt idx="11389">
                  <c:v>21.8846153846154</c:v>
                </c:pt>
                <c:pt idx="11390">
                  <c:v>21.508875739645</c:v>
                </c:pt>
                <c:pt idx="11391">
                  <c:v>21.0887573964497</c:v>
                </c:pt>
                <c:pt idx="11392">
                  <c:v>20.6005917159763</c:v>
                </c:pt>
                <c:pt idx="11393">
                  <c:v>20.0828402366864</c:v>
                </c:pt>
                <c:pt idx="11394">
                  <c:v>19.5917159763314</c:v>
                </c:pt>
                <c:pt idx="11395">
                  <c:v>19.1449704142012</c:v>
                </c:pt>
                <c:pt idx="11396">
                  <c:v>18.7544378698225</c:v>
                </c:pt>
                <c:pt idx="11397">
                  <c:v>18.4171597633136</c:v>
                </c:pt>
                <c:pt idx="11398">
                  <c:v>18.0887573964497</c:v>
                </c:pt>
                <c:pt idx="11399">
                  <c:v>17.792899408284</c:v>
                </c:pt>
                <c:pt idx="11400">
                  <c:v>17.4970414201183</c:v>
                </c:pt>
                <c:pt idx="11401">
                  <c:v>17.207100591716</c:v>
                </c:pt>
                <c:pt idx="11402">
                  <c:v>16.9822485207101</c:v>
                </c:pt>
                <c:pt idx="11403">
                  <c:v>16.8047337278107</c:v>
                </c:pt>
                <c:pt idx="11404">
                  <c:v>16.6686390532544</c:v>
                </c:pt>
                <c:pt idx="11405">
                  <c:v>16.5621301775148</c:v>
                </c:pt>
                <c:pt idx="11406">
                  <c:v>16.4378698224852</c:v>
                </c:pt>
                <c:pt idx="11407">
                  <c:v>16.3313609467456</c:v>
                </c:pt>
                <c:pt idx="11408">
                  <c:v>16.2662721893492</c:v>
                </c:pt>
                <c:pt idx="11409">
                  <c:v>16.2633136094675</c:v>
                </c:pt>
                <c:pt idx="11410">
                  <c:v>16.3343195266273</c:v>
                </c:pt>
                <c:pt idx="11411">
                  <c:v>16.4763313609468</c:v>
                </c:pt>
                <c:pt idx="11412">
                  <c:v>16.6715976331362</c:v>
                </c:pt>
                <c:pt idx="11413">
                  <c:v>16.9497041420119</c:v>
                </c:pt>
                <c:pt idx="11414">
                  <c:v>17.2751479289942</c:v>
                </c:pt>
                <c:pt idx="11415">
                  <c:v>17.6627218934912</c:v>
                </c:pt>
                <c:pt idx="11416">
                  <c:v>18.1449704142013</c:v>
                </c:pt>
                <c:pt idx="11417">
                  <c:v>18.6982248520711</c:v>
                </c:pt>
                <c:pt idx="11418">
                  <c:v>19.2928994082841</c:v>
                </c:pt>
                <c:pt idx="11419">
                  <c:v>19.9378698224853</c:v>
                </c:pt>
                <c:pt idx="11420">
                  <c:v>20.621301775148</c:v>
                </c:pt>
                <c:pt idx="11421">
                  <c:v>21.2307692307693</c:v>
                </c:pt>
                <c:pt idx="11422">
                  <c:v>21.7514792899409</c:v>
                </c:pt>
                <c:pt idx="11423">
                  <c:v>22.1923076923078</c:v>
                </c:pt>
                <c:pt idx="11424">
                  <c:v>22.5828402366865</c:v>
                </c:pt>
                <c:pt idx="11425">
                  <c:v>22.905325443787</c:v>
                </c:pt>
                <c:pt idx="11426">
                  <c:v>23.1804733727811</c:v>
                </c:pt>
                <c:pt idx="11427">
                  <c:v>23.4260355029587</c:v>
                </c:pt>
                <c:pt idx="11428">
                  <c:v>23.6005917159764</c:v>
                </c:pt>
                <c:pt idx="11429">
                  <c:v>23.7100591715977</c:v>
                </c:pt>
                <c:pt idx="11430">
                  <c:v>23.7603550295859</c:v>
                </c:pt>
                <c:pt idx="11431">
                  <c:v>23.7278106508876</c:v>
                </c:pt>
                <c:pt idx="11432">
                  <c:v>23.6272189349113</c:v>
                </c:pt>
                <c:pt idx="11433">
                  <c:v>23.4585798816568</c:v>
                </c:pt>
                <c:pt idx="11434">
                  <c:v>23.2869822485207</c:v>
                </c:pt>
                <c:pt idx="11435">
                  <c:v>23.0917159763314</c:v>
                </c:pt>
                <c:pt idx="11436">
                  <c:v>22.8343195266272</c:v>
                </c:pt>
                <c:pt idx="11437">
                  <c:v>22.4822485207101</c:v>
                </c:pt>
                <c:pt idx="11438">
                  <c:v>22.0473372781065</c:v>
                </c:pt>
                <c:pt idx="11439">
                  <c:v>21.5059171597633</c:v>
                </c:pt>
                <c:pt idx="11440">
                  <c:v>20.9230769230769</c:v>
                </c:pt>
                <c:pt idx="11441">
                  <c:v>20.2958579881657</c:v>
                </c:pt>
                <c:pt idx="11442">
                  <c:v>19.6213017751479</c:v>
                </c:pt>
                <c:pt idx="11443">
                  <c:v>18.9378698224852</c:v>
                </c:pt>
                <c:pt idx="11444">
                  <c:v>18.2721893491124</c:v>
                </c:pt>
                <c:pt idx="11445">
                  <c:v>17.6065088757397</c:v>
                </c:pt>
                <c:pt idx="11446">
                  <c:v>16.8934911242604</c:v>
                </c:pt>
                <c:pt idx="11447">
                  <c:v>16.1952662721894</c:v>
                </c:pt>
                <c:pt idx="11448">
                  <c:v>15.5621301775148</c:v>
                </c:pt>
                <c:pt idx="11449">
                  <c:v>15</c:v>
                </c:pt>
                <c:pt idx="11450">
                  <c:v>14.5059171597634</c:v>
                </c:pt>
                <c:pt idx="11451">
                  <c:v>14.0917159763314</c:v>
                </c:pt>
                <c:pt idx="11452">
                  <c:v>13.6923076923078</c:v>
                </c:pt>
                <c:pt idx="11453">
                  <c:v>13.2810650887575</c:v>
                </c:pt>
                <c:pt idx="11454">
                  <c:v>12.8846153846155</c:v>
                </c:pt>
                <c:pt idx="11455">
                  <c:v>12.526627218935</c:v>
                </c:pt>
                <c:pt idx="11456">
                  <c:v>12.2011834319527</c:v>
                </c:pt>
                <c:pt idx="11457">
                  <c:v>11.8846153846155</c:v>
                </c:pt>
                <c:pt idx="11458">
                  <c:v>11.5769230769231</c:v>
                </c:pt>
                <c:pt idx="11459">
                  <c:v>11.3224852071007</c:v>
                </c:pt>
                <c:pt idx="11460">
                  <c:v>11.0443786982249</c:v>
                </c:pt>
                <c:pt idx="11461">
                  <c:v>10.7485207100592</c:v>
                </c:pt>
                <c:pt idx="11462">
                  <c:v>10.4674556213018</c:v>
                </c:pt>
                <c:pt idx="11463">
                  <c:v>10.2514792899409</c:v>
                </c:pt>
                <c:pt idx="11464">
                  <c:v>10.1005917159764</c:v>
                </c:pt>
                <c:pt idx="11465">
                  <c:v>10.0147928994084</c:v>
                </c:pt>
                <c:pt idx="11466">
                  <c:v>9.96449704142018</c:v>
                </c:pt>
                <c:pt idx="11467">
                  <c:v>9.96745562130184</c:v>
                </c:pt>
                <c:pt idx="11468">
                  <c:v>9.97337278106515</c:v>
                </c:pt>
                <c:pt idx="11469">
                  <c:v>9.99112426035508</c:v>
                </c:pt>
                <c:pt idx="11470">
                  <c:v>10.0414201183432</c:v>
                </c:pt>
                <c:pt idx="11471">
                  <c:v>10.1301775147929</c:v>
                </c:pt>
                <c:pt idx="11472">
                  <c:v>10.2810650887574</c:v>
                </c:pt>
                <c:pt idx="11473">
                  <c:v>10.5</c:v>
                </c:pt>
                <c:pt idx="11474">
                  <c:v>10.7366863905326</c:v>
                </c:pt>
                <c:pt idx="11475">
                  <c:v>10.9704142011835</c:v>
                </c:pt>
                <c:pt idx="11476">
                  <c:v>11.1804733727811</c:v>
                </c:pt>
                <c:pt idx="11477">
                  <c:v>11.3520710059172</c:v>
                </c:pt>
                <c:pt idx="11478">
                  <c:v>11.5917159763314</c:v>
                </c:pt>
                <c:pt idx="11479">
                  <c:v>11.9230769230769</c:v>
                </c:pt>
                <c:pt idx="11480">
                  <c:v>12.2958579881657</c:v>
                </c:pt>
                <c:pt idx="11481">
                  <c:v>12.6952662721893</c:v>
                </c:pt>
                <c:pt idx="11482">
                  <c:v>13.1272189349112</c:v>
                </c:pt>
                <c:pt idx="11483">
                  <c:v>13.6183431952663</c:v>
                </c:pt>
                <c:pt idx="11484">
                  <c:v>14.1775147928994</c:v>
                </c:pt>
                <c:pt idx="11485">
                  <c:v>14.7573964497041</c:v>
                </c:pt>
                <c:pt idx="11486">
                  <c:v>15.3816568047337</c:v>
                </c:pt>
                <c:pt idx="11487">
                  <c:v>16.0828402366864</c:v>
                </c:pt>
                <c:pt idx="11488">
                  <c:v>16.8579881656805</c:v>
                </c:pt>
                <c:pt idx="11489">
                  <c:v>17.7041420118343</c:v>
                </c:pt>
                <c:pt idx="11490">
                  <c:v>18.5798816568047</c:v>
                </c:pt>
                <c:pt idx="11491">
                  <c:v>19.4704142011834</c:v>
                </c:pt>
                <c:pt idx="11492">
                  <c:v>20.3786982248521</c:v>
                </c:pt>
                <c:pt idx="11493">
                  <c:v>21.2899408284024</c:v>
                </c:pt>
                <c:pt idx="11494">
                  <c:v>22.2307692307692</c:v>
                </c:pt>
                <c:pt idx="11495">
                  <c:v>23.1686390532544</c:v>
                </c:pt>
                <c:pt idx="11496">
                  <c:v>24.085798816568</c:v>
                </c:pt>
                <c:pt idx="11497">
                  <c:v>24.9881656804734</c:v>
                </c:pt>
                <c:pt idx="11498">
                  <c:v>25.8520710059172</c:v>
                </c:pt>
                <c:pt idx="11499">
                  <c:v>26.7159763313609</c:v>
                </c:pt>
                <c:pt idx="11500">
                  <c:v>27.5502958579882</c:v>
                </c:pt>
                <c:pt idx="11501">
                  <c:v>28.3668639053254</c:v>
                </c:pt>
                <c:pt idx="11502">
                  <c:v>29.1863905325444</c:v>
                </c:pt>
                <c:pt idx="11503">
                  <c:v>30.0177514792899</c:v>
                </c:pt>
                <c:pt idx="11504">
                  <c:v>30.8343195266272</c:v>
                </c:pt>
                <c:pt idx="11505">
                  <c:v>31.6005917159763</c:v>
                </c:pt>
                <c:pt idx="11506">
                  <c:v>32.3550295857988</c:v>
                </c:pt>
                <c:pt idx="11507">
                  <c:v>33.0710059171598</c:v>
                </c:pt>
                <c:pt idx="11508">
                  <c:v>33.7278106508876</c:v>
                </c:pt>
                <c:pt idx="11509">
                  <c:v>34.3047337278107</c:v>
                </c:pt>
                <c:pt idx="11510">
                  <c:v>34.792899408284</c:v>
                </c:pt>
                <c:pt idx="11511">
                  <c:v>35.1952662721893</c:v>
                </c:pt>
                <c:pt idx="11512">
                  <c:v>35.4970414201183</c:v>
                </c:pt>
                <c:pt idx="11513">
                  <c:v>35.6775147928994</c:v>
                </c:pt>
                <c:pt idx="11514">
                  <c:v>35.7307692307692</c:v>
                </c:pt>
                <c:pt idx="11515">
                  <c:v>35.6183431952663</c:v>
                </c:pt>
                <c:pt idx="11516">
                  <c:v>35.387573964497</c:v>
                </c:pt>
                <c:pt idx="11517">
                  <c:v>35.0295857988166</c:v>
                </c:pt>
                <c:pt idx="11518">
                  <c:v>34.5443786982249</c:v>
                </c:pt>
                <c:pt idx="11519">
                  <c:v>33.9408284023669</c:v>
                </c:pt>
                <c:pt idx="11520">
                  <c:v>33.2218934911243</c:v>
                </c:pt>
                <c:pt idx="11521">
                  <c:v>32.4082840236686</c:v>
                </c:pt>
                <c:pt idx="11522">
                  <c:v>31.5029585798817</c:v>
                </c:pt>
                <c:pt idx="11523">
                  <c:v>30.4940828402367</c:v>
                </c:pt>
                <c:pt idx="11524">
                  <c:v>29.4201183431953</c:v>
                </c:pt>
                <c:pt idx="11525">
                  <c:v>28.2396449704142</c:v>
                </c:pt>
                <c:pt idx="11526">
                  <c:v>26.9792899408284</c:v>
                </c:pt>
                <c:pt idx="11527">
                  <c:v>25.6331360946746</c:v>
                </c:pt>
                <c:pt idx="11528">
                  <c:v>24.1863905325444</c:v>
                </c:pt>
                <c:pt idx="11529">
                  <c:v>22.6390532544379</c:v>
                </c:pt>
                <c:pt idx="11530">
                  <c:v>20.9644970414201</c:v>
                </c:pt>
                <c:pt idx="11531">
                  <c:v>19.215976331361</c:v>
                </c:pt>
                <c:pt idx="11532">
                  <c:v>17.3846153846154</c:v>
                </c:pt>
                <c:pt idx="11533">
                  <c:v>15.5029585798817</c:v>
                </c:pt>
                <c:pt idx="11534">
                  <c:v>13.5887573964497</c:v>
                </c:pt>
                <c:pt idx="11535">
                  <c:v>11.6568047337278</c:v>
                </c:pt>
                <c:pt idx="11536">
                  <c:v>9.70414201183432</c:v>
                </c:pt>
                <c:pt idx="11537">
                  <c:v>7.74852071005917</c:v>
                </c:pt>
                <c:pt idx="11538">
                  <c:v>5.78698224852071</c:v>
                </c:pt>
                <c:pt idx="11539">
                  <c:v>3.84023668639053</c:v>
                </c:pt>
                <c:pt idx="11540">
                  <c:v>1.91124260355029</c:v>
                </c:pt>
                <c:pt idx="11541">
                  <c:v>0.0236686390532533</c:v>
                </c:pt>
                <c:pt idx="11542">
                  <c:v>-1.81952662721893</c:v>
                </c:pt>
                <c:pt idx="11543">
                  <c:v>-3.57396449704142</c:v>
                </c:pt>
                <c:pt idx="11544">
                  <c:v>-5.27218934911243</c:v>
                </c:pt>
                <c:pt idx="11545">
                  <c:v>-6.91715976331361</c:v>
                </c:pt>
                <c:pt idx="11546">
                  <c:v>-8.51183431952663</c:v>
                </c:pt>
                <c:pt idx="11547">
                  <c:v>-10.0502958579882</c:v>
                </c:pt>
                <c:pt idx="11548">
                  <c:v>-11.5059171597633</c:v>
                </c:pt>
                <c:pt idx="11549">
                  <c:v>-12.8757396449704</c:v>
                </c:pt>
                <c:pt idx="11550">
                  <c:v>-14.1715976331361</c:v>
                </c:pt>
                <c:pt idx="11551">
                  <c:v>-15.3698224852071</c:v>
                </c:pt>
                <c:pt idx="11552">
                  <c:v>-16.4852071005917</c:v>
                </c:pt>
                <c:pt idx="11553">
                  <c:v>-17.5118343195266</c:v>
                </c:pt>
                <c:pt idx="11554">
                  <c:v>-18.4319526627219</c:v>
                </c:pt>
                <c:pt idx="11555">
                  <c:v>-19.2485207100592</c:v>
                </c:pt>
                <c:pt idx="11556">
                  <c:v>-19.9733727810651</c:v>
                </c:pt>
                <c:pt idx="11557">
                  <c:v>-20.6094674556213</c:v>
                </c:pt>
                <c:pt idx="11558">
                  <c:v>-21.1597633136094</c:v>
                </c:pt>
                <c:pt idx="11559">
                  <c:v>-21.6449704142012</c:v>
                </c:pt>
                <c:pt idx="11560">
                  <c:v>-22.0710059171597</c:v>
                </c:pt>
                <c:pt idx="11561">
                  <c:v>-22.4526627218935</c:v>
                </c:pt>
                <c:pt idx="11562">
                  <c:v>-22.7958579881656</c:v>
                </c:pt>
                <c:pt idx="11563">
                  <c:v>-23.1213017751479</c:v>
                </c:pt>
                <c:pt idx="11564">
                  <c:v>-23.4142011834319</c:v>
                </c:pt>
                <c:pt idx="11565">
                  <c:v>-23.6686390532544</c:v>
                </c:pt>
                <c:pt idx="11566">
                  <c:v>-23.9023668639053</c:v>
                </c:pt>
                <c:pt idx="11567">
                  <c:v>-24.1183431952662</c:v>
                </c:pt>
                <c:pt idx="11568">
                  <c:v>-24.3520710059171</c:v>
                </c:pt>
                <c:pt idx="11569">
                  <c:v>-24.6272189349112</c:v>
                </c:pt>
                <c:pt idx="11570">
                  <c:v>-24.9142011834319</c:v>
                </c:pt>
                <c:pt idx="11571">
                  <c:v>-25.2100591715976</c:v>
                </c:pt>
                <c:pt idx="11572">
                  <c:v>-25.5236686390532</c:v>
                </c:pt>
                <c:pt idx="11573">
                  <c:v>-25.8698224852071</c:v>
                </c:pt>
                <c:pt idx="11574">
                  <c:v>-26.2988165680473</c:v>
                </c:pt>
                <c:pt idx="11575">
                  <c:v>-26.7485207100591</c:v>
                </c:pt>
                <c:pt idx="11576">
                  <c:v>-27.2041420118343</c:v>
                </c:pt>
                <c:pt idx="11577">
                  <c:v>-27.7041420118343</c:v>
                </c:pt>
                <c:pt idx="11578">
                  <c:v>-28.2337278106509</c:v>
                </c:pt>
                <c:pt idx="11579">
                  <c:v>-28.7633136094674</c:v>
                </c:pt>
                <c:pt idx="11580">
                  <c:v>-29.3224852071006</c:v>
                </c:pt>
                <c:pt idx="11581">
                  <c:v>-29.905325443787</c:v>
                </c:pt>
                <c:pt idx="11582">
                  <c:v>-30.5</c:v>
                </c:pt>
                <c:pt idx="11583">
                  <c:v>-31.1390532544379</c:v>
                </c:pt>
                <c:pt idx="11584">
                  <c:v>-31.8076923076923</c:v>
                </c:pt>
                <c:pt idx="11585">
                  <c:v>-32.4822485207101</c:v>
                </c:pt>
                <c:pt idx="11586">
                  <c:v>-33.1449704142012</c:v>
                </c:pt>
                <c:pt idx="11587">
                  <c:v>-33.7514792899408</c:v>
                </c:pt>
                <c:pt idx="11588">
                  <c:v>-34.3136094674556</c:v>
                </c:pt>
                <c:pt idx="11589">
                  <c:v>-34.8431952662722</c:v>
                </c:pt>
                <c:pt idx="11590">
                  <c:v>-35.3254437869823</c:v>
                </c:pt>
                <c:pt idx="11591">
                  <c:v>-35.8076923076924</c:v>
                </c:pt>
                <c:pt idx="11592">
                  <c:v>-36.2869822485208</c:v>
                </c:pt>
                <c:pt idx="11593">
                  <c:v>-36.7396449704143</c:v>
                </c:pt>
                <c:pt idx="11594">
                  <c:v>-37.1360946745563</c:v>
                </c:pt>
                <c:pt idx="11595">
                  <c:v>-37.4408284023669</c:v>
                </c:pt>
                <c:pt idx="11596">
                  <c:v>-37.6449704142013</c:v>
                </c:pt>
                <c:pt idx="11597">
                  <c:v>-37.7692307692309</c:v>
                </c:pt>
                <c:pt idx="11598">
                  <c:v>-37.7810650887575</c:v>
                </c:pt>
                <c:pt idx="11599">
                  <c:v>-37.7100591715977</c:v>
                </c:pt>
                <c:pt idx="11600">
                  <c:v>-37.544378698225</c:v>
                </c:pt>
                <c:pt idx="11601">
                  <c:v>-37.3905325443788</c:v>
                </c:pt>
                <c:pt idx="11602">
                  <c:v>-37.224852071006</c:v>
                </c:pt>
                <c:pt idx="11603">
                  <c:v>-37.0029585798818</c:v>
                </c:pt>
                <c:pt idx="11604">
                  <c:v>-36.7011834319528</c:v>
                </c:pt>
                <c:pt idx="11605">
                  <c:v>-36.3402366863906</c:v>
                </c:pt>
                <c:pt idx="11606">
                  <c:v>-35.8964497041421</c:v>
                </c:pt>
                <c:pt idx="11607">
                  <c:v>-35.3905325443788</c:v>
                </c:pt>
                <c:pt idx="11608">
                  <c:v>-34.8639053254439</c:v>
                </c:pt>
                <c:pt idx="11609">
                  <c:v>-34.3047337278108</c:v>
                </c:pt>
                <c:pt idx="11610">
                  <c:v>-33.733727810651</c:v>
                </c:pt>
                <c:pt idx="11611">
                  <c:v>-33.1449704142013</c:v>
                </c:pt>
                <c:pt idx="11612">
                  <c:v>-32.544378698225</c:v>
                </c:pt>
                <c:pt idx="11613">
                  <c:v>-31.9556213017753</c:v>
                </c:pt>
                <c:pt idx="11614">
                  <c:v>-31.3017751479291</c:v>
                </c:pt>
                <c:pt idx="11615">
                  <c:v>-30.6183431952664</c:v>
                </c:pt>
                <c:pt idx="11616">
                  <c:v>-29.9349112426036</c:v>
                </c:pt>
                <c:pt idx="11617">
                  <c:v>-29.2366863905326</c:v>
                </c:pt>
                <c:pt idx="11618">
                  <c:v>-28.5325443786983</c:v>
                </c:pt>
                <c:pt idx="11619">
                  <c:v>-27.8165680473373</c:v>
                </c:pt>
                <c:pt idx="11620">
                  <c:v>-27.1360946745562</c:v>
                </c:pt>
                <c:pt idx="11621">
                  <c:v>-26.4822485207101</c:v>
                </c:pt>
                <c:pt idx="11622">
                  <c:v>-25.8875739644971</c:v>
                </c:pt>
                <c:pt idx="11623">
                  <c:v>-25.2958579881657</c:v>
                </c:pt>
                <c:pt idx="11624">
                  <c:v>-24.7869822485207</c:v>
                </c:pt>
                <c:pt idx="11625">
                  <c:v>-24.301775147929</c:v>
                </c:pt>
                <c:pt idx="11626">
                  <c:v>-23.8313609467456</c:v>
                </c:pt>
                <c:pt idx="11627">
                  <c:v>-23.3402366863905</c:v>
                </c:pt>
                <c:pt idx="11628">
                  <c:v>-22.8668639053254</c:v>
                </c:pt>
                <c:pt idx="11629">
                  <c:v>-22.4437869822485</c:v>
                </c:pt>
                <c:pt idx="11630">
                  <c:v>-22.0739644970414</c:v>
                </c:pt>
                <c:pt idx="11631">
                  <c:v>-21.7485207100592</c:v>
                </c:pt>
                <c:pt idx="11632">
                  <c:v>-21.508875739645</c:v>
                </c:pt>
                <c:pt idx="11633">
                  <c:v>-21.310650887574</c:v>
                </c:pt>
                <c:pt idx="11634">
                  <c:v>-21.0769230769231</c:v>
                </c:pt>
                <c:pt idx="11635">
                  <c:v>-20.7899408284024</c:v>
                </c:pt>
                <c:pt idx="11636">
                  <c:v>-20.4852071005917</c:v>
                </c:pt>
                <c:pt idx="11637">
                  <c:v>-20.1420118343195</c:v>
                </c:pt>
                <c:pt idx="11638">
                  <c:v>-19.7899408284024</c:v>
                </c:pt>
                <c:pt idx="11639">
                  <c:v>-19.4171597633136</c:v>
                </c:pt>
                <c:pt idx="11640">
                  <c:v>-19.0976331360947</c:v>
                </c:pt>
                <c:pt idx="11641">
                  <c:v>-18.7514792899408</c:v>
                </c:pt>
                <c:pt idx="11642">
                  <c:v>-18.3757396449704</c:v>
                </c:pt>
                <c:pt idx="11643">
                  <c:v>-17.9852071005917</c:v>
                </c:pt>
                <c:pt idx="11644">
                  <c:v>-17.5621301775148</c:v>
                </c:pt>
                <c:pt idx="11645">
                  <c:v>-17.1242603550296</c:v>
                </c:pt>
                <c:pt idx="11646">
                  <c:v>-16.6094674556213</c:v>
                </c:pt>
                <c:pt idx="11647">
                  <c:v>-16.1153846153846</c:v>
                </c:pt>
                <c:pt idx="11648">
                  <c:v>-15.6420118343195</c:v>
                </c:pt>
                <c:pt idx="11649">
                  <c:v>-15.1863905325444</c:v>
                </c:pt>
                <c:pt idx="11650">
                  <c:v>-14.7011834319527</c:v>
                </c:pt>
                <c:pt idx="11651">
                  <c:v>-14.2159763313609</c:v>
                </c:pt>
                <c:pt idx="11652">
                  <c:v>-13.7248520710059</c:v>
                </c:pt>
                <c:pt idx="11653">
                  <c:v>-13.1863905325444</c:v>
                </c:pt>
                <c:pt idx="11654">
                  <c:v>-12.6183431952663</c:v>
                </c:pt>
                <c:pt idx="11655">
                  <c:v>-12.0059171597633</c:v>
                </c:pt>
                <c:pt idx="11656">
                  <c:v>-11.3698224852071</c:v>
                </c:pt>
                <c:pt idx="11657">
                  <c:v>-10.7366863905325</c:v>
                </c:pt>
                <c:pt idx="11658">
                  <c:v>-10.0710059171598</c:v>
                </c:pt>
                <c:pt idx="11659">
                  <c:v>-9.43491124260355</c:v>
                </c:pt>
                <c:pt idx="11660">
                  <c:v>-8.84023668639053</c:v>
                </c:pt>
                <c:pt idx="11661">
                  <c:v>-8.28994082840237</c:v>
                </c:pt>
                <c:pt idx="11662">
                  <c:v>-7.78402366863905</c:v>
                </c:pt>
                <c:pt idx="11663">
                  <c:v>-7.34023668639053</c:v>
                </c:pt>
                <c:pt idx="11664">
                  <c:v>-6.92603550295858</c:v>
                </c:pt>
                <c:pt idx="11665">
                  <c:v>-6.57100591715977</c:v>
                </c:pt>
                <c:pt idx="11666">
                  <c:v>-6.2603550295858</c:v>
                </c:pt>
                <c:pt idx="11667">
                  <c:v>-6.01479289940828</c:v>
                </c:pt>
                <c:pt idx="11668">
                  <c:v>-5.82248520710059</c:v>
                </c:pt>
                <c:pt idx="11669">
                  <c:v>-5.64792899408284</c:v>
                </c:pt>
                <c:pt idx="11670">
                  <c:v>-5.49112426035503</c:v>
                </c:pt>
                <c:pt idx="11671">
                  <c:v>-5.36686390532544</c:v>
                </c:pt>
                <c:pt idx="11672">
                  <c:v>-5.29881656804734</c:v>
                </c:pt>
                <c:pt idx="11673">
                  <c:v>-5.22781065088758</c:v>
                </c:pt>
                <c:pt idx="11674">
                  <c:v>-5.12721893491124</c:v>
                </c:pt>
                <c:pt idx="11675">
                  <c:v>-5.01479289940828</c:v>
                </c:pt>
                <c:pt idx="11676">
                  <c:v>-4.93195266272189</c:v>
                </c:pt>
                <c:pt idx="11677">
                  <c:v>-4.8905325443787</c:v>
                </c:pt>
                <c:pt idx="11678">
                  <c:v>-4.89349112426036</c:v>
                </c:pt>
                <c:pt idx="11679">
                  <c:v>-4.97041420118343</c:v>
                </c:pt>
                <c:pt idx="11680">
                  <c:v>-5.09467455621302</c:v>
                </c:pt>
                <c:pt idx="11681">
                  <c:v>-5.24556213017751</c:v>
                </c:pt>
                <c:pt idx="11682">
                  <c:v>-5.42603550295858</c:v>
                </c:pt>
                <c:pt idx="11683">
                  <c:v>-5.61538461538462</c:v>
                </c:pt>
                <c:pt idx="11684">
                  <c:v>-5.8284023668639</c:v>
                </c:pt>
                <c:pt idx="11685">
                  <c:v>-6.02662721893491</c:v>
                </c:pt>
                <c:pt idx="11686">
                  <c:v>-6.22485207100592</c:v>
                </c:pt>
                <c:pt idx="11687">
                  <c:v>-6.43786982248521</c:v>
                </c:pt>
                <c:pt idx="11688">
                  <c:v>-6.61834319526627</c:v>
                </c:pt>
                <c:pt idx="11689">
                  <c:v>-6.77514792899408</c:v>
                </c:pt>
                <c:pt idx="11690">
                  <c:v>-6.87869822485207</c:v>
                </c:pt>
                <c:pt idx="11691">
                  <c:v>-6.94378698224852</c:v>
                </c:pt>
                <c:pt idx="11692">
                  <c:v>-6.97041420118343</c:v>
                </c:pt>
                <c:pt idx="11693">
                  <c:v>-6.94674556213018</c:v>
                </c:pt>
                <c:pt idx="11694">
                  <c:v>-6.90532544378698</c:v>
                </c:pt>
                <c:pt idx="11695">
                  <c:v>-6.85798816568047</c:v>
                </c:pt>
                <c:pt idx="11696">
                  <c:v>-6.75443786982248</c:v>
                </c:pt>
                <c:pt idx="11697">
                  <c:v>-6.57692307692308</c:v>
                </c:pt>
                <c:pt idx="11698">
                  <c:v>-6.33431952662722</c:v>
                </c:pt>
                <c:pt idx="11699">
                  <c:v>-6.04733727810651</c:v>
                </c:pt>
                <c:pt idx="11700">
                  <c:v>-5.72485207100592</c:v>
                </c:pt>
                <c:pt idx="11701">
                  <c:v>-5.3905325443787</c:v>
                </c:pt>
                <c:pt idx="11702">
                  <c:v>-4.98816568047337</c:v>
                </c:pt>
                <c:pt idx="11703">
                  <c:v>-4.55029585798816</c:v>
                </c:pt>
                <c:pt idx="11704">
                  <c:v>-4.03254437869822</c:v>
                </c:pt>
                <c:pt idx="11705">
                  <c:v>-3.44378698224852</c:v>
                </c:pt>
                <c:pt idx="11706">
                  <c:v>-2.81065088757396</c:v>
                </c:pt>
                <c:pt idx="11707">
                  <c:v>-2.15976331360946</c:v>
                </c:pt>
                <c:pt idx="11708">
                  <c:v>-1.44970414201183</c:v>
                </c:pt>
                <c:pt idx="11709">
                  <c:v>-0.772189349112421</c:v>
                </c:pt>
                <c:pt idx="11710">
                  <c:v>-0.109467455621297</c:v>
                </c:pt>
                <c:pt idx="11711">
                  <c:v>0.568047337278112</c:v>
                </c:pt>
                <c:pt idx="11712">
                  <c:v>1.26923076923077</c:v>
                </c:pt>
                <c:pt idx="11713">
                  <c:v>1.97633136094675</c:v>
                </c:pt>
                <c:pt idx="11714">
                  <c:v>2.6715976331361</c:v>
                </c:pt>
                <c:pt idx="11715">
                  <c:v>3.34911242603551</c:v>
                </c:pt>
                <c:pt idx="11716">
                  <c:v>3.97041420118343</c:v>
                </c:pt>
                <c:pt idx="11717">
                  <c:v>4.54437869822485</c:v>
                </c:pt>
                <c:pt idx="11718">
                  <c:v>5.08284023668639</c:v>
                </c:pt>
                <c:pt idx="11719">
                  <c:v>5.5414201183432</c:v>
                </c:pt>
                <c:pt idx="11720">
                  <c:v>5.96745562130177</c:v>
                </c:pt>
                <c:pt idx="11721">
                  <c:v>6.34319526627219</c:v>
                </c:pt>
                <c:pt idx="11722">
                  <c:v>6.62721893491124</c:v>
                </c:pt>
                <c:pt idx="11723">
                  <c:v>6.84023668639053</c:v>
                </c:pt>
                <c:pt idx="11724">
                  <c:v>6.94970414201183</c:v>
                </c:pt>
                <c:pt idx="11725">
                  <c:v>6.96449704142012</c:v>
                </c:pt>
                <c:pt idx="11726">
                  <c:v>6.89349112426036</c:v>
                </c:pt>
                <c:pt idx="11727">
                  <c:v>6.75443786982249</c:v>
                </c:pt>
                <c:pt idx="11728">
                  <c:v>6.50887573964497</c:v>
                </c:pt>
                <c:pt idx="11729">
                  <c:v>6.23372781065088</c:v>
                </c:pt>
                <c:pt idx="11730">
                  <c:v>5.89053254437869</c:v>
                </c:pt>
                <c:pt idx="11731">
                  <c:v>5.46153846153846</c:v>
                </c:pt>
                <c:pt idx="11732">
                  <c:v>5.00591715976331</c:v>
                </c:pt>
                <c:pt idx="11733">
                  <c:v>4.51479289940828</c:v>
                </c:pt>
                <c:pt idx="11734">
                  <c:v>3.92603550295858</c:v>
                </c:pt>
                <c:pt idx="11735">
                  <c:v>3.33431952662722</c:v>
                </c:pt>
                <c:pt idx="11736">
                  <c:v>2.71597633136096</c:v>
                </c:pt>
                <c:pt idx="11737">
                  <c:v>2.04437869822487</c:v>
                </c:pt>
                <c:pt idx="11738">
                  <c:v>1.32544378698228</c:v>
                </c:pt>
                <c:pt idx="11739">
                  <c:v>0.594674556213052</c:v>
                </c:pt>
                <c:pt idx="11740">
                  <c:v>-0.130177514792857</c:v>
                </c:pt>
                <c:pt idx="11741">
                  <c:v>-0.837278106508823</c:v>
                </c:pt>
                <c:pt idx="11742">
                  <c:v>-1.54142011834313</c:v>
                </c:pt>
                <c:pt idx="11743">
                  <c:v>-2.23668639053247</c:v>
                </c:pt>
                <c:pt idx="11744">
                  <c:v>-2.89053254437862</c:v>
                </c:pt>
                <c:pt idx="11745">
                  <c:v>-3.49999999999991</c:v>
                </c:pt>
                <c:pt idx="11746">
                  <c:v>-4.07396449704133</c:v>
                </c:pt>
                <c:pt idx="11747">
                  <c:v>-4.57988165680463</c:v>
                </c:pt>
                <c:pt idx="11748">
                  <c:v>-5.00295857988155</c:v>
                </c:pt>
                <c:pt idx="11749">
                  <c:v>-5.37573964497031</c:v>
                </c:pt>
                <c:pt idx="11750">
                  <c:v>-5.66568047337268</c:v>
                </c:pt>
                <c:pt idx="11751">
                  <c:v>-5.87278106508865</c:v>
                </c:pt>
                <c:pt idx="11752">
                  <c:v>-6.00295857988155</c:v>
                </c:pt>
                <c:pt idx="11753">
                  <c:v>-6.07692307692297</c:v>
                </c:pt>
                <c:pt idx="11754">
                  <c:v>-6.06213017751469</c:v>
                </c:pt>
                <c:pt idx="11755">
                  <c:v>-5.97337278106498</c:v>
                </c:pt>
                <c:pt idx="11756">
                  <c:v>-5.82248520710049</c:v>
                </c:pt>
                <c:pt idx="11757">
                  <c:v>-5.57988165680463</c:v>
                </c:pt>
                <c:pt idx="11758">
                  <c:v>-5.27810650887564</c:v>
                </c:pt>
                <c:pt idx="11759">
                  <c:v>-4.92603550295848</c:v>
                </c:pt>
                <c:pt idx="11760">
                  <c:v>-4.50295857988156</c:v>
                </c:pt>
                <c:pt idx="11761">
                  <c:v>-4.03846153846144</c:v>
                </c:pt>
                <c:pt idx="11762">
                  <c:v>-3.5147928994082</c:v>
                </c:pt>
                <c:pt idx="11763">
                  <c:v>-2.93491124260347</c:v>
                </c:pt>
                <c:pt idx="11764">
                  <c:v>-2.33136094674549</c:v>
                </c:pt>
                <c:pt idx="11765">
                  <c:v>-1.73964497041414</c:v>
                </c:pt>
                <c:pt idx="11766">
                  <c:v>-1.15088757396444</c:v>
                </c:pt>
                <c:pt idx="11767">
                  <c:v>-0.565088757396402</c:v>
                </c:pt>
                <c:pt idx="11768">
                  <c:v>-0.0147928994082448</c:v>
                </c:pt>
                <c:pt idx="11769">
                  <c:v>0.517751479289972</c:v>
                </c:pt>
                <c:pt idx="11770">
                  <c:v>1.00887573964499</c:v>
                </c:pt>
                <c:pt idx="11771">
                  <c:v>1.4733727810651</c:v>
                </c:pt>
                <c:pt idx="11772">
                  <c:v>1.92603550295859</c:v>
                </c:pt>
                <c:pt idx="11773">
                  <c:v>2.36094674556213</c:v>
                </c:pt>
                <c:pt idx="11774">
                  <c:v>2.77810650887574</c:v>
                </c:pt>
                <c:pt idx="11775">
                  <c:v>3.15384615384615</c:v>
                </c:pt>
                <c:pt idx="11776">
                  <c:v>3.5</c:v>
                </c:pt>
                <c:pt idx="11777">
                  <c:v>3.86094674556213</c:v>
                </c:pt>
                <c:pt idx="11778">
                  <c:v>4.2396449704142</c:v>
                </c:pt>
                <c:pt idx="11779">
                  <c:v>4.63905325443787</c:v>
                </c:pt>
                <c:pt idx="11780">
                  <c:v>5.03254437869822</c:v>
                </c:pt>
                <c:pt idx="11781">
                  <c:v>5.46153846153846</c:v>
                </c:pt>
                <c:pt idx="11782">
                  <c:v>5.93491124260355</c:v>
                </c:pt>
                <c:pt idx="11783">
                  <c:v>6.41715976331361</c:v>
                </c:pt>
                <c:pt idx="11784">
                  <c:v>6.9112426035503</c:v>
                </c:pt>
                <c:pt idx="11785">
                  <c:v>7.41715976331361</c:v>
                </c:pt>
                <c:pt idx="11786">
                  <c:v>7.94378698224852</c:v>
                </c:pt>
                <c:pt idx="11787">
                  <c:v>8.4792899408284</c:v>
                </c:pt>
                <c:pt idx="11788">
                  <c:v>9.05325443786982</c:v>
                </c:pt>
                <c:pt idx="11789">
                  <c:v>9.68934911242604</c:v>
                </c:pt>
                <c:pt idx="11790">
                  <c:v>10.3579881656805</c:v>
                </c:pt>
                <c:pt idx="11791">
                  <c:v>11.0828402366864</c:v>
                </c:pt>
                <c:pt idx="11792">
                  <c:v>11.8284023668639</c:v>
                </c:pt>
                <c:pt idx="11793">
                  <c:v>12.5976331360947</c:v>
                </c:pt>
                <c:pt idx="11794">
                  <c:v>13.405325443787</c:v>
                </c:pt>
                <c:pt idx="11795">
                  <c:v>14.2248520710059</c:v>
                </c:pt>
                <c:pt idx="11796">
                  <c:v>15.0798816568047</c:v>
                </c:pt>
                <c:pt idx="11797">
                  <c:v>15.9704142011834</c:v>
                </c:pt>
                <c:pt idx="11798">
                  <c:v>16.8934911242604</c:v>
                </c:pt>
                <c:pt idx="11799">
                  <c:v>17.8224852071006</c:v>
                </c:pt>
                <c:pt idx="11800">
                  <c:v>18.7337278106509</c:v>
                </c:pt>
                <c:pt idx="11801">
                  <c:v>19.6360946745562</c:v>
                </c:pt>
                <c:pt idx="11802">
                  <c:v>20.4763313609467</c:v>
                </c:pt>
                <c:pt idx="11803">
                  <c:v>21.2396449704142</c:v>
                </c:pt>
                <c:pt idx="11804">
                  <c:v>21.9408284023669</c:v>
                </c:pt>
                <c:pt idx="11805">
                  <c:v>22.5828402366864</c:v>
                </c:pt>
                <c:pt idx="11806">
                  <c:v>23.1804733727811</c:v>
                </c:pt>
                <c:pt idx="11807">
                  <c:v>23.6686390532544</c:v>
                </c:pt>
                <c:pt idx="11808">
                  <c:v>24.0650887573965</c:v>
                </c:pt>
                <c:pt idx="11809">
                  <c:v>24.3579881656805</c:v>
                </c:pt>
                <c:pt idx="11810">
                  <c:v>24.5118343195266</c:v>
                </c:pt>
                <c:pt idx="11811">
                  <c:v>24.5443786982249</c:v>
                </c:pt>
                <c:pt idx="11812">
                  <c:v>24.4792899408284</c:v>
                </c:pt>
                <c:pt idx="11813">
                  <c:v>24.3639053254438</c:v>
                </c:pt>
                <c:pt idx="11814">
                  <c:v>24.1538461538462</c:v>
                </c:pt>
                <c:pt idx="11815">
                  <c:v>23.8165680473373</c:v>
                </c:pt>
                <c:pt idx="11816">
                  <c:v>23.4023668639053</c:v>
                </c:pt>
                <c:pt idx="11817">
                  <c:v>22.896449704142</c:v>
                </c:pt>
                <c:pt idx="11818">
                  <c:v>22.310650887574</c:v>
                </c:pt>
                <c:pt idx="11819">
                  <c:v>21.6331360946746</c:v>
                </c:pt>
                <c:pt idx="11820">
                  <c:v>20.8934911242604</c:v>
                </c:pt>
                <c:pt idx="11821">
                  <c:v>20.1005917159763</c:v>
                </c:pt>
                <c:pt idx="11822">
                  <c:v>19.2041420118343</c:v>
                </c:pt>
                <c:pt idx="11823">
                  <c:v>18.2455621301775</c:v>
                </c:pt>
                <c:pt idx="11824">
                  <c:v>17.1952662721894</c:v>
                </c:pt>
                <c:pt idx="11825">
                  <c:v>16.0355029585799</c:v>
                </c:pt>
                <c:pt idx="11826">
                  <c:v>14.7662721893491</c:v>
                </c:pt>
                <c:pt idx="11827">
                  <c:v>13.4289940828402</c:v>
                </c:pt>
                <c:pt idx="11828">
                  <c:v>12.0621301775148</c:v>
                </c:pt>
                <c:pt idx="11829">
                  <c:v>10.6479289940829</c:v>
                </c:pt>
                <c:pt idx="11830">
                  <c:v>9.14792899408285</c:v>
                </c:pt>
                <c:pt idx="11831">
                  <c:v>7.59171597633136</c:v>
                </c:pt>
                <c:pt idx="11832">
                  <c:v>5.99704142011835</c:v>
                </c:pt>
                <c:pt idx="11833">
                  <c:v>4.38165680473373</c:v>
                </c:pt>
                <c:pt idx="11834">
                  <c:v>2.73076923076923</c:v>
                </c:pt>
                <c:pt idx="11835">
                  <c:v>1.10059171597633</c:v>
                </c:pt>
                <c:pt idx="11836">
                  <c:v>-0.470414201183431</c:v>
                </c:pt>
                <c:pt idx="11837">
                  <c:v>-1.97337278106509</c:v>
                </c:pt>
                <c:pt idx="11838">
                  <c:v>-3.4112426035503</c:v>
                </c:pt>
                <c:pt idx="11839">
                  <c:v>-4.81656804733728</c:v>
                </c:pt>
                <c:pt idx="11840">
                  <c:v>-6.16863905325444</c:v>
                </c:pt>
                <c:pt idx="11841">
                  <c:v>-7.46449704142012</c:v>
                </c:pt>
                <c:pt idx="11842">
                  <c:v>-8.71005917159763</c:v>
                </c:pt>
                <c:pt idx="11843">
                  <c:v>-9.87573964497041</c:v>
                </c:pt>
                <c:pt idx="11844">
                  <c:v>-10.9615384615385</c:v>
                </c:pt>
                <c:pt idx="11845">
                  <c:v>-11.9674556213018</c:v>
                </c:pt>
                <c:pt idx="11846">
                  <c:v>-12.8846153846154</c:v>
                </c:pt>
                <c:pt idx="11847">
                  <c:v>-13.7041420118343</c:v>
                </c:pt>
                <c:pt idx="11848">
                  <c:v>-14.4112426035503</c:v>
                </c:pt>
                <c:pt idx="11849">
                  <c:v>-15.0739644970414</c:v>
                </c:pt>
                <c:pt idx="11850">
                  <c:v>-15.6775147928994</c:v>
                </c:pt>
                <c:pt idx="11851">
                  <c:v>-16.1863905325444</c:v>
                </c:pt>
                <c:pt idx="11852">
                  <c:v>-16.5828402366864</c:v>
                </c:pt>
                <c:pt idx="11853">
                  <c:v>-16.8786982248521</c:v>
                </c:pt>
                <c:pt idx="11854">
                  <c:v>-17.0680473372781</c:v>
                </c:pt>
                <c:pt idx="11855">
                  <c:v>-17.1479289940828</c:v>
                </c:pt>
                <c:pt idx="11856">
                  <c:v>-17.1153846153846</c:v>
                </c:pt>
                <c:pt idx="11857">
                  <c:v>-17.0029585798816</c:v>
                </c:pt>
                <c:pt idx="11858">
                  <c:v>-16.8491124260355</c:v>
                </c:pt>
                <c:pt idx="11859">
                  <c:v>-16.6597633136094</c:v>
                </c:pt>
                <c:pt idx="11860">
                  <c:v>-16.4142011834319</c:v>
                </c:pt>
                <c:pt idx="11861">
                  <c:v>-16.1153846153846</c:v>
                </c:pt>
                <c:pt idx="11862">
                  <c:v>-15.7573964497041</c:v>
                </c:pt>
                <c:pt idx="11863">
                  <c:v>-15.3550295857988</c:v>
                </c:pt>
                <c:pt idx="11864">
                  <c:v>-14.9497041420118</c:v>
                </c:pt>
                <c:pt idx="11865">
                  <c:v>-14.5355029585798</c:v>
                </c:pt>
                <c:pt idx="11866">
                  <c:v>-14.1331360946745</c:v>
                </c:pt>
                <c:pt idx="11867">
                  <c:v>-13.7278106508875</c:v>
                </c:pt>
                <c:pt idx="11868">
                  <c:v>-13.3284023668639</c:v>
                </c:pt>
                <c:pt idx="11869">
                  <c:v>-12.9289940828402</c:v>
                </c:pt>
                <c:pt idx="11870">
                  <c:v>-12.5414201183432</c:v>
                </c:pt>
                <c:pt idx="11871">
                  <c:v>-12.1538461538461</c:v>
                </c:pt>
                <c:pt idx="11872">
                  <c:v>-11.7899408284023</c:v>
                </c:pt>
                <c:pt idx="11873">
                  <c:v>-11.4674556213017</c:v>
                </c:pt>
                <c:pt idx="11874">
                  <c:v>-11.189349112426</c:v>
                </c:pt>
                <c:pt idx="11875">
                  <c:v>-10.9171597633136</c:v>
                </c:pt>
                <c:pt idx="11876">
                  <c:v>-10.6775147928994</c:v>
                </c:pt>
                <c:pt idx="11877">
                  <c:v>-10.4585798816568</c:v>
                </c:pt>
                <c:pt idx="11878">
                  <c:v>-10.2721893491124</c:v>
                </c:pt>
                <c:pt idx="11879">
                  <c:v>-10.1272189349112</c:v>
                </c:pt>
                <c:pt idx="11880">
                  <c:v>-10.0059171597633</c:v>
                </c:pt>
                <c:pt idx="11881">
                  <c:v>-9.91420118343194</c:v>
                </c:pt>
                <c:pt idx="11882">
                  <c:v>-9.85798816568046</c:v>
                </c:pt>
                <c:pt idx="11883">
                  <c:v>-9.83727810650886</c:v>
                </c:pt>
                <c:pt idx="11884">
                  <c:v>-9.83431952662719</c:v>
                </c:pt>
                <c:pt idx="11885">
                  <c:v>-9.81065088757394</c:v>
                </c:pt>
                <c:pt idx="11886">
                  <c:v>-9.81065088757393</c:v>
                </c:pt>
                <c:pt idx="11887">
                  <c:v>-9.83136094674553</c:v>
                </c:pt>
                <c:pt idx="11888">
                  <c:v>-9.90532544378694</c:v>
                </c:pt>
                <c:pt idx="11889">
                  <c:v>-10.0059171597633</c:v>
                </c:pt>
                <c:pt idx="11890">
                  <c:v>-10.1360946745562</c:v>
                </c:pt>
                <c:pt idx="11891">
                  <c:v>-10.2869822485207</c:v>
                </c:pt>
                <c:pt idx="11892">
                  <c:v>-10.4526627218934</c:v>
                </c:pt>
                <c:pt idx="11893">
                  <c:v>-10.6331360946745</c:v>
                </c:pt>
                <c:pt idx="11894">
                  <c:v>-10.792899408284</c:v>
                </c:pt>
                <c:pt idx="11895">
                  <c:v>-10.9526627218934</c:v>
                </c:pt>
                <c:pt idx="11896">
                  <c:v>-11.0798816568047</c:v>
                </c:pt>
                <c:pt idx="11897">
                  <c:v>-11.180473372781</c:v>
                </c:pt>
                <c:pt idx="11898">
                  <c:v>-11.2810650887573</c:v>
                </c:pt>
                <c:pt idx="11899">
                  <c:v>-11.3343195266272</c:v>
                </c:pt>
                <c:pt idx="11900">
                  <c:v>-11.3550295857987</c:v>
                </c:pt>
                <c:pt idx="11901">
                  <c:v>-11.3816568047337</c:v>
                </c:pt>
                <c:pt idx="11902">
                  <c:v>-11.3994082840236</c:v>
                </c:pt>
                <c:pt idx="11903">
                  <c:v>-11.3520710059171</c:v>
                </c:pt>
                <c:pt idx="11904">
                  <c:v>-11.275147928994</c:v>
                </c:pt>
                <c:pt idx="11905">
                  <c:v>-11.1834319526627</c:v>
                </c:pt>
                <c:pt idx="11906">
                  <c:v>-11.0887573964496</c:v>
                </c:pt>
                <c:pt idx="11907">
                  <c:v>-11.0177514792899</c:v>
                </c:pt>
                <c:pt idx="11908">
                  <c:v>-10.9585798816567</c:v>
                </c:pt>
                <c:pt idx="11909">
                  <c:v>-10.9201183431952</c:v>
                </c:pt>
                <c:pt idx="11910">
                  <c:v>-10.896449704142</c:v>
                </c:pt>
                <c:pt idx="11911">
                  <c:v>-10.9053254437869</c:v>
                </c:pt>
                <c:pt idx="11912">
                  <c:v>-10.9201183431952</c:v>
                </c:pt>
                <c:pt idx="11913">
                  <c:v>-10.9704142011834</c:v>
                </c:pt>
                <c:pt idx="11914">
                  <c:v>-11.0236686390532</c:v>
                </c:pt>
                <c:pt idx="11915">
                  <c:v>-11.0650887573964</c:v>
                </c:pt>
                <c:pt idx="11916">
                  <c:v>-11.1005917159763</c:v>
                </c:pt>
                <c:pt idx="11917">
                  <c:v>-11.1360946745562</c:v>
                </c:pt>
                <c:pt idx="11918">
                  <c:v>-11.1479289940828</c:v>
                </c:pt>
                <c:pt idx="11919">
                  <c:v>-11.1627218934911</c:v>
                </c:pt>
                <c:pt idx="11920">
                  <c:v>-11.2100591715976</c:v>
                </c:pt>
                <c:pt idx="11921">
                  <c:v>-11.2958579881657</c:v>
                </c:pt>
                <c:pt idx="11922">
                  <c:v>-11.4023668639053</c:v>
                </c:pt>
                <c:pt idx="11923">
                  <c:v>-11.508875739645</c:v>
                </c:pt>
                <c:pt idx="11924">
                  <c:v>-11.6272189349112</c:v>
                </c:pt>
                <c:pt idx="11925">
                  <c:v>-11.8076923076923</c:v>
                </c:pt>
                <c:pt idx="11926">
                  <c:v>-12.0147928994083</c:v>
                </c:pt>
                <c:pt idx="11927">
                  <c:v>-12.1745562130178</c:v>
                </c:pt>
                <c:pt idx="11928">
                  <c:v>-12.2869822485207</c:v>
                </c:pt>
                <c:pt idx="11929">
                  <c:v>-12.4260355029586</c:v>
                </c:pt>
                <c:pt idx="11930">
                  <c:v>-12.5177514792899</c:v>
                </c:pt>
                <c:pt idx="11931">
                  <c:v>-12.5769230769231</c:v>
                </c:pt>
                <c:pt idx="11932">
                  <c:v>-12.6065088757396</c:v>
                </c:pt>
                <c:pt idx="11933">
                  <c:v>-12.5532544378698</c:v>
                </c:pt>
                <c:pt idx="11934">
                  <c:v>-12.4082840236686</c:v>
                </c:pt>
                <c:pt idx="11935">
                  <c:v>-12.1627218934911</c:v>
                </c:pt>
                <c:pt idx="11936">
                  <c:v>-11.8372781065089</c:v>
                </c:pt>
                <c:pt idx="11937">
                  <c:v>-11.4319526627219</c:v>
                </c:pt>
                <c:pt idx="11938">
                  <c:v>-10.9497041420118</c:v>
                </c:pt>
                <c:pt idx="11939">
                  <c:v>-10.4112426035503</c:v>
                </c:pt>
                <c:pt idx="11940">
                  <c:v>-9.84615384615385</c:v>
                </c:pt>
                <c:pt idx="11941">
                  <c:v>-9.29881656804734</c:v>
                </c:pt>
                <c:pt idx="11942">
                  <c:v>-8.7396449704142</c:v>
                </c:pt>
                <c:pt idx="11943">
                  <c:v>-8.18639053254438</c:v>
                </c:pt>
                <c:pt idx="11944">
                  <c:v>-7.64497041420118</c:v>
                </c:pt>
                <c:pt idx="11945">
                  <c:v>-7.10355029585799</c:v>
                </c:pt>
                <c:pt idx="11946">
                  <c:v>-6.55325443786982</c:v>
                </c:pt>
                <c:pt idx="11947">
                  <c:v>-5.98520710059171</c:v>
                </c:pt>
                <c:pt idx="11948">
                  <c:v>-5.43786982248521</c:v>
                </c:pt>
                <c:pt idx="11949">
                  <c:v>-4.93195266272189</c:v>
                </c:pt>
                <c:pt idx="11950">
                  <c:v>-4.42603550295858</c:v>
                </c:pt>
                <c:pt idx="11951">
                  <c:v>-3.89644970414201</c:v>
                </c:pt>
                <c:pt idx="11952">
                  <c:v>-3.32544378698225</c:v>
                </c:pt>
                <c:pt idx="11953">
                  <c:v>-2.78402366863905</c:v>
                </c:pt>
                <c:pt idx="11954">
                  <c:v>-2.25443786982248</c:v>
                </c:pt>
                <c:pt idx="11955">
                  <c:v>-1.74852071005917</c:v>
                </c:pt>
                <c:pt idx="11956">
                  <c:v>-1.30769230769231</c:v>
                </c:pt>
                <c:pt idx="11957">
                  <c:v>-0.896449704142012</c:v>
                </c:pt>
                <c:pt idx="11958">
                  <c:v>-0.505917159763314</c:v>
                </c:pt>
                <c:pt idx="11959">
                  <c:v>-0.201183431952663</c:v>
                </c:pt>
                <c:pt idx="11960">
                  <c:v>0.0177514792899405</c:v>
                </c:pt>
                <c:pt idx="11961">
                  <c:v>0.15680473372781</c:v>
                </c:pt>
                <c:pt idx="11962">
                  <c:v>0.254437869822485</c:v>
                </c:pt>
                <c:pt idx="11963">
                  <c:v>0.301775147928994</c:v>
                </c:pt>
                <c:pt idx="11964">
                  <c:v>0.307692307692307</c:v>
                </c:pt>
                <c:pt idx="11965">
                  <c:v>0.310650887573964</c:v>
                </c:pt>
                <c:pt idx="11966">
                  <c:v>0.334319526627218</c:v>
                </c:pt>
                <c:pt idx="11967">
                  <c:v>0.375739644970414</c:v>
                </c:pt>
                <c:pt idx="11968">
                  <c:v>0.414201183431952</c:v>
                </c:pt>
                <c:pt idx="11969">
                  <c:v>0.482248520710059</c:v>
                </c:pt>
                <c:pt idx="11970">
                  <c:v>0.588757396449704</c:v>
                </c:pt>
                <c:pt idx="11971">
                  <c:v>0.701183431952663</c:v>
                </c:pt>
                <c:pt idx="11972">
                  <c:v>0.840236686390532</c:v>
                </c:pt>
                <c:pt idx="11973">
                  <c:v>0.997041420118343</c:v>
                </c:pt>
                <c:pt idx="11974">
                  <c:v>1.17159763313609</c:v>
                </c:pt>
                <c:pt idx="11975">
                  <c:v>1.35798816568047</c:v>
                </c:pt>
                <c:pt idx="11976">
                  <c:v>1.56804733727811</c:v>
                </c:pt>
                <c:pt idx="11977">
                  <c:v>1.78402366863905</c:v>
                </c:pt>
                <c:pt idx="11978">
                  <c:v>1.97337278106509</c:v>
                </c:pt>
                <c:pt idx="11979">
                  <c:v>2.18639053254438</c:v>
                </c:pt>
                <c:pt idx="11980">
                  <c:v>2.40532544378698</c:v>
                </c:pt>
                <c:pt idx="11981">
                  <c:v>2.67455621301775</c:v>
                </c:pt>
                <c:pt idx="11982">
                  <c:v>2.99408284023669</c:v>
                </c:pt>
                <c:pt idx="11983">
                  <c:v>3.34023668639053</c:v>
                </c:pt>
                <c:pt idx="11984">
                  <c:v>3.72485207100592</c:v>
                </c:pt>
                <c:pt idx="11985">
                  <c:v>4.16568047337278</c:v>
                </c:pt>
                <c:pt idx="11986">
                  <c:v>4.67455621301775</c:v>
                </c:pt>
                <c:pt idx="11987">
                  <c:v>5.25443786982249</c:v>
                </c:pt>
                <c:pt idx="11988">
                  <c:v>5.8698224852071</c:v>
                </c:pt>
                <c:pt idx="11989">
                  <c:v>6.53846153846154</c:v>
                </c:pt>
                <c:pt idx="11990">
                  <c:v>7.25739644970414</c:v>
                </c:pt>
                <c:pt idx="11991">
                  <c:v>8.02958579881657</c:v>
                </c:pt>
                <c:pt idx="11992">
                  <c:v>8.81360946745562</c:v>
                </c:pt>
                <c:pt idx="11993">
                  <c:v>9.61538461538462</c:v>
                </c:pt>
                <c:pt idx="11994">
                  <c:v>10.4733727810651</c:v>
                </c:pt>
                <c:pt idx="11995">
                  <c:v>11.3668639053254</c:v>
                </c:pt>
                <c:pt idx="11996">
                  <c:v>12.2869822485207</c:v>
                </c:pt>
                <c:pt idx="11997">
                  <c:v>13.2692307692308</c:v>
                </c:pt>
                <c:pt idx="11998">
                  <c:v>14.2958579881657</c:v>
                </c:pt>
                <c:pt idx="11999">
                  <c:v>15.3491124260355</c:v>
                </c:pt>
                <c:pt idx="12000">
                  <c:v>16.4289940828403</c:v>
                </c:pt>
                <c:pt idx="12001">
                  <c:v>17.51775147929</c:v>
                </c:pt>
                <c:pt idx="12002">
                  <c:v>18.612426035503</c:v>
                </c:pt>
                <c:pt idx="12003">
                  <c:v>19.7366863905326</c:v>
                </c:pt>
                <c:pt idx="12004">
                  <c:v>20.8786982248521</c:v>
                </c:pt>
                <c:pt idx="12005">
                  <c:v>22.0236686390533</c:v>
                </c:pt>
                <c:pt idx="12006">
                  <c:v>23.1893491124261</c:v>
                </c:pt>
                <c:pt idx="12007">
                  <c:v>24.2928994082841</c:v>
                </c:pt>
                <c:pt idx="12008">
                  <c:v>25.3402366863906</c:v>
                </c:pt>
                <c:pt idx="12009">
                  <c:v>26.3520710059172</c:v>
                </c:pt>
                <c:pt idx="12010">
                  <c:v>27.3047337278107</c:v>
                </c:pt>
                <c:pt idx="12011">
                  <c:v>28.2130177514794</c:v>
                </c:pt>
                <c:pt idx="12012">
                  <c:v>29.0769230769231</c:v>
                </c:pt>
                <c:pt idx="12013">
                  <c:v>29.8757396449705</c:v>
                </c:pt>
                <c:pt idx="12014">
                  <c:v>30.6420118343196</c:v>
                </c:pt>
                <c:pt idx="12015">
                  <c:v>31.328402366864</c:v>
                </c:pt>
                <c:pt idx="12016">
                  <c:v>31.9053254437871</c:v>
                </c:pt>
                <c:pt idx="12017">
                  <c:v>32.3639053254439</c:v>
                </c:pt>
                <c:pt idx="12018">
                  <c:v>32.724852071006</c:v>
                </c:pt>
                <c:pt idx="12019">
                  <c:v>33.0029585798817</c:v>
                </c:pt>
                <c:pt idx="12020">
                  <c:v>33.2130177514794</c:v>
                </c:pt>
                <c:pt idx="12021">
                  <c:v>33.3668639053255</c:v>
                </c:pt>
                <c:pt idx="12022">
                  <c:v>33.423076923077</c:v>
                </c:pt>
                <c:pt idx="12023">
                  <c:v>33.3668639053255</c:v>
                </c:pt>
                <c:pt idx="12024">
                  <c:v>33.1745562130178</c:v>
                </c:pt>
                <c:pt idx="12025">
                  <c:v>32.8609467455622</c:v>
                </c:pt>
                <c:pt idx="12026">
                  <c:v>32.4408284023669</c:v>
                </c:pt>
                <c:pt idx="12027">
                  <c:v>31.9437869822486</c:v>
                </c:pt>
                <c:pt idx="12028">
                  <c:v>31.3461538461539</c:v>
                </c:pt>
                <c:pt idx="12029">
                  <c:v>30.6420118343195</c:v>
                </c:pt>
                <c:pt idx="12030">
                  <c:v>29.8786982248521</c:v>
                </c:pt>
                <c:pt idx="12031">
                  <c:v>29.0443786982248</c:v>
                </c:pt>
                <c:pt idx="12032">
                  <c:v>28.1213017751479</c:v>
                </c:pt>
                <c:pt idx="12033">
                  <c:v>27.1479289940828</c:v>
                </c:pt>
                <c:pt idx="12034">
                  <c:v>26.1390532544378</c:v>
                </c:pt>
                <c:pt idx="12035">
                  <c:v>25.1213017751479</c:v>
                </c:pt>
                <c:pt idx="12036">
                  <c:v>24.0710059171597</c:v>
                </c:pt>
                <c:pt idx="12037">
                  <c:v>23.0236686390532</c:v>
                </c:pt>
                <c:pt idx="12038">
                  <c:v>21.9852071005916</c:v>
                </c:pt>
                <c:pt idx="12039">
                  <c:v>20.9852071005916</c:v>
                </c:pt>
                <c:pt idx="12040">
                  <c:v>19.9940828402366</c:v>
                </c:pt>
                <c:pt idx="12041">
                  <c:v>19.0473372781064</c:v>
                </c:pt>
                <c:pt idx="12042">
                  <c:v>18.1834319526626</c:v>
                </c:pt>
                <c:pt idx="12043">
                  <c:v>17.3639053254437</c:v>
                </c:pt>
                <c:pt idx="12044">
                  <c:v>16.6183431952662</c:v>
                </c:pt>
                <c:pt idx="12045">
                  <c:v>15.9497041420117</c:v>
                </c:pt>
                <c:pt idx="12046">
                  <c:v>15.3431952662721</c:v>
                </c:pt>
                <c:pt idx="12047">
                  <c:v>14.7455621301774</c:v>
                </c:pt>
                <c:pt idx="12048">
                  <c:v>14.180473372781</c:v>
                </c:pt>
                <c:pt idx="12049">
                  <c:v>13.7011834319526</c:v>
                </c:pt>
                <c:pt idx="12050">
                  <c:v>13.3284023668638</c:v>
                </c:pt>
                <c:pt idx="12051">
                  <c:v>13.0325443786981</c:v>
                </c:pt>
                <c:pt idx="12052">
                  <c:v>12.8165680473372</c:v>
                </c:pt>
                <c:pt idx="12053">
                  <c:v>12.6420118343194</c:v>
                </c:pt>
                <c:pt idx="12054">
                  <c:v>12.5414201183431</c:v>
                </c:pt>
                <c:pt idx="12055">
                  <c:v>12.4881656804733</c:v>
                </c:pt>
                <c:pt idx="12056">
                  <c:v>12.4556213017751</c:v>
                </c:pt>
                <c:pt idx="12057">
                  <c:v>12.4526627218934</c:v>
                </c:pt>
                <c:pt idx="12058">
                  <c:v>12.491124260355</c:v>
                </c:pt>
                <c:pt idx="12059">
                  <c:v>12.5739644970414</c:v>
                </c:pt>
                <c:pt idx="12060">
                  <c:v>12.7218934911242</c:v>
                </c:pt>
                <c:pt idx="12061">
                  <c:v>12.887573964497</c:v>
                </c:pt>
                <c:pt idx="12062">
                  <c:v>13.0769230769231</c:v>
                </c:pt>
                <c:pt idx="12063">
                  <c:v>13.2485207100592</c:v>
                </c:pt>
                <c:pt idx="12064">
                  <c:v>13.4201183431953</c:v>
                </c:pt>
                <c:pt idx="12065">
                  <c:v>13.5680473372781</c:v>
                </c:pt>
                <c:pt idx="12066">
                  <c:v>13.7278106508876</c:v>
                </c:pt>
                <c:pt idx="12067">
                  <c:v>13.8757396449704</c:v>
                </c:pt>
                <c:pt idx="12068">
                  <c:v>14.0059171597633</c:v>
                </c:pt>
                <c:pt idx="12069">
                  <c:v>14.1301775147929</c:v>
                </c:pt>
                <c:pt idx="12070">
                  <c:v>14.2366863905325</c:v>
                </c:pt>
                <c:pt idx="12071">
                  <c:v>14.3076923076923</c:v>
                </c:pt>
                <c:pt idx="12072">
                  <c:v>14.3491124260355</c:v>
                </c:pt>
                <c:pt idx="12073">
                  <c:v>14.3786982248521</c:v>
                </c:pt>
                <c:pt idx="12074">
                  <c:v>14.4171597633136</c:v>
                </c:pt>
                <c:pt idx="12075">
                  <c:v>14.4437869822485</c:v>
                </c:pt>
                <c:pt idx="12076">
                  <c:v>14.4497041420118</c:v>
                </c:pt>
                <c:pt idx="12077">
                  <c:v>14.4644970414201</c:v>
                </c:pt>
                <c:pt idx="12078">
                  <c:v>14.4822485207101</c:v>
                </c:pt>
                <c:pt idx="12079">
                  <c:v>14.5473372781065</c:v>
                </c:pt>
                <c:pt idx="12080">
                  <c:v>14.6420118343195</c:v>
                </c:pt>
                <c:pt idx="12081">
                  <c:v>14.7633136094675</c:v>
                </c:pt>
                <c:pt idx="12082">
                  <c:v>14.9378698224852</c:v>
                </c:pt>
                <c:pt idx="12083">
                  <c:v>15.1538461538462</c:v>
                </c:pt>
                <c:pt idx="12084">
                  <c:v>15.3934911242604</c:v>
                </c:pt>
                <c:pt idx="12085">
                  <c:v>15.6331360946746</c:v>
                </c:pt>
                <c:pt idx="12086">
                  <c:v>15.8550295857988</c:v>
                </c:pt>
                <c:pt idx="12087">
                  <c:v>16.0710059171598</c:v>
                </c:pt>
                <c:pt idx="12088">
                  <c:v>16.2958579881657</c:v>
                </c:pt>
                <c:pt idx="12089">
                  <c:v>16.5295857988166</c:v>
                </c:pt>
                <c:pt idx="12090">
                  <c:v>16.7455621301775</c:v>
                </c:pt>
                <c:pt idx="12091">
                  <c:v>16.9556213017751</c:v>
                </c:pt>
                <c:pt idx="12092">
                  <c:v>17.1420118343195</c:v>
                </c:pt>
                <c:pt idx="12093">
                  <c:v>17.3076923076923</c:v>
                </c:pt>
                <c:pt idx="12094">
                  <c:v>17.4556213017751</c:v>
                </c:pt>
                <c:pt idx="12095">
                  <c:v>17.5917159763314</c:v>
                </c:pt>
                <c:pt idx="12096">
                  <c:v>17.698224852071</c:v>
                </c:pt>
                <c:pt idx="12097">
                  <c:v>17.7958579881657</c:v>
                </c:pt>
                <c:pt idx="12098">
                  <c:v>17.8727810650888</c:v>
                </c:pt>
                <c:pt idx="12099">
                  <c:v>17.9556213017751</c:v>
                </c:pt>
                <c:pt idx="12100">
                  <c:v>18.0118343195266</c:v>
                </c:pt>
                <c:pt idx="12101">
                  <c:v>18.0147928994083</c:v>
                </c:pt>
                <c:pt idx="12102">
                  <c:v>17.9615384615385</c:v>
                </c:pt>
                <c:pt idx="12103">
                  <c:v>17.8313609467456</c:v>
                </c:pt>
                <c:pt idx="12104">
                  <c:v>17.6183431952663</c:v>
                </c:pt>
                <c:pt idx="12105">
                  <c:v>17.2988165680473</c:v>
                </c:pt>
                <c:pt idx="12106">
                  <c:v>16.8905325443787</c:v>
                </c:pt>
                <c:pt idx="12107">
                  <c:v>16.4082840236686</c:v>
                </c:pt>
                <c:pt idx="12108">
                  <c:v>15.8136094674556</c:v>
                </c:pt>
                <c:pt idx="12109">
                  <c:v>15.1213017751479</c:v>
                </c:pt>
                <c:pt idx="12110">
                  <c:v>14.3254437869822</c:v>
                </c:pt>
                <c:pt idx="12111">
                  <c:v>13.4615384615385</c:v>
                </c:pt>
                <c:pt idx="12112">
                  <c:v>12.5</c:v>
                </c:pt>
                <c:pt idx="12113">
                  <c:v>11.4733727810651</c:v>
                </c:pt>
                <c:pt idx="12114">
                  <c:v>10.396449704142</c:v>
                </c:pt>
                <c:pt idx="12115">
                  <c:v>9.26627218934911</c:v>
                </c:pt>
                <c:pt idx="12116">
                  <c:v>8.09171597633136</c:v>
                </c:pt>
                <c:pt idx="12117">
                  <c:v>6.87278106508876</c:v>
                </c:pt>
                <c:pt idx="12118">
                  <c:v>5.57692307692308</c:v>
                </c:pt>
                <c:pt idx="12119">
                  <c:v>4.20414201183432</c:v>
                </c:pt>
                <c:pt idx="12120">
                  <c:v>2.75443786982248</c:v>
                </c:pt>
                <c:pt idx="12121">
                  <c:v>1.2603550295858</c:v>
                </c:pt>
                <c:pt idx="12122">
                  <c:v>-0.272189349112427</c:v>
                </c:pt>
                <c:pt idx="12123">
                  <c:v>-1.8491124260355</c:v>
                </c:pt>
                <c:pt idx="12124">
                  <c:v>-3.47633136094675</c:v>
                </c:pt>
                <c:pt idx="12125">
                  <c:v>-5.15976331360947</c:v>
                </c:pt>
                <c:pt idx="12126">
                  <c:v>-6.8905325443787</c:v>
                </c:pt>
                <c:pt idx="12127">
                  <c:v>-8.66863905325444</c:v>
                </c:pt>
                <c:pt idx="12128">
                  <c:v>-10.4497041420118</c:v>
                </c:pt>
                <c:pt idx="12129">
                  <c:v>-12.2041420118343</c:v>
                </c:pt>
                <c:pt idx="12130">
                  <c:v>-13.9497041420118</c:v>
                </c:pt>
                <c:pt idx="12131">
                  <c:v>-15.6568047337278</c:v>
                </c:pt>
                <c:pt idx="12132">
                  <c:v>-17.3313609467456</c:v>
                </c:pt>
                <c:pt idx="12133">
                  <c:v>-18.9585798816568</c:v>
                </c:pt>
                <c:pt idx="12134">
                  <c:v>-20.5502958579882</c:v>
                </c:pt>
                <c:pt idx="12135">
                  <c:v>-22.1094674556213</c:v>
                </c:pt>
                <c:pt idx="12136">
                  <c:v>-23.603550295858</c:v>
                </c:pt>
                <c:pt idx="12137">
                  <c:v>-25.0325443786982</c:v>
                </c:pt>
                <c:pt idx="12138">
                  <c:v>-26.3698224852071</c:v>
                </c:pt>
                <c:pt idx="12139">
                  <c:v>-27.6331360946746</c:v>
                </c:pt>
                <c:pt idx="12140">
                  <c:v>-28.8402366863905</c:v>
                </c:pt>
                <c:pt idx="12141">
                  <c:v>-29.9852071005917</c:v>
                </c:pt>
                <c:pt idx="12142">
                  <c:v>-31.0887573964497</c:v>
                </c:pt>
                <c:pt idx="12143">
                  <c:v>-32.1272189349112</c:v>
                </c:pt>
                <c:pt idx="12144">
                  <c:v>-33.0591715976331</c:v>
                </c:pt>
                <c:pt idx="12145">
                  <c:v>-33.8757396449704</c:v>
                </c:pt>
                <c:pt idx="12146">
                  <c:v>-34.5887573964497</c:v>
                </c:pt>
                <c:pt idx="12147">
                  <c:v>-35.189349112426</c:v>
                </c:pt>
                <c:pt idx="12148">
                  <c:v>-35.6745562130177</c:v>
                </c:pt>
                <c:pt idx="12149">
                  <c:v>-36.0621301775148</c:v>
                </c:pt>
                <c:pt idx="12150">
                  <c:v>-36.3550295857988</c:v>
                </c:pt>
                <c:pt idx="12151">
                  <c:v>-36.5473372781065</c:v>
                </c:pt>
                <c:pt idx="12152">
                  <c:v>-36.6449704142012</c:v>
                </c:pt>
                <c:pt idx="12153">
                  <c:v>-36.6065088757397</c:v>
                </c:pt>
                <c:pt idx="12154">
                  <c:v>-36.4822485207101</c:v>
                </c:pt>
                <c:pt idx="12155">
                  <c:v>-36.2840236686391</c:v>
                </c:pt>
                <c:pt idx="12156">
                  <c:v>-35.9940828402367</c:v>
                </c:pt>
                <c:pt idx="12157">
                  <c:v>-35.6538461538462</c:v>
                </c:pt>
                <c:pt idx="12158">
                  <c:v>-35.2781065088758</c:v>
                </c:pt>
                <c:pt idx="12159">
                  <c:v>-34.8846153846154</c:v>
                </c:pt>
                <c:pt idx="12160">
                  <c:v>-34.4408284023669</c:v>
                </c:pt>
                <c:pt idx="12161">
                  <c:v>-33.9437869822486</c:v>
                </c:pt>
                <c:pt idx="12162">
                  <c:v>-33.4230769230769</c:v>
                </c:pt>
                <c:pt idx="12163">
                  <c:v>-32.8816568047338</c:v>
                </c:pt>
                <c:pt idx="12164">
                  <c:v>-32.3461538461539</c:v>
                </c:pt>
                <c:pt idx="12165">
                  <c:v>-31.8136094674556</c:v>
                </c:pt>
                <c:pt idx="12166">
                  <c:v>-31.2958579881657</c:v>
                </c:pt>
                <c:pt idx="12167">
                  <c:v>-30.7573964497042</c:v>
                </c:pt>
                <c:pt idx="12168">
                  <c:v>-30.198224852071</c:v>
                </c:pt>
                <c:pt idx="12169">
                  <c:v>-29.6656804733728</c:v>
                </c:pt>
                <c:pt idx="12170">
                  <c:v>-29.1715976331361</c:v>
                </c:pt>
                <c:pt idx="12171">
                  <c:v>-28.7307692307693</c:v>
                </c:pt>
                <c:pt idx="12172">
                  <c:v>-28.3224852071006</c:v>
                </c:pt>
                <c:pt idx="12173">
                  <c:v>-27.9911242603551</c:v>
                </c:pt>
                <c:pt idx="12174">
                  <c:v>-27.7278106508876</c:v>
                </c:pt>
                <c:pt idx="12175">
                  <c:v>-27.4970414201184</c:v>
                </c:pt>
                <c:pt idx="12176">
                  <c:v>-27.3047337278107</c:v>
                </c:pt>
                <c:pt idx="12177">
                  <c:v>-27.1420118343195</c:v>
                </c:pt>
                <c:pt idx="12178">
                  <c:v>-27</c:v>
                </c:pt>
                <c:pt idx="12179">
                  <c:v>-26.9319526627219</c:v>
                </c:pt>
                <c:pt idx="12180">
                  <c:v>-26.9230769230769</c:v>
                </c:pt>
                <c:pt idx="12181">
                  <c:v>-26.9763313609468</c:v>
                </c:pt>
                <c:pt idx="12182">
                  <c:v>-27.0473372781065</c:v>
                </c:pt>
                <c:pt idx="12183">
                  <c:v>-27.1242603550296</c:v>
                </c:pt>
                <c:pt idx="12184">
                  <c:v>-27.1923076923077</c:v>
                </c:pt>
                <c:pt idx="12185">
                  <c:v>-27.2455621301775</c:v>
                </c:pt>
                <c:pt idx="12186">
                  <c:v>-27.2988165680474</c:v>
                </c:pt>
                <c:pt idx="12187">
                  <c:v>-27.3550295857988</c:v>
                </c:pt>
                <c:pt idx="12188">
                  <c:v>-27.4289940828403</c:v>
                </c:pt>
                <c:pt idx="12189">
                  <c:v>-27.5384615384616</c:v>
                </c:pt>
                <c:pt idx="12190">
                  <c:v>-27.6360946745563</c:v>
                </c:pt>
                <c:pt idx="12191">
                  <c:v>-27.724852071006</c:v>
                </c:pt>
                <c:pt idx="12192">
                  <c:v>-27.7781065088758</c:v>
                </c:pt>
                <c:pt idx="12193">
                  <c:v>-27.8343195266273</c:v>
                </c:pt>
                <c:pt idx="12194">
                  <c:v>-27.8313609467456</c:v>
                </c:pt>
                <c:pt idx="12195">
                  <c:v>-27.7781065088758</c:v>
                </c:pt>
                <c:pt idx="12196">
                  <c:v>-27.6775147928994</c:v>
                </c:pt>
                <c:pt idx="12197">
                  <c:v>-27.5295857988166</c:v>
                </c:pt>
                <c:pt idx="12198">
                  <c:v>-27.3402366863906</c:v>
                </c:pt>
                <c:pt idx="12199">
                  <c:v>-27.1005917159764</c:v>
                </c:pt>
                <c:pt idx="12200">
                  <c:v>-26.8313609467456</c:v>
                </c:pt>
                <c:pt idx="12201">
                  <c:v>-26.5680473372781</c:v>
                </c:pt>
                <c:pt idx="12202">
                  <c:v>-26.2721893491125</c:v>
                </c:pt>
                <c:pt idx="12203">
                  <c:v>-25.9792899408284</c:v>
                </c:pt>
                <c:pt idx="12204">
                  <c:v>-25.7100591715977</c:v>
                </c:pt>
                <c:pt idx="12205">
                  <c:v>-25.4408284023669</c:v>
                </c:pt>
                <c:pt idx="12206">
                  <c:v>-25.1804733727811</c:v>
                </c:pt>
                <c:pt idx="12207">
                  <c:v>-24.9378698224852</c:v>
                </c:pt>
                <c:pt idx="12208">
                  <c:v>-24.7485207100592</c:v>
                </c:pt>
                <c:pt idx="12209">
                  <c:v>-24.6183431952663</c:v>
                </c:pt>
                <c:pt idx="12210">
                  <c:v>-24.5295857988166</c:v>
                </c:pt>
                <c:pt idx="12211">
                  <c:v>-24.4940828402367</c:v>
                </c:pt>
                <c:pt idx="12212">
                  <c:v>-24.5029585798817</c:v>
                </c:pt>
                <c:pt idx="12213">
                  <c:v>-24.5473372781065</c:v>
                </c:pt>
                <c:pt idx="12214">
                  <c:v>-24.5650887573965</c:v>
                </c:pt>
                <c:pt idx="12215">
                  <c:v>-24.5295857988166</c:v>
                </c:pt>
                <c:pt idx="12216">
                  <c:v>-24.508875739645</c:v>
                </c:pt>
                <c:pt idx="12217">
                  <c:v>-24.491124260355</c:v>
                </c:pt>
                <c:pt idx="12218">
                  <c:v>-24.508875739645</c:v>
                </c:pt>
                <c:pt idx="12219">
                  <c:v>-24.5532544378698</c:v>
                </c:pt>
                <c:pt idx="12220">
                  <c:v>-24.6863905325444</c:v>
                </c:pt>
                <c:pt idx="12221">
                  <c:v>-24.887573964497</c:v>
                </c:pt>
                <c:pt idx="12222">
                  <c:v>-25.1124260355029</c:v>
                </c:pt>
                <c:pt idx="12223">
                  <c:v>-25.3461538461538</c:v>
                </c:pt>
                <c:pt idx="12224">
                  <c:v>-25.6183431952663</c:v>
                </c:pt>
                <c:pt idx="12225">
                  <c:v>-25.9171597633136</c:v>
                </c:pt>
                <c:pt idx="12226">
                  <c:v>-26.2573964497041</c:v>
                </c:pt>
                <c:pt idx="12227">
                  <c:v>-26.585798816568</c:v>
                </c:pt>
                <c:pt idx="12228">
                  <c:v>-26.9674556213018</c:v>
                </c:pt>
                <c:pt idx="12229">
                  <c:v>-27.3491124260355</c:v>
                </c:pt>
                <c:pt idx="12230">
                  <c:v>-27.698224852071</c:v>
                </c:pt>
                <c:pt idx="12231">
                  <c:v>-28.0177514792899</c:v>
                </c:pt>
                <c:pt idx="12232">
                  <c:v>-28.2958579881657</c:v>
                </c:pt>
                <c:pt idx="12233">
                  <c:v>-28.5266272189349</c:v>
                </c:pt>
                <c:pt idx="12234">
                  <c:v>-28.7218934911243</c:v>
                </c:pt>
                <c:pt idx="12235">
                  <c:v>-28.8816568047337</c:v>
                </c:pt>
                <c:pt idx="12236">
                  <c:v>-29.0384615384615</c:v>
                </c:pt>
                <c:pt idx="12237">
                  <c:v>-29.1508875739645</c:v>
                </c:pt>
                <c:pt idx="12238">
                  <c:v>-29.2278106508876</c:v>
                </c:pt>
                <c:pt idx="12239">
                  <c:v>-29.292899408284</c:v>
                </c:pt>
                <c:pt idx="12240">
                  <c:v>-29.3994082840237</c:v>
                </c:pt>
                <c:pt idx="12241">
                  <c:v>-29.5295857988166</c:v>
                </c:pt>
                <c:pt idx="12242">
                  <c:v>-29.6568047337278</c:v>
                </c:pt>
                <c:pt idx="12243">
                  <c:v>-29.8224852071006</c:v>
                </c:pt>
                <c:pt idx="12244">
                  <c:v>-29.9940828402367</c:v>
                </c:pt>
                <c:pt idx="12245">
                  <c:v>-30.1686390532544</c:v>
                </c:pt>
                <c:pt idx="12246">
                  <c:v>-30.3224852071006</c:v>
                </c:pt>
                <c:pt idx="12247">
                  <c:v>-30.4319526627219</c:v>
                </c:pt>
                <c:pt idx="12248">
                  <c:v>-30.5591715976331</c:v>
                </c:pt>
                <c:pt idx="12249">
                  <c:v>-30.689349112426</c:v>
                </c:pt>
                <c:pt idx="12250">
                  <c:v>-30.8165680473373</c:v>
                </c:pt>
                <c:pt idx="12251">
                  <c:v>-30.9230769230769</c:v>
                </c:pt>
                <c:pt idx="12252">
                  <c:v>-30.9704142011834</c:v>
                </c:pt>
                <c:pt idx="12253">
                  <c:v>-31.0147928994083</c:v>
                </c:pt>
                <c:pt idx="12254">
                  <c:v>-31.0355029585799</c:v>
                </c:pt>
                <c:pt idx="12255">
                  <c:v>-31.0443786982248</c:v>
                </c:pt>
                <c:pt idx="12256">
                  <c:v>-31.0236686390532</c:v>
                </c:pt>
                <c:pt idx="12257">
                  <c:v>-30.9644970414201</c:v>
                </c:pt>
                <c:pt idx="12258">
                  <c:v>-30.8846153846154</c:v>
                </c:pt>
                <c:pt idx="12259">
                  <c:v>-30.7751479289941</c:v>
                </c:pt>
                <c:pt idx="12260">
                  <c:v>-30.6360946745562</c:v>
                </c:pt>
                <c:pt idx="12261">
                  <c:v>-30.4378698224852</c:v>
                </c:pt>
                <c:pt idx="12262">
                  <c:v>-30.1775147928994</c:v>
                </c:pt>
                <c:pt idx="12263">
                  <c:v>-29.8698224852071</c:v>
                </c:pt>
                <c:pt idx="12264">
                  <c:v>-29.5266272189349</c:v>
                </c:pt>
                <c:pt idx="12265">
                  <c:v>-29.1331360946746</c:v>
                </c:pt>
                <c:pt idx="12266">
                  <c:v>-28.6804733727811</c:v>
                </c:pt>
                <c:pt idx="12267">
                  <c:v>-28.2100591715976</c:v>
                </c:pt>
                <c:pt idx="12268">
                  <c:v>-27.7218934911243</c:v>
                </c:pt>
                <c:pt idx="12269">
                  <c:v>-27.2100591715976</c:v>
                </c:pt>
                <c:pt idx="12270">
                  <c:v>-26.7011834319527</c:v>
                </c:pt>
                <c:pt idx="12271">
                  <c:v>-26.1568047337278</c:v>
                </c:pt>
                <c:pt idx="12272">
                  <c:v>-25.6183431952663</c:v>
                </c:pt>
                <c:pt idx="12273">
                  <c:v>-25.0917159763314</c:v>
                </c:pt>
                <c:pt idx="12274">
                  <c:v>-24.5591715976331</c:v>
                </c:pt>
                <c:pt idx="12275">
                  <c:v>-24.0355029585799</c:v>
                </c:pt>
                <c:pt idx="12276">
                  <c:v>-23.5266272189349</c:v>
                </c:pt>
                <c:pt idx="12277">
                  <c:v>-23.0562130177515</c:v>
                </c:pt>
                <c:pt idx="12278">
                  <c:v>-22.603550295858</c:v>
                </c:pt>
                <c:pt idx="12279">
                  <c:v>-22.1360946745562</c:v>
                </c:pt>
                <c:pt idx="12280">
                  <c:v>-21.6065088757396</c:v>
                </c:pt>
                <c:pt idx="12281">
                  <c:v>-21.0355029585799</c:v>
                </c:pt>
                <c:pt idx="12282">
                  <c:v>-20.4408284023669</c:v>
                </c:pt>
                <c:pt idx="12283">
                  <c:v>-19.8195266272189</c:v>
                </c:pt>
                <c:pt idx="12284">
                  <c:v>-19.2189349112426</c:v>
                </c:pt>
                <c:pt idx="12285">
                  <c:v>-18.6005917159763</c:v>
                </c:pt>
                <c:pt idx="12286">
                  <c:v>-17.9704142011834</c:v>
                </c:pt>
                <c:pt idx="12287">
                  <c:v>-17.3402366863905</c:v>
                </c:pt>
                <c:pt idx="12288">
                  <c:v>-16.7307692307692</c:v>
                </c:pt>
                <c:pt idx="12289">
                  <c:v>-16.1538461538462</c:v>
                </c:pt>
                <c:pt idx="12290">
                  <c:v>-15.5739644970414</c:v>
                </c:pt>
                <c:pt idx="12291">
                  <c:v>-15</c:v>
                </c:pt>
                <c:pt idx="12292">
                  <c:v>-14.4437869822485</c:v>
                </c:pt>
                <c:pt idx="12293">
                  <c:v>-13.9023668639053</c:v>
                </c:pt>
                <c:pt idx="12294">
                  <c:v>-13.3905325443787</c:v>
                </c:pt>
                <c:pt idx="12295">
                  <c:v>-12.887573964497</c:v>
                </c:pt>
                <c:pt idx="12296">
                  <c:v>-12.3609467455621</c:v>
                </c:pt>
                <c:pt idx="12297">
                  <c:v>-11.8165680473373</c:v>
                </c:pt>
                <c:pt idx="12298">
                  <c:v>-11.2721893491124</c:v>
                </c:pt>
                <c:pt idx="12299">
                  <c:v>-10.689349112426</c:v>
                </c:pt>
                <c:pt idx="12300">
                  <c:v>-10.0680473372781</c:v>
                </c:pt>
                <c:pt idx="12301">
                  <c:v>-9.39940828402367</c:v>
                </c:pt>
                <c:pt idx="12302">
                  <c:v>-8.66272189349113</c:v>
                </c:pt>
                <c:pt idx="12303">
                  <c:v>-7.88165680473374</c:v>
                </c:pt>
                <c:pt idx="12304">
                  <c:v>-7.10059171597634</c:v>
                </c:pt>
                <c:pt idx="12305">
                  <c:v>-6.31360946745564</c:v>
                </c:pt>
                <c:pt idx="12306">
                  <c:v>-5.59171597633139</c:v>
                </c:pt>
                <c:pt idx="12307">
                  <c:v>-4.92307692307696</c:v>
                </c:pt>
                <c:pt idx="12308">
                  <c:v>-4.33136094674561</c:v>
                </c:pt>
                <c:pt idx="12309">
                  <c:v>-3.81952662721898</c:v>
                </c:pt>
                <c:pt idx="12310">
                  <c:v>-3.32840236686396</c:v>
                </c:pt>
                <c:pt idx="12311">
                  <c:v>-2.89644970414208</c:v>
                </c:pt>
                <c:pt idx="12312">
                  <c:v>-2.53550295857997</c:v>
                </c:pt>
                <c:pt idx="12313">
                  <c:v>-2.25443786982258</c:v>
                </c:pt>
                <c:pt idx="12314">
                  <c:v>-2.04733727810661</c:v>
                </c:pt>
                <c:pt idx="12315">
                  <c:v>-1.92899408284035</c:v>
                </c:pt>
                <c:pt idx="12316">
                  <c:v>-1.92011834319539</c:v>
                </c:pt>
                <c:pt idx="12317">
                  <c:v>-2.03254437869836</c:v>
                </c:pt>
                <c:pt idx="12318">
                  <c:v>-2.26627218934926</c:v>
                </c:pt>
                <c:pt idx="12319">
                  <c:v>-2.58284023668654</c:v>
                </c:pt>
                <c:pt idx="12320">
                  <c:v>-2.95857988165696</c:v>
                </c:pt>
                <c:pt idx="12321">
                  <c:v>-3.38757396449721</c:v>
                </c:pt>
                <c:pt idx="12322">
                  <c:v>-3.92307692307709</c:v>
                </c:pt>
                <c:pt idx="12323">
                  <c:v>-4.58875739644988</c:v>
                </c:pt>
                <c:pt idx="12324">
                  <c:v>-5.31952662721912</c:v>
                </c:pt>
                <c:pt idx="12325">
                  <c:v>-6.16568047337297</c:v>
                </c:pt>
                <c:pt idx="12326">
                  <c:v>-7.14792899408304</c:v>
                </c:pt>
                <c:pt idx="12327">
                  <c:v>-8.260355029586</c:v>
                </c:pt>
                <c:pt idx="12328">
                  <c:v>-9.47337278106529</c:v>
                </c:pt>
                <c:pt idx="12329">
                  <c:v>-10.760355029586</c:v>
                </c:pt>
                <c:pt idx="12330">
                  <c:v>-12.1272189349114</c:v>
                </c:pt>
                <c:pt idx="12331">
                  <c:v>-13.562130177515</c:v>
                </c:pt>
                <c:pt idx="12332">
                  <c:v>-15.0147928994085</c:v>
                </c:pt>
                <c:pt idx="12333">
                  <c:v>-16.5177514792901</c:v>
                </c:pt>
                <c:pt idx="12334">
                  <c:v>-18.0887573964499</c:v>
                </c:pt>
                <c:pt idx="12335">
                  <c:v>-19.6982248520712</c:v>
                </c:pt>
                <c:pt idx="12336">
                  <c:v>-21.3520710059173</c:v>
                </c:pt>
                <c:pt idx="12337">
                  <c:v>-23.0384615384617</c:v>
                </c:pt>
                <c:pt idx="12338">
                  <c:v>-24.7544378698226</c:v>
                </c:pt>
                <c:pt idx="12339">
                  <c:v>-26.4497041420119</c:v>
                </c:pt>
                <c:pt idx="12340">
                  <c:v>-28.0946745562131</c:v>
                </c:pt>
                <c:pt idx="12341">
                  <c:v>-29.6923076923078</c:v>
                </c:pt>
                <c:pt idx="12342">
                  <c:v>-31.233727810651</c:v>
                </c:pt>
                <c:pt idx="12343">
                  <c:v>-32.6597633136095</c:v>
                </c:pt>
                <c:pt idx="12344">
                  <c:v>-33.9585798816569</c:v>
                </c:pt>
                <c:pt idx="12345">
                  <c:v>-35.1893491124261</c:v>
                </c:pt>
                <c:pt idx="12346">
                  <c:v>-36.3165680473373</c:v>
                </c:pt>
                <c:pt idx="12347">
                  <c:v>-37.301775147929</c:v>
                </c:pt>
                <c:pt idx="12348">
                  <c:v>-38.121301775148</c:v>
                </c:pt>
                <c:pt idx="12349">
                  <c:v>-38.792899408284</c:v>
                </c:pt>
                <c:pt idx="12350">
                  <c:v>-39.3461538461539</c:v>
                </c:pt>
                <c:pt idx="12351">
                  <c:v>-39.7544378698225</c:v>
                </c:pt>
                <c:pt idx="12352">
                  <c:v>-40.0236686390533</c:v>
                </c:pt>
                <c:pt idx="12353">
                  <c:v>-40.2011834319527</c:v>
                </c:pt>
                <c:pt idx="12354">
                  <c:v>-40.3076923076923</c:v>
                </c:pt>
                <c:pt idx="12355">
                  <c:v>-40.3372781065089</c:v>
                </c:pt>
                <c:pt idx="12356">
                  <c:v>-40.2810650887574</c:v>
                </c:pt>
                <c:pt idx="12357">
                  <c:v>-40.1804733727811</c:v>
                </c:pt>
                <c:pt idx="12358">
                  <c:v>-40.0236686390533</c:v>
                </c:pt>
                <c:pt idx="12359">
                  <c:v>-39.7840236686391</c:v>
                </c:pt>
                <c:pt idx="12360">
                  <c:v>-39.4349112426036</c:v>
                </c:pt>
                <c:pt idx="12361">
                  <c:v>-39.0118343195266</c:v>
                </c:pt>
                <c:pt idx="12362">
                  <c:v>-38.4940828402367</c:v>
                </c:pt>
                <c:pt idx="12363">
                  <c:v>-37.8816568047337</c:v>
                </c:pt>
                <c:pt idx="12364">
                  <c:v>-37.1775147928994</c:v>
                </c:pt>
                <c:pt idx="12365">
                  <c:v>-36.4201183431953</c:v>
                </c:pt>
                <c:pt idx="12366">
                  <c:v>-35.5739644970414</c:v>
                </c:pt>
                <c:pt idx="12367">
                  <c:v>-34.6183431952663</c:v>
                </c:pt>
                <c:pt idx="12368">
                  <c:v>-33.5887573964497</c:v>
                </c:pt>
                <c:pt idx="12369">
                  <c:v>-32.5118343195266</c:v>
                </c:pt>
                <c:pt idx="12370">
                  <c:v>-31.3520710059172</c:v>
                </c:pt>
                <c:pt idx="12371">
                  <c:v>-30.0887573964497</c:v>
                </c:pt>
                <c:pt idx="12372">
                  <c:v>-28.7544378698225</c:v>
                </c:pt>
                <c:pt idx="12373">
                  <c:v>-27.3905325443787</c:v>
                </c:pt>
                <c:pt idx="12374">
                  <c:v>-25.991124260355</c:v>
                </c:pt>
                <c:pt idx="12375">
                  <c:v>-24.5502958579882</c:v>
                </c:pt>
                <c:pt idx="12376">
                  <c:v>-23.0857988165681</c:v>
                </c:pt>
                <c:pt idx="12377">
                  <c:v>-21.6183431952663</c:v>
                </c:pt>
                <c:pt idx="12378">
                  <c:v>-20.112426035503</c:v>
                </c:pt>
                <c:pt idx="12379">
                  <c:v>-18.5591715976331</c:v>
                </c:pt>
                <c:pt idx="12380">
                  <c:v>-16.9852071005917</c:v>
                </c:pt>
                <c:pt idx="12381">
                  <c:v>-15.3934911242604</c:v>
                </c:pt>
                <c:pt idx="12382">
                  <c:v>-13.7810650887574</c:v>
                </c:pt>
                <c:pt idx="12383">
                  <c:v>-12.1775147928994</c:v>
                </c:pt>
                <c:pt idx="12384">
                  <c:v>-10.612426035503</c:v>
                </c:pt>
                <c:pt idx="12385">
                  <c:v>-9.08284023668639</c:v>
                </c:pt>
                <c:pt idx="12386">
                  <c:v>-7.59171597633136</c:v>
                </c:pt>
                <c:pt idx="12387">
                  <c:v>-6.14201183431953</c:v>
                </c:pt>
                <c:pt idx="12388">
                  <c:v>-4.74260355029586</c:v>
                </c:pt>
                <c:pt idx="12389">
                  <c:v>-3.38757396449704</c:v>
                </c:pt>
                <c:pt idx="12390">
                  <c:v>-2.07100591715976</c:v>
                </c:pt>
                <c:pt idx="12391">
                  <c:v>-0.804733727810652</c:v>
                </c:pt>
                <c:pt idx="12392">
                  <c:v>0.369822485207099</c:v>
                </c:pt>
                <c:pt idx="12393">
                  <c:v>1.43786982248521</c:v>
                </c:pt>
                <c:pt idx="12394">
                  <c:v>2.43786982248521</c:v>
                </c:pt>
                <c:pt idx="12395">
                  <c:v>3.34319526627219</c:v>
                </c:pt>
                <c:pt idx="12396">
                  <c:v>4.15384615384615</c:v>
                </c:pt>
                <c:pt idx="12397">
                  <c:v>4.86686390532544</c:v>
                </c:pt>
                <c:pt idx="12398">
                  <c:v>5.46745562130177</c:v>
                </c:pt>
                <c:pt idx="12399">
                  <c:v>5.93786982248521</c:v>
                </c:pt>
                <c:pt idx="12400">
                  <c:v>6.30769230769231</c:v>
                </c:pt>
                <c:pt idx="12401">
                  <c:v>6.55621301775148</c:v>
                </c:pt>
                <c:pt idx="12402">
                  <c:v>6.67455621301775</c:v>
                </c:pt>
                <c:pt idx="12403">
                  <c:v>6.69822485207101</c:v>
                </c:pt>
                <c:pt idx="12404">
                  <c:v>6.61834319526627</c:v>
                </c:pt>
                <c:pt idx="12405">
                  <c:v>6.43195266272189</c:v>
                </c:pt>
                <c:pt idx="12406">
                  <c:v>6.15384615384615</c:v>
                </c:pt>
                <c:pt idx="12407">
                  <c:v>5.77514792899408</c:v>
                </c:pt>
                <c:pt idx="12408">
                  <c:v>5.29585798816568</c:v>
                </c:pt>
                <c:pt idx="12409">
                  <c:v>4.7396449704142</c:v>
                </c:pt>
                <c:pt idx="12410">
                  <c:v>4.12426035502959</c:v>
                </c:pt>
                <c:pt idx="12411">
                  <c:v>3.42307692307692</c:v>
                </c:pt>
                <c:pt idx="12412">
                  <c:v>2.66568047337278</c:v>
                </c:pt>
                <c:pt idx="12413">
                  <c:v>1.82544378698225</c:v>
                </c:pt>
                <c:pt idx="12414">
                  <c:v>0.884615384615383</c:v>
                </c:pt>
                <c:pt idx="12415">
                  <c:v>-0.153846153846155</c:v>
                </c:pt>
                <c:pt idx="12416">
                  <c:v>-1.28698224852071</c:v>
                </c:pt>
                <c:pt idx="12417">
                  <c:v>-2.50887573964497</c:v>
                </c:pt>
                <c:pt idx="12418">
                  <c:v>-3.7810650887574</c:v>
                </c:pt>
                <c:pt idx="12419">
                  <c:v>-5.10650887573965</c:v>
                </c:pt>
                <c:pt idx="12420">
                  <c:v>-6.49704142011835</c:v>
                </c:pt>
                <c:pt idx="12421">
                  <c:v>-7.92603550295858</c:v>
                </c:pt>
                <c:pt idx="12422">
                  <c:v>-9.40828402366864</c:v>
                </c:pt>
                <c:pt idx="12423">
                  <c:v>-10.9289940828402</c:v>
                </c:pt>
                <c:pt idx="12424">
                  <c:v>-12.4526627218935</c:v>
                </c:pt>
                <c:pt idx="12425">
                  <c:v>-13.9674556213018</c:v>
                </c:pt>
                <c:pt idx="12426">
                  <c:v>-15.5059171597633</c:v>
                </c:pt>
                <c:pt idx="12427">
                  <c:v>-17.0384615384615</c:v>
                </c:pt>
                <c:pt idx="12428">
                  <c:v>-18.5266272189349</c:v>
                </c:pt>
                <c:pt idx="12429">
                  <c:v>-20.0029585798817</c:v>
                </c:pt>
                <c:pt idx="12430">
                  <c:v>-21.4763313609467</c:v>
                </c:pt>
                <c:pt idx="12431">
                  <c:v>-22.9319526627219</c:v>
                </c:pt>
                <c:pt idx="12432">
                  <c:v>-24.3461538461539</c:v>
                </c:pt>
                <c:pt idx="12433">
                  <c:v>-25.7100591715976</c:v>
                </c:pt>
                <c:pt idx="12434">
                  <c:v>-27.0147928994083</c:v>
                </c:pt>
                <c:pt idx="12435">
                  <c:v>-28.2485207100592</c:v>
                </c:pt>
                <c:pt idx="12436">
                  <c:v>-29.4230769230769</c:v>
                </c:pt>
                <c:pt idx="12437">
                  <c:v>-30.5236686390533</c:v>
                </c:pt>
                <c:pt idx="12438">
                  <c:v>-31.5828402366864</c:v>
                </c:pt>
                <c:pt idx="12439">
                  <c:v>-32.5414201183432</c:v>
                </c:pt>
                <c:pt idx="12440">
                  <c:v>-33.3698224852071</c:v>
                </c:pt>
                <c:pt idx="12441">
                  <c:v>-34.0769230769231</c:v>
                </c:pt>
                <c:pt idx="12442">
                  <c:v>-34.6508875739645</c:v>
                </c:pt>
                <c:pt idx="12443">
                  <c:v>-35.085798816568</c:v>
                </c:pt>
                <c:pt idx="12444">
                  <c:v>-35.4349112426036</c:v>
                </c:pt>
                <c:pt idx="12445">
                  <c:v>-35.6863905325444</c:v>
                </c:pt>
                <c:pt idx="12446">
                  <c:v>-35.8372781065089</c:v>
                </c:pt>
                <c:pt idx="12447">
                  <c:v>-35.9260355029586</c:v>
                </c:pt>
                <c:pt idx="12448">
                  <c:v>-35.9556213017751</c:v>
                </c:pt>
                <c:pt idx="12449">
                  <c:v>-35.9230769230769</c:v>
                </c:pt>
                <c:pt idx="12450">
                  <c:v>-35.8402366863905</c:v>
                </c:pt>
                <c:pt idx="12451">
                  <c:v>-35.7011834319527</c:v>
                </c:pt>
                <c:pt idx="12452">
                  <c:v>-35.5118343195266</c:v>
                </c:pt>
                <c:pt idx="12453">
                  <c:v>-35.2662721893491</c:v>
                </c:pt>
                <c:pt idx="12454">
                  <c:v>-34.991124260355</c:v>
                </c:pt>
                <c:pt idx="12455">
                  <c:v>-34.6923076923077</c:v>
                </c:pt>
                <c:pt idx="12456">
                  <c:v>-34.3757396449704</c:v>
                </c:pt>
                <c:pt idx="12457">
                  <c:v>-34.0295857988166</c:v>
                </c:pt>
                <c:pt idx="12458">
                  <c:v>-33.6627218934911</c:v>
                </c:pt>
                <c:pt idx="12459">
                  <c:v>-33.2751479289941</c:v>
                </c:pt>
                <c:pt idx="12460">
                  <c:v>-32.8609467455621</c:v>
                </c:pt>
                <c:pt idx="12461">
                  <c:v>-32.4201183431953</c:v>
                </c:pt>
                <c:pt idx="12462">
                  <c:v>-31.9674556213018</c:v>
                </c:pt>
                <c:pt idx="12463">
                  <c:v>-31.5029585798817</c:v>
                </c:pt>
                <c:pt idx="12464">
                  <c:v>-31.0059171597633</c:v>
                </c:pt>
                <c:pt idx="12465">
                  <c:v>-30.5</c:v>
                </c:pt>
                <c:pt idx="12466">
                  <c:v>-30.0207100591717</c:v>
                </c:pt>
                <c:pt idx="12467">
                  <c:v>-29.5621301775148</c:v>
                </c:pt>
                <c:pt idx="12468">
                  <c:v>-29.1420118343196</c:v>
                </c:pt>
                <c:pt idx="12469">
                  <c:v>-28.7721893491125</c:v>
                </c:pt>
                <c:pt idx="12470">
                  <c:v>-28.4260355029587</c:v>
                </c:pt>
                <c:pt idx="12471">
                  <c:v>-28.1094674556214</c:v>
                </c:pt>
                <c:pt idx="12472">
                  <c:v>-27.819526627219</c:v>
                </c:pt>
                <c:pt idx="12473">
                  <c:v>-27.526627218935</c:v>
                </c:pt>
                <c:pt idx="12474">
                  <c:v>-27.2692307692308</c:v>
                </c:pt>
                <c:pt idx="12475">
                  <c:v>-27.0295857988166</c:v>
                </c:pt>
                <c:pt idx="12476">
                  <c:v>-26.8313609467456</c:v>
                </c:pt>
                <c:pt idx="12477">
                  <c:v>-26.7396449704143</c:v>
                </c:pt>
                <c:pt idx="12478">
                  <c:v>-26.707100591716</c:v>
                </c:pt>
                <c:pt idx="12479">
                  <c:v>-26.7189349112427</c:v>
                </c:pt>
                <c:pt idx="12480">
                  <c:v>-26.7751479289942</c:v>
                </c:pt>
                <c:pt idx="12481">
                  <c:v>-26.8136094674557</c:v>
                </c:pt>
                <c:pt idx="12482">
                  <c:v>-26.801775147929</c:v>
                </c:pt>
                <c:pt idx="12483">
                  <c:v>-26.7988165680474</c:v>
                </c:pt>
                <c:pt idx="12484">
                  <c:v>-26.7958579881657</c:v>
                </c:pt>
                <c:pt idx="12485">
                  <c:v>-26.8047337278107</c:v>
                </c:pt>
                <c:pt idx="12486">
                  <c:v>-26.8402366863906</c:v>
                </c:pt>
                <c:pt idx="12487">
                  <c:v>-26.8816568047338</c:v>
                </c:pt>
                <c:pt idx="12488">
                  <c:v>-26.9467455621302</c:v>
                </c:pt>
                <c:pt idx="12489">
                  <c:v>-27.008875739645</c:v>
                </c:pt>
                <c:pt idx="12490">
                  <c:v>-27.0473372781065</c:v>
                </c:pt>
                <c:pt idx="12491">
                  <c:v>-27.103550295858</c:v>
                </c:pt>
                <c:pt idx="12492">
                  <c:v>-27.1715976331361</c:v>
                </c:pt>
                <c:pt idx="12493">
                  <c:v>-27.2426035502958</c:v>
                </c:pt>
                <c:pt idx="12494">
                  <c:v>-27.3431952662722</c:v>
                </c:pt>
                <c:pt idx="12495">
                  <c:v>-27.4674556213017</c:v>
                </c:pt>
                <c:pt idx="12496">
                  <c:v>-27.5976331360946</c:v>
                </c:pt>
                <c:pt idx="12497">
                  <c:v>-27.7426035502958</c:v>
                </c:pt>
                <c:pt idx="12498">
                  <c:v>-27.9082840236686</c:v>
                </c:pt>
                <c:pt idx="12499">
                  <c:v>-28.1183431952662</c:v>
                </c:pt>
                <c:pt idx="12500">
                  <c:v>-28.3520710059171</c:v>
                </c:pt>
                <c:pt idx="12501">
                  <c:v>-28.6005917159763</c:v>
                </c:pt>
                <c:pt idx="12502">
                  <c:v>-28.8639053254437</c:v>
                </c:pt>
                <c:pt idx="12503">
                  <c:v>-29.0798816568047</c:v>
                </c:pt>
                <c:pt idx="12504">
                  <c:v>-29.2514792899408</c:v>
                </c:pt>
                <c:pt idx="12505">
                  <c:v>-29.3994082840236</c:v>
                </c:pt>
                <c:pt idx="12506">
                  <c:v>-29.5325443786982</c:v>
                </c:pt>
                <c:pt idx="12507">
                  <c:v>-29.698224852071</c:v>
                </c:pt>
                <c:pt idx="12508">
                  <c:v>-29.9023668639053</c:v>
                </c:pt>
                <c:pt idx="12509">
                  <c:v>-30.1005917159763</c:v>
                </c:pt>
                <c:pt idx="12510">
                  <c:v>-30.3195266272189</c:v>
                </c:pt>
                <c:pt idx="12511">
                  <c:v>-30.5266272189349</c:v>
                </c:pt>
                <c:pt idx="12512">
                  <c:v>-30.7189349112426</c:v>
                </c:pt>
                <c:pt idx="12513">
                  <c:v>-30.9112426035503</c:v>
                </c:pt>
                <c:pt idx="12514">
                  <c:v>-31.094674556213</c:v>
                </c:pt>
                <c:pt idx="12515">
                  <c:v>-31.2751479289941</c:v>
                </c:pt>
                <c:pt idx="12516">
                  <c:v>-31.4970414201183</c:v>
                </c:pt>
                <c:pt idx="12517">
                  <c:v>-31.7633136094674</c:v>
                </c:pt>
                <c:pt idx="12518">
                  <c:v>-32.0473372781065</c:v>
                </c:pt>
                <c:pt idx="12519">
                  <c:v>-32.3461538461538</c:v>
                </c:pt>
                <c:pt idx="12520">
                  <c:v>-32.6449704142012</c:v>
                </c:pt>
                <c:pt idx="12521">
                  <c:v>-32.9319526627219</c:v>
                </c:pt>
                <c:pt idx="12522">
                  <c:v>-33.189349112426</c:v>
                </c:pt>
                <c:pt idx="12523">
                  <c:v>-33.4319526627219</c:v>
                </c:pt>
                <c:pt idx="12524">
                  <c:v>-33.689349112426</c:v>
                </c:pt>
                <c:pt idx="12525">
                  <c:v>-33.9201183431953</c:v>
                </c:pt>
                <c:pt idx="12526">
                  <c:v>-34.1213017751479</c:v>
                </c:pt>
                <c:pt idx="12527">
                  <c:v>-34.292899408284</c:v>
                </c:pt>
                <c:pt idx="12528">
                  <c:v>-34.4437869822485</c:v>
                </c:pt>
                <c:pt idx="12529">
                  <c:v>-34.5355029585799</c:v>
                </c:pt>
                <c:pt idx="12530">
                  <c:v>-34.5710059171598</c:v>
                </c:pt>
                <c:pt idx="12531">
                  <c:v>-34.6301775147929</c:v>
                </c:pt>
                <c:pt idx="12532">
                  <c:v>-34.6923076923077</c:v>
                </c:pt>
                <c:pt idx="12533">
                  <c:v>-34.7573964497041</c:v>
                </c:pt>
                <c:pt idx="12534">
                  <c:v>-34.8668639053254</c:v>
                </c:pt>
                <c:pt idx="12535">
                  <c:v>-35.0502958579882</c:v>
                </c:pt>
                <c:pt idx="12536">
                  <c:v>-35.2544378698225</c:v>
                </c:pt>
                <c:pt idx="12537">
                  <c:v>-35.5</c:v>
                </c:pt>
                <c:pt idx="12538">
                  <c:v>-35.7692307692308</c:v>
                </c:pt>
                <c:pt idx="12539">
                  <c:v>-36.0532544378698</c:v>
                </c:pt>
                <c:pt idx="12540">
                  <c:v>-36.3609467455621</c:v>
                </c:pt>
                <c:pt idx="12541">
                  <c:v>-36.7041420118343</c:v>
                </c:pt>
                <c:pt idx="12542">
                  <c:v>-37.0562130177515</c:v>
                </c:pt>
                <c:pt idx="12543">
                  <c:v>-37.387573964497</c:v>
                </c:pt>
                <c:pt idx="12544">
                  <c:v>-37.6834319526627</c:v>
                </c:pt>
                <c:pt idx="12545">
                  <c:v>-37.9644970414201</c:v>
                </c:pt>
                <c:pt idx="12546">
                  <c:v>-38.1745562130177</c:v>
                </c:pt>
                <c:pt idx="12547">
                  <c:v>-38.3372781065089</c:v>
                </c:pt>
                <c:pt idx="12548">
                  <c:v>-38.4970414201183</c:v>
                </c:pt>
                <c:pt idx="12549">
                  <c:v>-38.6449704142012</c:v>
                </c:pt>
                <c:pt idx="12550">
                  <c:v>-38.7455621301775</c:v>
                </c:pt>
                <c:pt idx="12551">
                  <c:v>-38.8254437869822</c:v>
                </c:pt>
                <c:pt idx="12552">
                  <c:v>-38.8727810650888</c:v>
                </c:pt>
                <c:pt idx="12553">
                  <c:v>-38.9023668639053</c:v>
                </c:pt>
                <c:pt idx="12554">
                  <c:v>-38.887573964497</c:v>
                </c:pt>
                <c:pt idx="12555">
                  <c:v>-38.905325443787</c:v>
                </c:pt>
                <c:pt idx="12556">
                  <c:v>-38.9792899408284</c:v>
                </c:pt>
                <c:pt idx="12557">
                  <c:v>-39.0207100591716</c:v>
                </c:pt>
                <c:pt idx="12558">
                  <c:v>-39.0384615384615</c:v>
                </c:pt>
                <c:pt idx="12559">
                  <c:v>-39.0443786982248</c:v>
                </c:pt>
                <c:pt idx="12560">
                  <c:v>-38.9822485207101</c:v>
                </c:pt>
                <c:pt idx="12561">
                  <c:v>-38.8165680473373</c:v>
                </c:pt>
                <c:pt idx="12562">
                  <c:v>-38.6094674556213</c:v>
                </c:pt>
                <c:pt idx="12563">
                  <c:v>-38.3609467455621</c:v>
                </c:pt>
                <c:pt idx="12564">
                  <c:v>-38.1065088757396</c:v>
                </c:pt>
                <c:pt idx="12565">
                  <c:v>-37.8934911242603</c:v>
                </c:pt>
                <c:pt idx="12566">
                  <c:v>-37.689349112426</c:v>
                </c:pt>
                <c:pt idx="12567">
                  <c:v>-37.5</c:v>
                </c:pt>
                <c:pt idx="12568">
                  <c:v>-37.3195266272189</c:v>
                </c:pt>
                <c:pt idx="12569">
                  <c:v>-37.1301775147929</c:v>
                </c:pt>
                <c:pt idx="12570">
                  <c:v>-36.9615384615385</c:v>
                </c:pt>
                <c:pt idx="12571">
                  <c:v>-36.801775147929</c:v>
                </c:pt>
                <c:pt idx="12572">
                  <c:v>-36.707100591716</c:v>
                </c:pt>
                <c:pt idx="12573">
                  <c:v>-36.6627218934911</c:v>
                </c:pt>
                <c:pt idx="12574">
                  <c:v>-36.6627218934911</c:v>
                </c:pt>
                <c:pt idx="12575">
                  <c:v>-36.6420118343195</c:v>
                </c:pt>
                <c:pt idx="12576">
                  <c:v>-36.6390532544379</c:v>
                </c:pt>
                <c:pt idx="12577">
                  <c:v>-36.6479289940828</c:v>
                </c:pt>
                <c:pt idx="12578">
                  <c:v>-36.6360946745562</c:v>
                </c:pt>
                <c:pt idx="12579">
                  <c:v>-36.6568047337278</c:v>
                </c:pt>
                <c:pt idx="12580">
                  <c:v>-36.7100591715976</c:v>
                </c:pt>
                <c:pt idx="12581">
                  <c:v>-36.7485207100592</c:v>
                </c:pt>
                <c:pt idx="12582">
                  <c:v>-36.792899408284</c:v>
                </c:pt>
                <c:pt idx="12583">
                  <c:v>-36.8431952662722</c:v>
                </c:pt>
                <c:pt idx="12584">
                  <c:v>-36.8639053254438</c:v>
                </c:pt>
                <c:pt idx="12585">
                  <c:v>-36.8461538461539</c:v>
                </c:pt>
                <c:pt idx="12586">
                  <c:v>-36.8195266272189</c:v>
                </c:pt>
                <c:pt idx="12587">
                  <c:v>-36.7751479289941</c:v>
                </c:pt>
                <c:pt idx="12588">
                  <c:v>-36.7366863905325</c:v>
                </c:pt>
                <c:pt idx="12589">
                  <c:v>-36.6863905325444</c:v>
                </c:pt>
                <c:pt idx="12590">
                  <c:v>-36.585798816568</c:v>
                </c:pt>
                <c:pt idx="12591">
                  <c:v>-36.3846153846154</c:v>
                </c:pt>
                <c:pt idx="12592">
                  <c:v>-36.0532544378698</c:v>
                </c:pt>
                <c:pt idx="12593">
                  <c:v>-35.6213017751479</c:v>
                </c:pt>
                <c:pt idx="12594">
                  <c:v>-35.1479289940828</c:v>
                </c:pt>
                <c:pt idx="12595">
                  <c:v>-34.6153846153846</c:v>
                </c:pt>
                <c:pt idx="12596">
                  <c:v>-34.0384615384615</c:v>
                </c:pt>
                <c:pt idx="12597">
                  <c:v>-33.4437869822485</c:v>
                </c:pt>
                <c:pt idx="12598">
                  <c:v>-32.7692307692308</c:v>
                </c:pt>
                <c:pt idx="12599">
                  <c:v>-32.0355029585799</c:v>
                </c:pt>
                <c:pt idx="12600">
                  <c:v>-31.2603550295858</c:v>
                </c:pt>
                <c:pt idx="12601">
                  <c:v>-30.5059171597633</c:v>
                </c:pt>
                <c:pt idx="12602">
                  <c:v>-29.7189349112426</c:v>
                </c:pt>
                <c:pt idx="12603">
                  <c:v>-28.9201183431953</c:v>
                </c:pt>
                <c:pt idx="12604">
                  <c:v>-28.1597633136095</c:v>
                </c:pt>
                <c:pt idx="12605">
                  <c:v>-27.405325443787</c:v>
                </c:pt>
                <c:pt idx="12606">
                  <c:v>-26.6242603550296</c:v>
                </c:pt>
                <c:pt idx="12607">
                  <c:v>-25.8313609467456</c:v>
                </c:pt>
                <c:pt idx="12608">
                  <c:v>-25.0295857988166</c:v>
                </c:pt>
                <c:pt idx="12609">
                  <c:v>-24.2337278106509</c:v>
                </c:pt>
                <c:pt idx="12610">
                  <c:v>-23.4763313609467</c:v>
                </c:pt>
                <c:pt idx="12611">
                  <c:v>-22.8136094674556</c:v>
                </c:pt>
                <c:pt idx="12612">
                  <c:v>-22.2396449704142</c:v>
                </c:pt>
                <c:pt idx="12613">
                  <c:v>-21.7278106508876</c:v>
                </c:pt>
                <c:pt idx="12614">
                  <c:v>-21.2189349112426</c:v>
                </c:pt>
                <c:pt idx="12615">
                  <c:v>-20.7633136094674</c:v>
                </c:pt>
                <c:pt idx="12616">
                  <c:v>-20.3609467455621</c:v>
                </c:pt>
                <c:pt idx="12617">
                  <c:v>-20.0414201183432</c:v>
                </c:pt>
                <c:pt idx="12618">
                  <c:v>-19.8550295857988</c:v>
                </c:pt>
                <c:pt idx="12619">
                  <c:v>-19.7899408284023</c:v>
                </c:pt>
                <c:pt idx="12620">
                  <c:v>-19.7810650887574</c:v>
                </c:pt>
                <c:pt idx="12621">
                  <c:v>-19.8550295857988</c:v>
                </c:pt>
                <c:pt idx="12622">
                  <c:v>-19.9970414201183</c:v>
                </c:pt>
                <c:pt idx="12623">
                  <c:v>-20.1952662721893</c:v>
                </c:pt>
                <c:pt idx="12624">
                  <c:v>-20.4644970414201</c:v>
                </c:pt>
                <c:pt idx="12625">
                  <c:v>-20.775147928994</c:v>
                </c:pt>
                <c:pt idx="12626">
                  <c:v>-21.1538461538461</c:v>
                </c:pt>
                <c:pt idx="12627">
                  <c:v>-21.5887573964497</c:v>
                </c:pt>
                <c:pt idx="12628">
                  <c:v>-22.085798816568</c:v>
                </c:pt>
                <c:pt idx="12629">
                  <c:v>-22.6508875739645</c:v>
                </c:pt>
                <c:pt idx="12630">
                  <c:v>-23.2633136094674</c:v>
                </c:pt>
                <c:pt idx="12631">
                  <c:v>-23.8905325443787</c:v>
                </c:pt>
                <c:pt idx="12632">
                  <c:v>-24.5710059171597</c:v>
                </c:pt>
                <c:pt idx="12633">
                  <c:v>-25.3047337278106</c:v>
                </c:pt>
                <c:pt idx="12634">
                  <c:v>-26.0917159763313</c:v>
                </c:pt>
                <c:pt idx="12635">
                  <c:v>-26.9230769230769</c:v>
                </c:pt>
                <c:pt idx="12636">
                  <c:v>-27.7958579881657</c:v>
                </c:pt>
                <c:pt idx="12637">
                  <c:v>-28.6568047337278</c:v>
                </c:pt>
                <c:pt idx="12638">
                  <c:v>-29.5118343195266</c:v>
                </c:pt>
                <c:pt idx="12639">
                  <c:v>-30.387573964497</c:v>
                </c:pt>
                <c:pt idx="12640">
                  <c:v>-31.284023668639</c:v>
                </c:pt>
                <c:pt idx="12641">
                  <c:v>-32.1656804733728</c:v>
                </c:pt>
                <c:pt idx="12642">
                  <c:v>-33.0443786982248</c:v>
                </c:pt>
                <c:pt idx="12643">
                  <c:v>-33.9082840236686</c:v>
                </c:pt>
                <c:pt idx="12644">
                  <c:v>-34.7337278106509</c:v>
                </c:pt>
                <c:pt idx="12645">
                  <c:v>-35.4940828402367</c:v>
                </c:pt>
                <c:pt idx="12646">
                  <c:v>-36.2100591715976</c:v>
                </c:pt>
                <c:pt idx="12647">
                  <c:v>-36.8668639053254</c:v>
                </c:pt>
                <c:pt idx="12648">
                  <c:v>-37.4792899408284</c:v>
                </c:pt>
                <c:pt idx="12649">
                  <c:v>-38.0207100591716</c:v>
                </c:pt>
                <c:pt idx="12650">
                  <c:v>-38.5266272189349</c:v>
                </c:pt>
                <c:pt idx="12651">
                  <c:v>-38.9970414201183</c:v>
                </c:pt>
                <c:pt idx="12652">
                  <c:v>-39.3905325443787</c:v>
                </c:pt>
                <c:pt idx="12653">
                  <c:v>-39.7041420118343</c:v>
                </c:pt>
                <c:pt idx="12654">
                  <c:v>-39.9644970414201</c:v>
                </c:pt>
                <c:pt idx="12655">
                  <c:v>-40.1508875739645</c:v>
                </c:pt>
                <c:pt idx="12656">
                  <c:v>-40.2603550295858</c:v>
                </c:pt>
                <c:pt idx="12657">
                  <c:v>-40.3254437869823</c:v>
                </c:pt>
                <c:pt idx="12658">
                  <c:v>-40.3431952662722</c:v>
                </c:pt>
                <c:pt idx="12659">
                  <c:v>-40.3047337278107</c:v>
                </c:pt>
                <c:pt idx="12660">
                  <c:v>-40.1775147928994</c:v>
                </c:pt>
                <c:pt idx="12661">
                  <c:v>-39.9792899408284</c:v>
                </c:pt>
                <c:pt idx="12662">
                  <c:v>-39.7218934911243</c:v>
                </c:pt>
                <c:pt idx="12663">
                  <c:v>-39.3934911242604</c:v>
                </c:pt>
                <c:pt idx="12664">
                  <c:v>-38.9970414201183</c:v>
                </c:pt>
                <c:pt idx="12665">
                  <c:v>-38.5384615384615</c:v>
                </c:pt>
                <c:pt idx="12666">
                  <c:v>-38.0414201183432</c:v>
                </c:pt>
                <c:pt idx="12667">
                  <c:v>-37.4970414201183</c:v>
                </c:pt>
                <c:pt idx="12668">
                  <c:v>-36.9171597633136</c:v>
                </c:pt>
                <c:pt idx="12669">
                  <c:v>-36.3313609467456</c:v>
                </c:pt>
                <c:pt idx="12670">
                  <c:v>-35.7396449704142</c:v>
                </c:pt>
                <c:pt idx="12671">
                  <c:v>-35.1360946745562</c:v>
                </c:pt>
                <c:pt idx="12672">
                  <c:v>-34.5177514792899</c:v>
                </c:pt>
                <c:pt idx="12673">
                  <c:v>-33.9112426035503</c:v>
                </c:pt>
                <c:pt idx="12674">
                  <c:v>-33.292899408284</c:v>
                </c:pt>
                <c:pt idx="12675">
                  <c:v>-32.6745562130177</c:v>
                </c:pt>
                <c:pt idx="12676">
                  <c:v>-32.0414201183432</c:v>
                </c:pt>
                <c:pt idx="12677">
                  <c:v>-31.4112426035503</c:v>
                </c:pt>
                <c:pt idx="12678">
                  <c:v>-30.801775147929</c:v>
                </c:pt>
                <c:pt idx="12679">
                  <c:v>-30.2041420118343</c:v>
                </c:pt>
                <c:pt idx="12680">
                  <c:v>-29.6213017751479</c:v>
                </c:pt>
                <c:pt idx="12681">
                  <c:v>-29.0443786982248</c:v>
                </c:pt>
                <c:pt idx="12682">
                  <c:v>-28.4467455621302</c:v>
                </c:pt>
                <c:pt idx="12683">
                  <c:v>-27.8550295857988</c:v>
                </c:pt>
                <c:pt idx="12684">
                  <c:v>-27.2810650887574</c:v>
                </c:pt>
                <c:pt idx="12685">
                  <c:v>-26.7455621301775</c:v>
                </c:pt>
                <c:pt idx="12686">
                  <c:v>-26.2396449704142</c:v>
                </c:pt>
                <c:pt idx="12687">
                  <c:v>-25.7603550295858</c:v>
                </c:pt>
                <c:pt idx="12688">
                  <c:v>-25.301775147929</c:v>
                </c:pt>
                <c:pt idx="12689">
                  <c:v>-24.8786982248521</c:v>
                </c:pt>
                <c:pt idx="12690">
                  <c:v>-24.491124260355</c:v>
                </c:pt>
                <c:pt idx="12691">
                  <c:v>-24.1301775147929</c:v>
                </c:pt>
                <c:pt idx="12692">
                  <c:v>-23.7899408284024</c:v>
                </c:pt>
                <c:pt idx="12693">
                  <c:v>-23.5</c:v>
                </c:pt>
                <c:pt idx="12694">
                  <c:v>-23.2337278106509</c:v>
                </c:pt>
                <c:pt idx="12695">
                  <c:v>-22.9970414201183</c:v>
                </c:pt>
                <c:pt idx="12696">
                  <c:v>-22.7781065088757</c:v>
                </c:pt>
                <c:pt idx="12697">
                  <c:v>-22.6005917159763</c:v>
                </c:pt>
                <c:pt idx="12698">
                  <c:v>-22.4615384615385</c:v>
                </c:pt>
                <c:pt idx="12699">
                  <c:v>-22.3668639053254</c:v>
                </c:pt>
                <c:pt idx="12700">
                  <c:v>-22.3372781065089</c:v>
                </c:pt>
                <c:pt idx="12701">
                  <c:v>-22.3757396449704</c:v>
                </c:pt>
                <c:pt idx="12702">
                  <c:v>-22.4852071005917</c:v>
                </c:pt>
                <c:pt idx="12703">
                  <c:v>-22.6568047337278</c:v>
                </c:pt>
                <c:pt idx="12704">
                  <c:v>-22.8757396449704</c:v>
                </c:pt>
                <c:pt idx="12705">
                  <c:v>-23.1568047337278</c:v>
                </c:pt>
                <c:pt idx="12706">
                  <c:v>-23.4615384615385</c:v>
                </c:pt>
                <c:pt idx="12707">
                  <c:v>-23.8254437869822</c:v>
                </c:pt>
                <c:pt idx="12708">
                  <c:v>-24.2603550295858</c:v>
                </c:pt>
                <c:pt idx="12709">
                  <c:v>-24.7396449704142</c:v>
                </c:pt>
                <c:pt idx="12710">
                  <c:v>-25.2692307692308</c:v>
                </c:pt>
                <c:pt idx="12711">
                  <c:v>-25.8461538461538</c:v>
                </c:pt>
                <c:pt idx="12712">
                  <c:v>-26.4881656804734</c:v>
                </c:pt>
                <c:pt idx="12713">
                  <c:v>-27.1804733727811</c:v>
                </c:pt>
                <c:pt idx="12714">
                  <c:v>-27.9319526627219</c:v>
                </c:pt>
                <c:pt idx="12715">
                  <c:v>-28.7455621301775</c:v>
                </c:pt>
                <c:pt idx="12716">
                  <c:v>-29.6153846153846</c:v>
                </c:pt>
                <c:pt idx="12717">
                  <c:v>-30.5769230769231</c:v>
                </c:pt>
                <c:pt idx="12718">
                  <c:v>-31.6390532544379</c:v>
                </c:pt>
                <c:pt idx="12719">
                  <c:v>-32.792899408284</c:v>
                </c:pt>
                <c:pt idx="12720">
                  <c:v>-34.0473372781065</c:v>
                </c:pt>
                <c:pt idx="12721">
                  <c:v>-35.3639053254438</c:v>
                </c:pt>
                <c:pt idx="12722">
                  <c:v>-36.7426035502959</c:v>
                </c:pt>
                <c:pt idx="12723">
                  <c:v>-38.1420118343195</c:v>
                </c:pt>
                <c:pt idx="12724">
                  <c:v>-39.5798816568047</c:v>
                </c:pt>
                <c:pt idx="12725">
                  <c:v>-41.0621301775148</c:v>
                </c:pt>
                <c:pt idx="12726">
                  <c:v>-42.5710059171598</c:v>
                </c:pt>
                <c:pt idx="12727">
                  <c:v>-44.1065088757397</c:v>
                </c:pt>
                <c:pt idx="12728">
                  <c:v>-45.6656804733728</c:v>
                </c:pt>
                <c:pt idx="12729">
                  <c:v>-47.2485207100592</c:v>
                </c:pt>
                <c:pt idx="12730">
                  <c:v>-48.8284023668639</c:v>
                </c:pt>
                <c:pt idx="12731">
                  <c:v>-50.4023668639053</c:v>
                </c:pt>
                <c:pt idx="12732">
                  <c:v>-52.008875739645</c:v>
                </c:pt>
                <c:pt idx="12733">
                  <c:v>-53.6065088757396</c:v>
                </c:pt>
                <c:pt idx="12734">
                  <c:v>-55.2307692307692</c:v>
                </c:pt>
                <c:pt idx="12735">
                  <c:v>-56.8816568047337</c:v>
                </c:pt>
                <c:pt idx="12736">
                  <c:v>-58.5414201183432</c:v>
                </c:pt>
                <c:pt idx="12737">
                  <c:v>-60.1686390532544</c:v>
                </c:pt>
                <c:pt idx="12738">
                  <c:v>-61.7396449704142</c:v>
                </c:pt>
                <c:pt idx="12739">
                  <c:v>-63.2573964497041</c:v>
                </c:pt>
                <c:pt idx="12740">
                  <c:v>-64.707100591716</c:v>
                </c:pt>
                <c:pt idx="12741">
                  <c:v>-66.0562130177515</c:v>
                </c:pt>
                <c:pt idx="12742">
                  <c:v>-67.3076923076923</c:v>
                </c:pt>
                <c:pt idx="12743">
                  <c:v>-68.4408284023669</c:v>
                </c:pt>
                <c:pt idx="12744">
                  <c:v>-69.4319526627219</c:v>
                </c:pt>
                <c:pt idx="12745">
                  <c:v>-70.2573964497041</c:v>
                </c:pt>
                <c:pt idx="12746">
                  <c:v>-70.9437869822485</c:v>
                </c:pt>
                <c:pt idx="12747">
                  <c:v>-71.4881656804734</c:v>
                </c:pt>
                <c:pt idx="12748">
                  <c:v>-71.9082840236687</c:v>
                </c:pt>
                <c:pt idx="12749">
                  <c:v>-72.2337278106509</c:v>
                </c:pt>
                <c:pt idx="12750">
                  <c:v>-72.4615384615385</c:v>
                </c:pt>
                <c:pt idx="12751">
                  <c:v>-72.5739644970414</c:v>
                </c:pt>
                <c:pt idx="12752">
                  <c:v>-72.5650887573965</c:v>
                </c:pt>
                <c:pt idx="12753">
                  <c:v>-72.4349112426035</c:v>
                </c:pt>
                <c:pt idx="12754">
                  <c:v>-72.2130177514793</c:v>
                </c:pt>
                <c:pt idx="12755">
                  <c:v>-71.9023668639053</c:v>
                </c:pt>
                <c:pt idx="12756">
                  <c:v>-71.5236686390533</c:v>
                </c:pt>
                <c:pt idx="12757">
                  <c:v>-71.0532544378698</c:v>
                </c:pt>
                <c:pt idx="12758">
                  <c:v>-70.4852071005917</c:v>
                </c:pt>
                <c:pt idx="12759">
                  <c:v>-69.8224852071006</c:v>
                </c:pt>
                <c:pt idx="12760">
                  <c:v>-69.0532544378698</c:v>
                </c:pt>
                <c:pt idx="12761">
                  <c:v>-68.1804733727811</c:v>
                </c:pt>
                <c:pt idx="12762">
                  <c:v>-67.215976331361</c:v>
                </c:pt>
                <c:pt idx="12763">
                  <c:v>-66.198224852071</c:v>
                </c:pt>
                <c:pt idx="12764">
                  <c:v>-65.1568047337278</c:v>
                </c:pt>
                <c:pt idx="12765">
                  <c:v>-64.1065088757397</c:v>
                </c:pt>
                <c:pt idx="12766">
                  <c:v>-63.0266272189349</c:v>
                </c:pt>
                <c:pt idx="12767">
                  <c:v>-61.9260355029586</c:v>
                </c:pt>
                <c:pt idx="12768">
                  <c:v>-60.8047337278107</c:v>
                </c:pt>
                <c:pt idx="12769">
                  <c:v>-59.6775147928994</c:v>
                </c:pt>
                <c:pt idx="12770">
                  <c:v>-58.5917159763314</c:v>
                </c:pt>
                <c:pt idx="12771">
                  <c:v>-57.5384615384616</c:v>
                </c:pt>
                <c:pt idx="12772">
                  <c:v>-56.5266272189349</c:v>
                </c:pt>
                <c:pt idx="12773">
                  <c:v>-55.5710059171598</c:v>
                </c:pt>
                <c:pt idx="12774">
                  <c:v>-54.6479289940829</c:v>
                </c:pt>
                <c:pt idx="12775">
                  <c:v>-53.7396449704142</c:v>
                </c:pt>
                <c:pt idx="12776">
                  <c:v>-52.8520710059172</c:v>
                </c:pt>
                <c:pt idx="12777">
                  <c:v>-51.9822485207101</c:v>
                </c:pt>
                <c:pt idx="12778">
                  <c:v>-51.1213017751479</c:v>
                </c:pt>
                <c:pt idx="12779">
                  <c:v>-50.3136094674556</c:v>
                </c:pt>
                <c:pt idx="12780">
                  <c:v>-49.5473372781065</c:v>
                </c:pt>
                <c:pt idx="12781">
                  <c:v>-48.7988165680473</c:v>
                </c:pt>
                <c:pt idx="12782">
                  <c:v>-48.0739644970414</c:v>
                </c:pt>
                <c:pt idx="12783">
                  <c:v>-47.3846153846154</c:v>
                </c:pt>
                <c:pt idx="12784">
                  <c:v>-46.7573964497041</c:v>
                </c:pt>
                <c:pt idx="12785">
                  <c:v>-46.1834319526627</c:v>
                </c:pt>
                <c:pt idx="12786">
                  <c:v>-45.6538461538461</c:v>
                </c:pt>
                <c:pt idx="12787">
                  <c:v>-45.198224852071</c:v>
                </c:pt>
                <c:pt idx="12788">
                  <c:v>-44.8136094674556</c:v>
                </c:pt>
                <c:pt idx="12789">
                  <c:v>-44.4733727810651</c:v>
                </c:pt>
                <c:pt idx="12790">
                  <c:v>-44.1686390532544</c:v>
                </c:pt>
                <c:pt idx="12791">
                  <c:v>-43.9023668639053</c:v>
                </c:pt>
                <c:pt idx="12792">
                  <c:v>-43.6449704142012</c:v>
                </c:pt>
                <c:pt idx="12793">
                  <c:v>-43.4349112426036</c:v>
                </c:pt>
                <c:pt idx="12794">
                  <c:v>-43.2721893491124</c:v>
                </c:pt>
                <c:pt idx="12795">
                  <c:v>-43.1390532544379</c:v>
                </c:pt>
                <c:pt idx="12796">
                  <c:v>-42.9763313609468</c:v>
                </c:pt>
                <c:pt idx="12797">
                  <c:v>-42.7899408284024</c:v>
                </c:pt>
                <c:pt idx="12798">
                  <c:v>-42.5710059171598</c:v>
                </c:pt>
                <c:pt idx="12799">
                  <c:v>-42.3224852071006</c:v>
                </c:pt>
                <c:pt idx="12800">
                  <c:v>-42.0443786982249</c:v>
                </c:pt>
                <c:pt idx="12801">
                  <c:v>-41.7869822485207</c:v>
                </c:pt>
                <c:pt idx="12802">
                  <c:v>-41.5621301775148</c:v>
                </c:pt>
                <c:pt idx="12803">
                  <c:v>-41.3639053254438</c:v>
                </c:pt>
                <c:pt idx="12804">
                  <c:v>-41.207100591716</c:v>
                </c:pt>
                <c:pt idx="12805">
                  <c:v>-41.0976331360947</c:v>
                </c:pt>
                <c:pt idx="12806">
                  <c:v>-40.9822485207101</c:v>
                </c:pt>
                <c:pt idx="12807">
                  <c:v>-40.8846153846154</c:v>
                </c:pt>
                <c:pt idx="12808">
                  <c:v>-40.801775147929</c:v>
                </c:pt>
                <c:pt idx="12809">
                  <c:v>-40.7573964497041</c:v>
                </c:pt>
                <c:pt idx="12810">
                  <c:v>-40.7130177514793</c:v>
                </c:pt>
                <c:pt idx="12811">
                  <c:v>-40.6627218934911</c:v>
                </c:pt>
                <c:pt idx="12812">
                  <c:v>-40.6213017751479</c:v>
                </c:pt>
                <c:pt idx="12813">
                  <c:v>-40.5710059171598</c:v>
                </c:pt>
                <c:pt idx="12814">
                  <c:v>-40.4556213017751</c:v>
                </c:pt>
                <c:pt idx="12815">
                  <c:v>-40.2810650887574</c:v>
                </c:pt>
                <c:pt idx="12816">
                  <c:v>-40.0562130177515</c:v>
                </c:pt>
                <c:pt idx="12817">
                  <c:v>-39.8047337278106</c:v>
                </c:pt>
                <c:pt idx="12818">
                  <c:v>-39.5562130177515</c:v>
                </c:pt>
                <c:pt idx="12819">
                  <c:v>-39.3313609467456</c:v>
                </c:pt>
                <c:pt idx="12820">
                  <c:v>-39.1331360946745</c:v>
                </c:pt>
                <c:pt idx="12821">
                  <c:v>-38.9437869822485</c:v>
                </c:pt>
                <c:pt idx="12822">
                  <c:v>-38.7958579881657</c:v>
                </c:pt>
                <c:pt idx="12823">
                  <c:v>-38.7159763313609</c:v>
                </c:pt>
                <c:pt idx="12824">
                  <c:v>-38.6923076923077</c:v>
                </c:pt>
                <c:pt idx="12825">
                  <c:v>-38.7011834319527</c:v>
                </c:pt>
                <c:pt idx="12826">
                  <c:v>-38.7426035502959</c:v>
                </c:pt>
                <c:pt idx="12827">
                  <c:v>-38.8343195266272</c:v>
                </c:pt>
                <c:pt idx="12828">
                  <c:v>-38.9378698224852</c:v>
                </c:pt>
                <c:pt idx="12829">
                  <c:v>-39.0680473372781</c:v>
                </c:pt>
                <c:pt idx="12830">
                  <c:v>-39.198224852071</c:v>
                </c:pt>
                <c:pt idx="12831">
                  <c:v>-39.2781065088757</c:v>
                </c:pt>
                <c:pt idx="12832">
                  <c:v>-39.3313609467456</c:v>
                </c:pt>
                <c:pt idx="12833">
                  <c:v>-39.3579881656805</c:v>
                </c:pt>
                <c:pt idx="12834">
                  <c:v>-39.4082840236686</c:v>
                </c:pt>
                <c:pt idx="12835">
                  <c:v>-39.4674556213018</c:v>
                </c:pt>
                <c:pt idx="12836">
                  <c:v>-39.5355029585799</c:v>
                </c:pt>
                <c:pt idx="12837">
                  <c:v>-39.6449704142012</c:v>
                </c:pt>
                <c:pt idx="12838">
                  <c:v>-39.7721893491124</c:v>
                </c:pt>
                <c:pt idx="12839">
                  <c:v>-39.9201183431953</c:v>
                </c:pt>
                <c:pt idx="12840">
                  <c:v>-40.1005917159763</c:v>
                </c:pt>
                <c:pt idx="12841">
                  <c:v>-40.3224852071006</c:v>
                </c:pt>
                <c:pt idx="12842">
                  <c:v>-40.5710059171598</c:v>
                </c:pt>
                <c:pt idx="12843">
                  <c:v>-40.8224852071006</c:v>
                </c:pt>
                <c:pt idx="12844">
                  <c:v>-41.1213017751479</c:v>
                </c:pt>
                <c:pt idx="12845">
                  <c:v>-41.3875739644971</c:v>
                </c:pt>
                <c:pt idx="12846">
                  <c:v>-41.612426035503</c:v>
                </c:pt>
                <c:pt idx="12847">
                  <c:v>-41.7869822485207</c:v>
                </c:pt>
                <c:pt idx="12848">
                  <c:v>-41.9289940828403</c:v>
                </c:pt>
                <c:pt idx="12849">
                  <c:v>-42.0355029585799</c:v>
                </c:pt>
                <c:pt idx="12850">
                  <c:v>-42.0857988165681</c:v>
                </c:pt>
                <c:pt idx="12851">
                  <c:v>-42.1153846153846</c:v>
                </c:pt>
                <c:pt idx="12852">
                  <c:v>-42.1183431952663</c:v>
                </c:pt>
                <c:pt idx="12853">
                  <c:v>-42.0710059171598</c:v>
                </c:pt>
                <c:pt idx="12854">
                  <c:v>-41.9822485207101</c:v>
                </c:pt>
                <c:pt idx="12855">
                  <c:v>-41.8668639053254</c:v>
                </c:pt>
                <c:pt idx="12856">
                  <c:v>-41.7633136094675</c:v>
                </c:pt>
                <c:pt idx="12857">
                  <c:v>-41.6568047337278</c:v>
                </c:pt>
                <c:pt idx="12858">
                  <c:v>-41.5769230769231</c:v>
                </c:pt>
                <c:pt idx="12859">
                  <c:v>-41.5414201183432</c:v>
                </c:pt>
                <c:pt idx="12860">
                  <c:v>-41.508875739645</c:v>
                </c:pt>
                <c:pt idx="12861">
                  <c:v>-41.4585798816568</c:v>
                </c:pt>
                <c:pt idx="12862">
                  <c:v>-41.4023668639053</c:v>
                </c:pt>
                <c:pt idx="12863">
                  <c:v>-41.3254437869822</c:v>
                </c:pt>
                <c:pt idx="12864">
                  <c:v>-41.2692307692308</c:v>
                </c:pt>
                <c:pt idx="12865">
                  <c:v>-41.2189349112426</c:v>
                </c:pt>
                <c:pt idx="12866">
                  <c:v>-41.2011834319527</c:v>
                </c:pt>
                <c:pt idx="12867">
                  <c:v>-41.2426035502959</c:v>
                </c:pt>
                <c:pt idx="12868">
                  <c:v>-41.3431952662722</c:v>
                </c:pt>
                <c:pt idx="12869">
                  <c:v>-41.4822485207101</c:v>
                </c:pt>
                <c:pt idx="12870">
                  <c:v>-41.6005917159763</c:v>
                </c:pt>
                <c:pt idx="12871">
                  <c:v>-41.7721893491124</c:v>
                </c:pt>
                <c:pt idx="12872">
                  <c:v>-41.9940828402367</c:v>
                </c:pt>
                <c:pt idx="12873">
                  <c:v>-42.292899408284</c:v>
                </c:pt>
                <c:pt idx="12874">
                  <c:v>-42.6508875739645</c:v>
                </c:pt>
                <c:pt idx="12875">
                  <c:v>-43.0502958579882</c:v>
                </c:pt>
                <c:pt idx="12876">
                  <c:v>-43.5266272189349</c:v>
                </c:pt>
                <c:pt idx="12877">
                  <c:v>-44.0295857988166</c:v>
                </c:pt>
                <c:pt idx="12878">
                  <c:v>-44.603550295858</c:v>
                </c:pt>
                <c:pt idx="12879">
                  <c:v>-45.1923076923077</c:v>
                </c:pt>
                <c:pt idx="12880">
                  <c:v>-45.7958579881657</c:v>
                </c:pt>
                <c:pt idx="12881">
                  <c:v>-46.3905325443787</c:v>
                </c:pt>
                <c:pt idx="12882">
                  <c:v>-46.9704142011834</c:v>
                </c:pt>
                <c:pt idx="12883">
                  <c:v>-47.5739644970414</c:v>
                </c:pt>
                <c:pt idx="12884">
                  <c:v>-48.1656804733728</c:v>
                </c:pt>
                <c:pt idx="12885">
                  <c:v>-48.7011834319527</c:v>
                </c:pt>
                <c:pt idx="12886">
                  <c:v>-49.1715976331361</c:v>
                </c:pt>
                <c:pt idx="12887">
                  <c:v>-49.6005917159763</c:v>
                </c:pt>
                <c:pt idx="12888">
                  <c:v>-49.9852071005917</c:v>
                </c:pt>
                <c:pt idx="12889">
                  <c:v>-50.3284023668639</c:v>
                </c:pt>
                <c:pt idx="12890">
                  <c:v>-50.5976331360947</c:v>
                </c:pt>
                <c:pt idx="12891">
                  <c:v>-50.7988165680473</c:v>
                </c:pt>
                <c:pt idx="12892">
                  <c:v>-50.9644970414201</c:v>
                </c:pt>
                <c:pt idx="12893">
                  <c:v>-51.0680473372781</c:v>
                </c:pt>
                <c:pt idx="12894">
                  <c:v>-51.1183431952663</c:v>
                </c:pt>
                <c:pt idx="12895">
                  <c:v>-51.112426035503</c:v>
                </c:pt>
                <c:pt idx="12896">
                  <c:v>-51.0769230769231</c:v>
                </c:pt>
                <c:pt idx="12897">
                  <c:v>-50.9792899408284</c:v>
                </c:pt>
                <c:pt idx="12898">
                  <c:v>-50.8757396449704</c:v>
                </c:pt>
                <c:pt idx="12899">
                  <c:v>-50.7455621301775</c:v>
                </c:pt>
                <c:pt idx="12900">
                  <c:v>-50.5769230769231</c:v>
                </c:pt>
                <c:pt idx="12901">
                  <c:v>-50.3786982248521</c:v>
                </c:pt>
                <c:pt idx="12902">
                  <c:v>-50.1449704142012</c:v>
                </c:pt>
                <c:pt idx="12903">
                  <c:v>-49.8846153846154</c:v>
                </c:pt>
                <c:pt idx="12904">
                  <c:v>-49.5502958579882</c:v>
                </c:pt>
                <c:pt idx="12905">
                  <c:v>-49.1686390532544</c:v>
                </c:pt>
                <c:pt idx="12906">
                  <c:v>-48.7692307692308</c:v>
                </c:pt>
                <c:pt idx="12907">
                  <c:v>-48.3254437869823</c:v>
                </c:pt>
                <c:pt idx="12908">
                  <c:v>-47.8727810650888</c:v>
                </c:pt>
                <c:pt idx="12909">
                  <c:v>-47.4023668639053</c:v>
                </c:pt>
                <c:pt idx="12910">
                  <c:v>-46.9171597633136</c:v>
                </c:pt>
                <c:pt idx="12911">
                  <c:v>-46.4437869822485</c:v>
                </c:pt>
                <c:pt idx="12912">
                  <c:v>-46.0029585798817</c:v>
                </c:pt>
                <c:pt idx="12913">
                  <c:v>-45.5739644970414</c:v>
                </c:pt>
                <c:pt idx="12914">
                  <c:v>-45.1715976331361</c:v>
                </c:pt>
                <c:pt idx="12915">
                  <c:v>-44.7840236686391</c:v>
                </c:pt>
                <c:pt idx="12916">
                  <c:v>-44.4467455621302</c:v>
                </c:pt>
                <c:pt idx="12917">
                  <c:v>-44.1597633136095</c:v>
                </c:pt>
                <c:pt idx="12918">
                  <c:v>-43.896449704142</c:v>
                </c:pt>
                <c:pt idx="12919">
                  <c:v>-43.6242603550296</c:v>
                </c:pt>
                <c:pt idx="12920">
                  <c:v>-43.3579881656805</c:v>
                </c:pt>
                <c:pt idx="12921">
                  <c:v>-43.1213017751479</c:v>
                </c:pt>
                <c:pt idx="12922">
                  <c:v>-42.9171597633136</c:v>
                </c:pt>
                <c:pt idx="12923">
                  <c:v>-42.7810650887574</c:v>
                </c:pt>
                <c:pt idx="12924">
                  <c:v>-42.6479289940828</c:v>
                </c:pt>
                <c:pt idx="12925">
                  <c:v>-42.5029585798817</c:v>
                </c:pt>
                <c:pt idx="12926">
                  <c:v>-42.3846153846154</c:v>
                </c:pt>
                <c:pt idx="12927">
                  <c:v>-42.2810650887574</c:v>
                </c:pt>
                <c:pt idx="12928">
                  <c:v>-42.207100591716</c:v>
                </c:pt>
                <c:pt idx="12929">
                  <c:v>-42.1627218934911</c:v>
                </c:pt>
                <c:pt idx="12930">
                  <c:v>-42.1745562130178</c:v>
                </c:pt>
                <c:pt idx="12931">
                  <c:v>-42.2544378698225</c:v>
                </c:pt>
                <c:pt idx="12932">
                  <c:v>-42.4112426035503</c:v>
                </c:pt>
                <c:pt idx="12933">
                  <c:v>-42.6568047337278</c:v>
                </c:pt>
                <c:pt idx="12934">
                  <c:v>-42.9171597633136</c:v>
                </c:pt>
                <c:pt idx="12935">
                  <c:v>-43.189349112426</c:v>
                </c:pt>
                <c:pt idx="12936">
                  <c:v>-43.4733727810651</c:v>
                </c:pt>
                <c:pt idx="12937">
                  <c:v>-43.7721893491124</c:v>
                </c:pt>
                <c:pt idx="12938">
                  <c:v>-44.0887573964497</c:v>
                </c:pt>
                <c:pt idx="12939">
                  <c:v>-44.4319526627219</c:v>
                </c:pt>
                <c:pt idx="12940">
                  <c:v>-44.7781065088758</c:v>
                </c:pt>
                <c:pt idx="12941">
                  <c:v>-45.1479289940828</c:v>
                </c:pt>
                <c:pt idx="12942">
                  <c:v>-45.5147928994083</c:v>
                </c:pt>
                <c:pt idx="12943">
                  <c:v>-45.8520710059172</c:v>
                </c:pt>
                <c:pt idx="12944">
                  <c:v>-46.1745562130177</c:v>
                </c:pt>
                <c:pt idx="12945">
                  <c:v>-46.491124260355</c:v>
                </c:pt>
                <c:pt idx="12946">
                  <c:v>-46.7751479289941</c:v>
                </c:pt>
                <c:pt idx="12947">
                  <c:v>-47.0443786982249</c:v>
                </c:pt>
                <c:pt idx="12948">
                  <c:v>-47.3076923076923</c:v>
                </c:pt>
                <c:pt idx="12949">
                  <c:v>-47.5177514792899</c:v>
                </c:pt>
                <c:pt idx="12950">
                  <c:v>-47.6627218934911</c:v>
                </c:pt>
                <c:pt idx="12951">
                  <c:v>-47.7899408284024</c:v>
                </c:pt>
                <c:pt idx="12952">
                  <c:v>-47.8668639053254</c:v>
                </c:pt>
                <c:pt idx="12953">
                  <c:v>-47.896449704142</c:v>
                </c:pt>
                <c:pt idx="12954">
                  <c:v>-47.8431952662722</c:v>
                </c:pt>
                <c:pt idx="12955">
                  <c:v>-47.7426035502959</c:v>
                </c:pt>
                <c:pt idx="12956">
                  <c:v>-47.5976331360947</c:v>
                </c:pt>
                <c:pt idx="12957">
                  <c:v>-47.4023668639053</c:v>
                </c:pt>
                <c:pt idx="12958">
                  <c:v>-47.1272189349113</c:v>
                </c:pt>
                <c:pt idx="12959">
                  <c:v>-46.8076923076923</c:v>
                </c:pt>
                <c:pt idx="12960">
                  <c:v>-46.4585798816568</c:v>
                </c:pt>
                <c:pt idx="12961">
                  <c:v>-46.0621301775148</c:v>
                </c:pt>
                <c:pt idx="12962">
                  <c:v>-45.6745562130177</c:v>
                </c:pt>
                <c:pt idx="12963">
                  <c:v>-45.2751479289941</c:v>
                </c:pt>
                <c:pt idx="12964">
                  <c:v>-44.8550295857988</c:v>
                </c:pt>
                <c:pt idx="12965">
                  <c:v>-44.4082840236686</c:v>
                </c:pt>
                <c:pt idx="12966">
                  <c:v>-43.9497041420118</c:v>
                </c:pt>
                <c:pt idx="12967">
                  <c:v>-43.4467455621302</c:v>
                </c:pt>
                <c:pt idx="12968">
                  <c:v>-42.9082840236686</c:v>
                </c:pt>
                <c:pt idx="12969">
                  <c:v>-42.3579881656805</c:v>
                </c:pt>
                <c:pt idx="12970">
                  <c:v>-41.7958579881657</c:v>
                </c:pt>
                <c:pt idx="12971">
                  <c:v>-41.2396449704142</c:v>
                </c:pt>
                <c:pt idx="12972">
                  <c:v>-40.689349112426</c:v>
                </c:pt>
                <c:pt idx="12973">
                  <c:v>-40.1301775147929</c:v>
                </c:pt>
                <c:pt idx="12974">
                  <c:v>-39.5710059171598</c:v>
                </c:pt>
                <c:pt idx="12975">
                  <c:v>-38.9881656804734</c:v>
                </c:pt>
                <c:pt idx="12976">
                  <c:v>-38.4289940828402</c:v>
                </c:pt>
                <c:pt idx="12977">
                  <c:v>-37.8786982248521</c:v>
                </c:pt>
                <c:pt idx="12978">
                  <c:v>-37.3520710059172</c:v>
                </c:pt>
                <c:pt idx="12979">
                  <c:v>-36.8284023668639</c:v>
                </c:pt>
                <c:pt idx="12980">
                  <c:v>-36.3047337278106</c:v>
                </c:pt>
                <c:pt idx="12981">
                  <c:v>-35.7573964497041</c:v>
                </c:pt>
                <c:pt idx="12982">
                  <c:v>-35.198224852071</c:v>
                </c:pt>
                <c:pt idx="12983">
                  <c:v>-34.6597633136095</c:v>
                </c:pt>
                <c:pt idx="12984">
                  <c:v>-34.1745562130178</c:v>
                </c:pt>
                <c:pt idx="12985">
                  <c:v>-33.7396449704142</c:v>
                </c:pt>
                <c:pt idx="12986">
                  <c:v>-33.3491124260355</c:v>
                </c:pt>
                <c:pt idx="12987">
                  <c:v>-32.9822485207101</c:v>
                </c:pt>
                <c:pt idx="12988">
                  <c:v>-32.5976331360947</c:v>
                </c:pt>
                <c:pt idx="12989">
                  <c:v>-32.2011834319527</c:v>
                </c:pt>
                <c:pt idx="12990">
                  <c:v>-31.7662721893491</c:v>
                </c:pt>
                <c:pt idx="12991">
                  <c:v>-31.3165680473373</c:v>
                </c:pt>
                <c:pt idx="12992">
                  <c:v>-30.9023668639053</c:v>
                </c:pt>
                <c:pt idx="12993">
                  <c:v>-30.603550295858</c:v>
                </c:pt>
                <c:pt idx="12994">
                  <c:v>-30.4023668639053</c:v>
                </c:pt>
                <c:pt idx="12995">
                  <c:v>-30.2810650887574</c:v>
                </c:pt>
                <c:pt idx="12996">
                  <c:v>-30.1627218934911</c:v>
                </c:pt>
                <c:pt idx="12997">
                  <c:v>-30.0414201183432</c:v>
                </c:pt>
                <c:pt idx="12998">
                  <c:v>-29.9082840236686</c:v>
                </c:pt>
                <c:pt idx="12999">
                  <c:v>-29.7603550295858</c:v>
                </c:pt>
                <c:pt idx="13000">
                  <c:v>-29.6331360946745</c:v>
                </c:pt>
                <c:pt idx="13001">
                  <c:v>-29.5739644970414</c:v>
                </c:pt>
                <c:pt idx="13002">
                  <c:v>-29.6065088757396</c:v>
                </c:pt>
                <c:pt idx="13003">
                  <c:v>-29.7455621301775</c:v>
                </c:pt>
                <c:pt idx="13004">
                  <c:v>-29.9497041420118</c:v>
                </c:pt>
                <c:pt idx="13005">
                  <c:v>-30.2514792899408</c:v>
                </c:pt>
                <c:pt idx="13006">
                  <c:v>-30.6272189349112</c:v>
                </c:pt>
                <c:pt idx="13007">
                  <c:v>-31.0621301775148</c:v>
                </c:pt>
                <c:pt idx="13008">
                  <c:v>-31.5591715976331</c:v>
                </c:pt>
                <c:pt idx="13009">
                  <c:v>-32.1242603550296</c:v>
                </c:pt>
                <c:pt idx="13010">
                  <c:v>-32.7011834319527</c:v>
                </c:pt>
                <c:pt idx="13011">
                  <c:v>-33.2810650887574</c:v>
                </c:pt>
                <c:pt idx="13012">
                  <c:v>-33.9230769230769</c:v>
                </c:pt>
                <c:pt idx="13013">
                  <c:v>-34.6331360946746</c:v>
                </c:pt>
                <c:pt idx="13014">
                  <c:v>-35.387573964497</c:v>
                </c:pt>
                <c:pt idx="13015">
                  <c:v>-36.1952662721893</c:v>
                </c:pt>
                <c:pt idx="13016">
                  <c:v>-37.0828402366864</c:v>
                </c:pt>
                <c:pt idx="13017">
                  <c:v>-38.0295857988166</c:v>
                </c:pt>
                <c:pt idx="13018">
                  <c:v>-38.9792899408284</c:v>
                </c:pt>
                <c:pt idx="13019">
                  <c:v>-39.8698224852071</c:v>
                </c:pt>
                <c:pt idx="13020">
                  <c:v>-40.7455621301775</c:v>
                </c:pt>
                <c:pt idx="13021">
                  <c:v>-41.6153846153846</c:v>
                </c:pt>
                <c:pt idx="13022">
                  <c:v>-42.5147928994083</c:v>
                </c:pt>
                <c:pt idx="13023">
                  <c:v>-43.5059171597633</c:v>
                </c:pt>
                <c:pt idx="13024">
                  <c:v>-44.6124260355029</c:v>
                </c:pt>
                <c:pt idx="13025">
                  <c:v>-45.7988165680473</c:v>
                </c:pt>
                <c:pt idx="13026">
                  <c:v>-47.0147928994083</c:v>
                </c:pt>
                <c:pt idx="13027">
                  <c:v>-48.2485207100592</c:v>
                </c:pt>
                <c:pt idx="13028">
                  <c:v>-49.4437869822485</c:v>
                </c:pt>
                <c:pt idx="13029">
                  <c:v>-50.5591715976331</c:v>
                </c:pt>
                <c:pt idx="13030">
                  <c:v>-51.6508875739645</c:v>
                </c:pt>
                <c:pt idx="13031">
                  <c:v>-52.7130177514793</c:v>
                </c:pt>
                <c:pt idx="13032">
                  <c:v>-53.7810650887574</c:v>
                </c:pt>
                <c:pt idx="13033">
                  <c:v>-54.8639053254438</c:v>
                </c:pt>
                <c:pt idx="13034">
                  <c:v>-55.9230769230769</c:v>
                </c:pt>
                <c:pt idx="13035">
                  <c:v>-56.9230769230769</c:v>
                </c:pt>
                <c:pt idx="13036">
                  <c:v>-57.8579881656805</c:v>
                </c:pt>
                <c:pt idx="13037">
                  <c:v>-58.7130177514793</c:v>
                </c:pt>
                <c:pt idx="13038">
                  <c:v>-59.4408284023669</c:v>
                </c:pt>
                <c:pt idx="13039">
                  <c:v>-60.0917159763314</c:v>
                </c:pt>
                <c:pt idx="13040">
                  <c:v>-60.7337278106509</c:v>
                </c:pt>
                <c:pt idx="13041">
                  <c:v>-61.3372781065089</c:v>
                </c:pt>
                <c:pt idx="13042">
                  <c:v>-61.8934911242604</c:v>
                </c:pt>
                <c:pt idx="13043">
                  <c:v>-62.3994082840237</c:v>
                </c:pt>
                <c:pt idx="13044">
                  <c:v>-62.8313609467456</c:v>
                </c:pt>
                <c:pt idx="13045">
                  <c:v>-63.1952662721894</c:v>
                </c:pt>
                <c:pt idx="13046">
                  <c:v>-63.4378698224852</c:v>
                </c:pt>
                <c:pt idx="13047">
                  <c:v>-63.5680473372781</c:v>
                </c:pt>
                <c:pt idx="13048">
                  <c:v>-63.6272189349113</c:v>
                </c:pt>
                <c:pt idx="13049">
                  <c:v>-63.5414201183432</c:v>
                </c:pt>
                <c:pt idx="13050">
                  <c:v>-63.3254437869823</c:v>
                </c:pt>
                <c:pt idx="13051">
                  <c:v>-63.0207100591716</c:v>
                </c:pt>
                <c:pt idx="13052">
                  <c:v>-62.603550295858</c:v>
                </c:pt>
                <c:pt idx="13053">
                  <c:v>-62.0236686390533</c:v>
                </c:pt>
                <c:pt idx="13054">
                  <c:v>-61.3313609467456</c:v>
                </c:pt>
                <c:pt idx="13055">
                  <c:v>-60.5680473372781</c:v>
                </c:pt>
                <c:pt idx="13056">
                  <c:v>-59.707100591716</c:v>
                </c:pt>
                <c:pt idx="13057">
                  <c:v>-58.7721893491124</c:v>
                </c:pt>
                <c:pt idx="13058">
                  <c:v>-57.7721893491125</c:v>
                </c:pt>
                <c:pt idx="13059">
                  <c:v>-56.7130177514793</c:v>
                </c:pt>
                <c:pt idx="13060">
                  <c:v>-55.6508875739645</c:v>
                </c:pt>
                <c:pt idx="13061">
                  <c:v>-54.5650887573965</c:v>
                </c:pt>
                <c:pt idx="13062">
                  <c:v>-53.4822485207101</c:v>
                </c:pt>
                <c:pt idx="13063">
                  <c:v>-52.4023668639053</c:v>
                </c:pt>
                <c:pt idx="13064">
                  <c:v>-51.3431952662722</c:v>
                </c:pt>
                <c:pt idx="13065">
                  <c:v>-50.2485207100592</c:v>
                </c:pt>
                <c:pt idx="13066">
                  <c:v>-49.1272189349113</c:v>
                </c:pt>
                <c:pt idx="13067">
                  <c:v>-48.008875739645</c:v>
                </c:pt>
                <c:pt idx="13068">
                  <c:v>-46.8846153846154</c:v>
                </c:pt>
                <c:pt idx="13069">
                  <c:v>-45.7692307692308</c:v>
                </c:pt>
                <c:pt idx="13070">
                  <c:v>-44.6538461538462</c:v>
                </c:pt>
                <c:pt idx="13071">
                  <c:v>-43.585798816568</c:v>
                </c:pt>
                <c:pt idx="13072">
                  <c:v>-42.5680473372781</c:v>
                </c:pt>
                <c:pt idx="13073">
                  <c:v>-41.5857988165681</c:v>
                </c:pt>
                <c:pt idx="13074">
                  <c:v>-40.6390532544379</c:v>
                </c:pt>
                <c:pt idx="13075">
                  <c:v>-39.7603550295858</c:v>
                </c:pt>
                <c:pt idx="13076">
                  <c:v>-38.9467455621302</c:v>
                </c:pt>
                <c:pt idx="13077">
                  <c:v>-38.1568047337278</c:v>
                </c:pt>
                <c:pt idx="13078">
                  <c:v>-37.4319526627219</c:v>
                </c:pt>
                <c:pt idx="13079">
                  <c:v>-36.7869822485207</c:v>
                </c:pt>
                <c:pt idx="13080">
                  <c:v>-36.1923076923077</c:v>
                </c:pt>
                <c:pt idx="13081">
                  <c:v>-35.6094674556213</c:v>
                </c:pt>
                <c:pt idx="13082">
                  <c:v>-35.0621301775148</c:v>
                </c:pt>
                <c:pt idx="13083">
                  <c:v>-34.5591715976331</c:v>
                </c:pt>
                <c:pt idx="13084">
                  <c:v>-34.0502958579882</c:v>
                </c:pt>
                <c:pt idx="13085">
                  <c:v>-33.5650887573964</c:v>
                </c:pt>
                <c:pt idx="13086">
                  <c:v>-33.0325443786982</c:v>
                </c:pt>
                <c:pt idx="13087">
                  <c:v>-32.4881656804734</c:v>
                </c:pt>
                <c:pt idx="13088">
                  <c:v>-31.9497041420118</c:v>
                </c:pt>
                <c:pt idx="13089">
                  <c:v>-31.4082840236686</c:v>
                </c:pt>
                <c:pt idx="13090">
                  <c:v>-30.887573964497</c:v>
                </c:pt>
                <c:pt idx="13091">
                  <c:v>-30.4378698224852</c:v>
                </c:pt>
                <c:pt idx="13092">
                  <c:v>-29.9674556213018</c:v>
                </c:pt>
                <c:pt idx="13093">
                  <c:v>-29.4852071005917</c:v>
                </c:pt>
                <c:pt idx="13094">
                  <c:v>-29.0473372781065</c:v>
                </c:pt>
                <c:pt idx="13095">
                  <c:v>-28.6242603550296</c:v>
                </c:pt>
                <c:pt idx="13096">
                  <c:v>-28.2130177514793</c:v>
                </c:pt>
                <c:pt idx="13097">
                  <c:v>-27.7988165680473</c:v>
                </c:pt>
                <c:pt idx="13098">
                  <c:v>-27.4142011834319</c:v>
                </c:pt>
                <c:pt idx="13099">
                  <c:v>-27.0887573964497</c:v>
                </c:pt>
                <c:pt idx="13100">
                  <c:v>-26.7721893491124</c:v>
                </c:pt>
                <c:pt idx="13101">
                  <c:v>-26.4792899408284</c:v>
                </c:pt>
                <c:pt idx="13102">
                  <c:v>-26.189349112426</c:v>
                </c:pt>
                <c:pt idx="13103">
                  <c:v>-25.9260355029586</c:v>
                </c:pt>
                <c:pt idx="13104">
                  <c:v>-25.7100591715976</c:v>
                </c:pt>
                <c:pt idx="13105">
                  <c:v>-25.6153846153846</c:v>
                </c:pt>
                <c:pt idx="13106">
                  <c:v>-25.6094674556213</c:v>
                </c:pt>
                <c:pt idx="13107">
                  <c:v>-25.6804733727811</c:v>
                </c:pt>
                <c:pt idx="13108">
                  <c:v>-25.8076923076923</c:v>
                </c:pt>
                <c:pt idx="13109">
                  <c:v>-25.9585798816568</c:v>
                </c:pt>
                <c:pt idx="13110">
                  <c:v>-26.1715976331361</c:v>
                </c:pt>
                <c:pt idx="13111">
                  <c:v>-26.4319526627219</c:v>
                </c:pt>
                <c:pt idx="13112">
                  <c:v>-26.7573964497041</c:v>
                </c:pt>
                <c:pt idx="13113">
                  <c:v>-27.1449704142012</c:v>
                </c:pt>
                <c:pt idx="13114">
                  <c:v>-27.5591715976331</c:v>
                </c:pt>
                <c:pt idx="13115">
                  <c:v>-28.0325443786982</c:v>
                </c:pt>
                <c:pt idx="13116">
                  <c:v>-28.5562130177515</c:v>
                </c:pt>
                <c:pt idx="13117">
                  <c:v>-29.0621301775148</c:v>
                </c:pt>
                <c:pt idx="13118">
                  <c:v>-29.5976331360947</c:v>
                </c:pt>
                <c:pt idx="13119">
                  <c:v>-30.1715976331361</c:v>
                </c:pt>
                <c:pt idx="13120">
                  <c:v>-30.7130177514793</c:v>
                </c:pt>
                <c:pt idx="13121">
                  <c:v>-31.2810650887574</c:v>
                </c:pt>
                <c:pt idx="13122">
                  <c:v>-31.9319526627219</c:v>
                </c:pt>
                <c:pt idx="13123">
                  <c:v>-32.6242603550296</c:v>
                </c:pt>
                <c:pt idx="13124">
                  <c:v>-33.310650887574</c:v>
                </c:pt>
                <c:pt idx="13125">
                  <c:v>-33.9763313609467</c:v>
                </c:pt>
                <c:pt idx="13126">
                  <c:v>-34.6420118343195</c:v>
                </c:pt>
                <c:pt idx="13127">
                  <c:v>-35.2810650887574</c:v>
                </c:pt>
                <c:pt idx="13128">
                  <c:v>-35.8934911242604</c:v>
                </c:pt>
                <c:pt idx="13129">
                  <c:v>-36.4733727810651</c:v>
                </c:pt>
                <c:pt idx="13130">
                  <c:v>-36.9970414201183</c:v>
                </c:pt>
                <c:pt idx="13131">
                  <c:v>-37.4230769230769</c:v>
                </c:pt>
                <c:pt idx="13132">
                  <c:v>-37.7662721893491</c:v>
                </c:pt>
                <c:pt idx="13133">
                  <c:v>-38.085798816568</c:v>
                </c:pt>
                <c:pt idx="13134">
                  <c:v>-38.3343195266272</c:v>
                </c:pt>
                <c:pt idx="13135">
                  <c:v>-38.5532544378698</c:v>
                </c:pt>
                <c:pt idx="13136">
                  <c:v>-38.7485207100592</c:v>
                </c:pt>
                <c:pt idx="13137">
                  <c:v>-38.9082840236686</c:v>
                </c:pt>
                <c:pt idx="13138">
                  <c:v>-39.0680473372781</c:v>
                </c:pt>
                <c:pt idx="13139">
                  <c:v>-39.2189349112426</c:v>
                </c:pt>
                <c:pt idx="13140">
                  <c:v>-39.3816568047337</c:v>
                </c:pt>
                <c:pt idx="13141">
                  <c:v>-39.5118343195266</c:v>
                </c:pt>
                <c:pt idx="13142">
                  <c:v>-39.585798816568</c:v>
                </c:pt>
                <c:pt idx="13143">
                  <c:v>-39.6745562130177</c:v>
                </c:pt>
                <c:pt idx="13144">
                  <c:v>-39.7366863905325</c:v>
                </c:pt>
                <c:pt idx="13145">
                  <c:v>-39.7721893491124</c:v>
                </c:pt>
                <c:pt idx="13146">
                  <c:v>-39.8461538461538</c:v>
                </c:pt>
                <c:pt idx="13147">
                  <c:v>-39.9171597633136</c:v>
                </c:pt>
                <c:pt idx="13148">
                  <c:v>-39.9230769230769</c:v>
                </c:pt>
                <c:pt idx="13149">
                  <c:v>-39.8431952662722</c:v>
                </c:pt>
                <c:pt idx="13150">
                  <c:v>-39.7573964497041</c:v>
                </c:pt>
                <c:pt idx="13151">
                  <c:v>-39.6213017751479</c:v>
                </c:pt>
                <c:pt idx="13152">
                  <c:v>-39.4615384615385</c:v>
                </c:pt>
                <c:pt idx="13153">
                  <c:v>-39.2721893491124</c:v>
                </c:pt>
                <c:pt idx="13154">
                  <c:v>-39.085798816568</c:v>
                </c:pt>
                <c:pt idx="13155">
                  <c:v>-38.896449704142</c:v>
                </c:pt>
                <c:pt idx="13156">
                  <c:v>-38.6597633136095</c:v>
                </c:pt>
                <c:pt idx="13157">
                  <c:v>-38.405325443787</c:v>
                </c:pt>
                <c:pt idx="13158">
                  <c:v>-38.1242603550296</c:v>
                </c:pt>
                <c:pt idx="13159">
                  <c:v>-37.7603550295858</c:v>
                </c:pt>
                <c:pt idx="13160">
                  <c:v>-37.4023668639053</c:v>
                </c:pt>
                <c:pt idx="13161">
                  <c:v>-37.0236686390533</c:v>
                </c:pt>
                <c:pt idx="13162">
                  <c:v>-36.6568047337278</c:v>
                </c:pt>
                <c:pt idx="13163">
                  <c:v>-36.2692307692308</c:v>
                </c:pt>
                <c:pt idx="13164">
                  <c:v>-35.8639053254438</c:v>
                </c:pt>
                <c:pt idx="13165">
                  <c:v>-35.4526627218935</c:v>
                </c:pt>
                <c:pt idx="13166">
                  <c:v>-35.0266272189349</c:v>
                </c:pt>
                <c:pt idx="13167">
                  <c:v>-34.5857988165681</c:v>
                </c:pt>
                <c:pt idx="13168">
                  <c:v>-34.1568047337278</c:v>
                </c:pt>
                <c:pt idx="13169">
                  <c:v>-33.7278106508876</c:v>
                </c:pt>
                <c:pt idx="13170">
                  <c:v>-33.3431952662722</c:v>
                </c:pt>
                <c:pt idx="13171">
                  <c:v>-32.991124260355</c:v>
                </c:pt>
                <c:pt idx="13172">
                  <c:v>-32.6094674556213</c:v>
                </c:pt>
                <c:pt idx="13173">
                  <c:v>-32.1775147928994</c:v>
                </c:pt>
                <c:pt idx="13174">
                  <c:v>-31.7426035502959</c:v>
                </c:pt>
                <c:pt idx="13175">
                  <c:v>-31.3224852071006</c:v>
                </c:pt>
                <c:pt idx="13176">
                  <c:v>-30.8579881656805</c:v>
                </c:pt>
                <c:pt idx="13177">
                  <c:v>-30.414201183432</c:v>
                </c:pt>
                <c:pt idx="13178">
                  <c:v>-29.9822485207101</c:v>
                </c:pt>
                <c:pt idx="13179">
                  <c:v>-29.5857988165681</c:v>
                </c:pt>
                <c:pt idx="13180">
                  <c:v>-29.2218934911243</c:v>
                </c:pt>
                <c:pt idx="13181">
                  <c:v>-28.896449704142</c:v>
                </c:pt>
                <c:pt idx="13182">
                  <c:v>-28.6183431952663</c:v>
                </c:pt>
                <c:pt idx="13183">
                  <c:v>-28.3461538461538</c:v>
                </c:pt>
                <c:pt idx="13184">
                  <c:v>-28.0976331360947</c:v>
                </c:pt>
                <c:pt idx="13185">
                  <c:v>-27.9467455621302</c:v>
                </c:pt>
                <c:pt idx="13186">
                  <c:v>-27.8313609467456</c:v>
                </c:pt>
                <c:pt idx="13187">
                  <c:v>-27.7189349112426</c:v>
                </c:pt>
                <c:pt idx="13188">
                  <c:v>-27.594674556213</c:v>
                </c:pt>
                <c:pt idx="13189">
                  <c:v>-27.4940828402367</c:v>
                </c:pt>
                <c:pt idx="13190">
                  <c:v>-27.4023668639053</c:v>
                </c:pt>
                <c:pt idx="13191">
                  <c:v>-27.2455621301775</c:v>
                </c:pt>
                <c:pt idx="13192">
                  <c:v>-27.0798816568047</c:v>
                </c:pt>
                <c:pt idx="13193">
                  <c:v>-26.9082840236686</c:v>
                </c:pt>
                <c:pt idx="13194">
                  <c:v>-26.7366863905325</c:v>
                </c:pt>
                <c:pt idx="13195">
                  <c:v>-26.5591715976331</c:v>
                </c:pt>
                <c:pt idx="13196">
                  <c:v>-26.3668639053254</c:v>
                </c:pt>
                <c:pt idx="13197">
                  <c:v>-26.1568047337278</c:v>
                </c:pt>
                <c:pt idx="13198">
                  <c:v>-25.9260355029586</c:v>
                </c:pt>
                <c:pt idx="13199">
                  <c:v>-25.7130177514793</c:v>
                </c:pt>
                <c:pt idx="13200">
                  <c:v>-25.5266272189349</c:v>
                </c:pt>
                <c:pt idx="13201">
                  <c:v>-25.3579881656805</c:v>
                </c:pt>
                <c:pt idx="13202">
                  <c:v>-25.2337278106509</c:v>
                </c:pt>
                <c:pt idx="13203">
                  <c:v>-25.0828402366864</c:v>
                </c:pt>
                <c:pt idx="13204">
                  <c:v>-24.9615384615385</c:v>
                </c:pt>
                <c:pt idx="13205">
                  <c:v>-24.8165680473373</c:v>
                </c:pt>
                <c:pt idx="13206">
                  <c:v>-24.6420118343195</c:v>
                </c:pt>
                <c:pt idx="13207">
                  <c:v>-24.4112426035503</c:v>
                </c:pt>
                <c:pt idx="13208">
                  <c:v>-24.1568047337278</c:v>
                </c:pt>
                <c:pt idx="13209">
                  <c:v>-23.9082840236686</c:v>
                </c:pt>
                <c:pt idx="13210">
                  <c:v>-23.6863905325444</c:v>
                </c:pt>
                <c:pt idx="13211">
                  <c:v>-23.4408284023669</c:v>
                </c:pt>
                <c:pt idx="13212">
                  <c:v>-23.198224852071</c:v>
                </c:pt>
                <c:pt idx="13213">
                  <c:v>-22.9822485207101</c:v>
                </c:pt>
                <c:pt idx="13214">
                  <c:v>-22.7721893491124</c:v>
                </c:pt>
                <c:pt idx="13215">
                  <c:v>-22.5414201183432</c:v>
                </c:pt>
                <c:pt idx="13216">
                  <c:v>-22.3047337278107</c:v>
                </c:pt>
                <c:pt idx="13217">
                  <c:v>-22.1390532544379</c:v>
                </c:pt>
                <c:pt idx="13218">
                  <c:v>-21.9792899408284</c:v>
                </c:pt>
                <c:pt idx="13219">
                  <c:v>-21.8609467455621</c:v>
                </c:pt>
                <c:pt idx="13220">
                  <c:v>-21.7662721893491</c:v>
                </c:pt>
                <c:pt idx="13221">
                  <c:v>-21.707100591716</c:v>
                </c:pt>
                <c:pt idx="13222">
                  <c:v>-21.6715976331361</c:v>
                </c:pt>
                <c:pt idx="13223">
                  <c:v>-21.6242603550296</c:v>
                </c:pt>
                <c:pt idx="13224">
                  <c:v>-21.6005917159763</c:v>
                </c:pt>
                <c:pt idx="13225">
                  <c:v>-21.6331360946746</c:v>
                </c:pt>
                <c:pt idx="13226">
                  <c:v>-21.6923076923077</c:v>
                </c:pt>
                <c:pt idx="13227">
                  <c:v>-21.784023668639</c:v>
                </c:pt>
                <c:pt idx="13228">
                  <c:v>-21.9260355029586</c:v>
                </c:pt>
                <c:pt idx="13229">
                  <c:v>-22.1538461538462</c:v>
                </c:pt>
                <c:pt idx="13230">
                  <c:v>-22.3698224852071</c:v>
                </c:pt>
                <c:pt idx="13231">
                  <c:v>-22.6183431952663</c:v>
                </c:pt>
                <c:pt idx="13232">
                  <c:v>-22.8609467455621</c:v>
                </c:pt>
                <c:pt idx="13233">
                  <c:v>-23.1538461538462</c:v>
                </c:pt>
                <c:pt idx="13234">
                  <c:v>-23.4556213017752</c:v>
                </c:pt>
                <c:pt idx="13235">
                  <c:v>-23.7455621301775</c:v>
                </c:pt>
                <c:pt idx="13236">
                  <c:v>-24.0236686390533</c:v>
                </c:pt>
                <c:pt idx="13237">
                  <c:v>-24.3165680473373</c:v>
                </c:pt>
                <c:pt idx="13238">
                  <c:v>-24.603550295858</c:v>
                </c:pt>
                <c:pt idx="13239">
                  <c:v>-24.8875739644971</c:v>
                </c:pt>
                <c:pt idx="13240">
                  <c:v>-25.1745562130178</c:v>
                </c:pt>
                <c:pt idx="13241">
                  <c:v>-25.4763313609468</c:v>
                </c:pt>
                <c:pt idx="13242">
                  <c:v>-25.7810650887574</c:v>
                </c:pt>
                <c:pt idx="13243">
                  <c:v>-26.0532544378698</c:v>
                </c:pt>
                <c:pt idx="13244">
                  <c:v>-26.3402366863905</c:v>
                </c:pt>
                <c:pt idx="13245">
                  <c:v>-26.6538461538462</c:v>
                </c:pt>
                <c:pt idx="13246">
                  <c:v>-26.9467455621302</c:v>
                </c:pt>
                <c:pt idx="13247">
                  <c:v>-27.2130177514793</c:v>
                </c:pt>
                <c:pt idx="13248">
                  <c:v>-27.4763313609467</c:v>
                </c:pt>
                <c:pt idx="13249">
                  <c:v>-27.7603550295858</c:v>
                </c:pt>
                <c:pt idx="13250">
                  <c:v>-28.0532544378698</c:v>
                </c:pt>
                <c:pt idx="13251">
                  <c:v>-28.3047337278106</c:v>
                </c:pt>
                <c:pt idx="13252">
                  <c:v>-28.5236686390532</c:v>
                </c:pt>
                <c:pt idx="13253">
                  <c:v>-28.7514792899408</c:v>
                </c:pt>
                <c:pt idx="13254">
                  <c:v>-28.9585798816568</c:v>
                </c:pt>
                <c:pt idx="13255">
                  <c:v>-29.1331360946746</c:v>
                </c:pt>
                <c:pt idx="13256">
                  <c:v>-29.3313609467456</c:v>
                </c:pt>
                <c:pt idx="13257">
                  <c:v>-29.5443786982249</c:v>
                </c:pt>
                <c:pt idx="13258">
                  <c:v>-29.7781065088757</c:v>
                </c:pt>
                <c:pt idx="13259">
                  <c:v>-30.0177514792899</c:v>
                </c:pt>
                <c:pt idx="13260">
                  <c:v>-30.2781065088757</c:v>
                </c:pt>
                <c:pt idx="13261">
                  <c:v>-30.5710059171598</c:v>
                </c:pt>
                <c:pt idx="13262">
                  <c:v>-30.8934911242604</c:v>
                </c:pt>
                <c:pt idx="13263">
                  <c:v>-31.1952662721893</c:v>
                </c:pt>
                <c:pt idx="13264">
                  <c:v>-31.4881656804734</c:v>
                </c:pt>
                <c:pt idx="13265">
                  <c:v>-31.792899408284</c:v>
                </c:pt>
                <c:pt idx="13266">
                  <c:v>-32.1005917159763</c:v>
                </c:pt>
                <c:pt idx="13267">
                  <c:v>-32.4082840236686</c:v>
                </c:pt>
                <c:pt idx="13268">
                  <c:v>-32.7366863905325</c:v>
                </c:pt>
                <c:pt idx="13269">
                  <c:v>-33.1183431952663</c:v>
                </c:pt>
                <c:pt idx="13270">
                  <c:v>-33.5177514792899</c:v>
                </c:pt>
                <c:pt idx="13271">
                  <c:v>-33.9171597633136</c:v>
                </c:pt>
                <c:pt idx="13272">
                  <c:v>-34.3520710059172</c:v>
                </c:pt>
                <c:pt idx="13273">
                  <c:v>-34.8313609467456</c:v>
                </c:pt>
                <c:pt idx="13274">
                  <c:v>-35.3254437869823</c:v>
                </c:pt>
                <c:pt idx="13275">
                  <c:v>-35.8254437869822</c:v>
                </c:pt>
                <c:pt idx="13276">
                  <c:v>-36.3431952662722</c:v>
                </c:pt>
                <c:pt idx="13277">
                  <c:v>-36.8786982248521</c:v>
                </c:pt>
                <c:pt idx="13278">
                  <c:v>-37.4260355029586</c:v>
                </c:pt>
                <c:pt idx="13279">
                  <c:v>-37.9378698224852</c:v>
                </c:pt>
                <c:pt idx="13280">
                  <c:v>-38.4230769230769</c:v>
                </c:pt>
                <c:pt idx="13281">
                  <c:v>-38.8905325443787</c:v>
                </c:pt>
                <c:pt idx="13282">
                  <c:v>-39.3165680473373</c:v>
                </c:pt>
                <c:pt idx="13283">
                  <c:v>-39.698224852071</c:v>
                </c:pt>
                <c:pt idx="13284">
                  <c:v>-40.0502958579882</c:v>
                </c:pt>
                <c:pt idx="13285">
                  <c:v>-40.3994082840237</c:v>
                </c:pt>
                <c:pt idx="13286">
                  <c:v>-40.7662721893491</c:v>
                </c:pt>
                <c:pt idx="13287">
                  <c:v>-41.1272189349112</c:v>
                </c:pt>
                <c:pt idx="13288">
                  <c:v>-41.4733727810651</c:v>
                </c:pt>
                <c:pt idx="13289">
                  <c:v>-41.8372781065089</c:v>
                </c:pt>
                <c:pt idx="13290">
                  <c:v>-42.2100591715976</c:v>
                </c:pt>
                <c:pt idx="13291">
                  <c:v>-42.5591715976331</c:v>
                </c:pt>
                <c:pt idx="13292">
                  <c:v>-42.9260355029586</c:v>
                </c:pt>
                <c:pt idx="13293">
                  <c:v>-43.3165680473373</c:v>
                </c:pt>
                <c:pt idx="13294">
                  <c:v>-43.689349112426</c:v>
                </c:pt>
                <c:pt idx="13295">
                  <c:v>-44.0414201183432</c:v>
                </c:pt>
                <c:pt idx="13296">
                  <c:v>-44.3609467455621</c:v>
                </c:pt>
                <c:pt idx="13297">
                  <c:v>-44.6272189349113</c:v>
                </c:pt>
                <c:pt idx="13298">
                  <c:v>-44.819526627219</c:v>
                </c:pt>
                <c:pt idx="13299">
                  <c:v>-44.9497041420118</c:v>
                </c:pt>
                <c:pt idx="13300">
                  <c:v>-45.0473372781065</c:v>
                </c:pt>
                <c:pt idx="13301">
                  <c:v>-45.1153846153846</c:v>
                </c:pt>
                <c:pt idx="13302">
                  <c:v>-45.1597633136095</c:v>
                </c:pt>
                <c:pt idx="13303">
                  <c:v>-45.1775147928994</c:v>
                </c:pt>
                <c:pt idx="13304">
                  <c:v>-45.2011834319527</c:v>
                </c:pt>
                <c:pt idx="13305">
                  <c:v>-45.2100591715976</c:v>
                </c:pt>
                <c:pt idx="13306">
                  <c:v>-45.198224852071</c:v>
                </c:pt>
                <c:pt idx="13307">
                  <c:v>-45.2011834319527</c:v>
                </c:pt>
                <c:pt idx="13308">
                  <c:v>-45.2041420118343</c:v>
                </c:pt>
                <c:pt idx="13309">
                  <c:v>-45.2218934911243</c:v>
                </c:pt>
                <c:pt idx="13310">
                  <c:v>-45.2810650887574</c:v>
                </c:pt>
                <c:pt idx="13311">
                  <c:v>-45.3550295857988</c:v>
                </c:pt>
                <c:pt idx="13312">
                  <c:v>-45.4171597633136</c:v>
                </c:pt>
                <c:pt idx="13313">
                  <c:v>-45.4852071005917</c:v>
                </c:pt>
                <c:pt idx="13314">
                  <c:v>-45.5591715976331</c:v>
                </c:pt>
                <c:pt idx="13315">
                  <c:v>-45.6301775147929</c:v>
                </c:pt>
                <c:pt idx="13316">
                  <c:v>-45.7218934911243</c:v>
                </c:pt>
                <c:pt idx="13317">
                  <c:v>-45.8313609467456</c:v>
                </c:pt>
                <c:pt idx="13318">
                  <c:v>-45.9585798816568</c:v>
                </c:pt>
                <c:pt idx="13319">
                  <c:v>-46.1094674556213</c:v>
                </c:pt>
                <c:pt idx="13320">
                  <c:v>-46.2603550295858</c:v>
                </c:pt>
                <c:pt idx="13321">
                  <c:v>-46.4112426035503</c:v>
                </c:pt>
                <c:pt idx="13322">
                  <c:v>-46.5739644970414</c:v>
                </c:pt>
                <c:pt idx="13323">
                  <c:v>-46.7485207100592</c:v>
                </c:pt>
                <c:pt idx="13324">
                  <c:v>-46.9615384615385</c:v>
                </c:pt>
                <c:pt idx="13325">
                  <c:v>-47.189349112426</c:v>
                </c:pt>
                <c:pt idx="13326">
                  <c:v>-47.405325443787</c:v>
                </c:pt>
                <c:pt idx="13327">
                  <c:v>-47.6479289940828</c:v>
                </c:pt>
                <c:pt idx="13328">
                  <c:v>-47.8934911242604</c:v>
                </c:pt>
                <c:pt idx="13329">
                  <c:v>-48.1508875739645</c:v>
                </c:pt>
                <c:pt idx="13330">
                  <c:v>-48.4112426035503</c:v>
                </c:pt>
                <c:pt idx="13331">
                  <c:v>-48.6863905325444</c:v>
                </c:pt>
                <c:pt idx="13332">
                  <c:v>-48.991124260355</c:v>
                </c:pt>
                <c:pt idx="13333">
                  <c:v>-49.2988165680473</c:v>
                </c:pt>
                <c:pt idx="13334">
                  <c:v>-49.6153846153846</c:v>
                </c:pt>
                <c:pt idx="13335">
                  <c:v>-49.9171597633136</c:v>
                </c:pt>
                <c:pt idx="13336">
                  <c:v>-50.1804733727811</c:v>
                </c:pt>
                <c:pt idx="13337">
                  <c:v>-50.3846153846154</c:v>
                </c:pt>
                <c:pt idx="13338">
                  <c:v>-50.5266272189349</c:v>
                </c:pt>
                <c:pt idx="13339">
                  <c:v>-50.5976331360947</c:v>
                </c:pt>
                <c:pt idx="13340">
                  <c:v>-50.603550295858</c:v>
                </c:pt>
                <c:pt idx="13341">
                  <c:v>-50.5502958579882</c:v>
                </c:pt>
                <c:pt idx="13342">
                  <c:v>-50.4378698224852</c:v>
                </c:pt>
                <c:pt idx="13343">
                  <c:v>-50.2248520710059</c:v>
                </c:pt>
                <c:pt idx="13344">
                  <c:v>-49.8934911242604</c:v>
                </c:pt>
                <c:pt idx="13345">
                  <c:v>-49.4289940828402</c:v>
                </c:pt>
                <c:pt idx="13346">
                  <c:v>-48.9142011834319</c:v>
                </c:pt>
                <c:pt idx="13347">
                  <c:v>-48.3520710059172</c:v>
                </c:pt>
                <c:pt idx="13348">
                  <c:v>-47.7662721893491</c:v>
                </c:pt>
                <c:pt idx="13349">
                  <c:v>-47.1627218934911</c:v>
                </c:pt>
                <c:pt idx="13350">
                  <c:v>-46.5562130177515</c:v>
                </c:pt>
                <c:pt idx="13351">
                  <c:v>-45.9289940828402</c:v>
                </c:pt>
                <c:pt idx="13352">
                  <c:v>-45.3047337278107</c:v>
                </c:pt>
                <c:pt idx="13353">
                  <c:v>-44.6094674556213</c:v>
                </c:pt>
                <c:pt idx="13354">
                  <c:v>-43.8668639053254</c:v>
                </c:pt>
                <c:pt idx="13355">
                  <c:v>-43.0502958579882</c:v>
                </c:pt>
                <c:pt idx="13356">
                  <c:v>-42.1863905325444</c:v>
                </c:pt>
                <c:pt idx="13357">
                  <c:v>-41.2958579881657</c:v>
                </c:pt>
                <c:pt idx="13358">
                  <c:v>-40.3639053254438</c:v>
                </c:pt>
                <c:pt idx="13359">
                  <c:v>-39.3639053254438</c:v>
                </c:pt>
                <c:pt idx="13360">
                  <c:v>-38.292899408284</c:v>
                </c:pt>
                <c:pt idx="13361">
                  <c:v>-37.1686390532544</c:v>
                </c:pt>
                <c:pt idx="13362">
                  <c:v>-35.9970414201184</c:v>
                </c:pt>
                <c:pt idx="13363">
                  <c:v>-34.792899408284</c:v>
                </c:pt>
                <c:pt idx="13364">
                  <c:v>-33.594674556213</c:v>
                </c:pt>
                <c:pt idx="13365">
                  <c:v>-32.405325443787</c:v>
                </c:pt>
                <c:pt idx="13366">
                  <c:v>-31.2455621301775</c:v>
                </c:pt>
                <c:pt idx="13367">
                  <c:v>-30.0798816568047</c:v>
                </c:pt>
                <c:pt idx="13368">
                  <c:v>-28.9112426035503</c:v>
                </c:pt>
                <c:pt idx="13369">
                  <c:v>-27.810650887574</c:v>
                </c:pt>
                <c:pt idx="13370">
                  <c:v>-26.7692307692308</c:v>
                </c:pt>
                <c:pt idx="13371">
                  <c:v>-25.8254437869822</c:v>
                </c:pt>
                <c:pt idx="13372">
                  <c:v>-24.8846153846154</c:v>
                </c:pt>
                <c:pt idx="13373">
                  <c:v>-23.9585798816568</c:v>
                </c:pt>
                <c:pt idx="13374">
                  <c:v>-23.0295857988166</c:v>
                </c:pt>
                <c:pt idx="13375">
                  <c:v>-22.0887573964497</c:v>
                </c:pt>
                <c:pt idx="13376">
                  <c:v>-21.1153846153846</c:v>
                </c:pt>
                <c:pt idx="13377">
                  <c:v>-20.1479289940828</c:v>
                </c:pt>
                <c:pt idx="13378">
                  <c:v>-19.1656804733728</c:v>
                </c:pt>
                <c:pt idx="13379">
                  <c:v>-18.2218934911243</c:v>
                </c:pt>
                <c:pt idx="13380">
                  <c:v>-17.3402366863905</c:v>
                </c:pt>
                <c:pt idx="13381">
                  <c:v>-16.5710059171598</c:v>
                </c:pt>
                <c:pt idx="13382">
                  <c:v>-15.8343195266272</c:v>
                </c:pt>
                <c:pt idx="13383">
                  <c:v>-15.1005917159763</c:v>
                </c:pt>
                <c:pt idx="13384">
                  <c:v>-14.3520710059172</c:v>
                </c:pt>
                <c:pt idx="13385">
                  <c:v>-13.6834319526627</c:v>
                </c:pt>
                <c:pt idx="13386">
                  <c:v>-13.0828402366864</c:v>
                </c:pt>
                <c:pt idx="13387">
                  <c:v>-12.5384615384615</c:v>
                </c:pt>
                <c:pt idx="13388">
                  <c:v>-12.0828402366864</c:v>
                </c:pt>
                <c:pt idx="13389">
                  <c:v>-11.7455621301775</c:v>
                </c:pt>
                <c:pt idx="13390">
                  <c:v>-11.4615384615385</c:v>
                </c:pt>
                <c:pt idx="13391">
                  <c:v>-11.2603550295858</c:v>
                </c:pt>
                <c:pt idx="13392">
                  <c:v>-11.1065088757396</c:v>
                </c:pt>
                <c:pt idx="13393">
                  <c:v>-11.0532544378698</c:v>
                </c:pt>
                <c:pt idx="13394">
                  <c:v>-11.0355029585799</c:v>
                </c:pt>
                <c:pt idx="13395">
                  <c:v>-11.0502958579882</c:v>
                </c:pt>
                <c:pt idx="13396">
                  <c:v>-11.1272189349112</c:v>
                </c:pt>
                <c:pt idx="13397">
                  <c:v>-11.2159763313609</c:v>
                </c:pt>
                <c:pt idx="13398">
                  <c:v>-11.3550295857988</c:v>
                </c:pt>
                <c:pt idx="13399">
                  <c:v>-11.5325443786982</c:v>
                </c:pt>
                <c:pt idx="13400">
                  <c:v>-11.7366863905325</c:v>
                </c:pt>
                <c:pt idx="13401">
                  <c:v>-11.9792899408284</c:v>
                </c:pt>
                <c:pt idx="13402">
                  <c:v>-12.2366863905325</c:v>
                </c:pt>
                <c:pt idx="13403">
                  <c:v>-12.508875739645</c:v>
                </c:pt>
                <c:pt idx="13404">
                  <c:v>-12.8047337278106</c:v>
                </c:pt>
                <c:pt idx="13405">
                  <c:v>-13.1213017751479</c:v>
                </c:pt>
                <c:pt idx="13406">
                  <c:v>-13.3698224852071</c:v>
                </c:pt>
                <c:pt idx="13407">
                  <c:v>-13.5710059171598</c:v>
                </c:pt>
                <c:pt idx="13408">
                  <c:v>-13.792899408284</c:v>
                </c:pt>
                <c:pt idx="13409">
                  <c:v>-14.0562130177515</c:v>
                </c:pt>
                <c:pt idx="13410">
                  <c:v>-14.3934911242604</c:v>
                </c:pt>
                <c:pt idx="13411">
                  <c:v>-14.7455621301775</c:v>
                </c:pt>
                <c:pt idx="13412">
                  <c:v>-15.1508875739645</c:v>
                </c:pt>
                <c:pt idx="13413">
                  <c:v>-15.6420118343195</c:v>
                </c:pt>
                <c:pt idx="13414">
                  <c:v>-16.1479289940828</c:v>
                </c:pt>
                <c:pt idx="13415">
                  <c:v>-16.6272189349112</c:v>
                </c:pt>
                <c:pt idx="13416">
                  <c:v>-17.1301775147929</c:v>
                </c:pt>
                <c:pt idx="13417">
                  <c:v>-17.6627218934911</c:v>
                </c:pt>
                <c:pt idx="13418">
                  <c:v>-18.1952662721894</c:v>
                </c:pt>
                <c:pt idx="13419">
                  <c:v>-18.7307692307692</c:v>
                </c:pt>
                <c:pt idx="13420">
                  <c:v>-19.3224852071006</c:v>
                </c:pt>
                <c:pt idx="13421">
                  <c:v>-19.9171597633136</c:v>
                </c:pt>
                <c:pt idx="13422">
                  <c:v>-20.4881656804734</c:v>
                </c:pt>
                <c:pt idx="13423">
                  <c:v>-21.0502958579882</c:v>
                </c:pt>
                <c:pt idx="13424">
                  <c:v>-21.612426035503</c:v>
                </c:pt>
                <c:pt idx="13425">
                  <c:v>-22.1479289940828</c:v>
                </c:pt>
                <c:pt idx="13426">
                  <c:v>-22.6597633136095</c:v>
                </c:pt>
                <c:pt idx="13427">
                  <c:v>-23.1656804733728</c:v>
                </c:pt>
                <c:pt idx="13428">
                  <c:v>-23.6834319526627</c:v>
                </c:pt>
                <c:pt idx="13429">
                  <c:v>-24.1834319526627</c:v>
                </c:pt>
                <c:pt idx="13430">
                  <c:v>-24.6568047337278</c:v>
                </c:pt>
                <c:pt idx="13431">
                  <c:v>-25.112426035503</c:v>
                </c:pt>
                <c:pt idx="13432">
                  <c:v>-25.5798816568047</c:v>
                </c:pt>
                <c:pt idx="13433">
                  <c:v>-25.9970414201183</c:v>
                </c:pt>
                <c:pt idx="13434">
                  <c:v>-26.3520710059172</c:v>
                </c:pt>
                <c:pt idx="13435">
                  <c:v>-26.6656804733728</c:v>
                </c:pt>
                <c:pt idx="13436">
                  <c:v>-26.9378698224852</c:v>
                </c:pt>
                <c:pt idx="13437">
                  <c:v>-27.1538461538462</c:v>
                </c:pt>
                <c:pt idx="13438">
                  <c:v>-27.3047337278106</c:v>
                </c:pt>
                <c:pt idx="13439">
                  <c:v>-27.4112426035503</c:v>
                </c:pt>
                <c:pt idx="13440">
                  <c:v>-27.4763313609467</c:v>
                </c:pt>
                <c:pt idx="13441">
                  <c:v>-27.5059171597633</c:v>
                </c:pt>
                <c:pt idx="13442">
                  <c:v>-27.508875739645</c:v>
                </c:pt>
                <c:pt idx="13443">
                  <c:v>-27.4319526627219</c:v>
                </c:pt>
                <c:pt idx="13444">
                  <c:v>-27.3136094674556</c:v>
                </c:pt>
                <c:pt idx="13445">
                  <c:v>-27.1420118343195</c:v>
                </c:pt>
                <c:pt idx="13446">
                  <c:v>-26.9082840236686</c:v>
                </c:pt>
                <c:pt idx="13447">
                  <c:v>-26.6390532544379</c:v>
                </c:pt>
                <c:pt idx="13448">
                  <c:v>-26.3313609467456</c:v>
                </c:pt>
                <c:pt idx="13449">
                  <c:v>-25.9940828402367</c:v>
                </c:pt>
                <c:pt idx="13450">
                  <c:v>-25.6153846153846</c:v>
                </c:pt>
                <c:pt idx="13451">
                  <c:v>-25.2130177514793</c:v>
                </c:pt>
                <c:pt idx="13452">
                  <c:v>-24.7307692307692</c:v>
                </c:pt>
                <c:pt idx="13453">
                  <c:v>-24.1656804733728</c:v>
                </c:pt>
                <c:pt idx="13454">
                  <c:v>-23.5887573964497</c:v>
                </c:pt>
                <c:pt idx="13455">
                  <c:v>-22.9940828402367</c:v>
                </c:pt>
                <c:pt idx="13456">
                  <c:v>-22.4023668639053</c:v>
                </c:pt>
                <c:pt idx="13457">
                  <c:v>-21.7958579881657</c:v>
                </c:pt>
                <c:pt idx="13458">
                  <c:v>-21.207100591716</c:v>
                </c:pt>
                <c:pt idx="13459">
                  <c:v>-20.6479289940828</c:v>
                </c:pt>
                <c:pt idx="13460">
                  <c:v>-20.103550295858</c:v>
                </c:pt>
                <c:pt idx="13461">
                  <c:v>-19.5325443786982</c:v>
                </c:pt>
                <c:pt idx="13462">
                  <c:v>-18.9201183431953</c:v>
                </c:pt>
                <c:pt idx="13463">
                  <c:v>-18.2721893491124</c:v>
                </c:pt>
                <c:pt idx="13464">
                  <c:v>-17.585798816568</c:v>
                </c:pt>
                <c:pt idx="13465">
                  <c:v>-16.8372781065089</c:v>
                </c:pt>
                <c:pt idx="13466">
                  <c:v>-16.0591715976331</c:v>
                </c:pt>
                <c:pt idx="13467">
                  <c:v>-15.2278106508876</c:v>
                </c:pt>
                <c:pt idx="13468">
                  <c:v>-14.3136094674556</c:v>
                </c:pt>
                <c:pt idx="13469">
                  <c:v>-13.3431952662722</c:v>
                </c:pt>
                <c:pt idx="13470">
                  <c:v>-12.3195266272189</c:v>
                </c:pt>
                <c:pt idx="13471">
                  <c:v>-11.2278106508876</c:v>
                </c:pt>
                <c:pt idx="13472">
                  <c:v>-10.085798816568</c:v>
                </c:pt>
                <c:pt idx="13473">
                  <c:v>-8.91420118343195</c:v>
                </c:pt>
                <c:pt idx="13474">
                  <c:v>-7.73372781065089</c:v>
                </c:pt>
                <c:pt idx="13475">
                  <c:v>-6.55621301775148</c:v>
                </c:pt>
                <c:pt idx="13476">
                  <c:v>-5.39940828402367</c:v>
                </c:pt>
                <c:pt idx="13477">
                  <c:v>-4.26923076923077</c:v>
                </c:pt>
                <c:pt idx="13478">
                  <c:v>-3.21005917159763</c:v>
                </c:pt>
                <c:pt idx="13479">
                  <c:v>-2.18047337278106</c:v>
                </c:pt>
                <c:pt idx="13480">
                  <c:v>-1.08579881656805</c:v>
                </c:pt>
                <c:pt idx="13481">
                  <c:v>0.038461538461539</c:v>
                </c:pt>
                <c:pt idx="13482">
                  <c:v>1.20710059171598</c:v>
                </c:pt>
                <c:pt idx="13483">
                  <c:v>2.39940828402367</c:v>
                </c:pt>
                <c:pt idx="13484">
                  <c:v>3.61538461538462</c:v>
                </c:pt>
                <c:pt idx="13485">
                  <c:v>4.84319526627219</c:v>
                </c:pt>
                <c:pt idx="13486">
                  <c:v>6.10355029585799</c:v>
                </c:pt>
                <c:pt idx="13487">
                  <c:v>7.37573964497042</c:v>
                </c:pt>
                <c:pt idx="13488">
                  <c:v>8.66568047337278</c:v>
                </c:pt>
                <c:pt idx="13489">
                  <c:v>9.96153846153846</c:v>
                </c:pt>
                <c:pt idx="13490">
                  <c:v>11.2721893491124</c:v>
                </c:pt>
                <c:pt idx="13491">
                  <c:v>12.5976331360947</c:v>
                </c:pt>
                <c:pt idx="13492">
                  <c:v>13.9112426035503</c:v>
                </c:pt>
                <c:pt idx="13493">
                  <c:v>15.1568047337278</c:v>
                </c:pt>
                <c:pt idx="13494">
                  <c:v>16.3165680473373</c:v>
                </c:pt>
                <c:pt idx="13495">
                  <c:v>17.405325443787</c:v>
                </c:pt>
                <c:pt idx="13496">
                  <c:v>18.4497041420118</c:v>
                </c:pt>
                <c:pt idx="13497">
                  <c:v>19.4733727810651</c:v>
                </c:pt>
                <c:pt idx="13498">
                  <c:v>20.4644970414201</c:v>
                </c:pt>
                <c:pt idx="13499">
                  <c:v>21.4497041420118</c:v>
                </c:pt>
                <c:pt idx="13500">
                  <c:v>22.4467455621302</c:v>
                </c:pt>
                <c:pt idx="13501">
                  <c:v>23.4674556213018</c:v>
                </c:pt>
                <c:pt idx="13502">
                  <c:v>24.508875739645</c:v>
                </c:pt>
                <c:pt idx="13503">
                  <c:v>25.5828402366864</c:v>
                </c:pt>
                <c:pt idx="13504">
                  <c:v>26.6508875739645</c:v>
                </c:pt>
                <c:pt idx="13505">
                  <c:v>27.6449704142012</c:v>
                </c:pt>
                <c:pt idx="13506">
                  <c:v>28.5562130177515</c:v>
                </c:pt>
                <c:pt idx="13507">
                  <c:v>29.4260355029586</c:v>
                </c:pt>
                <c:pt idx="13508">
                  <c:v>30.2485207100592</c:v>
                </c:pt>
                <c:pt idx="13509">
                  <c:v>31.0177514792899</c:v>
                </c:pt>
                <c:pt idx="13510">
                  <c:v>31.7396449704142</c:v>
                </c:pt>
                <c:pt idx="13511">
                  <c:v>32.4349112426035</c:v>
                </c:pt>
                <c:pt idx="13512">
                  <c:v>33.0739644970414</c:v>
                </c:pt>
                <c:pt idx="13513">
                  <c:v>33.6538461538461</c:v>
                </c:pt>
                <c:pt idx="13514">
                  <c:v>34.1834319526627</c:v>
                </c:pt>
                <c:pt idx="13515">
                  <c:v>34.6479289940828</c:v>
                </c:pt>
                <c:pt idx="13516">
                  <c:v>35.0177514792899</c:v>
                </c:pt>
                <c:pt idx="13517">
                  <c:v>35.2958579881656</c:v>
                </c:pt>
                <c:pt idx="13518">
                  <c:v>35.5502958579881</c:v>
                </c:pt>
                <c:pt idx="13519">
                  <c:v>35.7781065088757</c:v>
                </c:pt>
                <c:pt idx="13520">
                  <c:v>35.9556213017751</c:v>
                </c:pt>
                <c:pt idx="13521">
                  <c:v>36.085798816568</c:v>
                </c:pt>
                <c:pt idx="13522">
                  <c:v>36.162721893491</c:v>
                </c:pt>
                <c:pt idx="13523">
                  <c:v>36.1242603550295</c:v>
                </c:pt>
                <c:pt idx="13524">
                  <c:v>35.9881656804733</c:v>
                </c:pt>
                <c:pt idx="13525">
                  <c:v>35.7100591715975</c:v>
                </c:pt>
                <c:pt idx="13526">
                  <c:v>35.3076923076922</c:v>
                </c:pt>
                <c:pt idx="13527">
                  <c:v>34.7721893491123</c:v>
                </c:pt>
                <c:pt idx="13528">
                  <c:v>34.1331360946745</c:v>
                </c:pt>
                <c:pt idx="13529">
                  <c:v>33.4142011834319</c:v>
                </c:pt>
                <c:pt idx="13530">
                  <c:v>32.6420118343195</c:v>
                </c:pt>
                <c:pt idx="13531">
                  <c:v>31.8579881656804</c:v>
                </c:pt>
                <c:pt idx="13532">
                  <c:v>31.0591715976331</c:v>
                </c:pt>
                <c:pt idx="13533">
                  <c:v>30.2248520710059</c:v>
                </c:pt>
                <c:pt idx="13534">
                  <c:v>29.3372781065088</c:v>
                </c:pt>
                <c:pt idx="13535">
                  <c:v>28.4142011834319</c:v>
                </c:pt>
                <c:pt idx="13536">
                  <c:v>27.4733727810651</c:v>
                </c:pt>
                <c:pt idx="13537">
                  <c:v>26.5059171597633</c:v>
                </c:pt>
                <c:pt idx="13538">
                  <c:v>25.5384615384615</c:v>
                </c:pt>
                <c:pt idx="13539">
                  <c:v>24.5473372781065</c:v>
                </c:pt>
                <c:pt idx="13540">
                  <c:v>23.5266272189349</c:v>
                </c:pt>
                <c:pt idx="13541">
                  <c:v>22.5207100591716</c:v>
                </c:pt>
                <c:pt idx="13542">
                  <c:v>21.5147928994083</c:v>
                </c:pt>
                <c:pt idx="13543">
                  <c:v>20.5621301775148</c:v>
                </c:pt>
                <c:pt idx="13544">
                  <c:v>19.6065088757397</c:v>
                </c:pt>
                <c:pt idx="13545">
                  <c:v>18.6804733727811</c:v>
                </c:pt>
                <c:pt idx="13546">
                  <c:v>17.8076923076924</c:v>
                </c:pt>
                <c:pt idx="13547">
                  <c:v>16.9822485207101</c:v>
                </c:pt>
                <c:pt idx="13548">
                  <c:v>16.1538461538462</c:v>
                </c:pt>
                <c:pt idx="13549">
                  <c:v>15.3727810650888</c:v>
                </c:pt>
                <c:pt idx="13550">
                  <c:v>14.6597633136095</c:v>
                </c:pt>
                <c:pt idx="13551">
                  <c:v>14.0236686390533</c:v>
                </c:pt>
                <c:pt idx="13552">
                  <c:v>13.4260355029586</c:v>
                </c:pt>
                <c:pt idx="13553">
                  <c:v>12.8727810650888</c:v>
                </c:pt>
                <c:pt idx="13554">
                  <c:v>12.3698224852072</c:v>
                </c:pt>
                <c:pt idx="13555">
                  <c:v>11.8964497041421</c:v>
                </c:pt>
                <c:pt idx="13556">
                  <c:v>11.3994082840237</c:v>
                </c:pt>
                <c:pt idx="13557">
                  <c:v>10.8816568047338</c:v>
                </c:pt>
                <c:pt idx="13558">
                  <c:v>10.3343195266272</c:v>
                </c:pt>
                <c:pt idx="13559">
                  <c:v>9.77218934911244</c:v>
                </c:pt>
                <c:pt idx="13560">
                  <c:v>9.17751479289941</c:v>
                </c:pt>
                <c:pt idx="13561">
                  <c:v>8.58875739644971</c:v>
                </c:pt>
                <c:pt idx="13562">
                  <c:v>7.97041420118343</c:v>
                </c:pt>
                <c:pt idx="13563">
                  <c:v>7.30769230769231</c:v>
                </c:pt>
                <c:pt idx="13564">
                  <c:v>6.59171597633136</c:v>
                </c:pt>
                <c:pt idx="13565">
                  <c:v>5.87278106508875</c:v>
                </c:pt>
                <c:pt idx="13566">
                  <c:v>5.15384615384615</c:v>
                </c:pt>
                <c:pt idx="13567">
                  <c:v>4.39940828402366</c:v>
                </c:pt>
                <c:pt idx="13568">
                  <c:v>3.64201183431952</c:v>
                </c:pt>
                <c:pt idx="13569">
                  <c:v>2.88461538461538</c:v>
                </c:pt>
                <c:pt idx="13570">
                  <c:v>2.11242603550296</c:v>
                </c:pt>
                <c:pt idx="13571">
                  <c:v>1.2810650887574</c:v>
                </c:pt>
                <c:pt idx="13572">
                  <c:v>0.375739644970415</c:v>
                </c:pt>
                <c:pt idx="13573">
                  <c:v>-0.550295857988164</c:v>
                </c:pt>
                <c:pt idx="13574">
                  <c:v>-1.47041420118343</c:v>
                </c:pt>
                <c:pt idx="13575">
                  <c:v>-2.3905325443787</c:v>
                </c:pt>
                <c:pt idx="13576">
                  <c:v>-3.32248520710059</c:v>
                </c:pt>
                <c:pt idx="13577">
                  <c:v>-4.25147928994083</c:v>
                </c:pt>
                <c:pt idx="13578">
                  <c:v>-5.17159763313609</c:v>
                </c:pt>
                <c:pt idx="13579">
                  <c:v>-6.08579881656805</c:v>
                </c:pt>
                <c:pt idx="13580">
                  <c:v>-7.02662721893491</c:v>
                </c:pt>
                <c:pt idx="13581">
                  <c:v>-7.98224852071006</c:v>
                </c:pt>
                <c:pt idx="13582">
                  <c:v>-8.9112426035503</c:v>
                </c:pt>
                <c:pt idx="13583">
                  <c:v>-9.77218934911243</c:v>
                </c:pt>
                <c:pt idx="13584">
                  <c:v>-10.585798816568</c:v>
                </c:pt>
                <c:pt idx="13585">
                  <c:v>-11.3727810650888</c:v>
                </c:pt>
                <c:pt idx="13586">
                  <c:v>-12.1005917159763</c:v>
                </c:pt>
                <c:pt idx="13587">
                  <c:v>-12.8136094674556</c:v>
                </c:pt>
                <c:pt idx="13588">
                  <c:v>-13.5059171597633</c:v>
                </c:pt>
                <c:pt idx="13589">
                  <c:v>-14.1479289940828</c:v>
                </c:pt>
                <c:pt idx="13590">
                  <c:v>-14.7396449704142</c:v>
                </c:pt>
                <c:pt idx="13591">
                  <c:v>-15.3047337278106</c:v>
                </c:pt>
                <c:pt idx="13592">
                  <c:v>-15.8550295857988</c:v>
                </c:pt>
                <c:pt idx="13593">
                  <c:v>-16.4023668639053</c:v>
                </c:pt>
                <c:pt idx="13594">
                  <c:v>-16.9497041420118</c:v>
                </c:pt>
                <c:pt idx="13595">
                  <c:v>-17.5473372781065</c:v>
                </c:pt>
                <c:pt idx="13596">
                  <c:v>-18.1508875739645</c:v>
                </c:pt>
                <c:pt idx="13597">
                  <c:v>-18.6952662721894</c:v>
                </c:pt>
                <c:pt idx="13598">
                  <c:v>-19.1183431952663</c:v>
                </c:pt>
                <c:pt idx="13599">
                  <c:v>-19.5118343195266</c:v>
                </c:pt>
                <c:pt idx="13600">
                  <c:v>-19.8343195266272</c:v>
                </c:pt>
                <c:pt idx="13601">
                  <c:v>-20.0976331360947</c:v>
                </c:pt>
                <c:pt idx="13602">
                  <c:v>-20.3224852071006</c:v>
                </c:pt>
                <c:pt idx="13603">
                  <c:v>-20.4792899408284</c:v>
                </c:pt>
                <c:pt idx="13604">
                  <c:v>-20.5798816568047</c:v>
                </c:pt>
                <c:pt idx="13605">
                  <c:v>-20.6213017751479</c:v>
                </c:pt>
                <c:pt idx="13606">
                  <c:v>-20.5650887573964</c:v>
                </c:pt>
                <c:pt idx="13607">
                  <c:v>-20.4142011834319</c:v>
                </c:pt>
                <c:pt idx="13608">
                  <c:v>-20.1479289940828</c:v>
                </c:pt>
                <c:pt idx="13609">
                  <c:v>-19.8431952662722</c:v>
                </c:pt>
                <c:pt idx="13610">
                  <c:v>-19.4792899408284</c:v>
                </c:pt>
                <c:pt idx="13611">
                  <c:v>-19.0739644970414</c:v>
                </c:pt>
                <c:pt idx="13612">
                  <c:v>-18.603550295858</c:v>
                </c:pt>
                <c:pt idx="13613">
                  <c:v>-18.0769230769231</c:v>
                </c:pt>
                <c:pt idx="13614">
                  <c:v>-17.4763313609467</c:v>
                </c:pt>
                <c:pt idx="13615">
                  <c:v>-16.7869822485207</c:v>
                </c:pt>
                <c:pt idx="13616">
                  <c:v>-16.0325443786982</c:v>
                </c:pt>
                <c:pt idx="13617">
                  <c:v>-15.2130177514793</c:v>
                </c:pt>
                <c:pt idx="13618">
                  <c:v>-14.3313609467456</c:v>
                </c:pt>
                <c:pt idx="13619">
                  <c:v>-13.3698224852071</c:v>
                </c:pt>
                <c:pt idx="13620">
                  <c:v>-12.3372781065089</c:v>
                </c:pt>
                <c:pt idx="13621">
                  <c:v>-11.2218934911243</c:v>
                </c:pt>
                <c:pt idx="13622">
                  <c:v>-10.0295857988166</c:v>
                </c:pt>
                <c:pt idx="13623">
                  <c:v>-8.79881656804734</c:v>
                </c:pt>
                <c:pt idx="13624">
                  <c:v>-7.56508875739645</c:v>
                </c:pt>
                <c:pt idx="13625">
                  <c:v>-6.31656804733728</c:v>
                </c:pt>
                <c:pt idx="13626">
                  <c:v>-5.07692307692308</c:v>
                </c:pt>
                <c:pt idx="13627">
                  <c:v>-3.82248520710059</c:v>
                </c:pt>
                <c:pt idx="13628">
                  <c:v>-2.53254437869822</c:v>
                </c:pt>
                <c:pt idx="13629">
                  <c:v>-1.24556213017751</c:v>
                </c:pt>
                <c:pt idx="13630">
                  <c:v>0.0798816568047328</c:v>
                </c:pt>
                <c:pt idx="13631">
                  <c:v>1.44082840236686</c:v>
                </c:pt>
                <c:pt idx="13632">
                  <c:v>2.78994082840237</c:v>
                </c:pt>
                <c:pt idx="13633">
                  <c:v>4.11538461538461</c:v>
                </c:pt>
                <c:pt idx="13634">
                  <c:v>5.41420118343195</c:v>
                </c:pt>
                <c:pt idx="13635">
                  <c:v>6.70414201183432</c:v>
                </c:pt>
                <c:pt idx="13636">
                  <c:v>7.96745562130177</c:v>
                </c:pt>
                <c:pt idx="13637">
                  <c:v>9.25443786982248</c:v>
                </c:pt>
                <c:pt idx="13638">
                  <c:v>10.5502958579882</c:v>
                </c:pt>
                <c:pt idx="13639">
                  <c:v>11.8609467455621</c:v>
                </c:pt>
                <c:pt idx="13640">
                  <c:v>13.1775147928994</c:v>
                </c:pt>
                <c:pt idx="13641">
                  <c:v>14.4260355029586</c:v>
                </c:pt>
                <c:pt idx="13642">
                  <c:v>15.6479289940828</c:v>
                </c:pt>
                <c:pt idx="13643">
                  <c:v>16.8254437869822</c:v>
                </c:pt>
                <c:pt idx="13644">
                  <c:v>17.991124260355</c:v>
                </c:pt>
                <c:pt idx="13645">
                  <c:v>19.1538461538462</c:v>
                </c:pt>
                <c:pt idx="13646">
                  <c:v>20.3313609467456</c:v>
                </c:pt>
                <c:pt idx="13647">
                  <c:v>21.4674556213018</c:v>
                </c:pt>
                <c:pt idx="13648">
                  <c:v>22.5710059171598</c:v>
                </c:pt>
                <c:pt idx="13649">
                  <c:v>23.6656804733728</c:v>
                </c:pt>
                <c:pt idx="13650">
                  <c:v>24.7100591715976</c:v>
                </c:pt>
                <c:pt idx="13651">
                  <c:v>25.7455621301775</c:v>
                </c:pt>
                <c:pt idx="13652">
                  <c:v>26.7662721893491</c:v>
                </c:pt>
                <c:pt idx="13653">
                  <c:v>27.7366863905325</c:v>
                </c:pt>
                <c:pt idx="13654">
                  <c:v>28.6449704142012</c:v>
                </c:pt>
                <c:pt idx="13655">
                  <c:v>29.4970414201183</c:v>
                </c:pt>
                <c:pt idx="13656">
                  <c:v>30.2751479289941</c:v>
                </c:pt>
                <c:pt idx="13657">
                  <c:v>30.9704142011834</c:v>
                </c:pt>
                <c:pt idx="13658">
                  <c:v>31.6094674556213</c:v>
                </c:pt>
                <c:pt idx="13659">
                  <c:v>32.1952662721894</c:v>
                </c:pt>
                <c:pt idx="13660">
                  <c:v>32.7426035502959</c:v>
                </c:pt>
                <c:pt idx="13661">
                  <c:v>33.2426035502959</c:v>
                </c:pt>
                <c:pt idx="13662">
                  <c:v>33.698224852071</c:v>
                </c:pt>
                <c:pt idx="13663">
                  <c:v>34.0739644970414</c:v>
                </c:pt>
                <c:pt idx="13664">
                  <c:v>34.3639053254438</c:v>
                </c:pt>
                <c:pt idx="13665">
                  <c:v>34.5591715976331</c:v>
                </c:pt>
                <c:pt idx="13666">
                  <c:v>34.6952662721893</c:v>
                </c:pt>
                <c:pt idx="13667">
                  <c:v>34.8224852071006</c:v>
                </c:pt>
                <c:pt idx="13668">
                  <c:v>34.905325443787</c:v>
                </c:pt>
                <c:pt idx="13669">
                  <c:v>34.9763313609467</c:v>
                </c:pt>
                <c:pt idx="13670">
                  <c:v>35.0059171597633</c:v>
                </c:pt>
                <c:pt idx="13671">
                  <c:v>34.9792899408284</c:v>
                </c:pt>
                <c:pt idx="13672">
                  <c:v>34.8698224852071</c:v>
                </c:pt>
                <c:pt idx="13673">
                  <c:v>34.7248520710059</c:v>
                </c:pt>
                <c:pt idx="13674">
                  <c:v>34.5384615384615</c:v>
                </c:pt>
                <c:pt idx="13675">
                  <c:v>34.3017751479289</c:v>
                </c:pt>
                <c:pt idx="13676">
                  <c:v>34.0414201183431</c:v>
                </c:pt>
                <c:pt idx="13677">
                  <c:v>33.7485207100591</c:v>
                </c:pt>
                <c:pt idx="13678">
                  <c:v>33.4201183431952</c:v>
                </c:pt>
                <c:pt idx="13679">
                  <c:v>33.0355029585798</c:v>
                </c:pt>
                <c:pt idx="13680">
                  <c:v>32.6153846153846</c:v>
                </c:pt>
                <c:pt idx="13681">
                  <c:v>32.2011834319526</c:v>
                </c:pt>
                <c:pt idx="13682">
                  <c:v>31.7633136094674</c:v>
                </c:pt>
                <c:pt idx="13683">
                  <c:v>31.3047337278106</c:v>
                </c:pt>
                <c:pt idx="13684">
                  <c:v>30.8520710059171</c:v>
                </c:pt>
                <c:pt idx="13685">
                  <c:v>30.4201183431952</c:v>
                </c:pt>
                <c:pt idx="13686">
                  <c:v>29.9763313609467</c:v>
                </c:pt>
                <c:pt idx="13687">
                  <c:v>29.5177514792899</c:v>
                </c:pt>
                <c:pt idx="13688">
                  <c:v>29.0384615384615</c:v>
                </c:pt>
                <c:pt idx="13689">
                  <c:v>28.5680473372781</c:v>
                </c:pt>
                <c:pt idx="13690">
                  <c:v>28.0769230769231</c:v>
                </c:pt>
                <c:pt idx="13691">
                  <c:v>27.594674556213</c:v>
                </c:pt>
                <c:pt idx="13692">
                  <c:v>27.1272189349112</c:v>
                </c:pt>
                <c:pt idx="13693">
                  <c:v>26.6331360946746</c:v>
                </c:pt>
                <c:pt idx="13694">
                  <c:v>26.1065088757397</c:v>
                </c:pt>
                <c:pt idx="13695">
                  <c:v>25.5502958579882</c:v>
                </c:pt>
                <c:pt idx="13696">
                  <c:v>24.9674556213018</c:v>
                </c:pt>
                <c:pt idx="13697">
                  <c:v>24.3550295857989</c:v>
                </c:pt>
                <c:pt idx="13698">
                  <c:v>23.707100591716</c:v>
                </c:pt>
                <c:pt idx="13699">
                  <c:v>23.0355029585799</c:v>
                </c:pt>
                <c:pt idx="13700">
                  <c:v>22.3727810650888</c:v>
                </c:pt>
                <c:pt idx="13701">
                  <c:v>21.7307692307693</c:v>
                </c:pt>
                <c:pt idx="13702">
                  <c:v>21.112426035503</c:v>
                </c:pt>
                <c:pt idx="13703">
                  <c:v>20.4911242603551</c:v>
                </c:pt>
                <c:pt idx="13704">
                  <c:v>19.8579881656805</c:v>
                </c:pt>
                <c:pt idx="13705">
                  <c:v>19.2603550295859</c:v>
                </c:pt>
                <c:pt idx="13706">
                  <c:v>18.6952662721894</c:v>
                </c:pt>
                <c:pt idx="13707">
                  <c:v>18.1094674556214</c:v>
                </c:pt>
                <c:pt idx="13708">
                  <c:v>17.51775147929</c:v>
                </c:pt>
                <c:pt idx="13709">
                  <c:v>16.9289940828403</c:v>
                </c:pt>
                <c:pt idx="13710">
                  <c:v>16.2958579881657</c:v>
                </c:pt>
                <c:pt idx="13711">
                  <c:v>15.6272189349113</c:v>
                </c:pt>
                <c:pt idx="13712">
                  <c:v>14.9408284023669</c:v>
                </c:pt>
                <c:pt idx="13713">
                  <c:v>14.2573964497042</c:v>
                </c:pt>
                <c:pt idx="13714">
                  <c:v>13.5739644970415</c:v>
                </c:pt>
                <c:pt idx="13715">
                  <c:v>12.8668639053255</c:v>
                </c:pt>
                <c:pt idx="13716">
                  <c:v>12.1715976331361</c:v>
                </c:pt>
                <c:pt idx="13717">
                  <c:v>11.5147928994083</c:v>
                </c:pt>
                <c:pt idx="13718">
                  <c:v>10.8136094674557</c:v>
                </c:pt>
                <c:pt idx="13719">
                  <c:v>10.1153846153846</c:v>
                </c:pt>
                <c:pt idx="13720">
                  <c:v>9.43195266272191</c:v>
                </c:pt>
                <c:pt idx="13721">
                  <c:v>8.76331360946747</c:v>
                </c:pt>
                <c:pt idx="13722">
                  <c:v>8.11538461538463</c:v>
                </c:pt>
                <c:pt idx="13723">
                  <c:v>7.48816568047338</c:v>
                </c:pt>
                <c:pt idx="13724">
                  <c:v>6.91715976331362</c:v>
                </c:pt>
                <c:pt idx="13725">
                  <c:v>6.39644970414202</c:v>
                </c:pt>
                <c:pt idx="13726">
                  <c:v>5.86686390532545</c:v>
                </c:pt>
                <c:pt idx="13727">
                  <c:v>5.32840236686391</c:v>
                </c:pt>
                <c:pt idx="13728">
                  <c:v>4.77810650887574</c:v>
                </c:pt>
                <c:pt idx="13729">
                  <c:v>4.23668639053255</c:v>
                </c:pt>
                <c:pt idx="13730">
                  <c:v>3.70118343195266</c:v>
                </c:pt>
                <c:pt idx="13731">
                  <c:v>3.18047337278107</c:v>
                </c:pt>
                <c:pt idx="13732">
                  <c:v>2.66863905325444</c:v>
                </c:pt>
                <c:pt idx="13733">
                  <c:v>2.19822485207101</c:v>
                </c:pt>
                <c:pt idx="13734">
                  <c:v>1.78994082840237</c:v>
                </c:pt>
                <c:pt idx="13735">
                  <c:v>1.44378698224852</c:v>
                </c:pt>
                <c:pt idx="13736">
                  <c:v>1.18639053254438</c:v>
                </c:pt>
                <c:pt idx="13737">
                  <c:v>0.979289940828403</c:v>
                </c:pt>
                <c:pt idx="13738">
                  <c:v>0.816568047337279</c:v>
                </c:pt>
                <c:pt idx="13739">
                  <c:v>0.727810650887575</c:v>
                </c:pt>
                <c:pt idx="13740">
                  <c:v>0.718934911242605</c:v>
                </c:pt>
                <c:pt idx="13741">
                  <c:v>0.801775147928995</c:v>
                </c:pt>
                <c:pt idx="13742">
                  <c:v>0.994082840236688</c:v>
                </c:pt>
                <c:pt idx="13743">
                  <c:v>1.25443786982249</c:v>
                </c:pt>
                <c:pt idx="13744">
                  <c:v>1.61834319526627</c:v>
                </c:pt>
                <c:pt idx="13745">
                  <c:v>2.06804733727811</c:v>
                </c:pt>
                <c:pt idx="13746">
                  <c:v>2.60059171597633</c:v>
                </c:pt>
                <c:pt idx="13747">
                  <c:v>3.18047337278107</c:v>
                </c:pt>
                <c:pt idx="13748">
                  <c:v>3.80177514792899</c:v>
                </c:pt>
                <c:pt idx="13749">
                  <c:v>4.48520710059172</c:v>
                </c:pt>
                <c:pt idx="13750">
                  <c:v>5.22189349112426</c:v>
                </c:pt>
                <c:pt idx="13751">
                  <c:v>6.01479289940828</c:v>
                </c:pt>
                <c:pt idx="13752">
                  <c:v>6.87869822485207</c:v>
                </c:pt>
                <c:pt idx="13753">
                  <c:v>7.80769230769231</c:v>
                </c:pt>
                <c:pt idx="13754">
                  <c:v>8.79585798816568</c:v>
                </c:pt>
                <c:pt idx="13755">
                  <c:v>9.83727810650888</c:v>
                </c:pt>
                <c:pt idx="13756">
                  <c:v>10.9349112426036</c:v>
                </c:pt>
                <c:pt idx="13757">
                  <c:v>12.0976331360947</c:v>
                </c:pt>
                <c:pt idx="13758">
                  <c:v>13.3165680473373</c:v>
                </c:pt>
                <c:pt idx="13759">
                  <c:v>14.585798816568</c:v>
                </c:pt>
                <c:pt idx="13760">
                  <c:v>15.9201183431953</c:v>
                </c:pt>
                <c:pt idx="13761">
                  <c:v>17.3254437869823</c:v>
                </c:pt>
                <c:pt idx="13762">
                  <c:v>18.7899408284024</c:v>
                </c:pt>
                <c:pt idx="13763">
                  <c:v>20.3372781065089</c:v>
                </c:pt>
                <c:pt idx="13764">
                  <c:v>21.9437869822485</c:v>
                </c:pt>
                <c:pt idx="13765">
                  <c:v>23.5917159763314</c:v>
                </c:pt>
                <c:pt idx="13766">
                  <c:v>25.2988165680473</c:v>
                </c:pt>
                <c:pt idx="13767">
                  <c:v>27.0562130177515</c:v>
                </c:pt>
                <c:pt idx="13768">
                  <c:v>28.8254437869822</c:v>
                </c:pt>
                <c:pt idx="13769">
                  <c:v>30.6420118343195</c:v>
                </c:pt>
                <c:pt idx="13770">
                  <c:v>32.5118343195266</c:v>
                </c:pt>
                <c:pt idx="13771">
                  <c:v>34.4171597633136</c:v>
                </c:pt>
                <c:pt idx="13772">
                  <c:v>36.3786982248521</c:v>
                </c:pt>
                <c:pt idx="13773">
                  <c:v>38.3905325443787</c:v>
                </c:pt>
                <c:pt idx="13774">
                  <c:v>40.4408284023669</c:v>
                </c:pt>
                <c:pt idx="13775">
                  <c:v>42.5118343195266</c:v>
                </c:pt>
                <c:pt idx="13776">
                  <c:v>44.5798816568047</c:v>
                </c:pt>
                <c:pt idx="13777">
                  <c:v>46.6568047337278</c:v>
                </c:pt>
                <c:pt idx="13778">
                  <c:v>48.7248520710059</c:v>
                </c:pt>
                <c:pt idx="13779">
                  <c:v>50.7869822485207</c:v>
                </c:pt>
                <c:pt idx="13780">
                  <c:v>52.8668639053254</c:v>
                </c:pt>
                <c:pt idx="13781">
                  <c:v>54.9674556213018</c:v>
                </c:pt>
                <c:pt idx="13782">
                  <c:v>57.0798816568047</c:v>
                </c:pt>
                <c:pt idx="13783">
                  <c:v>59.1508875739645</c:v>
                </c:pt>
                <c:pt idx="13784">
                  <c:v>61.2011834319527</c:v>
                </c:pt>
                <c:pt idx="13785">
                  <c:v>63.207100591716</c:v>
                </c:pt>
                <c:pt idx="13786">
                  <c:v>65.1863905325444</c:v>
                </c:pt>
                <c:pt idx="13787">
                  <c:v>67.1272189349112</c:v>
                </c:pt>
                <c:pt idx="13788">
                  <c:v>69.0177514792899</c:v>
                </c:pt>
                <c:pt idx="13789">
                  <c:v>70.8579881656805</c:v>
                </c:pt>
                <c:pt idx="13790">
                  <c:v>72.6597633136095</c:v>
                </c:pt>
                <c:pt idx="13791">
                  <c:v>74.387573964497</c:v>
                </c:pt>
                <c:pt idx="13792">
                  <c:v>76.008875739645</c:v>
                </c:pt>
                <c:pt idx="13793">
                  <c:v>77.5207100591716</c:v>
                </c:pt>
                <c:pt idx="13794">
                  <c:v>78.905325443787</c:v>
                </c:pt>
                <c:pt idx="13795">
                  <c:v>80.1420118343195</c:v>
                </c:pt>
                <c:pt idx="13796">
                  <c:v>81.2899408284024</c:v>
                </c:pt>
                <c:pt idx="13797">
                  <c:v>82.3343195266272</c:v>
                </c:pt>
                <c:pt idx="13798">
                  <c:v>83.2603550295858</c:v>
                </c:pt>
                <c:pt idx="13799">
                  <c:v>84.0710059171598</c:v>
                </c:pt>
                <c:pt idx="13800">
                  <c:v>84.7544378698225</c:v>
                </c:pt>
                <c:pt idx="13801">
                  <c:v>85.3224852071006</c:v>
                </c:pt>
                <c:pt idx="13802">
                  <c:v>85.8254437869822</c:v>
                </c:pt>
                <c:pt idx="13803">
                  <c:v>86.2278106508876</c:v>
                </c:pt>
                <c:pt idx="13804">
                  <c:v>86.5739644970414</c:v>
                </c:pt>
                <c:pt idx="13805">
                  <c:v>86.8402366863905</c:v>
                </c:pt>
                <c:pt idx="13806">
                  <c:v>86.9970414201183</c:v>
                </c:pt>
                <c:pt idx="13807">
                  <c:v>87.0355029585798</c:v>
                </c:pt>
                <c:pt idx="13808">
                  <c:v>86.9615384615384</c:v>
                </c:pt>
                <c:pt idx="13809">
                  <c:v>86.7573964497041</c:v>
                </c:pt>
                <c:pt idx="13810">
                  <c:v>86.4615384615384</c:v>
                </c:pt>
                <c:pt idx="13811">
                  <c:v>86.0710059171597</c:v>
                </c:pt>
                <c:pt idx="13812">
                  <c:v>85.5355029585798</c:v>
                </c:pt>
                <c:pt idx="13813">
                  <c:v>84.8757396449703</c:v>
                </c:pt>
                <c:pt idx="13814">
                  <c:v>84.1153846153845</c:v>
                </c:pt>
                <c:pt idx="13815">
                  <c:v>83.2307692307692</c:v>
                </c:pt>
                <c:pt idx="13816">
                  <c:v>82.2307692307692</c:v>
                </c:pt>
                <c:pt idx="13817">
                  <c:v>81.1390532544378</c:v>
                </c:pt>
                <c:pt idx="13818">
                  <c:v>80.0029585798816</c:v>
                </c:pt>
                <c:pt idx="13819">
                  <c:v>78.8165680473372</c:v>
                </c:pt>
                <c:pt idx="13820">
                  <c:v>77.6301775147928</c:v>
                </c:pt>
                <c:pt idx="13821">
                  <c:v>76.4497041420118</c:v>
                </c:pt>
                <c:pt idx="13822">
                  <c:v>75.1923076923076</c:v>
                </c:pt>
                <c:pt idx="13823">
                  <c:v>73.8905325443786</c:v>
                </c:pt>
                <c:pt idx="13824">
                  <c:v>72.5621301775147</c:v>
                </c:pt>
                <c:pt idx="13825">
                  <c:v>71.2218934911242</c:v>
                </c:pt>
                <c:pt idx="13826">
                  <c:v>69.8934911242603</c:v>
                </c:pt>
                <c:pt idx="13827">
                  <c:v>68.6005917159763</c:v>
                </c:pt>
                <c:pt idx="13828">
                  <c:v>67.2544378698224</c:v>
                </c:pt>
                <c:pt idx="13829">
                  <c:v>65.8964497041419</c:v>
                </c:pt>
                <c:pt idx="13830">
                  <c:v>64.5118343195266</c:v>
                </c:pt>
                <c:pt idx="13831">
                  <c:v>63.0917159763313</c:v>
                </c:pt>
                <c:pt idx="13832">
                  <c:v>61.6627218934911</c:v>
                </c:pt>
                <c:pt idx="13833">
                  <c:v>60.2633136094674</c:v>
                </c:pt>
                <c:pt idx="13834">
                  <c:v>58.8846153846154</c:v>
                </c:pt>
                <c:pt idx="13835">
                  <c:v>57.6005917159763</c:v>
                </c:pt>
                <c:pt idx="13836">
                  <c:v>56.3313609467455</c:v>
                </c:pt>
                <c:pt idx="13837">
                  <c:v>55.0769230769231</c:v>
                </c:pt>
                <c:pt idx="13838">
                  <c:v>53.8579881656805</c:v>
                </c:pt>
                <c:pt idx="13839">
                  <c:v>52.680473372781</c:v>
                </c:pt>
                <c:pt idx="13840">
                  <c:v>51.5118343195266</c:v>
                </c:pt>
                <c:pt idx="13841">
                  <c:v>50.3994082840237</c:v>
                </c:pt>
                <c:pt idx="13842">
                  <c:v>49.3372781065089</c:v>
                </c:pt>
                <c:pt idx="13843">
                  <c:v>48.3136094674556</c:v>
                </c:pt>
                <c:pt idx="13844">
                  <c:v>47.310650887574</c:v>
                </c:pt>
                <c:pt idx="13845">
                  <c:v>46.3461538461539</c:v>
                </c:pt>
                <c:pt idx="13846">
                  <c:v>45.3668639053255</c:v>
                </c:pt>
                <c:pt idx="13847">
                  <c:v>44.3668639053255</c:v>
                </c:pt>
                <c:pt idx="13848">
                  <c:v>43.3757396449704</c:v>
                </c:pt>
                <c:pt idx="13849">
                  <c:v>42.414201183432</c:v>
                </c:pt>
                <c:pt idx="13850">
                  <c:v>41.4733727810651</c:v>
                </c:pt>
                <c:pt idx="13851">
                  <c:v>40.5710059171598</c:v>
                </c:pt>
                <c:pt idx="13852">
                  <c:v>39.6834319526627</c:v>
                </c:pt>
                <c:pt idx="13853">
                  <c:v>38.7751479289941</c:v>
                </c:pt>
                <c:pt idx="13854">
                  <c:v>37.914201183432</c:v>
                </c:pt>
                <c:pt idx="13855">
                  <c:v>37.0857988165681</c:v>
                </c:pt>
                <c:pt idx="13856">
                  <c:v>36.2781065088758</c:v>
                </c:pt>
                <c:pt idx="13857">
                  <c:v>35.5</c:v>
                </c:pt>
                <c:pt idx="13858">
                  <c:v>34.7485207100592</c:v>
                </c:pt>
                <c:pt idx="13859">
                  <c:v>34.0295857988166</c:v>
                </c:pt>
                <c:pt idx="13860">
                  <c:v>33.3313609467456</c:v>
                </c:pt>
                <c:pt idx="13861">
                  <c:v>32.6065088757397</c:v>
                </c:pt>
                <c:pt idx="13862">
                  <c:v>31.8639053254438</c:v>
                </c:pt>
                <c:pt idx="13863">
                  <c:v>31.1508875739645</c:v>
                </c:pt>
                <c:pt idx="13864">
                  <c:v>30.4289940828403</c:v>
                </c:pt>
                <c:pt idx="13865">
                  <c:v>29.698224852071</c:v>
                </c:pt>
                <c:pt idx="13866">
                  <c:v>28.9674556213018</c:v>
                </c:pt>
                <c:pt idx="13867">
                  <c:v>28.2278106508876</c:v>
                </c:pt>
                <c:pt idx="13868">
                  <c:v>27.5029585798817</c:v>
                </c:pt>
                <c:pt idx="13869">
                  <c:v>26.7958579881657</c:v>
                </c:pt>
                <c:pt idx="13870">
                  <c:v>26.1242603550296</c:v>
                </c:pt>
                <c:pt idx="13871">
                  <c:v>25.4644970414202</c:v>
                </c:pt>
                <c:pt idx="13872">
                  <c:v>24.8165680473373</c:v>
                </c:pt>
                <c:pt idx="13873">
                  <c:v>24.1804733727811</c:v>
                </c:pt>
                <c:pt idx="13874">
                  <c:v>23.5591715976332</c:v>
                </c:pt>
                <c:pt idx="13875">
                  <c:v>22.9260355029586</c:v>
                </c:pt>
                <c:pt idx="13876">
                  <c:v>22.2751479289941</c:v>
                </c:pt>
                <c:pt idx="13877">
                  <c:v>21.5680473372781</c:v>
                </c:pt>
                <c:pt idx="13878">
                  <c:v>20.8402366863905</c:v>
                </c:pt>
                <c:pt idx="13879">
                  <c:v>20.1153846153846</c:v>
                </c:pt>
                <c:pt idx="13880">
                  <c:v>19.3579881656805</c:v>
                </c:pt>
                <c:pt idx="13881">
                  <c:v>18.5473372781065</c:v>
                </c:pt>
                <c:pt idx="13882">
                  <c:v>17.7218934911243</c:v>
                </c:pt>
                <c:pt idx="13883">
                  <c:v>16.896449704142</c:v>
                </c:pt>
                <c:pt idx="13884">
                  <c:v>16.0739644970414</c:v>
                </c:pt>
                <c:pt idx="13885">
                  <c:v>15.2130177514793</c:v>
                </c:pt>
                <c:pt idx="13886">
                  <c:v>14.396449704142</c:v>
                </c:pt>
                <c:pt idx="13887">
                  <c:v>13.6449704142012</c:v>
                </c:pt>
                <c:pt idx="13888">
                  <c:v>12.9970414201183</c:v>
                </c:pt>
                <c:pt idx="13889">
                  <c:v>12.405325443787</c:v>
                </c:pt>
                <c:pt idx="13890">
                  <c:v>11.9408284023669</c:v>
                </c:pt>
                <c:pt idx="13891">
                  <c:v>11.585798816568</c:v>
                </c:pt>
                <c:pt idx="13892">
                  <c:v>11.3254437869822</c:v>
                </c:pt>
                <c:pt idx="13893">
                  <c:v>11.1627218934911</c:v>
                </c:pt>
                <c:pt idx="13894">
                  <c:v>11.0443786982249</c:v>
                </c:pt>
                <c:pt idx="13895">
                  <c:v>11.008875739645</c:v>
                </c:pt>
                <c:pt idx="13896">
                  <c:v>11.0355029585799</c:v>
                </c:pt>
                <c:pt idx="13897">
                  <c:v>11.1745562130178</c:v>
                </c:pt>
                <c:pt idx="13898">
                  <c:v>11.4881656804734</c:v>
                </c:pt>
                <c:pt idx="13899">
                  <c:v>11.9378698224852</c:v>
                </c:pt>
                <c:pt idx="13900">
                  <c:v>12.5414201183432</c:v>
                </c:pt>
                <c:pt idx="13901">
                  <c:v>13.2692307692308</c:v>
                </c:pt>
                <c:pt idx="13902">
                  <c:v>14.1360946745562</c:v>
                </c:pt>
                <c:pt idx="13903">
                  <c:v>15.1508875739645</c:v>
                </c:pt>
                <c:pt idx="13904">
                  <c:v>16.2840236686391</c:v>
                </c:pt>
                <c:pt idx="13905">
                  <c:v>17.5414201183432</c:v>
                </c:pt>
                <c:pt idx="13906">
                  <c:v>18.9437869822485</c:v>
                </c:pt>
                <c:pt idx="13907">
                  <c:v>20.5325443786982</c:v>
                </c:pt>
                <c:pt idx="13908">
                  <c:v>22.2573964497041</c:v>
                </c:pt>
                <c:pt idx="13909">
                  <c:v>24.094674556213</c:v>
                </c:pt>
                <c:pt idx="13910">
                  <c:v>26.0295857988166</c:v>
                </c:pt>
                <c:pt idx="13911">
                  <c:v>28.0473372781065</c:v>
                </c:pt>
                <c:pt idx="13912">
                  <c:v>30.1065088757396</c:v>
                </c:pt>
                <c:pt idx="13913">
                  <c:v>32.1745562130177</c:v>
                </c:pt>
                <c:pt idx="13914">
                  <c:v>34.2485207100592</c:v>
                </c:pt>
                <c:pt idx="13915">
                  <c:v>36.3698224852071</c:v>
                </c:pt>
                <c:pt idx="13916">
                  <c:v>38.5147928994083</c:v>
                </c:pt>
                <c:pt idx="13917">
                  <c:v>40.698224852071</c:v>
                </c:pt>
                <c:pt idx="13918">
                  <c:v>42.9526627218935</c:v>
                </c:pt>
                <c:pt idx="13919">
                  <c:v>45.2603550295858</c:v>
                </c:pt>
                <c:pt idx="13920">
                  <c:v>47.6272189349112</c:v>
                </c:pt>
                <c:pt idx="13921">
                  <c:v>50</c:v>
                </c:pt>
                <c:pt idx="13922">
                  <c:v>52.3668639053254</c:v>
                </c:pt>
                <c:pt idx="13923">
                  <c:v>54.6686390532544</c:v>
                </c:pt>
                <c:pt idx="13924">
                  <c:v>56.8698224852071</c:v>
                </c:pt>
                <c:pt idx="13925">
                  <c:v>59.0414201183432</c:v>
                </c:pt>
                <c:pt idx="13926">
                  <c:v>61.1627218934911</c:v>
                </c:pt>
                <c:pt idx="13927">
                  <c:v>63.2485207100592</c:v>
                </c:pt>
                <c:pt idx="13928">
                  <c:v>65.2455621301775</c:v>
                </c:pt>
                <c:pt idx="13929">
                  <c:v>67.1360946745562</c:v>
                </c:pt>
                <c:pt idx="13930">
                  <c:v>68.9378698224852</c:v>
                </c:pt>
                <c:pt idx="13931">
                  <c:v>70.6449704142012</c:v>
                </c:pt>
                <c:pt idx="13932">
                  <c:v>72.2603550295858</c:v>
                </c:pt>
                <c:pt idx="13933">
                  <c:v>73.792899408284</c:v>
                </c:pt>
                <c:pt idx="13934">
                  <c:v>75.2337278106509</c:v>
                </c:pt>
                <c:pt idx="13935">
                  <c:v>76.6213017751479</c:v>
                </c:pt>
                <c:pt idx="13936">
                  <c:v>77.9319526627219</c:v>
                </c:pt>
                <c:pt idx="13937">
                  <c:v>79.2189349112426</c:v>
                </c:pt>
                <c:pt idx="13938">
                  <c:v>80.4289940828402</c:v>
                </c:pt>
                <c:pt idx="13939">
                  <c:v>81.5828402366864</c:v>
                </c:pt>
                <c:pt idx="13940">
                  <c:v>82.6715976331361</c:v>
                </c:pt>
                <c:pt idx="13941">
                  <c:v>83.6479289940828</c:v>
                </c:pt>
                <c:pt idx="13942">
                  <c:v>84.5029585798816</c:v>
                </c:pt>
                <c:pt idx="13943">
                  <c:v>85.207100591716</c:v>
                </c:pt>
                <c:pt idx="13944">
                  <c:v>85.7426035502958</c:v>
                </c:pt>
                <c:pt idx="13945">
                  <c:v>86.0710059171598</c:v>
                </c:pt>
                <c:pt idx="13946">
                  <c:v>86.2159763313609</c:v>
                </c:pt>
                <c:pt idx="13947">
                  <c:v>86.2426035502959</c:v>
                </c:pt>
                <c:pt idx="13948">
                  <c:v>86.1656804733728</c:v>
                </c:pt>
                <c:pt idx="13949">
                  <c:v>86.0443786982249</c:v>
                </c:pt>
                <c:pt idx="13950">
                  <c:v>85.8609467455621</c:v>
                </c:pt>
                <c:pt idx="13951">
                  <c:v>85.5710059171598</c:v>
                </c:pt>
                <c:pt idx="13952">
                  <c:v>85.1656804733728</c:v>
                </c:pt>
                <c:pt idx="13953">
                  <c:v>84.6538461538462</c:v>
                </c:pt>
                <c:pt idx="13954">
                  <c:v>84.0798816568047</c:v>
                </c:pt>
                <c:pt idx="13955">
                  <c:v>83.4733727810651</c:v>
                </c:pt>
                <c:pt idx="13956">
                  <c:v>82.8431952662722</c:v>
                </c:pt>
                <c:pt idx="13957">
                  <c:v>82.1568047337278</c:v>
                </c:pt>
                <c:pt idx="13958">
                  <c:v>81.4289940828402</c:v>
                </c:pt>
                <c:pt idx="13959">
                  <c:v>80.5917159763314</c:v>
                </c:pt>
                <c:pt idx="13960">
                  <c:v>79.6508875739645</c:v>
                </c:pt>
                <c:pt idx="13961">
                  <c:v>78.6005917159764</c:v>
                </c:pt>
                <c:pt idx="13962">
                  <c:v>77.4733727810651</c:v>
                </c:pt>
                <c:pt idx="13963">
                  <c:v>76.2100591715977</c:v>
                </c:pt>
                <c:pt idx="13964">
                  <c:v>74.8550295857989</c:v>
                </c:pt>
                <c:pt idx="13965">
                  <c:v>73.4171597633137</c:v>
                </c:pt>
                <c:pt idx="13966">
                  <c:v>71.9112426035503</c:v>
                </c:pt>
                <c:pt idx="13967">
                  <c:v>70.3609467455622</c:v>
                </c:pt>
                <c:pt idx="13968">
                  <c:v>68.7781065088758</c:v>
                </c:pt>
                <c:pt idx="13969">
                  <c:v>67.1656804733728</c:v>
                </c:pt>
                <c:pt idx="13970">
                  <c:v>65.5591715976332</c:v>
                </c:pt>
                <c:pt idx="13971">
                  <c:v>63.9852071005917</c:v>
                </c:pt>
                <c:pt idx="13972">
                  <c:v>62.4852071005917</c:v>
                </c:pt>
                <c:pt idx="13973">
                  <c:v>61.0059171597633</c:v>
                </c:pt>
                <c:pt idx="13974">
                  <c:v>59.5147928994083</c:v>
                </c:pt>
                <c:pt idx="13975">
                  <c:v>57.9674556213018</c:v>
                </c:pt>
                <c:pt idx="13976">
                  <c:v>56.4230769230769</c:v>
                </c:pt>
                <c:pt idx="13977">
                  <c:v>54.8934911242604</c:v>
                </c:pt>
                <c:pt idx="13978">
                  <c:v>53.4319526627219</c:v>
                </c:pt>
                <c:pt idx="13979">
                  <c:v>52.0384615384616</c:v>
                </c:pt>
                <c:pt idx="13980">
                  <c:v>50.7130177514793</c:v>
                </c:pt>
                <c:pt idx="13981">
                  <c:v>49.4378698224852</c:v>
                </c:pt>
                <c:pt idx="13982">
                  <c:v>48.1863905325444</c:v>
                </c:pt>
                <c:pt idx="13983">
                  <c:v>46.9556213017752</c:v>
                </c:pt>
                <c:pt idx="13984">
                  <c:v>45.7603550295858</c:v>
                </c:pt>
                <c:pt idx="13985">
                  <c:v>44.612426035503</c:v>
                </c:pt>
                <c:pt idx="13986">
                  <c:v>43.5207100591716</c:v>
                </c:pt>
                <c:pt idx="13987">
                  <c:v>42.508875739645</c:v>
                </c:pt>
                <c:pt idx="13988">
                  <c:v>41.6065088757397</c:v>
                </c:pt>
                <c:pt idx="13989">
                  <c:v>40.8579881656805</c:v>
                </c:pt>
                <c:pt idx="13990">
                  <c:v>40.2573964497041</c:v>
                </c:pt>
                <c:pt idx="13991">
                  <c:v>39.7278106508876</c:v>
                </c:pt>
                <c:pt idx="13992">
                  <c:v>39.2396449704142</c:v>
                </c:pt>
                <c:pt idx="13993">
                  <c:v>38.8195266272189</c:v>
                </c:pt>
                <c:pt idx="13994">
                  <c:v>38.4704142011834</c:v>
                </c:pt>
                <c:pt idx="13995">
                  <c:v>38.1597633136095</c:v>
                </c:pt>
                <c:pt idx="13996">
                  <c:v>37.9349112426036</c:v>
                </c:pt>
                <c:pt idx="13997">
                  <c:v>37.7692307692308</c:v>
                </c:pt>
                <c:pt idx="13998">
                  <c:v>37.6834319526627</c:v>
                </c:pt>
                <c:pt idx="13999">
                  <c:v>37.698224852071</c:v>
                </c:pt>
                <c:pt idx="14000">
                  <c:v>37.8076923076923</c:v>
                </c:pt>
                <c:pt idx="14001">
                  <c:v>37.9792899408284</c:v>
                </c:pt>
                <c:pt idx="14002">
                  <c:v>38.1597633136095</c:v>
                </c:pt>
                <c:pt idx="14003">
                  <c:v>38.3284023668639</c:v>
                </c:pt>
                <c:pt idx="14004">
                  <c:v>38.5295857988166</c:v>
                </c:pt>
                <c:pt idx="14005">
                  <c:v>38.7692307692308</c:v>
                </c:pt>
                <c:pt idx="14006">
                  <c:v>39.0414201183432</c:v>
                </c:pt>
                <c:pt idx="14007">
                  <c:v>39.3343195266273</c:v>
                </c:pt>
                <c:pt idx="14008">
                  <c:v>39.7426035502959</c:v>
                </c:pt>
                <c:pt idx="14009">
                  <c:v>40.2485207100592</c:v>
                </c:pt>
                <c:pt idx="14010">
                  <c:v>40.8520710059172</c:v>
                </c:pt>
                <c:pt idx="14011">
                  <c:v>41.4822485207101</c:v>
                </c:pt>
                <c:pt idx="14012">
                  <c:v>42.1538461538462</c:v>
                </c:pt>
                <c:pt idx="14013">
                  <c:v>42.8165680473373</c:v>
                </c:pt>
                <c:pt idx="14014">
                  <c:v>43.4260355029586</c:v>
                </c:pt>
                <c:pt idx="14015">
                  <c:v>43.9970414201184</c:v>
                </c:pt>
                <c:pt idx="14016">
                  <c:v>44.5118343195267</c:v>
                </c:pt>
                <c:pt idx="14017">
                  <c:v>45.01775147929</c:v>
                </c:pt>
                <c:pt idx="14018">
                  <c:v>45.5562130177515</c:v>
                </c:pt>
                <c:pt idx="14019">
                  <c:v>46.1153846153847</c:v>
                </c:pt>
                <c:pt idx="14020">
                  <c:v>46.6893491124261</c:v>
                </c:pt>
                <c:pt idx="14021">
                  <c:v>47.2869822485208</c:v>
                </c:pt>
                <c:pt idx="14022">
                  <c:v>47.801775147929</c:v>
                </c:pt>
                <c:pt idx="14023">
                  <c:v>48.2396449704142</c:v>
                </c:pt>
                <c:pt idx="14024">
                  <c:v>48.5680473372781</c:v>
                </c:pt>
                <c:pt idx="14025">
                  <c:v>48.7810650887574</c:v>
                </c:pt>
                <c:pt idx="14026">
                  <c:v>48.914201183432</c:v>
                </c:pt>
                <c:pt idx="14027">
                  <c:v>49.0443786982249</c:v>
                </c:pt>
                <c:pt idx="14028">
                  <c:v>49.1301775147929</c:v>
                </c:pt>
                <c:pt idx="14029">
                  <c:v>49.2218934911243</c:v>
                </c:pt>
                <c:pt idx="14030">
                  <c:v>49.2189349112426</c:v>
                </c:pt>
                <c:pt idx="14031">
                  <c:v>49.1183431952663</c:v>
                </c:pt>
                <c:pt idx="14032">
                  <c:v>48.9023668639053</c:v>
                </c:pt>
                <c:pt idx="14033">
                  <c:v>48.6331360946746</c:v>
                </c:pt>
                <c:pt idx="14034">
                  <c:v>48.2337278106509</c:v>
                </c:pt>
                <c:pt idx="14035">
                  <c:v>47.7544378698225</c:v>
                </c:pt>
                <c:pt idx="14036">
                  <c:v>47.1804733727811</c:v>
                </c:pt>
                <c:pt idx="14037">
                  <c:v>46.5917159763314</c:v>
                </c:pt>
                <c:pt idx="14038">
                  <c:v>45.9940828402367</c:v>
                </c:pt>
                <c:pt idx="14039">
                  <c:v>45.4408284023669</c:v>
                </c:pt>
                <c:pt idx="14040">
                  <c:v>44.9112426035503</c:v>
                </c:pt>
                <c:pt idx="14041">
                  <c:v>44.3934911242604</c:v>
                </c:pt>
                <c:pt idx="14042">
                  <c:v>43.9082840236686</c:v>
                </c:pt>
                <c:pt idx="14043">
                  <c:v>43.4792899408284</c:v>
                </c:pt>
                <c:pt idx="14044">
                  <c:v>43.0710059171598</c:v>
                </c:pt>
                <c:pt idx="14045">
                  <c:v>42.6508875739645</c:v>
                </c:pt>
                <c:pt idx="14046">
                  <c:v>42.207100591716</c:v>
                </c:pt>
                <c:pt idx="14047">
                  <c:v>41.792899408284</c:v>
                </c:pt>
                <c:pt idx="14048">
                  <c:v>41.4230769230769</c:v>
                </c:pt>
                <c:pt idx="14049">
                  <c:v>41.1153846153846</c:v>
                </c:pt>
                <c:pt idx="14050">
                  <c:v>40.8609467455621</c:v>
                </c:pt>
                <c:pt idx="14051">
                  <c:v>40.7011834319527</c:v>
                </c:pt>
                <c:pt idx="14052">
                  <c:v>40.585798816568</c:v>
                </c:pt>
                <c:pt idx="14053">
                  <c:v>40.4940828402367</c:v>
                </c:pt>
                <c:pt idx="14054">
                  <c:v>40.491124260355</c:v>
                </c:pt>
                <c:pt idx="14055">
                  <c:v>40.5591715976331</c:v>
                </c:pt>
                <c:pt idx="14056">
                  <c:v>40.7130177514793</c:v>
                </c:pt>
                <c:pt idx="14057">
                  <c:v>40.9408284023669</c:v>
                </c:pt>
                <c:pt idx="14058">
                  <c:v>41.2692307692308</c:v>
                </c:pt>
                <c:pt idx="14059">
                  <c:v>41.6508875739645</c:v>
                </c:pt>
                <c:pt idx="14060">
                  <c:v>42.0680473372781</c:v>
                </c:pt>
                <c:pt idx="14061">
                  <c:v>42.5384615384615</c:v>
                </c:pt>
                <c:pt idx="14062">
                  <c:v>43.0769230769231</c:v>
                </c:pt>
                <c:pt idx="14063">
                  <c:v>43.7011834319527</c:v>
                </c:pt>
                <c:pt idx="14064">
                  <c:v>44.3461538461539</c:v>
                </c:pt>
                <c:pt idx="14065">
                  <c:v>45.0355029585799</c:v>
                </c:pt>
                <c:pt idx="14066">
                  <c:v>45.810650887574</c:v>
                </c:pt>
                <c:pt idx="14067">
                  <c:v>46.6360946745562</c:v>
                </c:pt>
                <c:pt idx="14068">
                  <c:v>47.4733727810651</c:v>
                </c:pt>
                <c:pt idx="14069">
                  <c:v>48.3224852071006</c:v>
                </c:pt>
                <c:pt idx="14070">
                  <c:v>49.2248520710059</c:v>
                </c:pt>
                <c:pt idx="14071">
                  <c:v>50.198224852071</c:v>
                </c:pt>
                <c:pt idx="14072">
                  <c:v>51.2130177514793</c:v>
                </c:pt>
                <c:pt idx="14073">
                  <c:v>52.2514792899408</c:v>
                </c:pt>
                <c:pt idx="14074">
                  <c:v>53.3313609467456</c:v>
                </c:pt>
                <c:pt idx="14075">
                  <c:v>54.4260355029586</c:v>
                </c:pt>
                <c:pt idx="14076">
                  <c:v>55.4970414201183</c:v>
                </c:pt>
                <c:pt idx="14077">
                  <c:v>56.5473372781065</c:v>
                </c:pt>
                <c:pt idx="14078">
                  <c:v>57.6094674556213</c:v>
                </c:pt>
                <c:pt idx="14079">
                  <c:v>58.6597633136095</c:v>
                </c:pt>
                <c:pt idx="14080">
                  <c:v>59.689349112426</c:v>
                </c:pt>
                <c:pt idx="14081">
                  <c:v>60.707100591716</c:v>
                </c:pt>
                <c:pt idx="14082">
                  <c:v>61.7100591715976</c:v>
                </c:pt>
                <c:pt idx="14083">
                  <c:v>62.698224852071</c:v>
                </c:pt>
                <c:pt idx="14084">
                  <c:v>63.6568047337278</c:v>
                </c:pt>
                <c:pt idx="14085">
                  <c:v>64.6183431952663</c:v>
                </c:pt>
                <c:pt idx="14086">
                  <c:v>65.594674556213</c:v>
                </c:pt>
                <c:pt idx="14087">
                  <c:v>66.5532544378698</c:v>
                </c:pt>
                <c:pt idx="14088">
                  <c:v>67.4733727810651</c:v>
                </c:pt>
                <c:pt idx="14089">
                  <c:v>68.3431952662722</c:v>
                </c:pt>
                <c:pt idx="14090">
                  <c:v>69.2100591715976</c:v>
                </c:pt>
                <c:pt idx="14091">
                  <c:v>69.9852071005917</c:v>
                </c:pt>
                <c:pt idx="14092">
                  <c:v>70.6686390532545</c:v>
                </c:pt>
                <c:pt idx="14093">
                  <c:v>71.2692307692308</c:v>
                </c:pt>
                <c:pt idx="14094">
                  <c:v>71.8224852071006</c:v>
                </c:pt>
                <c:pt idx="14095">
                  <c:v>72.3431952662722</c:v>
                </c:pt>
                <c:pt idx="14096">
                  <c:v>72.7721893491124</c:v>
                </c:pt>
                <c:pt idx="14097">
                  <c:v>73.1005917159763</c:v>
                </c:pt>
                <c:pt idx="14098">
                  <c:v>73.3579881656805</c:v>
                </c:pt>
                <c:pt idx="14099">
                  <c:v>73.5414201183432</c:v>
                </c:pt>
                <c:pt idx="14100">
                  <c:v>73.6745562130178</c:v>
                </c:pt>
                <c:pt idx="14101">
                  <c:v>73.7840236686391</c:v>
                </c:pt>
                <c:pt idx="14102">
                  <c:v>73.8875739644971</c:v>
                </c:pt>
                <c:pt idx="14103">
                  <c:v>73.923076923077</c:v>
                </c:pt>
                <c:pt idx="14104">
                  <c:v>73.8994082840237</c:v>
                </c:pt>
                <c:pt idx="14105">
                  <c:v>73.7958579881658</c:v>
                </c:pt>
                <c:pt idx="14106">
                  <c:v>73.6331360946746</c:v>
                </c:pt>
                <c:pt idx="14107">
                  <c:v>73.3934911242605</c:v>
                </c:pt>
                <c:pt idx="14108">
                  <c:v>73.0650887573966</c:v>
                </c:pt>
                <c:pt idx="14109">
                  <c:v>72.6656804733729</c:v>
                </c:pt>
                <c:pt idx="14110">
                  <c:v>72.2278106508877</c:v>
                </c:pt>
                <c:pt idx="14111">
                  <c:v>71.7041420118345</c:v>
                </c:pt>
                <c:pt idx="14112">
                  <c:v>71.0917159763315</c:v>
                </c:pt>
                <c:pt idx="14113">
                  <c:v>70.3579881656806</c:v>
                </c:pt>
                <c:pt idx="14114">
                  <c:v>69.526627218935</c:v>
                </c:pt>
                <c:pt idx="14115">
                  <c:v>68.5946745562132</c:v>
                </c:pt>
                <c:pt idx="14116">
                  <c:v>67.5680473372782</c:v>
                </c:pt>
                <c:pt idx="14117">
                  <c:v>66.4852071005919</c:v>
                </c:pt>
                <c:pt idx="14118">
                  <c:v>65.3520710059173</c:v>
                </c:pt>
                <c:pt idx="14119">
                  <c:v>64.1952662721895</c:v>
                </c:pt>
                <c:pt idx="14120">
                  <c:v>62.9940828402368</c:v>
                </c:pt>
                <c:pt idx="14121">
                  <c:v>61.7366863905327</c:v>
                </c:pt>
                <c:pt idx="14122">
                  <c:v>60.4171597633138</c:v>
                </c:pt>
                <c:pt idx="14123">
                  <c:v>59.0414201183433</c:v>
                </c:pt>
                <c:pt idx="14124">
                  <c:v>57.6272189349114</c:v>
                </c:pt>
                <c:pt idx="14125">
                  <c:v>56.1893491124262</c:v>
                </c:pt>
                <c:pt idx="14126">
                  <c:v>54.7100591715978</c:v>
                </c:pt>
                <c:pt idx="14127">
                  <c:v>53.1538461538463</c:v>
                </c:pt>
                <c:pt idx="14128">
                  <c:v>51.5384615384616</c:v>
                </c:pt>
                <c:pt idx="14129">
                  <c:v>49.8668639053255</c:v>
                </c:pt>
                <c:pt idx="14130">
                  <c:v>48.1568047337279</c:v>
                </c:pt>
                <c:pt idx="14131">
                  <c:v>46.431952662722</c:v>
                </c:pt>
                <c:pt idx="14132">
                  <c:v>44.6952662721894</c:v>
                </c:pt>
                <c:pt idx="14133">
                  <c:v>42.9260355029586</c:v>
                </c:pt>
                <c:pt idx="14134">
                  <c:v>41.1331360946746</c:v>
                </c:pt>
                <c:pt idx="14135">
                  <c:v>39.3905325443787</c:v>
                </c:pt>
                <c:pt idx="14136">
                  <c:v>37.6715976331361</c:v>
                </c:pt>
                <c:pt idx="14137">
                  <c:v>35.9792899408284</c:v>
                </c:pt>
                <c:pt idx="14138">
                  <c:v>34.3372781065089</c:v>
                </c:pt>
                <c:pt idx="14139">
                  <c:v>32.8047337278106</c:v>
                </c:pt>
                <c:pt idx="14140">
                  <c:v>31.3757396449704</c:v>
                </c:pt>
                <c:pt idx="14141">
                  <c:v>30.0621301775148</c:v>
                </c:pt>
                <c:pt idx="14142">
                  <c:v>28.8668639053254</c:v>
                </c:pt>
                <c:pt idx="14143">
                  <c:v>27.7781065088757</c:v>
                </c:pt>
                <c:pt idx="14144">
                  <c:v>26.7958579881657</c:v>
                </c:pt>
                <c:pt idx="14145">
                  <c:v>25.8520710059172</c:v>
                </c:pt>
                <c:pt idx="14146">
                  <c:v>24.9940828402367</c:v>
                </c:pt>
                <c:pt idx="14147">
                  <c:v>24.2218934911243</c:v>
                </c:pt>
                <c:pt idx="14148">
                  <c:v>23.5236686390532</c:v>
                </c:pt>
                <c:pt idx="14149">
                  <c:v>22.9171597633136</c:v>
                </c:pt>
                <c:pt idx="14150">
                  <c:v>22.3934911242603</c:v>
                </c:pt>
                <c:pt idx="14151">
                  <c:v>21.9497041420118</c:v>
                </c:pt>
                <c:pt idx="14152">
                  <c:v>21.5739644970414</c:v>
                </c:pt>
                <c:pt idx="14153">
                  <c:v>21.3076923076923</c:v>
                </c:pt>
                <c:pt idx="14154">
                  <c:v>21.1449704142012</c:v>
                </c:pt>
                <c:pt idx="14155">
                  <c:v>21.0739644970414</c:v>
                </c:pt>
                <c:pt idx="14156">
                  <c:v>21.103550295858</c:v>
                </c:pt>
                <c:pt idx="14157">
                  <c:v>21.2337278106509</c:v>
                </c:pt>
                <c:pt idx="14158">
                  <c:v>21.4467455621301</c:v>
                </c:pt>
                <c:pt idx="14159">
                  <c:v>21.7218934911242</c:v>
                </c:pt>
                <c:pt idx="14160">
                  <c:v>22.1005917159763</c:v>
                </c:pt>
                <c:pt idx="14161">
                  <c:v>22.5236686390532</c:v>
                </c:pt>
                <c:pt idx="14162">
                  <c:v>22.9704142011834</c:v>
                </c:pt>
                <c:pt idx="14163">
                  <c:v>23.4644970414201</c:v>
                </c:pt>
                <c:pt idx="14164">
                  <c:v>23.9792899408284</c:v>
                </c:pt>
                <c:pt idx="14165">
                  <c:v>24.5147928994082</c:v>
                </c:pt>
                <c:pt idx="14166">
                  <c:v>25.0088757396449</c:v>
                </c:pt>
                <c:pt idx="14167">
                  <c:v>25.5</c:v>
                </c:pt>
                <c:pt idx="14168">
                  <c:v>26.0443786982248</c:v>
                </c:pt>
                <c:pt idx="14169">
                  <c:v>26.603550295858</c:v>
                </c:pt>
                <c:pt idx="14170">
                  <c:v>27.1656804733727</c:v>
                </c:pt>
                <c:pt idx="14171">
                  <c:v>27.7633136094674</c:v>
                </c:pt>
                <c:pt idx="14172">
                  <c:v>28.4112426035503</c:v>
                </c:pt>
                <c:pt idx="14173">
                  <c:v>29.0680473372781</c:v>
                </c:pt>
                <c:pt idx="14174">
                  <c:v>29.7603550295858</c:v>
                </c:pt>
                <c:pt idx="14175">
                  <c:v>30.4763313609467</c:v>
                </c:pt>
                <c:pt idx="14176">
                  <c:v>31.2218934911242</c:v>
                </c:pt>
                <c:pt idx="14177">
                  <c:v>31.9733727810651</c:v>
                </c:pt>
                <c:pt idx="14178">
                  <c:v>32.7041420118343</c:v>
                </c:pt>
                <c:pt idx="14179">
                  <c:v>33.4467455621302</c:v>
                </c:pt>
                <c:pt idx="14180">
                  <c:v>34.1449704142012</c:v>
                </c:pt>
                <c:pt idx="14181">
                  <c:v>34.8076923076923</c:v>
                </c:pt>
                <c:pt idx="14182">
                  <c:v>35.4171597633136</c:v>
                </c:pt>
                <c:pt idx="14183">
                  <c:v>36</c:v>
                </c:pt>
                <c:pt idx="14184">
                  <c:v>36.5769230769231</c:v>
                </c:pt>
                <c:pt idx="14185">
                  <c:v>37.1804733727811</c:v>
                </c:pt>
                <c:pt idx="14186">
                  <c:v>37.801775147929</c:v>
                </c:pt>
                <c:pt idx="14187">
                  <c:v>38.3934911242604</c:v>
                </c:pt>
                <c:pt idx="14188">
                  <c:v>38.991124260355</c:v>
                </c:pt>
                <c:pt idx="14189">
                  <c:v>39.5650887573964</c:v>
                </c:pt>
                <c:pt idx="14190">
                  <c:v>40.1479289940828</c:v>
                </c:pt>
                <c:pt idx="14191">
                  <c:v>40.7189349112426</c:v>
                </c:pt>
                <c:pt idx="14192">
                  <c:v>41.3402366863905</c:v>
                </c:pt>
                <c:pt idx="14193">
                  <c:v>41.9881656804734</c:v>
                </c:pt>
                <c:pt idx="14194">
                  <c:v>42.5976331360947</c:v>
                </c:pt>
                <c:pt idx="14195">
                  <c:v>43.1863905325444</c:v>
                </c:pt>
                <c:pt idx="14196">
                  <c:v>43.7603550295858</c:v>
                </c:pt>
                <c:pt idx="14197">
                  <c:v>44.3224852071006</c:v>
                </c:pt>
                <c:pt idx="14198">
                  <c:v>44.810650887574</c:v>
                </c:pt>
                <c:pt idx="14199">
                  <c:v>45.2633136094674</c:v>
                </c:pt>
                <c:pt idx="14200">
                  <c:v>45.7396449704142</c:v>
                </c:pt>
                <c:pt idx="14201">
                  <c:v>46.2130177514793</c:v>
                </c:pt>
                <c:pt idx="14202">
                  <c:v>46.707100591716</c:v>
                </c:pt>
                <c:pt idx="14203">
                  <c:v>47.2248520710059</c:v>
                </c:pt>
                <c:pt idx="14204">
                  <c:v>47.810650887574</c:v>
                </c:pt>
                <c:pt idx="14205">
                  <c:v>48.3934911242604</c:v>
                </c:pt>
                <c:pt idx="14206">
                  <c:v>49.0236686390533</c:v>
                </c:pt>
                <c:pt idx="14207">
                  <c:v>49.715976331361</c:v>
                </c:pt>
                <c:pt idx="14208">
                  <c:v>50.4852071005917</c:v>
                </c:pt>
                <c:pt idx="14209">
                  <c:v>51.2840236686391</c:v>
                </c:pt>
                <c:pt idx="14210">
                  <c:v>52.103550295858</c:v>
                </c:pt>
                <c:pt idx="14211">
                  <c:v>52.9437869822485</c:v>
                </c:pt>
                <c:pt idx="14212">
                  <c:v>53.7692307692308</c:v>
                </c:pt>
                <c:pt idx="14213">
                  <c:v>54.6301775147929</c:v>
                </c:pt>
                <c:pt idx="14214">
                  <c:v>55.5029585798817</c:v>
                </c:pt>
                <c:pt idx="14215">
                  <c:v>56.4112426035503</c:v>
                </c:pt>
                <c:pt idx="14216">
                  <c:v>57.3372781065089</c:v>
                </c:pt>
                <c:pt idx="14217">
                  <c:v>58.2869822485207</c:v>
                </c:pt>
                <c:pt idx="14218">
                  <c:v>59.2633136094675</c:v>
                </c:pt>
                <c:pt idx="14219">
                  <c:v>60.2248520710059</c:v>
                </c:pt>
                <c:pt idx="14220">
                  <c:v>61.1952662721894</c:v>
                </c:pt>
                <c:pt idx="14221">
                  <c:v>62.2041420118343</c:v>
                </c:pt>
                <c:pt idx="14222">
                  <c:v>63.2514792899408</c:v>
                </c:pt>
                <c:pt idx="14223">
                  <c:v>64.3372781065089</c:v>
                </c:pt>
                <c:pt idx="14224">
                  <c:v>65.4970414201184</c:v>
                </c:pt>
                <c:pt idx="14225">
                  <c:v>66.7307692307692</c:v>
                </c:pt>
                <c:pt idx="14226">
                  <c:v>67.9556213017752</c:v>
                </c:pt>
                <c:pt idx="14227">
                  <c:v>69.215976331361</c:v>
                </c:pt>
                <c:pt idx="14228">
                  <c:v>70.4467455621302</c:v>
                </c:pt>
                <c:pt idx="14229">
                  <c:v>71.6508875739645</c:v>
                </c:pt>
                <c:pt idx="14230">
                  <c:v>72.8165680473373</c:v>
                </c:pt>
                <c:pt idx="14231">
                  <c:v>73.9467455621302</c:v>
                </c:pt>
                <c:pt idx="14232">
                  <c:v>75.0650887573965</c:v>
                </c:pt>
                <c:pt idx="14233">
                  <c:v>76.1597633136095</c:v>
                </c:pt>
                <c:pt idx="14234">
                  <c:v>77.2307692307692</c:v>
                </c:pt>
                <c:pt idx="14235">
                  <c:v>78.2781065088757</c:v>
                </c:pt>
                <c:pt idx="14236">
                  <c:v>79.2840236686391</c:v>
                </c:pt>
                <c:pt idx="14237">
                  <c:v>80.2573964497041</c:v>
                </c:pt>
                <c:pt idx="14238">
                  <c:v>81.1863905325444</c:v>
                </c:pt>
                <c:pt idx="14239">
                  <c:v>82.0266272189349</c:v>
                </c:pt>
                <c:pt idx="14240">
                  <c:v>82.8047337278106</c:v>
                </c:pt>
                <c:pt idx="14241">
                  <c:v>83.5325443786982</c:v>
                </c:pt>
                <c:pt idx="14242">
                  <c:v>84.2041420118343</c:v>
                </c:pt>
                <c:pt idx="14243">
                  <c:v>84.7751479289941</c:v>
                </c:pt>
                <c:pt idx="14244">
                  <c:v>85.2159763313609</c:v>
                </c:pt>
                <c:pt idx="14245">
                  <c:v>85.5207100591716</c:v>
                </c:pt>
                <c:pt idx="14246">
                  <c:v>85.6923076923077</c:v>
                </c:pt>
                <c:pt idx="14247">
                  <c:v>85.707100591716</c:v>
                </c:pt>
                <c:pt idx="14248">
                  <c:v>85.5621301775148</c:v>
                </c:pt>
                <c:pt idx="14249">
                  <c:v>85.2721893491124</c:v>
                </c:pt>
                <c:pt idx="14250">
                  <c:v>84.8520710059172</c:v>
                </c:pt>
                <c:pt idx="14251">
                  <c:v>84.2692307692308</c:v>
                </c:pt>
                <c:pt idx="14252">
                  <c:v>83.6005917159763</c:v>
                </c:pt>
                <c:pt idx="14253">
                  <c:v>82.8076923076923</c:v>
                </c:pt>
                <c:pt idx="14254">
                  <c:v>81.9082840236687</c:v>
                </c:pt>
                <c:pt idx="14255">
                  <c:v>80.9171597633136</c:v>
                </c:pt>
                <c:pt idx="14256">
                  <c:v>79.8431952662722</c:v>
                </c:pt>
                <c:pt idx="14257">
                  <c:v>78.7218934911243</c:v>
                </c:pt>
                <c:pt idx="14258">
                  <c:v>77.5266272189349</c:v>
                </c:pt>
                <c:pt idx="14259">
                  <c:v>76.2514792899408</c:v>
                </c:pt>
                <c:pt idx="14260">
                  <c:v>74.8461538461539</c:v>
                </c:pt>
                <c:pt idx="14261">
                  <c:v>73.3875739644971</c:v>
                </c:pt>
                <c:pt idx="14262">
                  <c:v>71.8934911242604</c:v>
                </c:pt>
                <c:pt idx="14263">
                  <c:v>70.301775147929</c:v>
                </c:pt>
                <c:pt idx="14264">
                  <c:v>68.6804733727811</c:v>
                </c:pt>
                <c:pt idx="14265">
                  <c:v>67.0236686390533</c:v>
                </c:pt>
                <c:pt idx="14266">
                  <c:v>65.3343195266273</c:v>
                </c:pt>
                <c:pt idx="14267">
                  <c:v>63.612426035503</c:v>
                </c:pt>
                <c:pt idx="14268">
                  <c:v>61.8550295857988</c:v>
                </c:pt>
                <c:pt idx="14269">
                  <c:v>60.1538461538462</c:v>
                </c:pt>
                <c:pt idx="14270">
                  <c:v>58.4970414201184</c:v>
                </c:pt>
                <c:pt idx="14271">
                  <c:v>56.9201183431953</c:v>
                </c:pt>
                <c:pt idx="14272">
                  <c:v>55.405325443787</c:v>
                </c:pt>
                <c:pt idx="14273">
                  <c:v>53.9763313609468</c:v>
                </c:pt>
                <c:pt idx="14274">
                  <c:v>52.5798816568048</c:v>
                </c:pt>
                <c:pt idx="14275">
                  <c:v>51.1863905325444</c:v>
                </c:pt>
                <c:pt idx="14276">
                  <c:v>49.7869822485208</c:v>
                </c:pt>
                <c:pt idx="14277">
                  <c:v>48.4260355029586</c:v>
                </c:pt>
                <c:pt idx="14278">
                  <c:v>47.1065088757397</c:v>
                </c:pt>
                <c:pt idx="14279">
                  <c:v>45.8224852071006</c:v>
                </c:pt>
                <c:pt idx="14280">
                  <c:v>44.6183431952663</c:v>
                </c:pt>
                <c:pt idx="14281">
                  <c:v>43.4822485207101</c:v>
                </c:pt>
                <c:pt idx="14282">
                  <c:v>42.3786982248521</c:v>
                </c:pt>
                <c:pt idx="14283">
                  <c:v>41.3520710059172</c:v>
                </c:pt>
                <c:pt idx="14284">
                  <c:v>40.414201183432</c:v>
                </c:pt>
                <c:pt idx="14285">
                  <c:v>39.594674556213</c:v>
                </c:pt>
                <c:pt idx="14286">
                  <c:v>38.9201183431953</c:v>
                </c:pt>
                <c:pt idx="14287">
                  <c:v>38.3639053254438</c:v>
                </c:pt>
                <c:pt idx="14288">
                  <c:v>37.9378698224852</c:v>
                </c:pt>
                <c:pt idx="14289">
                  <c:v>37.6479289940828</c:v>
                </c:pt>
                <c:pt idx="14290">
                  <c:v>37.4644970414201</c:v>
                </c:pt>
                <c:pt idx="14291">
                  <c:v>37.396449704142</c:v>
                </c:pt>
                <c:pt idx="14292">
                  <c:v>37.4201183431953</c:v>
                </c:pt>
                <c:pt idx="14293">
                  <c:v>37.5029585798816</c:v>
                </c:pt>
                <c:pt idx="14294">
                  <c:v>37.6538461538461</c:v>
                </c:pt>
                <c:pt idx="14295">
                  <c:v>37.8195266272189</c:v>
                </c:pt>
                <c:pt idx="14296">
                  <c:v>38</c:v>
                </c:pt>
                <c:pt idx="14297">
                  <c:v>38.1952662721893</c:v>
                </c:pt>
                <c:pt idx="14298">
                  <c:v>38.4142011834319</c:v>
                </c:pt>
                <c:pt idx="14299">
                  <c:v>38.6863905325443</c:v>
                </c:pt>
                <c:pt idx="14300">
                  <c:v>38.9970414201183</c:v>
                </c:pt>
                <c:pt idx="14301">
                  <c:v>39.3757396449704</c:v>
                </c:pt>
                <c:pt idx="14302">
                  <c:v>39.8668639053254</c:v>
                </c:pt>
                <c:pt idx="14303">
                  <c:v>40.4053254437869</c:v>
                </c:pt>
                <c:pt idx="14304">
                  <c:v>40.9763313609467</c:v>
                </c:pt>
                <c:pt idx="14305">
                  <c:v>41.6242603550295</c:v>
                </c:pt>
                <c:pt idx="14306">
                  <c:v>42.3106508875739</c:v>
                </c:pt>
                <c:pt idx="14307">
                  <c:v>43.0177514792899</c:v>
                </c:pt>
                <c:pt idx="14308">
                  <c:v>43.7988165680473</c:v>
                </c:pt>
                <c:pt idx="14309">
                  <c:v>44.6035502958579</c:v>
                </c:pt>
                <c:pt idx="14310">
                  <c:v>45.4142011834319</c:v>
                </c:pt>
                <c:pt idx="14311">
                  <c:v>46.1834319526627</c:v>
                </c:pt>
                <c:pt idx="14312">
                  <c:v>46.9053254437869</c:v>
                </c:pt>
                <c:pt idx="14313">
                  <c:v>47.6124260355029</c:v>
                </c:pt>
                <c:pt idx="14314">
                  <c:v>48.2603550295857</c:v>
                </c:pt>
                <c:pt idx="14315">
                  <c:v>48.8846153846153</c:v>
                </c:pt>
                <c:pt idx="14316">
                  <c:v>49.4852071005916</c:v>
                </c:pt>
                <c:pt idx="14317">
                  <c:v>50.0739644970413</c:v>
                </c:pt>
                <c:pt idx="14318">
                  <c:v>50.6360946745561</c:v>
                </c:pt>
                <c:pt idx="14319">
                  <c:v>51.1834319526626</c:v>
                </c:pt>
                <c:pt idx="14320">
                  <c:v>51.7455621301774</c:v>
                </c:pt>
                <c:pt idx="14321">
                  <c:v>52.2869822485206</c:v>
                </c:pt>
                <c:pt idx="14322">
                  <c:v>52.8491124260354</c:v>
                </c:pt>
                <c:pt idx="14323">
                  <c:v>53.3994082840236</c:v>
                </c:pt>
                <c:pt idx="14324">
                  <c:v>53.9437869822485</c:v>
                </c:pt>
                <c:pt idx="14325">
                  <c:v>54.4467455621301</c:v>
                </c:pt>
                <c:pt idx="14326">
                  <c:v>54.9378698224852</c:v>
                </c:pt>
                <c:pt idx="14327">
                  <c:v>55.4289940828402</c:v>
                </c:pt>
                <c:pt idx="14328">
                  <c:v>55.8727810650887</c:v>
                </c:pt>
                <c:pt idx="14329">
                  <c:v>56.3136094674556</c:v>
                </c:pt>
                <c:pt idx="14330">
                  <c:v>56.7159763313609</c:v>
                </c:pt>
                <c:pt idx="14331">
                  <c:v>57.0384615384615</c:v>
                </c:pt>
                <c:pt idx="14332">
                  <c:v>57.3076923076923</c:v>
                </c:pt>
                <c:pt idx="14333">
                  <c:v>57.5473372781065</c:v>
                </c:pt>
                <c:pt idx="14334">
                  <c:v>57.7100591715976</c:v>
                </c:pt>
                <c:pt idx="14335">
                  <c:v>57.7810650887574</c:v>
                </c:pt>
                <c:pt idx="14336">
                  <c:v>57.8076923076923</c:v>
                </c:pt>
                <c:pt idx="14337">
                  <c:v>57.7899408284024</c:v>
                </c:pt>
                <c:pt idx="14338">
                  <c:v>57.7307692307692</c:v>
                </c:pt>
                <c:pt idx="14339">
                  <c:v>57.6272189349112</c:v>
                </c:pt>
                <c:pt idx="14340">
                  <c:v>57.491124260355</c:v>
                </c:pt>
                <c:pt idx="14341">
                  <c:v>57.292899408284</c:v>
                </c:pt>
                <c:pt idx="14342">
                  <c:v>57.0295857988166</c:v>
                </c:pt>
                <c:pt idx="14343">
                  <c:v>56.7278106508876</c:v>
                </c:pt>
                <c:pt idx="14344">
                  <c:v>56.4201183431953</c:v>
                </c:pt>
                <c:pt idx="14345">
                  <c:v>56.1213017751479</c:v>
                </c:pt>
                <c:pt idx="14346">
                  <c:v>55.7899408284024</c:v>
                </c:pt>
                <c:pt idx="14347">
                  <c:v>55.4704142011834</c:v>
                </c:pt>
                <c:pt idx="14348">
                  <c:v>55.1390532544379</c:v>
                </c:pt>
                <c:pt idx="14349">
                  <c:v>54.8047337278106</c:v>
                </c:pt>
                <c:pt idx="14350">
                  <c:v>54.4940828402367</c:v>
                </c:pt>
                <c:pt idx="14351">
                  <c:v>54.2159763313609</c:v>
                </c:pt>
                <c:pt idx="14352">
                  <c:v>53.9852071005917</c:v>
                </c:pt>
                <c:pt idx="14353">
                  <c:v>53.7810650887574</c:v>
                </c:pt>
                <c:pt idx="14354">
                  <c:v>53.6153846153846</c:v>
                </c:pt>
                <c:pt idx="14355">
                  <c:v>53.5147928994083</c:v>
                </c:pt>
                <c:pt idx="14356">
                  <c:v>53.4556213017751</c:v>
                </c:pt>
                <c:pt idx="14357">
                  <c:v>53.4497041420118</c:v>
                </c:pt>
                <c:pt idx="14358">
                  <c:v>53.491124260355</c:v>
                </c:pt>
                <c:pt idx="14359">
                  <c:v>53.5710059171598</c:v>
                </c:pt>
                <c:pt idx="14360">
                  <c:v>53.7100591715976</c:v>
                </c:pt>
                <c:pt idx="14361">
                  <c:v>53.9230769230769</c:v>
                </c:pt>
                <c:pt idx="14362">
                  <c:v>54.1686390532544</c:v>
                </c:pt>
                <c:pt idx="14363">
                  <c:v>54.491124260355</c:v>
                </c:pt>
                <c:pt idx="14364">
                  <c:v>54.8934911242604</c:v>
                </c:pt>
                <c:pt idx="14365">
                  <c:v>55.3313609467456</c:v>
                </c:pt>
                <c:pt idx="14366">
                  <c:v>55.8136094674556</c:v>
                </c:pt>
                <c:pt idx="14367">
                  <c:v>56.3639053254438</c:v>
                </c:pt>
                <c:pt idx="14368">
                  <c:v>56.9437869822485</c:v>
                </c:pt>
                <c:pt idx="14369">
                  <c:v>57.5532544378698</c:v>
                </c:pt>
                <c:pt idx="14370">
                  <c:v>58.2041420118343</c:v>
                </c:pt>
                <c:pt idx="14371">
                  <c:v>58.8905325443787</c:v>
                </c:pt>
                <c:pt idx="14372">
                  <c:v>59.6213017751479</c:v>
                </c:pt>
                <c:pt idx="14373">
                  <c:v>60.3816568047337</c:v>
                </c:pt>
                <c:pt idx="14374">
                  <c:v>61.1597633136095</c:v>
                </c:pt>
                <c:pt idx="14375">
                  <c:v>61.9763313609467</c:v>
                </c:pt>
                <c:pt idx="14376">
                  <c:v>62.7692307692308</c:v>
                </c:pt>
                <c:pt idx="14377">
                  <c:v>63.5177514792899</c:v>
                </c:pt>
                <c:pt idx="14378">
                  <c:v>64.2248520710059</c:v>
                </c:pt>
                <c:pt idx="14379">
                  <c:v>64.8905325443787</c:v>
                </c:pt>
                <c:pt idx="14380">
                  <c:v>65.491124260355</c:v>
                </c:pt>
                <c:pt idx="14381">
                  <c:v>66.0059171597633</c:v>
                </c:pt>
                <c:pt idx="14382">
                  <c:v>66.4615384615384</c:v>
                </c:pt>
                <c:pt idx="14383">
                  <c:v>66.8668639053255</c:v>
                </c:pt>
                <c:pt idx="14384">
                  <c:v>67.2130177514793</c:v>
                </c:pt>
                <c:pt idx="14385">
                  <c:v>67.4970414201183</c:v>
                </c:pt>
                <c:pt idx="14386">
                  <c:v>67.7248520710059</c:v>
                </c:pt>
                <c:pt idx="14387">
                  <c:v>67.9437869822485</c:v>
                </c:pt>
                <c:pt idx="14388">
                  <c:v>68.1568047337278</c:v>
                </c:pt>
                <c:pt idx="14389">
                  <c:v>68.3639053254438</c:v>
                </c:pt>
                <c:pt idx="14390">
                  <c:v>68.5621301775148</c:v>
                </c:pt>
                <c:pt idx="14391">
                  <c:v>68.7218934911243</c:v>
                </c:pt>
                <c:pt idx="14392">
                  <c:v>68.8609467455621</c:v>
                </c:pt>
                <c:pt idx="14393">
                  <c:v>68.9940828402367</c:v>
                </c:pt>
                <c:pt idx="14394">
                  <c:v>69.1272189349112</c:v>
                </c:pt>
                <c:pt idx="14395">
                  <c:v>69.2603550295858</c:v>
                </c:pt>
                <c:pt idx="14396">
                  <c:v>69.3816568047337</c:v>
                </c:pt>
                <c:pt idx="14397">
                  <c:v>69.4526627218935</c:v>
                </c:pt>
                <c:pt idx="14398">
                  <c:v>69.4497041420118</c:v>
                </c:pt>
                <c:pt idx="14399">
                  <c:v>69.3994082840237</c:v>
                </c:pt>
                <c:pt idx="14400">
                  <c:v>69.301775147929</c:v>
                </c:pt>
                <c:pt idx="14401">
                  <c:v>69.1331360946745</c:v>
                </c:pt>
                <c:pt idx="14402">
                  <c:v>68.9230769230769</c:v>
                </c:pt>
                <c:pt idx="14403">
                  <c:v>68.7041420118343</c:v>
                </c:pt>
                <c:pt idx="14404">
                  <c:v>68.5059171597633</c:v>
                </c:pt>
                <c:pt idx="14405">
                  <c:v>68.3254437869822</c:v>
                </c:pt>
                <c:pt idx="14406">
                  <c:v>68.1597633136094</c:v>
                </c:pt>
                <c:pt idx="14407">
                  <c:v>68.0177514792899</c:v>
                </c:pt>
                <c:pt idx="14408">
                  <c:v>67.8727810650887</c:v>
                </c:pt>
                <c:pt idx="14409">
                  <c:v>67.7041420118343</c:v>
                </c:pt>
                <c:pt idx="14410">
                  <c:v>67.5443786982248</c:v>
                </c:pt>
                <c:pt idx="14411">
                  <c:v>67.4289940828402</c:v>
                </c:pt>
                <c:pt idx="14412">
                  <c:v>67.3343195266272</c:v>
                </c:pt>
                <c:pt idx="14413">
                  <c:v>67.1952662721893</c:v>
                </c:pt>
                <c:pt idx="14414">
                  <c:v>66.9970414201183</c:v>
                </c:pt>
                <c:pt idx="14415">
                  <c:v>66.7514792899408</c:v>
                </c:pt>
                <c:pt idx="14416">
                  <c:v>66.4349112426035</c:v>
                </c:pt>
                <c:pt idx="14417">
                  <c:v>66.103550295858</c:v>
                </c:pt>
                <c:pt idx="14418">
                  <c:v>65.7159763313609</c:v>
                </c:pt>
                <c:pt idx="14419">
                  <c:v>65.292899408284</c:v>
                </c:pt>
                <c:pt idx="14420">
                  <c:v>64.8491124260355</c:v>
                </c:pt>
                <c:pt idx="14421">
                  <c:v>64.3491124260355</c:v>
                </c:pt>
                <c:pt idx="14422">
                  <c:v>63.7988165680473</c:v>
                </c:pt>
                <c:pt idx="14423">
                  <c:v>63.2189349112426</c:v>
                </c:pt>
                <c:pt idx="14424">
                  <c:v>62.5976331360947</c:v>
                </c:pt>
                <c:pt idx="14425">
                  <c:v>61.9585798816568</c:v>
                </c:pt>
                <c:pt idx="14426">
                  <c:v>61.3195266272189</c:v>
                </c:pt>
                <c:pt idx="14427">
                  <c:v>60.7248520710059</c:v>
                </c:pt>
                <c:pt idx="14428">
                  <c:v>60.112426035503</c:v>
                </c:pt>
                <c:pt idx="14429">
                  <c:v>59.4792899408284</c:v>
                </c:pt>
                <c:pt idx="14430">
                  <c:v>58.7662721893491</c:v>
                </c:pt>
                <c:pt idx="14431">
                  <c:v>58.0177514792899</c:v>
                </c:pt>
                <c:pt idx="14432">
                  <c:v>57.2189349112426</c:v>
                </c:pt>
                <c:pt idx="14433">
                  <c:v>56.387573964497</c:v>
                </c:pt>
                <c:pt idx="14434">
                  <c:v>55.5621301775148</c:v>
                </c:pt>
                <c:pt idx="14435">
                  <c:v>54.7544378698225</c:v>
                </c:pt>
                <c:pt idx="14436">
                  <c:v>53.9319526627219</c:v>
                </c:pt>
                <c:pt idx="14437">
                  <c:v>53.0976331360947</c:v>
                </c:pt>
                <c:pt idx="14438">
                  <c:v>52.2011834319527</c:v>
                </c:pt>
                <c:pt idx="14439">
                  <c:v>51.2988165680473</c:v>
                </c:pt>
                <c:pt idx="14440">
                  <c:v>50.4082840236686</c:v>
                </c:pt>
                <c:pt idx="14441">
                  <c:v>49.5059171597633</c:v>
                </c:pt>
                <c:pt idx="14442">
                  <c:v>48.6183431952663</c:v>
                </c:pt>
                <c:pt idx="14443">
                  <c:v>47.7514792899408</c:v>
                </c:pt>
                <c:pt idx="14444">
                  <c:v>46.9023668639053</c:v>
                </c:pt>
                <c:pt idx="14445">
                  <c:v>46.0443786982248</c:v>
                </c:pt>
                <c:pt idx="14446">
                  <c:v>45.1656804733728</c:v>
                </c:pt>
                <c:pt idx="14447">
                  <c:v>44.3165680473373</c:v>
                </c:pt>
                <c:pt idx="14448">
                  <c:v>43.4733727810651</c:v>
                </c:pt>
                <c:pt idx="14449">
                  <c:v>42.6479289940828</c:v>
                </c:pt>
                <c:pt idx="14450">
                  <c:v>41.8846153846154</c:v>
                </c:pt>
                <c:pt idx="14451">
                  <c:v>41.1715976331361</c:v>
                </c:pt>
                <c:pt idx="14452">
                  <c:v>40.4644970414201</c:v>
                </c:pt>
                <c:pt idx="14453">
                  <c:v>39.7278106508875</c:v>
                </c:pt>
                <c:pt idx="14454">
                  <c:v>39.0621301775147</c:v>
                </c:pt>
                <c:pt idx="14455">
                  <c:v>38.4615384615384</c:v>
                </c:pt>
                <c:pt idx="14456">
                  <c:v>37.9289940828402</c:v>
                </c:pt>
                <c:pt idx="14457">
                  <c:v>37.4378698224852</c:v>
                </c:pt>
                <c:pt idx="14458">
                  <c:v>37.0207100591716</c:v>
                </c:pt>
                <c:pt idx="14459">
                  <c:v>36.680473372781</c:v>
                </c:pt>
                <c:pt idx="14460">
                  <c:v>36.378698224852</c:v>
                </c:pt>
                <c:pt idx="14461">
                  <c:v>36.0976331360946</c:v>
                </c:pt>
                <c:pt idx="14462">
                  <c:v>35.8550295857988</c:v>
                </c:pt>
                <c:pt idx="14463">
                  <c:v>35.6124260355029</c:v>
                </c:pt>
                <c:pt idx="14464">
                  <c:v>35.4349112426035</c:v>
                </c:pt>
                <c:pt idx="14465">
                  <c:v>35.3076923076923</c:v>
                </c:pt>
                <c:pt idx="14466">
                  <c:v>35.2455621301775</c:v>
                </c:pt>
                <c:pt idx="14467">
                  <c:v>35.2485207100591</c:v>
                </c:pt>
                <c:pt idx="14468">
                  <c:v>35.3076923076923</c:v>
                </c:pt>
                <c:pt idx="14469">
                  <c:v>35.3698224852071</c:v>
                </c:pt>
                <c:pt idx="14470">
                  <c:v>35.4615384615384</c:v>
                </c:pt>
                <c:pt idx="14471">
                  <c:v>35.6065088757396</c:v>
                </c:pt>
                <c:pt idx="14472">
                  <c:v>35.7988165680473</c:v>
                </c:pt>
                <c:pt idx="14473">
                  <c:v>36.0414201183432</c:v>
                </c:pt>
                <c:pt idx="14474">
                  <c:v>36.3639053254438</c:v>
                </c:pt>
                <c:pt idx="14475">
                  <c:v>36.7810650887574</c:v>
                </c:pt>
                <c:pt idx="14476">
                  <c:v>37.2544378698225</c:v>
                </c:pt>
                <c:pt idx="14477">
                  <c:v>37.7426035502958</c:v>
                </c:pt>
                <c:pt idx="14478">
                  <c:v>38.284023668639</c:v>
                </c:pt>
                <c:pt idx="14479">
                  <c:v>38.8934911242603</c:v>
                </c:pt>
                <c:pt idx="14480">
                  <c:v>39.5147928994083</c:v>
                </c:pt>
                <c:pt idx="14481">
                  <c:v>40.1420118343195</c:v>
                </c:pt>
                <c:pt idx="14482">
                  <c:v>40.8431952662722</c:v>
                </c:pt>
                <c:pt idx="14483">
                  <c:v>41.6005917159763</c:v>
                </c:pt>
                <c:pt idx="14484">
                  <c:v>42.3757396449704</c:v>
                </c:pt>
                <c:pt idx="14485">
                  <c:v>43.1420118343195</c:v>
                </c:pt>
                <c:pt idx="14486">
                  <c:v>43.9230769230769</c:v>
                </c:pt>
                <c:pt idx="14487">
                  <c:v>44.7426035502959</c:v>
                </c:pt>
                <c:pt idx="14488">
                  <c:v>45.5680473372781</c:v>
                </c:pt>
                <c:pt idx="14489">
                  <c:v>46.4082840236686</c:v>
                </c:pt>
                <c:pt idx="14490">
                  <c:v>47.2840236686391</c:v>
                </c:pt>
                <c:pt idx="14491">
                  <c:v>48.1538461538461</c:v>
                </c:pt>
                <c:pt idx="14492">
                  <c:v>48.9940828402367</c:v>
                </c:pt>
                <c:pt idx="14493">
                  <c:v>49.7988165680473</c:v>
                </c:pt>
                <c:pt idx="14494">
                  <c:v>50.5798816568047</c:v>
                </c:pt>
                <c:pt idx="14495">
                  <c:v>51.3461538461539</c:v>
                </c:pt>
                <c:pt idx="14496">
                  <c:v>52.0857988165681</c:v>
                </c:pt>
                <c:pt idx="14497">
                  <c:v>52.7988165680473</c:v>
                </c:pt>
                <c:pt idx="14498">
                  <c:v>53.5325443786982</c:v>
                </c:pt>
                <c:pt idx="14499">
                  <c:v>54.2248520710059</c:v>
                </c:pt>
                <c:pt idx="14500">
                  <c:v>54.8431952662722</c:v>
                </c:pt>
                <c:pt idx="14501">
                  <c:v>55.3727810650888</c:v>
                </c:pt>
                <c:pt idx="14502">
                  <c:v>55.8757396449704</c:v>
                </c:pt>
                <c:pt idx="14503">
                  <c:v>56.3550295857988</c:v>
                </c:pt>
                <c:pt idx="14504">
                  <c:v>56.8076923076923</c:v>
                </c:pt>
                <c:pt idx="14505">
                  <c:v>57.2248520710059</c:v>
                </c:pt>
                <c:pt idx="14506">
                  <c:v>57.5857988165681</c:v>
                </c:pt>
                <c:pt idx="14507">
                  <c:v>57.8668639053255</c:v>
                </c:pt>
                <c:pt idx="14508">
                  <c:v>58.0414201183432</c:v>
                </c:pt>
                <c:pt idx="14509">
                  <c:v>58.1213017751479</c:v>
                </c:pt>
                <c:pt idx="14510">
                  <c:v>58.1153846153846</c:v>
                </c:pt>
                <c:pt idx="14511">
                  <c:v>57.9852071005917</c:v>
                </c:pt>
                <c:pt idx="14512">
                  <c:v>57.792899408284</c:v>
                </c:pt>
                <c:pt idx="14513">
                  <c:v>57.5384615384615</c:v>
                </c:pt>
                <c:pt idx="14514">
                  <c:v>57.2514792899408</c:v>
                </c:pt>
                <c:pt idx="14515">
                  <c:v>56.9171597633136</c:v>
                </c:pt>
                <c:pt idx="14516">
                  <c:v>56.5443786982249</c:v>
                </c:pt>
                <c:pt idx="14517">
                  <c:v>56.1627218934911</c:v>
                </c:pt>
                <c:pt idx="14518">
                  <c:v>55.7278106508876</c:v>
                </c:pt>
                <c:pt idx="14519">
                  <c:v>55.3047337278107</c:v>
                </c:pt>
                <c:pt idx="14520">
                  <c:v>54.9023668639053</c:v>
                </c:pt>
                <c:pt idx="14521">
                  <c:v>54.5591715976331</c:v>
                </c:pt>
                <c:pt idx="14522">
                  <c:v>54.301775147929</c:v>
                </c:pt>
                <c:pt idx="14523">
                  <c:v>54.0976331360947</c:v>
                </c:pt>
                <c:pt idx="14524">
                  <c:v>53.9467455621302</c:v>
                </c:pt>
                <c:pt idx="14525">
                  <c:v>53.8491124260355</c:v>
                </c:pt>
                <c:pt idx="14526">
                  <c:v>53.7840236686391</c:v>
                </c:pt>
                <c:pt idx="14527">
                  <c:v>53.7307692307692</c:v>
                </c:pt>
                <c:pt idx="14528">
                  <c:v>53.6804733727811</c:v>
                </c:pt>
                <c:pt idx="14529">
                  <c:v>53.6449704142012</c:v>
                </c:pt>
                <c:pt idx="14530">
                  <c:v>53.6272189349113</c:v>
                </c:pt>
                <c:pt idx="14531">
                  <c:v>53.6745562130178</c:v>
                </c:pt>
                <c:pt idx="14532">
                  <c:v>53.7692307692308</c:v>
                </c:pt>
                <c:pt idx="14533">
                  <c:v>53.9378698224852</c:v>
                </c:pt>
                <c:pt idx="14534">
                  <c:v>54.1272189349112</c:v>
                </c:pt>
                <c:pt idx="14535">
                  <c:v>54.3195266272189</c:v>
                </c:pt>
                <c:pt idx="14536">
                  <c:v>54.5621301775148</c:v>
                </c:pt>
                <c:pt idx="14537">
                  <c:v>54.8639053254438</c:v>
                </c:pt>
                <c:pt idx="14538">
                  <c:v>55.1301775147929</c:v>
                </c:pt>
                <c:pt idx="14539">
                  <c:v>55.3994082840237</c:v>
                </c:pt>
                <c:pt idx="14540">
                  <c:v>55.6360946745562</c:v>
                </c:pt>
                <c:pt idx="14541">
                  <c:v>55.8639053254438</c:v>
                </c:pt>
                <c:pt idx="14542">
                  <c:v>56.0295857988166</c:v>
                </c:pt>
                <c:pt idx="14543">
                  <c:v>56.103550295858</c:v>
                </c:pt>
                <c:pt idx="14544">
                  <c:v>56.1390532544379</c:v>
                </c:pt>
                <c:pt idx="14545">
                  <c:v>56.0710059171598</c:v>
                </c:pt>
                <c:pt idx="14546">
                  <c:v>55.8994082840237</c:v>
                </c:pt>
                <c:pt idx="14547">
                  <c:v>55.585798816568</c:v>
                </c:pt>
                <c:pt idx="14548">
                  <c:v>55.1183431952663</c:v>
                </c:pt>
                <c:pt idx="14549">
                  <c:v>54.4970414201183</c:v>
                </c:pt>
                <c:pt idx="14550">
                  <c:v>53.7011834319526</c:v>
                </c:pt>
                <c:pt idx="14551">
                  <c:v>52.8165680473373</c:v>
                </c:pt>
                <c:pt idx="14552">
                  <c:v>51.8076923076923</c:v>
                </c:pt>
                <c:pt idx="14553">
                  <c:v>50.7455621301775</c:v>
                </c:pt>
                <c:pt idx="14554">
                  <c:v>49.576923076923</c:v>
                </c:pt>
                <c:pt idx="14555">
                  <c:v>48.2633136094674</c:v>
                </c:pt>
                <c:pt idx="14556">
                  <c:v>46.8461538461538</c:v>
                </c:pt>
                <c:pt idx="14557">
                  <c:v>45.275147928994</c:v>
                </c:pt>
                <c:pt idx="14558">
                  <c:v>43.6094674556212</c:v>
                </c:pt>
                <c:pt idx="14559">
                  <c:v>41.8402366863905</c:v>
                </c:pt>
                <c:pt idx="14560">
                  <c:v>40.0325443786982</c:v>
                </c:pt>
                <c:pt idx="14561">
                  <c:v>38.2455621301774</c:v>
                </c:pt>
                <c:pt idx="14562">
                  <c:v>36.4378698224851</c:v>
                </c:pt>
                <c:pt idx="14563">
                  <c:v>34.6479289940828</c:v>
                </c:pt>
                <c:pt idx="14564">
                  <c:v>32.887573964497</c:v>
                </c:pt>
                <c:pt idx="14565">
                  <c:v>31.180473372781</c:v>
                </c:pt>
                <c:pt idx="14566">
                  <c:v>29.5118343195265</c:v>
                </c:pt>
                <c:pt idx="14567">
                  <c:v>27.8964497041419</c:v>
                </c:pt>
                <c:pt idx="14568">
                  <c:v>26.4053254437869</c:v>
                </c:pt>
                <c:pt idx="14569">
                  <c:v>25.0207100591715</c:v>
                </c:pt>
                <c:pt idx="14570">
                  <c:v>23.7426035502958</c:v>
                </c:pt>
                <c:pt idx="14571">
                  <c:v>22.6094674556212</c:v>
                </c:pt>
                <c:pt idx="14572">
                  <c:v>21.594674556213</c:v>
                </c:pt>
                <c:pt idx="14573">
                  <c:v>20.7071005917159</c:v>
                </c:pt>
                <c:pt idx="14574">
                  <c:v>19.9023668639053</c:v>
                </c:pt>
                <c:pt idx="14575">
                  <c:v>19.2307692307692</c:v>
                </c:pt>
                <c:pt idx="14576">
                  <c:v>18.7071005917159</c:v>
                </c:pt>
                <c:pt idx="14577">
                  <c:v>18.3106508875739</c:v>
                </c:pt>
                <c:pt idx="14578">
                  <c:v>18.0443786982248</c:v>
                </c:pt>
                <c:pt idx="14579">
                  <c:v>17.8343195266272</c:v>
                </c:pt>
                <c:pt idx="14580">
                  <c:v>17.7041420118343</c:v>
                </c:pt>
                <c:pt idx="14581">
                  <c:v>17.698224852071</c:v>
                </c:pt>
                <c:pt idx="14582">
                  <c:v>17.8136094674556</c:v>
                </c:pt>
                <c:pt idx="14583">
                  <c:v>18.0562130177515</c:v>
                </c:pt>
                <c:pt idx="14584">
                  <c:v>18.3786982248521</c:v>
                </c:pt>
                <c:pt idx="14585">
                  <c:v>18.8402366863905</c:v>
                </c:pt>
                <c:pt idx="14586">
                  <c:v>19.4319526627219</c:v>
                </c:pt>
                <c:pt idx="14587">
                  <c:v>20.112426035503</c:v>
                </c:pt>
                <c:pt idx="14588">
                  <c:v>20.8402366863905</c:v>
                </c:pt>
                <c:pt idx="14589">
                  <c:v>21.5887573964497</c:v>
                </c:pt>
                <c:pt idx="14590">
                  <c:v>22.3579881656805</c:v>
                </c:pt>
                <c:pt idx="14591">
                  <c:v>23.1568047337278</c:v>
                </c:pt>
                <c:pt idx="14592">
                  <c:v>24.0769230769231</c:v>
                </c:pt>
                <c:pt idx="14593">
                  <c:v>25.1005917159763</c:v>
                </c:pt>
                <c:pt idx="14594">
                  <c:v>26.1449704142012</c:v>
                </c:pt>
                <c:pt idx="14595">
                  <c:v>27.1952662721893</c:v>
                </c:pt>
                <c:pt idx="14596">
                  <c:v>28.275147928994</c:v>
                </c:pt>
                <c:pt idx="14597">
                  <c:v>29.396449704142</c:v>
                </c:pt>
                <c:pt idx="14598">
                  <c:v>30.5355029585798</c:v>
                </c:pt>
                <c:pt idx="14599">
                  <c:v>31.7100591715976</c:v>
                </c:pt>
                <c:pt idx="14600">
                  <c:v>32.96449704142</c:v>
                </c:pt>
                <c:pt idx="14601">
                  <c:v>34.2899408284023</c:v>
                </c:pt>
                <c:pt idx="14602">
                  <c:v>35.6301775147928</c:v>
                </c:pt>
                <c:pt idx="14603">
                  <c:v>36.9437869822484</c:v>
                </c:pt>
                <c:pt idx="14604">
                  <c:v>38.2633136094674</c:v>
                </c:pt>
                <c:pt idx="14605">
                  <c:v>39.6005917159762</c:v>
                </c:pt>
                <c:pt idx="14606">
                  <c:v>40.9526627218934</c:v>
                </c:pt>
                <c:pt idx="14607">
                  <c:v>42.3431952662721</c:v>
                </c:pt>
                <c:pt idx="14608">
                  <c:v>43.7633136094673</c:v>
                </c:pt>
                <c:pt idx="14609">
                  <c:v>45.2100591715975</c:v>
                </c:pt>
                <c:pt idx="14610">
                  <c:v>46.662721893491</c:v>
                </c:pt>
                <c:pt idx="14611">
                  <c:v>48.0650887573964</c:v>
                </c:pt>
                <c:pt idx="14612">
                  <c:v>49.3846153846153</c:v>
                </c:pt>
                <c:pt idx="14613">
                  <c:v>50.5976331360946</c:v>
                </c:pt>
                <c:pt idx="14614">
                  <c:v>51.7573964497041</c:v>
                </c:pt>
                <c:pt idx="14615">
                  <c:v>52.9289940828401</c:v>
                </c:pt>
                <c:pt idx="14616">
                  <c:v>54.1479289940828</c:v>
                </c:pt>
                <c:pt idx="14617">
                  <c:v>55.3254437869822</c:v>
                </c:pt>
                <c:pt idx="14618">
                  <c:v>56.3994082840236</c:v>
                </c:pt>
                <c:pt idx="14619">
                  <c:v>57.3964497041419</c:v>
                </c:pt>
                <c:pt idx="14620">
                  <c:v>58.3017751479289</c:v>
                </c:pt>
                <c:pt idx="14621">
                  <c:v>59.1686390532544</c:v>
                </c:pt>
                <c:pt idx="14622">
                  <c:v>59.9526627218934</c:v>
                </c:pt>
                <c:pt idx="14623">
                  <c:v>60.6479289940828</c:v>
                </c:pt>
                <c:pt idx="14624">
                  <c:v>61.2899408284023</c:v>
                </c:pt>
                <c:pt idx="14625">
                  <c:v>61.8698224852071</c:v>
                </c:pt>
                <c:pt idx="14626">
                  <c:v>62.3816568047337</c:v>
                </c:pt>
                <c:pt idx="14627">
                  <c:v>62.7988165680473</c:v>
                </c:pt>
                <c:pt idx="14628">
                  <c:v>63.1686390532544</c:v>
                </c:pt>
                <c:pt idx="14629">
                  <c:v>63.4881656804734</c:v>
                </c:pt>
                <c:pt idx="14630">
                  <c:v>63.7869822485207</c:v>
                </c:pt>
                <c:pt idx="14631">
                  <c:v>64.0769230769231</c:v>
                </c:pt>
                <c:pt idx="14632">
                  <c:v>64.3520710059172</c:v>
                </c:pt>
                <c:pt idx="14633">
                  <c:v>64.6094674556213</c:v>
                </c:pt>
                <c:pt idx="14634">
                  <c:v>64.8195266272189</c:v>
                </c:pt>
                <c:pt idx="14635">
                  <c:v>64.9585798816568</c:v>
                </c:pt>
                <c:pt idx="14636">
                  <c:v>65.0710059171598</c:v>
                </c:pt>
                <c:pt idx="14637">
                  <c:v>65.1745562130178</c:v>
                </c:pt>
                <c:pt idx="14638">
                  <c:v>65.2721893491124</c:v>
                </c:pt>
                <c:pt idx="14639">
                  <c:v>65.3727810650888</c:v>
                </c:pt>
                <c:pt idx="14640">
                  <c:v>65.4940828402367</c:v>
                </c:pt>
                <c:pt idx="14641">
                  <c:v>65.5650887573965</c:v>
                </c:pt>
                <c:pt idx="14642">
                  <c:v>65.5532544378698</c:v>
                </c:pt>
                <c:pt idx="14643">
                  <c:v>65.4822485207101</c:v>
                </c:pt>
                <c:pt idx="14644">
                  <c:v>65.3846153846154</c:v>
                </c:pt>
                <c:pt idx="14645">
                  <c:v>65.2011834319526</c:v>
                </c:pt>
                <c:pt idx="14646">
                  <c:v>64.9615384615384</c:v>
                </c:pt>
                <c:pt idx="14647">
                  <c:v>64.6508875739645</c:v>
                </c:pt>
                <c:pt idx="14648">
                  <c:v>64.3343195266272</c:v>
                </c:pt>
                <c:pt idx="14649">
                  <c:v>63.9940828402367</c:v>
                </c:pt>
                <c:pt idx="14650">
                  <c:v>63.6272189349112</c:v>
                </c:pt>
                <c:pt idx="14651">
                  <c:v>63.2189349112426</c:v>
                </c:pt>
                <c:pt idx="14652">
                  <c:v>62.7662721893491</c:v>
                </c:pt>
                <c:pt idx="14653">
                  <c:v>62.2573964497041</c:v>
                </c:pt>
                <c:pt idx="14654">
                  <c:v>61.6863905325444</c:v>
                </c:pt>
                <c:pt idx="14655">
                  <c:v>61.0532544378698</c:v>
                </c:pt>
                <c:pt idx="14656">
                  <c:v>60.3757396449704</c:v>
                </c:pt>
                <c:pt idx="14657">
                  <c:v>59.6420118343195</c:v>
                </c:pt>
                <c:pt idx="14658">
                  <c:v>58.8994082840237</c:v>
                </c:pt>
                <c:pt idx="14659">
                  <c:v>58.1272189349112</c:v>
                </c:pt>
                <c:pt idx="14660">
                  <c:v>57.3461538461539</c:v>
                </c:pt>
                <c:pt idx="14661">
                  <c:v>56.5680473372781</c:v>
                </c:pt>
                <c:pt idx="14662">
                  <c:v>55.792899408284</c:v>
                </c:pt>
                <c:pt idx="14663">
                  <c:v>54.9822485207101</c:v>
                </c:pt>
                <c:pt idx="14664">
                  <c:v>54.1715976331361</c:v>
                </c:pt>
                <c:pt idx="14665">
                  <c:v>53.405325443787</c:v>
                </c:pt>
                <c:pt idx="14666">
                  <c:v>52.6449704142012</c:v>
                </c:pt>
                <c:pt idx="14667">
                  <c:v>51.9171597633136</c:v>
                </c:pt>
                <c:pt idx="14668">
                  <c:v>51.2840236686391</c:v>
                </c:pt>
                <c:pt idx="14669">
                  <c:v>50.7603550295858</c:v>
                </c:pt>
                <c:pt idx="14670">
                  <c:v>50.3284023668639</c:v>
                </c:pt>
                <c:pt idx="14671">
                  <c:v>49.9704142011835</c:v>
                </c:pt>
                <c:pt idx="14672">
                  <c:v>49.6923076923077</c:v>
                </c:pt>
                <c:pt idx="14673">
                  <c:v>49.5266272189349</c:v>
                </c:pt>
                <c:pt idx="14674">
                  <c:v>49.4467455621302</c:v>
                </c:pt>
                <c:pt idx="14675">
                  <c:v>49.4378698224852</c:v>
                </c:pt>
                <c:pt idx="14676">
                  <c:v>49.5</c:v>
                </c:pt>
                <c:pt idx="14677">
                  <c:v>49.6715976331361</c:v>
                </c:pt>
                <c:pt idx="14678">
                  <c:v>49.9319526627219</c:v>
                </c:pt>
                <c:pt idx="14679">
                  <c:v>50.2988165680473</c:v>
                </c:pt>
                <c:pt idx="14680">
                  <c:v>50.7544378698225</c:v>
                </c:pt>
                <c:pt idx="14681">
                  <c:v>51.3254437869823</c:v>
                </c:pt>
                <c:pt idx="14682">
                  <c:v>51.9644970414201</c:v>
                </c:pt>
                <c:pt idx="14683">
                  <c:v>52.6686390532544</c:v>
                </c:pt>
                <c:pt idx="14684">
                  <c:v>53.4289940828402</c:v>
                </c:pt>
                <c:pt idx="14685">
                  <c:v>54.2514792899408</c:v>
                </c:pt>
                <c:pt idx="14686">
                  <c:v>55.0769230769231</c:v>
                </c:pt>
                <c:pt idx="14687">
                  <c:v>55.8905325443787</c:v>
                </c:pt>
                <c:pt idx="14688">
                  <c:v>56.7100591715976</c:v>
                </c:pt>
                <c:pt idx="14689">
                  <c:v>57.5650887573965</c:v>
                </c:pt>
                <c:pt idx="14690">
                  <c:v>58.3994082840237</c:v>
                </c:pt>
                <c:pt idx="14691">
                  <c:v>59.1834319526627</c:v>
                </c:pt>
                <c:pt idx="14692">
                  <c:v>59.9467455621302</c:v>
                </c:pt>
                <c:pt idx="14693">
                  <c:v>60.6834319526628</c:v>
                </c:pt>
                <c:pt idx="14694">
                  <c:v>61.3609467455622</c:v>
                </c:pt>
                <c:pt idx="14695">
                  <c:v>61.9497041420119</c:v>
                </c:pt>
                <c:pt idx="14696">
                  <c:v>62.4644970414202</c:v>
                </c:pt>
                <c:pt idx="14697">
                  <c:v>62.9201183431953</c:v>
                </c:pt>
                <c:pt idx="14698">
                  <c:v>63.3254437869823</c:v>
                </c:pt>
                <c:pt idx="14699">
                  <c:v>63.6656804733728</c:v>
                </c:pt>
                <c:pt idx="14700">
                  <c:v>63.8905325443788</c:v>
                </c:pt>
                <c:pt idx="14701">
                  <c:v>64.0147928994084</c:v>
                </c:pt>
                <c:pt idx="14702">
                  <c:v>64.0443786982249</c:v>
                </c:pt>
                <c:pt idx="14703">
                  <c:v>63.9644970414202</c:v>
                </c:pt>
                <c:pt idx="14704">
                  <c:v>63.7692307692308</c:v>
                </c:pt>
                <c:pt idx="14705">
                  <c:v>63.4467455621302</c:v>
                </c:pt>
                <c:pt idx="14706">
                  <c:v>63.0059171597634</c:v>
                </c:pt>
                <c:pt idx="14707">
                  <c:v>62.3816568047338</c:v>
                </c:pt>
                <c:pt idx="14708">
                  <c:v>61.6153846153847</c:v>
                </c:pt>
                <c:pt idx="14709">
                  <c:v>60.7278106508877</c:v>
                </c:pt>
                <c:pt idx="14710">
                  <c:v>59.6923076923078</c:v>
                </c:pt>
                <c:pt idx="14711">
                  <c:v>58.526627218935</c:v>
                </c:pt>
                <c:pt idx="14712">
                  <c:v>57.2810650887575</c:v>
                </c:pt>
                <c:pt idx="14713">
                  <c:v>56.0059171597634</c:v>
                </c:pt>
                <c:pt idx="14714">
                  <c:v>54.6242603550297</c:v>
                </c:pt>
                <c:pt idx="14715">
                  <c:v>53.1568047337279</c:v>
                </c:pt>
                <c:pt idx="14716">
                  <c:v>51.6568047337279</c:v>
                </c:pt>
                <c:pt idx="14717">
                  <c:v>50.1360946745563</c:v>
                </c:pt>
                <c:pt idx="14718">
                  <c:v>48.5502958579882</c:v>
                </c:pt>
                <c:pt idx="14719">
                  <c:v>46.9822485207101</c:v>
                </c:pt>
                <c:pt idx="14720">
                  <c:v>45.4260355029586</c:v>
                </c:pt>
                <c:pt idx="14721">
                  <c:v>43.8905325443788</c:v>
                </c:pt>
                <c:pt idx="14722">
                  <c:v>42.3254437869823</c:v>
                </c:pt>
                <c:pt idx="14723">
                  <c:v>40.8076923076923</c:v>
                </c:pt>
                <c:pt idx="14724">
                  <c:v>39.3047337278107</c:v>
                </c:pt>
                <c:pt idx="14725">
                  <c:v>37.8372781065089</c:v>
                </c:pt>
                <c:pt idx="14726">
                  <c:v>36.4349112426036</c:v>
                </c:pt>
                <c:pt idx="14727">
                  <c:v>35.103550295858</c:v>
                </c:pt>
                <c:pt idx="14728">
                  <c:v>33.810650887574</c:v>
                </c:pt>
                <c:pt idx="14729">
                  <c:v>32.5236686390533</c:v>
                </c:pt>
                <c:pt idx="14730">
                  <c:v>31.2958579881657</c:v>
                </c:pt>
                <c:pt idx="14731">
                  <c:v>30.1597633136095</c:v>
                </c:pt>
                <c:pt idx="14732">
                  <c:v>29.0887573964497</c:v>
                </c:pt>
                <c:pt idx="14733">
                  <c:v>28.1360946745562</c:v>
                </c:pt>
                <c:pt idx="14734">
                  <c:v>27.310650887574</c:v>
                </c:pt>
                <c:pt idx="14735">
                  <c:v>26.6242603550296</c:v>
                </c:pt>
                <c:pt idx="14736">
                  <c:v>26.0562130177515</c:v>
                </c:pt>
                <c:pt idx="14737">
                  <c:v>25.6005917159763</c:v>
                </c:pt>
                <c:pt idx="14738">
                  <c:v>25.2278106508876</c:v>
                </c:pt>
                <c:pt idx="14739">
                  <c:v>24.9437869822485</c:v>
                </c:pt>
                <c:pt idx="14740">
                  <c:v>24.8284023668639</c:v>
                </c:pt>
                <c:pt idx="14741">
                  <c:v>24.8343195266272</c:v>
                </c:pt>
                <c:pt idx="14742">
                  <c:v>24.9556213017751</c:v>
                </c:pt>
                <c:pt idx="14743">
                  <c:v>25.1775147928994</c:v>
                </c:pt>
                <c:pt idx="14744">
                  <c:v>25.5118343195266</c:v>
                </c:pt>
                <c:pt idx="14745">
                  <c:v>25.8372781065089</c:v>
                </c:pt>
                <c:pt idx="14746">
                  <c:v>26.1686390532544</c:v>
                </c:pt>
                <c:pt idx="14747">
                  <c:v>26.4822485207101</c:v>
                </c:pt>
                <c:pt idx="14748">
                  <c:v>26.7899408284024</c:v>
                </c:pt>
                <c:pt idx="14749">
                  <c:v>27.0502958579882</c:v>
                </c:pt>
                <c:pt idx="14750">
                  <c:v>27.3195266272189</c:v>
                </c:pt>
                <c:pt idx="14751">
                  <c:v>27.5473372781065</c:v>
                </c:pt>
                <c:pt idx="14752">
                  <c:v>27.7307692307692</c:v>
                </c:pt>
                <c:pt idx="14753">
                  <c:v>27.8609467455621</c:v>
                </c:pt>
                <c:pt idx="14754">
                  <c:v>28.0118343195266</c:v>
                </c:pt>
                <c:pt idx="14755">
                  <c:v>28.1715976331361</c:v>
                </c:pt>
                <c:pt idx="14756">
                  <c:v>28.3224852071006</c:v>
                </c:pt>
                <c:pt idx="14757">
                  <c:v>28.4556213017752</c:v>
                </c:pt>
                <c:pt idx="14758">
                  <c:v>28.6213017751479</c:v>
                </c:pt>
                <c:pt idx="14759">
                  <c:v>28.8165680473373</c:v>
                </c:pt>
                <c:pt idx="14760">
                  <c:v>29.0325443786982</c:v>
                </c:pt>
                <c:pt idx="14761">
                  <c:v>29.2603550295858</c:v>
                </c:pt>
                <c:pt idx="14762">
                  <c:v>29.5207100591716</c:v>
                </c:pt>
                <c:pt idx="14763">
                  <c:v>29.7810650887574</c:v>
                </c:pt>
                <c:pt idx="14764">
                  <c:v>30.0769230769231</c:v>
                </c:pt>
                <c:pt idx="14765">
                  <c:v>30.3786982248521</c:v>
                </c:pt>
                <c:pt idx="14766">
                  <c:v>30.6804733727811</c:v>
                </c:pt>
                <c:pt idx="14767">
                  <c:v>30.9792899408284</c:v>
                </c:pt>
                <c:pt idx="14768">
                  <c:v>31.2869822485207</c:v>
                </c:pt>
                <c:pt idx="14769">
                  <c:v>31.603550295858</c:v>
                </c:pt>
                <c:pt idx="14770">
                  <c:v>31.9526627218935</c:v>
                </c:pt>
                <c:pt idx="14771">
                  <c:v>32.3520710059172</c:v>
                </c:pt>
                <c:pt idx="14772">
                  <c:v>32.7958579881657</c:v>
                </c:pt>
                <c:pt idx="14773">
                  <c:v>33.2810650887574</c:v>
                </c:pt>
                <c:pt idx="14774">
                  <c:v>33.8372781065089</c:v>
                </c:pt>
                <c:pt idx="14775">
                  <c:v>34.4615384615385</c:v>
                </c:pt>
                <c:pt idx="14776">
                  <c:v>35.094674556213</c:v>
                </c:pt>
                <c:pt idx="14777">
                  <c:v>35.7988165680473</c:v>
                </c:pt>
                <c:pt idx="14778">
                  <c:v>36.5650887573964</c:v>
                </c:pt>
                <c:pt idx="14779">
                  <c:v>37.3668639053254</c:v>
                </c:pt>
                <c:pt idx="14780">
                  <c:v>38.1745562130178</c:v>
                </c:pt>
                <c:pt idx="14781">
                  <c:v>39.0059171597633</c:v>
                </c:pt>
                <c:pt idx="14782">
                  <c:v>39.8727810650888</c:v>
                </c:pt>
                <c:pt idx="14783">
                  <c:v>40.7426035502959</c:v>
                </c:pt>
                <c:pt idx="14784">
                  <c:v>41.6065088757396</c:v>
                </c:pt>
                <c:pt idx="14785">
                  <c:v>42.4556213017751</c:v>
                </c:pt>
                <c:pt idx="14786">
                  <c:v>43.301775147929</c:v>
                </c:pt>
                <c:pt idx="14787">
                  <c:v>44.1065088757397</c:v>
                </c:pt>
                <c:pt idx="14788">
                  <c:v>44.8727810650888</c:v>
                </c:pt>
                <c:pt idx="14789">
                  <c:v>45.6242603550296</c:v>
                </c:pt>
                <c:pt idx="14790">
                  <c:v>46.3076923076923</c:v>
                </c:pt>
                <c:pt idx="14791">
                  <c:v>46.9082840236686</c:v>
                </c:pt>
                <c:pt idx="14792">
                  <c:v>47.4408284023669</c:v>
                </c:pt>
                <c:pt idx="14793">
                  <c:v>47.9112426035503</c:v>
                </c:pt>
                <c:pt idx="14794">
                  <c:v>48.2810650887574</c:v>
                </c:pt>
                <c:pt idx="14795">
                  <c:v>48.5177514792899</c:v>
                </c:pt>
                <c:pt idx="14796">
                  <c:v>48.6568047337278</c:v>
                </c:pt>
                <c:pt idx="14797">
                  <c:v>48.7426035502959</c:v>
                </c:pt>
                <c:pt idx="14798">
                  <c:v>48.7366863905326</c:v>
                </c:pt>
                <c:pt idx="14799">
                  <c:v>48.6656804733728</c:v>
                </c:pt>
                <c:pt idx="14800">
                  <c:v>48.5502958579882</c:v>
                </c:pt>
                <c:pt idx="14801">
                  <c:v>48.3786982248521</c:v>
                </c:pt>
                <c:pt idx="14802">
                  <c:v>48.189349112426</c:v>
                </c:pt>
                <c:pt idx="14803">
                  <c:v>47.9556213017751</c:v>
                </c:pt>
                <c:pt idx="14804">
                  <c:v>47.7159763313609</c:v>
                </c:pt>
                <c:pt idx="14805">
                  <c:v>47.4674556213018</c:v>
                </c:pt>
                <c:pt idx="14806">
                  <c:v>47.1834319526627</c:v>
                </c:pt>
                <c:pt idx="14807">
                  <c:v>46.8994082840237</c:v>
                </c:pt>
                <c:pt idx="14808">
                  <c:v>46.6183431952663</c:v>
                </c:pt>
                <c:pt idx="14809">
                  <c:v>46.3372781065089</c:v>
                </c:pt>
                <c:pt idx="14810">
                  <c:v>46.0147928994083</c:v>
                </c:pt>
                <c:pt idx="14811">
                  <c:v>45.6863905325444</c:v>
                </c:pt>
                <c:pt idx="14812">
                  <c:v>45.3284023668639</c:v>
                </c:pt>
                <c:pt idx="14813">
                  <c:v>44.9822485207101</c:v>
                </c:pt>
                <c:pt idx="14814">
                  <c:v>44.6538461538462</c:v>
                </c:pt>
                <c:pt idx="14815">
                  <c:v>44.3195266272189</c:v>
                </c:pt>
                <c:pt idx="14816">
                  <c:v>44.0118343195266</c:v>
                </c:pt>
                <c:pt idx="14817">
                  <c:v>43.7426035502959</c:v>
                </c:pt>
                <c:pt idx="14818">
                  <c:v>43.5059171597633</c:v>
                </c:pt>
                <c:pt idx="14819">
                  <c:v>43.3520710059172</c:v>
                </c:pt>
                <c:pt idx="14820">
                  <c:v>43.2988165680473</c:v>
                </c:pt>
                <c:pt idx="14821">
                  <c:v>43.3520710059172</c:v>
                </c:pt>
                <c:pt idx="14822">
                  <c:v>43.4497041420118</c:v>
                </c:pt>
                <c:pt idx="14823">
                  <c:v>43.5828402366864</c:v>
                </c:pt>
                <c:pt idx="14824">
                  <c:v>43.7455621301775</c:v>
                </c:pt>
                <c:pt idx="14825">
                  <c:v>43.9526627218935</c:v>
                </c:pt>
                <c:pt idx="14826">
                  <c:v>44.1449704142012</c:v>
                </c:pt>
                <c:pt idx="14827">
                  <c:v>44.3520710059172</c:v>
                </c:pt>
                <c:pt idx="14828">
                  <c:v>44.5769230769231</c:v>
                </c:pt>
                <c:pt idx="14829">
                  <c:v>44.810650887574</c:v>
                </c:pt>
                <c:pt idx="14830">
                  <c:v>45.0236686390533</c:v>
                </c:pt>
                <c:pt idx="14831">
                  <c:v>45.2189349112426</c:v>
                </c:pt>
                <c:pt idx="14832">
                  <c:v>45.3846153846154</c:v>
                </c:pt>
                <c:pt idx="14833">
                  <c:v>45.5029585798817</c:v>
                </c:pt>
                <c:pt idx="14834">
                  <c:v>45.5562130177515</c:v>
                </c:pt>
                <c:pt idx="14835">
                  <c:v>45.5562130177515</c:v>
                </c:pt>
                <c:pt idx="14836">
                  <c:v>45.5502958579882</c:v>
                </c:pt>
                <c:pt idx="14837">
                  <c:v>45.5118343195266</c:v>
                </c:pt>
                <c:pt idx="14838">
                  <c:v>45.4349112426035</c:v>
                </c:pt>
                <c:pt idx="14839">
                  <c:v>45.2692307692308</c:v>
                </c:pt>
                <c:pt idx="14840">
                  <c:v>44.9733727810651</c:v>
                </c:pt>
                <c:pt idx="14841">
                  <c:v>44.5502958579882</c:v>
                </c:pt>
                <c:pt idx="14842">
                  <c:v>44.0118343195266</c:v>
                </c:pt>
                <c:pt idx="14843">
                  <c:v>43.3816568047337</c:v>
                </c:pt>
                <c:pt idx="14844">
                  <c:v>42.6420118343195</c:v>
                </c:pt>
                <c:pt idx="14845">
                  <c:v>41.7633136094675</c:v>
                </c:pt>
                <c:pt idx="14846">
                  <c:v>40.7721893491124</c:v>
                </c:pt>
                <c:pt idx="14847">
                  <c:v>39.6863905325444</c:v>
                </c:pt>
                <c:pt idx="14848">
                  <c:v>38.5621301775148</c:v>
                </c:pt>
                <c:pt idx="14849">
                  <c:v>37.3727810650888</c:v>
                </c:pt>
                <c:pt idx="14850">
                  <c:v>36.1656804733728</c:v>
                </c:pt>
                <c:pt idx="14851">
                  <c:v>34.9082840236687</c:v>
                </c:pt>
                <c:pt idx="14852">
                  <c:v>33.6715976331361</c:v>
                </c:pt>
                <c:pt idx="14853">
                  <c:v>32.3934911242604</c:v>
                </c:pt>
                <c:pt idx="14854">
                  <c:v>31.103550295858</c:v>
                </c:pt>
                <c:pt idx="14855">
                  <c:v>29.7692307692308</c:v>
                </c:pt>
                <c:pt idx="14856">
                  <c:v>28.405325443787</c:v>
                </c:pt>
                <c:pt idx="14857">
                  <c:v>27.0147928994083</c:v>
                </c:pt>
                <c:pt idx="14858">
                  <c:v>25.6538461538462</c:v>
                </c:pt>
                <c:pt idx="14859">
                  <c:v>24.2840236686391</c:v>
                </c:pt>
                <c:pt idx="14860">
                  <c:v>22.914201183432</c:v>
                </c:pt>
                <c:pt idx="14861">
                  <c:v>21.5325443786983</c:v>
                </c:pt>
                <c:pt idx="14862">
                  <c:v>20.1272189349113</c:v>
                </c:pt>
                <c:pt idx="14863">
                  <c:v>18.7041420118344</c:v>
                </c:pt>
                <c:pt idx="14864">
                  <c:v>17.2869822485207</c:v>
                </c:pt>
                <c:pt idx="14865">
                  <c:v>15.914201183432</c:v>
                </c:pt>
                <c:pt idx="14866">
                  <c:v>14.6893491124261</c:v>
                </c:pt>
                <c:pt idx="14867">
                  <c:v>13.5769230769231</c:v>
                </c:pt>
                <c:pt idx="14868">
                  <c:v>12.594674556213</c:v>
                </c:pt>
                <c:pt idx="14869">
                  <c:v>11.6952662721894</c:v>
                </c:pt>
                <c:pt idx="14870">
                  <c:v>10.9201183431953</c:v>
                </c:pt>
                <c:pt idx="14871">
                  <c:v>10.2426035502959</c:v>
                </c:pt>
                <c:pt idx="14872">
                  <c:v>9.63905325443789</c:v>
                </c:pt>
                <c:pt idx="14873">
                  <c:v>9.11834319526629</c:v>
                </c:pt>
                <c:pt idx="14874">
                  <c:v>8.67751479289942</c:v>
                </c:pt>
                <c:pt idx="14875">
                  <c:v>8.28402366863907</c:v>
                </c:pt>
                <c:pt idx="14876">
                  <c:v>7.93491124260356</c:v>
                </c:pt>
                <c:pt idx="14877">
                  <c:v>7.64497041420119</c:v>
                </c:pt>
                <c:pt idx="14878">
                  <c:v>7.36686390532545</c:v>
                </c:pt>
                <c:pt idx="14879">
                  <c:v>7.1508875739645</c:v>
                </c:pt>
                <c:pt idx="14880">
                  <c:v>7.02366863905326</c:v>
                </c:pt>
                <c:pt idx="14881">
                  <c:v>6.95562130177515</c:v>
                </c:pt>
                <c:pt idx="14882">
                  <c:v>6.94970414201184</c:v>
                </c:pt>
                <c:pt idx="14883">
                  <c:v>7.00295857988166</c:v>
                </c:pt>
                <c:pt idx="14884">
                  <c:v>7.09763313609468</c:v>
                </c:pt>
                <c:pt idx="14885">
                  <c:v>7.26331360946746</c:v>
                </c:pt>
                <c:pt idx="14886">
                  <c:v>7.49408284023669</c:v>
                </c:pt>
                <c:pt idx="14887">
                  <c:v>7.801775147929</c:v>
                </c:pt>
                <c:pt idx="14888">
                  <c:v>8.20414201183432</c:v>
                </c:pt>
                <c:pt idx="14889">
                  <c:v>8.68343195266272</c:v>
                </c:pt>
                <c:pt idx="14890">
                  <c:v>9.22485207100591</c:v>
                </c:pt>
                <c:pt idx="14891">
                  <c:v>9.82840236686389</c:v>
                </c:pt>
                <c:pt idx="14892">
                  <c:v>10.3905325443787</c:v>
                </c:pt>
                <c:pt idx="14893">
                  <c:v>10.9437869822485</c:v>
                </c:pt>
                <c:pt idx="14894">
                  <c:v>11.5236686390532</c:v>
                </c:pt>
                <c:pt idx="14895">
                  <c:v>12.1568047337278</c:v>
                </c:pt>
                <c:pt idx="14896">
                  <c:v>12.8224852071006</c:v>
                </c:pt>
                <c:pt idx="14897">
                  <c:v>13.5029585798816</c:v>
                </c:pt>
                <c:pt idx="14898">
                  <c:v>14.1952662721893</c:v>
                </c:pt>
                <c:pt idx="14899">
                  <c:v>14.9260355029585</c:v>
                </c:pt>
                <c:pt idx="14900">
                  <c:v>15.6479289940828</c:v>
                </c:pt>
                <c:pt idx="14901">
                  <c:v>16.4112426035502</c:v>
                </c:pt>
                <c:pt idx="14902">
                  <c:v>17.2514792899408</c:v>
                </c:pt>
                <c:pt idx="14903">
                  <c:v>18.1627218934911</c:v>
                </c:pt>
                <c:pt idx="14904">
                  <c:v>19.1183431952662</c:v>
                </c:pt>
                <c:pt idx="14905">
                  <c:v>20.0887573964496</c:v>
                </c:pt>
                <c:pt idx="14906">
                  <c:v>21.0207100591715</c:v>
                </c:pt>
                <c:pt idx="14907">
                  <c:v>21.9674556213017</c:v>
                </c:pt>
                <c:pt idx="14908">
                  <c:v>22.9112426035502</c:v>
                </c:pt>
                <c:pt idx="14909">
                  <c:v>23.8639053254437</c:v>
                </c:pt>
                <c:pt idx="14910">
                  <c:v>24.8491124260354</c:v>
                </c:pt>
                <c:pt idx="14911">
                  <c:v>25.8639053254437</c:v>
                </c:pt>
                <c:pt idx="14912">
                  <c:v>26.869822485207</c:v>
                </c:pt>
                <c:pt idx="14913">
                  <c:v>27.8639053254437</c:v>
                </c:pt>
                <c:pt idx="14914">
                  <c:v>28.8343195266271</c:v>
                </c:pt>
                <c:pt idx="14915">
                  <c:v>29.7721893491124</c:v>
                </c:pt>
                <c:pt idx="14916">
                  <c:v>30.680473372781</c:v>
                </c:pt>
                <c:pt idx="14917">
                  <c:v>31.6065088757396</c:v>
                </c:pt>
                <c:pt idx="14918">
                  <c:v>32.6360946745562</c:v>
                </c:pt>
                <c:pt idx="14919">
                  <c:v>33.7485207100591</c:v>
                </c:pt>
                <c:pt idx="14920">
                  <c:v>34.8727810650887</c:v>
                </c:pt>
                <c:pt idx="14921">
                  <c:v>36.0118343195266</c:v>
                </c:pt>
                <c:pt idx="14922">
                  <c:v>37.103550295858</c:v>
                </c:pt>
                <c:pt idx="14923">
                  <c:v>38.1775147928994</c:v>
                </c:pt>
                <c:pt idx="14924">
                  <c:v>39.2455621301775</c:v>
                </c:pt>
                <c:pt idx="14925">
                  <c:v>40.2899408284024</c:v>
                </c:pt>
                <c:pt idx="14926">
                  <c:v>41.3372781065089</c:v>
                </c:pt>
                <c:pt idx="14927">
                  <c:v>42.3727810650888</c:v>
                </c:pt>
                <c:pt idx="14928">
                  <c:v>43.3343195266272</c:v>
                </c:pt>
                <c:pt idx="14929">
                  <c:v>44.2189349112426</c:v>
                </c:pt>
                <c:pt idx="14930">
                  <c:v>45.0473372781065</c:v>
                </c:pt>
                <c:pt idx="14931">
                  <c:v>45.7988165680473</c:v>
                </c:pt>
                <c:pt idx="14932">
                  <c:v>46.4733727810651</c:v>
                </c:pt>
                <c:pt idx="14933">
                  <c:v>47.0917159763313</c:v>
                </c:pt>
                <c:pt idx="14934">
                  <c:v>47.6360946745562</c:v>
                </c:pt>
                <c:pt idx="14935">
                  <c:v>48.1627218934911</c:v>
                </c:pt>
                <c:pt idx="14936">
                  <c:v>48.6331360946746</c:v>
                </c:pt>
                <c:pt idx="14937">
                  <c:v>49.0384615384615</c:v>
                </c:pt>
                <c:pt idx="14938">
                  <c:v>49.4082840236686</c:v>
                </c:pt>
                <c:pt idx="14939">
                  <c:v>49.7544378698225</c:v>
                </c:pt>
                <c:pt idx="14940">
                  <c:v>50.0414201183432</c:v>
                </c:pt>
                <c:pt idx="14941">
                  <c:v>50.2869822485207</c:v>
                </c:pt>
                <c:pt idx="14942">
                  <c:v>50.4881656804734</c:v>
                </c:pt>
                <c:pt idx="14943">
                  <c:v>50.5857988165681</c:v>
                </c:pt>
                <c:pt idx="14944">
                  <c:v>50.5562130177515</c:v>
                </c:pt>
                <c:pt idx="14945">
                  <c:v>50.4349112426036</c:v>
                </c:pt>
                <c:pt idx="14946">
                  <c:v>50.2278106508876</c:v>
                </c:pt>
                <c:pt idx="14947">
                  <c:v>49.9201183431953</c:v>
                </c:pt>
                <c:pt idx="14948">
                  <c:v>49.5266272189349</c:v>
                </c:pt>
                <c:pt idx="14949">
                  <c:v>49.0621301775148</c:v>
                </c:pt>
                <c:pt idx="14950">
                  <c:v>48.5207100591716</c:v>
                </c:pt>
                <c:pt idx="14951">
                  <c:v>47.8905325443787</c:v>
                </c:pt>
                <c:pt idx="14952">
                  <c:v>47.1508875739645</c:v>
                </c:pt>
                <c:pt idx="14953">
                  <c:v>46.3402366863905</c:v>
                </c:pt>
                <c:pt idx="14954">
                  <c:v>45.4644970414201</c:v>
                </c:pt>
                <c:pt idx="14955">
                  <c:v>44.5325443786982</c:v>
                </c:pt>
                <c:pt idx="14956">
                  <c:v>43.5414201183432</c:v>
                </c:pt>
                <c:pt idx="14957">
                  <c:v>42.5443786982249</c:v>
                </c:pt>
                <c:pt idx="14958">
                  <c:v>41.5266272189349</c:v>
                </c:pt>
                <c:pt idx="14959">
                  <c:v>40.4822485207101</c:v>
                </c:pt>
                <c:pt idx="14960">
                  <c:v>39.4556213017751</c:v>
                </c:pt>
                <c:pt idx="14961">
                  <c:v>38.4082840236686</c:v>
                </c:pt>
                <c:pt idx="14962">
                  <c:v>37.3224852071006</c:v>
                </c:pt>
                <c:pt idx="14963">
                  <c:v>36.2278106508876</c:v>
                </c:pt>
                <c:pt idx="14964">
                  <c:v>35.1272189349112</c:v>
                </c:pt>
                <c:pt idx="14965">
                  <c:v>34.0384615384615</c:v>
                </c:pt>
                <c:pt idx="14966">
                  <c:v>32.9792899408284</c:v>
                </c:pt>
                <c:pt idx="14967">
                  <c:v>31.9792899408284</c:v>
                </c:pt>
                <c:pt idx="14968">
                  <c:v>31.0443786982249</c:v>
                </c:pt>
                <c:pt idx="14969">
                  <c:v>30.1686390532544</c:v>
                </c:pt>
                <c:pt idx="14970">
                  <c:v>29.3076923076923</c:v>
                </c:pt>
                <c:pt idx="14971">
                  <c:v>28.4704142011834</c:v>
                </c:pt>
                <c:pt idx="14972">
                  <c:v>27.6538461538462</c:v>
                </c:pt>
                <c:pt idx="14973">
                  <c:v>26.8905325443787</c:v>
                </c:pt>
                <c:pt idx="14974">
                  <c:v>26.1834319526627</c:v>
                </c:pt>
                <c:pt idx="14975">
                  <c:v>25.5414201183432</c:v>
                </c:pt>
                <c:pt idx="14976">
                  <c:v>24.9408284023669</c:v>
                </c:pt>
                <c:pt idx="14977">
                  <c:v>24.4112426035503</c:v>
                </c:pt>
                <c:pt idx="14978">
                  <c:v>23.9497041420118</c:v>
                </c:pt>
                <c:pt idx="14979">
                  <c:v>23.5236686390533</c:v>
                </c:pt>
                <c:pt idx="14980">
                  <c:v>23.1005917159763</c:v>
                </c:pt>
                <c:pt idx="14981">
                  <c:v>22.7011834319527</c:v>
                </c:pt>
                <c:pt idx="14982">
                  <c:v>22.3786982248521</c:v>
                </c:pt>
                <c:pt idx="14983">
                  <c:v>22.094674556213</c:v>
                </c:pt>
                <c:pt idx="14984">
                  <c:v>21.8579881656805</c:v>
                </c:pt>
                <c:pt idx="14985">
                  <c:v>21.6568047337278</c:v>
                </c:pt>
                <c:pt idx="14986">
                  <c:v>21.4230769230769</c:v>
                </c:pt>
                <c:pt idx="14987">
                  <c:v>21.1568047337278</c:v>
                </c:pt>
                <c:pt idx="14988">
                  <c:v>20.8816568047337</c:v>
                </c:pt>
                <c:pt idx="14989">
                  <c:v>20.5769230769231</c:v>
                </c:pt>
                <c:pt idx="14990">
                  <c:v>20.2159763313609</c:v>
                </c:pt>
                <c:pt idx="14991">
                  <c:v>19.8224852071006</c:v>
                </c:pt>
                <c:pt idx="14992">
                  <c:v>19.3786982248521</c:v>
                </c:pt>
                <c:pt idx="14993">
                  <c:v>18.8639053254438</c:v>
                </c:pt>
                <c:pt idx="14994">
                  <c:v>18.2455621301775</c:v>
                </c:pt>
                <c:pt idx="14995">
                  <c:v>17.5502958579882</c:v>
                </c:pt>
                <c:pt idx="14996">
                  <c:v>16.8195266272189</c:v>
                </c:pt>
                <c:pt idx="14997">
                  <c:v>15.9615384615385</c:v>
                </c:pt>
                <c:pt idx="14998">
                  <c:v>15.0266272189349</c:v>
                </c:pt>
                <c:pt idx="14999">
                  <c:v>14.0355029585799</c:v>
                </c:pt>
                <c:pt idx="15000">
                  <c:v>13.0266272189349</c:v>
                </c:pt>
                <c:pt idx="15001">
                  <c:v>11.991124260355</c:v>
                </c:pt>
                <c:pt idx="15002">
                  <c:v>10.9408284023669</c:v>
                </c:pt>
                <c:pt idx="15003">
                  <c:v>9.85502958579881</c:v>
                </c:pt>
                <c:pt idx="15004">
                  <c:v>8.68343195266272</c:v>
                </c:pt>
                <c:pt idx="15005">
                  <c:v>7.48520710059171</c:v>
                </c:pt>
                <c:pt idx="15006">
                  <c:v>6.31656804733728</c:v>
                </c:pt>
                <c:pt idx="15007">
                  <c:v>5.20118343195266</c:v>
                </c:pt>
                <c:pt idx="15008">
                  <c:v>4.03846153846154</c:v>
                </c:pt>
                <c:pt idx="15009">
                  <c:v>2.8698224852071</c:v>
                </c:pt>
                <c:pt idx="15010">
                  <c:v>1.76331360946745</c:v>
                </c:pt>
                <c:pt idx="15011">
                  <c:v>0.686390532544378</c:v>
                </c:pt>
                <c:pt idx="15012">
                  <c:v>-0.325443786982246</c:v>
                </c:pt>
                <c:pt idx="15013">
                  <c:v>-1.28402366863905</c:v>
                </c:pt>
                <c:pt idx="15014">
                  <c:v>-2.21005917159763</c:v>
                </c:pt>
                <c:pt idx="15015">
                  <c:v>-3.0473372781065</c:v>
                </c:pt>
                <c:pt idx="15016">
                  <c:v>-3.78402366863905</c:v>
                </c:pt>
                <c:pt idx="15017">
                  <c:v>-4.44082840236686</c:v>
                </c:pt>
                <c:pt idx="15018">
                  <c:v>-5.01479289940828</c:v>
                </c:pt>
                <c:pt idx="15019">
                  <c:v>-5.49112426035503</c:v>
                </c:pt>
                <c:pt idx="15020">
                  <c:v>-5.87573964497041</c:v>
                </c:pt>
                <c:pt idx="15021">
                  <c:v>-6.14497041420118</c:v>
                </c:pt>
                <c:pt idx="15022">
                  <c:v>-6.33431952662722</c:v>
                </c:pt>
                <c:pt idx="15023">
                  <c:v>-6.3698224852071</c:v>
                </c:pt>
                <c:pt idx="15024">
                  <c:v>-6.29289940828402</c:v>
                </c:pt>
                <c:pt idx="15025">
                  <c:v>-6.15976331360947</c:v>
                </c:pt>
                <c:pt idx="15026">
                  <c:v>-5.98224852071006</c:v>
                </c:pt>
                <c:pt idx="15027">
                  <c:v>-5.76923076923077</c:v>
                </c:pt>
                <c:pt idx="15028">
                  <c:v>-5.48520710059172</c:v>
                </c:pt>
                <c:pt idx="15029">
                  <c:v>-5.14497041420119</c:v>
                </c:pt>
                <c:pt idx="15030">
                  <c:v>-4.69822485207101</c:v>
                </c:pt>
                <c:pt idx="15031">
                  <c:v>-4.1715976331361</c:v>
                </c:pt>
                <c:pt idx="15032">
                  <c:v>-3.60059171597633</c:v>
                </c:pt>
                <c:pt idx="15033">
                  <c:v>-3.03254437869823</c:v>
                </c:pt>
                <c:pt idx="15034">
                  <c:v>-2.39940828402367</c:v>
                </c:pt>
                <c:pt idx="15035">
                  <c:v>-1.71005917159763</c:v>
                </c:pt>
                <c:pt idx="15036">
                  <c:v>-1.04437869822485</c:v>
                </c:pt>
                <c:pt idx="15037">
                  <c:v>-0.3905325443787</c:v>
                </c:pt>
                <c:pt idx="15038">
                  <c:v>0.292899408284022</c:v>
                </c:pt>
                <c:pt idx="15039">
                  <c:v>0.985207100591715</c:v>
                </c:pt>
                <c:pt idx="15040">
                  <c:v>1.73372781065089</c:v>
                </c:pt>
                <c:pt idx="15041">
                  <c:v>2.43786982248521</c:v>
                </c:pt>
                <c:pt idx="15042">
                  <c:v>3.13609467455621</c:v>
                </c:pt>
                <c:pt idx="15043">
                  <c:v>3.79585798816568</c:v>
                </c:pt>
                <c:pt idx="15044">
                  <c:v>4.37869822485207</c:v>
                </c:pt>
                <c:pt idx="15045">
                  <c:v>4.88757396449704</c:v>
                </c:pt>
                <c:pt idx="15046">
                  <c:v>5.37573964497041</c:v>
                </c:pt>
                <c:pt idx="15047">
                  <c:v>5.79881656804734</c:v>
                </c:pt>
                <c:pt idx="15048">
                  <c:v>6.20414201183432</c:v>
                </c:pt>
                <c:pt idx="15049">
                  <c:v>6.58284023668639</c:v>
                </c:pt>
                <c:pt idx="15050">
                  <c:v>6.95266272189349</c:v>
                </c:pt>
                <c:pt idx="15051">
                  <c:v>7.31656804733728</c:v>
                </c:pt>
                <c:pt idx="15052">
                  <c:v>7.68343195266272</c:v>
                </c:pt>
                <c:pt idx="15053">
                  <c:v>8.03846153846154</c:v>
                </c:pt>
                <c:pt idx="15054">
                  <c:v>8.33136094674556</c:v>
                </c:pt>
                <c:pt idx="15055">
                  <c:v>8.56213017751479</c:v>
                </c:pt>
                <c:pt idx="15056">
                  <c:v>8.77810650887574</c:v>
                </c:pt>
                <c:pt idx="15057">
                  <c:v>8.97337278106509</c:v>
                </c:pt>
                <c:pt idx="15058">
                  <c:v>9.16568047337278</c:v>
                </c:pt>
                <c:pt idx="15059">
                  <c:v>9.3491124260355</c:v>
                </c:pt>
                <c:pt idx="15060">
                  <c:v>9.51479289940828</c:v>
                </c:pt>
                <c:pt idx="15061">
                  <c:v>9.62426035502958</c:v>
                </c:pt>
                <c:pt idx="15062">
                  <c:v>9.7189349112426</c:v>
                </c:pt>
                <c:pt idx="15063">
                  <c:v>9.81952662721893</c:v>
                </c:pt>
                <c:pt idx="15064">
                  <c:v>9.87278106508876</c:v>
                </c:pt>
                <c:pt idx="15065">
                  <c:v>9.91420118343195</c:v>
                </c:pt>
                <c:pt idx="15066">
                  <c:v>9.90532544378698</c:v>
                </c:pt>
                <c:pt idx="15067">
                  <c:v>9.9112426035503</c:v>
                </c:pt>
                <c:pt idx="15068">
                  <c:v>9.90828402366864</c:v>
                </c:pt>
                <c:pt idx="15069">
                  <c:v>9.94378698224852</c:v>
                </c:pt>
                <c:pt idx="15070">
                  <c:v>10.0650887573965</c:v>
                </c:pt>
                <c:pt idx="15071">
                  <c:v>10.2514792899408</c:v>
                </c:pt>
                <c:pt idx="15072">
                  <c:v>10.4556213017751</c:v>
                </c:pt>
                <c:pt idx="15073">
                  <c:v>10.707100591716</c:v>
                </c:pt>
                <c:pt idx="15074">
                  <c:v>10.9615384615385</c:v>
                </c:pt>
                <c:pt idx="15075">
                  <c:v>11.2396449704142</c:v>
                </c:pt>
                <c:pt idx="15076">
                  <c:v>11.5443786982248</c:v>
                </c:pt>
                <c:pt idx="15077">
                  <c:v>11.8905325443787</c:v>
                </c:pt>
                <c:pt idx="15078">
                  <c:v>12.2426035502959</c:v>
                </c:pt>
                <c:pt idx="15079">
                  <c:v>12.5887573964497</c:v>
                </c:pt>
                <c:pt idx="15080">
                  <c:v>12.9585798816568</c:v>
                </c:pt>
                <c:pt idx="15081">
                  <c:v>13.3639053254438</c:v>
                </c:pt>
                <c:pt idx="15082">
                  <c:v>13.7159763313609</c:v>
                </c:pt>
                <c:pt idx="15083">
                  <c:v>14.0029585798817</c:v>
                </c:pt>
                <c:pt idx="15084">
                  <c:v>14.2218934911243</c:v>
                </c:pt>
                <c:pt idx="15085">
                  <c:v>14.396449704142</c:v>
                </c:pt>
                <c:pt idx="15086">
                  <c:v>14.5207100591716</c:v>
                </c:pt>
                <c:pt idx="15087">
                  <c:v>14.5917159763314</c:v>
                </c:pt>
                <c:pt idx="15088">
                  <c:v>14.5591715976331</c:v>
                </c:pt>
                <c:pt idx="15089">
                  <c:v>14.4112426035503</c:v>
                </c:pt>
                <c:pt idx="15090">
                  <c:v>14.1923076923077</c:v>
                </c:pt>
                <c:pt idx="15091">
                  <c:v>13.9082840236686</c:v>
                </c:pt>
                <c:pt idx="15092">
                  <c:v>13.603550295858</c:v>
                </c:pt>
                <c:pt idx="15093">
                  <c:v>13.215976331361</c:v>
                </c:pt>
                <c:pt idx="15094">
                  <c:v>12.7514792899408</c:v>
                </c:pt>
                <c:pt idx="15095">
                  <c:v>12.1775147928994</c:v>
                </c:pt>
                <c:pt idx="15096">
                  <c:v>11.5621301775148</c:v>
                </c:pt>
                <c:pt idx="15097">
                  <c:v>10.8668639053254</c:v>
                </c:pt>
                <c:pt idx="15098">
                  <c:v>10.0917159763314</c:v>
                </c:pt>
                <c:pt idx="15099">
                  <c:v>9.22781065088758</c:v>
                </c:pt>
                <c:pt idx="15100">
                  <c:v>8.30769230769231</c:v>
                </c:pt>
                <c:pt idx="15101">
                  <c:v>7.32544378698225</c:v>
                </c:pt>
                <c:pt idx="15102">
                  <c:v>6.2603550295858</c:v>
                </c:pt>
                <c:pt idx="15103">
                  <c:v>5.09763313609468</c:v>
                </c:pt>
                <c:pt idx="15104">
                  <c:v>3.86094674556213</c:v>
                </c:pt>
                <c:pt idx="15105">
                  <c:v>2.59763313609468</c:v>
                </c:pt>
                <c:pt idx="15106">
                  <c:v>1.33431952662722</c:v>
                </c:pt>
                <c:pt idx="15107">
                  <c:v>0.0532544378698231</c:v>
                </c:pt>
                <c:pt idx="15108">
                  <c:v>-1.18343195266272</c:v>
                </c:pt>
                <c:pt idx="15109">
                  <c:v>-2.41420118343195</c:v>
                </c:pt>
                <c:pt idx="15110">
                  <c:v>-3.60355029585799</c:v>
                </c:pt>
                <c:pt idx="15111">
                  <c:v>-4.73076923076923</c:v>
                </c:pt>
                <c:pt idx="15112">
                  <c:v>-5.79585798816568</c:v>
                </c:pt>
                <c:pt idx="15113">
                  <c:v>-6.76923076923077</c:v>
                </c:pt>
                <c:pt idx="15114">
                  <c:v>-7.62721893491124</c:v>
                </c:pt>
                <c:pt idx="15115">
                  <c:v>-8.33431952662722</c:v>
                </c:pt>
                <c:pt idx="15116">
                  <c:v>-8.91715976331361</c:v>
                </c:pt>
                <c:pt idx="15117">
                  <c:v>-9.38461538461539</c:v>
                </c:pt>
                <c:pt idx="15118">
                  <c:v>-9.77810650887574</c:v>
                </c:pt>
                <c:pt idx="15119">
                  <c:v>-10.0798816568047</c:v>
                </c:pt>
                <c:pt idx="15120">
                  <c:v>-10.2781065088757</c:v>
                </c:pt>
                <c:pt idx="15121">
                  <c:v>-10.3816568047337</c:v>
                </c:pt>
                <c:pt idx="15122">
                  <c:v>-10.4378698224852</c:v>
                </c:pt>
                <c:pt idx="15123">
                  <c:v>-10.4615384615385</c:v>
                </c:pt>
                <c:pt idx="15124">
                  <c:v>-10.4497041420118</c:v>
                </c:pt>
                <c:pt idx="15125">
                  <c:v>-10.4171597633136</c:v>
                </c:pt>
                <c:pt idx="15126">
                  <c:v>-10.3254437869823</c:v>
                </c:pt>
                <c:pt idx="15127">
                  <c:v>-10.207100591716</c:v>
                </c:pt>
                <c:pt idx="15128">
                  <c:v>-10.085798816568</c:v>
                </c:pt>
                <c:pt idx="15129">
                  <c:v>-9.93491124260355</c:v>
                </c:pt>
                <c:pt idx="15130">
                  <c:v>-9.79289940828402</c:v>
                </c:pt>
                <c:pt idx="15131">
                  <c:v>-9.72781065088757</c:v>
                </c:pt>
                <c:pt idx="15132">
                  <c:v>-9.698224852071</c:v>
                </c:pt>
                <c:pt idx="15133">
                  <c:v>-9.71597633136094</c:v>
                </c:pt>
                <c:pt idx="15134">
                  <c:v>-9.76627218934911</c:v>
                </c:pt>
                <c:pt idx="15135">
                  <c:v>-9.86390532544379</c:v>
                </c:pt>
                <c:pt idx="15136">
                  <c:v>-10.0207100591716</c:v>
                </c:pt>
                <c:pt idx="15137">
                  <c:v>-10.2485207100592</c:v>
                </c:pt>
                <c:pt idx="15138">
                  <c:v>-10.5473372781065</c:v>
                </c:pt>
                <c:pt idx="15139">
                  <c:v>-10.9674556213018</c:v>
                </c:pt>
                <c:pt idx="15140">
                  <c:v>-11.4763313609467</c:v>
                </c:pt>
                <c:pt idx="15141">
                  <c:v>-12.103550295858</c:v>
                </c:pt>
                <c:pt idx="15142">
                  <c:v>-12.8195266272189</c:v>
                </c:pt>
                <c:pt idx="15143">
                  <c:v>-13.6597633136094</c:v>
                </c:pt>
                <c:pt idx="15144">
                  <c:v>-14.5739644970414</c:v>
                </c:pt>
                <c:pt idx="15145">
                  <c:v>-15.6124260355029</c:v>
                </c:pt>
                <c:pt idx="15146">
                  <c:v>-16.7810650887573</c:v>
                </c:pt>
                <c:pt idx="15147">
                  <c:v>-18.0917159763313</c:v>
                </c:pt>
                <c:pt idx="15148">
                  <c:v>-19.4940828402366</c:v>
                </c:pt>
                <c:pt idx="15149">
                  <c:v>-20.9112426035502</c:v>
                </c:pt>
                <c:pt idx="15150">
                  <c:v>-22.378698224852</c:v>
                </c:pt>
                <c:pt idx="15151">
                  <c:v>-23.8816568047337</c:v>
                </c:pt>
                <c:pt idx="15152">
                  <c:v>-25.4585798816567</c:v>
                </c:pt>
                <c:pt idx="15153">
                  <c:v>-27.1242603550295</c:v>
                </c:pt>
                <c:pt idx="15154">
                  <c:v>-28.8402366863905</c:v>
                </c:pt>
                <c:pt idx="15155">
                  <c:v>-30.6153846153845</c:v>
                </c:pt>
                <c:pt idx="15156">
                  <c:v>-32.3609467455621</c:v>
                </c:pt>
                <c:pt idx="15157">
                  <c:v>-34.0236686390532</c:v>
                </c:pt>
                <c:pt idx="15158">
                  <c:v>-35.6597633136094</c:v>
                </c:pt>
                <c:pt idx="15159">
                  <c:v>-37.2455621301774</c:v>
                </c:pt>
                <c:pt idx="15160">
                  <c:v>-38.8106508875739</c:v>
                </c:pt>
                <c:pt idx="15161">
                  <c:v>-40.3254437869822</c:v>
                </c:pt>
                <c:pt idx="15162">
                  <c:v>-41.8076923076923</c:v>
                </c:pt>
                <c:pt idx="15163">
                  <c:v>-43.2218934911242</c:v>
                </c:pt>
                <c:pt idx="15164">
                  <c:v>-44.5591715976331</c:v>
                </c:pt>
                <c:pt idx="15165">
                  <c:v>-45.7810650887573</c:v>
                </c:pt>
                <c:pt idx="15166">
                  <c:v>-46.9082840236686</c:v>
                </c:pt>
                <c:pt idx="15167">
                  <c:v>-47.869822485207</c:v>
                </c:pt>
                <c:pt idx="15168">
                  <c:v>-48.7721893491124</c:v>
                </c:pt>
                <c:pt idx="15169">
                  <c:v>-49.576923076923</c:v>
                </c:pt>
                <c:pt idx="15170">
                  <c:v>-50.3076923076923</c:v>
                </c:pt>
                <c:pt idx="15171">
                  <c:v>-50.8846153846154</c:v>
                </c:pt>
                <c:pt idx="15172">
                  <c:v>-51.2988165680473</c:v>
                </c:pt>
                <c:pt idx="15173">
                  <c:v>-51.585798816568</c:v>
                </c:pt>
                <c:pt idx="15174">
                  <c:v>-51.8076923076923</c:v>
                </c:pt>
                <c:pt idx="15175">
                  <c:v>-51.9378698224852</c:v>
                </c:pt>
                <c:pt idx="15176">
                  <c:v>-51.9378698224852</c:v>
                </c:pt>
                <c:pt idx="15177">
                  <c:v>-51.8165680473373</c:v>
                </c:pt>
                <c:pt idx="15178">
                  <c:v>-51.594674556213</c:v>
                </c:pt>
                <c:pt idx="15179">
                  <c:v>-51.1834319526627</c:v>
                </c:pt>
                <c:pt idx="15180">
                  <c:v>-50.6715976331361</c:v>
                </c:pt>
                <c:pt idx="15181">
                  <c:v>-50.0059171597633</c:v>
                </c:pt>
                <c:pt idx="15182">
                  <c:v>-49.2603550295858</c:v>
                </c:pt>
                <c:pt idx="15183">
                  <c:v>-48.4467455621302</c:v>
                </c:pt>
                <c:pt idx="15184">
                  <c:v>-47.5621301775148</c:v>
                </c:pt>
                <c:pt idx="15185">
                  <c:v>-46.6213017751479</c:v>
                </c:pt>
                <c:pt idx="15186">
                  <c:v>-45.5266272189349</c:v>
                </c:pt>
                <c:pt idx="15187">
                  <c:v>-44.310650887574</c:v>
                </c:pt>
                <c:pt idx="15188">
                  <c:v>-43.0236686390533</c:v>
                </c:pt>
                <c:pt idx="15189">
                  <c:v>-41.7011834319527</c:v>
                </c:pt>
                <c:pt idx="15190">
                  <c:v>-40.3431952662722</c:v>
                </c:pt>
                <c:pt idx="15191">
                  <c:v>-38.9497041420118</c:v>
                </c:pt>
                <c:pt idx="15192">
                  <c:v>-37.5502958579882</c:v>
                </c:pt>
                <c:pt idx="15193">
                  <c:v>-36.1775147928994</c:v>
                </c:pt>
                <c:pt idx="15194">
                  <c:v>-34.7721893491124</c:v>
                </c:pt>
                <c:pt idx="15195">
                  <c:v>-33.3816568047337</c:v>
                </c:pt>
                <c:pt idx="15196">
                  <c:v>-32.0059171597633</c:v>
                </c:pt>
                <c:pt idx="15197">
                  <c:v>-30.6449704142012</c:v>
                </c:pt>
                <c:pt idx="15198">
                  <c:v>-29.301775147929</c:v>
                </c:pt>
                <c:pt idx="15199">
                  <c:v>-27.9704142011834</c:v>
                </c:pt>
                <c:pt idx="15200">
                  <c:v>-26.6153846153846</c:v>
                </c:pt>
                <c:pt idx="15201">
                  <c:v>-25.2840236686391</c:v>
                </c:pt>
                <c:pt idx="15202">
                  <c:v>-23.9704142011834</c:v>
                </c:pt>
                <c:pt idx="15203">
                  <c:v>-22.6686390532544</c:v>
                </c:pt>
                <c:pt idx="15204">
                  <c:v>-21.3402366863905</c:v>
                </c:pt>
                <c:pt idx="15205">
                  <c:v>-20.0443786982249</c:v>
                </c:pt>
                <c:pt idx="15206">
                  <c:v>-18.7366863905325</c:v>
                </c:pt>
                <c:pt idx="15207">
                  <c:v>-17.4497041420118</c:v>
                </c:pt>
                <c:pt idx="15208">
                  <c:v>-16.1390532544379</c:v>
                </c:pt>
                <c:pt idx="15209">
                  <c:v>-14.8313609467456</c:v>
                </c:pt>
                <c:pt idx="15210">
                  <c:v>-13.5384615384615</c:v>
                </c:pt>
                <c:pt idx="15211">
                  <c:v>-12.2514792899408</c:v>
                </c:pt>
                <c:pt idx="15212">
                  <c:v>-11.0591715976331</c:v>
                </c:pt>
                <c:pt idx="15213">
                  <c:v>-9.92307692307693</c:v>
                </c:pt>
                <c:pt idx="15214">
                  <c:v>-8.77514792899409</c:v>
                </c:pt>
                <c:pt idx="15215">
                  <c:v>-7.63905325443788</c:v>
                </c:pt>
                <c:pt idx="15216">
                  <c:v>-6.53254437869823</c:v>
                </c:pt>
                <c:pt idx="15217">
                  <c:v>-5.46153846153847</c:v>
                </c:pt>
                <c:pt idx="15218">
                  <c:v>-4.38461538461539</c:v>
                </c:pt>
                <c:pt idx="15219">
                  <c:v>-3.33431952662722</c:v>
                </c:pt>
                <c:pt idx="15220">
                  <c:v>-2.26627218934911</c:v>
                </c:pt>
                <c:pt idx="15221">
                  <c:v>-1.16568047337278</c:v>
                </c:pt>
                <c:pt idx="15222">
                  <c:v>-0.0414201183431949</c:v>
                </c:pt>
                <c:pt idx="15223">
                  <c:v>1.08284023668639</c:v>
                </c:pt>
                <c:pt idx="15224">
                  <c:v>2.18934911242604</c:v>
                </c:pt>
                <c:pt idx="15225">
                  <c:v>3.34023668639053</c:v>
                </c:pt>
                <c:pt idx="15226">
                  <c:v>4.51775147928994</c:v>
                </c:pt>
                <c:pt idx="15227">
                  <c:v>5.67455621301775</c:v>
                </c:pt>
                <c:pt idx="15228">
                  <c:v>6.82248520710059</c:v>
                </c:pt>
                <c:pt idx="15229">
                  <c:v>7.94082840236686</c:v>
                </c:pt>
                <c:pt idx="15230">
                  <c:v>9.00591715976331</c:v>
                </c:pt>
                <c:pt idx="15231">
                  <c:v>9.96745562130177</c:v>
                </c:pt>
                <c:pt idx="15232">
                  <c:v>10.8727810650888</c:v>
                </c:pt>
                <c:pt idx="15233">
                  <c:v>11.6656804733728</c:v>
                </c:pt>
                <c:pt idx="15234">
                  <c:v>12.3550295857988</c:v>
                </c:pt>
                <c:pt idx="15235">
                  <c:v>12.9497041420118</c:v>
                </c:pt>
                <c:pt idx="15236">
                  <c:v>13.4437869822485</c:v>
                </c:pt>
                <c:pt idx="15237">
                  <c:v>13.8372781065089</c:v>
                </c:pt>
                <c:pt idx="15238">
                  <c:v>14.1272189349112</c:v>
                </c:pt>
                <c:pt idx="15239">
                  <c:v>14.3047337278107</c:v>
                </c:pt>
                <c:pt idx="15240">
                  <c:v>14.3668639053254</c:v>
                </c:pt>
                <c:pt idx="15241">
                  <c:v>14.3402366863905</c:v>
                </c:pt>
                <c:pt idx="15242">
                  <c:v>14.2396449704142</c:v>
                </c:pt>
                <c:pt idx="15243">
                  <c:v>14.0828402366864</c:v>
                </c:pt>
                <c:pt idx="15244">
                  <c:v>13.8698224852071</c:v>
                </c:pt>
                <c:pt idx="15245">
                  <c:v>13.6094674556213</c:v>
                </c:pt>
                <c:pt idx="15246">
                  <c:v>13.2603550295858</c:v>
                </c:pt>
                <c:pt idx="15247">
                  <c:v>12.8313609467456</c:v>
                </c:pt>
                <c:pt idx="15248">
                  <c:v>12.3047337278106</c:v>
                </c:pt>
                <c:pt idx="15249">
                  <c:v>11.7130177514793</c:v>
                </c:pt>
                <c:pt idx="15250">
                  <c:v>11.0680473372781</c:v>
                </c:pt>
                <c:pt idx="15251">
                  <c:v>10.3313609467456</c:v>
                </c:pt>
                <c:pt idx="15252">
                  <c:v>9.50591715976331</c:v>
                </c:pt>
                <c:pt idx="15253">
                  <c:v>8.64201183431953</c:v>
                </c:pt>
                <c:pt idx="15254">
                  <c:v>7.72189349112426</c:v>
                </c:pt>
                <c:pt idx="15255">
                  <c:v>6.79289940828402</c:v>
                </c:pt>
                <c:pt idx="15256">
                  <c:v>5.82248520710059</c:v>
                </c:pt>
                <c:pt idx="15257">
                  <c:v>4.91420118343195</c:v>
                </c:pt>
                <c:pt idx="15258">
                  <c:v>4.02958579881657</c:v>
                </c:pt>
                <c:pt idx="15259">
                  <c:v>3.21597633136095</c:v>
                </c:pt>
                <c:pt idx="15260">
                  <c:v>2.44674556213018</c:v>
                </c:pt>
                <c:pt idx="15261">
                  <c:v>1.76331360946745</c:v>
                </c:pt>
                <c:pt idx="15262">
                  <c:v>1.14792899408284</c:v>
                </c:pt>
                <c:pt idx="15263">
                  <c:v>0.597633136094674</c:v>
                </c:pt>
                <c:pt idx="15264">
                  <c:v>0.139053254437869</c:v>
                </c:pt>
                <c:pt idx="15265">
                  <c:v>-0.224852071005918</c:v>
                </c:pt>
                <c:pt idx="15266">
                  <c:v>-0.514792899408285</c:v>
                </c:pt>
                <c:pt idx="15267">
                  <c:v>-0.775147928994083</c:v>
                </c:pt>
                <c:pt idx="15268">
                  <c:v>-1.00295857988166</c:v>
                </c:pt>
                <c:pt idx="15269">
                  <c:v>-1.19526627218935</c:v>
                </c:pt>
                <c:pt idx="15270">
                  <c:v>-1.40236686390533</c:v>
                </c:pt>
                <c:pt idx="15271">
                  <c:v>-1.59171597633136</c:v>
                </c:pt>
                <c:pt idx="15272">
                  <c:v>-1.74556213017751</c:v>
                </c:pt>
                <c:pt idx="15273">
                  <c:v>-1.87869822485207</c:v>
                </c:pt>
                <c:pt idx="15274">
                  <c:v>-1.97041420118343</c:v>
                </c:pt>
                <c:pt idx="15275">
                  <c:v>-2.02366863905325</c:v>
                </c:pt>
                <c:pt idx="15276">
                  <c:v>-2.04437869822485</c:v>
                </c:pt>
                <c:pt idx="15277">
                  <c:v>-2.0207100591716</c:v>
                </c:pt>
                <c:pt idx="15278">
                  <c:v>-1.9792899408284</c:v>
                </c:pt>
                <c:pt idx="15279">
                  <c:v>-1.92603550295858</c:v>
                </c:pt>
                <c:pt idx="15280">
                  <c:v>-1.84615384615385</c:v>
                </c:pt>
                <c:pt idx="15281">
                  <c:v>-1.78402366863905</c:v>
                </c:pt>
                <c:pt idx="15282">
                  <c:v>-1.69526627218935</c:v>
                </c:pt>
                <c:pt idx="15283">
                  <c:v>-1.6301775147929</c:v>
                </c:pt>
                <c:pt idx="15284">
                  <c:v>-1.59467455621302</c:v>
                </c:pt>
                <c:pt idx="15285">
                  <c:v>-1.59467455621303</c:v>
                </c:pt>
                <c:pt idx="15286">
                  <c:v>-1.62130177514795</c:v>
                </c:pt>
                <c:pt idx="15287">
                  <c:v>-1.69822485207103</c:v>
                </c:pt>
                <c:pt idx="15288">
                  <c:v>-1.80769230769233</c:v>
                </c:pt>
                <c:pt idx="15289">
                  <c:v>-1.95266272189352</c:v>
                </c:pt>
                <c:pt idx="15290">
                  <c:v>-2.13905325443791</c:v>
                </c:pt>
                <c:pt idx="15291">
                  <c:v>-2.33727810650892</c:v>
                </c:pt>
                <c:pt idx="15292">
                  <c:v>-2.55917159763318</c:v>
                </c:pt>
                <c:pt idx="15293">
                  <c:v>-2.77218934911248</c:v>
                </c:pt>
                <c:pt idx="15294">
                  <c:v>-3.02366863905331</c:v>
                </c:pt>
                <c:pt idx="15295">
                  <c:v>-3.33431952662728</c:v>
                </c:pt>
                <c:pt idx="15296">
                  <c:v>-3.63313609467462</c:v>
                </c:pt>
                <c:pt idx="15297">
                  <c:v>-3.96153846153853</c:v>
                </c:pt>
                <c:pt idx="15298">
                  <c:v>-4.32840236686397</c:v>
                </c:pt>
                <c:pt idx="15299">
                  <c:v>-4.72485207100599</c:v>
                </c:pt>
                <c:pt idx="15300">
                  <c:v>-5.16568047337285</c:v>
                </c:pt>
                <c:pt idx="15301">
                  <c:v>-5.67159763313616</c:v>
                </c:pt>
                <c:pt idx="15302">
                  <c:v>-6.23964497041427</c:v>
                </c:pt>
                <c:pt idx="15303">
                  <c:v>-6.87278106508883</c:v>
                </c:pt>
                <c:pt idx="15304">
                  <c:v>-7.53846153846161</c:v>
                </c:pt>
                <c:pt idx="15305">
                  <c:v>-8.23964497041427</c:v>
                </c:pt>
                <c:pt idx="15306">
                  <c:v>-8.96745562130185</c:v>
                </c:pt>
                <c:pt idx="15307">
                  <c:v>-9.67751479289948</c:v>
                </c:pt>
                <c:pt idx="15308">
                  <c:v>-10.3934911242604</c:v>
                </c:pt>
                <c:pt idx="15309">
                  <c:v>-11.1863905325444</c:v>
                </c:pt>
                <c:pt idx="15310">
                  <c:v>-12.0059171597634</c:v>
                </c:pt>
                <c:pt idx="15311">
                  <c:v>-12.8431952662723</c:v>
                </c:pt>
                <c:pt idx="15312">
                  <c:v>-13.6952662721894</c:v>
                </c:pt>
                <c:pt idx="15313">
                  <c:v>-14.5887573964498</c:v>
                </c:pt>
                <c:pt idx="15314">
                  <c:v>-15.4792899408284</c:v>
                </c:pt>
                <c:pt idx="15315">
                  <c:v>-16.319526627219</c:v>
                </c:pt>
                <c:pt idx="15316">
                  <c:v>-17.1449704142012</c:v>
                </c:pt>
                <c:pt idx="15317">
                  <c:v>-17.9940828402367</c:v>
                </c:pt>
                <c:pt idx="15318">
                  <c:v>-18.8431952662722</c:v>
                </c:pt>
                <c:pt idx="15319">
                  <c:v>-19.6656804733728</c:v>
                </c:pt>
                <c:pt idx="15320">
                  <c:v>-20.4497041420118</c:v>
                </c:pt>
                <c:pt idx="15321">
                  <c:v>-21.1538461538462</c:v>
                </c:pt>
                <c:pt idx="15322">
                  <c:v>-21.7662721893491</c:v>
                </c:pt>
                <c:pt idx="15323">
                  <c:v>-22.3076923076923</c:v>
                </c:pt>
                <c:pt idx="15324">
                  <c:v>-22.7781065088757</c:v>
                </c:pt>
                <c:pt idx="15325">
                  <c:v>-23.1656804733728</c:v>
                </c:pt>
                <c:pt idx="15326">
                  <c:v>-23.4289940828402</c:v>
                </c:pt>
                <c:pt idx="15327">
                  <c:v>-23.5887573964497</c:v>
                </c:pt>
                <c:pt idx="15328">
                  <c:v>-23.6863905325444</c:v>
                </c:pt>
                <c:pt idx="15329">
                  <c:v>-23.698224852071</c:v>
                </c:pt>
                <c:pt idx="15330">
                  <c:v>-23.6301775147929</c:v>
                </c:pt>
                <c:pt idx="15331">
                  <c:v>-23.4674556213018</c:v>
                </c:pt>
                <c:pt idx="15332">
                  <c:v>-23.2810650887574</c:v>
                </c:pt>
                <c:pt idx="15333">
                  <c:v>-23.0621301775148</c:v>
                </c:pt>
                <c:pt idx="15334">
                  <c:v>-22.8254437869823</c:v>
                </c:pt>
                <c:pt idx="15335">
                  <c:v>-22.4940828402367</c:v>
                </c:pt>
                <c:pt idx="15336">
                  <c:v>-22.1272189349113</c:v>
                </c:pt>
                <c:pt idx="15337">
                  <c:v>-21.724852071006</c:v>
                </c:pt>
                <c:pt idx="15338">
                  <c:v>-21.2810650887574</c:v>
                </c:pt>
                <c:pt idx="15339">
                  <c:v>-20.7721893491125</c:v>
                </c:pt>
                <c:pt idx="15340">
                  <c:v>-20.2337278106509</c:v>
                </c:pt>
                <c:pt idx="15341">
                  <c:v>-19.6923076923078</c:v>
                </c:pt>
                <c:pt idx="15342">
                  <c:v>-19.1538461538462</c:v>
                </c:pt>
                <c:pt idx="15343">
                  <c:v>-18.5917159763314</c:v>
                </c:pt>
                <c:pt idx="15344">
                  <c:v>-18.0532544378699</c:v>
                </c:pt>
                <c:pt idx="15345">
                  <c:v>-17.5236686390533</c:v>
                </c:pt>
                <c:pt idx="15346">
                  <c:v>-16.9674556213018</c:v>
                </c:pt>
                <c:pt idx="15347">
                  <c:v>-16.4408284023669</c:v>
                </c:pt>
                <c:pt idx="15348">
                  <c:v>-15.9911242603551</c:v>
                </c:pt>
                <c:pt idx="15349">
                  <c:v>-15.5325443786983</c:v>
                </c:pt>
                <c:pt idx="15350">
                  <c:v>-15.0650887573965</c:v>
                </c:pt>
                <c:pt idx="15351">
                  <c:v>-14.6094674556214</c:v>
                </c:pt>
                <c:pt idx="15352">
                  <c:v>-14.2041420118344</c:v>
                </c:pt>
                <c:pt idx="15353">
                  <c:v>-13.8698224852072</c:v>
                </c:pt>
                <c:pt idx="15354">
                  <c:v>-13.5532544378699</c:v>
                </c:pt>
                <c:pt idx="15355">
                  <c:v>-13.207100591716</c:v>
                </c:pt>
                <c:pt idx="15356">
                  <c:v>-12.8727810650888</c:v>
                </c:pt>
                <c:pt idx="15357">
                  <c:v>-12.5236686390533</c:v>
                </c:pt>
                <c:pt idx="15358">
                  <c:v>-12.1242603550296</c:v>
                </c:pt>
                <c:pt idx="15359">
                  <c:v>-11.7218934911243</c:v>
                </c:pt>
                <c:pt idx="15360">
                  <c:v>-11.2840236686391</c:v>
                </c:pt>
                <c:pt idx="15361">
                  <c:v>-10.8372781065089</c:v>
                </c:pt>
                <c:pt idx="15362">
                  <c:v>-10.3520710059172</c:v>
                </c:pt>
                <c:pt idx="15363">
                  <c:v>-9.82840236686394</c:v>
                </c:pt>
                <c:pt idx="15364">
                  <c:v>-9.28402366863908</c:v>
                </c:pt>
                <c:pt idx="15365">
                  <c:v>-8.69526627218937</c:v>
                </c:pt>
                <c:pt idx="15366">
                  <c:v>-8.06804733727812</c:v>
                </c:pt>
                <c:pt idx="15367">
                  <c:v>-7.4526627218935</c:v>
                </c:pt>
                <c:pt idx="15368">
                  <c:v>-6.86390532544379</c:v>
                </c:pt>
                <c:pt idx="15369">
                  <c:v>-6.29585798816568</c:v>
                </c:pt>
                <c:pt idx="15370">
                  <c:v>-5.72485207100592</c:v>
                </c:pt>
                <c:pt idx="15371">
                  <c:v>-5.18047337278107</c:v>
                </c:pt>
                <c:pt idx="15372">
                  <c:v>-4.67455621301775</c:v>
                </c:pt>
                <c:pt idx="15373">
                  <c:v>-4.14201183431953</c:v>
                </c:pt>
                <c:pt idx="15374">
                  <c:v>-3.58284023668639</c:v>
                </c:pt>
                <c:pt idx="15375">
                  <c:v>-3.07692307692308</c:v>
                </c:pt>
                <c:pt idx="15376">
                  <c:v>-2.66272189349112</c:v>
                </c:pt>
                <c:pt idx="15377">
                  <c:v>-2.30769230769231</c:v>
                </c:pt>
                <c:pt idx="15378">
                  <c:v>-2.00887573964497</c:v>
                </c:pt>
                <c:pt idx="15379">
                  <c:v>-1.7396449704142</c:v>
                </c:pt>
                <c:pt idx="15380">
                  <c:v>-1.48224852071006</c:v>
                </c:pt>
                <c:pt idx="15381">
                  <c:v>-1.29881656804734</c:v>
                </c:pt>
                <c:pt idx="15382">
                  <c:v>-1.17751479289941</c:v>
                </c:pt>
                <c:pt idx="15383">
                  <c:v>-1.1715976331361</c:v>
                </c:pt>
                <c:pt idx="15384">
                  <c:v>-1.28698224852071</c:v>
                </c:pt>
                <c:pt idx="15385">
                  <c:v>-1.47633136094675</c:v>
                </c:pt>
                <c:pt idx="15386">
                  <c:v>-1.79289940828402</c:v>
                </c:pt>
                <c:pt idx="15387">
                  <c:v>-2.21005917159763</c:v>
                </c:pt>
                <c:pt idx="15388">
                  <c:v>-2.70118343195266</c:v>
                </c:pt>
                <c:pt idx="15389">
                  <c:v>-3.25443786982248</c:v>
                </c:pt>
                <c:pt idx="15390">
                  <c:v>-3.84615384615384</c:v>
                </c:pt>
                <c:pt idx="15391">
                  <c:v>-4.52662721893491</c:v>
                </c:pt>
                <c:pt idx="15392">
                  <c:v>-5.25443786982248</c:v>
                </c:pt>
                <c:pt idx="15393">
                  <c:v>-5.99704142011834</c:v>
                </c:pt>
                <c:pt idx="15394">
                  <c:v>-6.71301775147929</c:v>
                </c:pt>
                <c:pt idx="15395">
                  <c:v>-7.41715976331361</c:v>
                </c:pt>
                <c:pt idx="15396">
                  <c:v>-8.08284023668639</c:v>
                </c:pt>
                <c:pt idx="15397">
                  <c:v>-8.69526627218935</c:v>
                </c:pt>
                <c:pt idx="15398">
                  <c:v>-9.28994082840237</c:v>
                </c:pt>
                <c:pt idx="15399">
                  <c:v>-9.90236686390533</c:v>
                </c:pt>
                <c:pt idx="15400">
                  <c:v>-10.5325443786982</c:v>
                </c:pt>
                <c:pt idx="15401">
                  <c:v>-11.1715976331361</c:v>
                </c:pt>
                <c:pt idx="15402">
                  <c:v>-11.7958579881657</c:v>
                </c:pt>
                <c:pt idx="15403">
                  <c:v>-12.4378698224852</c:v>
                </c:pt>
                <c:pt idx="15404">
                  <c:v>-13.0680473372781</c:v>
                </c:pt>
                <c:pt idx="15405">
                  <c:v>-13.6301775147929</c:v>
                </c:pt>
                <c:pt idx="15406">
                  <c:v>-14.1597633136095</c:v>
                </c:pt>
                <c:pt idx="15407">
                  <c:v>-14.6538461538462</c:v>
                </c:pt>
                <c:pt idx="15408">
                  <c:v>-15.1094674556213</c:v>
                </c:pt>
                <c:pt idx="15409">
                  <c:v>-15.4822485207101</c:v>
                </c:pt>
                <c:pt idx="15410">
                  <c:v>-15.7662721893491</c:v>
                </c:pt>
                <c:pt idx="15411">
                  <c:v>-15.9763313609467</c:v>
                </c:pt>
                <c:pt idx="15412">
                  <c:v>-16.0562130177515</c:v>
                </c:pt>
                <c:pt idx="15413">
                  <c:v>-16.0177514792899</c:v>
                </c:pt>
                <c:pt idx="15414">
                  <c:v>-15.8905325443787</c:v>
                </c:pt>
                <c:pt idx="15415">
                  <c:v>-15.7041420118343</c:v>
                </c:pt>
                <c:pt idx="15416">
                  <c:v>-15.491124260355</c:v>
                </c:pt>
                <c:pt idx="15417">
                  <c:v>-15.2218934911243</c:v>
                </c:pt>
                <c:pt idx="15418">
                  <c:v>-14.9763313609467</c:v>
                </c:pt>
                <c:pt idx="15419">
                  <c:v>-14.7307692307692</c:v>
                </c:pt>
                <c:pt idx="15420">
                  <c:v>-14.4674556213018</c:v>
                </c:pt>
                <c:pt idx="15421">
                  <c:v>-14.1834319526627</c:v>
                </c:pt>
                <c:pt idx="15422">
                  <c:v>-13.9023668639053</c:v>
                </c:pt>
                <c:pt idx="15423">
                  <c:v>-13.6508875739645</c:v>
                </c:pt>
                <c:pt idx="15424">
                  <c:v>-13.3934911242604</c:v>
                </c:pt>
                <c:pt idx="15425">
                  <c:v>-13.1360946745562</c:v>
                </c:pt>
                <c:pt idx="15426">
                  <c:v>-12.8905325443787</c:v>
                </c:pt>
                <c:pt idx="15427">
                  <c:v>-12.6272189349112</c:v>
                </c:pt>
                <c:pt idx="15428">
                  <c:v>-12.3195266272189</c:v>
                </c:pt>
                <c:pt idx="15429">
                  <c:v>-11.9497041420118</c:v>
                </c:pt>
                <c:pt idx="15430">
                  <c:v>-11.5621301775148</c:v>
                </c:pt>
                <c:pt idx="15431">
                  <c:v>-11.1775147928994</c:v>
                </c:pt>
                <c:pt idx="15432">
                  <c:v>-10.8165680473373</c:v>
                </c:pt>
                <c:pt idx="15433">
                  <c:v>-10.4940828402367</c:v>
                </c:pt>
                <c:pt idx="15434">
                  <c:v>-10.1834319526627</c:v>
                </c:pt>
                <c:pt idx="15435">
                  <c:v>-9.94970414201183</c:v>
                </c:pt>
                <c:pt idx="15436">
                  <c:v>-9.75739644970414</c:v>
                </c:pt>
                <c:pt idx="15437">
                  <c:v>-9.65680473372781</c:v>
                </c:pt>
                <c:pt idx="15438">
                  <c:v>-9.64201183431953</c:v>
                </c:pt>
                <c:pt idx="15439">
                  <c:v>-9.70414201183432</c:v>
                </c:pt>
                <c:pt idx="15440">
                  <c:v>-9.90236686390532</c:v>
                </c:pt>
                <c:pt idx="15441">
                  <c:v>-10.2130177514793</c:v>
                </c:pt>
                <c:pt idx="15442">
                  <c:v>-10.6301775147929</c:v>
                </c:pt>
                <c:pt idx="15443">
                  <c:v>-11.1479289940828</c:v>
                </c:pt>
                <c:pt idx="15444">
                  <c:v>-11.7366863905325</c:v>
                </c:pt>
                <c:pt idx="15445">
                  <c:v>-12.4082840236686</c:v>
                </c:pt>
                <c:pt idx="15446">
                  <c:v>-13.1775147928994</c:v>
                </c:pt>
                <c:pt idx="15447">
                  <c:v>-14.0177514792899</c:v>
                </c:pt>
                <c:pt idx="15448">
                  <c:v>-14.9112426035503</c:v>
                </c:pt>
                <c:pt idx="15449">
                  <c:v>-15.8579881656804</c:v>
                </c:pt>
                <c:pt idx="15450">
                  <c:v>-16.8934911242603</c:v>
                </c:pt>
                <c:pt idx="15451">
                  <c:v>-18.0207100591716</c:v>
                </c:pt>
                <c:pt idx="15452">
                  <c:v>-19.198224852071</c:v>
                </c:pt>
                <c:pt idx="15453">
                  <c:v>-20.3757396449704</c:v>
                </c:pt>
                <c:pt idx="15454">
                  <c:v>-21.5591715976331</c:v>
                </c:pt>
                <c:pt idx="15455">
                  <c:v>-22.7662721893491</c:v>
                </c:pt>
                <c:pt idx="15456">
                  <c:v>-24</c:v>
                </c:pt>
                <c:pt idx="15457">
                  <c:v>-25.284023668639</c:v>
                </c:pt>
                <c:pt idx="15458">
                  <c:v>-26.5710059171597</c:v>
                </c:pt>
                <c:pt idx="15459">
                  <c:v>-27.8668639053254</c:v>
                </c:pt>
                <c:pt idx="15460">
                  <c:v>-29.1745562130177</c:v>
                </c:pt>
                <c:pt idx="15461">
                  <c:v>-30.4171597633136</c:v>
                </c:pt>
                <c:pt idx="15462">
                  <c:v>-31.6420118343195</c:v>
                </c:pt>
                <c:pt idx="15463">
                  <c:v>-32.7603550295858</c:v>
                </c:pt>
                <c:pt idx="15464">
                  <c:v>-33.8165680473372</c:v>
                </c:pt>
                <c:pt idx="15465">
                  <c:v>-34.8372781065088</c:v>
                </c:pt>
                <c:pt idx="15466">
                  <c:v>-35.7662721893491</c:v>
                </c:pt>
                <c:pt idx="15467">
                  <c:v>-36.6331360946745</c:v>
                </c:pt>
                <c:pt idx="15468">
                  <c:v>-37.3698224852071</c:v>
                </c:pt>
                <c:pt idx="15469">
                  <c:v>-37.9349112426035</c:v>
                </c:pt>
                <c:pt idx="15470">
                  <c:v>-38.3224852071006</c:v>
                </c:pt>
                <c:pt idx="15471">
                  <c:v>-38.6183431952663</c:v>
                </c:pt>
                <c:pt idx="15472">
                  <c:v>-38.7781065088757</c:v>
                </c:pt>
                <c:pt idx="15473">
                  <c:v>-38.8284023668639</c:v>
                </c:pt>
                <c:pt idx="15474">
                  <c:v>-38.801775147929</c:v>
                </c:pt>
                <c:pt idx="15475">
                  <c:v>-38.6923076923077</c:v>
                </c:pt>
                <c:pt idx="15476">
                  <c:v>-38.4644970414201</c:v>
                </c:pt>
                <c:pt idx="15477">
                  <c:v>-38.0562130177515</c:v>
                </c:pt>
                <c:pt idx="15478">
                  <c:v>-37.5</c:v>
                </c:pt>
                <c:pt idx="15479">
                  <c:v>-36.8609467455621</c:v>
                </c:pt>
                <c:pt idx="15480">
                  <c:v>-36.1420118343196</c:v>
                </c:pt>
                <c:pt idx="15481">
                  <c:v>-35.3284023668639</c:v>
                </c:pt>
                <c:pt idx="15482">
                  <c:v>-34.4704142011835</c:v>
                </c:pt>
                <c:pt idx="15483">
                  <c:v>-33.5325443786983</c:v>
                </c:pt>
                <c:pt idx="15484">
                  <c:v>-32.4585798816569</c:v>
                </c:pt>
                <c:pt idx="15485">
                  <c:v>-31.2781065088758</c:v>
                </c:pt>
                <c:pt idx="15486">
                  <c:v>-30.0562130177515</c:v>
                </c:pt>
                <c:pt idx="15487">
                  <c:v>-28.7899408284024</c:v>
                </c:pt>
                <c:pt idx="15488">
                  <c:v>-27.4674556213018</c:v>
                </c:pt>
                <c:pt idx="15489">
                  <c:v>-26.1449704142013</c:v>
                </c:pt>
                <c:pt idx="15490">
                  <c:v>-24.8313609467456</c:v>
                </c:pt>
                <c:pt idx="15491">
                  <c:v>-23.4733727810652</c:v>
                </c:pt>
                <c:pt idx="15492">
                  <c:v>-22.0739644970415</c:v>
                </c:pt>
                <c:pt idx="15493">
                  <c:v>-20.6153846153847</c:v>
                </c:pt>
                <c:pt idx="15494">
                  <c:v>-19.1834319526628</c:v>
                </c:pt>
                <c:pt idx="15495">
                  <c:v>-17.7988165680474</c:v>
                </c:pt>
                <c:pt idx="15496">
                  <c:v>-16.4704142011835</c:v>
                </c:pt>
                <c:pt idx="15497">
                  <c:v>-15.1331360946746</c:v>
                </c:pt>
                <c:pt idx="15498">
                  <c:v>-13.8224852071007</c:v>
                </c:pt>
                <c:pt idx="15499">
                  <c:v>-12.4822485207101</c:v>
                </c:pt>
                <c:pt idx="15500">
                  <c:v>-11.1183431952663</c:v>
                </c:pt>
                <c:pt idx="15501">
                  <c:v>-9.71597633136101</c:v>
                </c:pt>
                <c:pt idx="15502">
                  <c:v>-8.27514792899415</c:v>
                </c:pt>
                <c:pt idx="15503">
                  <c:v>-6.86982248520716</c:v>
                </c:pt>
                <c:pt idx="15504">
                  <c:v>-5.50887573964502</c:v>
                </c:pt>
                <c:pt idx="15505">
                  <c:v>-4.1952662721894</c:v>
                </c:pt>
                <c:pt idx="15506">
                  <c:v>-2.93491124260359</c:v>
                </c:pt>
                <c:pt idx="15507">
                  <c:v>-1.72781065088761</c:v>
                </c:pt>
                <c:pt idx="15508">
                  <c:v>-0.452662721893522</c:v>
                </c:pt>
                <c:pt idx="15509">
                  <c:v>0.84615384615382</c:v>
                </c:pt>
                <c:pt idx="15510">
                  <c:v>2.06213017751477</c:v>
                </c:pt>
                <c:pt idx="15511">
                  <c:v>3.25443786982247</c:v>
                </c:pt>
                <c:pt idx="15512">
                  <c:v>4.44378698224851</c:v>
                </c:pt>
                <c:pt idx="15513">
                  <c:v>5.56213017751479</c:v>
                </c:pt>
                <c:pt idx="15514">
                  <c:v>6.65976331360947</c:v>
                </c:pt>
                <c:pt idx="15515">
                  <c:v>7.73076923076923</c:v>
                </c:pt>
                <c:pt idx="15516">
                  <c:v>8.81656804733728</c:v>
                </c:pt>
                <c:pt idx="15517">
                  <c:v>9.8698224852071</c:v>
                </c:pt>
                <c:pt idx="15518">
                  <c:v>10.9230769230769</c:v>
                </c:pt>
                <c:pt idx="15519">
                  <c:v>11.9704142011834</c:v>
                </c:pt>
                <c:pt idx="15520">
                  <c:v>13.0118343195266</c:v>
                </c:pt>
                <c:pt idx="15521">
                  <c:v>13.9822485207101</c:v>
                </c:pt>
                <c:pt idx="15522">
                  <c:v>14.914201183432</c:v>
                </c:pt>
                <c:pt idx="15523">
                  <c:v>15.8284023668639</c:v>
                </c:pt>
                <c:pt idx="15524">
                  <c:v>16.7100591715976</c:v>
                </c:pt>
                <c:pt idx="15525">
                  <c:v>17.5</c:v>
                </c:pt>
                <c:pt idx="15526">
                  <c:v>18.2633136094675</c:v>
                </c:pt>
                <c:pt idx="15527">
                  <c:v>18.9467455621302</c:v>
                </c:pt>
                <c:pt idx="15528">
                  <c:v>19.5414201183432</c:v>
                </c:pt>
                <c:pt idx="15529">
                  <c:v>20.085798816568</c:v>
                </c:pt>
                <c:pt idx="15530">
                  <c:v>20.5828402366864</c:v>
                </c:pt>
                <c:pt idx="15531">
                  <c:v>21.0147928994083</c:v>
                </c:pt>
                <c:pt idx="15532">
                  <c:v>21.3846153846154</c:v>
                </c:pt>
                <c:pt idx="15533">
                  <c:v>21.7366863905325</c:v>
                </c:pt>
                <c:pt idx="15534">
                  <c:v>22.0029585798817</c:v>
                </c:pt>
                <c:pt idx="15535">
                  <c:v>22.189349112426</c:v>
                </c:pt>
                <c:pt idx="15536">
                  <c:v>22.3491124260355</c:v>
                </c:pt>
                <c:pt idx="15537">
                  <c:v>22.4556213017751</c:v>
                </c:pt>
                <c:pt idx="15538">
                  <c:v>22.5414201183432</c:v>
                </c:pt>
                <c:pt idx="15539">
                  <c:v>22.5828402366864</c:v>
                </c:pt>
                <c:pt idx="15540">
                  <c:v>22.5828402366864</c:v>
                </c:pt>
                <c:pt idx="15541">
                  <c:v>22.5502958579882</c:v>
                </c:pt>
                <c:pt idx="15542">
                  <c:v>22.4408284023669</c:v>
                </c:pt>
                <c:pt idx="15543">
                  <c:v>22.2958579881657</c:v>
                </c:pt>
                <c:pt idx="15544">
                  <c:v>22.0887573964497</c:v>
                </c:pt>
                <c:pt idx="15545">
                  <c:v>21.8372781065089</c:v>
                </c:pt>
                <c:pt idx="15546">
                  <c:v>21.5355029585799</c:v>
                </c:pt>
                <c:pt idx="15547">
                  <c:v>21.2396449704142</c:v>
                </c:pt>
                <c:pt idx="15548">
                  <c:v>20.9289940828402</c:v>
                </c:pt>
                <c:pt idx="15549">
                  <c:v>20.594674556213</c:v>
                </c:pt>
                <c:pt idx="15550">
                  <c:v>20.2337278106509</c:v>
                </c:pt>
                <c:pt idx="15551">
                  <c:v>19.8520710059172</c:v>
                </c:pt>
                <c:pt idx="15552">
                  <c:v>19.4526627218935</c:v>
                </c:pt>
                <c:pt idx="15553">
                  <c:v>19.0236686390533</c:v>
                </c:pt>
                <c:pt idx="15554">
                  <c:v>18.5621301775148</c:v>
                </c:pt>
                <c:pt idx="15555">
                  <c:v>18.1005917159763</c:v>
                </c:pt>
                <c:pt idx="15556">
                  <c:v>17.6301775147929</c:v>
                </c:pt>
                <c:pt idx="15557">
                  <c:v>17.1686390532544</c:v>
                </c:pt>
                <c:pt idx="15558">
                  <c:v>16.6952662721893</c:v>
                </c:pt>
                <c:pt idx="15559">
                  <c:v>16.1834319526627</c:v>
                </c:pt>
                <c:pt idx="15560">
                  <c:v>15.6449704142012</c:v>
                </c:pt>
                <c:pt idx="15561">
                  <c:v>15.1153846153846</c:v>
                </c:pt>
                <c:pt idx="15562">
                  <c:v>14.5473372781065</c:v>
                </c:pt>
                <c:pt idx="15563">
                  <c:v>13.9792899408284</c:v>
                </c:pt>
                <c:pt idx="15564">
                  <c:v>13.4201183431953</c:v>
                </c:pt>
                <c:pt idx="15565">
                  <c:v>12.9023668639053</c:v>
                </c:pt>
                <c:pt idx="15566">
                  <c:v>12.414201183432</c:v>
                </c:pt>
                <c:pt idx="15567">
                  <c:v>11.9585798816568</c:v>
                </c:pt>
                <c:pt idx="15568">
                  <c:v>11.5236686390533</c:v>
                </c:pt>
                <c:pt idx="15569">
                  <c:v>11.0917159763314</c:v>
                </c:pt>
                <c:pt idx="15570">
                  <c:v>10.6627218934911</c:v>
                </c:pt>
                <c:pt idx="15571">
                  <c:v>10.2514792899408</c:v>
                </c:pt>
                <c:pt idx="15572">
                  <c:v>9.85502958579882</c:v>
                </c:pt>
                <c:pt idx="15573">
                  <c:v>9.46153846153846</c:v>
                </c:pt>
                <c:pt idx="15574">
                  <c:v>9.06213017751479</c:v>
                </c:pt>
                <c:pt idx="15575">
                  <c:v>8.6715976331361</c:v>
                </c:pt>
                <c:pt idx="15576">
                  <c:v>8.27514792899408</c:v>
                </c:pt>
                <c:pt idx="15577">
                  <c:v>7.85502958579882</c:v>
                </c:pt>
                <c:pt idx="15578">
                  <c:v>7.37573964497041</c:v>
                </c:pt>
                <c:pt idx="15579">
                  <c:v>6.89349112426035</c:v>
                </c:pt>
                <c:pt idx="15580">
                  <c:v>6.42307692307692</c:v>
                </c:pt>
                <c:pt idx="15581">
                  <c:v>5.91715976331361</c:v>
                </c:pt>
                <c:pt idx="15582">
                  <c:v>5.39644970414201</c:v>
                </c:pt>
                <c:pt idx="15583">
                  <c:v>4.88757396449705</c:v>
                </c:pt>
                <c:pt idx="15584">
                  <c:v>4.36686390532545</c:v>
                </c:pt>
                <c:pt idx="15585">
                  <c:v>3.85502958579883</c:v>
                </c:pt>
                <c:pt idx="15586">
                  <c:v>3.38757396449705</c:v>
                </c:pt>
                <c:pt idx="15587">
                  <c:v>2.90828402366865</c:v>
                </c:pt>
                <c:pt idx="15588">
                  <c:v>2.42899408284025</c:v>
                </c:pt>
                <c:pt idx="15589">
                  <c:v>1.93786982248523</c:v>
                </c:pt>
                <c:pt idx="15590">
                  <c:v>1.42307692307695</c:v>
                </c:pt>
                <c:pt idx="15591">
                  <c:v>0.899408284023694</c:v>
                </c:pt>
                <c:pt idx="15592">
                  <c:v>0.340236686390563</c:v>
                </c:pt>
                <c:pt idx="15593">
                  <c:v>-0.257396449704109</c:v>
                </c:pt>
                <c:pt idx="15594">
                  <c:v>-0.843195266272154</c:v>
                </c:pt>
                <c:pt idx="15595">
                  <c:v>-1.4289940828402</c:v>
                </c:pt>
                <c:pt idx="15596">
                  <c:v>-2.0384615384615</c:v>
                </c:pt>
                <c:pt idx="15597">
                  <c:v>-2.69230769230766</c:v>
                </c:pt>
                <c:pt idx="15598">
                  <c:v>-3.36390532544375</c:v>
                </c:pt>
                <c:pt idx="15599">
                  <c:v>-4.06213017751476</c:v>
                </c:pt>
                <c:pt idx="15600">
                  <c:v>-4.76627218934908</c:v>
                </c:pt>
                <c:pt idx="15601">
                  <c:v>-5.49704142011831</c:v>
                </c:pt>
                <c:pt idx="15602">
                  <c:v>-6.21301775147925</c:v>
                </c:pt>
                <c:pt idx="15603">
                  <c:v>-6.91124260355026</c:v>
                </c:pt>
                <c:pt idx="15604">
                  <c:v>-7.60355029585795</c:v>
                </c:pt>
                <c:pt idx="15605">
                  <c:v>-8.29585798816564</c:v>
                </c:pt>
                <c:pt idx="15606">
                  <c:v>-8.9970414201183</c:v>
                </c:pt>
                <c:pt idx="15607">
                  <c:v>-9.71005917159759</c:v>
                </c:pt>
                <c:pt idx="15608">
                  <c:v>-10.4023668639053</c:v>
                </c:pt>
                <c:pt idx="15609">
                  <c:v>-11.1065088757396</c:v>
                </c:pt>
                <c:pt idx="15610">
                  <c:v>-11.7514792899408</c:v>
                </c:pt>
                <c:pt idx="15611">
                  <c:v>-12.3609467455621</c:v>
                </c:pt>
                <c:pt idx="15612">
                  <c:v>-13.0118343195266</c:v>
                </c:pt>
                <c:pt idx="15613">
                  <c:v>-13.6568047337278</c:v>
                </c:pt>
                <c:pt idx="15614">
                  <c:v>-14.2662721893491</c:v>
                </c:pt>
                <c:pt idx="15615">
                  <c:v>-14.8905325443787</c:v>
                </c:pt>
                <c:pt idx="15616">
                  <c:v>-15.5059171597633</c:v>
                </c:pt>
                <c:pt idx="15617">
                  <c:v>-16.0976331360947</c:v>
                </c:pt>
                <c:pt idx="15618">
                  <c:v>-16.6420118343195</c:v>
                </c:pt>
                <c:pt idx="15619">
                  <c:v>-17.1153846153846</c:v>
                </c:pt>
                <c:pt idx="15620">
                  <c:v>-17.5502958579882</c:v>
                </c:pt>
                <c:pt idx="15621">
                  <c:v>-17.9644970414201</c:v>
                </c:pt>
                <c:pt idx="15622">
                  <c:v>-18.301775147929</c:v>
                </c:pt>
                <c:pt idx="15623">
                  <c:v>-18.5710059171598</c:v>
                </c:pt>
                <c:pt idx="15624">
                  <c:v>-18.7662721893491</c:v>
                </c:pt>
                <c:pt idx="15625">
                  <c:v>-18.8431952662722</c:v>
                </c:pt>
                <c:pt idx="15626">
                  <c:v>-18.8195266272189</c:v>
                </c:pt>
                <c:pt idx="15627">
                  <c:v>-18.6923076923077</c:v>
                </c:pt>
                <c:pt idx="15628">
                  <c:v>-18.4822485207101</c:v>
                </c:pt>
                <c:pt idx="15629">
                  <c:v>-18.1775147928994</c:v>
                </c:pt>
                <c:pt idx="15630">
                  <c:v>-17.7662721893491</c:v>
                </c:pt>
                <c:pt idx="15631">
                  <c:v>-17.2988165680473</c:v>
                </c:pt>
                <c:pt idx="15632">
                  <c:v>-16.7485207100592</c:v>
                </c:pt>
                <c:pt idx="15633">
                  <c:v>-16.1183431952663</c:v>
                </c:pt>
                <c:pt idx="15634">
                  <c:v>-15.4467455621302</c:v>
                </c:pt>
                <c:pt idx="15635">
                  <c:v>-14.7485207100592</c:v>
                </c:pt>
                <c:pt idx="15636">
                  <c:v>-14.0621301775148</c:v>
                </c:pt>
                <c:pt idx="15637">
                  <c:v>-13.414201183432</c:v>
                </c:pt>
                <c:pt idx="15638">
                  <c:v>-12.7781065088757</c:v>
                </c:pt>
                <c:pt idx="15639">
                  <c:v>-12.1360946745562</c:v>
                </c:pt>
                <c:pt idx="15640">
                  <c:v>-11.5147928994083</c:v>
                </c:pt>
                <c:pt idx="15641">
                  <c:v>-10.8609467455621</c:v>
                </c:pt>
                <c:pt idx="15642">
                  <c:v>-10.1863905325444</c:v>
                </c:pt>
                <c:pt idx="15643">
                  <c:v>-9.48224852071006</c:v>
                </c:pt>
                <c:pt idx="15644">
                  <c:v>-8.79289940828402</c:v>
                </c:pt>
                <c:pt idx="15645">
                  <c:v>-8.21005917159763</c:v>
                </c:pt>
                <c:pt idx="15646">
                  <c:v>-7.66272189349112</c:v>
                </c:pt>
                <c:pt idx="15647">
                  <c:v>-7.14201183431953</c:v>
                </c:pt>
                <c:pt idx="15648">
                  <c:v>-6.6508875739645</c:v>
                </c:pt>
                <c:pt idx="15649">
                  <c:v>-6.18934911242604</c:v>
                </c:pt>
                <c:pt idx="15650">
                  <c:v>-5.73668639053255</c:v>
                </c:pt>
                <c:pt idx="15651">
                  <c:v>-5.33727810650888</c:v>
                </c:pt>
                <c:pt idx="15652">
                  <c:v>-5.03254437869822</c:v>
                </c:pt>
                <c:pt idx="15653">
                  <c:v>-4.81360946745562</c:v>
                </c:pt>
                <c:pt idx="15654">
                  <c:v>-4.68047337278107</c:v>
                </c:pt>
                <c:pt idx="15655">
                  <c:v>-4.64201183431953</c:v>
                </c:pt>
                <c:pt idx="15656">
                  <c:v>-4.72189349112426</c:v>
                </c:pt>
                <c:pt idx="15657">
                  <c:v>-4.85798816568047</c:v>
                </c:pt>
                <c:pt idx="15658">
                  <c:v>-5.01479289940828</c:v>
                </c:pt>
                <c:pt idx="15659">
                  <c:v>-5.21005917159763</c:v>
                </c:pt>
                <c:pt idx="15660">
                  <c:v>-5.43195266272189</c:v>
                </c:pt>
                <c:pt idx="15661">
                  <c:v>-5.66568047337278</c:v>
                </c:pt>
                <c:pt idx="15662">
                  <c:v>-5.90828402366864</c:v>
                </c:pt>
                <c:pt idx="15663">
                  <c:v>-6.1508875739645</c:v>
                </c:pt>
                <c:pt idx="15664">
                  <c:v>-6.37278106508876</c:v>
                </c:pt>
                <c:pt idx="15665">
                  <c:v>-6.60059171597633</c:v>
                </c:pt>
                <c:pt idx="15666">
                  <c:v>-6.81065088757397</c:v>
                </c:pt>
                <c:pt idx="15667">
                  <c:v>-7.02366863905326</c:v>
                </c:pt>
                <c:pt idx="15668">
                  <c:v>-7.24852071005917</c:v>
                </c:pt>
                <c:pt idx="15669">
                  <c:v>-7.49704142011835</c:v>
                </c:pt>
                <c:pt idx="15670">
                  <c:v>-7.73372781065089</c:v>
                </c:pt>
                <c:pt idx="15671">
                  <c:v>-7.95266272189349</c:v>
                </c:pt>
                <c:pt idx="15672">
                  <c:v>-8.20710059171598</c:v>
                </c:pt>
                <c:pt idx="15673">
                  <c:v>-8.45562130177515</c:v>
                </c:pt>
                <c:pt idx="15674">
                  <c:v>-8.72781065088758</c:v>
                </c:pt>
                <c:pt idx="15675">
                  <c:v>-9.03254437869823</c:v>
                </c:pt>
                <c:pt idx="15676">
                  <c:v>-9.40828402366864</c:v>
                </c:pt>
                <c:pt idx="15677">
                  <c:v>-9.83727810650888</c:v>
                </c:pt>
                <c:pt idx="15678">
                  <c:v>-10.2751479289941</c:v>
                </c:pt>
                <c:pt idx="15679">
                  <c:v>-10.7603550295858</c:v>
                </c:pt>
                <c:pt idx="15680">
                  <c:v>-11.2751479289941</c:v>
                </c:pt>
                <c:pt idx="15681">
                  <c:v>-11.7958579881657</c:v>
                </c:pt>
                <c:pt idx="15682">
                  <c:v>-12.3047337278107</c:v>
                </c:pt>
                <c:pt idx="15683">
                  <c:v>-12.8136094674556</c:v>
                </c:pt>
                <c:pt idx="15684">
                  <c:v>-13.3461538461538</c:v>
                </c:pt>
                <c:pt idx="15685">
                  <c:v>-13.8639053254438</c:v>
                </c:pt>
                <c:pt idx="15686">
                  <c:v>-14.414201183432</c:v>
                </c:pt>
                <c:pt idx="15687">
                  <c:v>-14.9852071005917</c:v>
                </c:pt>
                <c:pt idx="15688">
                  <c:v>-15.5680473372781</c:v>
                </c:pt>
                <c:pt idx="15689">
                  <c:v>-16.1627218934911</c:v>
                </c:pt>
                <c:pt idx="15690">
                  <c:v>-16.7573964497041</c:v>
                </c:pt>
                <c:pt idx="15691">
                  <c:v>-17.3579881656805</c:v>
                </c:pt>
                <c:pt idx="15692">
                  <c:v>-17.9497041420118</c:v>
                </c:pt>
                <c:pt idx="15693">
                  <c:v>-18.5562130177515</c:v>
                </c:pt>
                <c:pt idx="15694">
                  <c:v>-19.1745562130178</c:v>
                </c:pt>
                <c:pt idx="15695">
                  <c:v>-19.8284023668639</c:v>
                </c:pt>
                <c:pt idx="15696">
                  <c:v>-20.5414201183432</c:v>
                </c:pt>
                <c:pt idx="15697">
                  <c:v>-21.2485207100592</c:v>
                </c:pt>
                <c:pt idx="15698">
                  <c:v>-21.9378698224852</c:v>
                </c:pt>
                <c:pt idx="15699">
                  <c:v>-22.6183431952663</c:v>
                </c:pt>
                <c:pt idx="15700">
                  <c:v>-23.2958579881657</c:v>
                </c:pt>
                <c:pt idx="15701">
                  <c:v>-23.9615384615385</c:v>
                </c:pt>
                <c:pt idx="15702">
                  <c:v>-24.5621301775148</c:v>
                </c:pt>
                <c:pt idx="15703">
                  <c:v>-25.1213017751479</c:v>
                </c:pt>
                <c:pt idx="15704">
                  <c:v>-25.6538461538462</c:v>
                </c:pt>
                <c:pt idx="15705">
                  <c:v>-26.1153846153846</c:v>
                </c:pt>
                <c:pt idx="15706">
                  <c:v>-26.5029585798817</c:v>
                </c:pt>
                <c:pt idx="15707">
                  <c:v>-26.8609467455621</c:v>
                </c:pt>
                <c:pt idx="15708">
                  <c:v>-27.1745562130177</c:v>
                </c:pt>
                <c:pt idx="15709">
                  <c:v>-27.4349112426035</c:v>
                </c:pt>
                <c:pt idx="15710">
                  <c:v>-27.6834319526627</c:v>
                </c:pt>
                <c:pt idx="15711">
                  <c:v>-27.9615384615385</c:v>
                </c:pt>
                <c:pt idx="15712">
                  <c:v>-28.2307692307692</c:v>
                </c:pt>
                <c:pt idx="15713">
                  <c:v>-28.5147928994083</c:v>
                </c:pt>
                <c:pt idx="15714">
                  <c:v>-28.7810650887574</c:v>
                </c:pt>
                <c:pt idx="15715">
                  <c:v>-29.0384615384615</c:v>
                </c:pt>
                <c:pt idx="15716">
                  <c:v>-29.3136094674556</c:v>
                </c:pt>
                <c:pt idx="15717">
                  <c:v>-29.5798816568047</c:v>
                </c:pt>
                <c:pt idx="15718">
                  <c:v>-29.8609467455621</c:v>
                </c:pt>
                <c:pt idx="15719">
                  <c:v>-30.1272189349112</c:v>
                </c:pt>
                <c:pt idx="15720">
                  <c:v>-30.3757396449704</c:v>
                </c:pt>
                <c:pt idx="15721">
                  <c:v>-30.5857988165681</c:v>
                </c:pt>
                <c:pt idx="15722">
                  <c:v>-30.7603550295858</c:v>
                </c:pt>
                <c:pt idx="15723">
                  <c:v>-30.8994082840237</c:v>
                </c:pt>
                <c:pt idx="15724">
                  <c:v>-31.008875739645</c:v>
                </c:pt>
                <c:pt idx="15725">
                  <c:v>-31.1094674556213</c:v>
                </c:pt>
                <c:pt idx="15726">
                  <c:v>-31.1804733727811</c:v>
                </c:pt>
                <c:pt idx="15727">
                  <c:v>-31.2307692307692</c:v>
                </c:pt>
                <c:pt idx="15728">
                  <c:v>-31.2899408284024</c:v>
                </c:pt>
                <c:pt idx="15729">
                  <c:v>-31.3343195266272</c:v>
                </c:pt>
                <c:pt idx="15730">
                  <c:v>-31.3520710059172</c:v>
                </c:pt>
                <c:pt idx="15731">
                  <c:v>-31.3994082840237</c:v>
                </c:pt>
                <c:pt idx="15732">
                  <c:v>-31.5207100591716</c:v>
                </c:pt>
                <c:pt idx="15733">
                  <c:v>-31.6715976331361</c:v>
                </c:pt>
                <c:pt idx="15734">
                  <c:v>-31.8609467455621</c:v>
                </c:pt>
                <c:pt idx="15735">
                  <c:v>-32.112426035503</c:v>
                </c:pt>
                <c:pt idx="15736">
                  <c:v>-32.4142011834319</c:v>
                </c:pt>
                <c:pt idx="15737">
                  <c:v>-32.7041420118343</c:v>
                </c:pt>
                <c:pt idx="15738">
                  <c:v>-32.9940828402367</c:v>
                </c:pt>
                <c:pt idx="15739">
                  <c:v>-33.2426035502959</c:v>
                </c:pt>
                <c:pt idx="15740">
                  <c:v>-33.5029585798817</c:v>
                </c:pt>
                <c:pt idx="15741">
                  <c:v>-33.792899408284</c:v>
                </c:pt>
                <c:pt idx="15742">
                  <c:v>-34.103550295858</c:v>
                </c:pt>
                <c:pt idx="15743">
                  <c:v>-34.4556213017752</c:v>
                </c:pt>
                <c:pt idx="15744">
                  <c:v>-34.8520710059172</c:v>
                </c:pt>
                <c:pt idx="15745">
                  <c:v>-35.2692307692308</c:v>
                </c:pt>
                <c:pt idx="15746">
                  <c:v>-35.7337278106509</c:v>
                </c:pt>
                <c:pt idx="15747">
                  <c:v>-36.2721893491124</c:v>
                </c:pt>
                <c:pt idx="15748">
                  <c:v>-36.8431952662722</c:v>
                </c:pt>
                <c:pt idx="15749">
                  <c:v>-37.4585798816568</c:v>
                </c:pt>
                <c:pt idx="15750">
                  <c:v>-38.1420118343195</c:v>
                </c:pt>
                <c:pt idx="15751">
                  <c:v>-38.8639053254438</c:v>
                </c:pt>
                <c:pt idx="15752">
                  <c:v>-39.6331360946746</c:v>
                </c:pt>
                <c:pt idx="15753">
                  <c:v>-40.4437869822485</c:v>
                </c:pt>
                <c:pt idx="15754">
                  <c:v>-41.2603550295858</c:v>
                </c:pt>
                <c:pt idx="15755">
                  <c:v>-42.1153846153846</c:v>
                </c:pt>
                <c:pt idx="15756">
                  <c:v>-42.991124260355</c:v>
                </c:pt>
                <c:pt idx="15757">
                  <c:v>-43.8372781065089</c:v>
                </c:pt>
                <c:pt idx="15758">
                  <c:v>-44.6390532544379</c:v>
                </c:pt>
                <c:pt idx="15759">
                  <c:v>-45.3816568047337</c:v>
                </c:pt>
                <c:pt idx="15760">
                  <c:v>-46.0384615384615</c:v>
                </c:pt>
                <c:pt idx="15761">
                  <c:v>-46.6390532544379</c:v>
                </c:pt>
                <c:pt idx="15762">
                  <c:v>-47.1745562130178</c:v>
                </c:pt>
                <c:pt idx="15763">
                  <c:v>-47.6952662721894</c:v>
                </c:pt>
                <c:pt idx="15764">
                  <c:v>-48.2100591715976</c:v>
                </c:pt>
                <c:pt idx="15765">
                  <c:v>-48.7514792899408</c:v>
                </c:pt>
                <c:pt idx="15766">
                  <c:v>-49.2810650887574</c:v>
                </c:pt>
                <c:pt idx="15767">
                  <c:v>-49.7781065088758</c:v>
                </c:pt>
                <c:pt idx="15768">
                  <c:v>-50.2278106508876</c:v>
                </c:pt>
                <c:pt idx="15769">
                  <c:v>-50.6390532544379</c:v>
                </c:pt>
                <c:pt idx="15770">
                  <c:v>-51.008875739645</c:v>
                </c:pt>
                <c:pt idx="15771">
                  <c:v>-51.3579881656805</c:v>
                </c:pt>
                <c:pt idx="15772">
                  <c:v>-51.6804733727811</c:v>
                </c:pt>
                <c:pt idx="15773">
                  <c:v>-51.9704142011834</c:v>
                </c:pt>
                <c:pt idx="15774">
                  <c:v>-52.2100591715976</c:v>
                </c:pt>
                <c:pt idx="15775">
                  <c:v>-52.3994082840237</c:v>
                </c:pt>
                <c:pt idx="15776">
                  <c:v>-52.4970414201183</c:v>
                </c:pt>
                <c:pt idx="15777">
                  <c:v>-52.5236686390533</c:v>
                </c:pt>
                <c:pt idx="15778">
                  <c:v>-52.4733727810651</c:v>
                </c:pt>
                <c:pt idx="15779">
                  <c:v>-52.3698224852071</c:v>
                </c:pt>
                <c:pt idx="15780">
                  <c:v>-52.2721893491124</c:v>
                </c:pt>
                <c:pt idx="15781">
                  <c:v>-52.1390532544379</c:v>
                </c:pt>
                <c:pt idx="15782">
                  <c:v>-51.9704142011834</c:v>
                </c:pt>
                <c:pt idx="15783">
                  <c:v>-51.7751479289941</c:v>
                </c:pt>
                <c:pt idx="15784">
                  <c:v>-51.5384615384615</c:v>
                </c:pt>
                <c:pt idx="15785">
                  <c:v>-51.2751479289941</c:v>
                </c:pt>
                <c:pt idx="15786">
                  <c:v>-51.0059171597633</c:v>
                </c:pt>
                <c:pt idx="15787">
                  <c:v>-50.7248520710059</c:v>
                </c:pt>
                <c:pt idx="15788">
                  <c:v>-50.4674556213018</c:v>
                </c:pt>
                <c:pt idx="15789">
                  <c:v>-50.2100591715977</c:v>
                </c:pt>
                <c:pt idx="15790">
                  <c:v>-49.914201183432</c:v>
                </c:pt>
                <c:pt idx="15791">
                  <c:v>-49.5680473372781</c:v>
                </c:pt>
                <c:pt idx="15792">
                  <c:v>-49.1804733727811</c:v>
                </c:pt>
                <c:pt idx="15793">
                  <c:v>-48.7278106508876</c:v>
                </c:pt>
                <c:pt idx="15794">
                  <c:v>-48.2307692307692</c:v>
                </c:pt>
                <c:pt idx="15795">
                  <c:v>-47.698224852071</c:v>
                </c:pt>
                <c:pt idx="15796">
                  <c:v>-47.1420118343195</c:v>
                </c:pt>
                <c:pt idx="15797">
                  <c:v>-46.5562130177515</c:v>
                </c:pt>
                <c:pt idx="15798">
                  <c:v>-45.9526627218935</c:v>
                </c:pt>
                <c:pt idx="15799">
                  <c:v>-45.3165680473373</c:v>
                </c:pt>
                <c:pt idx="15800">
                  <c:v>-44.6804733727811</c:v>
                </c:pt>
                <c:pt idx="15801">
                  <c:v>-43.9970414201183</c:v>
                </c:pt>
                <c:pt idx="15802">
                  <c:v>-43.2988165680473</c:v>
                </c:pt>
                <c:pt idx="15803">
                  <c:v>-42.6005917159763</c:v>
                </c:pt>
                <c:pt idx="15804">
                  <c:v>-41.9201183431953</c:v>
                </c:pt>
                <c:pt idx="15805">
                  <c:v>-41.2366863905326</c:v>
                </c:pt>
                <c:pt idx="15806">
                  <c:v>-40.5236686390533</c:v>
                </c:pt>
                <c:pt idx="15807">
                  <c:v>-39.8165680473373</c:v>
                </c:pt>
                <c:pt idx="15808">
                  <c:v>-39.1153846153846</c:v>
                </c:pt>
                <c:pt idx="15809">
                  <c:v>-38.4142011834319</c:v>
                </c:pt>
                <c:pt idx="15810">
                  <c:v>-37.7366863905325</c:v>
                </c:pt>
                <c:pt idx="15811">
                  <c:v>-37.0857988165681</c:v>
                </c:pt>
                <c:pt idx="15812">
                  <c:v>-36.4585798816568</c:v>
                </c:pt>
                <c:pt idx="15813">
                  <c:v>-35.8343195266272</c:v>
                </c:pt>
                <c:pt idx="15814">
                  <c:v>-35.2011834319527</c:v>
                </c:pt>
                <c:pt idx="15815">
                  <c:v>-34.5591715976331</c:v>
                </c:pt>
                <c:pt idx="15816">
                  <c:v>-33.9112426035503</c:v>
                </c:pt>
                <c:pt idx="15817">
                  <c:v>-33.2692307692308</c:v>
                </c:pt>
                <c:pt idx="15818">
                  <c:v>-32.6213017751479</c:v>
                </c:pt>
                <c:pt idx="15819">
                  <c:v>-31.9970414201183</c:v>
                </c:pt>
                <c:pt idx="15820">
                  <c:v>-31.396449704142</c:v>
                </c:pt>
                <c:pt idx="15821">
                  <c:v>-30.8224852071006</c:v>
                </c:pt>
                <c:pt idx="15822">
                  <c:v>-30.2662721893491</c:v>
                </c:pt>
                <c:pt idx="15823">
                  <c:v>-29.7218934911243</c:v>
                </c:pt>
                <c:pt idx="15824">
                  <c:v>-29.189349112426</c:v>
                </c:pt>
                <c:pt idx="15825">
                  <c:v>-28.6834319526627</c:v>
                </c:pt>
                <c:pt idx="15826">
                  <c:v>-28.2248520710059</c:v>
                </c:pt>
                <c:pt idx="15827">
                  <c:v>-27.8461538461538</c:v>
                </c:pt>
                <c:pt idx="15828">
                  <c:v>-27.5621301775148</c:v>
                </c:pt>
                <c:pt idx="15829">
                  <c:v>-27.3520710059172</c:v>
                </c:pt>
                <c:pt idx="15830">
                  <c:v>-27.1863905325444</c:v>
                </c:pt>
                <c:pt idx="15831">
                  <c:v>-27.0680473372781</c:v>
                </c:pt>
                <c:pt idx="15832">
                  <c:v>-27.0059171597633</c:v>
                </c:pt>
                <c:pt idx="15833">
                  <c:v>-26.9674556213018</c:v>
                </c:pt>
                <c:pt idx="15834">
                  <c:v>-26.9585798816568</c:v>
                </c:pt>
                <c:pt idx="15835">
                  <c:v>-26.9792899408284</c:v>
                </c:pt>
                <c:pt idx="15836">
                  <c:v>-27.0266272189349</c:v>
                </c:pt>
                <c:pt idx="15837">
                  <c:v>-27.0917159763314</c:v>
                </c:pt>
                <c:pt idx="15838">
                  <c:v>-27.1923076923077</c:v>
                </c:pt>
                <c:pt idx="15839">
                  <c:v>-27.3076923076923</c:v>
                </c:pt>
                <c:pt idx="15840">
                  <c:v>-27.4556213017751</c:v>
                </c:pt>
                <c:pt idx="15841">
                  <c:v>-27.6153846153846</c:v>
                </c:pt>
                <c:pt idx="15842">
                  <c:v>-27.8343195266272</c:v>
                </c:pt>
                <c:pt idx="15843">
                  <c:v>-28.112426035503</c:v>
                </c:pt>
                <c:pt idx="15844">
                  <c:v>-28.4615384615385</c:v>
                </c:pt>
                <c:pt idx="15845">
                  <c:v>-28.8461538461538</c:v>
                </c:pt>
                <c:pt idx="15846">
                  <c:v>-29.2662721893491</c:v>
                </c:pt>
                <c:pt idx="15847">
                  <c:v>-29.7218934911243</c:v>
                </c:pt>
                <c:pt idx="15848">
                  <c:v>-30.2278106508876</c:v>
                </c:pt>
                <c:pt idx="15849">
                  <c:v>-30.7810650887574</c:v>
                </c:pt>
                <c:pt idx="15850">
                  <c:v>-31.3550295857988</c:v>
                </c:pt>
                <c:pt idx="15851">
                  <c:v>-31.9497041420118</c:v>
                </c:pt>
                <c:pt idx="15852">
                  <c:v>-32.5443786982249</c:v>
                </c:pt>
                <c:pt idx="15853">
                  <c:v>-33.1153846153846</c:v>
                </c:pt>
                <c:pt idx="15854">
                  <c:v>-33.6449704142012</c:v>
                </c:pt>
                <c:pt idx="15855">
                  <c:v>-34.1597633136095</c:v>
                </c:pt>
                <c:pt idx="15856">
                  <c:v>-34.6923076923077</c:v>
                </c:pt>
                <c:pt idx="15857">
                  <c:v>-35.2337278106509</c:v>
                </c:pt>
                <c:pt idx="15858">
                  <c:v>-35.8224852071006</c:v>
                </c:pt>
                <c:pt idx="15859">
                  <c:v>-36.4615384615385</c:v>
                </c:pt>
                <c:pt idx="15860">
                  <c:v>-37.1508875739645</c:v>
                </c:pt>
                <c:pt idx="15861">
                  <c:v>-37.9230769230769</c:v>
                </c:pt>
                <c:pt idx="15862">
                  <c:v>-38.7366863905325</c:v>
                </c:pt>
                <c:pt idx="15863">
                  <c:v>-39.5976331360947</c:v>
                </c:pt>
                <c:pt idx="15864">
                  <c:v>-40.4970414201183</c:v>
                </c:pt>
                <c:pt idx="15865">
                  <c:v>-41.4615384615385</c:v>
                </c:pt>
                <c:pt idx="15866">
                  <c:v>-42.4792899408284</c:v>
                </c:pt>
                <c:pt idx="15867">
                  <c:v>-43.5798816568047</c:v>
                </c:pt>
                <c:pt idx="15868">
                  <c:v>-44.7218934911243</c:v>
                </c:pt>
                <c:pt idx="15869">
                  <c:v>-45.8727810650888</c:v>
                </c:pt>
                <c:pt idx="15870">
                  <c:v>-47.0473372781065</c:v>
                </c:pt>
                <c:pt idx="15871">
                  <c:v>-48.2396449704142</c:v>
                </c:pt>
                <c:pt idx="15872">
                  <c:v>-49.4319526627219</c:v>
                </c:pt>
                <c:pt idx="15873">
                  <c:v>-50.6242603550296</c:v>
                </c:pt>
                <c:pt idx="15874">
                  <c:v>-51.7810650887574</c:v>
                </c:pt>
                <c:pt idx="15875">
                  <c:v>-52.9674556213018</c:v>
                </c:pt>
                <c:pt idx="15876">
                  <c:v>-54.1952662721894</c:v>
                </c:pt>
                <c:pt idx="15877">
                  <c:v>-55.4378698224852</c:v>
                </c:pt>
                <c:pt idx="15878">
                  <c:v>-56.6627218934911</c:v>
                </c:pt>
                <c:pt idx="15879">
                  <c:v>-57.9201183431953</c:v>
                </c:pt>
                <c:pt idx="15880">
                  <c:v>-59.207100591716</c:v>
                </c:pt>
                <c:pt idx="15881">
                  <c:v>-60.5147928994083</c:v>
                </c:pt>
                <c:pt idx="15882">
                  <c:v>-61.8372781065089</c:v>
                </c:pt>
                <c:pt idx="15883">
                  <c:v>-63.1745562130177</c:v>
                </c:pt>
                <c:pt idx="15884">
                  <c:v>-64.4733727810651</c:v>
                </c:pt>
                <c:pt idx="15885">
                  <c:v>-65.7573964497041</c:v>
                </c:pt>
                <c:pt idx="15886">
                  <c:v>-67.0236686390533</c:v>
                </c:pt>
                <c:pt idx="15887">
                  <c:v>-68.198224852071</c:v>
                </c:pt>
                <c:pt idx="15888">
                  <c:v>-69.3165680473373</c:v>
                </c:pt>
                <c:pt idx="15889">
                  <c:v>-70.3786982248521</c:v>
                </c:pt>
                <c:pt idx="15890">
                  <c:v>-71.3727810650888</c:v>
                </c:pt>
                <c:pt idx="15891">
                  <c:v>-72.3076923076923</c:v>
                </c:pt>
                <c:pt idx="15892">
                  <c:v>-73.1656804733728</c:v>
                </c:pt>
                <c:pt idx="15893">
                  <c:v>-73.8994082840237</c:v>
                </c:pt>
                <c:pt idx="15894">
                  <c:v>-74.5207100591716</c:v>
                </c:pt>
                <c:pt idx="15895">
                  <c:v>-75.0532544378698</c:v>
                </c:pt>
                <c:pt idx="15896">
                  <c:v>-75.4852071005917</c:v>
                </c:pt>
                <c:pt idx="15897">
                  <c:v>-75.8372781065089</c:v>
                </c:pt>
                <c:pt idx="15898">
                  <c:v>-76.1301775147929</c:v>
                </c:pt>
                <c:pt idx="15899">
                  <c:v>-76.3313609467456</c:v>
                </c:pt>
                <c:pt idx="15900">
                  <c:v>-76.5118343195266</c:v>
                </c:pt>
                <c:pt idx="15901">
                  <c:v>-76.6065088757397</c:v>
                </c:pt>
                <c:pt idx="15902">
                  <c:v>-76.5917159763314</c:v>
                </c:pt>
                <c:pt idx="15903">
                  <c:v>-76.5118343195266</c:v>
                </c:pt>
                <c:pt idx="15904">
                  <c:v>-76.3786982248521</c:v>
                </c:pt>
                <c:pt idx="15905">
                  <c:v>-76.1775147928994</c:v>
                </c:pt>
                <c:pt idx="15906">
                  <c:v>-75.9378698224852</c:v>
                </c:pt>
                <c:pt idx="15907">
                  <c:v>-75.6301775147929</c:v>
                </c:pt>
                <c:pt idx="15908">
                  <c:v>-75.2396449704142</c:v>
                </c:pt>
                <c:pt idx="15909">
                  <c:v>-74.7603550295858</c:v>
                </c:pt>
                <c:pt idx="15910">
                  <c:v>-74.2189349112426</c:v>
                </c:pt>
                <c:pt idx="15911">
                  <c:v>-73.6005917159764</c:v>
                </c:pt>
                <c:pt idx="15912">
                  <c:v>-72.9556213017752</c:v>
                </c:pt>
                <c:pt idx="15913">
                  <c:v>-72.310650887574</c:v>
                </c:pt>
                <c:pt idx="15914">
                  <c:v>-71.6627218934911</c:v>
                </c:pt>
                <c:pt idx="15915">
                  <c:v>-71.0532544378698</c:v>
                </c:pt>
                <c:pt idx="15916">
                  <c:v>-70.4733727810651</c:v>
                </c:pt>
                <c:pt idx="15917">
                  <c:v>-69.9289940828403</c:v>
                </c:pt>
                <c:pt idx="15918">
                  <c:v>-69.3964497041421</c:v>
                </c:pt>
                <c:pt idx="15919">
                  <c:v>-68.9171597633137</c:v>
                </c:pt>
                <c:pt idx="15920">
                  <c:v>-68.5059171597634</c:v>
                </c:pt>
                <c:pt idx="15921">
                  <c:v>-68.1538461538462</c:v>
                </c:pt>
                <c:pt idx="15922">
                  <c:v>-67.8934911242604</c:v>
                </c:pt>
                <c:pt idx="15923">
                  <c:v>-67.7278106508877</c:v>
                </c:pt>
                <c:pt idx="15924">
                  <c:v>-67.6568047337279</c:v>
                </c:pt>
                <c:pt idx="15925">
                  <c:v>-67.6715976331362</c:v>
                </c:pt>
                <c:pt idx="15926">
                  <c:v>-67.6893491124262</c:v>
                </c:pt>
                <c:pt idx="15927">
                  <c:v>-67.7278106508877</c:v>
                </c:pt>
                <c:pt idx="15928">
                  <c:v>-67.846153846154</c:v>
                </c:pt>
                <c:pt idx="15929">
                  <c:v>-68.0059171597634</c:v>
                </c:pt>
                <c:pt idx="15930">
                  <c:v>-68.2307692307694</c:v>
                </c:pt>
                <c:pt idx="15931">
                  <c:v>-68.5325443786984</c:v>
                </c:pt>
                <c:pt idx="15932">
                  <c:v>-68.8609467455623</c:v>
                </c:pt>
                <c:pt idx="15933">
                  <c:v>-69.233727810651</c:v>
                </c:pt>
                <c:pt idx="15934">
                  <c:v>-69.6686390532546</c:v>
                </c:pt>
                <c:pt idx="15935">
                  <c:v>-70.139053254438</c:v>
                </c:pt>
                <c:pt idx="15936">
                  <c:v>-70.6331360946747</c:v>
                </c:pt>
                <c:pt idx="15937">
                  <c:v>-71.1272189349114</c:v>
                </c:pt>
                <c:pt idx="15938">
                  <c:v>-71.5887573964498</c:v>
                </c:pt>
                <c:pt idx="15939">
                  <c:v>-72.0650887573966</c:v>
                </c:pt>
                <c:pt idx="15940">
                  <c:v>-72.5207100591717</c:v>
                </c:pt>
                <c:pt idx="15941">
                  <c:v>-72.8905325443788</c:v>
                </c:pt>
                <c:pt idx="15942">
                  <c:v>-73.2307692307694</c:v>
                </c:pt>
                <c:pt idx="15943">
                  <c:v>-73.53550295858</c:v>
                </c:pt>
                <c:pt idx="15944">
                  <c:v>-73.828402366864</c:v>
                </c:pt>
                <c:pt idx="15945">
                  <c:v>-74.112426035503</c:v>
                </c:pt>
                <c:pt idx="15946">
                  <c:v>-74.3846153846155</c:v>
                </c:pt>
                <c:pt idx="15947">
                  <c:v>-74.6597633136095</c:v>
                </c:pt>
                <c:pt idx="15948">
                  <c:v>-74.923076923077</c:v>
                </c:pt>
                <c:pt idx="15949">
                  <c:v>-75.1804733727811</c:v>
                </c:pt>
                <c:pt idx="15950">
                  <c:v>-75.4497041420119</c:v>
                </c:pt>
                <c:pt idx="15951">
                  <c:v>-75.7218934911243</c:v>
                </c:pt>
                <c:pt idx="15952">
                  <c:v>-76.0384615384615</c:v>
                </c:pt>
                <c:pt idx="15953">
                  <c:v>-76.4319526627219</c:v>
                </c:pt>
                <c:pt idx="15954">
                  <c:v>-76.8313609467456</c:v>
                </c:pt>
                <c:pt idx="15955">
                  <c:v>-77.2278106508876</c:v>
                </c:pt>
                <c:pt idx="15956">
                  <c:v>-77.5828402366864</c:v>
                </c:pt>
                <c:pt idx="15957">
                  <c:v>-77.8846153846154</c:v>
                </c:pt>
                <c:pt idx="15958">
                  <c:v>-78.1952662721893</c:v>
                </c:pt>
                <c:pt idx="15959">
                  <c:v>-78.4467455621302</c:v>
                </c:pt>
                <c:pt idx="15960">
                  <c:v>-78.6627218934911</c:v>
                </c:pt>
                <c:pt idx="15961">
                  <c:v>-78.8520710059171</c:v>
                </c:pt>
                <c:pt idx="15962">
                  <c:v>-79.0177514792899</c:v>
                </c:pt>
                <c:pt idx="15963">
                  <c:v>-79.198224852071</c:v>
                </c:pt>
                <c:pt idx="15964">
                  <c:v>-79.3905325443787</c:v>
                </c:pt>
                <c:pt idx="15965">
                  <c:v>-79.5502958579881</c:v>
                </c:pt>
                <c:pt idx="15966">
                  <c:v>-79.6834319526627</c:v>
                </c:pt>
                <c:pt idx="15967">
                  <c:v>-79.8491124260355</c:v>
                </c:pt>
                <c:pt idx="15968">
                  <c:v>-80.0473372781065</c:v>
                </c:pt>
                <c:pt idx="15969">
                  <c:v>-80.284023668639</c:v>
                </c:pt>
                <c:pt idx="15970">
                  <c:v>-80.5355029585799</c:v>
                </c:pt>
                <c:pt idx="15971">
                  <c:v>-80.7573964497042</c:v>
                </c:pt>
                <c:pt idx="15972">
                  <c:v>-80.991124260355</c:v>
                </c:pt>
                <c:pt idx="15973">
                  <c:v>-81.2130177514793</c:v>
                </c:pt>
                <c:pt idx="15974">
                  <c:v>-81.4230769230769</c:v>
                </c:pt>
                <c:pt idx="15975">
                  <c:v>-81.6360946745562</c:v>
                </c:pt>
                <c:pt idx="15976">
                  <c:v>-81.792899408284</c:v>
                </c:pt>
                <c:pt idx="15977">
                  <c:v>-81.9408284023669</c:v>
                </c:pt>
                <c:pt idx="15978">
                  <c:v>-82.0857988165681</c:v>
                </c:pt>
                <c:pt idx="15979">
                  <c:v>-82.2514792899409</c:v>
                </c:pt>
                <c:pt idx="15980">
                  <c:v>-82.4349112426036</c:v>
                </c:pt>
                <c:pt idx="15981">
                  <c:v>-82.6213017751479</c:v>
                </c:pt>
                <c:pt idx="15982">
                  <c:v>-82.8639053254438</c:v>
                </c:pt>
                <c:pt idx="15983">
                  <c:v>-83.1863905325444</c:v>
                </c:pt>
                <c:pt idx="15984">
                  <c:v>-83.5414201183432</c:v>
                </c:pt>
                <c:pt idx="15985">
                  <c:v>-84.0266272189349</c:v>
                </c:pt>
                <c:pt idx="15986">
                  <c:v>-84.5887573964497</c:v>
                </c:pt>
                <c:pt idx="15987">
                  <c:v>-85.2307692307692</c:v>
                </c:pt>
                <c:pt idx="15988">
                  <c:v>-85.9319526627219</c:v>
                </c:pt>
                <c:pt idx="15989">
                  <c:v>-86.6834319526627</c:v>
                </c:pt>
                <c:pt idx="15990">
                  <c:v>-87.4881656804734</c:v>
                </c:pt>
                <c:pt idx="15991">
                  <c:v>-88.3609467455621</c:v>
                </c:pt>
                <c:pt idx="15992">
                  <c:v>-89.2988165680474</c:v>
                </c:pt>
                <c:pt idx="15993">
                  <c:v>-90.2840236686391</c:v>
                </c:pt>
                <c:pt idx="15994">
                  <c:v>-91.2721893491124</c:v>
                </c:pt>
                <c:pt idx="15995">
                  <c:v>-92.2218934911243</c:v>
                </c:pt>
                <c:pt idx="15996">
                  <c:v>-93.1479289940828</c:v>
                </c:pt>
                <c:pt idx="15997">
                  <c:v>-94.0828402366864</c:v>
                </c:pt>
                <c:pt idx="15998">
                  <c:v>-94.9467455621302</c:v>
                </c:pt>
                <c:pt idx="15999">
                  <c:v>-95.7366863905326</c:v>
                </c:pt>
                <c:pt idx="16000">
                  <c:v>-96.4704142011835</c:v>
                </c:pt>
                <c:pt idx="16001">
                  <c:v>-97.1153846153846</c:v>
                </c:pt>
                <c:pt idx="16002">
                  <c:v>-97.7189349112426</c:v>
                </c:pt>
                <c:pt idx="16003">
                  <c:v>-98.2544378698225</c:v>
                </c:pt>
                <c:pt idx="16004">
                  <c:v>-98.707100591716</c:v>
                </c:pt>
                <c:pt idx="16005">
                  <c:v>-99.0177514792899</c:v>
                </c:pt>
                <c:pt idx="16006">
                  <c:v>-99.2189349112426</c:v>
                </c:pt>
                <c:pt idx="16007">
                  <c:v>-99.3402366863905</c:v>
                </c:pt>
                <c:pt idx="16008">
                  <c:v>-99.3550295857988</c:v>
                </c:pt>
                <c:pt idx="16009">
                  <c:v>-99.2544378698225</c:v>
                </c:pt>
                <c:pt idx="16010">
                  <c:v>-99.0502958579881</c:v>
                </c:pt>
                <c:pt idx="16011">
                  <c:v>-98.7189349112426</c:v>
                </c:pt>
                <c:pt idx="16012">
                  <c:v>-98.2958579881657</c:v>
                </c:pt>
                <c:pt idx="16013">
                  <c:v>-97.7869822485207</c:v>
                </c:pt>
                <c:pt idx="16014">
                  <c:v>-97.2100591715976</c:v>
                </c:pt>
                <c:pt idx="16015">
                  <c:v>-96.5798816568048</c:v>
                </c:pt>
                <c:pt idx="16016">
                  <c:v>-95.887573964497</c:v>
                </c:pt>
                <c:pt idx="16017">
                  <c:v>-95.1390532544379</c:v>
                </c:pt>
                <c:pt idx="16018">
                  <c:v>-94.3491124260355</c:v>
                </c:pt>
                <c:pt idx="16019">
                  <c:v>-93.5355029585799</c:v>
                </c:pt>
                <c:pt idx="16020">
                  <c:v>-92.6834319526627</c:v>
                </c:pt>
                <c:pt idx="16021">
                  <c:v>-91.8284023668639</c:v>
                </c:pt>
                <c:pt idx="16022">
                  <c:v>-90.9408284023669</c:v>
                </c:pt>
                <c:pt idx="16023">
                  <c:v>-90.0562130177515</c:v>
                </c:pt>
                <c:pt idx="16024">
                  <c:v>-89.2130177514793</c:v>
                </c:pt>
                <c:pt idx="16025">
                  <c:v>-88.4082840236686</c:v>
                </c:pt>
                <c:pt idx="16026">
                  <c:v>-87.6420118343195</c:v>
                </c:pt>
                <c:pt idx="16027">
                  <c:v>-86.9556213017751</c:v>
                </c:pt>
                <c:pt idx="16028">
                  <c:v>-86.3136094674556</c:v>
                </c:pt>
                <c:pt idx="16029">
                  <c:v>-85.715976331361</c:v>
                </c:pt>
                <c:pt idx="16030">
                  <c:v>-85.1775147928994</c:v>
                </c:pt>
                <c:pt idx="16031">
                  <c:v>-84.715976331361</c:v>
                </c:pt>
                <c:pt idx="16032">
                  <c:v>-84.2869822485207</c:v>
                </c:pt>
                <c:pt idx="16033">
                  <c:v>-83.9260355029586</c:v>
                </c:pt>
                <c:pt idx="16034">
                  <c:v>-83.6745562130178</c:v>
                </c:pt>
                <c:pt idx="16035">
                  <c:v>-83.5207100591716</c:v>
                </c:pt>
                <c:pt idx="16036">
                  <c:v>-83.4319526627219</c:v>
                </c:pt>
                <c:pt idx="16037">
                  <c:v>-83.387573964497</c:v>
                </c:pt>
                <c:pt idx="16038">
                  <c:v>-83.4260355029586</c:v>
                </c:pt>
                <c:pt idx="16039">
                  <c:v>-83.5532544378698</c:v>
                </c:pt>
                <c:pt idx="16040">
                  <c:v>-83.7426035502959</c:v>
                </c:pt>
                <c:pt idx="16041">
                  <c:v>-83.9792899408284</c:v>
                </c:pt>
                <c:pt idx="16042">
                  <c:v>-84.292899408284</c:v>
                </c:pt>
                <c:pt idx="16043">
                  <c:v>-84.6834319526627</c:v>
                </c:pt>
                <c:pt idx="16044">
                  <c:v>-85.1508875739645</c:v>
                </c:pt>
                <c:pt idx="16045">
                  <c:v>-85.6923076923077</c:v>
                </c:pt>
                <c:pt idx="16046">
                  <c:v>-86.3224852071006</c:v>
                </c:pt>
                <c:pt idx="16047">
                  <c:v>-86.9881656804734</c:v>
                </c:pt>
                <c:pt idx="16048">
                  <c:v>-87.7337278106509</c:v>
                </c:pt>
                <c:pt idx="16049">
                  <c:v>-88.5355029585799</c:v>
                </c:pt>
                <c:pt idx="16050">
                  <c:v>-89.3757396449704</c:v>
                </c:pt>
                <c:pt idx="16051">
                  <c:v>-90.2337278106509</c:v>
                </c:pt>
                <c:pt idx="16052">
                  <c:v>-91.0650887573964</c:v>
                </c:pt>
                <c:pt idx="16053">
                  <c:v>-91.8343195266271</c:v>
                </c:pt>
                <c:pt idx="16054">
                  <c:v>-92.5502958579881</c:v>
                </c:pt>
                <c:pt idx="16055">
                  <c:v>-93.2514792899407</c:v>
                </c:pt>
                <c:pt idx="16056">
                  <c:v>-93.9023668639052</c:v>
                </c:pt>
                <c:pt idx="16057">
                  <c:v>-94.4852071005916</c:v>
                </c:pt>
                <c:pt idx="16058">
                  <c:v>-95.0532544378697</c:v>
                </c:pt>
                <c:pt idx="16059">
                  <c:v>-95.5857988165679</c:v>
                </c:pt>
                <c:pt idx="16060">
                  <c:v>-96.0650887573963</c:v>
                </c:pt>
                <c:pt idx="16061">
                  <c:v>-96.4911242603549</c:v>
                </c:pt>
                <c:pt idx="16062">
                  <c:v>-96.878698224852</c:v>
                </c:pt>
                <c:pt idx="16063">
                  <c:v>-97.2721893491123</c:v>
                </c:pt>
                <c:pt idx="16064">
                  <c:v>-97.6153846153845</c:v>
                </c:pt>
                <c:pt idx="16065">
                  <c:v>-97.9378698224851</c:v>
                </c:pt>
                <c:pt idx="16066">
                  <c:v>-98.257396449704</c:v>
                </c:pt>
                <c:pt idx="16067">
                  <c:v>-98.576923076923</c:v>
                </c:pt>
                <c:pt idx="16068">
                  <c:v>-98.8609467455621</c:v>
                </c:pt>
                <c:pt idx="16069">
                  <c:v>-99.076923076923</c:v>
                </c:pt>
                <c:pt idx="16070">
                  <c:v>-99.2396449704141</c:v>
                </c:pt>
                <c:pt idx="16071">
                  <c:v>-99.3491124260355</c:v>
                </c:pt>
                <c:pt idx="16072">
                  <c:v>-99.4023668639053</c:v>
                </c:pt>
                <c:pt idx="16073">
                  <c:v>-99.4378698224852</c:v>
                </c:pt>
                <c:pt idx="16074">
                  <c:v>-99.4378698224852</c:v>
                </c:pt>
                <c:pt idx="16075">
                  <c:v>-99.4112426035503</c:v>
                </c:pt>
                <c:pt idx="16076">
                  <c:v>-99.3579881656805</c:v>
                </c:pt>
                <c:pt idx="16077">
                  <c:v>-99.3313609467456</c:v>
                </c:pt>
                <c:pt idx="16078">
                  <c:v>-99.3431952662722</c:v>
                </c:pt>
                <c:pt idx="16079">
                  <c:v>-99.414201183432</c:v>
                </c:pt>
                <c:pt idx="16080">
                  <c:v>-99.5473372781066</c:v>
                </c:pt>
                <c:pt idx="16081">
                  <c:v>-99.707100591716</c:v>
                </c:pt>
                <c:pt idx="16082">
                  <c:v>-99.9289940828403</c:v>
                </c:pt>
                <c:pt idx="16083">
                  <c:v>-100.201183431953</c:v>
                </c:pt>
                <c:pt idx="16084">
                  <c:v>-100.51775147929</c:v>
                </c:pt>
                <c:pt idx="16085">
                  <c:v>-100.866863905325</c:v>
                </c:pt>
                <c:pt idx="16086">
                  <c:v>-101.213017751479</c:v>
                </c:pt>
                <c:pt idx="16087">
                  <c:v>-101.562130177515</c:v>
                </c:pt>
                <c:pt idx="16088">
                  <c:v>-101.920118343195</c:v>
                </c:pt>
                <c:pt idx="16089">
                  <c:v>-102.245562130178</c:v>
                </c:pt>
                <c:pt idx="16090">
                  <c:v>-102.532544378698</c:v>
                </c:pt>
                <c:pt idx="16091">
                  <c:v>-102.757396449704</c:v>
                </c:pt>
                <c:pt idx="16092">
                  <c:v>-102.931952662722</c:v>
                </c:pt>
                <c:pt idx="16093">
                  <c:v>-103.05325443787</c:v>
                </c:pt>
                <c:pt idx="16094">
                  <c:v>-103.130177514793</c:v>
                </c:pt>
                <c:pt idx="16095">
                  <c:v>-103.180473372781</c:v>
                </c:pt>
                <c:pt idx="16096">
                  <c:v>-103.221893491124</c:v>
                </c:pt>
                <c:pt idx="16097">
                  <c:v>-103.195266272189</c:v>
                </c:pt>
                <c:pt idx="16098">
                  <c:v>-103.097633136095</c:v>
                </c:pt>
                <c:pt idx="16099">
                  <c:v>-102.943786982248</c:v>
                </c:pt>
                <c:pt idx="16100">
                  <c:v>-102.727810650888</c:v>
                </c:pt>
                <c:pt idx="16101">
                  <c:v>-102.458579881657</c:v>
                </c:pt>
                <c:pt idx="16102">
                  <c:v>-102.136094674556</c:v>
                </c:pt>
                <c:pt idx="16103">
                  <c:v>-101.754437869822</c:v>
                </c:pt>
                <c:pt idx="16104">
                  <c:v>-101.307692307692</c:v>
                </c:pt>
                <c:pt idx="16105">
                  <c:v>-100.772189349112</c:v>
                </c:pt>
                <c:pt idx="16106">
                  <c:v>-100.165680473373</c:v>
                </c:pt>
                <c:pt idx="16107">
                  <c:v>-99.491124260355</c:v>
                </c:pt>
                <c:pt idx="16108">
                  <c:v>-98.7396449704142</c:v>
                </c:pt>
                <c:pt idx="16109">
                  <c:v>-97.914201183432</c:v>
                </c:pt>
                <c:pt idx="16110">
                  <c:v>-97.01775147929</c:v>
                </c:pt>
                <c:pt idx="16111">
                  <c:v>-96.0591715976331</c:v>
                </c:pt>
                <c:pt idx="16112">
                  <c:v>-95.0473372781065</c:v>
                </c:pt>
                <c:pt idx="16113">
                  <c:v>-93.9704142011835</c:v>
                </c:pt>
                <c:pt idx="16114">
                  <c:v>-92.8195266272189</c:v>
                </c:pt>
                <c:pt idx="16115">
                  <c:v>-91.612426035503</c:v>
                </c:pt>
                <c:pt idx="16116">
                  <c:v>-90.3550295857988</c:v>
                </c:pt>
                <c:pt idx="16117">
                  <c:v>-89.0532544378698</c:v>
                </c:pt>
                <c:pt idx="16118">
                  <c:v>-87.7130177514793</c:v>
                </c:pt>
                <c:pt idx="16119">
                  <c:v>-86.3313609467456</c:v>
                </c:pt>
                <c:pt idx="16120">
                  <c:v>-84.8934911242604</c:v>
                </c:pt>
                <c:pt idx="16121">
                  <c:v>-83.4201183431953</c:v>
                </c:pt>
                <c:pt idx="16122">
                  <c:v>-81.8994082840237</c:v>
                </c:pt>
                <c:pt idx="16123">
                  <c:v>-80.3816568047337</c:v>
                </c:pt>
                <c:pt idx="16124">
                  <c:v>-78.8786982248521</c:v>
                </c:pt>
                <c:pt idx="16125">
                  <c:v>-77.3905325443787</c:v>
                </c:pt>
                <c:pt idx="16126">
                  <c:v>-75.9349112426035</c:v>
                </c:pt>
                <c:pt idx="16127">
                  <c:v>-74.4704142011834</c:v>
                </c:pt>
                <c:pt idx="16128">
                  <c:v>-73.0059171597633</c:v>
                </c:pt>
                <c:pt idx="16129">
                  <c:v>-71.5443786982249</c:v>
                </c:pt>
                <c:pt idx="16130">
                  <c:v>-70.094674556213</c:v>
                </c:pt>
                <c:pt idx="16131">
                  <c:v>-68.6508875739645</c:v>
                </c:pt>
                <c:pt idx="16132">
                  <c:v>-67.1952662721894</c:v>
                </c:pt>
                <c:pt idx="16133">
                  <c:v>-65.7485207100592</c:v>
                </c:pt>
                <c:pt idx="16134">
                  <c:v>-64.3254437869823</c:v>
                </c:pt>
                <c:pt idx="16135">
                  <c:v>-62.9230769230769</c:v>
                </c:pt>
                <c:pt idx="16136">
                  <c:v>-61.5118343195266</c:v>
                </c:pt>
                <c:pt idx="16137">
                  <c:v>-60.103550295858</c:v>
                </c:pt>
                <c:pt idx="16138">
                  <c:v>-58.6952662721894</c:v>
                </c:pt>
                <c:pt idx="16139">
                  <c:v>-57.310650887574</c:v>
                </c:pt>
                <c:pt idx="16140">
                  <c:v>-55.9852071005917</c:v>
                </c:pt>
                <c:pt idx="16141">
                  <c:v>-54.7041420118343</c:v>
                </c:pt>
                <c:pt idx="16142">
                  <c:v>-53.4763313609467</c:v>
                </c:pt>
                <c:pt idx="16143">
                  <c:v>-52.3047337278106</c:v>
                </c:pt>
                <c:pt idx="16144">
                  <c:v>-51.2011834319527</c:v>
                </c:pt>
                <c:pt idx="16145">
                  <c:v>-50.1686390532544</c:v>
                </c:pt>
                <c:pt idx="16146">
                  <c:v>-49.2159763313609</c:v>
                </c:pt>
                <c:pt idx="16147">
                  <c:v>-48.310650887574</c:v>
                </c:pt>
                <c:pt idx="16148">
                  <c:v>-47.4585798816568</c:v>
                </c:pt>
                <c:pt idx="16149">
                  <c:v>-46.6686390532544</c:v>
                </c:pt>
                <c:pt idx="16150">
                  <c:v>-45.9289940828402</c:v>
                </c:pt>
                <c:pt idx="16151">
                  <c:v>-45.2455621301775</c:v>
                </c:pt>
                <c:pt idx="16152">
                  <c:v>-44.612426035503</c:v>
                </c:pt>
                <c:pt idx="16153">
                  <c:v>-44.0236686390533</c:v>
                </c:pt>
                <c:pt idx="16154">
                  <c:v>-43.5295857988166</c:v>
                </c:pt>
                <c:pt idx="16155">
                  <c:v>-43.112426035503</c:v>
                </c:pt>
                <c:pt idx="16156">
                  <c:v>-42.7633136094675</c:v>
                </c:pt>
                <c:pt idx="16157">
                  <c:v>-42.5118343195266</c:v>
                </c:pt>
                <c:pt idx="16158">
                  <c:v>-42.3609467455621</c:v>
                </c:pt>
                <c:pt idx="16159">
                  <c:v>-42.2899408284024</c:v>
                </c:pt>
                <c:pt idx="16160">
                  <c:v>-42.2958579881657</c:v>
                </c:pt>
                <c:pt idx="16161">
                  <c:v>-42.3905325443787</c:v>
                </c:pt>
                <c:pt idx="16162">
                  <c:v>-42.5857988165681</c:v>
                </c:pt>
                <c:pt idx="16163">
                  <c:v>-42.8579881656805</c:v>
                </c:pt>
                <c:pt idx="16164">
                  <c:v>-43.2248520710059</c:v>
                </c:pt>
                <c:pt idx="16165">
                  <c:v>-43.6745562130178</c:v>
                </c:pt>
                <c:pt idx="16166">
                  <c:v>-44.1834319526627</c:v>
                </c:pt>
                <c:pt idx="16167">
                  <c:v>-44.7278106508876</c:v>
                </c:pt>
                <c:pt idx="16168">
                  <c:v>-45.301775147929</c:v>
                </c:pt>
                <c:pt idx="16169">
                  <c:v>-45.9171597633136</c:v>
                </c:pt>
                <c:pt idx="16170">
                  <c:v>-46.5384615384615</c:v>
                </c:pt>
                <c:pt idx="16171">
                  <c:v>-47.198224852071</c:v>
                </c:pt>
                <c:pt idx="16172">
                  <c:v>-47.896449704142</c:v>
                </c:pt>
                <c:pt idx="16173">
                  <c:v>-48.6420118343195</c:v>
                </c:pt>
                <c:pt idx="16174">
                  <c:v>-49.4289940828402</c:v>
                </c:pt>
                <c:pt idx="16175">
                  <c:v>-50.2337278106509</c:v>
                </c:pt>
                <c:pt idx="16176">
                  <c:v>-51.0769230769231</c:v>
                </c:pt>
                <c:pt idx="16177">
                  <c:v>-51.9142011834319</c:v>
                </c:pt>
                <c:pt idx="16178">
                  <c:v>-52.7248520710059</c:v>
                </c:pt>
                <c:pt idx="16179">
                  <c:v>-53.5650887573964</c:v>
                </c:pt>
                <c:pt idx="16180">
                  <c:v>-54.387573964497</c:v>
                </c:pt>
                <c:pt idx="16181">
                  <c:v>-55.1834319526627</c:v>
                </c:pt>
                <c:pt idx="16182">
                  <c:v>-55.9378698224852</c:v>
                </c:pt>
                <c:pt idx="16183">
                  <c:v>-56.6420118343195</c:v>
                </c:pt>
                <c:pt idx="16184">
                  <c:v>-57.2573964497041</c:v>
                </c:pt>
                <c:pt idx="16185">
                  <c:v>-57.801775147929</c:v>
                </c:pt>
                <c:pt idx="16186">
                  <c:v>-58.2899408284024</c:v>
                </c:pt>
                <c:pt idx="16187">
                  <c:v>-58.715976331361</c:v>
                </c:pt>
                <c:pt idx="16188">
                  <c:v>-59.1153846153846</c:v>
                </c:pt>
                <c:pt idx="16189">
                  <c:v>-59.4763313609468</c:v>
                </c:pt>
                <c:pt idx="16190">
                  <c:v>-59.8076923076924</c:v>
                </c:pt>
                <c:pt idx="16191">
                  <c:v>-60.1065088757397</c:v>
                </c:pt>
                <c:pt idx="16192">
                  <c:v>-60.3491124260356</c:v>
                </c:pt>
                <c:pt idx="16193">
                  <c:v>-60.5562130177516</c:v>
                </c:pt>
                <c:pt idx="16194">
                  <c:v>-60.7278106508877</c:v>
                </c:pt>
                <c:pt idx="16195">
                  <c:v>-60.8639053254439</c:v>
                </c:pt>
                <c:pt idx="16196">
                  <c:v>-60.9437869822486</c:v>
                </c:pt>
                <c:pt idx="16197">
                  <c:v>-60.9497041420119</c:v>
                </c:pt>
                <c:pt idx="16198">
                  <c:v>-60.8816568047338</c:v>
                </c:pt>
                <c:pt idx="16199">
                  <c:v>-60.733727810651</c:v>
                </c:pt>
                <c:pt idx="16200">
                  <c:v>-60.5059171597634</c:v>
                </c:pt>
                <c:pt idx="16201">
                  <c:v>-60.1863905325445</c:v>
                </c:pt>
                <c:pt idx="16202">
                  <c:v>-59.8165680473374</c:v>
                </c:pt>
                <c:pt idx="16203">
                  <c:v>-59.3875739644971</c:v>
                </c:pt>
                <c:pt idx="16204">
                  <c:v>-58.9289940828403</c:v>
                </c:pt>
                <c:pt idx="16205">
                  <c:v>-58.431952662722</c:v>
                </c:pt>
                <c:pt idx="16206">
                  <c:v>-57.8905325443788</c:v>
                </c:pt>
                <c:pt idx="16207">
                  <c:v>-57.3579881656806</c:v>
                </c:pt>
                <c:pt idx="16208">
                  <c:v>-56.846153846154</c:v>
                </c:pt>
                <c:pt idx="16209">
                  <c:v>-56.337278106509</c:v>
                </c:pt>
                <c:pt idx="16210">
                  <c:v>-55.8964497041421</c:v>
                </c:pt>
                <c:pt idx="16211">
                  <c:v>-55.5295857988167</c:v>
                </c:pt>
                <c:pt idx="16212">
                  <c:v>-55.1863905325445</c:v>
                </c:pt>
                <c:pt idx="16213">
                  <c:v>-54.8846153846155</c:v>
                </c:pt>
                <c:pt idx="16214">
                  <c:v>-54.5739644970415</c:v>
                </c:pt>
                <c:pt idx="16215">
                  <c:v>-54.2455621301776</c:v>
                </c:pt>
                <c:pt idx="16216">
                  <c:v>-53.9201183431954</c:v>
                </c:pt>
                <c:pt idx="16217">
                  <c:v>-53.6124260355031</c:v>
                </c:pt>
                <c:pt idx="16218">
                  <c:v>-53.3579881656806</c:v>
                </c:pt>
                <c:pt idx="16219">
                  <c:v>-53.1420118343196</c:v>
                </c:pt>
                <c:pt idx="16220">
                  <c:v>-52.9171597633137</c:v>
                </c:pt>
                <c:pt idx="16221">
                  <c:v>-52.7011834319527</c:v>
                </c:pt>
                <c:pt idx="16222">
                  <c:v>-52.5650887573965</c:v>
                </c:pt>
                <c:pt idx="16223">
                  <c:v>-52.4674556213018</c:v>
                </c:pt>
                <c:pt idx="16224">
                  <c:v>-52.405325443787</c:v>
                </c:pt>
                <c:pt idx="16225">
                  <c:v>-52.3934911242604</c:v>
                </c:pt>
                <c:pt idx="16226">
                  <c:v>-52.4171597633137</c:v>
                </c:pt>
                <c:pt idx="16227">
                  <c:v>-52.4940828402367</c:v>
                </c:pt>
                <c:pt idx="16228">
                  <c:v>-52.6005917159764</c:v>
                </c:pt>
                <c:pt idx="16229">
                  <c:v>-52.7514792899409</c:v>
                </c:pt>
                <c:pt idx="16230">
                  <c:v>-52.9082840236687</c:v>
                </c:pt>
                <c:pt idx="16231">
                  <c:v>-53.0502958579882</c:v>
                </c:pt>
                <c:pt idx="16232">
                  <c:v>-53.198224852071</c:v>
                </c:pt>
                <c:pt idx="16233">
                  <c:v>-53.3520710059172</c:v>
                </c:pt>
                <c:pt idx="16234">
                  <c:v>-53.5207100591716</c:v>
                </c:pt>
                <c:pt idx="16235">
                  <c:v>-53.7041420118343</c:v>
                </c:pt>
                <c:pt idx="16236">
                  <c:v>-53.8786982248521</c:v>
                </c:pt>
                <c:pt idx="16237">
                  <c:v>-54.0325443786982</c:v>
                </c:pt>
                <c:pt idx="16238">
                  <c:v>-54.207100591716</c:v>
                </c:pt>
                <c:pt idx="16239">
                  <c:v>-54.3639053254438</c:v>
                </c:pt>
                <c:pt idx="16240">
                  <c:v>-54.5207100591716</c:v>
                </c:pt>
                <c:pt idx="16241">
                  <c:v>-54.6952662721894</c:v>
                </c:pt>
                <c:pt idx="16242">
                  <c:v>-54.8905325443787</c:v>
                </c:pt>
                <c:pt idx="16243">
                  <c:v>-55.1065088757396</c:v>
                </c:pt>
                <c:pt idx="16244">
                  <c:v>-55.2810650887574</c:v>
                </c:pt>
                <c:pt idx="16245">
                  <c:v>-55.4497041420118</c:v>
                </c:pt>
                <c:pt idx="16246">
                  <c:v>-55.6745562130177</c:v>
                </c:pt>
                <c:pt idx="16247">
                  <c:v>-55.8994082840237</c:v>
                </c:pt>
                <c:pt idx="16248">
                  <c:v>-56.1005917159763</c:v>
                </c:pt>
                <c:pt idx="16249">
                  <c:v>-56.3195266272189</c:v>
                </c:pt>
                <c:pt idx="16250">
                  <c:v>-56.5532544378698</c:v>
                </c:pt>
                <c:pt idx="16251">
                  <c:v>-56.7958579881657</c:v>
                </c:pt>
                <c:pt idx="16252">
                  <c:v>-57.0502958579882</c:v>
                </c:pt>
                <c:pt idx="16253">
                  <c:v>-57.3254437869822</c:v>
                </c:pt>
                <c:pt idx="16254">
                  <c:v>-57.5680473372781</c:v>
                </c:pt>
                <c:pt idx="16255">
                  <c:v>-57.7692307692308</c:v>
                </c:pt>
                <c:pt idx="16256">
                  <c:v>-57.9704142011834</c:v>
                </c:pt>
                <c:pt idx="16257">
                  <c:v>-58.207100591716</c:v>
                </c:pt>
                <c:pt idx="16258">
                  <c:v>-58.4497041420118</c:v>
                </c:pt>
                <c:pt idx="16259">
                  <c:v>-58.6479289940828</c:v>
                </c:pt>
                <c:pt idx="16260">
                  <c:v>-58.7958579881657</c:v>
                </c:pt>
                <c:pt idx="16261">
                  <c:v>-58.9023668639053</c:v>
                </c:pt>
                <c:pt idx="16262">
                  <c:v>-58.9556213017751</c:v>
                </c:pt>
                <c:pt idx="16263">
                  <c:v>-58.9585798816568</c:v>
                </c:pt>
                <c:pt idx="16264">
                  <c:v>-58.9112426035503</c:v>
                </c:pt>
                <c:pt idx="16265">
                  <c:v>-58.8727810650888</c:v>
                </c:pt>
                <c:pt idx="16266">
                  <c:v>-58.8461538461539</c:v>
                </c:pt>
                <c:pt idx="16267">
                  <c:v>-58.8461538461539</c:v>
                </c:pt>
                <c:pt idx="16268">
                  <c:v>-58.8668639053254</c:v>
                </c:pt>
                <c:pt idx="16269">
                  <c:v>-58.8550295857988</c:v>
                </c:pt>
                <c:pt idx="16270">
                  <c:v>-58.8609467455621</c:v>
                </c:pt>
                <c:pt idx="16271">
                  <c:v>-58.896449704142</c:v>
                </c:pt>
                <c:pt idx="16272">
                  <c:v>-58.9467455621302</c:v>
                </c:pt>
                <c:pt idx="16273">
                  <c:v>-59.0177514792899</c:v>
                </c:pt>
                <c:pt idx="16274">
                  <c:v>-59.1065088757397</c:v>
                </c:pt>
                <c:pt idx="16275">
                  <c:v>-59.215976331361</c:v>
                </c:pt>
                <c:pt idx="16276">
                  <c:v>-59.3461538461539</c:v>
                </c:pt>
                <c:pt idx="16277">
                  <c:v>-59.4733727810651</c:v>
                </c:pt>
                <c:pt idx="16278">
                  <c:v>-59.5887573964497</c:v>
                </c:pt>
                <c:pt idx="16279">
                  <c:v>-59.707100591716</c:v>
                </c:pt>
                <c:pt idx="16280">
                  <c:v>-59.8313609467456</c:v>
                </c:pt>
                <c:pt idx="16281">
                  <c:v>-59.9585798816568</c:v>
                </c:pt>
                <c:pt idx="16282">
                  <c:v>-60.112426035503</c:v>
                </c:pt>
                <c:pt idx="16283">
                  <c:v>-60.2337278106509</c:v>
                </c:pt>
                <c:pt idx="16284">
                  <c:v>-60.3284023668639</c:v>
                </c:pt>
                <c:pt idx="16285">
                  <c:v>-60.3934911242604</c:v>
                </c:pt>
                <c:pt idx="16286">
                  <c:v>-60.4792899408284</c:v>
                </c:pt>
                <c:pt idx="16287">
                  <c:v>-60.5828402366864</c:v>
                </c:pt>
                <c:pt idx="16288">
                  <c:v>-60.7011834319527</c:v>
                </c:pt>
                <c:pt idx="16289">
                  <c:v>-60.8254437869822</c:v>
                </c:pt>
                <c:pt idx="16290">
                  <c:v>-60.9437869822485</c:v>
                </c:pt>
                <c:pt idx="16291">
                  <c:v>-61.0295857988166</c:v>
                </c:pt>
                <c:pt idx="16292">
                  <c:v>-61.0502958579882</c:v>
                </c:pt>
                <c:pt idx="16293">
                  <c:v>-61.0266272189349</c:v>
                </c:pt>
                <c:pt idx="16294">
                  <c:v>-60.9526627218935</c:v>
                </c:pt>
                <c:pt idx="16295">
                  <c:v>-60.8461538461538</c:v>
                </c:pt>
                <c:pt idx="16296">
                  <c:v>-60.7248520710059</c:v>
                </c:pt>
                <c:pt idx="16297">
                  <c:v>-60.5621301775148</c:v>
                </c:pt>
                <c:pt idx="16298">
                  <c:v>-60.3639053254438</c:v>
                </c:pt>
                <c:pt idx="16299">
                  <c:v>-60.1331360946746</c:v>
                </c:pt>
                <c:pt idx="16300">
                  <c:v>-59.8639053254438</c:v>
                </c:pt>
                <c:pt idx="16301">
                  <c:v>-59.5384615384615</c:v>
                </c:pt>
                <c:pt idx="16302">
                  <c:v>-59.1745562130177</c:v>
                </c:pt>
                <c:pt idx="16303">
                  <c:v>-58.7958579881657</c:v>
                </c:pt>
                <c:pt idx="16304">
                  <c:v>-58.4171597633136</c:v>
                </c:pt>
                <c:pt idx="16305">
                  <c:v>-58.0473372781065</c:v>
                </c:pt>
                <c:pt idx="16306">
                  <c:v>-57.6923076923077</c:v>
                </c:pt>
                <c:pt idx="16307">
                  <c:v>-57.3639053254438</c:v>
                </c:pt>
                <c:pt idx="16308">
                  <c:v>-57.0295857988166</c:v>
                </c:pt>
                <c:pt idx="16309">
                  <c:v>-56.6952662721894</c:v>
                </c:pt>
                <c:pt idx="16310">
                  <c:v>-56.3698224852071</c:v>
                </c:pt>
                <c:pt idx="16311">
                  <c:v>-56.0976331360947</c:v>
                </c:pt>
                <c:pt idx="16312">
                  <c:v>-55.8224852071006</c:v>
                </c:pt>
                <c:pt idx="16313">
                  <c:v>-55.5295857988166</c:v>
                </c:pt>
                <c:pt idx="16314">
                  <c:v>-55.2514792899408</c:v>
                </c:pt>
                <c:pt idx="16315">
                  <c:v>-54.9733727810651</c:v>
                </c:pt>
                <c:pt idx="16316">
                  <c:v>-54.7130177514793</c:v>
                </c:pt>
                <c:pt idx="16317">
                  <c:v>-54.4822485207101</c:v>
                </c:pt>
                <c:pt idx="16318">
                  <c:v>-54.2840236686391</c:v>
                </c:pt>
                <c:pt idx="16319">
                  <c:v>-54.0976331360947</c:v>
                </c:pt>
                <c:pt idx="16320">
                  <c:v>-53.8846153846154</c:v>
                </c:pt>
                <c:pt idx="16321">
                  <c:v>-53.6775147928994</c:v>
                </c:pt>
                <c:pt idx="16322">
                  <c:v>-53.4674556213018</c:v>
                </c:pt>
                <c:pt idx="16323">
                  <c:v>-53.2751479289941</c:v>
                </c:pt>
                <c:pt idx="16324">
                  <c:v>-53.0680473372781</c:v>
                </c:pt>
                <c:pt idx="16325">
                  <c:v>-52.8727810650888</c:v>
                </c:pt>
                <c:pt idx="16326">
                  <c:v>-52.7041420118343</c:v>
                </c:pt>
                <c:pt idx="16327">
                  <c:v>-52.5118343195266</c:v>
                </c:pt>
                <c:pt idx="16328">
                  <c:v>-52.3165680473373</c:v>
                </c:pt>
                <c:pt idx="16329">
                  <c:v>-52.1094674556213</c:v>
                </c:pt>
                <c:pt idx="16330">
                  <c:v>-51.8757396449704</c:v>
                </c:pt>
                <c:pt idx="16331">
                  <c:v>-51.5680473372781</c:v>
                </c:pt>
                <c:pt idx="16332">
                  <c:v>-51.2366863905326</c:v>
                </c:pt>
                <c:pt idx="16333">
                  <c:v>-50.9201183431953</c:v>
                </c:pt>
                <c:pt idx="16334">
                  <c:v>-50.5917159763314</c:v>
                </c:pt>
                <c:pt idx="16335">
                  <c:v>-50.2958579881657</c:v>
                </c:pt>
                <c:pt idx="16336">
                  <c:v>-50.0059171597633</c:v>
                </c:pt>
                <c:pt idx="16337">
                  <c:v>-49.698224852071</c:v>
                </c:pt>
                <c:pt idx="16338">
                  <c:v>-49.3639053254438</c:v>
                </c:pt>
                <c:pt idx="16339">
                  <c:v>-49.0414201183432</c:v>
                </c:pt>
                <c:pt idx="16340">
                  <c:v>-48.7544378698225</c:v>
                </c:pt>
                <c:pt idx="16341">
                  <c:v>-48.4822485207101</c:v>
                </c:pt>
                <c:pt idx="16342">
                  <c:v>-48.2130177514793</c:v>
                </c:pt>
                <c:pt idx="16343">
                  <c:v>-47.9319526627219</c:v>
                </c:pt>
                <c:pt idx="16344">
                  <c:v>-47.6923076923077</c:v>
                </c:pt>
                <c:pt idx="16345">
                  <c:v>-47.4467455621302</c:v>
                </c:pt>
                <c:pt idx="16346">
                  <c:v>-47.2307692307692</c:v>
                </c:pt>
                <c:pt idx="16347">
                  <c:v>-47.0236686390532</c:v>
                </c:pt>
                <c:pt idx="16348">
                  <c:v>-46.8254437869822</c:v>
                </c:pt>
                <c:pt idx="16349">
                  <c:v>-46.6153846153846</c:v>
                </c:pt>
                <c:pt idx="16350">
                  <c:v>-46.4260355029585</c:v>
                </c:pt>
                <c:pt idx="16351">
                  <c:v>-46.2662721893491</c:v>
                </c:pt>
                <c:pt idx="16352">
                  <c:v>-46.1035502958579</c:v>
                </c:pt>
                <c:pt idx="16353">
                  <c:v>-45.9852071005917</c:v>
                </c:pt>
                <c:pt idx="16354">
                  <c:v>-45.9201183431952</c:v>
                </c:pt>
                <c:pt idx="16355">
                  <c:v>-45.9230769230769</c:v>
                </c:pt>
                <c:pt idx="16356">
                  <c:v>-45.9792899408283</c:v>
                </c:pt>
                <c:pt idx="16357">
                  <c:v>-46.0917159763313</c:v>
                </c:pt>
                <c:pt idx="16358">
                  <c:v>-46.2544378698224</c:v>
                </c:pt>
                <c:pt idx="16359">
                  <c:v>-46.4171597633135</c:v>
                </c:pt>
                <c:pt idx="16360">
                  <c:v>-46.6035502958579</c:v>
                </c:pt>
                <c:pt idx="16361">
                  <c:v>-46.7633136094674</c:v>
                </c:pt>
                <c:pt idx="16362">
                  <c:v>-46.9615384615384</c:v>
                </c:pt>
                <c:pt idx="16363">
                  <c:v>-47.1863905325443</c:v>
                </c:pt>
                <c:pt idx="16364">
                  <c:v>-47.4526627218934</c:v>
                </c:pt>
                <c:pt idx="16365">
                  <c:v>-47.7544378698224</c:v>
                </c:pt>
                <c:pt idx="16366">
                  <c:v>-48.0325443786982</c:v>
                </c:pt>
                <c:pt idx="16367">
                  <c:v>-48.3136094674556</c:v>
                </c:pt>
                <c:pt idx="16368">
                  <c:v>-48.5976331360946</c:v>
                </c:pt>
                <c:pt idx="16369">
                  <c:v>-48.9289940828402</c:v>
                </c:pt>
                <c:pt idx="16370">
                  <c:v>-49.2958579881656</c:v>
                </c:pt>
                <c:pt idx="16371">
                  <c:v>-49.7248520710059</c:v>
                </c:pt>
                <c:pt idx="16372">
                  <c:v>-50.2011834319526</c:v>
                </c:pt>
                <c:pt idx="16373">
                  <c:v>-50.7307692307692</c:v>
                </c:pt>
                <c:pt idx="16374">
                  <c:v>-51.2899408284023</c:v>
                </c:pt>
                <c:pt idx="16375">
                  <c:v>-51.8727810650887</c:v>
                </c:pt>
                <c:pt idx="16376">
                  <c:v>-52.48224852071</c:v>
                </c:pt>
                <c:pt idx="16377">
                  <c:v>-53.0976331360946</c:v>
                </c:pt>
                <c:pt idx="16378">
                  <c:v>-53.7189349112426</c:v>
                </c:pt>
                <c:pt idx="16379">
                  <c:v>-54.3520710059171</c:v>
                </c:pt>
                <c:pt idx="16380">
                  <c:v>-54.9497041420118</c:v>
                </c:pt>
                <c:pt idx="16381">
                  <c:v>-55.4970414201184</c:v>
                </c:pt>
                <c:pt idx="16382">
                  <c:v>-56.008875739645</c:v>
                </c:pt>
                <c:pt idx="16383">
                  <c:v>-56.5147928994083</c:v>
                </c:pt>
                <c:pt idx="16384">
                  <c:v>-56.9822485207101</c:v>
                </c:pt>
                <c:pt idx="16385">
                  <c:v>-57.4526627218935</c:v>
                </c:pt>
                <c:pt idx="16386">
                  <c:v>-57.9349112426036</c:v>
                </c:pt>
                <c:pt idx="16387">
                  <c:v>-58.4733727810651</c:v>
                </c:pt>
                <c:pt idx="16388">
                  <c:v>-59.0207100591716</c:v>
                </c:pt>
                <c:pt idx="16389">
                  <c:v>-59.5710059171598</c:v>
                </c:pt>
                <c:pt idx="16390">
                  <c:v>-60.1153846153846</c:v>
                </c:pt>
                <c:pt idx="16391">
                  <c:v>-60.6390532544379</c:v>
                </c:pt>
                <c:pt idx="16392">
                  <c:v>-61.1834319526627</c:v>
                </c:pt>
                <c:pt idx="16393">
                  <c:v>-61.7485207100592</c:v>
                </c:pt>
                <c:pt idx="16394">
                  <c:v>-62.3402366863905</c:v>
                </c:pt>
                <c:pt idx="16395">
                  <c:v>-62.9112426035503</c:v>
                </c:pt>
                <c:pt idx="16396">
                  <c:v>-63.4467455621302</c:v>
                </c:pt>
                <c:pt idx="16397">
                  <c:v>-63.9704142011834</c:v>
                </c:pt>
                <c:pt idx="16398">
                  <c:v>-64.4467455621302</c:v>
                </c:pt>
                <c:pt idx="16399">
                  <c:v>-64.8757396449704</c:v>
                </c:pt>
                <c:pt idx="16400">
                  <c:v>-65.2692307692308</c:v>
                </c:pt>
                <c:pt idx="16401">
                  <c:v>-65.6331360946746</c:v>
                </c:pt>
                <c:pt idx="16402">
                  <c:v>-65.9763313609467</c:v>
                </c:pt>
                <c:pt idx="16403">
                  <c:v>-66.3076923076923</c:v>
                </c:pt>
                <c:pt idx="16404">
                  <c:v>-66.6360946745562</c:v>
                </c:pt>
                <c:pt idx="16405">
                  <c:v>-66.9437869822485</c:v>
                </c:pt>
                <c:pt idx="16406">
                  <c:v>-67.2396449704142</c:v>
                </c:pt>
                <c:pt idx="16407">
                  <c:v>-67.5118343195266</c:v>
                </c:pt>
                <c:pt idx="16408">
                  <c:v>-67.7455621301775</c:v>
                </c:pt>
                <c:pt idx="16409">
                  <c:v>-67.9201183431953</c:v>
                </c:pt>
                <c:pt idx="16410">
                  <c:v>-68.0502958579882</c:v>
                </c:pt>
                <c:pt idx="16411">
                  <c:v>-68.1301775147929</c:v>
                </c:pt>
                <c:pt idx="16412">
                  <c:v>-68.1568047337278</c:v>
                </c:pt>
                <c:pt idx="16413">
                  <c:v>-68.112426035503</c:v>
                </c:pt>
                <c:pt idx="16414">
                  <c:v>-68.0118343195266</c:v>
                </c:pt>
                <c:pt idx="16415">
                  <c:v>-67.8609467455622</c:v>
                </c:pt>
                <c:pt idx="16416">
                  <c:v>-67.6863905325444</c:v>
                </c:pt>
                <c:pt idx="16417">
                  <c:v>-67.508875739645</c:v>
                </c:pt>
                <c:pt idx="16418">
                  <c:v>-67.3047337278107</c:v>
                </c:pt>
                <c:pt idx="16419">
                  <c:v>-67.0917159763314</c:v>
                </c:pt>
                <c:pt idx="16420">
                  <c:v>-66.8639053254438</c:v>
                </c:pt>
                <c:pt idx="16421">
                  <c:v>-66.6420118343195</c:v>
                </c:pt>
                <c:pt idx="16422">
                  <c:v>-66.4082840236686</c:v>
                </c:pt>
                <c:pt idx="16423">
                  <c:v>-66.1272189349112</c:v>
                </c:pt>
                <c:pt idx="16424">
                  <c:v>-65.8461538461538</c:v>
                </c:pt>
                <c:pt idx="16425">
                  <c:v>-65.5680473372781</c:v>
                </c:pt>
                <c:pt idx="16426">
                  <c:v>-65.2721893491124</c:v>
                </c:pt>
                <c:pt idx="16427">
                  <c:v>-64.9585798816568</c:v>
                </c:pt>
                <c:pt idx="16428">
                  <c:v>-64.6183431952663</c:v>
                </c:pt>
                <c:pt idx="16429">
                  <c:v>-64.2455621301775</c:v>
                </c:pt>
                <c:pt idx="16430">
                  <c:v>-63.8402366863905</c:v>
                </c:pt>
                <c:pt idx="16431">
                  <c:v>-63.4142011834319</c:v>
                </c:pt>
                <c:pt idx="16432">
                  <c:v>-62.9852071005917</c:v>
                </c:pt>
                <c:pt idx="16433">
                  <c:v>-62.5769230769231</c:v>
                </c:pt>
                <c:pt idx="16434">
                  <c:v>-62.2248520710059</c:v>
                </c:pt>
                <c:pt idx="16435">
                  <c:v>-61.9408284023669</c:v>
                </c:pt>
                <c:pt idx="16436">
                  <c:v>-61.7426035502959</c:v>
                </c:pt>
                <c:pt idx="16437">
                  <c:v>-61.5887573964497</c:v>
                </c:pt>
                <c:pt idx="16438">
                  <c:v>-61.4585798816568</c:v>
                </c:pt>
                <c:pt idx="16439">
                  <c:v>-61.3757396449704</c:v>
                </c:pt>
                <c:pt idx="16440">
                  <c:v>-61.3254437869822</c:v>
                </c:pt>
                <c:pt idx="16441">
                  <c:v>-61.301775147929</c:v>
                </c:pt>
                <c:pt idx="16442">
                  <c:v>-61.292899408284</c:v>
                </c:pt>
                <c:pt idx="16443">
                  <c:v>-61.2751479289941</c:v>
                </c:pt>
                <c:pt idx="16444">
                  <c:v>-61.2633136094675</c:v>
                </c:pt>
                <c:pt idx="16445">
                  <c:v>-61.2455621301775</c:v>
                </c:pt>
                <c:pt idx="16446">
                  <c:v>-61.2248520710059</c:v>
                </c:pt>
                <c:pt idx="16447">
                  <c:v>-61.1715976331361</c:v>
                </c:pt>
                <c:pt idx="16448">
                  <c:v>-61.1094674556213</c:v>
                </c:pt>
                <c:pt idx="16449">
                  <c:v>-61.0621301775148</c:v>
                </c:pt>
                <c:pt idx="16450">
                  <c:v>-61.0562130177515</c:v>
                </c:pt>
                <c:pt idx="16451">
                  <c:v>-61.094674556213</c:v>
                </c:pt>
                <c:pt idx="16452">
                  <c:v>-61.1775147928994</c:v>
                </c:pt>
                <c:pt idx="16453">
                  <c:v>-61.3136094674556</c:v>
                </c:pt>
                <c:pt idx="16454">
                  <c:v>-61.5147928994083</c:v>
                </c:pt>
                <c:pt idx="16455">
                  <c:v>-61.7662721893491</c:v>
                </c:pt>
                <c:pt idx="16456">
                  <c:v>-62.0769230769231</c:v>
                </c:pt>
                <c:pt idx="16457">
                  <c:v>-62.4437869822485</c:v>
                </c:pt>
                <c:pt idx="16458">
                  <c:v>-62.8520710059172</c:v>
                </c:pt>
                <c:pt idx="16459">
                  <c:v>-63.292899408284</c:v>
                </c:pt>
                <c:pt idx="16460">
                  <c:v>-63.7573964497041</c:v>
                </c:pt>
                <c:pt idx="16461">
                  <c:v>-64.2337278106509</c:v>
                </c:pt>
                <c:pt idx="16462">
                  <c:v>-64.689349112426</c:v>
                </c:pt>
                <c:pt idx="16463">
                  <c:v>-65.1508875739645</c:v>
                </c:pt>
                <c:pt idx="16464">
                  <c:v>-65.6538461538462</c:v>
                </c:pt>
                <c:pt idx="16465">
                  <c:v>-66.1834319526627</c:v>
                </c:pt>
                <c:pt idx="16466">
                  <c:v>-66.7544378698225</c:v>
                </c:pt>
                <c:pt idx="16467">
                  <c:v>-67.3698224852071</c:v>
                </c:pt>
                <c:pt idx="16468">
                  <c:v>-68.0147928994083</c:v>
                </c:pt>
                <c:pt idx="16469">
                  <c:v>-68.6834319526627</c:v>
                </c:pt>
                <c:pt idx="16470">
                  <c:v>-69.3461538461539</c:v>
                </c:pt>
                <c:pt idx="16471">
                  <c:v>-69.9940828402367</c:v>
                </c:pt>
                <c:pt idx="16472">
                  <c:v>-70.6213017751479</c:v>
                </c:pt>
                <c:pt idx="16473">
                  <c:v>-71.2366863905326</c:v>
                </c:pt>
                <c:pt idx="16474">
                  <c:v>-71.8579881656805</c:v>
                </c:pt>
                <c:pt idx="16475">
                  <c:v>-72.4733727810651</c:v>
                </c:pt>
                <c:pt idx="16476">
                  <c:v>-73.0443786982249</c:v>
                </c:pt>
                <c:pt idx="16477">
                  <c:v>-73.5384615384616</c:v>
                </c:pt>
                <c:pt idx="16478">
                  <c:v>-73.9911242603551</c:v>
                </c:pt>
                <c:pt idx="16479">
                  <c:v>-74.405325443787</c:v>
                </c:pt>
                <c:pt idx="16480">
                  <c:v>-74.7603550295858</c:v>
                </c:pt>
                <c:pt idx="16481">
                  <c:v>-75.0562130177515</c:v>
                </c:pt>
                <c:pt idx="16482">
                  <c:v>-75.3224852071006</c:v>
                </c:pt>
                <c:pt idx="16483">
                  <c:v>-75.5739644970414</c:v>
                </c:pt>
                <c:pt idx="16484">
                  <c:v>-75.8165680473373</c:v>
                </c:pt>
                <c:pt idx="16485">
                  <c:v>-76.0443786982249</c:v>
                </c:pt>
                <c:pt idx="16486">
                  <c:v>-76.2366863905326</c:v>
                </c:pt>
                <c:pt idx="16487">
                  <c:v>-76.3816568047337</c:v>
                </c:pt>
                <c:pt idx="16488">
                  <c:v>-76.508875739645</c:v>
                </c:pt>
                <c:pt idx="16489">
                  <c:v>-76.6005917159763</c:v>
                </c:pt>
                <c:pt idx="16490">
                  <c:v>-76.6568047337278</c:v>
                </c:pt>
                <c:pt idx="16491">
                  <c:v>-76.6390532544379</c:v>
                </c:pt>
                <c:pt idx="16492">
                  <c:v>-76.5236686390533</c:v>
                </c:pt>
                <c:pt idx="16493">
                  <c:v>-76.3284023668639</c:v>
                </c:pt>
                <c:pt idx="16494">
                  <c:v>-76.0621301775148</c:v>
                </c:pt>
                <c:pt idx="16495">
                  <c:v>-75.7307692307692</c:v>
                </c:pt>
                <c:pt idx="16496">
                  <c:v>-75.3372781065089</c:v>
                </c:pt>
                <c:pt idx="16497">
                  <c:v>-74.8994082840237</c:v>
                </c:pt>
                <c:pt idx="16498">
                  <c:v>-74.4230769230769</c:v>
                </c:pt>
                <c:pt idx="16499">
                  <c:v>-73.9615384615385</c:v>
                </c:pt>
                <c:pt idx="16500">
                  <c:v>-73.4911242603551</c:v>
                </c:pt>
                <c:pt idx="16501">
                  <c:v>-73.0059171597633</c:v>
                </c:pt>
                <c:pt idx="16502">
                  <c:v>-72.5177514792899</c:v>
                </c:pt>
                <c:pt idx="16503">
                  <c:v>-72.0325443786982</c:v>
                </c:pt>
                <c:pt idx="16504">
                  <c:v>-71.5236686390533</c:v>
                </c:pt>
                <c:pt idx="16505">
                  <c:v>-71.008875739645</c:v>
                </c:pt>
                <c:pt idx="16506">
                  <c:v>-70.4733727810651</c:v>
                </c:pt>
                <c:pt idx="16507">
                  <c:v>-69.9674556213018</c:v>
                </c:pt>
                <c:pt idx="16508">
                  <c:v>-69.4378698224852</c:v>
                </c:pt>
                <c:pt idx="16509">
                  <c:v>-68.9023668639053</c:v>
                </c:pt>
                <c:pt idx="16510">
                  <c:v>-68.3402366863905</c:v>
                </c:pt>
                <c:pt idx="16511">
                  <c:v>-67.7633136094674</c:v>
                </c:pt>
                <c:pt idx="16512">
                  <c:v>-67.1597633136094</c:v>
                </c:pt>
                <c:pt idx="16513">
                  <c:v>-66.5473372781065</c:v>
                </c:pt>
                <c:pt idx="16514">
                  <c:v>-65.9171597633136</c:v>
                </c:pt>
                <c:pt idx="16515">
                  <c:v>-65.2810650887574</c:v>
                </c:pt>
                <c:pt idx="16516">
                  <c:v>-64.6272189349112</c:v>
                </c:pt>
                <c:pt idx="16517">
                  <c:v>-64.0473372781065</c:v>
                </c:pt>
                <c:pt idx="16518">
                  <c:v>-63.5059171597633</c:v>
                </c:pt>
                <c:pt idx="16519">
                  <c:v>-63.0295857988166</c:v>
                </c:pt>
                <c:pt idx="16520">
                  <c:v>-62.612426035503</c:v>
                </c:pt>
                <c:pt idx="16521">
                  <c:v>-62.2692307692308</c:v>
                </c:pt>
                <c:pt idx="16522">
                  <c:v>-62.008875739645</c:v>
                </c:pt>
                <c:pt idx="16523">
                  <c:v>-61.8609467455621</c:v>
                </c:pt>
                <c:pt idx="16524">
                  <c:v>-61.8047337278106</c:v>
                </c:pt>
                <c:pt idx="16525">
                  <c:v>-61.7810650887574</c:v>
                </c:pt>
                <c:pt idx="16526">
                  <c:v>-61.792899408284</c:v>
                </c:pt>
                <c:pt idx="16527">
                  <c:v>-61.8550295857988</c:v>
                </c:pt>
                <c:pt idx="16528">
                  <c:v>-61.9704142011834</c:v>
                </c:pt>
                <c:pt idx="16529">
                  <c:v>-62.1627218934911</c:v>
                </c:pt>
                <c:pt idx="16530">
                  <c:v>-62.405325443787</c:v>
                </c:pt>
                <c:pt idx="16531">
                  <c:v>-62.7159763313609</c:v>
                </c:pt>
                <c:pt idx="16532">
                  <c:v>-63.1005917159763</c:v>
                </c:pt>
                <c:pt idx="16533">
                  <c:v>-63.5118343195266</c:v>
                </c:pt>
                <c:pt idx="16534">
                  <c:v>-63.9526627218935</c:v>
                </c:pt>
                <c:pt idx="16535">
                  <c:v>-64.3727810650888</c:v>
                </c:pt>
                <c:pt idx="16536">
                  <c:v>-64.7869822485207</c:v>
                </c:pt>
                <c:pt idx="16537">
                  <c:v>-65.1863905325444</c:v>
                </c:pt>
                <c:pt idx="16538">
                  <c:v>-65.6272189349112</c:v>
                </c:pt>
                <c:pt idx="16539">
                  <c:v>-66.1153846153846</c:v>
                </c:pt>
                <c:pt idx="16540">
                  <c:v>-66.6538461538462</c:v>
                </c:pt>
                <c:pt idx="16541">
                  <c:v>-67.2455621301775</c:v>
                </c:pt>
                <c:pt idx="16542">
                  <c:v>-67.8698224852071</c:v>
                </c:pt>
                <c:pt idx="16543">
                  <c:v>-68.4674556213018</c:v>
                </c:pt>
                <c:pt idx="16544">
                  <c:v>-69.1005917159763</c:v>
                </c:pt>
                <c:pt idx="16545">
                  <c:v>-69.7041420118343</c:v>
                </c:pt>
                <c:pt idx="16546">
                  <c:v>-70.3047337278107</c:v>
                </c:pt>
                <c:pt idx="16547">
                  <c:v>-70.9082840236686</c:v>
                </c:pt>
                <c:pt idx="16548">
                  <c:v>-71.5621301775148</c:v>
                </c:pt>
                <c:pt idx="16549">
                  <c:v>-72.1952662721894</c:v>
                </c:pt>
                <c:pt idx="16550">
                  <c:v>-72.8224852071006</c:v>
                </c:pt>
                <c:pt idx="16551">
                  <c:v>-73.4704142011834</c:v>
                </c:pt>
                <c:pt idx="16552">
                  <c:v>-74.1094674556213</c:v>
                </c:pt>
                <c:pt idx="16553">
                  <c:v>-74.7426035502959</c:v>
                </c:pt>
                <c:pt idx="16554">
                  <c:v>-75.3491124260355</c:v>
                </c:pt>
                <c:pt idx="16555">
                  <c:v>-75.9408284023669</c:v>
                </c:pt>
                <c:pt idx="16556">
                  <c:v>-76.5236686390533</c:v>
                </c:pt>
                <c:pt idx="16557">
                  <c:v>-77.0295857988166</c:v>
                </c:pt>
                <c:pt idx="16558">
                  <c:v>-77.4940828402367</c:v>
                </c:pt>
                <c:pt idx="16559">
                  <c:v>-77.9349112426036</c:v>
                </c:pt>
                <c:pt idx="16560">
                  <c:v>-78.3609467455621</c:v>
                </c:pt>
                <c:pt idx="16561">
                  <c:v>-78.7810650887574</c:v>
                </c:pt>
                <c:pt idx="16562">
                  <c:v>-79.2041420118343</c:v>
                </c:pt>
                <c:pt idx="16563">
                  <c:v>-79.6538461538462</c:v>
                </c:pt>
                <c:pt idx="16564">
                  <c:v>-80.0769230769231</c:v>
                </c:pt>
                <c:pt idx="16565">
                  <c:v>-80.491124260355</c:v>
                </c:pt>
                <c:pt idx="16566">
                  <c:v>-80.8727810650888</c:v>
                </c:pt>
                <c:pt idx="16567">
                  <c:v>-81.2485207100591</c:v>
                </c:pt>
                <c:pt idx="16568">
                  <c:v>-81.6242603550296</c:v>
                </c:pt>
                <c:pt idx="16569">
                  <c:v>-82.0443786982248</c:v>
                </c:pt>
                <c:pt idx="16570">
                  <c:v>-82.5118343195266</c:v>
                </c:pt>
                <c:pt idx="16571">
                  <c:v>-83.008875739645</c:v>
                </c:pt>
                <c:pt idx="16572">
                  <c:v>-83.4970414201183</c:v>
                </c:pt>
                <c:pt idx="16573">
                  <c:v>-83.9852071005917</c:v>
                </c:pt>
                <c:pt idx="16574">
                  <c:v>-84.4230769230769</c:v>
                </c:pt>
                <c:pt idx="16575">
                  <c:v>-84.8491124260355</c:v>
                </c:pt>
                <c:pt idx="16576">
                  <c:v>-85.2485207100592</c:v>
                </c:pt>
                <c:pt idx="16577">
                  <c:v>-85.6153846153846</c:v>
                </c:pt>
                <c:pt idx="16578">
                  <c:v>-85.9615384615384</c:v>
                </c:pt>
                <c:pt idx="16579">
                  <c:v>-86.2751479289941</c:v>
                </c:pt>
                <c:pt idx="16580">
                  <c:v>-86.5739644970414</c:v>
                </c:pt>
                <c:pt idx="16581">
                  <c:v>-86.8254437869823</c:v>
                </c:pt>
                <c:pt idx="16582">
                  <c:v>-87.0650887573965</c:v>
                </c:pt>
                <c:pt idx="16583">
                  <c:v>-87.2988165680473</c:v>
                </c:pt>
                <c:pt idx="16584">
                  <c:v>-87.5236686390533</c:v>
                </c:pt>
                <c:pt idx="16585">
                  <c:v>-87.7692307692308</c:v>
                </c:pt>
                <c:pt idx="16586">
                  <c:v>-88.0414201183432</c:v>
                </c:pt>
                <c:pt idx="16587">
                  <c:v>-88.3550295857988</c:v>
                </c:pt>
                <c:pt idx="16588">
                  <c:v>-88.6923076923077</c:v>
                </c:pt>
                <c:pt idx="16589">
                  <c:v>-89.0414201183432</c:v>
                </c:pt>
                <c:pt idx="16590">
                  <c:v>-89.4349112426036</c:v>
                </c:pt>
                <c:pt idx="16591">
                  <c:v>-89.8520710059172</c:v>
                </c:pt>
                <c:pt idx="16592">
                  <c:v>-90.310650887574</c:v>
                </c:pt>
                <c:pt idx="16593">
                  <c:v>-90.7810650887574</c:v>
                </c:pt>
                <c:pt idx="16594">
                  <c:v>-91.2988165680473</c:v>
                </c:pt>
                <c:pt idx="16595">
                  <c:v>-91.8195266272189</c:v>
                </c:pt>
                <c:pt idx="16596">
                  <c:v>-92.3165680473373</c:v>
                </c:pt>
                <c:pt idx="16597">
                  <c:v>-92.8609467455621</c:v>
                </c:pt>
                <c:pt idx="16598">
                  <c:v>-93.4674556213018</c:v>
                </c:pt>
                <c:pt idx="16599">
                  <c:v>-94.1094674556213</c:v>
                </c:pt>
                <c:pt idx="16600">
                  <c:v>-94.7721893491124</c:v>
                </c:pt>
                <c:pt idx="16601">
                  <c:v>-95.4763313609467</c:v>
                </c:pt>
                <c:pt idx="16602">
                  <c:v>-96.2307692307692</c:v>
                </c:pt>
                <c:pt idx="16603">
                  <c:v>-96.9970414201183</c:v>
                </c:pt>
                <c:pt idx="16604">
                  <c:v>-97.7988165680473</c:v>
                </c:pt>
                <c:pt idx="16605">
                  <c:v>-98.6420118343195</c:v>
                </c:pt>
                <c:pt idx="16606">
                  <c:v>-99.5029585798817</c:v>
                </c:pt>
                <c:pt idx="16607">
                  <c:v>-100.384615384615</c:v>
                </c:pt>
                <c:pt idx="16608">
                  <c:v>-101.272189349112</c:v>
                </c:pt>
                <c:pt idx="16609">
                  <c:v>-102.218934911243</c:v>
                </c:pt>
                <c:pt idx="16610">
                  <c:v>-103.180473372781</c:v>
                </c:pt>
                <c:pt idx="16611">
                  <c:v>-104.100591715976</c:v>
                </c:pt>
                <c:pt idx="16612">
                  <c:v>-104.979289940828</c:v>
                </c:pt>
                <c:pt idx="16613">
                  <c:v>-105.840236686391</c:v>
                </c:pt>
                <c:pt idx="16614">
                  <c:v>-106.674556213018</c:v>
                </c:pt>
                <c:pt idx="16615">
                  <c:v>-107.485207100592</c:v>
                </c:pt>
                <c:pt idx="16616">
                  <c:v>-108.292899408284</c:v>
                </c:pt>
                <c:pt idx="16617">
                  <c:v>-109.08875739645</c:v>
                </c:pt>
                <c:pt idx="16618">
                  <c:v>-109.849112426036</c:v>
                </c:pt>
                <c:pt idx="16619">
                  <c:v>-110.594674556213</c:v>
                </c:pt>
                <c:pt idx="16620">
                  <c:v>-111.307692307692</c:v>
                </c:pt>
                <c:pt idx="16621">
                  <c:v>-111.94674556213</c:v>
                </c:pt>
                <c:pt idx="16622">
                  <c:v>-112.502958579882</c:v>
                </c:pt>
                <c:pt idx="16623">
                  <c:v>-112.955621301775</c:v>
                </c:pt>
                <c:pt idx="16624">
                  <c:v>-113.319526627219</c:v>
                </c:pt>
                <c:pt idx="16625">
                  <c:v>-113.568047337278</c:v>
                </c:pt>
                <c:pt idx="16626">
                  <c:v>-113.704142011834</c:v>
                </c:pt>
                <c:pt idx="16627">
                  <c:v>-113.704142011834</c:v>
                </c:pt>
                <c:pt idx="16628">
                  <c:v>-113.582840236686</c:v>
                </c:pt>
                <c:pt idx="16629">
                  <c:v>-113.35798816568</c:v>
                </c:pt>
                <c:pt idx="16630">
                  <c:v>-113.020710059172</c:v>
                </c:pt>
                <c:pt idx="16631">
                  <c:v>-112.591715976331</c:v>
                </c:pt>
                <c:pt idx="16632">
                  <c:v>-112.047337278107</c:v>
                </c:pt>
                <c:pt idx="16633">
                  <c:v>-111.387573964497</c:v>
                </c:pt>
                <c:pt idx="16634">
                  <c:v>-110.683431952663</c:v>
                </c:pt>
                <c:pt idx="16635">
                  <c:v>-109.917159763314</c:v>
                </c:pt>
                <c:pt idx="16636">
                  <c:v>-109.112426035503</c:v>
                </c:pt>
                <c:pt idx="16637">
                  <c:v>-108.284023668639</c:v>
                </c:pt>
                <c:pt idx="16638">
                  <c:v>-107.449704142012</c:v>
                </c:pt>
                <c:pt idx="16639">
                  <c:v>-106.568047337278</c:v>
                </c:pt>
                <c:pt idx="16640">
                  <c:v>-105.656804733728</c:v>
                </c:pt>
                <c:pt idx="16641">
                  <c:v>-104.692307692308</c:v>
                </c:pt>
                <c:pt idx="16642">
                  <c:v>-103.644970414201</c:v>
                </c:pt>
                <c:pt idx="16643">
                  <c:v>-102.51775147929</c:v>
                </c:pt>
                <c:pt idx="16644">
                  <c:v>-101.340236686391</c:v>
                </c:pt>
                <c:pt idx="16645">
                  <c:v>-100.073964497041</c:v>
                </c:pt>
                <c:pt idx="16646">
                  <c:v>-98.7455621301775</c:v>
                </c:pt>
                <c:pt idx="16647">
                  <c:v>-97.3550295857988</c:v>
                </c:pt>
                <c:pt idx="16648">
                  <c:v>-95.9230769230769</c:v>
                </c:pt>
                <c:pt idx="16649">
                  <c:v>-94.4763313609468</c:v>
                </c:pt>
                <c:pt idx="16650">
                  <c:v>-93.0207100591716</c:v>
                </c:pt>
                <c:pt idx="16651">
                  <c:v>-91.594674556213</c:v>
                </c:pt>
                <c:pt idx="16652">
                  <c:v>-90.2544378698225</c:v>
                </c:pt>
                <c:pt idx="16653">
                  <c:v>-88.9940828402367</c:v>
                </c:pt>
                <c:pt idx="16654">
                  <c:v>-87.7958579881657</c:v>
                </c:pt>
                <c:pt idx="16655">
                  <c:v>-86.6686390532545</c:v>
                </c:pt>
                <c:pt idx="16656">
                  <c:v>-85.6065088757397</c:v>
                </c:pt>
                <c:pt idx="16657">
                  <c:v>-84.6094674556213</c:v>
                </c:pt>
                <c:pt idx="16658">
                  <c:v>-83.7455621301775</c:v>
                </c:pt>
                <c:pt idx="16659">
                  <c:v>-82.9970414201183</c:v>
                </c:pt>
                <c:pt idx="16660">
                  <c:v>-82.3047337278106</c:v>
                </c:pt>
                <c:pt idx="16661">
                  <c:v>-81.6775147928994</c:v>
                </c:pt>
                <c:pt idx="16662">
                  <c:v>-81.0680473372781</c:v>
                </c:pt>
                <c:pt idx="16663">
                  <c:v>-80.4970414201183</c:v>
                </c:pt>
                <c:pt idx="16664">
                  <c:v>-79.9260355029586</c:v>
                </c:pt>
                <c:pt idx="16665">
                  <c:v>-79.3431952662722</c:v>
                </c:pt>
                <c:pt idx="16666">
                  <c:v>-78.7869822485207</c:v>
                </c:pt>
                <c:pt idx="16667">
                  <c:v>-78.3076923076923</c:v>
                </c:pt>
                <c:pt idx="16668">
                  <c:v>-77.9112426035503</c:v>
                </c:pt>
                <c:pt idx="16669">
                  <c:v>-77.6094674556213</c:v>
                </c:pt>
                <c:pt idx="16670">
                  <c:v>-77.3875739644971</c:v>
                </c:pt>
                <c:pt idx="16671">
                  <c:v>-77.2514792899409</c:v>
                </c:pt>
                <c:pt idx="16672">
                  <c:v>-77.1508875739645</c:v>
                </c:pt>
                <c:pt idx="16673">
                  <c:v>-77.1420118343195</c:v>
                </c:pt>
                <c:pt idx="16674">
                  <c:v>-77.2189349112426</c:v>
                </c:pt>
                <c:pt idx="16675">
                  <c:v>-77.3727810650888</c:v>
                </c:pt>
                <c:pt idx="16676">
                  <c:v>-77.5502958579882</c:v>
                </c:pt>
                <c:pt idx="16677">
                  <c:v>-77.792899408284</c:v>
                </c:pt>
                <c:pt idx="16678">
                  <c:v>-78.0798816568047</c:v>
                </c:pt>
                <c:pt idx="16679">
                  <c:v>-78.3757396449704</c:v>
                </c:pt>
                <c:pt idx="16680">
                  <c:v>-78.6952662721894</c:v>
                </c:pt>
                <c:pt idx="16681">
                  <c:v>-79.0355029585799</c:v>
                </c:pt>
                <c:pt idx="16682">
                  <c:v>-79.414201183432</c:v>
                </c:pt>
                <c:pt idx="16683">
                  <c:v>-79.7633136094675</c:v>
                </c:pt>
                <c:pt idx="16684">
                  <c:v>-80.0887573964497</c:v>
                </c:pt>
                <c:pt idx="16685">
                  <c:v>-80.4378698224852</c:v>
                </c:pt>
                <c:pt idx="16686">
                  <c:v>-80.8136094674556</c:v>
                </c:pt>
                <c:pt idx="16687">
                  <c:v>-81.1449704142012</c:v>
                </c:pt>
                <c:pt idx="16688">
                  <c:v>-81.4881656804734</c:v>
                </c:pt>
                <c:pt idx="16689">
                  <c:v>-81.810650887574</c:v>
                </c:pt>
                <c:pt idx="16690">
                  <c:v>-82.1242603550296</c:v>
                </c:pt>
                <c:pt idx="16691">
                  <c:v>-82.4289940828403</c:v>
                </c:pt>
                <c:pt idx="16692">
                  <c:v>-82.7278106508876</c:v>
                </c:pt>
                <c:pt idx="16693">
                  <c:v>-82.9644970414201</c:v>
                </c:pt>
                <c:pt idx="16694">
                  <c:v>-83.1272189349113</c:v>
                </c:pt>
                <c:pt idx="16695">
                  <c:v>-83.1745562130178</c:v>
                </c:pt>
                <c:pt idx="16696">
                  <c:v>-83.1597633136095</c:v>
                </c:pt>
                <c:pt idx="16697">
                  <c:v>-83.094674556213</c:v>
                </c:pt>
                <c:pt idx="16698">
                  <c:v>-82.991124260355</c:v>
                </c:pt>
                <c:pt idx="16699">
                  <c:v>-82.8431952662722</c:v>
                </c:pt>
                <c:pt idx="16700">
                  <c:v>-82.6331360946746</c:v>
                </c:pt>
                <c:pt idx="16701">
                  <c:v>-82.3431952662722</c:v>
                </c:pt>
                <c:pt idx="16702">
                  <c:v>-82.0325443786982</c:v>
                </c:pt>
                <c:pt idx="16703">
                  <c:v>-81.6775147928994</c:v>
                </c:pt>
                <c:pt idx="16704">
                  <c:v>-81.2366863905325</c:v>
                </c:pt>
                <c:pt idx="16705">
                  <c:v>-80.7366863905325</c:v>
                </c:pt>
                <c:pt idx="16706">
                  <c:v>-80.1360946745562</c:v>
                </c:pt>
                <c:pt idx="16707">
                  <c:v>-79.4733727810651</c:v>
                </c:pt>
                <c:pt idx="16708">
                  <c:v>-78.7366863905325</c:v>
                </c:pt>
                <c:pt idx="16709">
                  <c:v>-77.9792899408284</c:v>
                </c:pt>
                <c:pt idx="16710">
                  <c:v>-77.1568047337278</c:v>
                </c:pt>
                <c:pt idx="16711">
                  <c:v>-76.2514792899408</c:v>
                </c:pt>
                <c:pt idx="16712">
                  <c:v>-75.2337278106509</c:v>
                </c:pt>
                <c:pt idx="16713">
                  <c:v>-74.207100591716</c:v>
                </c:pt>
                <c:pt idx="16714">
                  <c:v>-73.1686390532545</c:v>
                </c:pt>
                <c:pt idx="16715">
                  <c:v>-72.112426035503</c:v>
                </c:pt>
                <c:pt idx="16716">
                  <c:v>-71.01775147929</c:v>
                </c:pt>
                <c:pt idx="16717">
                  <c:v>-69.9733727810651</c:v>
                </c:pt>
                <c:pt idx="16718">
                  <c:v>-68.9260355029586</c:v>
                </c:pt>
                <c:pt idx="16719">
                  <c:v>-67.9112426035503</c:v>
                </c:pt>
                <c:pt idx="16720">
                  <c:v>-66.9289940828402</c:v>
                </c:pt>
                <c:pt idx="16721">
                  <c:v>-66.0532544378698</c:v>
                </c:pt>
                <c:pt idx="16722">
                  <c:v>-65.198224852071</c:v>
                </c:pt>
                <c:pt idx="16723">
                  <c:v>-64.3609467455621</c:v>
                </c:pt>
                <c:pt idx="16724">
                  <c:v>-63.5502958579882</c:v>
                </c:pt>
                <c:pt idx="16725">
                  <c:v>-62.7544378698225</c:v>
                </c:pt>
                <c:pt idx="16726">
                  <c:v>-62.008875739645</c:v>
                </c:pt>
                <c:pt idx="16727">
                  <c:v>-61.3431952662722</c:v>
                </c:pt>
                <c:pt idx="16728">
                  <c:v>-60.7544378698225</c:v>
                </c:pt>
                <c:pt idx="16729">
                  <c:v>-60.198224852071</c:v>
                </c:pt>
                <c:pt idx="16730">
                  <c:v>-59.7218934911243</c:v>
                </c:pt>
                <c:pt idx="16731">
                  <c:v>-59.301775147929</c:v>
                </c:pt>
                <c:pt idx="16732">
                  <c:v>-58.9940828402367</c:v>
                </c:pt>
                <c:pt idx="16733">
                  <c:v>-58.7514792899408</c:v>
                </c:pt>
                <c:pt idx="16734">
                  <c:v>-58.5650887573965</c:v>
                </c:pt>
                <c:pt idx="16735">
                  <c:v>-58.4733727810651</c:v>
                </c:pt>
                <c:pt idx="16736">
                  <c:v>-58.4644970414201</c:v>
                </c:pt>
                <c:pt idx="16737">
                  <c:v>-58.5562130177515</c:v>
                </c:pt>
                <c:pt idx="16738">
                  <c:v>-58.7662721893491</c:v>
                </c:pt>
                <c:pt idx="16739">
                  <c:v>-59.0059171597633</c:v>
                </c:pt>
                <c:pt idx="16740">
                  <c:v>-59.2337278106509</c:v>
                </c:pt>
                <c:pt idx="16741">
                  <c:v>-59.5</c:v>
                </c:pt>
                <c:pt idx="16742">
                  <c:v>-59.8639053254438</c:v>
                </c:pt>
                <c:pt idx="16743">
                  <c:v>-60.2218934911243</c:v>
                </c:pt>
                <c:pt idx="16744">
                  <c:v>-60.6183431952663</c:v>
                </c:pt>
                <c:pt idx="16745">
                  <c:v>-61.0650887573965</c:v>
                </c:pt>
                <c:pt idx="16746">
                  <c:v>-61.6213017751479</c:v>
                </c:pt>
                <c:pt idx="16747">
                  <c:v>-62.2307692307692</c:v>
                </c:pt>
                <c:pt idx="16748">
                  <c:v>-62.8905325443787</c:v>
                </c:pt>
                <c:pt idx="16749">
                  <c:v>-63.6538461538462</c:v>
                </c:pt>
                <c:pt idx="16750">
                  <c:v>-64.5029585798817</c:v>
                </c:pt>
                <c:pt idx="16751">
                  <c:v>-65.4408284023669</c:v>
                </c:pt>
                <c:pt idx="16752">
                  <c:v>-66.4615384615385</c:v>
                </c:pt>
                <c:pt idx="16753">
                  <c:v>-67.5710059171598</c:v>
                </c:pt>
                <c:pt idx="16754">
                  <c:v>-68.698224852071</c:v>
                </c:pt>
                <c:pt idx="16755">
                  <c:v>-69.8757396449704</c:v>
                </c:pt>
                <c:pt idx="16756">
                  <c:v>-71.0680473372781</c:v>
                </c:pt>
                <c:pt idx="16757">
                  <c:v>-72.301775147929</c:v>
                </c:pt>
                <c:pt idx="16758">
                  <c:v>-73.5650887573965</c:v>
                </c:pt>
                <c:pt idx="16759">
                  <c:v>-74.7869822485207</c:v>
                </c:pt>
                <c:pt idx="16760">
                  <c:v>-76.008875739645</c:v>
                </c:pt>
                <c:pt idx="16761">
                  <c:v>-77.1923076923077</c:v>
                </c:pt>
                <c:pt idx="16762">
                  <c:v>-78.3579881656805</c:v>
                </c:pt>
                <c:pt idx="16763">
                  <c:v>-79.5029585798817</c:v>
                </c:pt>
                <c:pt idx="16764">
                  <c:v>-80.6331360946745</c:v>
                </c:pt>
                <c:pt idx="16765">
                  <c:v>-81.8165680473373</c:v>
                </c:pt>
                <c:pt idx="16766">
                  <c:v>-83.0177514792899</c:v>
                </c:pt>
                <c:pt idx="16767">
                  <c:v>-84.2603550295858</c:v>
                </c:pt>
                <c:pt idx="16768">
                  <c:v>-85.4852071005917</c:v>
                </c:pt>
                <c:pt idx="16769">
                  <c:v>-86.7485207100592</c:v>
                </c:pt>
                <c:pt idx="16770">
                  <c:v>-88.0562130177515</c:v>
                </c:pt>
                <c:pt idx="16771">
                  <c:v>-89.3195266272189</c:v>
                </c:pt>
                <c:pt idx="16772">
                  <c:v>-90.5118343195266</c:v>
                </c:pt>
                <c:pt idx="16773">
                  <c:v>-91.6272189349112</c:v>
                </c:pt>
                <c:pt idx="16774">
                  <c:v>-92.6715976331361</c:v>
                </c:pt>
                <c:pt idx="16775">
                  <c:v>-93.5739644970414</c:v>
                </c:pt>
                <c:pt idx="16776">
                  <c:v>-94.3402366863905</c:v>
                </c:pt>
                <c:pt idx="16777">
                  <c:v>-94.9585798816568</c:v>
                </c:pt>
                <c:pt idx="16778">
                  <c:v>-95.4112426035503</c:v>
                </c:pt>
                <c:pt idx="16779">
                  <c:v>-95.689349112426</c:v>
                </c:pt>
                <c:pt idx="16780">
                  <c:v>-95.8195266272189</c:v>
                </c:pt>
                <c:pt idx="16781">
                  <c:v>-95.7869822485207</c:v>
                </c:pt>
                <c:pt idx="16782">
                  <c:v>-95.603550295858</c:v>
                </c:pt>
                <c:pt idx="16783">
                  <c:v>-95.2721893491124</c:v>
                </c:pt>
                <c:pt idx="16784">
                  <c:v>-94.8047337278107</c:v>
                </c:pt>
                <c:pt idx="16785">
                  <c:v>-94.301775147929</c:v>
                </c:pt>
                <c:pt idx="16786">
                  <c:v>-93.7130177514793</c:v>
                </c:pt>
                <c:pt idx="16787">
                  <c:v>-93.0769230769231</c:v>
                </c:pt>
                <c:pt idx="16788">
                  <c:v>-92.3846153846154</c:v>
                </c:pt>
                <c:pt idx="16789">
                  <c:v>-91.594674556213</c:v>
                </c:pt>
                <c:pt idx="16790">
                  <c:v>-90.7633136094674</c:v>
                </c:pt>
                <c:pt idx="16791">
                  <c:v>-89.810650887574</c:v>
                </c:pt>
                <c:pt idx="16792">
                  <c:v>-88.7869822485207</c:v>
                </c:pt>
                <c:pt idx="16793">
                  <c:v>-87.6627218934911</c:v>
                </c:pt>
                <c:pt idx="16794">
                  <c:v>-86.4437869822485</c:v>
                </c:pt>
                <c:pt idx="16795">
                  <c:v>-85.1272189349112</c:v>
                </c:pt>
                <c:pt idx="16796">
                  <c:v>-83.6213017751479</c:v>
                </c:pt>
                <c:pt idx="16797">
                  <c:v>-82.0384615384616</c:v>
                </c:pt>
                <c:pt idx="16798">
                  <c:v>-80.3579881656805</c:v>
                </c:pt>
                <c:pt idx="16799">
                  <c:v>-78.5798816568047</c:v>
                </c:pt>
                <c:pt idx="16800">
                  <c:v>-76.7366863905325</c:v>
                </c:pt>
                <c:pt idx="16801">
                  <c:v>-74.905325443787</c:v>
                </c:pt>
                <c:pt idx="16802">
                  <c:v>-73.0828402366864</c:v>
                </c:pt>
                <c:pt idx="16803">
                  <c:v>-71.2159763313609</c:v>
                </c:pt>
                <c:pt idx="16804">
                  <c:v>-69.3195266272189</c:v>
                </c:pt>
                <c:pt idx="16805">
                  <c:v>-67.405325443787</c:v>
                </c:pt>
                <c:pt idx="16806">
                  <c:v>-65.5118343195266</c:v>
                </c:pt>
                <c:pt idx="16807">
                  <c:v>-63.6686390532544</c:v>
                </c:pt>
                <c:pt idx="16808">
                  <c:v>-61.8668639053254</c:v>
                </c:pt>
                <c:pt idx="16809">
                  <c:v>-60.1863905325444</c:v>
                </c:pt>
                <c:pt idx="16810">
                  <c:v>-58.5562130177515</c:v>
                </c:pt>
                <c:pt idx="16811">
                  <c:v>-56.9556213017752</c:v>
                </c:pt>
                <c:pt idx="16812">
                  <c:v>-55.4467455621302</c:v>
                </c:pt>
                <c:pt idx="16813">
                  <c:v>-54.0266272189349</c:v>
                </c:pt>
                <c:pt idx="16814">
                  <c:v>-52.6390532544379</c:v>
                </c:pt>
                <c:pt idx="16815">
                  <c:v>-51.3343195266272</c:v>
                </c:pt>
                <c:pt idx="16816">
                  <c:v>-50.1065088757396</c:v>
                </c:pt>
                <c:pt idx="16817">
                  <c:v>-49.0473372781065</c:v>
                </c:pt>
                <c:pt idx="16818">
                  <c:v>-48.1183431952663</c:v>
                </c:pt>
                <c:pt idx="16819">
                  <c:v>-47.2573964497042</c:v>
                </c:pt>
                <c:pt idx="16820">
                  <c:v>-46.5029585798817</c:v>
                </c:pt>
                <c:pt idx="16821">
                  <c:v>-45.8402366863905</c:v>
                </c:pt>
                <c:pt idx="16822">
                  <c:v>-45.310650887574</c:v>
                </c:pt>
                <c:pt idx="16823">
                  <c:v>-44.8550295857988</c:v>
                </c:pt>
                <c:pt idx="16824">
                  <c:v>-44.5118343195266</c:v>
                </c:pt>
                <c:pt idx="16825">
                  <c:v>-44.2633136094675</c:v>
                </c:pt>
                <c:pt idx="16826">
                  <c:v>-44.103550295858</c:v>
                </c:pt>
                <c:pt idx="16827">
                  <c:v>-44.0059171597633</c:v>
                </c:pt>
                <c:pt idx="16828">
                  <c:v>-43.9822485207101</c:v>
                </c:pt>
                <c:pt idx="16829">
                  <c:v>-44.0887573964497</c:v>
                </c:pt>
                <c:pt idx="16830">
                  <c:v>-44.3047337278107</c:v>
                </c:pt>
                <c:pt idx="16831">
                  <c:v>-44.6627218934911</c:v>
                </c:pt>
                <c:pt idx="16832">
                  <c:v>-45.1568047337278</c:v>
                </c:pt>
                <c:pt idx="16833">
                  <c:v>-45.7633136094675</c:v>
                </c:pt>
                <c:pt idx="16834">
                  <c:v>-46.5207100591716</c:v>
                </c:pt>
                <c:pt idx="16835">
                  <c:v>-47.3372781065089</c:v>
                </c:pt>
                <c:pt idx="16836">
                  <c:v>-48.2485207100592</c:v>
                </c:pt>
                <c:pt idx="16837">
                  <c:v>-49.2307692307692</c:v>
                </c:pt>
                <c:pt idx="16838">
                  <c:v>-50.2810650887574</c:v>
                </c:pt>
                <c:pt idx="16839">
                  <c:v>-51.3165680473373</c:v>
                </c:pt>
                <c:pt idx="16840">
                  <c:v>-52.396449704142</c:v>
                </c:pt>
                <c:pt idx="16841">
                  <c:v>-53.5266272189349</c:v>
                </c:pt>
                <c:pt idx="16842">
                  <c:v>-54.6213017751479</c:v>
                </c:pt>
                <c:pt idx="16843">
                  <c:v>-55.6183431952663</c:v>
                </c:pt>
                <c:pt idx="16844">
                  <c:v>-56.5295857988166</c:v>
                </c:pt>
                <c:pt idx="16845">
                  <c:v>-57.4615384615385</c:v>
                </c:pt>
                <c:pt idx="16846">
                  <c:v>-58.3698224852071</c:v>
                </c:pt>
                <c:pt idx="16847">
                  <c:v>-59.2662721893491</c:v>
                </c:pt>
                <c:pt idx="16848">
                  <c:v>-60.1656804733728</c:v>
                </c:pt>
                <c:pt idx="16849">
                  <c:v>-61.0976331360947</c:v>
                </c:pt>
                <c:pt idx="16850">
                  <c:v>-62.0266272189349</c:v>
                </c:pt>
                <c:pt idx="16851">
                  <c:v>-62.9556213017752</c:v>
                </c:pt>
                <c:pt idx="16852">
                  <c:v>-63.914201183432</c:v>
                </c:pt>
                <c:pt idx="16853">
                  <c:v>-64.9171597633136</c:v>
                </c:pt>
                <c:pt idx="16854">
                  <c:v>-65.8994082840237</c:v>
                </c:pt>
                <c:pt idx="16855">
                  <c:v>-66.9112426035503</c:v>
                </c:pt>
                <c:pt idx="16856">
                  <c:v>-67.9704142011834</c:v>
                </c:pt>
                <c:pt idx="16857">
                  <c:v>-69.0414201183432</c:v>
                </c:pt>
                <c:pt idx="16858">
                  <c:v>-70.0414201183432</c:v>
                </c:pt>
                <c:pt idx="16859">
                  <c:v>-70.9822485207101</c:v>
                </c:pt>
                <c:pt idx="16860">
                  <c:v>-71.8195266272189</c:v>
                </c:pt>
                <c:pt idx="16861">
                  <c:v>-72.5857988165681</c:v>
                </c:pt>
                <c:pt idx="16862">
                  <c:v>-73.2869822485207</c:v>
                </c:pt>
                <c:pt idx="16863">
                  <c:v>-73.9437869822485</c:v>
                </c:pt>
                <c:pt idx="16864">
                  <c:v>-74.5502958579882</c:v>
                </c:pt>
                <c:pt idx="16865">
                  <c:v>-75.1360946745562</c:v>
                </c:pt>
                <c:pt idx="16866">
                  <c:v>-75.6627218934911</c:v>
                </c:pt>
                <c:pt idx="16867">
                  <c:v>-76.112426035503</c:v>
                </c:pt>
                <c:pt idx="16868">
                  <c:v>-76.5236686390533</c:v>
                </c:pt>
                <c:pt idx="16869">
                  <c:v>-76.9112426035503</c:v>
                </c:pt>
                <c:pt idx="16870">
                  <c:v>-77.2781065088757</c:v>
                </c:pt>
                <c:pt idx="16871">
                  <c:v>-77.6065088757396</c:v>
                </c:pt>
                <c:pt idx="16872">
                  <c:v>-77.9467455621302</c:v>
                </c:pt>
                <c:pt idx="16873">
                  <c:v>-78.2721893491124</c:v>
                </c:pt>
                <c:pt idx="16874">
                  <c:v>-78.5562130177515</c:v>
                </c:pt>
                <c:pt idx="16875">
                  <c:v>-78.792899408284</c:v>
                </c:pt>
                <c:pt idx="16876">
                  <c:v>-78.9940828402367</c:v>
                </c:pt>
                <c:pt idx="16877">
                  <c:v>-79.1804733727811</c:v>
                </c:pt>
                <c:pt idx="16878">
                  <c:v>-79.3639053254438</c:v>
                </c:pt>
                <c:pt idx="16879">
                  <c:v>-79.5118343195266</c:v>
                </c:pt>
                <c:pt idx="16880">
                  <c:v>-79.689349112426</c:v>
                </c:pt>
                <c:pt idx="16881">
                  <c:v>-79.8284023668639</c:v>
                </c:pt>
                <c:pt idx="16882">
                  <c:v>-79.9349112426035</c:v>
                </c:pt>
                <c:pt idx="16883">
                  <c:v>-79.9763313609467</c:v>
                </c:pt>
                <c:pt idx="16884">
                  <c:v>-80.0325443786982</c:v>
                </c:pt>
                <c:pt idx="16885">
                  <c:v>-80.0532544378698</c:v>
                </c:pt>
                <c:pt idx="16886">
                  <c:v>-80.085798816568</c:v>
                </c:pt>
                <c:pt idx="16887">
                  <c:v>-80.112426035503</c:v>
                </c:pt>
                <c:pt idx="16888">
                  <c:v>-80.1479289940828</c:v>
                </c:pt>
                <c:pt idx="16889">
                  <c:v>-80.1656804733728</c:v>
                </c:pt>
                <c:pt idx="16890">
                  <c:v>-80.1360946745562</c:v>
                </c:pt>
                <c:pt idx="16891">
                  <c:v>-80.0621301775148</c:v>
                </c:pt>
                <c:pt idx="16892">
                  <c:v>-79.9852071005917</c:v>
                </c:pt>
                <c:pt idx="16893">
                  <c:v>-79.9230769230769</c:v>
                </c:pt>
                <c:pt idx="16894">
                  <c:v>-79.9023668639053</c:v>
                </c:pt>
                <c:pt idx="16895">
                  <c:v>-79.9378698224852</c:v>
                </c:pt>
                <c:pt idx="16896">
                  <c:v>-80.0917159763314</c:v>
                </c:pt>
                <c:pt idx="16897">
                  <c:v>-80.2899408284024</c:v>
                </c:pt>
                <c:pt idx="16898">
                  <c:v>-80.5118343195266</c:v>
                </c:pt>
                <c:pt idx="16899">
                  <c:v>-80.7781065088757</c:v>
                </c:pt>
                <c:pt idx="16900">
                  <c:v>-81.0976331360947</c:v>
                </c:pt>
                <c:pt idx="16901">
                  <c:v>-81.4615384615385</c:v>
                </c:pt>
                <c:pt idx="16902">
                  <c:v>-81.8698224852071</c:v>
                </c:pt>
                <c:pt idx="16903">
                  <c:v>-82.3402366863905</c:v>
                </c:pt>
                <c:pt idx="16904">
                  <c:v>-82.8372781065089</c:v>
                </c:pt>
                <c:pt idx="16905">
                  <c:v>-83.3757396449704</c:v>
                </c:pt>
                <c:pt idx="16906">
                  <c:v>-83.9260355029586</c:v>
                </c:pt>
                <c:pt idx="16907">
                  <c:v>-84.491124260355</c:v>
                </c:pt>
                <c:pt idx="16908">
                  <c:v>-85.0266272189349</c:v>
                </c:pt>
                <c:pt idx="16909">
                  <c:v>-85.5443786982248</c:v>
                </c:pt>
                <c:pt idx="16910">
                  <c:v>-86.0562130177515</c:v>
                </c:pt>
                <c:pt idx="16911">
                  <c:v>-86.594674556213</c:v>
                </c:pt>
                <c:pt idx="16912">
                  <c:v>-87.1242603550296</c:v>
                </c:pt>
                <c:pt idx="16913">
                  <c:v>-87.7130177514793</c:v>
                </c:pt>
                <c:pt idx="16914">
                  <c:v>-88.3313609467456</c:v>
                </c:pt>
                <c:pt idx="16915">
                  <c:v>-88.9940828402367</c:v>
                </c:pt>
                <c:pt idx="16916">
                  <c:v>-89.689349112426</c:v>
                </c:pt>
                <c:pt idx="16917">
                  <c:v>-90.4260355029586</c:v>
                </c:pt>
                <c:pt idx="16918">
                  <c:v>-91.1952662721894</c:v>
                </c:pt>
                <c:pt idx="16919">
                  <c:v>-91.9615384615384</c:v>
                </c:pt>
                <c:pt idx="16920">
                  <c:v>-92.7396449704142</c:v>
                </c:pt>
                <c:pt idx="16921">
                  <c:v>-93.5118343195266</c:v>
                </c:pt>
                <c:pt idx="16922">
                  <c:v>-94.2426035502959</c:v>
                </c:pt>
                <c:pt idx="16923">
                  <c:v>-94.9408284023669</c:v>
                </c:pt>
                <c:pt idx="16924">
                  <c:v>-95.6242603550296</c:v>
                </c:pt>
                <c:pt idx="16925">
                  <c:v>-96.2810650887574</c:v>
                </c:pt>
                <c:pt idx="16926">
                  <c:v>-96.8934911242604</c:v>
                </c:pt>
                <c:pt idx="16927">
                  <c:v>-97.4585798816568</c:v>
                </c:pt>
                <c:pt idx="16928">
                  <c:v>-97.9792899408284</c:v>
                </c:pt>
                <c:pt idx="16929">
                  <c:v>-98.4437869822485</c:v>
                </c:pt>
                <c:pt idx="16930">
                  <c:v>-98.8284023668639</c:v>
                </c:pt>
                <c:pt idx="16931">
                  <c:v>-99.1183431952662</c:v>
                </c:pt>
                <c:pt idx="16932">
                  <c:v>-99.3668639053254</c:v>
                </c:pt>
                <c:pt idx="16933">
                  <c:v>-99.5177514792899</c:v>
                </c:pt>
                <c:pt idx="16934">
                  <c:v>-99.6301775147929</c:v>
                </c:pt>
                <c:pt idx="16935">
                  <c:v>-99.689349112426</c:v>
                </c:pt>
                <c:pt idx="16936">
                  <c:v>-99.6834319526627</c:v>
                </c:pt>
                <c:pt idx="16937">
                  <c:v>-99.6183431952663</c:v>
                </c:pt>
                <c:pt idx="16938">
                  <c:v>-99.4733727810651</c:v>
                </c:pt>
                <c:pt idx="16939">
                  <c:v>-99.1834319526627</c:v>
                </c:pt>
                <c:pt idx="16940">
                  <c:v>-98.7810650887574</c:v>
                </c:pt>
                <c:pt idx="16941">
                  <c:v>-98.2810650887574</c:v>
                </c:pt>
                <c:pt idx="16942">
                  <c:v>-97.6952662721893</c:v>
                </c:pt>
                <c:pt idx="16943">
                  <c:v>-97.0798816568047</c:v>
                </c:pt>
                <c:pt idx="16944">
                  <c:v>-96.4378698224852</c:v>
                </c:pt>
                <c:pt idx="16945">
                  <c:v>-95.7426035502958</c:v>
                </c:pt>
                <c:pt idx="16946">
                  <c:v>-95</c:v>
                </c:pt>
                <c:pt idx="16947">
                  <c:v>-94.2011834319527</c:v>
                </c:pt>
                <c:pt idx="16948">
                  <c:v>-93.3520710059172</c:v>
                </c:pt>
                <c:pt idx="16949">
                  <c:v>-92.4644970414201</c:v>
                </c:pt>
                <c:pt idx="16950">
                  <c:v>-91.5147928994083</c:v>
                </c:pt>
                <c:pt idx="16951">
                  <c:v>-90.5384615384615</c:v>
                </c:pt>
                <c:pt idx="16952">
                  <c:v>-89.5591715976331</c:v>
                </c:pt>
                <c:pt idx="16953">
                  <c:v>-88.5710059171598</c:v>
                </c:pt>
                <c:pt idx="16954">
                  <c:v>-87.5414201183432</c:v>
                </c:pt>
                <c:pt idx="16955">
                  <c:v>-86.4881656804734</c:v>
                </c:pt>
                <c:pt idx="16956">
                  <c:v>-85.3698224852071</c:v>
                </c:pt>
                <c:pt idx="16957">
                  <c:v>-84.207100591716</c:v>
                </c:pt>
                <c:pt idx="16958">
                  <c:v>-82.9763313609467</c:v>
                </c:pt>
                <c:pt idx="16959">
                  <c:v>-81.7662721893491</c:v>
                </c:pt>
                <c:pt idx="16960">
                  <c:v>-80.5798816568047</c:v>
                </c:pt>
                <c:pt idx="16961">
                  <c:v>-79.4023668639053</c:v>
                </c:pt>
                <c:pt idx="16962">
                  <c:v>-78.2603550295858</c:v>
                </c:pt>
                <c:pt idx="16963">
                  <c:v>-77.1715976331361</c:v>
                </c:pt>
                <c:pt idx="16964">
                  <c:v>-76.1627218934911</c:v>
                </c:pt>
                <c:pt idx="16965">
                  <c:v>-75.2426035502959</c:v>
                </c:pt>
                <c:pt idx="16966">
                  <c:v>-74.3875739644971</c:v>
                </c:pt>
                <c:pt idx="16967">
                  <c:v>-73.6242603550296</c:v>
                </c:pt>
                <c:pt idx="16968">
                  <c:v>-72.9497041420118</c:v>
                </c:pt>
                <c:pt idx="16969">
                  <c:v>-72.3076923076923</c:v>
                </c:pt>
                <c:pt idx="16970">
                  <c:v>-71.7278106508876</c:v>
                </c:pt>
                <c:pt idx="16971">
                  <c:v>-71.2485207100592</c:v>
                </c:pt>
                <c:pt idx="16972">
                  <c:v>-70.801775147929</c:v>
                </c:pt>
                <c:pt idx="16973">
                  <c:v>-70.3846153846154</c:v>
                </c:pt>
                <c:pt idx="16974">
                  <c:v>-70.0355029585799</c:v>
                </c:pt>
                <c:pt idx="16975">
                  <c:v>-69.7426035502959</c:v>
                </c:pt>
                <c:pt idx="16976">
                  <c:v>-69.4881656804734</c:v>
                </c:pt>
                <c:pt idx="16977">
                  <c:v>-69.2514792899408</c:v>
                </c:pt>
                <c:pt idx="16978">
                  <c:v>-69.0502958579882</c:v>
                </c:pt>
                <c:pt idx="16979">
                  <c:v>-68.896449704142</c:v>
                </c:pt>
                <c:pt idx="16980">
                  <c:v>-68.7988165680473</c:v>
                </c:pt>
                <c:pt idx="16981">
                  <c:v>-68.7603550295858</c:v>
                </c:pt>
                <c:pt idx="16982">
                  <c:v>-68.8491124260355</c:v>
                </c:pt>
                <c:pt idx="16983">
                  <c:v>-69.0295857988166</c:v>
                </c:pt>
                <c:pt idx="16984">
                  <c:v>-69.2899408284024</c:v>
                </c:pt>
                <c:pt idx="16985">
                  <c:v>-69.6272189349112</c:v>
                </c:pt>
                <c:pt idx="16986">
                  <c:v>-70.0059171597633</c:v>
                </c:pt>
                <c:pt idx="16987">
                  <c:v>-70.4437869822485</c:v>
                </c:pt>
                <c:pt idx="16988">
                  <c:v>-70.905325443787</c:v>
                </c:pt>
                <c:pt idx="16989">
                  <c:v>-71.3786982248521</c:v>
                </c:pt>
                <c:pt idx="16990">
                  <c:v>-71.8639053254438</c:v>
                </c:pt>
                <c:pt idx="16991">
                  <c:v>-72.3609467455621</c:v>
                </c:pt>
                <c:pt idx="16992">
                  <c:v>-72.8727810650888</c:v>
                </c:pt>
                <c:pt idx="16993">
                  <c:v>-73.396449704142</c:v>
                </c:pt>
                <c:pt idx="16994">
                  <c:v>-73.8875739644971</c:v>
                </c:pt>
                <c:pt idx="16995">
                  <c:v>-74.3639053254438</c:v>
                </c:pt>
                <c:pt idx="16996">
                  <c:v>-74.7751479289941</c:v>
                </c:pt>
                <c:pt idx="16997">
                  <c:v>-75.1686390532545</c:v>
                </c:pt>
                <c:pt idx="16998">
                  <c:v>-75.5414201183432</c:v>
                </c:pt>
                <c:pt idx="16999">
                  <c:v>-75.9230769230769</c:v>
                </c:pt>
                <c:pt idx="17000">
                  <c:v>-76.2603550295858</c:v>
                </c:pt>
                <c:pt idx="17001">
                  <c:v>-76.5828402366864</c:v>
                </c:pt>
                <c:pt idx="17002">
                  <c:v>-76.914201183432</c:v>
                </c:pt>
                <c:pt idx="17003">
                  <c:v>-77.2337278106509</c:v>
                </c:pt>
                <c:pt idx="17004">
                  <c:v>-77.5443786982249</c:v>
                </c:pt>
                <c:pt idx="17005">
                  <c:v>-77.8698224852071</c:v>
                </c:pt>
                <c:pt idx="17006">
                  <c:v>-78.2041420118343</c:v>
                </c:pt>
                <c:pt idx="17007">
                  <c:v>-78.5325443786982</c:v>
                </c:pt>
                <c:pt idx="17008">
                  <c:v>-78.8520710059172</c:v>
                </c:pt>
                <c:pt idx="17009">
                  <c:v>-79.1952662721894</c:v>
                </c:pt>
                <c:pt idx="17010">
                  <c:v>-79.5473372781065</c:v>
                </c:pt>
                <c:pt idx="17011">
                  <c:v>-79.905325443787</c:v>
                </c:pt>
                <c:pt idx="17012">
                  <c:v>-80.284023668639</c:v>
                </c:pt>
                <c:pt idx="17013">
                  <c:v>-80.7100591715976</c:v>
                </c:pt>
                <c:pt idx="17014">
                  <c:v>-81.1715976331361</c:v>
                </c:pt>
                <c:pt idx="17015">
                  <c:v>-81.6508875739645</c:v>
                </c:pt>
                <c:pt idx="17016">
                  <c:v>-82.1568047337278</c:v>
                </c:pt>
                <c:pt idx="17017">
                  <c:v>-82.6508875739645</c:v>
                </c:pt>
                <c:pt idx="17018">
                  <c:v>-83.1420118343195</c:v>
                </c:pt>
                <c:pt idx="17019">
                  <c:v>-83.594674556213</c:v>
                </c:pt>
                <c:pt idx="17020">
                  <c:v>-84.0769230769231</c:v>
                </c:pt>
                <c:pt idx="17021">
                  <c:v>-84.5828402366864</c:v>
                </c:pt>
                <c:pt idx="17022">
                  <c:v>-85.121301775148</c:v>
                </c:pt>
                <c:pt idx="17023">
                  <c:v>-85.6420118343196</c:v>
                </c:pt>
                <c:pt idx="17024">
                  <c:v>-86.1390532544379</c:v>
                </c:pt>
                <c:pt idx="17025">
                  <c:v>-86.6242603550296</c:v>
                </c:pt>
                <c:pt idx="17026">
                  <c:v>-87.1005917159763</c:v>
                </c:pt>
                <c:pt idx="17027">
                  <c:v>-87.5739644970414</c:v>
                </c:pt>
                <c:pt idx="17028">
                  <c:v>-88.0414201183432</c:v>
                </c:pt>
                <c:pt idx="17029">
                  <c:v>-88.5325443786983</c:v>
                </c:pt>
                <c:pt idx="17030">
                  <c:v>-89.0414201183432</c:v>
                </c:pt>
                <c:pt idx="17031">
                  <c:v>-89.5443786982249</c:v>
                </c:pt>
                <c:pt idx="17032">
                  <c:v>-90.0562130177515</c:v>
                </c:pt>
                <c:pt idx="17033">
                  <c:v>-90.594674556213</c:v>
                </c:pt>
                <c:pt idx="17034">
                  <c:v>-91.1331360946746</c:v>
                </c:pt>
                <c:pt idx="17035">
                  <c:v>-91.6715976331361</c:v>
                </c:pt>
                <c:pt idx="17036">
                  <c:v>-92.2011834319527</c:v>
                </c:pt>
                <c:pt idx="17037">
                  <c:v>-92.7514792899408</c:v>
                </c:pt>
                <c:pt idx="17038">
                  <c:v>-93.2869822485207</c:v>
                </c:pt>
                <c:pt idx="17039">
                  <c:v>-93.7840236686391</c:v>
                </c:pt>
                <c:pt idx="17040">
                  <c:v>-94.2781065088757</c:v>
                </c:pt>
                <c:pt idx="17041">
                  <c:v>-94.7721893491124</c:v>
                </c:pt>
                <c:pt idx="17042">
                  <c:v>-95.2307692307692</c:v>
                </c:pt>
                <c:pt idx="17043">
                  <c:v>-95.7041420118343</c:v>
                </c:pt>
                <c:pt idx="17044">
                  <c:v>-96.1834319526627</c:v>
                </c:pt>
                <c:pt idx="17045">
                  <c:v>-96.698224852071</c:v>
                </c:pt>
                <c:pt idx="17046">
                  <c:v>-97.1834319526627</c:v>
                </c:pt>
                <c:pt idx="17047">
                  <c:v>-97.6568047337278</c:v>
                </c:pt>
                <c:pt idx="17048">
                  <c:v>-98.1331360946746</c:v>
                </c:pt>
                <c:pt idx="17049">
                  <c:v>-98.6656804733728</c:v>
                </c:pt>
                <c:pt idx="17050">
                  <c:v>-99.2633136094675</c:v>
                </c:pt>
                <c:pt idx="17051">
                  <c:v>-99.914201183432</c:v>
                </c:pt>
                <c:pt idx="17052">
                  <c:v>-100.644970414201</c:v>
                </c:pt>
                <c:pt idx="17053">
                  <c:v>-101.408284023669</c:v>
                </c:pt>
                <c:pt idx="17054">
                  <c:v>-102.215976331361</c:v>
                </c:pt>
                <c:pt idx="17055">
                  <c:v>-103.073964497041</c:v>
                </c:pt>
                <c:pt idx="17056">
                  <c:v>-103.970414201183</c:v>
                </c:pt>
                <c:pt idx="17057">
                  <c:v>-104.872781065089</c:v>
                </c:pt>
                <c:pt idx="17058">
                  <c:v>-105.786982248521</c:v>
                </c:pt>
                <c:pt idx="17059">
                  <c:v>-106.695266272189</c:v>
                </c:pt>
                <c:pt idx="17060">
                  <c:v>-107.627218934911</c:v>
                </c:pt>
                <c:pt idx="17061">
                  <c:v>-108.576923076923</c:v>
                </c:pt>
                <c:pt idx="17062">
                  <c:v>-109.514792899408</c:v>
                </c:pt>
                <c:pt idx="17063">
                  <c:v>-110.426035502959</c:v>
                </c:pt>
                <c:pt idx="17064">
                  <c:v>-111.346153846154</c:v>
                </c:pt>
                <c:pt idx="17065">
                  <c:v>-112.224852071006</c:v>
                </c:pt>
                <c:pt idx="17066">
                  <c:v>-113.05325443787</c:v>
                </c:pt>
                <c:pt idx="17067">
                  <c:v>-113.860946745562</c:v>
                </c:pt>
                <c:pt idx="17068">
                  <c:v>-114.644970414201</c:v>
                </c:pt>
                <c:pt idx="17069">
                  <c:v>-115.366863905325</c:v>
                </c:pt>
                <c:pt idx="17070">
                  <c:v>-116.056213017751</c:v>
                </c:pt>
                <c:pt idx="17071">
                  <c:v>-116.665680473373</c:v>
                </c:pt>
                <c:pt idx="17072">
                  <c:v>-117.257396449704</c:v>
                </c:pt>
                <c:pt idx="17073">
                  <c:v>-117.775147928994</c:v>
                </c:pt>
                <c:pt idx="17074">
                  <c:v>-118.192307692308</c:v>
                </c:pt>
                <c:pt idx="17075">
                  <c:v>-118.523668639053</c:v>
                </c:pt>
                <c:pt idx="17076">
                  <c:v>-118.742603550296</c:v>
                </c:pt>
                <c:pt idx="17077">
                  <c:v>-118.822485207101</c:v>
                </c:pt>
                <c:pt idx="17078">
                  <c:v>-118.775147928994</c:v>
                </c:pt>
                <c:pt idx="17079">
                  <c:v>-118.650887573965</c:v>
                </c:pt>
                <c:pt idx="17080">
                  <c:v>-118.384615384615</c:v>
                </c:pt>
                <c:pt idx="17081">
                  <c:v>-118.002958579882</c:v>
                </c:pt>
                <c:pt idx="17082">
                  <c:v>-117.51775147929</c:v>
                </c:pt>
                <c:pt idx="17083">
                  <c:v>-116.955621301775</c:v>
                </c:pt>
                <c:pt idx="17084">
                  <c:v>-116.289940828402</c:v>
                </c:pt>
                <c:pt idx="17085">
                  <c:v>-115.48224852071</c:v>
                </c:pt>
                <c:pt idx="17086">
                  <c:v>-114.55325443787</c:v>
                </c:pt>
                <c:pt idx="17087">
                  <c:v>-113.494082840237</c:v>
                </c:pt>
                <c:pt idx="17088">
                  <c:v>-112.310650887574</c:v>
                </c:pt>
                <c:pt idx="17089">
                  <c:v>-111.002958579882</c:v>
                </c:pt>
                <c:pt idx="17090">
                  <c:v>-109.609467455621</c:v>
                </c:pt>
                <c:pt idx="17091">
                  <c:v>-108.174556213018</c:v>
                </c:pt>
                <c:pt idx="17092">
                  <c:v>-106.630177514793</c:v>
                </c:pt>
                <c:pt idx="17093">
                  <c:v>-104.96449704142</c:v>
                </c:pt>
                <c:pt idx="17094">
                  <c:v>-103.195266272189</c:v>
                </c:pt>
                <c:pt idx="17095">
                  <c:v>-101.369822485207</c:v>
                </c:pt>
                <c:pt idx="17096">
                  <c:v>-99.4437869822485</c:v>
                </c:pt>
                <c:pt idx="17097">
                  <c:v>-97.4940828402367</c:v>
                </c:pt>
                <c:pt idx="17098">
                  <c:v>-95.5325443786982</c:v>
                </c:pt>
                <c:pt idx="17099">
                  <c:v>-93.5828402366864</c:v>
                </c:pt>
                <c:pt idx="17100">
                  <c:v>-91.6508875739645</c:v>
                </c:pt>
                <c:pt idx="17101">
                  <c:v>-89.6804733727811</c:v>
                </c:pt>
                <c:pt idx="17102">
                  <c:v>-87.7455621301775</c:v>
                </c:pt>
                <c:pt idx="17103">
                  <c:v>-85.8313609467455</c:v>
                </c:pt>
                <c:pt idx="17104">
                  <c:v>-83.9171597633136</c:v>
                </c:pt>
                <c:pt idx="17105">
                  <c:v>-82.0059171597633</c:v>
                </c:pt>
                <c:pt idx="17106">
                  <c:v>-80.1923076923077</c:v>
                </c:pt>
                <c:pt idx="17107">
                  <c:v>-78.3786982248521</c:v>
                </c:pt>
                <c:pt idx="17108">
                  <c:v>-76.5650887573965</c:v>
                </c:pt>
                <c:pt idx="17109">
                  <c:v>-74.7396449704142</c:v>
                </c:pt>
                <c:pt idx="17110">
                  <c:v>-72.9142011834319</c:v>
                </c:pt>
                <c:pt idx="17111">
                  <c:v>-71.1390532544379</c:v>
                </c:pt>
                <c:pt idx="17112">
                  <c:v>-69.4082840236686</c:v>
                </c:pt>
                <c:pt idx="17113">
                  <c:v>-67.707100591716</c:v>
                </c:pt>
                <c:pt idx="17114">
                  <c:v>-66.1005917159763</c:v>
                </c:pt>
                <c:pt idx="17115">
                  <c:v>-64.5917159763314</c:v>
                </c:pt>
                <c:pt idx="17116">
                  <c:v>-63.1213017751479</c:v>
                </c:pt>
                <c:pt idx="17117">
                  <c:v>-61.7130177514793</c:v>
                </c:pt>
                <c:pt idx="17118">
                  <c:v>-60.4408284023669</c:v>
                </c:pt>
                <c:pt idx="17119">
                  <c:v>-59.2840236686391</c:v>
                </c:pt>
                <c:pt idx="17120">
                  <c:v>-58.2988165680473</c:v>
                </c:pt>
                <c:pt idx="17121">
                  <c:v>-57.396449704142</c:v>
                </c:pt>
                <c:pt idx="17122">
                  <c:v>-56.6390532544379</c:v>
                </c:pt>
                <c:pt idx="17123">
                  <c:v>-55.9852071005917</c:v>
                </c:pt>
                <c:pt idx="17124">
                  <c:v>-55.387573964497</c:v>
                </c:pt>
                <c:pt idx="17125">
                  <c:v>-54.8431952662722</c:v>
                </c:pt>
                <c:pt idx="17126">
                  <c:v>-54.4112426035503</c:v>
                </c:pt>
                <c:pt idx="17127">
                  <c:v>-54.0769230769231</c:v>
                </c:pt>
                <c:pt idx="17128">
                  <c:v>-53.7781065088757</c:v>
                </c:pt>
                <c:pt idx="17129">
                  <c:v>-53.5562130177515</c:v>
                </c:pt>
                <c:pt idx="17130">
                  <c:v>-53.4082840236687</c:v>
                </c:pt>
                <c:pt idx="17131">
                  <c:v>-53.3136094674556</c:v>
                </c:pt>
                <c:pt idx="17132">
                  <c:v>-53.2396449704142</c:v>
                </c:pt>
                <c:pt idx="17133">
                  <c:v>-53.2514792899408</c:v>
                </c:pt>
                <c:pt idx="17134">
                  <c:v>-53.396449704142</c:v>
                </c:pt>
                <c:pt idx="17135">
                  <c:v>-53.6952662721893</c:v>
                </c:pt>
                <c:pt idx="17136">
                  <c:v>-54.1390532544379</c:v>
                </c:pt>
                <c:pt idx="17137">
                  <c:v>-54.7248520710059</c:v>
                </c:pt>
                <c:pt idx="17138">
                  <c:v>-55.4201183431953</c:v>
                </c:pt>
                <c:pt idx="17139">
                  <c:v>-56.2455621301775</c:v>
                </c:pt>
                <c:pt idx="17140">
                  <c:v>-57.1568047337278</c:v>
                </c:pt>
                <c:pt idx="17141">
                  <c:v>-58.1360946745562</c:v>
                </c:pt>
                <c:pt idx="17142">
                  <c:v>-59.2218934911243</c:v>
                </c:pt>
                <c:pt idx="17143">
                  <c:v>-60.3816568047337</c:v>
                </c:pt>
                <c:pt idx="17144">
                  <c:v>-61.612426035503</c:v>
                </c:pt>
                <c:pt idx="17145">
                  <c:v>-62.8727810650888</c:v>
                </c:pt>
                <c:pt idx="17146">
                  <c:v>-64.0887573964497</c:v>
                </c:pt>
                <c:pt idx="17147">
                  <c:v>-65.3520710059172</c:v>
                </c:pt>
                <c:pt idx="17148">
                  <c:v>-66.5976331360947</c:v>
                </c:pt>
                <c:pt idx="17149">
                  <c:v>-67.8343195266272</c:v>
                </c:pt>
                <c:pt idx="17150">
                  <c:v>-69.0769230769231</c:v>
                </c:pt>
                <c:pt idx="17151">
                  <c:v>-70.3668639053254</c:v>
                </c:pt>
                <c:pt idx="17152">
                  <c:v>-71.6479289940828</c:v>
                </c:pt>
                <c:pt idx="17153">
                  <c:v>-72.9201183431953</c:v>
                </c:pt>
                <c:pt idx="17154">
                  <c:v>-74.2218934911243</c:v>
                </c:pt>
                <c:pt idx="17155">
                  <c:v>-75.5295857988166</c:v>
                </c:pt>
                <c:pt idx="17156">
                  <c:v>-76.8639053254438</c:v>
                </c:pt>
                <c:pt idx="17157">
                  <c:v>-78.2041420118343</c:v>
                </c:pt>
                <c:pt idx="17158">
                  <c:v>-79.5650887573965</c:v>
                </c:pt>
                <c:pt idx="17159">
                  <c:v>-80.9378698224852</c:v>
                </c:pt>
                <c:pt idx="17160">
                  <c:v>-82.2218934911243</c:v>
                </c:pt>
                <c:pt idx="17161">
                  <c:v>-83.4349112426036</c:v>
                </c:pt>
                <c:pt idx="17162">
                  <c:v>-84.6005917159764</c:v>
                </c:pt>
                <c:pt idx="17163">
                  <c:v>-85.6715976331361</c:v>
                </c:pt>
                <c:pt idx="17164">
                  <c:v>-86.6272189349113</c:v>
                </c:pt>
                <c:pt idx="17165">
                  <c:v>-87.4674556213018</c:v>
                </c:pt>
                <c:pt idx="17166">
                  <c:v>-88.2426035502959</c:v>
                </c:pt>
                <c:pt idx="17167">
                  <c:v>-88.9437869822485</c:v>
                </c:pt>
                <c:pt idx="17168">
                  <c:v>-89.5384615384616</c:v>
                </c:pt>
                <c:pt idx="17169">
                  <c:v>-90.0473372781065</c:v>
                </c:pt>
                <c:pt idx="17170">
                  <c:v>-90.4467455621302</c:v>
                </c:pt>
                <c:pt idx="17171">
                  <c:v>-90.8047337278107</c:v>
                </c:pt>
                <c:pt idx="17172">
                  <c:v>-91.1331360946745</c:v>
                </c:pt>
                <c:pt idx="17173">
                  <c:v>-91.4023668639053</c:v>
                </c:pt>
                <c:pt idx="17174">
                  <c:v>-91.6449704142012</c:v>
                </c:pt>
                <c:pt idx="17175">
                  <c:v>-91.8076923076923</c:v>
                </c:pt>
                <c:pt idx="17176">
                  <c:v>-91.9289940828402</c:v>
                </c:pt>
                <c:pt idx="17177">
                  <c:v>-91.9733727810651</c:v>
                </c:pt>
                <c:pt idx="17178">
                  <c:v>-91.9674556213018</c:v>
                </c:pt>
                <c:pt idx="17179">
                  <c:v>-91.9082840236686</c:v>
                </c:pt>
                <c:pt idx="17180">
                  <c:v>-91.7958579881657</c:v>
                </c:pt>
                <c:pt idx="17181">
                  <c:v>-91.6508875739645</c:v>
                </c:pt>
                <c:pt idx="17182">
                  <c:v>-91.4349112426035</c:v>
                </c:pt>
                <c:pt idx="17183">
                  <c:v>-91.1775147928994</c:v>
                </c:pt>
                <c:pt idx="17184">
                  <c:v>-90.8609467455621</c:v>
                </c:pt>
                <c:pt idx="17185">
                  <c:v>-90.4940828402367</c:v>
                </c:pt>
                <c:pt idx="17186">
                  <c:v>-90.1449704142012</c:v>
                </c:pt>
                <c:pt idx="17187">
                  <c:v>-89.7514792899409</c:v>
                </c:pt>
                <c:pt idx="17188">
                  <c:v>-89.3254437869823</c:v>
                </c:pt>
                <c:pt idx="17189">
                  <c:v>-88.9201183431953</c:v>
                </c:pt>
                <c:pt idx="17190">
                  <c:v>-88.5710059171598</c:v>
                </c:pt>
                <c:pt idx="17191">
                  <c:v>-88.2337278106509</c:v>
                </c:pt>
                <c:pt idx="17192">
                  <c:v>-87.9082840236686</c:v>
                </c:pt>
                <c:pt idx="17193">
                  <c:v>-87.594674556213</c:v>
                </c:pt>
                <c:pt idx="17194">
                  <c:v>-87.2840236686391</c:v>
                </c:pt>
                <c:pt idx="17195">
                  <c:v>-86.9704142011834</c:v>
                </c:pt>
                <c:pt idx="17196">
                  <c:v>-86.689349112426</c:v>
                </c:pt>
                <c:pt idx="17197">
                  <c:v>-86.4201183431953</c:v>
                </c:pt>
                <c:pt idx="17198">
                  <c:v>-86.1686390532545</c:v>
                </c:pt>
                <c:pt idx="17199">
                  <c:v>-85.914201183432</c:v>
                </c:pt>
                <c:pt idx="17200">
                  <c:v>-85.6656804733728</c:v>
                </c:pt>
                <c:pt idx="17201">
                  <c:v>-85.4763313609467</c:v>
                </c:pt>
                <c:pt idx="17202">
                  <c:v>-85.2958579881657</c:v>
                </c:pt>
                <c:pt idx="17203">
                  <c:v>-85.1656804733728</c:v>
                </c:pt>
                <c:pt idx="17204">
                  <c:v>-85.0769230769231</c:v>
                </c:pt>
                <c:pt idx="17205">
                  <c:v>-85.0443786982249</c:v>
                </c:pt>
                <c:pt idx="17206">
                  <c:v>-85.0502958579881</c:v>
                </c:pt>
                <c:pt idx="17207">
                  <c:v>-85.0591715976331</c:v>
                </c:pt>
                <c:pt idx="17208">
                  <c:v>-85.0917159763314</c:v>
                </c:pt>
                <c:pt idx="17209">
                  <c:v>-85.1390532544379</c:v>
                </c:pt>
                <c:pt idx="17210">
                  <c:v>-85.1627218934911</c:v>
                </c:pt>
                <c:pt idx="17211">
                  <c:v>-85.1656804733728</c:v>
                </c:pt>
                <c:pt idx="17212">
                  <c:v>-85.1153846153846</c:v>
                </c:pt>
                <c:pt idx="17213">
                  <c:v>-85.0621301775148</c:v>
                </c:pt>
                <c:pt idx="17214">
                  <c:v>-84.9585798816568</c:v>
                </c:pt>
                <c:pt idx="17215">
                  <c:v>-84.7633136094674</c:v>
                </c:pt>
                <c:pt idx="17216">
                  <c:v>-84.4585798816568</c:v>
                </c:pt>
                <c:pt idx="17217">
                  <c:v>-84.112426035503</c:v>
                </c:pt>
                <c:pt idx="17218">
                  <c:v>-83.6715976331361</c:v>
                </c:pt>
                <c:pt idx="17219">
                  <c:v>-83.1656804733728</c:v>
                </c:pt>
                <c:pt idx="17220">
                  <c:v>-82.6390532544379</c:v>
                </c:pt>
                <c:pt idx="17221">
                  <c:v>-82.0976331360947</c:v>
                </c:pt>
                <c:pt idx="17222">
                  <c:v>-81.5</c:v>
                </c:pt>
                <c:pt idx="17223">
                  <c:v>-80.8550295857988</c:v>
                </c:pt>
                <c:pt idx="17224">
                  <c:v>-80.1538461538462</c:v>
                </c:pt>
                <c:pt idx="17225">
                  <c:v>-79.4230769230769</c:v>
                </c:pt>
                <c:pt idx="17226">
                  <c:v>-78.6420118343195</c:v>
                </c:pt>
                <c:pt idx="17227">
                  <c:v>-77.7958579881657</c:v>
                </c:pt>
                <c:pt idx="17228">
                  <c:v>-76.9467455621302</c:v>
                </c:pt>
                <c:pt idx="17229">
                  <c:v>-76.0295857988166</c:v>
                </c:pt>
                <c:pt idx="17230">
                  <c:v>-75.0266272189349</c:v>
                </c:pt>
                <c:pt idx="17231">
                  <c:v>-73.9319526627219</c:v>
                </c:pt>
                <c:pt idx="17232">
                  <c:v>-72.7781065088757</c:v>
                </c:pt>
                <c:pt idx="17233">
                  <c:v>-71.5739644970414</c:v>
                </c:pt>
                <c:pt idx="17234">
                  <c:v>-70.292899408284</c:v>
                </c:pt>
                <c:pt idx="17235">
                  <c:v>-68.9378698224852</c:v>
                </c:pt>
                <c:pt idx="17236">
                  <c:v>-67.5769230769231</c:v>
                </c:pt>
                <c:pt idx="17237">
                  <c:v>-66.2011834319527</c:v>
                </c:pt>
                <c:pt idx="17238">
                  <c:v>-64.801775147929</c:v>
                </c:pt>
                <c:pt idx="17239">
                  <c:v>-63.3520710059172</c:v>
                </c:pt>
                <c:pt idx="17240">
                  <c:v>-61.8934911242604</c:v>
                </c:pt>
                <c:pt idx="17241">
                  <c:v>-60.3994082840237</c:v>
                </c:pt>
                <c:pt idx="17242">
                  <c:v>-58.9082840236686</c:v>
                </c:pt>
                <c:pt idx="17243">
                  <c:v>-57.3934911242604</c:v>
                </c:pt>
                <c:pt idx="17244">
                  <c:v>-55.9023668639053</c:v>
                </c:pt>
                <c:pt idx="17245">
                  <c:v>-54.3757396449704</c:v>
                </c:pt>
                <c:pt idx="17246">
                  <c:v>-52.801775147929</c:v>
                </c:pt>
                <c:pt idx="17247">
                  <c:v>-51.1834319526627</c:v>
                </c:pt>
                <c:pt idx="17248">
                  <c:v>-49.5236686390533</c:v>
                </c:pt>
                <c:pt idx="17249">
                  <c:v>-47.8136094674556</c:v>
                </c:pt>
                <c:pt idx="17250">
                  <c:v>-46.0887573964497</c:v>
                </c:pt>
                <c:pt idx="17251">
                  <c:v>-44.3846153846154</c:v>
                </c:pt>
                <c:pt idx="17252">
                  <c:v>-42.689349112426</c:v>
                </c:pt>
                <c:pt idx="17253">
                  <c:v>-41.0118343195266</c:v>
                </c:pt>
                <c:pt idx="17254">
                  <c:v>-39.3136094674556</c:v>
                </c:pt>
                <c:pt idx="17255">
                  <c:v>-37.6242603550296</c:v>
                </c:pt>
                <c:pt idx="17256">
                  <c:v>-35.9497041420118</c:v>
                </c:pt>
                <c:pt idx="17257">
                  <c:v>-34.2869822485207</c:v>
                </c:pt>
                <c:pt idx="17258">
                  <c:v>-32.6449704142012</c:v>
                </c:pt>
                <c:pt idx="17259">
                  <c:v>-31.0443786982249</c:v>
                </c:pt>
                <c:pt idx="17260">
                  <c:v>-29.5177514792899</c:v>
                </c:pt>
                <c:pt idx="17261">
                  <c:v>-28.0414201183432</c:v>
                </c:pt>
                <c:pt idx="17262">
                  <c:v>-26.594674556213</c:v>
                </c:pt>
                <c:pt idx="17263">
                  <c:v>-25.1508875739645</c:v>
                </c:pt>
                <c:pt idx="17264">
                  <c:v>-23.7278106508876</c:v>
                </c:pt>
                <c:pt idx="17265">
                  <c:v>-22.3757396449704</c:v>
                </c:pt>
                <c:pt idx="17266">
                  <c:v>-21.0798816568047</c:v>
                </c:pt>
                <c:pt idx="17267">
                  <c:v>-19.9260355029586</c:v>
                </c:pt>
                <c:pt idx="17268">
                  <c:v>-18.8934911242604</c:v>
                </c:pt>
                <c:pt idx="17269">
                  <c:v>-17.9852071005917</c:v>
                </c:pt>
                <c:pt idx="17270">
                  <c:v>-17.1686390532544</c:v>
                </c:pt>
                <c:pt idx="17271">
                  <c:v>-16.4585798816568</c:v>
                </c:pt>
                <c:pt idx="17272">
                  <c:v>-15.8639053254438</c:v>
                </c:pt>
                <c:pt idx="17273">
                  <c:v>-15.3757396449704</c:v>
                </c:pt>
                <c:pt idx="17274">
                  <c:v>-15.0384615384615</c:v>
                </c:pt>
                <c:pt idx="17275">
                  <c:v>-14.8727810650888</c:v>
                </c:pt>
                <c:pt idx="17276">
                  <c:v>-14.8668639053254</c:v>
                </c:pt>
                <c:pt idx="17277">
                  <c:v>-14.991124260355</c:v>
                </c:pt>
                <c:pt idx="17278">
                  <c:v>-15.1952662721894</c:v>
                </c:pt>
                <c:pt idx="17279">
                  <c:v>-15.4970414201183</c:v>
                </c:pt>
                <c:pt idx="17280">
                  <c:v>-15.8579881656805</c:v>
                </c:pt>
                <c:pt idx="17281">
                  <c:v>-16.2810650887574</c:v>
                </c:pt>
                <c:pt idx="17282">
                  <c:v>-16.7751479289941</c:v>
                </c:pt>
                <c:pt idx="17283">
                  <c:v>-17.4023668639053</c:v>
                </c:pt>
                <c:pt idx="17284">
                  <c:v>-18.1479289940828</c:v>
                </c:pt>
                <c:pt idx="17285">
                  <c:v>-18.9585798816568</c:v>
                </c:pt>
                <c:pt idx="17286">
                  <c:v>-19.8313609467456</c:v>
                </c:pt>
                <c:pt idx="17287">
                  <c:v>-20.7869822485207</c:v>
                </c:pt>
                <c:pt idx="17288">
                  <c:v>-21.792899408284</c:v>
                </c:pt>
                <c:pt idx="17289">
                  <c:v>-22.8698224852071</c:v>
                </c:pt>
                <c:pt idx="17290">
                  <c:v>-24</c:v>
                </c:pt>
                <c:pt idx="17291">
                  <c:v>-25.2130177514793</c:v>
                </c:pt>
                <c:pt idx="17292">
                  <c:v>-26.4852071005917</c:v>
                </c:pt>
                <c:pt idx="17293">
                  <c:v>-27.7958579881657</c:v>
                </c:pt>
                <c:pt idx="17294">
                  <c:v>-29.1331360946746</c:v>
                </c:pt>
                <c:pt idx="17295">
                  <c:v>-30.4940828402367</c:v>
                </c:pt>
                <c:pt idx="17296">
                  <c:v>-31.8579881656805</c:v>
                </c:pt>
                <c:pt idx="17297">
                  <c:v>-33.2396449704142</c:v>
                </c:pt>
                <c:pt idx="17298">
                  <c:v>-34.6538461538462</c:v>
                </c:pt>
                <c:pt idx="17299">
                  <c:v>-36.0680473372781</c:v>
                </c:pt>
                <c:pt idx="17300">
                  <c:v>-37.4526627218935</c:v>
                </c:pt>
                <c:pt idx="17301">
                  <c:v>-38.7781065088757</c:v>
                </c:pt>
                <c:pt idx="17302">
                  <c:v>-40.0443786982249</c:v>
                </c:pt>
                <c:pt idx="17303">
                  <c:v>-41.2426035502959</c:v>
                </c:pt>
                <c:pt idx="17304">
                  <c:v>-42.4467455621302</c:v>
                </c:pt>
                <c:pt idx="17305">
                  <c:v>-43.6242603550296</c:v>
                </c:pt>
                <c:pt idx="17306">
                  <c:v>-44.801775147929</c:v>
                </c:pt>
                <c:pt idx="17307">
                  <c:v>-45.9792899408284</c:v>
                </c:pt>
                <c:pt idx="17308">
                  <c:v>-47.1627218934911</c:v>
                </c:pt>
                <c:pt idx="17309">
                  <c:v>-48.2810650887574</c:v>
                </c:pt>
                <c:pt idx="17310">
                  <c:v>-49.301775147929</c:v>
                </c:pt>
                <c:pt idx="17311">
                  <c:v>-50.2662721893491</c:v>
                </c:pt>
                <c:pt idx="17312">
                  <c:v>-51.2278106508876</c:v>
                </c:pt>
                <c:pt idx="17313">
                  <c:v>-52.1775147928994</c:v>
                </c:pt>
                <c:pt idx="17314">
                  <c:v>-53.1449704142012</c:v>
                </c:pt>
                <c:pt idx="17315">
                  <c:v>-54.1183431952663</c:v>
                </c:pt>
                <c:pt idx="17316">
                  <c:v>-55.103550295858</c:v>
                </c:pt>
                <c:pt idx="17317">
                  <c:v>-55.9940828402367</c:v>
                </c:pt>
                <c:pt idx="17318">
                  <c:v>-56.8313609467456</c:v>
                </c:pt>
                <c:pt idx="17319">
                  <c:v>-57.5798816568047</c:v>
                </c:pt>
                <c:pt idx="17320">
                  <c:v>-58.2396449704142</c:v>
                </c:pt>
                <c:pt idx="17321">
                  <c:v>-58.8313609467456</c:v>
                </c:pt>
                <c:pt idx="17322">
                  <c:v>-59.4112426035503</c:v>
                </c:pt>
                <c:pt idx="17323">
                  <c:v>-59.9852071005917</c:v>
                </c:pt>
                <c:pt idx="17324">
                  <c:v>-60.4822485207101</c:v>
                </c:pt>
                <c:pt idx="17325">
                  <c:v>-60.9289940828402</c:v>
                </c:pt>
                <c:pt idx="17326">
                  <c:v>-61.3076923076923</c:v>
                </c:pt>
                <c:pt idx="17327">
                  <c:v>-61.6094674556213</c:v>
                </c:pt>
                <c:pt idx="17328">
                  <c:v>-61.8402366863905</c:v>
                </c:pt>
                <c:pt idx="17329">
                  <c:v>-62.0147928994083</c:v>
                </c:pt>
                <c:pt idx="17330">
                  <c:v>-62.1449704142012</c:v>
                </c:pt>
                <c:pt idx="17331">
                  <c:v>-62.2248520710059</c:v>
                </c:pt>
                <c:pt idx="17332">
                  <c:v>-62.2781065088757</c:v>
                </c:pt>
                <c:pt idx="17333">
                  <c:v>-62.3195266272189</c:v>
                </c:pt>
                <c:pt idx="17334">
                  <c:v>-62.310650887574</c:v>
                </c:pt>
                <c:pt idx="17335">
                  <c:v>-62.2366863905325</c:v>
                </c:pt>
                <c:pt idx="17336">
                  <c:v>-62.1183431952663</c:v>
                </c:pt>
                <c:pt idx="17337">
                  <c:v>-61.98224852071</c:v>
                </c:pt>
                <c:pt idx="17338">
                  <c:v>-61.7514792899408</c:v>
                </c:pt>
                <c:pt idx="17339">
                  <c:v>-61.4556213017752</c:v>
                </c:pt>
                <c:pt idx="17340">
                  <c:v>-61.1153846153846</c:v>
                </c:pt>
                <c:pt idx="17341">
                  <c:v>-60.7218934911243</c:v>
                </c:pt>
                <c:pt idx="17342">
                  <c:v>-60.2840236686391</c:v>
                </c:pt>
                <c:pt idx="17343">
                  <c:v>-59.8550295857988</c:v>
                </c:pt>
                <c:pt idx="17344">
                  <c:v>-59.4201183431953</c:v>
                </c:pt>
                <c:pt idx="17345">
                  <c:v>-58.9704142011834</c:v>
                </c:pt>
                <c:pt idx="17346">
                  <c:v>-58.5</c:v>
                </c:pt>
                <c:pt idx="17347">
                  <c:v>-58</c:v>
                </c:pt>
                <c:pt idx="17348">
                  <c:v>-57.4585798816568</c:v>
                </c:pt>
                <c:pt idx="17349">
                  <c:v>-56.8579881656805</c:v>
                </c:pt>
                <c:pt idx="17350">
                  <c:v>-56.2721893491124</c:v>
                </c:pt>
                <c:pt idx="17351">
                  <c:v>-55.707100591716</c:v>
                </c:pt>
                <c:pt idx="17352">
                  <c:v>-55.1479289940829</c:v>
                </c:pt>
                <c:pt idx="17353">
                  <c:v>-54.6094674556213</c:v>
                </c:pt>
                <c:pt idx="17354">
                  <c:v>-54.0887573964497</c:v>
                </c:pt>
                <c:pt idx="17355">
                  <c:v>-53.5621301775148</c:v>
                </c:pt>
                <c:pt idx="17356">
                  <c:v>-53.008875739645</c:v>
                </c:pt>
                <c:pt idx="17357">
                  <c:v>-52.4319526627219</c:v>
                </c:pt>
                <c:pt idx="17358">
                  <c:v>-51.8491124260355</c:v>
                </c:pt>
                <c:pt idx="17359">
                  <c:v>-51.2159763313609</c:v>
                </c:pt>
                <c:pt idx="17360">
                  <c:v>-50.5769230769231</c:v>
                </c:pt>
                <c:pt idx="17361">
                  <c:v>-49.9792899408284</c:v>
                </c:pt>
                <c:pt idx="17362">
                  <c:v>-49.4467455621302</c:v>
                </c:pt>
                <c:pt idx="17363">
                  <c:v>-48.8994082840237</c:v>
                </c:pt>
                <c:pt idx="17364">
                  <c:v>-48.3343195266272</c:v>
                </c:pt>
                <c:pt idx="17365">
                  <c:v>-47.7455621301775</c:v>
                </c:pt>
                <c:pt idx="17366">
                  <c:v>-47.0917159763314</c:v>
                </c:pt>
                <c:pt idx="17367">
                  <c:v>-46.3757396449704</c:v>
                </c:pt>
                <c:pt idx="17368">
                  <c:v>-45.6242603550296</c:v>
                </c:pt>
                <c:pt idx="17369">
                  <c:v>-44.8076923076923</c:v>
                </c:pt>
                <c:pt idx="17370">
                  <c:v>-43.9082840236686</c:v>
                </c:pt>
                <c:pt idx="17371">
                  <c:v>-42.914201183432</c:v>
                </c:pt>
                <c:pt idx="17372">
                  <c:v>-41.8668639053254</c:v>
                </c:pt>
                <c:pt idx="17373">
                  <c:v>-40.7189349112426</c:v>
                </c:pt>
                <c:pt idx="17374">
                  <c:v>-39.4704142011834</c:v>
                </c:pt>
                <c:pt idx="17375">
                  <c:v>-38.1242603550296</c:v>
                </c:pt>
                <c:pt idx="17376">
                  <c:v>-36.6923076923077</c:v>
                </c:pt>
                <c:pt idx="17377">
                  <c:v>-35.1686390532544</c:v>
                </c:pt>
                <c:pt idx="17378">
                  <c:v>-33.5739644970414</c:v>
                </c:pt>
                <c:pt idx="17379">
                  <c:v>-31.9201183431953</c:v>
                </c:pt>
                <c:pt idx="17380">
                  <c:v>-30.2337278106509</c:v>
                </c:pt>
                <c:pt idx="17381">
                  <c:v>-28.4940828402367</c:v>
                </c:pt>
                <c:pt idx="17382">
                  <c:v>-26.6952662721894</c:v>
                </c:pt>
                <c:pt idx="17383">
                  <c:v>-24.887573964497</c:v>
                </c:pt>
                <c:pt idx="17384">
                  <c:v>-23.0502958579882</c:v>
                </c:pt>
                <c:pt idx="17385">
                  <c:v>-21.2218934911243</c:v>
                </c:pt>
                <c:pt idx="17386">
                  <c:v>-19.3786982248521</c:v>
                </c:pt>
                <c:pt idx="17387">
                  <c:v>-17.4763313609467</c:v>
                </c:pt>
                <c:pt idx="17388">
                  <c:v>-15.4881656804734</c:v>
                </c:pt>
                <c:pt idx="17389">
                  <c:v>-13.4467455621302</c:v>
                </c:pt>
                <c:pt idx="17390">
                  <c:v>-11.396449704142</c:v>
                </c:pt>
                <c:pt idx="17391">
                  <c:v>-9.32840236686391</c:v>
                </c:pt>
                <c:pt idx="17392">
                  <c:v>-7.27514792899409</c:v>
                </c:pt>
                <c:pt idx="17393">
                  <c:v>-5.24556213017752</c:v>
                </c:pt>
                <c:pt idx="17394">
                  <c:v>-3.21597633136095</c:v>
                </c:pt>
                <c:pt idx="17395">
                  <c:v>-1.20710059171598</c:v>
                </c:pt>
                <c:pt idx="17396">
                  <c:v>0.775147928994083</c:v>
                </c:pt>
                <c:pt idx="17397">
                  <c:v>2.73076923076923</c:v>
                </c:pt>
                <c:pt idx="17398">
                  <c:v>4.69230769230769</c:v>
                </c:pt>
                <c:pt idx="17399">
                  <c:v>6.56804733727811</c:v>
                </c:pt>
                <c:pt idx="17400">
                  <c:v>8.33136094674556</c:v>
                </c:pt>
                <c:pt idx="17401">
                  <c:v>9.96449704142012</c:v>
                </c:pt>
                <c:pt idx="17402">
                  <c:v>11.5118343195266</c:v>
                </c:pt>
                <c:pt idx="17403">
                  <c:v>12.9585798816568</c:v>
                </c:pt>
                <c:pt idx="17404">
                  <c:v>14.2958579881657</c:v>
                </c:pt>
                <c:pt idx="17405">
                  <c:v>15.5798816568047</c:v>
                </c:pt>
                <c:pt idx="17406">
                  <c:v>16.8372781065089</c:v>
                </c:pt>
                <c:pt idx="17407">
                  <c:v>18.0414201183432</c:v>
                </c:pt>
                <c:pt idx="17408">
                  <c:v>19.1923076923077</c:v>
                </c:pt>
                <c:pt idx="17409">
                  <c:v>20.3372781065089</c:v>
                </c:pt>
                <c:pt idx="17410">
                  <c:v>21.4526627218935</c:v>
                </c:pt>
                <c:pt idx="17411">
                  <c:v>22.5236686390533</c:v>
                </c:pt>
                <c:pt idx="17412">
                  <c:v>23.5443786982249</c:v>
                </c:pt>
                <c:pt idx="17413">
                  <c:v>24.5147928994083</c:v>
                </c:pt>
                <c:pt idx="17414">
                  <c:v>25.4378698224852</c:v>
                </c:pt>
                <c:pt idx="17415">
                  <c:v>26.2810650887574</c:v>
                </c:pt>
                <c:pt idx="17416">
                  <c:v>27.0739644970414</c:v>
                </c:pt>
                <c:pt idx="17417">
                  <c:v>27.8372781065089</c:v>
                </c:pt>
                <c:pt idx="17418">
                  <c:v>28.5769230769231</c:v>
                </c:pt>
                <c:pt idx="17419">
                  <c:v>29.2840236686391</c:v>
                </c:pt>
                <c:pt idx="17420">
                  <c:v>29.9378698224852</c:v>
                </c:pt>
                <c:pt idx="17421">
                  <c:v>30.5443786982249</c:v>
                </c:pt>
                <c:pt idx="17422">
                  <c:v>31.1153846153846</c:v>
                </c:pt>
                <c:pt idx="17423">
                  <c:v>31.594674556213</c:v>
                </c:pt>
                <c:pt idx="17424">
                  <c:v>32.0029585798817</c:v>
                </c:pt>
                <c:pt idx="17425">
                  <c:v>32.4171597633136</c:v>
                </c:pt>
                <c:pt idx="17426">
                  <c:v>32.8727810650888</c:v>
                </c:pt>
                <c:pt idx="17427">
                  <c:v>33.3550295857988</c:v>
                </c:pt>
                <c:pt idx="17428">
                  <c:v>33.8461538461539</c:v>
                </c:pt>
                <c:pt idx="17429">
                  <c:v>34.3402366863905</c:v>
                </c:pt>
                <c:pt idx="17430">
                  <c:v>34.8047337278107</c:v>
                </c:pt>
                <c:pt idx="17431">
                  <c:v>35.1863905325444</c:v>
                </c:pt>
                <c:pt idx="17432">
                  <c:v>35.5355029585799</c:v>
                </c:pt>
                <c:pt idx="17433">
                  <c:v>35.8461538461538</c:v>
                </c:pt>
                <c:pt idx="17434">
                  <c:v>36.0887573964497</c:v>
                </c:pt>
                <c:pt idx="17435">
                  <c:v>36.2573964497041</c:v>
                </c:pt>
                <c:pt idx="17436">
                  <c:v>36.3757396449704</c:v>
                </c:pt>
                <c:pt idx="17437">
                  <c:v>36.4881656804734</c:v>
                </c:pt>
                <c:pt idx="17438">
                  <c:v>36.5769230769231</c:v>
                </c:pt>
                <c:pt idx="17439">
                  <c:v>36.6153846153846</c:v>
                </c:pt>
                <c:pt idx="17440">
                  <c:v>36.5769230769231</c:v>
                </c:pt>
                <c:pt idx="17441">
                  <c:v>36.4763313609467</c:v>
                </c:pt>
                <c:pt idx="17442">
                  <c:v>36.3402366863905</c:v>
                </c:pt>
                <c:pt idx="17443">
                  <c:v>36.1745562130177</c:v>
                </c:pt>
                <c:pt idx="17444">
                  <c:v>35.9940828402367</c:v>
                </c:pt>
                <c:pt idx="17445">
                  <c:v>35.7662721893491</c:v>
                </c:pt>
                <c:pt idx="17446">
                  <c:v>35.4792899408284</c:v>
                </c:pt>
                <c:pt idx="17447">
                  <c:v>35.1597633136095</c:v>
                </c:pt>
                <c:pt idx="17448">
                  <c:v>34.7514792899408</c:v>
                </c:pt>
                <c:pt idx="17449">
                  <c:v>34.284023668639</c:v>
                </c:pt>
                <c:pt idx="17450">
                  <c:v>33.7130177514793</c:v>
                </c:pt>
                <c:pt idx="17451">
                  <c:v>33.0414201183432</c:v>
                </c:pt>
                <c:pt idx="17452">
                  <c:v>32.2573964497041</c:v>
                </c:pt>
                <c:pt idx="17453">
                  <c:v>31.3786982248521</c:v>
                </c:pt>
                <c:pt idx="17454">
                  <c:v>30.4556213017752</c:v>
                </c:pt>
                <c:pt idx="17455">
                  <c:v>29.491124260355</c:v>
                </c:pt>
                <c:pt idx="17456">
                  <c:v>28.5147928994083</c:v>
                </c:pt>
                <c:pt idx="17457">
                  <c:v>27.5</c:v>
                </c:pt>
                <c:pt idx="17458">
                  <c:v>26.4112426035503</c:v>
                </c:pt>
                <c:pt idx="17459">
                  <c:v>25.2573964497041</c:v>
                </c:pt>
                <c:pt idx="17460">
                  <c:v>24.0029585798817</c:v>
                </c:pt>
                <c:pt idx="17461">
                  <c:v>22.6834319526627</c:v>
                </c:pt>
                <c:pt idx="17462">
                  <c:v>21.3313609467456</c:v>
                </c:pt>
                <c:pt idx="17463">
                  <c:v>19.9378698224852</c:v>
                </c:pt>
                <c:pt idx="17464">
                  <c:v>18.5266272189349</c:v>
                </c:pt>
                <c:pt idx="17465">
                  <c:v>17.1449704142012</c:v>
                </c:pt>
                <c:pt idx="17466">
                  <c:v>15.8284023668639</c:v>
                </c:pt>
                <c:pt idx="17467">
                  <c:v>14.5562130177515</c:v>
                </c:pt>
                <c:pt idx="17468">
                  <c:v>13.3076923076923</c:v>
                </c:pt>
                <c:pt idx="17469">
                  <c:v>12.0443786982249</c:v>
                </c:pt>
                <c:pt idx="17470">
                  <c:v>10.7603550295858</c:v>
                </c:pt>
                <c:pt idx="17471">
                  <c:v>9.50591715976332</c:v>
                </c:pt>
                <c:pt idx="17472">
                  <c:v>8.31656804733728</c:v>
                </c:pt>
                <c:pt idx="17473">
                  <c:v>7.20118343195266</c:v>
                </c:pt>
                <c:pt idx="17474">
                  <c:v>6.16272189349113</c:v>
                </c:pt>
                <c:pt idx="17475">
                  <c:v>5.15976331360947</c:v>
                </c:pt>
                <c:pt idx="17476">
                  <c:v>4.20414201183432</c:v>
                </c:pt>
                <c:pt idx="17477">
                  <c:v>3.29585798816568</c:v>
                </c:pt>
                <c:pt idx="17478">
                  <c:v>2.43491124260355</c:v>
                </c:pt>
                <c:pt idx="17479">
                  <c:v>1.61834319526627</c:v>
                </c:pt>
                <c:pt idx="17480">
                  <c:v>0.837278106508875</c:v>
                </c:pt>
                <c:pt idx="17481">
                  <c:v>0.0946745562130174</c:v>
                </c:pt>
                <c:pt idx="17482">
                  <c:v>-0.609467455621302</c:v>
                </c:pt>
                <c:pt idx="17483">
                  <c:v>-1.22189349112426</c:v>
                </c:pt>
                <c:pt idx="17484">
                  <c:v>-1.75443786982249</c:v>
                </c:pt>
                <c:pt idx="17485">
                  <c:v>-2.17751479289941</c:v>
                </c:pt>
                <c:pt idx="17486">
                  <c:v>-2.42011834319527</c:v>
                </c:pt>
                <c:pt idx="17487">
                  <c:v>-2.54437869822485</c:v>
                </c:pt>
                <c:pt idx="17488">
                  <c:v>-2.55621301775148</c:v>
                </c:pt>
                <c:pt idx="17489">
                  <c:v>-2.47337278106509</c:v>
                </c:pt>
                <c:pt idx="17490">
                  <c:v>-2.35798816568047</c:v>
                </c:pt>
                <c:pt idx="17491">
                  <c:v>-2.28698224852071</c:v>
                </c:pt>
                <c:pt idx="17492">
                  <c:v>-2.25147928994083</c:v>
                </c:pt>
                <c:pt idx="17493">
                  <c:v>-2.2189349112426</c:v>
                </c:pt>
                <c:pt idx="17494">
                  <c:v>-2.22781065088757</c:v>
                </c:pt>
                <c:pt idx="17495">
                  <c:v>-2.23668639053254</c:v>
                </c:pt>
                <c:pt idx="17496">
                  <c:v>-2.23076923076923</c:v>
                </c:pt>
                <c:pt idx="17497">
                  <c:v>-2.22485207100592</c:v>
                </c:pt>
                <c:pt idx="17498">
                  <c:v>-2.27514792899408</c:v>
                </c:pt>
                <c:pt idx="17499">
                  <c:v>-2.41715976331361</c:v>
                </c:pt>
                <c:pt idx="17500">
                  <c:v>-2.58284023668639</c:v>
                </c:pt>
                <c:pt idx="17501">
                  <c:v>-2.7396449704142</c:v>
                </c:pt>
                <c:pt idx="17502">
                  <c:v>-2.88165680473373</c:v>
                </c:pt>
                <c:pt idx="17503">
                  <c:v>-3.02958579881657</c:v>
                </c:pt>
                <c:pt idx="17504">
                  <c:v>-3.13905325443787</c:v>
                </c:pt>
                <c:pt idx="17505">
                  <c:v>-3.22189349112426</c:v>
                </c:pt>
                <c:pt idx="17506">
                  <c:v>-3.29585798816568</c:v>
                </c:pt>
                <c:pt idx="17507">
                  <c:v>-3.33431952662722</c:v>
                </c:pt>
                <c:pt idx="17508">
                  <c:v>-3.31065088757396</c:v>
                </c:pt>
                <c:pt idx="17509">
                  <c:v>-3.26331360946745</c:v>
                </c:pt>
                <c:pt idx="17510">
                  <c:v>-3.20414201183432</c:v>
                </c:pt>
                <c:pt idx="17511">
                  <c:v>-3.11834319526627</c:v>
                </c:pt>
                <c:pt idx="17512">
                  <c:v>-2.99704142011834</c:v>
                </c:pt>
                <c:pt idx="17513">
                  <c:v>-2.83727810650887</c:v>
                </c:pt>
                <c:pt idx="17514">
                  <c:v>-2.63609467455621</c:v>
                </c:pt>
                <c:pt idx="17515">
                  <c:v>-2.38165680473373</c:v>
                </c:pt>
                <c:pt idx="17516">
                  <c:v>-2.00591715976331</c:v>
                </c:pt>
                <c:pt idx="17517">
                  <c:v>-1.46449704142012</c:v>
                </c:pt>
                <c:pt idx="17518">
                  <c:v>-0.775147928994081</c:v>
                </c:pt>
                <c:pt idx="17519">
                  <c:v>0.0177514792899427</c:v>
                </c:pt>
                <c:pt idx="17520">
                  <c:v>0.946745562130179</c:v>
                </c:pt>
                <c:pt idx="17521">
                  <c:v>1.96153846153846</c:v>
                </c:pt>
                <c:pt idx="17522">
                  <c:v>3.05621301775148</c:v>
                </c:pt>
                <c:pt idx="17523">
                  <c:v>4.26331360946746</c:v>
                </c:pt>
                <c:pt idx="17524">
                  <c:v>5.64792899408284</c:v>
                </c:pt>
                <c:pt idx="17525">
                  <c:v>7.1715976331361</c:v>
                </c:pt>
                <c:pt idx="17526">
                  <c:v>8.82544378698225</c:v>
                </c:pt>
                <c:pt idx="17527">
                  <c:v>10.594674556213</c:v>
                </c:pt>
                <c:pt idx="17528">
                  <c:v>12.4792899408284</c:v>
                </c:pt>
                <c:pt idx="17529">
                  <c:v>14.4822485207101</c:v>
                </c:pt>
                <c:pt idx="17530">
                  <c:v>16.5236686390533</c:v>
                </c:pt>
                <c:pt idx="17531">
                  <c:v>18.6627218934911</c:v>
                </c:pt>
                <c:pt idx="17532">
                  <c:v>20.8994082840237</c:v>
                </c:pt>
                <c:pt idx="17533">
                  <c:v>23.2189349112426</c:v>
                </c:pt>
                <c:pt idx="17534">
                  <c:v>25.5976331360947</c:v>
                </c:pt>
                <c:pt idx="17535">
                  <c:v>28.103550295858</c:v>
                </c:pt>
                <c:pt idx="17536">
                  <c:v>30.698224852071</c:v>
                </c:pt>
                <c:pt idx="17537">
                  <c:v>33.3224852071006</c:v>
                </c:pt>
                <c:pt idx="17538">
                  <c:v>35.9674556213018</c:v>
                </c:pt>
                <c:pt idx="17539">
                  <c:v>38.6538461538462</c:v>
                </c:pt>
                <c:pt idx="17540">
                  <c:v>41.3639053254438</c:v>
                </c:pt>
                <c:pt idx="17541">
                  <c:v>44.103550295858</c:v>
                </c:pt>
                <c:pt idx="17542">
                  <c:v>46.8461538461539</c:v>
                </c:pt>
                <c:pt idx="17543">
                  <c:v>49.603550295858</c:v>
                </c:pt>
                <c:pt idx="17544">
                  <c:v>52.3372781065089</c:v>
                </c:pt>
                <c:pt idx="17545">
                  <c:v>55.0710059171598</c:v>
                </c:pt>
                <c:pt idx="17546">
                  <c:v>57.7958579881657</c:v>
                </c:pt>
                <c:pt idx="17547">
                  <c:v>60.5355029585799</c:v>
                </c:pt>
                <c:pt idx="17548">
                  <c:v>63.2573964497041</c:v>
                </c:pt>
                <c:pt idx="17549">
                  <c:v>65.9408284023669</c:v>
                </c:pt>
                <c:pt idx="17550">
                  <c:v>68.5798816568047</c:v>
                </c:pt>
                <c:pt idx="17551">
                  <c:v>71.1952662721893</c:v>
                </c:pt>
                <c:pt idx="17552">
                  <c:v>73.7455621301775</c:v>
                </c:pt>
                <c:pt idx="17553">
                  <c:v>76.2218934911243</c:v>
                </c:pt>
                <c:pt idx="17554">
                  <c:v>78.6301775147929</c:v>
                </c:pt>
                <c:pt idx="17555">
                  <c:v>80.9763313609468</c:v>
                </c:pt>
                <c:pt idx="17556">
                  <c:v>83.2869822485207</c:v>
                </c:pt>
                <c:pt idx="17557">
                  <c:v>85.5207100591716</c:v>
                </c:pt>
                <c:pt idx="17558">
                  <c:v>87.6568047337278</c:v>
                </c:pt>
                <c:pt idx="17559">
                  <c:v>89.698224852071</c:v>
                </c:pt>
                <c:pt idx="17560">
                  <c:v>91.6627218934911</c:v>
                </c:pt>
                <c:pt idx="17561">
                  <c:v>93.491124260355</c:v>
                </c:pt>
                <c:pt idx="17562">
                  <c:v>95.2307692307692</c:v>
                </c:pt>
                <c:pt idx="17563">
                  <c:v>96.8846153846154</c:v>
                </c:pt>
                <c:pt idx="17564">
                  <c:v>98.4467455621302</c:v>
                </c:pt>
                <c:pt idx="17565">
                  <c:v>99.9023668639053</c:v>
                </c:pt>
                <c:pt idx="17566">
                  <c:v>101.269230769231</c:v>
                </c:pt>
                <c:pt idx="17567">
                  <c:v>102.502958579882</c:v>
                </c:pt>
                <c:pt idx="17568">
                  <c:v>103.633136094675</c:v>
                </c:pt>
                <c:pt idx="17569">
                  <c:v>104.62426035503</c:v>
                </c:pt>
                <c:pt idx="17570">
                  <c:v>105.494082840237</c:v>
                </c:pt>
                <c:pt idx="17571">
                  <c:v>106.263313609467</c:v>
                </c:pt>
                <c:pt idx="17572">
                  <c:v>106.926035502959</c:v>
                </c:pt>
                <c:pt idx="17573">
                  <c:v>107.449704142012</c:v>
                </c:pt>
                <c:pt idx="17574">
                  <c:v>107.852071005917</c:v>
                </c:pt>
                <c:pt idx="17575">
                  <c:v>108.109467455621</c:v>
                </c:pt>
                <c:pt idx="17576">
                  <c:v>108.192307692308</c:v>
                </c:pt>
                <c:pt idx="17577">
                  <c:v>108.150887573965</c:v>
                </c:pt>
                <c:pt idx="17578">
                  <c:v>107.991124260355</c:v>
                </c:pt>
                <c:pt idx="17579">
                  <c:v>107.715976331361</c:v>
                </c:pt>
                <c:pt idx="17580">
                  <c:v>107.37573964497</c:v>
                </c:pt>
                <c:pt idx="17581">
                  <c:v>106.949704142012</c:v>
                </c:pt>
                <c:pt idx="17582">
                  <c:v>106.42899408284</c:v>
                </c:pt>
                <c:pt idx="17583">
                  <c:v>105.834319526627</c:v>
                </c:pt>
                <c:pt idx="17584">
                  <c:v>105.156804733728</c:v>
                </c:pt>
                <c:pt idx="17585">
                  <c:v>104.408284023669</c:v>
                </c:pt>
                <c:pt idx="17586">
                  <c:v>103.576923076923</c:v>
                </c:pt>
                <c:pt idx="17587">
                  <c:v>102.665680473373</c:v>
                </c:pt>
                <c:pt idx="17588">
                  <c:v>101.715976331361</c:v>
                </c:pt>
                <c:pt idx="17589">
                  <c:v>100.751479289941</c:v>
                </c:pt>
                <c:pt idx="17590">
                  <c:v>99.6923076923077</c:v>
                </c:pt>
                <c:pt idx="17591">
                  <c:v>98.5976331360947</c:v>
                </c:pt>
                <c:pt idx="17592">
                  <c:v>97.4763313609468</c:v>
                </c:pt>
                <c:pt idx="17593">
                  <c:v>96.3313609467456</c:v>
                </c:pt>
                <c:pt idx="17594">
                  <c:v>95.1301775147929</c:v>
                </c:pt>
                <c:pt idx="17595">
                  <c:v>93.914201183432</c:v>
                </c:pt>
                <c:pt idx="17596">
                  <c:v>92.6568047337278</c:v>
                </c:pt>
                <c:pt idx="17597">
                  <c:v>91.3639053254438</c:v>
                </c:pt>
                <c:pt idx="17598">
                  <c:v>90.0088757396449</c:v>
                </c:pt>
                <c:pt idx="17599">
                  <c:v>88.6094674556213</c:v>
                </c:pt>
                <c:pt idx="17600">
                  <c:v>87.1923076923077</c:v>
                </c:pt>
                <c:pt idx="17601">
                  <c:v>85.7662721893491</c:v>
                </c:pt>
                <c:pt idx="17602">
                  <c:v>84.3491124260355</c:v>
                </c:pt>
                <c:pt idx="17603">
                  <c:v>82.914201183432</c:v>
                </c:pt>
                <c:pt idx="17604">
                  <c:v>81.4230769230769</c:v>
                </c:pt>
                <c:pt idx="17605">
                  <c:v>79.8875739644971</c:v>
                </c:pt>
                <c:pt idx="17606">
                  <c:v>78.2603550295858</c:v>
                </c:pt>
                <c:pt idx="17607">
                  <c:v>76.5650887573965</c:v>
                </c:pt>
                <c:pt idx="17608">
                  <c:v>74.8313609467456</c:v>
                </c:pt>
                <c:pt idx="17609">
                  <c:v>73.0769230769231</c:v>
                </c:pt>
                <c:pt idx="17610">
                  <c:v>71.3461538461539</c:v>
                </c:pt>
                <c:pt idx="17611">
                  <c:v>69.6183431952663</c:v>
                </c:pt>
                <c:pt idx="17612">
                  <c:v>67.914201183432</c:v>
                </c:pt>
                <c:pt idx="17613">
                  <c:v>66.215976331361</c:v>
                </c:pt>
                <c:pt idx="17614">
                  <c:v>64.4792899408284</c:v>
                </c:pt>
                <c:pt idx="17615">
                  <c:v>62.6508875739645</c:v>
                </c:pt>
                <c:pt idx="17616">
                  <c:v>60.8431952662722</c:v>
                </c:pt>
                <c:pt idx="17617">
                  <c:v>59.0266272189349</c:v>
                </c:pt>
                <c:pt idx="17618">
                  <c:v>57.215976331361</c:v>
                </c:pt>
                <c:pt idx="17619">
                  <c:v>55.4171597633136</c:v>
                </c:pt>
                <c:pt idx="17620">
                  <c:v>53.612426035503</c:v>
                </c:pt>
                <c:pt idx="17621">
                  <c:v>51.7662721893491</c:v>
                </c:pt>
                <c:pt idx="17622">
                  <c:v>49.896449704142</c:v>
                </c:pt>
                <c:pt idx="17623">
                  <c:v>47.9526627218935</c:v>
                </c:pt>
                <c:pt idx="17624">
                  <c:v>45.9881656804734</c:v>
                </c:pt>
                <c:pt idx="17625">
                  <c:v>44.0236686390533</c:v>
                </c:pt>
                <c:pt idx="17626">
                  <c:v>42.0857988165681</c:v>
                </c:pt>
                <c:pt idx="17627">
                  <c:v>40.1568047337278</c:v>
                </c:pt>
                <c:pt idx="17628">
                  <c:v>38.2840236686391</c:v>
                </c:pt>
                <c:pt idx="17629">
                  <c:v>36.4319526627219</c:v>
                </c:pt>
                <c:pt idx="17630">
                  <c:v>34.6449704142012</c:v>
                </c:pt>
                <c:pt idx="17631">
                  <c:v>32.9171597633136</c:v>
                </c:pt>
                <c:pt idx="17632">
                  <c:v>31.2366863905325</c:v>
                </c:pt>
                <c:pt idx="17633">
                  <c:v>29.6390532544379</c:v>
                </c:pt>
                <c:pt idx="17634">
                  <c:v>28.1153846153846</c:v>
                </c:pt>
                <c:pt idx="17635">
                  <c:v>26.6627218934911</c:v>
                </c:pt>
                <c:pt idx="17636">
                  <c:v>25.2751479289941</c:v>
                </c:pt>
                <c:pt idx="17637">
                  <c:v>23.9556213017751</c:v>
                </c:pt>
                <c:pt idx="17638">
                  <c:v>22.6627218934911</c:v>
                </c:pt>
                <c:pt idx="17639">
                  <c:v>21.3934911242604</c:v>
                </c:pt>
                <c:pt idx="17640">
                  <c:v>20.1715976331361</c:v>
                </c:pt>
                <c:pt idx="17641">
                  <c:v>19.0591715976331</c:v>
                </c:pt>
                <c:pt idx="17642">
                  <c:v>18.0355029585799</c:v>
                </c:pt>
                <c:pt idx="17643">
                  <c:v>17.1183431952663</c:v>
                </c:pt>
                <c:pt idx="17644">
                  <c:v>16.2159763313609</c:v>
                </c:pt>
                <c:pt idx="17645">
                  <c:v>15.405325443787</c:v>
                </c:pt>
                <c:pt idx="17646">
                  <c:v>14.6923076923077</c:v>
                </c:pt>
                <c:pt idx="17647">
                  <c:v>14.1065088757396</c:v>
                </c:pt>
                <c:pt idx="17648">
                  <c:v>13.6538461538462</c:v>
                </c:pt>
                <c:pt idx="17649">
                  <c:v>13.3343195266272</c:v>
                </c:pt>
                <c:pt idx="17650">
                  <c:v>13.1538461538462</c:v>
                </c:pt>
                <c:pt idx="17651">
                  <c:v>13.1213017751479</c:v>
                </c:pt>
                <c:pt idx="17652">
                  <c:v>13.189349112426</c:v>
                </c:pt>
                <c:pt idx="17653">
                  <c:v>13.3579881656805</c:v>
                </c:pt>
                <c:pt idx="17654">
                  <c:v>13.603550295858</c:v>
                </c:pt>
                <c:pt idx="17655">
                  <c:v>13.9644970414201</c:v>
                </c:pt>
                <c:pt idx="17656">
                  <c:v>14.4023668639053</c:v>
                </c:pt>
                <c:pt idx="17657">
                  <c:v>14.9615384615385</c:v>
                </c:pt>
                <c:pt idx="17658">
                  <c:v>15.6420118343195</c:v>
                </c:pt>
                <c:pt idx="17659">
                  <c:v>16.4260355029586</c:v>
                </c:pt>
                <c:pt idx="17660">
                  <c:v>17.301775147929</c:v>
                </c:pt>
                <c:pt idx="17661">
                  <c:v>18.2366863905325</c:v>
                </c:pt>
                <c:pt idx="17662">
                  <c:v>19.2514792899408</c:v>
                </c:pt>
                <c:pt idx="17663">
                  <c:v>20.3461538461538</c:v>
                </c:pt>
                <c:pt idx="17664">
                  <c:v>21.5207100591716</c:v>
                </c:pt>
                <c:pt idx="17665">
                  <c:v>22.810650887574</c:v>
                </c:pt>
                <c:pt idx="17666">
                  <c:v>24.2337278106509</c:v>
                </c:pt>
                <c:pt idx="17667">
                  <c:v>25.7248520710059</c:v>
                </c:pt>
                <c:pt idx="17668">
                  <c:v>27.2366863905326</c:v>
                </c:pt>
                <c:pt idx="17669">
                  <c:v>28.7721893491124</c:v>
                </c:pt>
                <c:pt idx="17670">
                  <c:v>30.396449704142</c:v>
                </c:pt>
                <c:pt idx="17671">
                  <c:v>32.0562130177515</c:v>
                </c:pt>
                <c:pt idx="17672">
                  <c:v>33.7366863905325</c:v>
                </c:pt>
                <c:pt idx="17673">
                  <c:v>35.4585798816568</c:v>
                </c:pt>
                <c:pt idx="17674">
                  <c:v>37.2396449704142</c:v>
                </c:pt>
                <c:pt idx="17675">
                  <c:v>39.094674556213</c:v>
                </c:pt>
                <c:pt idx="17676">
                  <c:v>41.0059171597633</c:v>
                </c:pt>
                <c:pt idx="17677">
                  <c:v>42.9822485207101</c:v>
                </c:pt>
                <c:pt idx="17678">
                  <c:v>45.0059171597633</c:v>
                </c:pt>
                <c:pt idx="17679">
                  <c:v>47.0828402366864</c:v>
                </c:pt>
                <c:pt idx="17680">
                  <c:v>49.2189349112426</c:v>
                </c:pt>
                <c:pt idx="17681">
                  <c:v>51.4142011834319</c:v>
                </c:pt>
                <c:pt idx="17682">
                  <c:v>53.6775147928994</c:v>
                </c:pt>
                <c:pt idx="17683">
                  <c:v>55.9970414201184</c:v>
                </c:pt>
                <c:pt idx="17684">
                  <c:v>58.3609467455621</c:v>
                </c:pt>
                <c:pt idx="17685">
                  <c:v>60.7278106508876</c:v>
                </c:pt>
                <c:pt idx="17686">
                  <c:v>63.0887573964497</c:v>
                </c:pt>
                <c:pt idx="17687">
                  <c:v>65.4526627218935</c:v>
                </c:pt>
                <c:pt idx="17688">
                  <c:v>67.8224852071006</c:v>
                </c:pt>
                <c:pt idx="17689">
                  <c:v>70.1597633136095</c:v>
                </c:pt>
                <c:pt idx="17690">
                  <c:v>72.4881656804734</c:v>
                </c:pt>
                <c:pt idx="17691">
                  <c:v>74.7958579881657</c:v>
                </c:pt>
                <c:pt idx="17692">
                  <c:v>77.0680473372781</c:v>
                </c:pt>
                <c:pt idx="17693">
                  <c:v>79.3076923076923</c:v>
                </c:pt>
                <c:pt idx="17694">
                  <c:v>81.5325443786982</c:v>
                </c:pt>
                <c:pt idx="17695">
                  <c:v>83.7218934911243</c:v>
                </c:pt>
                <c:pt idx="17696">
                  <c:v>85.8550295857988</c:v>
                </c:pt>
                <c:pt idx="17697">
                  <c:v>87.9408284023669</c:v>
                </c:pt>
                <c:pt idx="17698">
                  <c:v>90.0236686390533</c:v>
                </c:pt>
                <c:pt idx="17699">
                  <c:v>92.0621301775148</c:v>
                </c:pt>
                <c:pt idx="17700">
                  <c:v>94.0680473372781</c:v>
                </c:pt>
                <c:pt idx="17701">
                  <c:v>95.9881656804734</c:v>
                </c:pt>
                <c:pt idx="17702">
                  <c:v>97.8491124260355</c:v>
                </c:pt>
                <c:pt idx="17703">
                  <c:v>99.5798816568047</c:v>
                </c:pt>
                <c:pt idx="17704">
                  <c:v>101.233727810651</c:v>
                </c:pt>
                <c:pt idx="17705">
                  <c:v>102.769230769231</c:v>
                </c:pt>
                <c:pt idx="17706">
                  <c:v>104.171597633136</c:v>
                </c:pt>
                <c:pt idx="17707">
                  <c:v>105.449704142012</c:v>
                </c:pt>
                <c:pt idx="17708">
                  <c:v>106.644970414201</c:v>
                </c:pt>
                <c:pt idx="17709">
                  <c:v>107.739644970414</c:v>
                </c:pt>
                <c:pt idx="17710">
                  <c:v>108.724852071006</c:v>
                </c:pt>
                <c:pt idx="17711">
                  <c:v>109.600591715976</c:v>
                </c:pt>
                <c:pt idx="17712">
                  <c:v>110.39349112426</c:v>
                </c:pt>
                <c:pt idx="17713">
                  <c:v>111.073964497041</c:v>
                </c:pt>
                <c:pt idx="17714">
                  <c:v>111.62426035503</c:v>
                </c:pt>
                <c:pt idx="17715">
                  <c:v>112.073964497041</c:v>
                </c:pt>
                <c:pt idx="17716">
                  <c:v>112.44674556213</c:v>
                </c:pt>
                <c:pt idx="17717">
                  <c:v>112.742603550296</c:v>
                </c:pt>
                <c:pt idx="17718">
                  <c:v>112.96449704142</c:v>
                </c:pt>
                <c:pt idx="17719">
                  <c:v>113.130177514793</c:v>
                </c:pt>
                <c:pt idx="17720">
                  <c:v>113.257396449704</c:v>
                </c:pt>
                <c:pt idx="17721">
                  <c:v>113.328402366864</c:v>
                </c:pt>
                <c:pt idx="17722">
                  <c:v>113.325443786982</c:v>
                </c:pt>
                <c:pt idx="17723">
                  <c:v>113.275147928994</c:v>
                </c:pt>
                <c:pt idx="17724">
                  <c:v>113.177514792899</c:v>
                </c:pt>
                <c:pt idx="17725">
                  <c:v>113.011834319527</c:v>
                </c:pt>
                <c:pt idx="17726">
                  <c:v>112.760355029586</c:v>
                </c:pt>
                <c:pt idx="17727">
                  <c:v>112.494082840237</c:v>
                </c:pt>
                <c:pt idx="17728">
                  <c:v>112.14201183432</c:v>
                </c:pt>
                <c:pt idx="17729">
                  <c:v>111.769230769231</c:v>
                </c:pt>
                <c:pt idx="17730">
                  <c:v>111.331360946746</c:v>
                </c:pt>
                <c:pt idx="17731">
                  <c:v>110.905325443787</c:v>
                </c:pt>
                <c:pt idx="17732">
                  <c:v>110.488165680473</c:v>
                </c:pt>
                <c:pt idx="17733">
                  <c:v>110.065088757396</c:v>
                </c:pt>
                <c:pt idx="17734">
                  <c:v>109.591715976331</c:v>
                </c:pt>
                <c:pt idx="17735">
                  <c:v>109.065088757396</c:v>
                </c:pt>
                <c:pt idx="17736">
                  <c:v>108.476331360947</c:v>
                </c:pt>
                <c:pt idx="17737">
                  <c:v>107.869822485207</c:v>
                </c:pt>
                <c:pt idx="17738">
                  <c:v>107.254437869823</c:v>
                </c:pt>
                <c:pt idx="17739">
                  <c:v>106.627218934911</c:v>
                </c:pt>
                <c:pt idx="17740">
                  <c:v>105.955621301775</c:v>
                </c:pt>
                <c:pt idx="17741">
                  <c:v>105.322485207101</c:v>
                </c:pt>
                <c:pt idx="17742">
                  <c:v>104.674556213018</c:v>
                </c:pt>
                <c:pt idx="17743">
                  <c:v>103.991124260355</c:v>
                </c:pt>
                <c:pt idx="17744">
                  <c:v>103.248520710059</c:v>
                </c:pt>
                <c:pt idx="17745">
                  <c:v>102.458579881657</c:v>
                </c:pt>
                <c:pt idx="17746">
                  <c:v>101.609467455621</c:v>
                </c:pt>
                <c:pt idx="17747">
                  <c:v>100.713017751479</c:v>
                </c:pt>
                <c:pt idx="17748">
                  <c:v>99.7869822485207</c:v>
                </c:pt>
                <c:pt idx="17749">
                  <c:v>98.8136094674556</c:v>
                </c:pt>
                <c:pt idx="17750">
                  <c:v>97.7544378698225</c:v>
                </c:pt>
                <c:pt idx="17751">
                  <c:v>96.6272189349112</c:v>
                </c:pt>
                <c:pt idx="17752">
                  <c:v>95.4556213017751</c:v>
                </c:pt>
                <c:pt idx="17753">
                  <c:v>94.2396449704142</c:v>
                </c:pt>
                <c:pt idx="17754">
                  <c:v>92.9763313609467</c:v>
                </c:pt>
                <c:pt idx="17755">
                  <c:v>91.6715976331361</c:v>
                </c:pt>
                <c:pt idx="17756">
                  <c:v>90.3579881656805</c:v>
                </c:pt>
                <c:pt idx="17757">
                  <c:v>89.0029585798817</c:v>
                </c:pt>
                <c:pt idx="17758">
                  <c:v>87.5976331360947</c:v>
                </c:pt>
                <c:pt idx="17759">
                  <c:v>86.1360946745563</c:v>
                </c:pt>
                <c:pt idx="17760">
                  <c:v>84.6863905325444</c:v>
                </c:pt>
                <c:pt idx="17761">
                  <c:v>83.2603550295858</c:v>
                </c:pt>
                <c:pt idx="17762">
                  <c:v>81.8846153846154</c:v>
                </c:pt>
                <c:pt idx="17763">
                  <c:v>80.5414201183432</c:v>
                </c:pt>
                <c:pt idx="17764">
                  <c:v>79.215976331361</c:v>
                </c:pt>
                <c:pt idx="17765">
                  <c:v>77.9437869822485</c:v>
                </c:pt>
                <c:pt idx="17766">
                  <c:v>76.7396449704142</c:v>
                </c:pt>
                <c:pt idx="17767">
                  <c:v>75.5384615384616</c:v>
                </c:pt>
                <c:pt idx="17768">
                  <c:v>74.3579881656805</c:v>
                </c:pt>
                <c:pt idx="17769">
                  <c:v>73.2337278106509</c:v>
                </c:pt>
                <c:pt idx="17770">
                  <c:v>72.1804733727811</c:v>
                </c:pt>
                <c:pt idx="17771">
                  <c:v>71.2218934911243</c:v>
                </c:pt>
                <c:pt idx="17772">
                  <c:v>70.3461538461538</c:v>
                </c:pt>
                <c:pt idx="17773">
                  <c:v>69.5355029585799</c:v>
                </c:pt>
                <c:pt idx="17774">
                  <c:v>68.792899408284</c:v>
                </c:pt>
                <c:pt idx="17775">
                  <c:v>68.1153846153846</c:v>
                </c:pt>
                <c:pt idx="17776">
                  <c:v>67.5443786982249</c:v>
                </c:pt>
                <c:pt idx="17777">
                  <c:v>67.0828402366864</c:v>
                </c:pt>
                <c:pt idx="17778">
                  <c:v>66.7130177514793</c:v>
                </c:pt>
                <c:pt idx="17779">
                  <c:v>66.4467455621302</c:v>
                </c:pt>
                <c:pt idx="17780">
                  <c:v>66.2958579881657</c:v>
                </c:pt>
                <c:pt idx="17781">
                  <c:v>66.2366863905325</c:v>
                </c:pt>
                <c:pt idx="17782">
                  <c:v>66.2307692307692</c:v>
                </c:pt>
                <c:pt idx="17783">
                  <c:v>66.2899408284024</c:v>
                </c:pt>
                <c:pt idx="17784">
                  <c:v>66.4289940828402</c:v>
                </c:pt>
                <c:pt idx="17785">
                  <c:v>66.6538461538462</c:v>
                </c:pt>
                <c:pt idx="17786">
                  <c:v>66.9289940828402</c:v>
                </c:pt>
                <c:pt idx="17787">
                  <c:v>67.2514792899408</c:v>
                </c:pt>
                <c:pt idx="17788">
                  <c:v>67.6065088757396</c:v>
                </c:pt>
                <c:pt idx="17789">
                  <c:v>67.9822485207101</c:v>
                </c:pt>
                <c:pt idx="17790">
                  <c:v>68.3846153846154</c:v>
                </c:pt>
                <c:pt idx="17791">
                  <c:v>68.792899408284</c:v>
                </c:pt>
                <c:pt idx="17792">
                  <c:v>69.207100591716</c:v>
                </c:pt>
                <c:pt idx="17793">
                  <c:v>69.6390532544379</c:v>
                </c:pt>
                <c:pt idx="17794">
                  <c:v>70.1005917159763</c:v>
                </c:pt>
                <c:pt idx="17795">
                  <c:v>70.5739644970414</c:v>
                </c:pt>
                <c:pt idx="17796">
                  <c:v>71.0473372781065</c:v>
                </c:pt>
                <c:pt idx="17797">
                  <c:v>71.5</c:v>
                </c:pt>
                <c:pt idx="17798">
                  <c:v>71.9497041420118</c:v>
                </c:pt>
                <c:pt idx="17799">
                  <c:v>72.4260355029586</c:v>
                </c:pt>
                <c:pt idx="17800">
                  <c:v>72.9378698224852</c:v>
                </c:pt>
                <c:pt idx="17801">
                  <c:v>73.4970414201183</c:v>
                </c:pt>
                <c:pt idx="17802">
                  <c:v>74.0828402366864</c:v>
                </c:pt>
                <c:pt idx="17803">
                  <c:v>74.6923076923077</c:v>
                </c:pt>
                <c:pt idx="17804">
                  <c:v>75.310650887574</c:v>
                </c:pt>
                <c:pt idx="17805">
                  <c:v>75.9082840236686</c:v>
                </c:pt>
                <c:pt idx="17806">
                  <c:v>76.5384615384615</c:v>
                </c:pt>
                <c:pt idx="17807">
                  <c:v>77.1863905325444</c:v>
                </c:pt>
                <c:pt idx="17808">
                  <c:v>77.9082840236686</c:v>
                </c:pt>
                <c:pt idx="17809">
                  <c:v>78.7011834319526</c:v>
                </c:pt>
                <c:pt idx="17810">
                  <c:v>79.5473372781065</c:v>
                </c:pt>
                <c:pt idx="17811">
                  <c:v>80.4497041420118</c:v>
                </c:pt>
                <c:pt idx="17812">
                  <c:v>81.3905325443787</c:v>
                </c:pt>
                <c:pt idx="17813">
                  <c:v>82.3727810650888</c:v>
                </c:pt>
                <c:pt idx="17814">
                  <c:v>83.396449704142</c:v>
                </c:pt>
                <c:pt idx="17815">
                  <c:v>84.4585798816568</c:v>
                </c:pt>
                <c:pt idx="17816">
                  <c:v>85.5769230769231</c:v>
                </c:pt>
                <c:pt idx="17817">
                  <c:v>86.7810650887574</c:v>
                </c:pt>
                <c:pt idx="17818">
                  <c:v>88.0739644970414</c:v>
                </c:pt>
                <c:pt idx="17819">
                  <c:v>89.4201183431953</c:v>
                </c:pt>
                <c:pt idx="17820">
                  <c:v>90.8165680473373</c:v>
                </c:pt>
                <c:pt idx="17821">
                  <c:v>92.2573964497041</c:v>
                </c:pt>
                <c:pt idx="17822">
                  <c:v>93.7426035502959</c:v>
                </c:pt>
                <c:pt idx="17823">
                  <c:v>95.2781065088757</c:v>
                </c:pt>
                <c:pt idx="17824">
                  <c:v>96.8372781065089</c:v>
                </c:pt>
                <c:pt idx="17825">
                  <c:v>98.4230769230769</c:v>
                </c:pt>
                <c:pt idx="17826">
                  <c:v>100.023668639053</c:v>
                </c:pt>
                <c:pt idx="17827">
                  <c:v>101.630177514793</c:v>
                </c:pt>
                <c:pt idx="17828">
                  <c:v>103.251479289941</c:v>
                </c:pt>
                <c:pt idx="17829">
                  <c:v>104.881656804734</c:v>
                </c:pt>
                <c:pt idx="17830">
                  <c:v>106.532544378698</c:v>
                </c:pt>
                <c:pt idx="17831">
                  <c:v>108.192307692308</c:v>
                </c:pt>
                <c:pt idx="17832">
                  <c:v>109.849112426036</c:v>
                </c:pt>
                <c:pt idx="17833">
                  <c:v>111.526627218935</c:v>
                </c:pt>
                <c:pt idx="17834">
                  <c:v>113.171597633136</c:v>
                </c:pt>
                <c:pt idx="17835">
                  <c:v>114.792899408284</c:v>
                </c:pt>
                <c:pt idx="17836">
                  <c:v>116.387573964497</c:v>
                </c:pt>
                <c:pt idx="17837">
                  <c:v>117.952662721894</c:v>
                </c:pt>
                <c:pt idx="17838">
                  <c:v>119.494082840237</c:v>
                </c:pt>
                <c:pt idx="17839">
                  <c:v>120.991124260355</c:v>
                </c:pt>
                <c:pt idx="17840">
                  <c:v>122.473372781065</c:v>
                </c:pt>
                <c:pt idx="17841">
                  <c:v>123.973372781065</c:v>
                </c:pt>
                <c:pt idx="17842">
                  <c:v>125.434911242604</c:v>
                </c:pt>
                <c:pt idx="17843">
                  <c:v>126.843195266272</c:v>
                </c:pt>
                <c:pt idx="17844">
                  <c:v>128.213017751479</c:v>
                </c:pt>
                <c:pt idx="17845">
                  <c:v>129.538461538462</c:v>
                </c:pt>
                <c:pt idx="17846">
                  <c:v>130.825443786982</c:v>
                </c:pt>
                <c:pt idx="17847">
                  <c:v>132.082840236686</c:v>
                </c:pt>
                <c:pt idx="17848">
                  <c:v>133.325443786982</c:v>
                </c:pt>
                <c:pt idx="17849">
                  <c:v>134.544378698225</c:v>
                </c:pt>
                <c:pt idx="17850">
                  <c:v>135.769230769231</c:v>
                </c:pt>
                <c:pt idx="17851">
                  <c:v>136.958579881657</c:v>
                </c:pt>
                <c:pt idx="17852">
                  <c:v>138.130177514793</c:v>
                </c:pt>
                <c:pt idx="17853">
                  <c:v>139.224852071006</c:v>
                </c:pt>
                <c:pt idx="17854">
                  <c:v>140.195266272189</c:v>
                </c:pt>
                <c:pt idx="17855">
                  <c:v>141.073964497041</c:v>
                </c:pt>
                <c:pt idx="17856">
                  <c:v>141.849112426036</c:v>
                </c:pt>
                <c:pt idx="17857">
                  <c:v>142.541420118343</c:v>
                </c:pt>
                <c:pt idx="17858">
                  <c:v>143.144970414201</c:v>
                </c:pt>
                <c:pt idx="17859">
                  <c:v>143.627218934911</c:v>
                </c:pt>
                <c:pt idx="17860">
                  <c:v>144.002958579882</c:v>
                </c:pt>
                <c:pt idx="17861">
                  <c:v>144.236686390533</c:v>
                </c:pt>
                <c:pt idx="17862">
                  <c:v>144.325443786982</c:v>
                </c:pt>
                <c:pt idx="17863">
                  <c:v>144.275147928994</c:v>
                </c:pt>
                <c:pt idx="17864">
                  <c:v>144.12426035503</c:v>
                </c:pt>
                <c:pt idx="17865">
                  <c:v>143.863905325444</c:v>
                </c:pt>
                <c:pt idx="17866">
                  <c:v>143.508875739645</c:v>
                </c:pt>
                <c:pt idx="17867">
                  <c:v>143.03550295858</c:v>
                </c:pt>
                <c:pt idx="17868">
                  <c:v>142.461538461539</c:v>
                </c:pt>
                <c:pt idx="17869">
                  <c:v>141.775147928994</c:v>
                </c:pt>
                <c:pt idx="17870">
                  <c:v>140.961538461539</c:v>
                </c:pt>
                <c:pt idx="17871">
                  <c:v>140.01775147929</c:v>
                </c:pt>
                <c:pt idx="17872">
                  <c:v>138.940828402367</c:v>
                </c:pt>
                <c:pt idx="17873">
                  <c:v>137.707100591716</c:v>
                </c:pt>
                <c:pt idx="17874">
                  <c:v>136.325443786982</c:v>
                </c:pt>
                <c:pt idx="17875">
                  <c:v>134.834319526627</c:v>
                </c:pt>
                <c:pt idx="17876">
                  <c:v>133.215976331361</c:v>
                </c:pt>
                <c:pt idx="17877">
                  <c:v>131.455621301775</c:v>
                </c:pt>
                <c:pt idx="17878">
                  <c:v>129.565088757397</c:v>
                </c:pt>
                <c:pt idx="17879">
                  <c:v>127.600591715976</c:v>
                </c:pt>
                <c:pt idx="17880">
                  <c:v>125.600591715976</c:v>
                </c:pt>
                <c:pt idx="17881">
                  <c:v>123.547337278107</c:v>
                </c:pt>
                <c:pt idx="17882">
                  <c:v>121.44674556213</c:v>
                </c:pt>
                <c:pt idx="17883">
                  <c:v>119.310650887574</c:v>
                </c:pt>
                <c:pt idx="17884">
                  <c:v>117.127218934911</c:v>
                </c:pt>
                <c:pt idx="17885">
                  <c:v>114.917159763314</c:v>
                </c:pt>
                <c:pt idx="17886">
                  <c:v>112.704142011834</c:v>
                </c:pt>
                <c:pt idx="17887">
                  <c:v>110.5</c:v>
                </c:pt>
                <c:pt idx="17888">
                  <c:v>108.286982248521</c:v>
                </c:pt>
                <c:pt idx="17889">
                  <c:v>106.050295857988</c:v>
                </c:pt>
                <c:pt idx="17890">
                  <c:v>103.801775147929</c:v>
                </c:pt>
                <c:pt idx="17891">
                  <c:v>101.541420118343</c:v>
                </c:pt>
                <c:pt idx="17892">
                  <c:v>99.2396449704143</c:v>
                </c:pt>
                <c:pt idx="17893">
                  <c:v>96.896449704142</c:v>
                </c:pt>
                <c:pt idx="17894">
                  <c:v>94.5295857988166</c:v>
                </c:pt>
                <c:pt idx="17895">
                  <c:v>92.1390532544379</c:v>
                </c:pt>
                <c:pt idx="17896">
                  <c:v>89.7100591715977</c:v>
                </c:pt>
                <c:pt idx="17897">
                  <c:v>87.2840236686391</c:v>
                </c:pt>
                <c:pt idx="17898">
                  <c:v>84.8609467455622</c:v>
                </c:pt>
                <c:pt idx="17899">
                  <c:v>82.4526627218935</c:v>
                </c:pt>
                <c:pt idx="17900">
                  <c:v>80.0355029585799</c:v>
                </c:pt>
                <c:pt idx="17901">
                  <c:v>77.5917159763314</c:v>
                </c:pt>
                <c:pt idx="17902">
                  <c:v>75.1360946745562</c:v>
                </c:pt>
                <c:pt idx="17903">
                  <c:v>72.6804733727811</c:v>
                </c:pt>
                <c:pt idx="17904">
                  <c:v>70.215976331361</c:v>
                </c:pt>
                <c:pt idx="17905">
                  <c:v>67.7366863905326</c:v>
                </c:pt>
                <c:pt idx="17906">
                  <c:v>65.2721893491124</c:v>
                </c:pt>
                <c:pt idx="17907">
                  <c:v>62.8343195266272</c:v>
                </c:pt>
                <c:pt idx="17908">
                  <c:v>60.4467455621302</c:v>
                </c:pt>
                <c:pt idx="17909">
                  <c:v>58.1065088757397</c:v>
                </c:pt>
                <c:pt idx="17910">
                  <c:v>55.8195266272189</c:v>
                </c:pt>
                <c:pt idx="17911">
                  <c:v>53.5798816568047</c:v>
                </c:pt>
                <c:pt idx="17912">
                  <c:v>51.4082840236687</c:v>
                </c:pt>
                <c:pt idx="17913">
                  <c:v>49.3224852071006</c:v>
                </c:pt>
                <c:pt idx="17914">
                  <c:v>47.3431952662722</c:v>
                </c:pt>
                <c:pt idx="17915">
                  <c:v>45.4940828402367</c:v>
                </c:pt>
                <c:pt idx="17916">
                  <c:v>43.7514792899408</c:v>
                </c:pt>
                <c:pt idx="17917">
                  <c:v>42.1242603550296</c:v>
                </c:pt>
                <c:pt idx="17918">
                  <c:v>40.6065088757396</c:v>
                </c:pt>
                <c:pt idx="17919">
                  <c:v>39.2041420118343</c:v>
                </c:pt>
                <c:pt idx="17920">
                  <c:v>37.9112426035503</c:v>
                </c:pt>
                <c:pt idx="17921">
                  <c:v>36.7248520710059</c:v>
                </c:pt>
                <c:pt idx="17922">
                  <c:v>35.6745562130177</c:v>
                </c:pt>
                <c:pt idx="17923">
                  <c:v>34.7692307692308</c:v>
                </c:pt>
                <c:pt idx="17924">
                  <c:v>33.9881656804734</c:v>
                </c:pt>
                <c:pt idx="17925">
                  <c:v>33.3284023668639</c:v>
                </c:pt>
                <c:pt idx="17926">
                  <c:v>32.7988165680473</c:v>
                </c:pt>
                <c:pt idx="17927">
                  <c:v>32.396449704142</c:v>
                </c:pt>
                <c:pt idx="17928">
                  <c:v>32.1213017751479</c:v>
                </c:pt>
                <c:pt idx="17929">
                  <c:v>31.9940828402367</c:v>
                </c:pt>
                <c:pt idx="17930">
                  <c:v>32.0266272189349</c:v>
                </c:pt>
                <c:pt idx="17931">
                  <c:v>32.2278106508876</c:v>
                </c:pt>
                <c:pt idx="17932">
                  <c:v>32.5473372781065</c:v>
                </c:pt>
                <c:pt idx="17933">
                  <c:v>32.9763313609467</c:v>
                </c:pt>
                <c:pt idx="17934">
                  <c:v>33.4822485207101</c:v>
                </c:pt>
                <c:pt idx="17935">
                  <c:v>34.0621301775148</c:v>
                </c:pt>
                <c:pt idx="17936">
                  <c:v>34.6834319526627</c:v>
                </c:pt>
                <c:pt idx="17937">
                  <c:v>35.3905325443787</c:v>
                </c:pt>
                <c:pt idx="17938">
                  <c:v>36.1360946745562</c:v>
                </c:pt>
                <c:pt idx="17939">
                  <c:v>36.9378698224852</c:v>
                </c:pt>
                <c:pt idx="17940">
                  <c:v>37.8076923076923</c:v>
                </c:pt>
                <c:pt idx="17941">
                  <c:v>38.7130177514793</c:v>
                </c:pt>
                <c:pt idx="17942">
                  <c:v>39.6479289940828</c:v>
                </c:pt>
                <c:pt idx="17943">
                  <c:v>40.612426035503</c:v>
                </c:pt>
                <c:pt idx="17944">
                  <c:v>41.594674556213</c:v>
                </c:pt>
                <c:pt idx="17945">
                  <c:v>42.6065088757396</c:v>
                </c:pt>
                <c:pt idx="17946">
                  <c:v>43.6568047337278</c:v>
                </c:pt>
                <c:pt idx="17947">
                  <c:v>44.7810650887574</c:v>
                </c:pt>
                <c:pt idx="17948">
                  <c:v>45.9378698224852</c:v>
                </c:pt>
                <c:pt idx="17949">
                  <c:v>47.1272189349113</c:v>
                </c:pt>
                <c:pt idx="17950">
                  <c:v>48.3372781065089</c:v>
                </c:pt>
                <c:pt idx="17951">
                  <c:v>49.5857988165681</c:v>
                </c:pt>
                <c:pt idx="17952">
                  <c:v>50.8786982248521</c:v>
                </c:pt>
                <c:pt idx="17953">
                  <c:v>52.1834319526627</c:v>
                </c:pt>
                <c:pt idx="17954">
                  <c:v>53.5</c:v>
                </c:pt>
                <c:pt idx="17955">
                  <c:v>54.8284023668639</c:v>
                </c:pt>
                <c:pt idx="17956">
                  <c:v>56.1331360946746</c:v>
                </c:pt>
                <c:pt idx="17957">
                  <c:v>57.3846153846154</c:v>
                </c:pt>
                <c:pt idx="17958">
                  <c:v>58.612426035503</c:v>
                </c:pt>
                <c:pt idx="17959">
                  <c:v>59.792899408284</c:v>
                </c:pt>
                <c:pt idx="17960">
                  <c:v>60.9585798816568</c:v>
                </c:pt>
                <c:pt idx="17961">
                  <c:v>62.094674556213</c:v>
                </c:pt>
                <c:pt idx="17962">
                  <c:v>63.2248520710059</c:v>
                </c:pt>
                <c:pt idx="17963">
                  <c:v>64.3461538461538</c:v>
                </c:pt>
                <c:pt idx="17964">
                  <c:v>65.4437869822485</c:v>
                </c:pt>
                <c:pt idx="17965">
                  <c:v>66.4733727810651</c:v>
                </c:pt>
                <c:pt idx="17966">
                  <c:v>67.4319526627219</c:v>
                </c:pt>
                <c:pt idx="17967">
                  <c:v>68.3520710059171</c:v>
                </c:pt>
                <c:pt idx="17968">
                  <c:v>69.2278106508876</c:v>
                </c:pt>
                <c:pt idx="17969">
                  <c:v>70.0650887573964</c:v>
                </c:pt>
                <c:pt idx="17970">
                  <c:v>70.9289940828402</c:v>
                </c:pt>
                <c:pt idx="17971">
                  <c:v>71.7810650887574</c:v>
                </c:pt>
                <c:pt idx="17972">
                  <c:v>72.6005917159763</c:v>
                </c:pt>
                <c:pt idx="17973">
                  <c:v>73.3313609467456</c:v>
                </c:pt>
                <c:pt idx="17974">
                  <c:v>74.0384615384615</c:v>
                </c:pt>
                <c:pt idx="17975">
                  <c:v>74.689349112426</c:v>
                </c:pt>
                <c:pt idx="17976">
                  <c:v>75.2899408284024</c:v>
                </c:pt>
                <c:pt idx="17977">
                  <c:v>75.8579881656805</c:v>
                </c:pt>
                <c:pt idx="17978">
                  <c:v>76.387573964497</c:v>
                </c:pt>
                <c:pt idx="17979">
                  <c:v>76.8786982248521</c:v>
                </c:pt>
                <c:pt idx="17980">
                  <c:v>77.3136094674556</c:v>
                </c:pt>
                <c:pt idx="17981">
                  <c:v>77.6863905325444</c:v>
                </c:pt>
                <c:pt idx="17982">
                  <c:v>78.0236686390533</c:v>
                </c:pt>
                <c:pt idx="17983">
                  <c:v>78.3727810650888</c:v>
                </c:pt>
                <c:pt idx="17984">
                  <c:v>78.7248520710059</c:v>
                </c:pt>
                <c:pt idx="17985">
                  <c:v>79.1301775147929</c:v>
                </c:pt>
                <c:pt idx="17986">
                  <c:v>79.5591715976331</c:v>
                </c:pt>
                <c:pt idx="17987">
                  <c:v>80.0059171597633</c:v>
                </c:pt>
                <c:pt idx="17988">
                  <c:v>80.4763313609467</c:v>
                </c:pt>
                <c:pt idx="17989">
                  <c:v>80.9437869822485</c:v>
                </c:pt>
                <c:pt idx="17990">
                  <c:v>81.3905325443787</c:v>
                </c:pt>
                <c:pt idx="17991">
                  <c:v>81.8727810650888</c:v>
                </c:pt>
                <c:pt idx="17992">
                  <c:v>82.4408284023668</c:v>
                </c:pt>
                <c:pt idx="17993">
                  <c:v>83.0414201183432</c:v>
                </c:pt>
                <c:pt idx="17994">
                  <c:v>83.6597633136094</c:v>
                </c:pt>
                <c:pt idx="17995">
                  <c:v>84.2810650887574</c:v>
                </c:pt>
                <c:pt idx="17996">
                  <c:v>84.8461538461539</c:v>
                </c:pt>
                <c:pt idx="17997">
                  <c:v>85.3846153846154</c:v>
                </c:pt>
                <c:pt idx="17998">
                  <c:v>85.8816568047337</c:v>
                </c:pt>
                <c:pt idx="17999">
                  <c:v>86.3846153846154</c:v>
                </c:pt>
                <c:pt idx="18000">
                  <c:v>86.8520710059172</c:v>
                </c:pt>
                <c:pt idx="18001">
                  <c:v>87.2958579881657</c:v>
                </c:pt>
                <c:pt idx="18002">
                  <c:v>87.7337278106509</c:v>
                </c:pt>
                <c:pt idx="18003">
                  <c:v>88.1982248520711</c:v>
                </c:pt>
                <c:pt idx="18004">
                  <c:v>88.6538461538462</c:v>
                </c:pt>
                <c:pt idx="18005">
                  <c:v>89.0917159763314</c:v>
                </c:pt>
                <c:pt idx="18006">
                  <c:v>89.5621301775149</c:v>
                </c:pt>
                <c:pt idx="18007">
                  <c:v>90.0828402366865</c:v>
                </c:pt>
                <c:pt idx="18008">
                  <c:v>90.6420118343196</c:v>
                </c:pt>
                <c:pt idx="18009">
                  <c:v>91.1745562130179</c:v>
                </c:pt>
                <c:pt idx="18010">
                  <c:v>91.7130177514794</c:v>
                </c:pt>
                <c:pt idx="18011">
                  <c:v>92.2189349112427</c:v>
                </c:pt>
                <c:pt idx="18012">
                  <c:v>92.7159763313611</c:v>
                </c:pt>
                <c:pt idx="18013">
                  <c:v>93.2130177514794</c:v>
                </c:pt>
                <c:pt idx="18014">
                  <c:v>93.6775147928996</c:v>
                </c:pt>
                <c:pt idx="18015">
                  <c:v>94.1183431952664</c:v>
                </c:pt>
                <c:pt idx="18016">
                  <c:v>94.5473372781066</c:v>
                </c:pt>
                <c:pt idx="18017">
                  <c:v>94.8905325443788</c:v>
                </c:pt>
                <c:pt idx="18018">
                  <c:v>95.1331360946747</c:v>
                </c:pt>
                <c:pt idx="18019">
                  <c:v>95.3076923076925</c:v>
                </c:pt>
                <c:pt idx="18020">
                  <c:v>95.431952662722</c:v>
                </c:pt>
                <c:pt idx="18021">
                  <c:v>95.5029585798818</c:v>
                </c:pt>
                <c:pt idx="18022">
                  <c:v>95.5650887573966</c:v>
                </c:pt>
                <c:pt idx="18023">
                  <c:v>95.5562130177516</c:v>
                </c:pt>
                <c:pt idx="18024">
                  <c:v>95.5295857988167</c:v>
                </c:pt>
                <c:pt idx="18025">
                  <c:v>95.4644970414202</c:v>
                </c:pt>
                <c:pt idx="18026">
                  <c:v>95.337278106509</c:v>
                </c:pt>
                <c:pt idx="18027">
                  <c:v>95.1775147928995</c:v>
                </c:pt>
                <c:pt idx="18028">
                  <c:v>94.9822485207101</c:v>
                </c:pt>
                <c:pt idx="18029">
                  <c:v>94.7071005917161</c:v>
                </c:pt>
                <c:pt idx="18030">
                  <c:v>94.396449704142</c:v>
                </c:pt>
                <c:pt idx="18031">
                  <c:v>94.0562130177515</c:v>
                </c:pt>
                <c:pt idx="18032">
                  <c:v>93.6686390532544</c:v>
                </c:pt>
                <c:pt idx="18033">
                  <c:v>93.2100591715976</c:v>
                </c:pt>
                <c:pt idx="18034">
                  <c:v>92.6834319526627</c:v>
                </c:pt>
                <c:pt idx="18035">
                  <c:v>92.1065088757396</c:v>
                </c:pt>
                <c:pt idx="18036">
                  <c:v>91.4526627218935</c:v>
                </c:pt>
                <c:pt idx="18037">
                  <c:v>90.7278106508875</c:v>
                </c:pt>
                <c:pt idx="18038">
                  <c:v>89.9142011834319</c:v>
                </c:pt>
                <c:pt idx="18039">
                  <c:v>89.0414201183432</c:v>
                </c:pt>
                <c:pt idx="18040">
                  <c:v>88.1479289940828</c:v>
                </c:pt>
                <c:pt idx="18041">
                  <c:v>87.2130177514793</c:v>
                </c:pt>
                <c:pt idx="18042">
                  <c:v>86.2218934911242</c:v>
                </c:pt>
                <c:pt idx="18043">
                  <c:v>85.2337278106509</c:v>
                </c:pt>
                <c:pt idx="18044">
                  <c:v>84.207100591716</c:v>
                </c:pt>
                <c:pt idx="18045">
                  <c:v>83.1242603550296</c:v>
                </c:pt>
                <c:pt idx="18046">
                  <c:v>81.9852071005917</c:v>
                </c:pt>
                <c:pt idx="18047">
                  <c:v>80.8313609467456</c:v>
                </c:pt>
                <c:pt idx="18048">
                  <c:v>79.6390532544379</c:v>
                </c:pt>
                <c:pt idx="18049">
                  <c:v>78.4822485207101</c:v>
                </c:pt>
                <c:pt idx="18050">
                  <c:v>77.3165680473373</c:v>
                </c:pt>
                <c:pt idx="18051">
                  <c:v>76.1213017751479</c:v>
                </c:pt>
                <c:pt idx="18052">
                  <c:v>74.9408284023669</c:v>
                </c:pt>
                <c:pt idx="18053">
                  <c:v>73.7100591715976</c:v>
                </c:pt>
                <c:pt idx="18054">
                  <c:v>72.4497041420119</c:v>
                </c:pt>
                <c:pt idx="18055">
                  <c:v>71.1893491124261</c:v>
                </c:pt>
                <c:pt idx="18056">
                  <c:v>69.9201183431953</c:v>
                </c:pt>
                <c:pt idx="18057">
                  <c:v>68.6715976331361</c:v>
                </c:pt>
                <c:pt idx="18058">
                  <c:v>67.405325443787</c:v>
                </c:pt>
                <c:pt idx="18059">
                  <c:v>66.1479289940828</c:v>
                </c:pt>
                <c:pt idx="18060">
                  <c:v>64.8994082840237</c:v>
                </c:pt>
                <c:pt idx="18061">
                  <c:v>63.6775147928994</c:v>
                </c:pt>
                <c:pt idx="18062">
                  <c:v>62.4940828402367</c:v>
                </c:pt>
                <c:pt idx="18063">
                  <c:v>61.3698224852071</c:v>
                </c:pt>
                <c:pt idx="18064">
                  <c:v>60.3254437869822</c:v>
                </c:pt>
                <c:pt idx="18065">
                  <c:v>59.3431952662722</c:v>
                </c:pt>
                <c:pt idx="18066">
                  <c:v>58.4319526627219</c:v>
                </c:pt>
                <c:pt idx="18067">
                  <c:v>57.5798816568048</c:v>
                </c:pt>
                <c:pt idx="18068">
                  <c:v>56.819526627219</c:v>
                </c:pt>
                <c:pt idx="18069">
                  <c:v>56.1360946745562</c:v>
                </c:pt>
                <c:pt idx="18070">
                  <c:v>55.5236686390533</c:v>
                </c:pt>
                <c:pt idx="18071">
                  <c:v>55.0562130177515</c:v>
                </c:pt>
                <c:pt idx="18072">
                  <c:v>54.7011834319527</c:v>
                </c:pt>
                <c:pt idx="18073">
                  <c:v>54.4289940828402</c:v>
                </c:pt>
                <c:pt idx="18074">
                  <c:v>54.2278106508876</c:v>
                </c:pt>
                <c:pt idx="18075">
                  <c:v>54.0591715976331</c:v>
                </c:pt>
                <c:pt idx="18076">
                  <c:v>53.9408284023669</c:v>
                </c:pt>
                <c:pt idx="18077">
                  <c:v>53.8846153846154</c:v>
                </c:pt>
                <c:pt idx="18078">
                  <c:v>53.8668639053254</c:v>
                </c:pt>
                <c:pt idx="18079">
                  <c:v>53.9437869822485</c:v>
                </c:pt>
                <c:pt idx="18080">
                  <c:v>54.1242603550296</c:v>
                </c:pt>
                <c:pt idx="18081">
                  <c:v>54.4023668639053</c:v>
                </c:pt>
                <c:pt idx="18082">
                  <c:v>54.7455621301775</c:v>
                </c:pt>
                <c:pt idx="18083">
                  <c:v>55.1656804733728</c:v>
                </c:pt>
                <c:pt idx="18084">
                  <c:v>55.6508875739645</c:v>
                </c:pt>
                <c:pt idx="18085">
                  <c:v>56.2041420118343</c:v>
                </c:pt>
                <c:pt idx="18086">
                  <c:v>56.8313609467456</c:v>
                </c:pt>
                <c:pt idx="18087">
                  <c:v>57.5502958579882</c:v>
                </c:pt>
                <c:pt idx="18088">
                  <c:v>58.3402366863905</c:v>
                </c:pt>
                <c:pt idx="18089">
                  <c:v>59.1863905325444</c:v>
                </c:pt>
                <c:pt idx="18090">
                  <c:v>60.0917159763314</c:v>
                </c:pt>
                <c:pt idx="18091">
                  <c:v>61.0443786982249</c:v>
                </c:pt>
                <c:pt idx="18092">
                  <c:v>62.0325443786982</c:v>
                </c:pt>
                <c:pt idx="18093">
                  <c:v>63.0355029585799</c:v>
                </c:pt>
                <c:pt idx="18094">
                  <c:v>64.0532544378698</c:v>
                </c:pt>
                <c:pt idx="18095">
                  <c:v>65.094674556213</c:v>
                </c:pt>
                <c:pt idx="18096">
                  <c:v>66.1656804733728</c:v>
                </c:pt>
                <c:pt idx="18097">
                  <c:v>67.2396449704142</c:v>
                </c:pt>
                <c:pt idx="18098">
                  <c:v>68.3313609467456</c:v>
                </c:pt>
                <c:pt idx="18099">
                  <c:v>69.4437869822485</c:v>
                </c:pt>
                <c:pt idx="18100">
                  <c:v>70.5502958579882</c:v>
                </c:pt>
                <c:pt idx="18101">
                  <c:v>71.689349112426</c:v>
                </c:pt>
                <c:pt idx="18102">
                  <c:v>72.8520710059171</c:v>
                </c:pt>
                <c:pt idx="18103">
                  <c:v>74.0680473372781</c:v>
                </c:pt>
                <c:pt idx="18104">
                  <c:v>75.3431952662722</c:v>
                </c:pt>
                <c:pt idx="18105">
                  <c:v>76.6242603550296</c:v>
                </c:pt>
                <c:pt idx="18106">
                  <c:v>77.8905325443787</c:v>
                </c:pt>
                <c:pt idx="18107">
                  <c:v>79.0976331360947</c:v>
                </c:pt>
                <c:pt idx="18108">
                  <c:v>80.2958579881657</c:v>
                </c:pt>
                <c:pt idx="18109">
                  <c:v>81.4644970414201</c:v>
                </c:pt>
                <c:pt idx="18110">
                  <c:v>82.6538461538462</c:v>
                </c:pt>
                <c:pt idx="18111">
                  <c:v>83.8491124260355</c:v>
                </c:pt>
                <c:pt idx="18112">
                  <c:v>85.0355029585799</c:v>
                </c:pt>
                <c:pt idx="18113">
                  <c:v>86.2159763313609</c:v>
                </c:pt>
                <c:pt idx="18114">
                  <c:v>87.3816568047337</c:v>
                </c:pt>
                <c:pt idx="18115">
                  <c:v>88.5473372781065</c:v>
                </c:pt>
                <c:pt idx="18116">
                  <c:v>89.6863905325444</c:v>
                </c:pt>
                <c:pt idx="18117">
                  <c:v>90.792899408284</c:v>
                </c:pt>
                <c:pt idx="18118">
                  <c:v>91.8875739644971</c:v>
                </c:pt>
                <c:pt idx="18119">
                  <c:v>93.0236686390533</c:v>
                </c:pt>
                <c:pt idx="18120">
                  <c:v>94.2100591715976</c:v>
                </c:pt>
                <c:pt idx="18121">
                  <c:v>95.4230769230769</c:v>
                </c:pt>
                <c:pt idx="18122">
                  <c:v>96.6804733727811</c:v>
                </c:pt>
                <c:pt idx="18123">
                  <c:v>97.9171597633136</c:v>
                </c:pt>
                <c:pt idx="18124">
                  <c:v>99.1863905325444</c:v>
                </c:pt>
                <c:pt idx="18125">
                  <c:v>100.497041420118</c:v>
                </c:pt>
                <c:pt idx="18126">
                  <c:v>101.863905325444</c:v>
                </c:pt>
                <c:pt idx="18127">
                  <c:v>103.272189349112</c:v>
                </c:pt>
                <c:pt idx="18128">
                  <c:v>104.727810650888</c:v>
                </c:pt>
                <c:pt idx="18129">
                  <c:v>106.215976331361</c:v>
                </c:pt>
                <c:pt idx="18130">
                  <c:v>107.730769230769</c:v>
                </c:pt>
                <c:pt idx="18131">
                  <c:v>109.313609467456</c:v>
                </c:pt>
                <c:pt idx="18132">
                  <c:v>110.958579881657</c:v>
                </c:pt>
                <c:pt idx="18133">
                  <c:v>112.671597633136</c:v>
                </c:pt>
                <c:pt idx="18134">
                  <c:v>114.426035502959</c:v>
                </c:pt>
                <c:pt idx="18135">
                  <c:v>116.213017751479</c:v>
                </c:pt>
                <c:pt idx="18136">
                  <c:v>118.01775147929</c:v>
                </c:pt>
                <c:pt idx="18137">
                  <c:v>119.819526627219</c:v>
                </c:pt>
                <c:pt idx="18138">
                  <c:v>121.630177514793</c:v>
                </c:pt>
                <c:pt idx="18139">
                  <c:v>123.420118343195</c:v>
                </c:pt>
                <c:pt idx="18140">
                  <c:v>125.221893491124</c:v>
                </c:pt>
                <c:pt idx="18141">
                  <c:v>127.014792899408</c:v>
                </c:pt>
                <c:pt idx="18142">
                  <c:v>128.769230769231</c:v>
                </c:pt>
                <c:pt idx="18143">
                  <c:v>130.529585798817</c:v>
                </c:pt>
                <c:pt idx="18144">
                  <c:v>132.239644970414</c:v>
                </c:pt>
                <c:pt idx="18145">
                  <c:v>133.87573964497</c:v>
                </c:pt>
                <c:pt idx="18146">
                  <c:v>135.440828402367</c:v>
                </c:pt>
                <c:pt idx="18147">
                  <c:v>136.92899408284</c:v>
                </c:pt>
                <c:pt idx="18148">
                  <c:v>138.343195266272</c:v>
                </c:pt>
                <c:pt idx="18149">
                  <c:v>139.698224852071</c:v>
                </c:pt>
                <c:pt idx="18150">
                  <c:v>140.949704142012</c:v>
                </c:pt>
                <c:pt idx="18151">
                  <c:v>142.076923076923</c:v>
                </c:pt>
                <c:pt idx="18152">
                  <c:v>143.097633136095</c:v>
                </c:pt>
                <c:pt idx="18153">
                  <c:v>143.985207100592</c:v>
                </c:pt>
                <c:pt idx="18154">
                  <c:v>144.748520710059</c:v>
                </c:pt>
                <c:pt idx="18155">
                  <c:v>145.390532544379</c:v>
                </c:pt>
                <c:pt idx="18156">
                  <c:v>145.89349112426</c:v>
                </c:pt>
                <c:pt idx="18157">
                  <c:v>146.260355029586</c:v>
                </c:pt>
                <c:pt idx="18158">
                  <c:v>146.502958579882</c:v>
                </c:pt>
                <c:pt idx="18159">
                  <c:v>146.618343195266</c:v>
                </c:pt>
                <c:pt idx="18160">
                  <c:v>146.60650887574</c:v>
                </c:pt>
                <c:pt idx="18161">
                  <c:v>146.44674556213</c:v>
                </c:pt>
                <c:pt idx="18162">
                  <c:v>146.171597633136</c:v>
                </c:pt>
                <c:pt idx="18163">
                  <c:v>145.786982248521</c:v>
                </c:pt>
                <c:pt idx="18164">
                  <c:v>145.266272189349</c:v>
                </c:pt>
                <c:pt idx="18165">
                  <c:v>144.621301775148</c:v>
                </c:pt>
                <c:pt idx="18166">
                  <c:v>143.816568047337</c:v>
                </c:pt>
                <c:pt idx="18167">
                  <c:v>142.843195266272</c:v>
                </c:pt>
                <c:pt idx="18168">
                  <c:v>141.739644970414</c:v>
                </c:pt>
                <c:pt idx="18169">
                  <c:v>140.48224852071</c:v>
                </c:pt>
                <c:pt idx="18170">
                  <c:v>139.100591715976</c:v>
                </c:pt>
                <c:pt idx="18171">
                  <c:v>137.600591715976</c:v>
                </c:pt>
                <c:pt idx="18172">
                  <c:v>135.98224852071</c:v>
                </c:pt>
                <c:pt idx="18173">
                  <c:v>134.254437869823</c:v>
                </c:pt>
                <c:pt idx="18174">
                  <c:v>132.423076923077</c:v>
                </c:pt>
                <c:pt idx="18175">
                  <c:v>130.494082840237</c:v>
                </c:pt>
                <c:pt idx="18176">
                  <c:v>128.476331360947</c:v>
                </c:pt>
                <c:pt idx="18177">
                  <c:v>126.414201183432</c:v>
                </c:pt>
                <c:pt idx="18178">
                  <c:v>124.304733727811</c:v>
                </c:pt>
                <c:pt idx="18179">
                  <c:v>122.189349112426</c:v>
                </c:pt>
                <c:pt idx="18180">
                  <c:v>120.050295857988</c:v>
                </c:pt>
                <c:pt idx="18181">
                  <c:v>117.884615384616</c:v>
                </c:pt>
                <c:pt idx="18182">
                  <c:v>115.692307692308</c:v>
                </c:pt>
                <c:pt idx="18183">
                  <c:v>113.44674556213</c:v>
                </c:pt>
                <c:pt idx="18184">
                  <c:v>111.130177514793</c:v>
                </c:pt>
                <c:pt idx="18185">
                  <c:v>108.769230769231</c:v>
                </c:pt>
                <c:pt idx="18186">
                  <c:v>106.375739644971</c:v>
                </c:pt>
                <c:pt idx="18187">
                  <c:v>103.98224852071</c:v>
                </c:pt>
                <c:pt idx="18188">
                  <c:v>101.550295857988</c:v>
                </c:pt>
                <c:pt idx="18189">
                  <c:v>99.0887573964498</c:v>
                </c:pt>
                <c:pt idx="18190">
                  <c:v>96.6094674556214</c:v>
                </c:pt>
                <c:pt idx="18191">
                  <c:v>94.1094674556214</c:v>
                </c:pt>
                <c:pt idx="18192">
                  <c:v>91.6035502958581</c:v>
                </c:pt>
                <c:pt idx="18193">
                  <c:v>89.121301775148</c:v>
                </c:pt>
                <c:pt idx="18194">
                  <c:v>86.6834319526628</c:v>
                </c:pt>
                <c:pt idx="18195">
                  <c:v>84.2751479289942</c:v>
                </c:pt>
                <c:pt idx="18196">
                  <c:v>81.905325443787</c:v>
                </c:pt>
                <c:pt idx="18197">
                  <c:v>79.5828402366865</c:v>
                </c:pt>
                <c:pt idx="18198">
                  <c:v>77.2840236686391</c:v>
                </c:pt>
                <c:pt idx="18199">
                  <c:v>75.0295857988166</c:v>
                </c:pt>
                <c:pt idx="18200">
                  <c:v>72.792899408284</c:v>
                </c:pt>
                <c:pt idx="18201">
                  <c:v>70.5917159763314</c:v>
                </c:pt>
                <c:pt idx="18202">
                  <c:v>68.4437869822485</c:v>
                </c:pt>
                <c:pt idx="18203">
                  <c:v>66.301775147929</c:v>
                </c:pt>
                <c:pt idx="18204">
                  <c:v>64.1952662721893</c:v>
                </c:pt>
                <c:pt idx="18205">
                  <c:v>62.112426035503</c:v>
                </c:pt>
                <c:pt idx="18206">
                  <c:v>60.0680473372781</c:v>
                </c:pt>
                <c:pt idx="18207">
                  <c:v>58.0414201183432</c:v>
                </c:pt>
                <c:pt idx="18208">
                  <c:v>56.0887573964497</c:v>
                </c:pt>
                <c:pt idx="18209">
                  <c:v>54.2278106508876</c:v>
                </c:pt>
                <c:pt idx="18210">
                  <c:v>52.4644970414201</c:v>
                </c:pt>
                <c:pt idx="18211">
                  <c:v>50.7988165680474</c:v>
                </c:pt>
                <c:pt idx="18212">
                  <c:v>49.2307692307692</c:v>
                </c:pt>
                <c:pt idx="18213">
                  <c:v>47.7603550295858</c:v>
                </c:pt>
                <c:pt idx="18214">
                  <c:v>46.405325443787</c:v>
                </c:pt>
                <c:pt idx="18215">
                  <c:v>45.1538461538461</c:v>
                </c:pt>
                <c:pt idx="18216">
                  <c:v>44.0473372781065</c:v>
                </c:pt>
                <c:pt idx="18217">
                  <c:v>43.0710059171598</c:v>
                </c:pt>
                <c:pt idx="18218">
                  <c:v>42.2337278106509</c:v>
                </c:pt>
                <c:pt idx="18219">
                  <c:v>41.5177514792899</c:v>
                </c:pt>
                <c:pt idx="18220">
                  <c:v>40.9289940828402</c:v>
                </c:pt>
                <c:pt idx="18221">
                  <c:v>40.4763313609468</c:v>
                </c:pt>
                <c:pt idx="18222">
                  <c:v>40.1479289940828</c:v>
                </c:pt>
                <c:pt idx="18223">
                  <c:v>39.9437869822485</c:v>
                </c:pt>
                <c:pt idx="18224">
                  <c:v>39.8639053254438</c:v>
                </c:pt>
                <c:pt idx="18225">
                  <c:v>39.9023668639053</c:v>
                </c:pt>
                <c:pt idx="18226">
                  <c:v>40.0917159763314</c:v>
                </c:pt>
                <c:pt idx="18227">
                  <c:v>40.4319526627219</c:v>
                </c:pt>
                <c:pt idx="18228">
                  <c:v>40.8934911242604</c:v>
                </c:pt>
                <c:pt idx="18229">
                  <c:v>41.4763313609467</c:v>
                </c:pt>
                <c:pt idx="18230">
                  <c:v>42.1745562130177</c:v>
                </c:pt>
                <c:pt idx="18231">
                  <c:v>42.9733727810651</c:v>
                </c:pt>
                <c:pt idx="18232">
                  <c:v>43.8727810650888</c:v>
                </c:pt>
                <c:pt idx="18233">
                  <c:v>44.8786982248521</c:v>
                </c:pt>
                <c:pt idx="18234">
                  <c:v>45.9408284023669</c:v>
                </c:pt>
                <c:pt idx="18235">
                  <c:v>47.0591715976331</c:v>
                </c:pt>
                <c:pt idx="18236">
                  <c:v>48.2485207100592</c:v>
                </c:pt>
                <c:pt idx="18237">
                  <c:v>49.508875739645</c:v>
                </c:pt>
                <c:pt idx="18238">
                  <c:v>50.8284023668639</c:v>
                </c:pt>
                <c:pt idx="18239">
                  <c:v>52.198224852071</c:v>
                </c:pt>
                <c:pt idx="18240">
                  <c:v>53.6213017751479</c:v>
                </c:pt>
                <c:pt idx="18241">
                  <c:v>55.1183431952663</c:v>
                </c:pt>
                <c:pt idx="18242">
                  <c:v>56.6597633136095</c:v>
                </c:pt>
                <c:pt idx="18243">
                  <c:v>58.2485207100592</c:v>
                </c:pt>
                <c:pt idx="18244">
                  <c:v>59.8757396449704</c:v>
                </c:pt>
                <c:pt idx="18245">
                  <c:v>61.5295857988166</c:v>
                </c:pt>
                <c:pt idx="18246">
                  <c:v>63.1686390532544</c:v>
                </c:pt>
                <c:pt idx="18247">
                  <c:v>64.8136094674556</c:v>
                </c:pt>
                <c:pt idx="18248">
                  <c:v>66.4585798816568</c:v>
                </c:pt>
                <c:pt idx="18249">
                  <c:v>68.0828402366864</c:v>
                </c:pt>
                <c:pt idx="18250">
                  <c:v>69.7041420118343</c:v>
                </c:pt>
                <c:pt idx="18251">
                  <c:v>71.3047337278106</c:v>
                </c:pt>
                <c:pt idx="18252">
                  <c:v>72.8343195266272</c:v>
                </c:pt>
                <c:pt idx="18253">
                  <c:v>74.2721893491124</c:v>
                </c:pt>
                <c:pt idx="18254">
                  <c:v>75.6183431952663</c:v>
                </c:pt>
                <c:pt idx="18255">
                  <c:v>76.9082840236686</c:v>
                </c:pt>
                <c:pt idx="18256">
                  <c:v>78.1331360946746</c:v>
                </c:pt>
                <c:pt idx="18257">
                  <c:v>79.2633136094675</c:v>
                </c:pt>
                <c:pt idx="18258">
                  <c:v>80.3047337278106</c:v>
                </c:pt>
                <c:pt idx="18259">
                  <c:v>81.292899408284</c:v>
                </c:pt>
                <c:pt idx="18260">
                  <c:v>82.2248520710059</c:v>
                </c:pt>
                <c:pt idx="18261">
                  <c:v>83.0857988165681</c:v>
                </c:pt>
                <c:pt idx="18262">
                  <c:v>83.8816568047337</c:v>
                </c:pt>
                <c:pt idx="18263">
                  <c:v>84.603550295858</c:v>
                </c:pt>
                <c:pt idx="18264">
                  <c:v>85.2337278106509</c:v>
                </c:pt>
                <c:pt idx="18265">
                  <c:v>85.7988165680473</c:v>
                </c:pt>
                <c:pt idx="18266">
                  <c:v>86.2662721893491</c:v>
                </c:pt>
                <c:pt idx="18267">
                  <c:v>86.6568047337278</c:v>
                </c:pt>
                <c:pt idx="18268">
                  <c:v>86.9467455621302</c:v>
                </c:pt>
                <c:pt idx="18269">
                  <c:v>87.1360946745562</c:v>
                </c:pt>
                <c:pt idx="18270">
                  <c:v>87.2426035502959</c:v>
                </c:pt>
                <c:pt idx="18271">
                  <c:v>87.2810650887574</c:v>
                </c:pt>
                <c:pt idx="18272">
                  <c:v>87.2958579881657</c:v>
                </c:pt>
                <c:pt idx="18273">
                  <c:v>87.2751479289941</c:v>
                </c:pt>
                <c:pt idx="18274">
                  <c:v>87.2218934911243</c:v>
                </c:pt>
                <c:pt idx="18275">
                  <c:v>87.1390532544379</c:v>
                </c:pt>
                <c:pt idx="18276">
                  <c:v>87.0650887573965</c:v>
                </c:pt>
                <c:pt idx="18277">
                  <c:v>86.991124260355</c:v>
                </c:pt>
                <c:pt idx="18278">
                  <c:v>86.9319526627219</c:v>
                </c:pt>
                <c:pt idx="18279">
                  <c:v>86.9556213017752</c:v>
                </c:pt>
                <c:pt idx="18280">
                  <c:v>87.0295857988166</c:v>
                </c:pt>
                <c:pt idx="18281">
                  <c:v>87.1420118343195</c:v>
                </c:pt>
                <c:pt idx="18282">
                  <c:v>87.3136094674556</c:v>
                </c:pt>
                <c:pt idx="18283">
                  <c:v>87.5887573964497</c:v>
                </c:pt>
                <c:pt idx="18284">
                  <c:v>87.9378698224852</c:v>
                </c:pt>
                <c:pt idx="18285">
                  <c:v>88.3076923076923</c:v>
                </c:pt>
                <c:pt idx="18286">
                  <c:v>88.7130177514793</c:v>
                </c:pt>
                <c:pt idx="18287">
                  <c:v>89.2130177514793</c:v>
                </c:pt>
                <c:pt idx="18288">
                  <c:v>89.792899408284</c:v>
                </c:pt>
                <c:pt idx="18289">
                  <c:v>90.3816568047337</c:v>
                </c:pt>
                <c:pt idx="18290">
                  <c:v>91.0621301775148</c:v>
                </c:pt>
                <c:pt idx="18291">
                  <c:v>91.810650887574</c:v>
                </c:pt>
                <c:pt idx="18292">
                  <c:v>92.5798816568048</c:v>
                </c:pt>
                <c:pt idx="18293">
                  <c:v>93.3639053254438</c:v>
                </c:pt>
                <c:pt idx="18294">
                  <c:v>94.2100591715976</c:v>
                </c:pt>
                <c:pt idx="18295">
                  <c:v>95.0887573964497</c:v>
                </c:pt>
                <c:pt idx="18296">
                  <c:v>95.9792899408284</c:v>
                </c:pt>
                <c:pt idx="18297">
                  <c:v>96.8786982248521</c:v>
                </c:pt>
                <c:pt idx="18298">
                  <c:v>97.7485207100592</c:v>
                </c:pt>
                <c:pt idx="18299">
                  <c:v>98.5917159763314</c:v>
                </c:pt>
                <c:pt idx="18300">
                  <c:v>99.3846153846154</c:v>
                </c:pt>
                <c:pt idx="18301">
                  <c:v>100.147928994083</c:v>
                </c:pt>
                <c:pt idx="18302">
                  <c:v>100.872781065089</c:v>
                </c:pt>
                <c:pt idx="18303">
                  <c:v>101.550295857988</c:v>
                </c:pt>
                <c:pt idx="18304">
                  <c:v>102.183431952663</c:v>
                </c:pt>
                <c:pt idx="18305">
                  <c:v>102.748520710059</c:v>
                </c:pt>
                <c:pt idx="18306">
                  <c:v>103.281065088757</c:v>
                </c:pt>
                <c:pt idx="18378">
                  <c:v>41.0828402366864</c:v>
                </c:pt>
                <c:pt idx="18379">
                  <c:v>41.7396449704142</c:v>
                </c:pt>
                <c:pt idx="18380">
                  <c:v>42.4970414201183</c:v>
                </c:pt>
                <c:pt idx="18381">
                  <c:v>43.3639053254438</c:v>
                </c:pt>
                <c:pt idx="18382">
                  <c:v>44.3491124260355</c:v>
                </c:pt>
                <c:pt idx="18383">
                  <c:v>45.4230769230769</c:v>
                </c:pt>
                <c:pt idx="18384">
                  <c:v>46.5591715976331</c:v>
                </c:pt>
                <c:pt idx="18385">
                  <c:v>47.7514792899408</c:v>
                </c:pt>
                <c:pt idx="18386">
                  <c:v>49.0059171597633</c:v>
                </c:pt>
                <c:pt idx="18387">
                  <c:v>50.3165680473373</c:v>
                </c:pt>
                <c:pt idx="18388">
                  <c:v>51.707100591716</c:v>
                </c:pt>
                <c:pt idx="18389">
                  <c:v>53.1745562130178</c:v>
                </c:pt>
                <c:pt idx="18390">
                  <c:v>54.7130177514793</c:v>
                </c:pt>
                <c:pt idx="18391">
                  <c:v>56.3402366863905</c:v>
                </c:pt>
                <c:pt idx="18392">
                  <c:v>58.008875739645</c:v>
                </c:pt>
                <c:pt idx="18393">
                  <c:v>59.707100591716</c:v>
                </c:pt>
                <c:pt idx="18394">
                  <c:v>61.4378698224852</c:v>
                </c:pt>
                <c:pt idx="18395">
                  <c:v>63.2189349112426</c:v>
                </c:pt>
                <c:pt idx="18396">
                  <c:v>65.0295857988166</c:v>
                </c:pt>
                <c:pt idx="18397">
                  <c:v>66.8461538461538</c:v>
                </c:pt>
                <c:pt idx="18398">
                  <c:v>68.6656804733728</c:v>
                </c:pt>
                <c:pt idx="18399">
                  <c:v>70.4970414201183</c:v>
                </c:pt>
                <c:pt idx="18400">
                  <c:v>72.3136094674556</c:v>
                </c:pt>
                <c:pt idx="18401">
                  <c:v>74.0650887573965</c:v>
                </c:pt>
                <c:pt idx="18402">
                  <c:v>75.7455621301775</c:v>
                </c:pt>
                <c:pt idx="18403">
                  <c:v>77.3520710059172</c:v>
                </c:pt>
                <c:pt idx="18404">
                  <c:v>78.8698224852071</c:v>
                </c:pt>
                <c:pt idx="18405">
                  <c:v>80.3284023668639</c:v>
                </c:pt>
                <c:pt idx="18406">
                  <c:v>81.7366863905326</c:v>
                </c:pt>
                <c:pt idx="18407">
                  <c:v>83.103550295858</c:v>
                </c:pt>
                <c:pt idx="18408">
                  <c:v>84.387573964497</c:v>
                </c:pt>
                <c:pt idx="18409">
                  <c:v>85.594674556213</c:v>
                </c:pt>
                <c:pt idx="18410">
                  <c:v>86.7514792899408</c:v>
                </c:pt>
                <c:pt idx="18411">
                  <c:v>87.8402366863905</c:v>
                </c:pt>
                <c:pt idx="18412">
                  <c:v>88.8284023668639</c:v>
                </c:pt>
                <c:pt idx="18413">
                  <c:v>89.7662721893491</c:v>
                </c:pt>
                <c:pt idx="18414">
                  <c:v>90.6627218934911</c:v>
                </c:pt>
                <c:pt idx="18415">
                  <c:v>91.491124260355</c:v>
                </c:pt>
                <c:pt idx="18416">
                  <c:v>92.2573964497041</c:v>
                </c:pt>
                <c:pt idx="18417">
                  <c:v>92.9615384615384</c:v>
                </c:pt>
                <c:pt idx="18418">
                  <c:v>93.6390532544379</c:v>
                </c:pt>
                <c:pt idx="18419">
                  <c:v>94.2810650887574</c:v>
                </c:pt>
                <c:pt idx="18420">
                  <c:v>94.8757396449704</c:v>
                </c:pt>
                <c:pt idx="18421">
                  <c:v>95.4289940828402</c:v>
                </c:pt>
                <c:pt idx="18422">
                  <c:v>95.9408284023668</c:v>
                </c:pt>
                <c:pt idx="18423">
                  <c:v>96.4112426035503</c:v>
                </c:pt>
                <c:pt idx="18424">
                  <c:v>96.8431952662722</c:v>
                </c:pt>
                <c:pt idx="18425">
                  <c:v>97.2603550295858</c:v>
                </c:pt>
                <c:pt idx="18426">
                  <c:v>97.6449704142012</c:v>
                </c:pt>
                <c:pt idx="18427">
                  <c:v>98.0473372781065</c:v>
                </c:pt>
                <c:pt idx="18428">
                  <c:v>98.4615384615385</c:v>
                </c:pt>
                <c:pt idx="18429">
                  <c:v>98.9023668639053</c:v>
                </c:pt>
                <c:pt idx="18430">
                  <c:v>99.3520710059172</c:v>
                </c:pt>
                <c:pt idx="18431">
                  <c:v>99.7840236686391</c:v>
                </c:pt>
                <c:pt idx="18432">
                  <c:v>100.210059171598</c:v>
                </c:pt>
                <c:pt idx="18433">
                  <c:v>100.62426035503</c:v>
                </c:pt>
                <c:pt idx="18434">
                  <c:v>101.029585798817</c:v>
                </c:pt>
                <c:pt idx="18435">
                  <c:v>101.449704142012</c:v>
                </c:pt>
                <c:pt idx="18436">
                  <c:v>101.87573964497</c:v>
                </c:pt>
                <c:pt idx="18437">
                  <c:v>102.281065088757</c:v>
                </c:pt>
                <c:pt idx="18438">
                  <c:v>102.674556213018</c:v>
                </c:pt>
                <c:pt idx="18439">
                  <c:v>103.038461538462</c:v>
                </c:pt>
                <c:pt idx="18440">
                  <c:v>103.346153846154</c:v>
                </c:pt>
                <c:pt idx="18441">
                  <c:v>103.618343195266</c:v>
                </c:pt>
                <c:pt idx="18442">
                  <c:v>103.846153846154</c:v>
                </c:pt>
                <c:pt idx="18443">
                  <c:v>104.044378698225</c:v>
                </c:pt>
                <c:pt idx="18444">
                  <c:v>104.204142011834</c:v>
                </c:pt>
                <c:pt idx="18445">
                  <c:v>104.304733727811</c:v>
                </c:pt>
                <c:pt idx="18446">
                  <c:v>104.355029585799</c:v>
                </c:pt>
                <c:pt idx="18447">
                  <c:v>104.363905325444</c:v>
                </c:pt>
                <c:pt idx="18448">
                  <c:v>104.322485207101</c:v>
                </c:pt>
                <c:pt idx="18449">
                  <c:v>104.224852071006</c:v>
                </c:pt>
                <c:pt idx="18450">
                  <c:v>104.08875739645</c:v>
                </c:pt>
                <c:pt idx="18451">
                  <c:v>103.890532544379</c:v>
                </c:pt>
                <c:pt idx="18452">
                  <c:v>103.653846153846</c:v>
                </c:pt>
                <c:pt idx="18453">
                  <c:v>103.352071005917</c:v>
                </c:pt>
                <c:pt idx="18454">
                  <c:v>102.994082840237</c:v>
                </c:pt>
                <c:pt idx="18455">
                  <c:v>102.556213017751</c:v>
                </c:pt>
                <c:pt idx="18456">
                  <c:v>102.050295857988</c:v>
                </c:pt>
                <c:pt idx="18457">
                  <c:v>101.479289940828</c:v>
                </c:pt>
                <c:pt idx="18458">
                  <c:v>100.834319526627</c:v>
                </c:pt>
                <c:pt idx="18459">
                  <c:v>100.109467455621</c:v>
                </c:pt>
                <c:pt idx="18460">
                  <c:v>99.3313609467455</c:v>
                </c:pt>
                <c:pt idx="18461">
                  <c:v>98.4792899408284</c:v>
                </c:pt>
                <c:pt idx="18462">
                  <c:v>97.5502958579881</c:v>
                </c:pt>
                <c:pt idx="18463">
                  <c:v>96.5562130177515</c:v>
                </c:pt>
                <c:pt idx="18464">
                  <c:v>95.5177514792899</c:v>
                </c:pt>
                <c:pt idx="18465">
                  <c:v>94.3905325443787</c:v>
                </c:pt>
                <c:pt idx="18466">
                  <c:v>93.198224852071</c:v>
                </c:pt>
                <c:pt idx="18467">
                  <c:v>91.9260355029586</c:v>
                </c:pt>
                <c:pt idx="18468">
                  <c:v>90.5857988165681</c:v>
                </c:pt>
                <c:pt idx="18469">
                  <c:v>89.1656804733728</c:v>
                </c:pt>
                <c:pt idx="18470">
                  <c:v>87.6804733727811</c:v>
                </c:pt>
                <c:pt idx="18471">
                  <c:v>86.1715976331361</c:v>
                </c:pt>
                <c:pt idx="18472">
                  <c:v>84.6183431952663</c:v>
                </c:pt>
                <c:pt idx="18473">
                  <c:v>82.9792899408284</c:v>
                </c:pt>
                <c:pt idx="18474">
                  <c:v>81.2751479289941</c:v>
                </c:pt>
                <c:pt idx="18475">
                  <c:v>79.526627218935</c:v>
                </c:pt>
                <c:pt idx="18476">
                  <c:v>77.7130177514793</c:v>
                </c:pt>
                <c:pt idx="18477">
                  <c:v>75.8224852071006</c:v>
                </c:pt>
                <c:pt idx="18478">
                  <c:v>73.8816568047338</c:v>
                </c:pt>
                <c:pt idx="18479">
                  <c:v>71.8786982248521</c:v>
                </c:pt>
                <c:pt idx="18480">
                  <c:v>69.819526627219</c:v>
                </c:pt>
                <c:pt idx="18481">
                  <c:v>67.7218934911243</c:v>
                </c:pt>
                <c:pt idx="18482">
                  <c:v>65.5917159763314</c:v>
                </c:pt>
                <c:pt idx="18483">
                  <c:v>63.4260355029586</c:v>
                </c:pt>
                <c:pt idx="18484">
                  <c:v>61.2248520710059</c:v>
                </c:pt>
                <c:pt idx="18485">
                  <c:v>59.01775147929</c:v>
                </c:pt>
                <c:pt idx="18486">
                  <c:v>56.8047337278107</c:v>
                </c:pt>
                <c:pt idx="18487">
                  <c:v>54.5946745562131</c:v>
                </c:pt>
                <c:pt idx="18488">
                  <c:v>52.3905325443787</c:v>
                </c:pt>
                <c:pt idx="18489">
                  <c:v>50.2189349112426</c:v>
                </c:pt>
                <c:pt idx="18490">
                  <c:v>48.0710059171598</c:v>
                </c:pt>
                <c:pt idx="18491">
                  <c:v>45.9615384615385</c:v>
                </c:pt>
                <c:pt idx="18492">
                  <c:v>43.8846153846154</c:v>
                </c:pt>
                <c:pt idx="18493">
                  <c:v>41.8520710059172</c:v>
                </c:pt>
                <c:pt idx="18494">
                  <c:v>39.8491124260355</c:v>
                </c:pt>
                <c:pt idx="18495">
                  <c:v>37.8609467455621</c:v>
                </c:pt>
                <c:pt idx="18496">
                  <c:v>35.8786982248521</c:v>
                </c:pt>
                <c:pt idx="18497">
                  <c:v>33.887573964497</c:v>
                </c:pt>
                <c:pt idx="18498">
                  <c:v>31.905325443787</c:v>
                </c:pt>
                <c:pt idx="18499">
                  <c:v>29.9497041420118</c:v>
                </c:pt>
                <c:pt idx="18500">
                  <c:v>28.0236686390533</c:v>
                </c:pt>
                <c:pt idx="18501">
                  <c:v>26.1242603550296</c:v>
                </c:pt>
                <c:pt idx="18502">
                  <c:v>24.2514792899408</c:v>
                </c:pt>
                <c:pt idx="18503">
                  <c:v>22.4526627218935</c:v>
                </c:pt>
                <c:pt idx="18504">
                  <c:v>20.707100591716</c:v>
                </c:pt>
                <c:pt idx="18505">
                  <c:v>19.0414201183432</c:v>
                </c:pt>
                <c:pt idx="18506">
                  <c:v>17.4585798816568</c:v>
                </c:pt>
                <c:pt idx="18507">
                  <c:v>15.9822485207101</c:v>
                </c:pt>
                <c:pt idx="18508">
                  <c:v>14.6508875739645</c:v>
                </c:pt>
                <c:pt idx="18509">
                  <c:v>13.4792899408284</c:v>
                </c:pt>
                <c:pt idx="18510">
                  <c:v>12.4615384615385</c:v>
                </c:pt>
                <c:pt idx="18511">
                  <c:v>11.5680473372781</c:v>
                </c:pt>
                <c:pt idx="18512">
                  <c:v>10.8076923076923</c:v>
                </c:pt>
                <c:pt idx="18513">
                  <c:v>10.1449704142012</c:v>
                </c:pt>
                <c:pt idx="18514">
                  <c:v>9.5680473372781</c:v>
                </c:pt>
                <c:pt idx="18515">
                  <c:v>9.10059171597633</c:v>
                </c:pt>
                <c:pt idx="18516">
                  <c:v>8.71301775147929</c:v>
                </c:pt>
                <c:pt idx="18517">
                  <c:v>8.42603550295858</c:v>
                </c:pt>
                <c:pt idx="18518">
                  <c:v>8.2603550295858</c:v>
                </c:pt>
                <c:pt idx="18519">
                  <c:v>8.20710059171597</c:v>
                </c:pt>
                <c:pt idx="18520">
                  <c:v>8.25443786982248</c:v>
                </c:pt>
                <c:pt idx="18521">
                  <c:v>8.37869822485207</c:v>
                </c:pt>
                <c:pt idx="18522">
                  <c:v>8.59171597633136</c:v>
                </c:pt>
                <c:pt idx="18523">
                  <c:v>8.92011834319526</c:v>
                </c:pt>
                <c:pt idx="18524">
                  <c:v>9.38165680473373</c:v>
                </c:pt>
                <c:pt idx="18525">
                  <c:v>9.98224852071006</c:v>
                </c:pt>
                <c:pt idx="18526">
                  <c:v>10.7337278106509</c:v>
                </c:pt>
                <c:pt idx="18527">
                  <c:v>11.6568047337278</c:v>
                </c:pt>
                <c:pt idx="18528">
                  <c:v>12.7100591715976</c:v>
                </c:pt>
                <c:pt idx="18529">
                  <c:v>13.8816568047337</c:v>
                </c:pt>
                <c:pt idx="18530">
                  <c:v>15.1656804733728</c:v>
                </c:pt>
                <c:pt idx="18531">
                  <c:v>16.5414201183432</c:v>
                </c:pt>
                <c:pt idx="18532">
                  <c:v>18.0177514792899</c:v>
                </c:pt>
                <c:pt idx="18533">
                  <c:v>19.5562130177515</c:v>
                </c:pt>
                <c:pt idx="18534">
                  <c:v>21.1360946745562</c:v>
                </c:pt>
                <c:pt idx="18535">
                  <c:v>22.7485207100592</c:v>
                </c:pt>
                <c:pt idx="18536">
                  <c:v>24.3934911242604</c:v>
                </c:pt>
                <c:pt idx="18537">
                  <c:v>26.0680473372781</c:v>
                </c:pt>
                <c:pt idx="18538">
                  <c:v>27.7426035502959</c:v>
                </c:pt>
                <c:pt idx="18539">
                  <c:v>29.4615384615385</c:v>
                </c:pt>
                <c:pt idx="18540">
                  <c:v>31.207100591716</c:v>
                </c:pt>
                <c:pt idx="18541">
                  <c:v>32.9704142011834</c:v>
                </c:pt>
                <c:pt idx="18542">
                  <c:v>34.7810650887574</c:v>
                </c:pt>
                <c:pt idx="18543">
                  <c:v>36.6360946745562</c:v>
                </c:pt>
                <c:pt idx="18544">
                  <c:v>38.5236686390533</c:v>
                </c:pt>
                <c:pt idx="18545">
                  <c:v>40.414201183432</c:v>
                </c:pt>
                <c:pt idx="18546">
                  <c:v>42.3195266272189</c:v>
                </c:pt>
                <c:pt idx="18547">
                  <c:v>44.2781065088757</c:v>
                </c:pt>
                <c:pt idx="18548">
                  <c:v>46.2603550295858</c:v>
                </c:pt>
                <c:pt idx="18549">
                  <c:v>48.2011834319527</c:v>
                </c:pt>
                <c:pt idx="18550">
                  <c:v>50.0650887573964</c:v>
                </c:pt>
                <c:pt idx="18551">
                  <c:v>51.8727810650888</c:v>
                </c:pt>
                <c:pt idx="18552">
                  <c:v>53.5798816568047</c:v>
                </c:pt>
                <c:pt idx="18553">
                  <c:v>55.1834319526627</c:v>
                </c:pt>
                <c:pt idx="18554">
                  <c:v>56.7130177514793</c:v>
                </c:pt>
                <c:pt idx="18555">
                  <c:v>58.1508875739645</c:v>
                </c:pt>
                <c:pt idx="18556">
                  <c:v>59.4822485207101</c:v>
                </c:pt>
                <c:pt idx="18557">
                  <c:v>60.7011834319527</c:v>
                </c:pt>
                <c:pt idx="18558">
                  <c:v>61.810650887574</c:v>
                </c:pt>
                <c:pt idx="18559">
                  <c:v>62.8727810650888</c:v>
                </c:pt>
                <c:pt idx="18560">
                  <c:v>63.8520710059172</c:v>
                </c:pt>
                <c:pt idx="18561">
                  <c:v>64.7544378698225</c:v>
                </c:pt>
                <c:pt idx="18562">
                  <c:v>65.603550295858</c:v>
                </c:pt>
                <c:pt idx="18563">
                  <c:v>66.4171597633136</c:v>
                </c:pt>
                <c:pt idx="18564">
                  <c:v>67.1804733727811</c:v>
                </c:pt>
                <c:pt idx="18565">
                  <c:v>67.8786982248521</c:v>
                </c:pt>
                <c:pt idx="18566">
                  <c:v>68.5325443786982</c:v>
                </c:pt>
                <c:pt idx="18567">
                  <c:v>69.1331360946746</c:v>
                </c:pt>
                <c:pt idx="18568">
                  <c:v>69.6568047337278</c:v>
                </c:pt>
                <c:pt idx="18569">
                  <c:v>70.0650887573965</c:v>
                </c:pt>
                <c:pt idx="18570">
                  <c:v>70.3609467455621</c:v>
                </c:pt>
                <c:pt idx="18571">
                  <c:v>70.5769230769231</c:v>
                </c:pt>
                <c:pt idx="18572">
                  <c:v>70.6923076923077</c:v>
                </c:pt>
                <c:pt idx="18573">
                  <c:v>70.715976331361</c:v>
                </c:pt>
                <c:pt idx="18574">
                  <c:v>70.6745562130178</c:v>
                </c:pt>
                <c:pt idx="18575">
                  <c:v>70.6153846153846</c:v>
                </c:pt>
                <c:pt idx="18576">
                  <c:v>70.5473372781065</c:v>
                </c:pt>
                <c:pt idx="18577">
                  <c:v>70.4822485207101</c:v>
                </c:pt>
                <c:pt idx="18578">
                  <c:v>70.4260355029586</c:v>
                </c:pt>
                <c:pt idx="18579">
                  <c:v>70.3431952662722</c:v>
                </c:pt>
                <c:pt idx="18580">
                  <c:v>70.2485207100592</c:v>
                </c:pt>
                <c:pt idx="18581">
                  <c:v>70.1390532544379</c:v>
                </c:pt>
                <c:pt idx="18582">
                  <c:v>70.0443786982249</c:v>
                </c:pt>
                <c:pt idx="18583">
                  <c:v>69.9970414201184</c:v>
                </c:pt>
                <c:pt idx="18584">
                  <c:v>69.9733727810651</c:v>
                </c:pt>
                <c:pt idx="18585">
                  <c:v>69.9230769230769</c:v>
                </c:pt>
                <c:pt idx="18586">
                  <c:v>69.8520710059172</c:v>
                </c:pt>
                <c:pt idx="18587">
                  <c:v>69.7337278106509</c:v>
                </c:pt>
                <c:pt idx="18588">
                  <c:v>69.5650887573965</c:v>
                </c:pt>
                <c:pt idx="18589">
                  <c:v>69.319526627219</c:v>
                </c:pt>
                <c:pt idx="18590">
                  <c:v>69</c:v>
                </c:pt>
                <c:pt idx="18591">
                  <c:v>68.6627218934911</c:v>
                </c:pt>
                <c:pt idx="18592">
                  <c:v>68.3224852071006</c:v>
                </c:pt>
                <c:pt idx="18593">
                  <c:v>67.9556213017752</c:v>
                </c:pt>
                <c:pt idx="18594">
                  <c:v>67.6065088757397</c:v>
                </c:pt>
                <c:pt idx="18595">
                  <c:v>67.3372781065089</c:v>
                </c:pt>
                <c:pt idx="18596">
                  <c:v>67.0857988165681</c:v>
                </c:pt>
                <c:pt idx="18597">
                  <c:v>66.8372781065089</c:v>
                </c:pt>
                <c:pt idx="18598">
                  <c:v>66.621301775148</c:v>
                </c:pt>
                <c:pt idx="18599">
                  <c:v>66.4349112426036</c:v>
                </c:pt>
                <c:pt idx="18600">
                  <c:v>66.2899408284024</c:v>
                </c:pt>
                <c:pt idx="18601">
                  <c:v>66.1183431952663</c:v>
                </c:pt>
                <c:pt idx="18602">
                  <c:v>65.9408284023669</c:v>
                </c:pt>
                <c:pt idx="18603">
                  <c:v>65.7337278106509</c:v>
                </c:pt>
                <c:pt idx="18604">
                  <c:v>65.4763313609468</c:v>
                </c:pt>
                <c:pt idx="18605">
                  <c:v>65.198224852071</c:v>
                </c:pt>
                <c:pt idx="18606">
                  <c:v>64.9171597633136</c:v>
                </c:pt>
                <c:pt idx="18607">
                  <c:v>64.6094674556213</c:v>
                </c:pt>
                <c:pt idx="18608">
                  <c:v>64.2544378698225</c:v>
                </c:pt>
                <c:pt idx="18609">
                  <c:v>63.8609467455621</c:v>
                </c:pt>
                <c:pt idx="18610">
                  <c:v>63.4289940828402</c:v>
                </c:pt>
                <c:pt idx="18611">
                  <c:v>62.9763313609468</c:v>
                </c:pt>
                <c:pt idx="18612">
                  <c:v>62.4940828402367</c:v>
                </c:pt>
                <c:pt idx="18613">
                  <c:v>62.0059171597633</c:v>
                </c:pt>
                <c:pt idx="18614">
                  <c:v>61.5147928994083</c:v>
                </c:pt>
                <c:pt idx="18615">
                  <c:v>61.0532544378698</c:v>
                </c:pt>
                <c:pt idx="18616">
                  <c:v>60.6508875739645</c:v>
                </c:pt>
                <c:pt idx="18617">
                  <c:v>60.2455621301776</c:v>
                </c:pt>
                <c:pt idx="18618">
                  <c:v>59.7988165680474</c:v>
                </c:pt>
                <c:pt idx="18619">
                  <c:v>59.319526627219</c:v>
                </c:pt>
                <c:pt idx="18620">
                  <c:v>58.7928994082841</c:v>
                </c:pt>
                <c:pt idx="18621">
                  <c:v>58.1804733727811</c:v>
                </c:pt>
                <c:pt idx="18622">
                  <c:v>57.5059171597634</c:v>
                </c:pt>
                <c:pt idx="18623">
                  <c:v>56.8461538461539</c:v>
                </c:pt>
                <c:pt idx="18624">
                  <c:v>56.1686390532545</c:v>
                </c:pt>
                <c:pt idx="18625">
                  <c:v>55.4556213017752</c:v>
                </c:pt>
                <c:pt idx="18626">
                  <c:v>54.6745562130178</c:v>
                </c:pt>
                <c:pt idx="18627">
                  <c:v>53.8846153846155</c:v>
                </c:pt>
                <c:pt idx="18628">
                  <c:v>53.0739644970415</c:v>
                </c:pt>
                <c:pt idx="18629">
                  <c:v>52.2218934911243</c:v>
                </c:pt>
                <c:pt idx="18630">
                  <c:v>51.3579881656805</c:v>
                </c:pt>
                <c:pt idx="18631">
                  <c:v>50.4704142011835</c:v>
                </c:pt>
                <c:pt idx="18632">
                  <c:v>49.5207100591717</c:v>
                </c:pt>
                <c:pt idx="18633">
                  <c:v>48.53550295858</c:v>
                </c:pt>
                <c:pt idx="18634">
                  <c:v>47.5414201183433</c:v>
                </c:pt>
                <c:pt idx="18635">
                  <c:v>46.5325443786983</c:v>
                </c:pt>
                <c:pt idx="18636">
                  <c:v>45.4792899408285</c:v>
                </c:pt>
                <c:pt idx="18637">
                  <c:v>44.3964497041421</c:v>
                </c:pt>
                <c:pt idx="18638">
                  <c:v>43.3047337278107</c:v>
                </c:pt>
                <c:pt idx="18639">
                  <c:v>42.2218934911243</c:v>
                </c:pt>
                <c:pt idx="18640">
                  <c:v>41.1183431952663</c:v>
                </c:pt>
                <c:pt idx="18641">
                  <c:v>39.9822485207101</c:v>
                </c:pt>
                <c:pt idx="18642">
                  <c:v>38.810650887574</c:v>
                </c:pt>
                <c:pt idx="18643">
                  <c:v>37.6449704142012</c:v>
                </c:pt>
                <c:pt idx="18644">
                  <c:v>36.508875739645</c:v>
                </c:pt>
                <c:pt idx="18645">
                  <c:v>35.4201183431953</c:v>
                </c:pt>
                <c:pt idx="18646">
                  <c:v>34.3461538461539</c:v>
                </c:pt>
                <c:pt idx="18647">
                  <c:v>33.292899408284</c:v>
                </c:pt>
                <c:pt idx="18648">
                  <c:v>32.2958579881657</c:v>
                </c:pt>
                <c:pt idx="18649">
                  <c:v>31.2958579881657</c:v>
                </c:pt>
                <c:pt idx="18650">
                  <c:v>30.2781065088757</c:v>
                </c:pt>
                <c:pt idx="18651">
                  <c:v>29.292899408284</c:v>
                </c:pt>
                <c:pt idx="18652">
                  <c:v>28.3136094674556</c:v>
                </c:pt>
                <c:pt idx="18653">
                  <c:v>27.3727810650888</c:v>
                </c:pt>
                <c:pt idx="18654">
                  <c:v>26.4852071005917</c:v>
                </c:pt>
                <c:pt idx="18655">
                  <c:v>25.6568047337278</c:v>
                </c:pt>
                <c:pt idx="18656">
                  <c:v>24.8698224852071</c:v>
                </c:pt>
                <c:pt idx="18657">
                  <c:v>24.1508875739645</c:v>
                </c:pt>
                <c:pt idx="18658">
                  <c:v>23.5295857988166</c:v>
                </c:pt>
                <c:pt idx="18659">
                  <c:v>22.9822485207101</c:v>
                </c:pt>
                <c:pt idx="18660">
                  <c:v>22.5029585798817</c:v>
                </c:pt>
                <c:pt idx="18661">
                  <c:v>22.0621301775148</c:v>
                </c:pt>
                <c:pt idx="18662">
                  <c:v>21.698224852071</c:v>
                </c:pt>
                <c:pt idx="18663">
                  <c:v>21.4289940828402</c:v>
                </c:pt>
                <c:pt idx="18664">
                  <c:v>21.2130177514793</c:v>
                </c:pt>
                <c:pt idx="18665">
                  <c:v>21.0384615384615</c:v>
                </c:pt>
                <c:pt idx="18666">
                  <c:v>20.905325443787</c:v>
                </c:pt>
                <c:pt idx="18667">
                  <c:v>20.8136094674556</c:v>
                </c:pt>
                <c:pt idx="18668">
                  <c:v>20.7721893491124</c:v>
                </c:pt>
                <c:pt idx="18669">
                  <c:v>20.7455621301775</c:v>
                </c:pt>
                <c:pt idx="18670">
                  <c:v>20.7544378698225</c:v>
                </c:pt>
                <c:pt idx="18671">
                  <c:v>20.7751479289941</c:v>
                </c:pt>
                <c:pt idx="18672">
                  <c:v>20.8550295857988</c:v>
                </c:pt>
                <c:pt idx="18673">
                  <c:v>20.9881656804734</c:v>
                </c:pt>
                <c:pt idx="18674">
                  <c:v>21.1745562130177</c:v>
                </c:pt>
                <c:pt idx="18675">
                  <c:v>21.3934911242604</c:v>
                </c:pt>
                <c:pt idx="18676">
                  <c:v>21.6627218934911</c:v>
                </c:pt>
                <c:pt idx="18677">
                  <c:v>21.9763313609467</c:v>
                </c:pt>
                <c:pt idx="18678">
                  <c:v>22.3816568047337</c:v>
                </c:pt>
                <c:pt idx="18679">
                  <c:v>22.8402366863905</c:v>
                </c:pt>
                <c:pt idx="18680">
                  <c:v>23.3224852071006</c:v>
                </c:pt>
                <c:pt idx="18681">
                  <c:v>23.8284023668639</c:v>
                </c:pt>
                <c:pt idx="18682">
                  <c:v>24.3905325443787</c:v>
                </c:pt>
                <c:pt idx="18683">
                  <c:v>24.9615384615385</c:v>
                </c:pt>
                <c:pt idx="18684">
                  <c:v>25.5236686390533</c:v>
                </c:pt>
                <c:pt idx="18685">
                  <c:v>26.0976331360947</c:v>
                </c:pt>
                <c:pt idx="18686">
                  <c:v>26.6745562130177</c:v>
                </c:pt>
                <c:pt idx="18687">
                  <c:v>27.2544378698225</c:v>
                </c:pt>
                <c:pt idx="18688">
                  <c:v>27.8609467455621</c:v>
                </c:pt>
                <c:pt idx="18689">
                  <c:v>28.4526627218935</c:v>
                </c:pt>
                <c:pt idx="18690">
                  <c:v>29.0562130177515</c:v>
                </c:pt>
                <c:pt idx="18691">
                  <c:v>29.6715976331361</c:v>
                </c:pt>
                <c:pt idx="18692">
                  <c:v>30.3076923076923</c:v>
                </c:pt>
                <c:pt idx="18693">
                  <c:v>30.9497041420118</c:v>
                </c:pt>
                <c:pt idx="18694">
                  <c:v>31.5710059171598</c:v>
                </c:pt>
                <c:pt idx="18695">
                  <c:v>32.198224852071</c:v>
                </c:pt>
                <c:pt idx="18696">
                  <c:v>32.8136094674556</c:v>
                </c:pt>
                <c:pt idx="18697">
                  <c:v>33.3994082840237</c:v>
                </c:pt>
                <c:pt idx="18698">
                  <c:v>33.9289940828402</c:v>
                </c:pt>
                <c:pt idx="18699">
                  <c:v>34.405325443787</c:v>
                </c:pt>
                <c:pt idx="18700">
                  <c:v>34.8372781065089</c:v>
                </c:pt>
                <c:pt idx="18701">
                  <c:v>35.2218934911243</c:v>
                </c:pt>
                <c:pt idx="18702">
                  <c:v>35.5769230769231</c:v>
                </c:pt>
                <c:pt idx="18703">
                  <c:v>35.8757396449704</c:v>
                </c:pt>
                <c:pt idx="18704">
                  <c:v>36.103550295858</c:v>
                </c:pt>
                <c:pt idx="18705">
                  <c:v>36.2573964497041</c:v>
                </c:pt>
                <c:pt idx="18706">
                  <c:v>36.3609467455621</c:v>
                </c:pt>
                <c:pt idx="18707">
                  <c:v>36.4201183431953</c:v>
                </c:pt>
                <c:pt idx="18708">
                  <c:v>36.4112426035503</c:v>
                </c:pt>
                <c:pt idx="18709">
                  <c:v>36.3431952662722</c:v>
                </c:pt>
                <c:pt idx="18710">
                  <c:v>36.2573964497041</c:v>
                </c:pt>
                <c:pt idx="18711">
                  <c:v>36.1834319526627</c:v>
                </c:pt>
                <c:pt idx="18712">
                  <c:v>36.1065088757397</c:v>
                </c:pt>
                <c:pt idx="18713">
                  <c:v>36.0177514792899</c:v>
                </c:pt>
                <c:pt idx="18714">
                  <c:v>35.9082840236686</c:v>
                </c:pt>
                <c:pt idx="18715">
                  <c:v>35.801775147929</c:v>
                </c:pt>
                <c:pt idx="18716">
                  <c:v>35.7011834319527</c:v>
                </c:pt>
                <c:pt idx="18717">
                  <c:v>35.5857988165681</c:v>
                </c:pt>
                <c:pt idx="18718">
                  <c:v>35.4733727810651</c:v>
                </c:pt>
                <c:pt idx="18719">
                  <c:v>35.3727810650888</c:v>
                </c:pt>
                <c:pt idx="18720">
                  <c:v>35.3195266272189</c:v>
                </c:pt>
                <c:pt idx="18721">
                  <c:v>35.2810650887574</c:v>
                </c:pt>
                <c:pt idx="18722">
                  <c:v>35.2603550295858</c:v>
                </c:pt>
                <c:pt idx="18723">
                  <c:v>35.2869822485207</c:v>
                </c:pt>
                <c:pt idx="18724">
                  <c:v>35.3284023668639</c:v>
                </c:pt>
                <c:pt idx="18725">
                  <c:v>35.3934911242604</c:v>
                </c:pt>
                <c:pt idx="18726">
                  <c:v>35.4792899408284</c:v>
                </c:pt>
                <c:pt idx="18727">
                  <c:v>35.5798816568048</c:v>
                </c:pt>
                <c:pt idx="18728">
                  <c:v>35.707100591716</c:v>
                </c:pt>
                <c:pt idx="18729">
                  <c:v>35.8550295857988</c:v>
                </c:pt>
                <c:pt idx="18730">
                  <c:v>36.0502958579882</c:v>
                </c:pt>
                <c:pt idx="18731">
                  <c:v>36.292899408284</c:v>
                </c:pt>
                <c:pt idx="18732">
                  <c:v>36.5739644970414</c:v>
                </c:pt>
                <c:pt idx="18733">
                  <c:v>36.8786982248521</c:v>
                </c:pt>
                <c:pt idx="18734">
                  <c:v>37.1863905325444</c:v>
                </c:pt>
                <c:pt idx="18735">
                  <c:v>37.5236686390533</c:v>
                </c:pt>
                <c:pt idx="18736">
                  <c:v>37.8491124260355</c:v>
                </c:pt>
                <c:pt idx="18737">
                  <c:v>38.1449704142012</c:v>
                </c:pt>
                <c:pt idx="18738">
                  <c:v>38.4289940828403</c:v>
                </c:pt>
                <c:pt idx="18739">
                  <c:v>38.7011834319527</c:v>
                </c:pt>
                <c:pt idx="18740">
                  <c:v>38.9674556213018</c:v>
                </c:pt>
                <c:pt idx="18741">
                  <c:v>39.1656804733728</c:v>
                </c:pt>
                <c:pt idx="18742">
                  <c:v>39.3136094674556</c:v>
                </c:pt>
                <c:pt idx="18743">
                  <c:v>39.4230769230769</c:v>
                </c:pt>
                <c:pt idx="18744">
                  <c:v>39.4763313609468</c:v>
                </c:pt>
                <c:pt idx="18745">
                  <c:v>39.4852071005917</c:v>
                </c:pt>
                <c:pt idx="18746">
                  <c:v>39.4260355029586</c:v>
                </c:pt>
                <c:pt idx="18747">
                  <c:v>39.3491124260355</c:v>
                </c:pt>
                <c:pt idx="18748">
                  <c:v>39.2366863905326</c:v>
                </c:pt>
                <c:pt idx="18749">
                  <c:v>39.0562130177515</c:v>
                </c:pt>
                <c:pt idx="18750">
                  <c:v>38.8284023668639</c:v>
                </c:pt>
                <c:pt idx="18751">
                  <c:v>38.5680473372781</c:v>
                </c:pt>
                <c:pt idx="18752">
                  <c:v>38.2485207100592</c:v>
                </c:pt>
                <c:pt idx="18753">
                  <c:v>37.8786982248521</c:v>
                </c:pt>
                <c:pt idx="18754">
                  <c:v>37.4644970414201</c:v>
                </c:pt>
                <c:pt idx="18755">
                  <c:v>37.0207100591716</c:v>
                </c:pt>
                <c:pt idx="18756">
                  <c:v>36.5</c:v>
                </c:pt>
                <c:pt idx="18757">
                  <c:v>35.905325443787</c:v>
                </c:pt>
                <c:pt idx="18758">
                  <c:v>35.2426035502958</c:v>
                </c:pt>
                <c:pt idx="18759">
                  <c:v>34.5147928994083</c:v>
                </c:pt>
                <c:pt idx="18760">
                  <c:v>33.7426035502958</c:v>
                </c:pt>
                <c:pt idx="18761">
                  <c:v>32.9201183431952</c:v>
                </c:pt>
                <c:pt idx="18762">
                  <c:v>32.0828402366864</c:v>
                </c:pt>
                <c:pt idx="18763">
                  <c:v>31.2366863905325</c:v>
                </c:pt>
                <c:pt idx="18764">
                  <c:v>30.3520710059171</c:v>
                </c:pt>
                <c:pt idx="18765">
                  <c:v>29.4497041420118</c:v>
                </c:pt>
                <c:pt idx="18766">
                  <c:v>28.5059171597633</c:v>
                </c:pt>
                <c:pt idx="18767">
                  <c:v>27.5798816568047</c:v>
                </c:pt>
                <c:pt idx="18768">
                  <c:v>26.6331360946745</c:v>
                </c:pt>
                <c:pt idx="18769">
                  <c:v>25.6775147928993</c:v>
                </c:pt>
                <c:pt idx="18770">
                  <c:v>24.7130177514792</c:v>
                </c:pt>
                <c:pt idx="18771">
                  <c:v>23.6952662721893</c:v>
                </c:pt>
                <c:pt idx="18772">
                  <c:v>22.6568047337277</c:v>
                </c:pt>
                <c:pt idx="18773">
                  <c:v>21.5710059171597</c:v>
                </c:pt>
                <c:pt idx="18774">
                  <c:v>20.4349112426035</c:v>
                </c:pt>
                <c:pt idx="18775">
                  <c:v>19.2633136094674</c:v>
                </c:pt>
                <c:pt idx="18776">
                  <c:v>18.068047337278</c:v>
                </c:pt>
                <c:pt idx="18777">
                  <c:v>16.8254437869822</c:v>
                </c:pt>
                <c:pt idx="18778">
                  <c:v>15.5414201183431</c:v>
                </c:pt>
                <c:pt idx="18779">
                  <c:v>14.2485207100591</c:v>
                </c:pt>
                <c:pt idx="18780">
                  <c:v>12.8994082840236</c:v>
                </c:pt>
                <c:pt idx="18781">
                  <c:v>11.5088757396449</c:v>
                </c:pt>
                <c:pt idx="18782">
                  <c:v>10.1094674556212</c:v>
                </c:pt>
                <c:pt idx="18783">
                  <c:v>8.70414201183425</c:v>
                </c:pt>
                <c:pt idx="18784">
                  <c:v>7.29289940828396</c:v>
                </c:pt>
                <c:pt idx="18785">
                  <c:v>5.8727810650887</c:v>
                </c:pt>
                <c:pt idx="18786">
                  <c:v>4.45266272189344</c:v>
                </c:pt>
                <c:pt idx="18787">
                  <c:v>3.02662721893487</c:v>
                </c:pt>
                <c:pt idx="18788">
                  <c:v>1.57692307692304</c:v>
                </c:pt>
                <c:pt idx="18789">
                  <c:v>0.0946745562129841</c:v>
                </c:pt>
                <c:pt idx="18790">
                  <c:v>-1.38461538461541</c:v>
                </c:pt>
                <c:pt idx="18791">
                  <c:v>-2.86094674556215</c:v>
                </c:pt>
                <c:pt idx="18792">
                  <c:v>-4.33136094674558</c:v>
                </c:pt>
                <c:pt idx="18793">
                  <c:v>-5.78402366863907</c:v>
                </c:pt>
                <c:pt idx="18794">
                  <c:v>-7.21893491124261</c:v>
                </c:pt>
                <c:pt idx="18795">
                  <c:v>-8.63609467455622</c:v>
                </c:pt>
                <c:pt idx="18796">
                  <c:v>-10.0295857988166</c:v>
                </c:pt>
                <c:pt idx="18797">
                  <c:v>-11.3520710059172</c:v>
                </c:pt>
                <c:pt idx="18798">
                  <c:v>-12.6242603550296</c:v>
                </c:pt>
                <c:pt idx="18799">
                  <c:v>-13.8550295857988</c:v>
                </c:pt>
                <c:pt idx="18800">
                  <c:v>-15.0177514792899</c:v>
                </c:pt>
                <c:pt idx="18801">
                  <c:v>-16.0887573964497</c:v>
                </c:pt>
                <c:pt idx="18802">
                  <c:v>-17.0917159763314</c:v>
                </c:pt>
                <c:pt idx="18803">
                  <c:v>-18.0059171597633</c:v>
                </c:pt>
                <c:pt idx="18804">
                  <c:v>-18.7988165680473</c:v>
                </c:pt>
                <c:pt idx="18805">
                  <c:v>-19.4970414201183</c:v>
                </c:pt>
                <c:pt idx="18806">
                  <c:v>-20.094674556213</c:v>
                </c:pt>
                <c:pt idx="18807">
                  <c:v>-20.5917159763314</c:v>
                </c:pt>
                <c:pt idx="18808">
                  <c:v>-20.9881656804734</c:v>
                </c:pt>
                <c:pt idx="18809">
                  <c:v>-21.2781065088757</c:v>
                </c:pt>
                <c:pt idx="18810">
                  <c:v>-21.4585798816568</c:v>
                </c:pt>
                <c:pt idx="18811">
                  <c:v>-21.5177514792899</c:v>
                </c:pt>
                <c:pt idx="18812">
                  <c:v>-21.4349112426035</c:v>
                </c:pt>
                <c:pt idx="18813">
                  <c:v>-21.2248520710059</c:v>
                </c:pt>
                <c:pt idx="18814">
                  <c:v>-20.9023668639053</c:v>
                </c:pt>
                <c:pt idx="18815">
                  <c:v>-20.4585798816568</c:v>
                </c:pt>
                <c:pt idx="18816">
                  <c:v>-19.9289940828402</c:v>
                </c:pt>
                <c:pt idx="18817">
                  <c:v>-19.3165680473373</c:v>
                </c:pt>
                <c:pt idx="18818">
                  <c:v>-18.612426035503</c:v>
                </c:pt>
                <c:pt idx="18819">
                  <c:v>-17.8431952662722</c:v>
                </c:pt>
                <c:pt idx="18820">
                  <c:v>-16.991124260355</c:v>
                </c:pt>
                <c:pt idx="18821">
                  <c:v>-16.0680473372781</c:v>
                </c:pt>
                <c:pt idx="18822">
                  <c:v>-15.0680473372781</c:v>
                </c:pt>
                <c:pt idx="18823">
                  <c:v>-14.008875739645</c:v>
                </c:pt>
                <c:pt idx="18824">
                  <c:v>-12.914201183432</c:v>
                </c:pt>
                <c:pt idx="18825">
                  <c:v>-11.7958579881657</c:v>
                </c:pt>
                <c:pt idx="18826">
                  <c:v>-10.6449704142012</c:v>
                </c:pt>
                <c:pt idx="18827">
                  <c:v>-9.46745562130178</c:v>
                </c:pt>
                <c:pt idx="18828">
                  <c:v>-8.24260355029586</c:v>
                </c:pt>
                <c:pt idx="18829">
                  <c:v>-6.96449704142012</c:v>
                </c:pt>
                <c:pt idx="18830">
                  <c:v>-5.66272189349112</c:v>
                </c:pt>
                <c:pt idx="18831">
                  <c:v>-4.34319526627219</c:v>
                </c:pt>
                <c:pt idx="18832">
                  <c:v>-2.98520710059172</c:v>
                </c:pt>
                <c:pt idx="18833">
                  <c:v>-1.6094674556213</c:v>
                </c:pt>
                <c:pt idx="18834">
                  <c:v>-0.239644970414203</c:v>
                </c:pt>
                <c:pt idx="18835">
                  <c:v>1.12721893491124</c:v>
                </c:pt>
                <c:pt idx="18836">
                  <c:v>2.48520710059171</c:v>
                </c:pt>
                <c:pt idx="18837">
                  <c:v>3.87278106508875</c:v>
                </c:pt>
                <c:pt idx="18838">
                  <c:v>5.25147928994083</c:v>
                </c:pt>
                <c:pt idx="18839">
                  <c:v>6.64201183431953</c:v>
                </c:pt>
                <c:pt idx="18840">
                  <c:v>8.03550295857988</c:v>
                </c:pt>
                <c:pt idx="18841">
                  <c:v>9.42603550295858</c:v>
                </c:pt>
                <c:pt idx="18842">
                  <c:v>10.8136094674556</c:v>
                </c:pt>
                <c:pt idx="18843">
                  <c:v>12.198224852071</c:v>
                </c:pt>
                <c:pt idx="18844">
                  <c:v>13.5739644970414</c:v>
                </c:pt>
                <c:pt idx="18845">
                  <c:v>14.9674556213018</c:v>
                </c:pt>
                <c:pt idx="18846">
                  <c:v>16.3461538461538</c:v>
                </c:pt>
                <c:pt idx="18847">
                  <c:v>17.7218934911243</c:v>
                </c:pt>
                <c:pt idx="18848">
                  <c:v>19.0680473372781</c:v>
                </c:pt>
                <c:pt idx="18849">
                  <c:v>20.3846153846154</c:v>
                </c:pt>
                <c:pt idx="18850">
                  <c:v>21.6508875739645</c:v>
                </c:pt>
                <c:pt idx="18851">
                  <c:v>22.8934911242604</c:v>
                </c:pt>
                <c:pt idx="18852">
                  <c:v>24.0710059171598</c:v>
                </c:pt>
                <c:pt idx="18853">
                  <c:v>25.1686390532544</c:v>
                </c:pt>
                <c:pt idx="18854">
                  <c:v>26.2100591715976</c:v>
                </c:pt>
                <c:pt idx="18855">
                  <c:v>27.1863905325444</c:v>
                </c:pt>
                <c:pt idx="18856">
                  <c:v>28.0976331360947</c:v>
                </c:pt>
                <c:pt idx="18857">
                  <c:v>28.9497041420118</c:v>
                </c:pt>
                <c:pt idx="18858">
                  <c:v>29.7248520710059</c:v>
                </c:pt>
                <c:pt idx="18859">
                  <c:v>30.4378698224852</c:v>
                </c:pt>
                <c:pt idx="18860">
                  <c:v>31.0621301775148</c:v>
                </c:pt>
                <c:pt idx="18861">
                  <c:v>31.6242603550296</c:v>
                </c:pt>
                <c:pt idx="18862">
                  <c:v>32.1272189349112</c:v>
                </c:pt>
                <c:pt idx="18863">
                  <c:v>32.5621301775148</c:v>
                </c:pt>
                <c:pt idx="18864">
                  <c:v>32.9171597633136</c:v>
                </c:pt>
                <c:pt idx="18865">
                  <c:v>33.1715976331361</c:v>
                </c:pt>
                <c:pt idx="18866">
                  <c:v>33.3846153846154</c:v>
                </c:pt>
                <c:pt idx="18867">
                  <c:v>33.5266272189349</c:v>
                </c:pt>
                <c:pt idx="18868">
                  <c:v>33.5917159763314</c:v>
                </c:pt>
                <c:pt idx="18869">
                  <c:v>33.5680473372781</c:v>
                </c:pt>
                <c:pt idx="18870">
                  <c:v>33.4704142011834</c:v>
                </c:pt>
                <c:pt idx="18871">
                  <c:v>33.2810650887574</c:v>
                </c:pt>
                <c:pt idx="18872">
                  <c:v>33.0591715976331</c:v>
                </c:pt>
                <c:pt idx="18873">
                  <c:v>32.8195266272189</c:v>
                </c:pt>
                <c:pt idx="18874">
                  <c:v>32.5443786982249</c:v>
                </c:pt>
                <c:pt idx="18875">
                  <c:v>32.2307692307692</c:v>
                </c:pt>
                <c:pt idx="18876">
                  <c:v>31.9023668639053</c:v>
                </c:pt>
                <c:pt idx="18877">
                  <c:v>31.5591715976332</c:v>
                </c:pt>
                <c:pt idx="18878">
                  <c:v>31.2633136094675</c:v>
                </c:pt>
                <c:pt idx="18879">
                  <c:v>30.9911242603551</c:v>
                </c:pt>
                <c:pt idx="18880">
                  <c:v>30.7100591715977</c:v>
                </c:pt>
                <c:pt idx="18881">
                  <c:v>30.4497041420119</c:v>
                </c:pt>
                <c:pt idx="18882">
                  <c:v>30.2218934911243</c:v>
                </c:pt>
                <c:pt idx="18883">
                  <c:v>30.0207100591716</c:v>
                </c:pt>
                <c:pt idx="18884">
                  <c:v>29.8431952662722</c:v>
                </c:pt>
                <c:pt idx="18885">
                  <c:v>29.6804733727811</c:v>
                </c:pt>
                <c:pt idx="18886">
                  <c:v>29.5828402366864</c:v>
                </c:pt>
                <c:pt idx="18887">
                  <c:v>29.4763313609468</c:v>
                </c:pt>
                <c:pt idx="18888">
                  <c:v>29.3934911242604</c:v>
                </c:pt>
                <c:pt idx="18889">
                  <c:v>29.2840236686391</c:v>
                </c:pt>
                <c:pt idx="18890">
                  <c:v>29.1893491124261</c:v>
                </c:pt>
                <c:pt idx="18891">
                  <c:v>29.1005917159764</c:v>
                </c:pt>
                <c:pt idx="18892">
                  <c:v>28.9911242603551</c:v>
                </c:pt>
                <c:pt idx="18893">
                  <c:v>28.8875739644971</c:v>
                </c:pt>
                <c:pt idx="18894">
                  <c:v>28.7958579881657</c:v>
                </c:pt>
                <c:pt idx="18895">
                  <c:v>28.7218934911243</c:v>
                </c:pt>
                <c:pt idx="18896">
                  <c:v>28.6745562130178</c:v>
                </c:pt>
                <c:pt idx="18897">
                  <c:v>28.6627218934912</c:v>
                </c:pt>
                <c:pt idx="18898">
                  <c:v>28.6331360946746</c:v>
                </c:pt>
                <c:pt idx="18899">
                  <c:v>28.5650887573965</c:v>
                </c:pt>
                <c:pt idx="18900">
                  <c:v>28.508875739645</c:v>
                </c:pt>
                <c:pt idx="18901">
                  <c:v>28.4408284023669</c:v>
                </c:pt>
                <c:pt idx="18902">
                  <c:v>28.3905325443787</c:v>
                </c:pt>
                <c:pt idx="18903">
                  <c:v>28.3224852071006</c:v>
                </c:pt>
                <c:pt idx="18904">
                  <c:v>28.215976331361</c:v>
                </c:pt>
                <c:pt idx="18905">
                  <c:v>28.0976331360947</c:v>
                </c:pt>
                <c:pt idx="18906">
                  <c:v>27.9733727810651</c:v>
                </c:pt>
                <c:pt idx="18907">
                  <c:v>27.8165680473373</c:v>
                </c:pt>
                <c:pt idx="18908">
                  <c:v>27.6213017751479</c:v>
                </c:pt>
                <c:pt idx="18909">
                  <c:v>27.3550295857988</c:v>
                </c:pt>
                <c:pt idx="18910">
                  <c:v>27.0502958579882</c:v>
                </c:pt>
                <c:pt idx="18911">
                  <c:v>26.7011834319527</c:v>
                </c:pt>
                <c:pt idx="18912">
                  <c:v>26.2781065088757</c:v>
                </c:pt>
                <c:pt idx="18913">
                  <c:v>25.8550295857988</c:v>
                </c:pt>
                <c:pt idx="18914">
                  <c:v>25.3757396449704</c:v>
                </c:pt>
                <c:pt idx="18915">
                  <c:v>24.8816568047337</c:v>
                </c:pt>
                <c:pt idx="18916">
                  <c:v>24.387573964497</c:v>
                </c:pt>
                <c:pt idx="18955">
                  <c:v>-11.4704142011834</c:v>
                </c:pt>
                <c:pt idx="18956">
                  <c:v>-12.2633136094675</c:v>
                </c:pt>
                <c:pt idx="18957">
                  <c:v>-12.9852071005917</c:v>
                </c:pt>
                <c:pt idx="18958">
                  <c:v>-13.6686390532544</c:v>
                </c:pt>
                <c:pt idx="18959">
                  <c:v>-14.2810650887574</c:v>
                </c:pt>
                <c:pt idx="18960">
                  <c:v>-14.8579881656805</c:v>
                </c:pt>
                <c:pt idx="18961">
                  <c:v>-15.414201183432</c:v>
                </c:pt>
                <c:pt idx="18962">
                  <c:v>-15.9230769230769</c:v>
                </c:pt>
                <c:pt idx="18963">
                  <c:v>-16.3994082840237</c:v>
                </c:pt>
                <c:pt idx="18964">
                  <c:v>-16.8136094674556</c:v>
                </c:pt>
                <c:pt idx="18965">
                  <c:v>-17.1331360946746</c:v>
                </c:pt>
                <c:pt idx="18966">
                  <c:v>-17.3668639053254</c:v>
                </c:pt>
                <c:pt idx="18967">
                  <c:v>-17.5207100591716</c:v>
                </c:pt>
                <c:pt idx="18968">
                  <c:v>-17.6065088757396</c:v>
                </c:pt>
                <c:pt idx="18969">
                  <c:v>-17.6094674556213</c:v>
                </c:pt>
                <c:pt idx="18970">
                  <c:v>-17.5621301775148</c:v>
                </c:pt>
                <c:pt idx="18971">
                  <c:v>-17.4733727810651</c:v>
                </c:pt>
                <c:pt idx="18972">
                  <c:v>-17.3313609467456</c:v>
                </c:pt>
                <c:pt idx="18973">
                  <c:v>-17.1834319526627</c:v>
                </c:pt>
                <c:pt idx="18974">
                  <c:v>-17.0177514792899</c:v>
                </c:pt>
                <c:pt idx="18975">
                  <c:v>-16.8372781065089</c:v>
                </c:pt>
                <c:pt idx="18976">
                  <c:v>-16.6715976331361</c:v>
                </c:pt>
                <c:pt idx="18977">
                  <c:v>-16.5443786982249</c:v>
                </c:pt>
                <c:pt idx="18978">
                  <c:v>-16.508875739645</c:v>
                </c:pt>
                <c:pt idx="18979">
                  <c:v>-16.508875739645</c:v>
                </c:pt>
                <c:pt idx="18980">
                  <c:v>-16.5118343195266</c:v>
                </c:pt>
                <c:pt idx="18981">
                  <c:v>-16.5443786982249</c:v>
                </c:pt>
                <c:pt idx="18982">
                  <c:v>-16.5828402366864</c:v>
                </c:pt>
                <c:pt idx="18983">
                  <c:v>-16.594674556213</c:v>
                </c:pt>
                <c:pt idx="18984">
                  <c:v>-16.5650887573965</c:v>
                </c:pt>
                <c:pt idx="18985">
                  <c:v>-16.5532544378698</c:v>
                </c:pt>
                <c:pt idx="18986">
                  <c:v>-16.5118343195266</c:v>
                </c:pt>
                <c:pt idx="18987">
                  <c:v>-16.4526627218935</c:v>
                </c:pt>
                <c:pt idx="18988">
                  <c:v>-16.3846153846154</c:v>
                </c:pt>
                <c:pt idx="18989">
                  <c:v>-16.3076923076923</c:v>
                </c:pt>
                <c:pt idx="18990">
                  <c:v>-16.2603550295858</c:v>
                </c:pt>
                <c:pt idx="18991">
                  <c:v>-16.2485207100592</c:v>
                </c:pt>
                <c:pt idx="18992">
                  <c:v>-16.2751479289941</c:v>
                </c:pt>
                <c:pt idx="18993">
                  <c:v>-16.3520710059172</c:v>
                </c:pt>
                <c:pt idx="18994">
                  <c:v>-16.4467455621302</c:v>
                </c:pt>
                <c:pt idx="18995">
                  <c:v>-16.5769230769231</c:v>
                </c:pt>
                <c:pt idx="18996">
                  <c:v>-16.7041420118343</c:v>
                </c:pt>
                <c:pt idx="18997">
                  <c:v>-16.8224852071006</c:v>
                </c:pt>
                <c:pt idx="18998">
                  <c:v>-16.9201183431953</c:v>
                </c:pt>
                <c:pt idx="18999">
                  <c:v>-17.0059171597633</c:v>
                </c:pt>
                <c:pt idx="19000">
                  <c:v>-17.0532544378698</c:v>
                </c:pt>
                <c:pt idx="19001">
                  <c:v>-17.0650887573965</c:v>
                </c:pt>
                <c:pt idx="19002">
                  <c:v>-17.0266272189349</c:v>
                </c:pt>
                <c:pt idx="19003">
                  <c:v>-16.9260355029586</c:v>
                </c:pt>
                <c:pt idx="19004">
                  <c:v>-16.7366863905325</c:v>
                </c:pt>
                <c:pt idx="19005">
                  <c:v>-16.4940828402367</c:v>
                </c:pt>
                <c:pt idx="19006">
                  <c:v>-16.2396449704142</c:v>
                </c:pt>
                <c:pt idx="19007">
                  <c:v>-15.9497041420118</c:v>
                </c:pt>
                <c:pt idx="19008">
                  <c:v>-15.6508875739645</c:v>
                </c:pt>
                <c:pt idx="19009">
                  <c:v>-15.4082840236686</c:v>
                </c:pt>
                <c:pt idx="19010">
                  <c:v>-15.2248520710059</c:v>
                </c:pt>
                <c:pt idx="19011">
                  <c:v>-15.0414201183432</c:v>
                </c:pt>
                <c:pt idx="19012">
                  <c:v>-14.905325443787</c:v>
                </c:pt>
                <c:pt idx="19013">
                  <c:v>-14.8047337278107</c:v>
                </c:pt>
                <c:pt idx="19014">
                  <c:v>-14.7544378698225</c:v>
                </c:pt>
                <c:pt idx="19015">
                  <c:v>-14.7248520710059</c:v>
                </c:pt>
                <c:pt idx="19016">
                  <c:v>-14.6715976331361</c:v>
                </c:pt>
                <c:pt idx="19017">
                  <c:v>-14.603550295858</c:v>
                </c:pt>
                <c:pt idx="19018">
                  <c:v>-14.51775147929</c:v>
                </c:pt>
                <c:pt idx="19019">
                  <c:v>-14.3550295857989</c:v>
                </c:pt>
                <c:pt idx="19020">
                  <c:v>-14.1834319526628</c:v>
                </c:pt>
                <c:pt idx="19021">
                  <c:v>-13.9970414201184</c:v>
                </c:pt>
                <c:pt idx="19022">
                  <c:v>-13.7899408284024</c:v>
                </c:pt>
                <c:pt idx="19023">
                  <c:v>-13.5414201183433</c:v>
                </c:pt>
                <c:pt idx="19024">
                  <c:v>-13.3491124260356</c:v>
                </c:pt>
                <c:pt idx="19025">
                  <c:v>-13.1568047337279</c:v>
                </c:pt>
                <c:pt idx="19026">
                  <c:v>-12.9970414201184</c:v>
                </c:pt>
                <c:pt idx="19027">
                  <c:v>-12.8846153846155</c:v>
                </c:pt>
                <c:pt idx="19028">
                  <c:v>-12.8343195266273</c:v>
                </c:pt>
                <c:pt idx="19029">
                  <c:v>-12.819526627219</c:v>
                </c:pt>
                <c:pt idx="19030">
                  <c:v>-12.828402366864</c:v>
                </c:pt>
                <c:pt idx="19031">
                  <c:v>-12.8757396449705</c:v>
                </c:pt>
                <c:pt idx="19032">
                  <c:v>-13.0118343195267</c:v>
                </c:pt>
                <c:pt idx="19033">
                  <c:v>-13.1952662721895</c:v>
                </c:pt>
                <c:pt idx="19034">
                  <c:v>-13.3905325443788</c:v>
                </c:pt>
                <c:pt idx="19035">
                  <c:v>-13.6420118343196</c:v>
                </c:pt>
                <c:pt idx="19036">
                  <c:v>-13.9142011834321</c:v>
                </c:pt>
                <c:pt idx="19037">
                  <c:v>-14.2189349112427</c:v>
                </c:pt>
                <c:pt idx="19038">
                  <c:v>-14.5325443786983</c:v>
                </c:pt>
                <c:pt idx="19039">
                  <c:v>-14.8609467455622</c:v>
                </c:pt>
                <c:pt idx="19040">
                  <c:v>-15.1982248520711</c:v>
                </c:pt>
                <c:pt idx="19041">
                  <c:v>-15.5650887573965</c:v>
                </c:pt>
                <c:pt idx="19042">
                  <c:v>-16.0147928994084</c:v>
                </c:pt>
                <c:pt idx="19043">
                  <c:v>-16.526627218935</c:v>
                </c:pt>
                <c:pt idx="19044">
                  <c:v>-17.0739644970415</c:v>
                </c:pt>
                <c:pt idx="19045">
                  <c:v>-17.6715976331362</c:v>
                </c:pt>
                <c:pt idx="19046">
                  <c:v>-18.2692307692308</c:v>
                </c:pt>
                <c:pt idx="19047">
                  <c:v>-18.9023668639054</c:v>
                </c:pt>
                <c:pt idx="19048">
                  <c:v>-19.5295857988166</c:v>
                </c:pt>
                <c:pt idx="19049">
                  <c:v>-20.215976331361</c:v>
                </c:pt>
                <c:pt idx="19050">
                  <c:v>-20.8727810650888</c:v>
                </c:pt>
                <c:pt idx="19051">
                  <c:v>-21.5502958579882</c:v>
                </c:pt>
                <c:pt idx="19052">
                  <c:v>-22.2248520710059</c:v>
                </c:pt>
                <c:pt idx="19053">
                  <c:v>-22.8727810650888</c:v>
                </c:pt>
                <c:pt idx="19054">
                  <c:v>-23.4792899408284</c:v>
                </c:pt>
                <c:pt idx="19055">
                  <c:v>-24.0710059171598</c:v>
                </c:pt>
                <c:pt idx="19056">
                  <c:v>-24.7248520710059</c:v>
                </c:pt>
                <c:pt idx="19057">
                  <c:v>-25.3846153846154</c:v>
                </c:pt>
                <c:pt idx="19058">
                  <c:v>-26.0118343195267</c:v>
                </c:pt>
                <c:pt idx="19059">
                  <c:v>-26.6538461538462</c:v>
                </c:pt>
                <c:pt idx="19060">
                  <c:v>-27.3609467455622</c:v>
                </c:pt>
                <c:pt idx="19061">
                  <c:v>-28.0562130177515</c:v>
                </c:pt>
                <c:pt idx="19062">
                  <c:v>-28.7396449704142</c:v>
                </c:pt>
                <c:pt idx="19063">
                  <c:v>-29.4289940828403</c:v>
                </c:pt>
                <c:pt idx="19064">
                  <c:v>-30.1183431952663</c:v>
                </c:pt>
                <c:pt idx="19065">
                  <c:v>-30.8461538461539</c:v>
                </c:pt>
                <c:pt idx="19066">
                  <c:v>-31.6301775147929</c:v>
                </c:pt>
                <c:pt idx="19067">
                  <c:v>-32.4408284023669</c:v>
                </c:pt>
                <c:pt idx="19068">
                  <c:v>-33.2573964497042</c:v>
                </c:pt>
                <c:pt idx="19069">
                  <c:v>-34.0917159763314</c:v>
                </c:pt>
                <c:pt idx="19070">
                  <c:v>-34.9822485207101</c:v>
                </c:pt>
                <c:pt idx="19071">
                  <c:v>-35.9349112426036</c:v>
                </c:pt>
                <c:pt idx="19072">
                  <c:v>-36.9792899408284</c:v>
                </c:pt>
                <c:pt idx="19073">
                  <c:v>-38.0502958579882</c:v>
                </c:pt>
                <c:pt idx="19074">
                  <c:v>-39.1893491124261</c:v>
                </c:pt>
                <c:pt idx="19075">
                  <c:v>-40.3846153846154</c:v>
                </c:pt>
                <c:pt idx="19076">
                  <c:v>-41.6390532544379</c:v>
                </c:pt>
                <c:pt idx="19077">
                  <c:v>-42.9378698224852</c:v>
                </c:pt>
                <c:pt idx="19078">
                  <c:v>-44.2781065088758</c:v>
                </c:pt>
                <c:pt idx="19079">
                  <c:v>-45.6360946745562</c:v>
                </c:pt>
                <c:pt idx="19080">
                  <c:v>-47.0266272189349</c:v>
                </c:pt>
                <c:pt idx="19081">
                  <c:v>-48.4437869822485</c:v>
                </c:pt>
                <c:pt idx="19082">
                  <c:v>-49.8047337278106</c:v>
                </c:pt>
                <c:pt idx="19083">
                  <c:v>-51.1656804733728</c:v>
                </c:pt>
                <c:pt idx="19084">
                  <c:v>-52.4822485207101</c:v>
                </c:pt>
                <c:pt idx="19085">
                  <c:v>-53.7840236686391</c:v>
                </c:pt>
                <c:pt idx="19086">
                  <c:v>-55.0029585798817</c:v>
                </c:pt>
                <c:pt idx="19087">
                  <c:v>-56.1627218934911</c:v>
                </c:pt>
                <c:pt idx="19088">
                  <c:v>-57.2840236686391</c:v>
                </c:pt>
                <c:pt idx="19089">
                  <c:v>-58.3461538461538</c:v>
                </c:pt>
                <c:pt idx="19090">
                  <c:v>-59.405325443787</c:v>
                </c:pt>
                <c:pt idx="19091">
                  <c:v>-60.3905325443787</c:v>
                </c:pt>
                <c:pt idx="19092">
                  <c:v>-61.310650887574</c:v>
                </c:pt>
                <c:pt idx="19093">
                  <c:v>-62.1656804733728</c:v>
                </c:pt>
                <c:pt idx="19094">
                  <c:v>-62.9319526627219</c:v>
                </c:pt>
                <c:pt idx="19095">
                  <c:v>-63.6213017751479</c:v>
                </c:pt>
                <c:pt idx="19096">
                  <c:v>-64.1834319526627</c:v>
                </c:pt>
                <c:pt idx="19097">
                  <c:v>-64.6656804733728</c:v>
                </c:pt>
                <c:pt idx="19098">
                  <c:v>-65.0118343195266</c:v>
                </c:pt>
                <c:pt idx="19099">
                  <c:v>-65.2840236686391</c:v>
                </c:pt>
                <c:pt idx="19100">
                  <c:v>-65.4822485207101</c:v>
                </c:pt>
                <c:pt idx="19101">
                  <c:v>-65.5680473372781</c:v>
                </c:pt>
                <c:pt idx="19102">
                  <c:v>-65.5532544378698</c:v>
                </c:pt>
                <c:pt idx="19103">
                  <c:v>-65.4349112426036</c:v>
                </c:pt>
                <c:pt idx="19104">
                  <c:v>-65.2337278106509</c:v>
                </c:pt>
                <c:pt idx="19105">
                  <c:v>-64.9556213017752</c:v>
                </c:pt>
                <c:pt idx="19106">
                  <c:v>-64.6213017751479</c:v>
                </c:pt>
                <c:pt idx="19107">
                  <c:v>-64.2100591715977</c:v>
                </c:pt>
                <c:pt idx="19108">
                  <c:v>-63.7396449704142</c:v>
                </c:pt>
                <c:pt idx="19109">
                  <c:v>-63.2337278106509</c:v>
                </c:pt>
                <c:pt idx="19110">
                  <c:v>-62.7248520710059</c:v>
                </c:pt>
                <c:pt idx="19111">
                  <c:v>-62.1508875739645</c:v>
                </c:pt>
                <c:pt idx="19112">
                  <c:v>-61.5473372781065</c:v>
                </c:pt>
                <c:pt idx="19113">
                  <c:v>-60.905325443787</c:v>
                </c:pt>
                <c:pt idx="19114">
                  <c:v>-60.2218934911243</c:v>
                </c:pt>
                <c:pt idx="19115">
                  <c:v>-59.5118343195266</c:v>
                </c:pt>
                <c:pt idx="19116">
                  <c:v>-58.7248520710059</c:v>
                </c:pt>
                <c:pt idx="19117">
                  <c:v>-57.8994082840237</c:v>
                </c:pt>
                <c:pt idx="19118">
                  <c:v>-57.0147928994083</c:v>
                </c:pt>
                <c:pt idx="19119">
                  <c:v>-56.1094674556213</c:v>
                </c:pt>
                <c:pt idx="19120">
                  <c:v>-55.207100591716</c:v>
                </c:pt>
                <c:pt idx="19121">
                  <c:v>-54.3047337278107</c:v>
                </c:pt>
                <c:pt idx="19122">
                  <c:v>-53.4201183431953</c:v>
                </c:pt>
                <c:pt idx="19123">
                  <c:v>-52.5118343195266</c:v>
                </c:pt>
                <c:pt idx="19124">
                  <c:v>-51.6390532544379</c:v>
                </c:pt>
                <c:pt idx="19125">
                  <c:v>-50.7514792899408</c:v>
                </c:pt>
                <c:pt idx="19126">
                  <c:v>-49.8609467455622</c:v>
                </c:pt>
                <c:pt idx="19127">
                  <c:v>-48.9852071005917</c:v>
                </c:pt>
                <c:pt idx="19128">
                  <c:v>-48.1301775147929</c:v>
                </c:pt>
                <c:pt idx="19129">
                  <c:v>-47.2692307692308</c:v>
                </c:pt>
                <c:pt idx="19130">
                  <c:v>-46.3905325443787</c:v>
                </c:pt>
                <c:pt idx="19131">
                  <c:v>-45.51775147929</c:v>
                </c:pt>
                <c:pt idx="19132">
                  <c:v>-44.5739644970414</c:v>
                </c:pt>
                <c:pt idx="19133">
                  <c:v>-43.594674556213</c:v>
                </c:pt>
                <c:pt idx="19134">
                  <c:v>-42.5798816568047</c:v>
                </c:pt>
                <c:pt idx="19135">
                  <c:v>-41.4822485207101</c:v>
                </c:pt>
                <c:pt idx="19136">
                  <c:v>-40.3136094674556</c:v>
                </c:pt>
                <c:pt idx="19137">
                  <c:v>-39.1094674556213</c:v>
                </c:pt>
                <c:pt idx="19138">
                  <c:v>-37.8934911242604</c:v>
                </c:pt>
                <c:pt idx="19139">
                  <c:v>-36.6775147928994</c:v>
                </c:pt>
                <c:pt idx="19140">
                  <c:v>-35.4881656804734</c:v>
                </c:pt>
                <c:pt idx="19141">
                  <c:v>-34.301775147929</c:v>
                </c:pt>
                <c:pt idx="19142">
                  <c:v>-33.1153846153846</c:v>
                </c:pt>
                <c:pt idx="19143">
                  <c:v>-31.9467455621302</c:v>
                </c:pt>
                <c:pt idx="19144">
                  <c:v>-30.8047337278106</c:v>
                </c:pt>
                <c:pt idx="19145">
                  <c:v>-29.6952662721893</c:v>
                </c:pt>
                <c:pt idx="19146">
                  <c:v>-28.5976331360947</c:v>
                </c:pt>
                <c:pt idx="19147">
                  <c:v>-27.5473372781065</c:v>
                </c:pt>
                <c:pt idx="19148">
                  <c:v>-26.5414201183432</c:v>
                </c:pt>
                <c:pt idx="19149">
                  <c:v>-25.5562130177515</c:v>
                </c:pt>
                <c:pt idx="19150">
                  <c:v>-24.585798816568</c:v>
                </c:pt>
                <c:pt idx="19151">
                  <c:v>-23.6242603550296</c:v>
                </c:pt>
                <c:pt idx="19152">
                  <c:v>-22.6863905325444</c:v>
                </c:pt>
                <c:pt idx="19153">
                  <c:v>-21.7455621301775</c:v>
                </c:pt>
                <c:pt idx="19154">
                  <c:v>-20.8343195266272</c:v>
                </c:pt>
                <c:pt idx="19155">
                  <c:v>-20.0147928994083</c:v>
                </c:pt>
                <c:pt idx="19156">
                  <c:v>-19.3076923076923</c:v>
                </c:pt>
                <c:pt idx="19157">
                  <c:v>-18.6715976331361</c:v>
                </c:pt>
                <c:pt idx="19158">
                  <c:v>-18.1449704142012</c:v>
                </c:pt>
                <c:pt idx="19159">
                  <c:v>-17.7248520710059</c:v>
                </c:pt>
                <c:pt idx="19160">
                  <c:v>-17.387573964497</c:v>
                </c:pt>
                <c:pt idx="19161">
                  <c:v>-17.1360946745562</c:v>
                </c:pt>
                <c:pt idx="19162">
                  <c:v>-16.9970414201184</c:v>
                </c:pt>
                <c:pt idx="19163">
                  <c:v>-16.9378698224852</c:v>
                </c:pt>
                <c:pt idx="19164">
                  <c:v>-16.9526627218935</c:v>
                </c:pt>
                <c:pt idx="19165">
                  <c:v>-17.0325443786982</c:v>
                </c:pt>
                <c:pt idx="19166">
                  <c:v>-17.1597633136095</c:v>
                </c:pt>
                <c:pt idx="19167">
                  <c:v>-17.3461538461539</c:v>
                </c:pt>
                <c:pt idx="19168">
                  <c:v>-17.603550295858</c:v>
                </c:pt>
                <c:pt idx="19169">
                  <c:v>-17.8846153846154</c:v>
                </c:pt>
                <c:pt idx="19170">
                  <c:v>-18.2130177514793</c:v>
                </c:pt>
                <c:pt idx="19171">
                  <c:v>-18.5650887573965</c:v>
                </c:pt>
                <c:pt idx="19172">
                  <c:v>-18.9526627218935</c:v>
                </c:pt>
                <c:pt idx="19173">
                  <c:v>-19.3639053254438</c:v>
                </c:pt>
                <c:pt idx="19174">
                  <c:v>-19.8076923076924</c:v>
                </c:pt>
                <c:pt idx="19175">
                  <c:v>-20.310650887574</c:v>
                </c:pt>
                <c:pt idx="19176">
                  <c:v>-20.8668639053255</c:v>
                </c:pt>
                <c:pt idx="19177">
                  <c:v>-21.4881656804734</c:v>
                </c:pt>
                <c:pt idx="19178">
                  <c:v>-22.1568047337279</c:v>
                </c:pt>
                <c:pt idx="19179">
                  <c:v>-22.8668639053255</c:v>
                </c:pt>
                <c:pt idx="19180">
                  <c:v>-23.612426035503</c:v>
                </c:pt>
                <c:pt idx="19181">
                  <c:v>-24.319526627219</c:v>
                </c:pt>
                <c:pt idx="19182">
                  <c:v>-24.9881656804734</c:v>
                </c:pt>
                <c:pt idx="19183">
                  <c:v>-25.6804733727811</c:v>
                </c:pt>
                <c:pt idx="19184">
                  <c:v>-26.414201183432</c:v>
                </c:pt>
                <c:pt idx="19185">
                  <c:v>-27.1775147928995</c:v>
                </c:pt>
                <c:pt idx="19186">
                  <c:v>-27.9733727810652</c:v>
                </c:pt>
                <c:pt idx="19187">
                  <c:v>-28.819526627219</c:v>
                </c:pt>
                <c:pt idx="19188">
                  <c:v>-29.6568047337279</c:v>
                </c:pt>
                <c:pt idx="19189">
                  <c:v>-30.5147928994083</c:v>
                </c:pt>
                <c:pt idx="19190">
                  <c:v>-31.405325443787</c:v>
                </c:pt>
                <c:pt idx="19191">
                  <c:v>-32.2899408284024</c:v>
                </c:pt>
                <c:pt idx="19192">
                  <c:v>-33.2278106508876</c:v>
                </c:pt>
                <c:pt idx="19193">
                  <c:v>-34.1627218934912</c:v>
                </c:pt>
                <c:pt idx="19194">
                  <c:v>-35.1449704142012</c:v>
                </c:pt>
                <c:pt idx="19195">
                  <c:v>-36.1479289940829</c:v>
                </c:pt>
                <c:pt idx="19196">
                  <c:v>-37.1065088757397</c:v>
                </c:pt>
                <c:pt idx="19197">
                  <c:v>-38.0295857988166</c:v>
                </c:pt>
                <c:pt idx="19198">
                  <c:v>-38.9378698224852</c:v>
                </c:pt>
                <c:pt idx="19199">
                  <c:v>-39.8402366863906</c:v>
                </c:pt>
                <c:pt idx="19200">
                  <c:v>-40.7130177514793</c:v>
                </c:pt>
                <c:pt idx="19201">
                  <c:v>-41.5562130177515</c:v>
                </c:pt>
                <c:pt idx="19202">
                  <c:v>-42.3579881656805</c:v>
                </c:pt>
                <c:pt idx="19203">
                  <c:v>-43.112426035503</c:v>
                </c:pt>
                <c:pt idx="19204">
                  <c:v>-43.8165680473373</c:v>
                </c:pt>
                <c:pt idx="19205">
                  <c:v>-44.5</c:v>
                </c:pt>
                <c:pt idx="19206">
                  <c:v>-45.1834319526627</c:v>
                </c:pt>
                <c:pt idx="19207">
                  <c:v>-45.8639053254438</c:v>
                </c:pt>
                <c:pt idx="19208">
                  <c:v>-46.5532544378698</c:v>
                </c:pt>
                <c:pt idx="19209">
                  <c:v>-47.2455621301775</c:v>
                </c:pt>
                <c:pt idx="19210">
                  <c:v>-47.9112426035503</c:v>
                </c:pt>
                <c:pt idx="19211">
                  <c:v>-48.5295857988165</c:v>
                </c:pt>
                <c:pt idx="19212">
                  <c:v>-49.1272189349112</c:v>
                </c:pt>
                <c:pt idx="19213">
                  <c:v>-49.7218934911242</c:v>
                </c:pt>
                <c:pt idx="19214">
                  <c:v>-50.3165680473373</c:v>
                </c:pt>
                <c:pt idx="19215">
                  <c:v>-50.8934911242603</c:v>
                </c:pt>
                <c:pt idx="19216">
                  <c:v>-51.4733727810651</c:v>
                </c:pt>
                <c:pt idx="19217">
                  <c:v>-52.0917159763313</c:v>
                </c:pt>
                <c:pt idx="19218">
                  <c:v>-52.6656804733727</c:v>
                </c:pt>
                <c:pt idx="19219">
                  <c:v>-53.2100591715976</c:v>
                </c:pt>
                <c:pt idx="19220">
                  <c:v>-53.7011834319526</c:v>
                </c:pt>
                <c:pt idx="19221">
                  <c:v>-54.1923076923077</c:v>
                </c:pt>
                <c:pt idx="19222">
                  <c:v>-54.6923076923077</c:v>
                </c:pt>
                <c:pt idx="19223">
                  <c:v>-55.189349112426</c:v>
                </c:pt>
                <c:pt idx="19224">
                  <c:v>-55.6923076923077</c:v>
                </c:pt>
                <c:pt idx="19225">
                  <c:v>-56.1538461538461</c:v>
                </c:pt>
                <c:pt idx="19226">
                  <c:v>-56.5798816568047</c:v>
                </c:pt>
                <c:pt idx="19227">
                  <c:v>-56.9733727810651</c:v>
                </c:pt>
                <c:pt idx="19228">
                  <c:v>-57.3579881656805</c:v>
                </c:pt>
                <c:pt idx="19229">
                  <c:v>-57.7218934911242</c:v>
                </c:pt>
                <c:pt idx="19230">
                  <c:v>-58.0828402366864</c:v>
                </c:pt>
                <c:pt idx="19231">
                  <c:v>-58.4230769230769</c:v>
                </c:pt>
                <c:pt idx="19232">
                  <c:v>-58.7189349112426</c:v>
                </c:pt>
                <c:pt idx="19233">
                  <c:v>-59.0177514792899</c:v>
                </c:pt>
                <c:pt idx="19234">
                  <c:v>-59.301775147929</c:v>
                </c:pt>
                <c:pt idx="19235">
                  <c:v>-59.5207100591716</c:v>
                </c:pt>
                <c:pt idx="19236">
                  <c:v>-59.7366863905326</c:v>
                </c:pt>
                <c:pt idx="19237">
                  <c:v>-59.9585798816568</c:v>
                </c:pt>
                <c:pt idx="19238">
                  <c:v>-60.1745562130178</c:v>
                </c:pt>
                <c:pt idx="19239">
                  <c:v>-60.3431952662722</c:v>
                </c:pt>
                <c:pt idx="19240">
                  <c:v>-60.5118343195266</c:v>
                </c:pt>
                <c:pt idx="19241">
                  <c:v>-60.6834319526627</c:v>
                </c:pt>
                <c:pt idx="19242">
                  <c:v>-60.7869822485207</c:v>
                </c:pt>
                <c:pt idx="19243">
                  <c:v>-60.8402366863905</c:v>
                </c:pt>
                <c:pt idx="19244">
                  <c:v>-60.8431952662722</c:v>
                </c:pt>
                <c:pt idx="19245">
                  <c:v>-60.8550295857988</c:v>
                </c:pt>
                <c:pt idx="19246">
                  <c:v>-60.8313609467456</c:v>
                </c:pt>
                <c:pt idx="19247">
                  <c:v>-60.7396449704142</c:v>
                </c:pt>
                <c:pt idx="19248">
                  <c:v>-60.6331360946746</c:v>
                </c:pt>
                <c:pt idx="19249">
                  <c:v>-60.491124260355</c:v>
                </c:pt>
                <c:pt idx="19250">
                  <c:v>-60.2633136094675</c:v>
                </c:pt>
                <c:pt idx="19251">
                  <c:v>-59.9556213017751</c:v>
                </c:pt>
                <c:pt idx="19252">
                  <c:v>-59.612426035503</c:v>
                </c:pt>
                <c:pt idx="19253">
                  <c:v>-59.2278106508876</c:v>
                </c:pt>
                <c:pt idx="19254">
                  <c:v>-58.7662721893491</c:v>
                </c:pt>
                <c:pt idx="19255">
                  <c:v>-58.2692307692308</c:v>
                </c:pt>
                <c:pt idx="19256">
                  <c:v>-57.7100591715976</c:v>
                </c:pt>
                <c:pt idx="19257">
                  <c:v>-57.1390532544379</c:v>
                </c:pt>
                <c:pt idx="19258">
                  <c:v>-56.5059171597633</c:v>
                </c:pt>
                <c:pt idx="19259">
                  <c:v>-55.792899408284</c:v>
                </c:pt>
                <c:pt idx="19260">
                  <c:v>-55.0414201183432</c:v>
                </c:pt>
                <c:pt idx="19261">
                  <c:v>-54.2603550295858</c:v>
                </c:pt>
                <c:pt idx="19262">
                  <c:v>-53.3994082840237</c:v>
                </c:pt>
                <c:pt idx="19263">
                  <c:v>-52.508875739645</c:v>
                </c:pt>
                <c:pt idx="19264">
                  <c:v>-51.6005917159763</c:v>
                </c:pt>
                <c:pt idx="19265">
                  <c:v>-50.7248520710059</c:v>
                </c:pt>
                <c:pt idx="19266">
                  <c:v>-49.8402366863906</c:v>
                </c:pt>
                <c:pt idx="19267">
                  <c:v>-48.9733727810651</c:v>
                </c:pt>
                <c:pt idx="19268">
                  <c:v>-48.1213017751479</c:v>
                </c:pt>
                <c:pt idx="19269">
                  <c:v>-47.2485207100592</c:v>
                </c:pt>
                <c:pt idx="19270">
                  <c:v>-46.3757396449704</c:v>
                </c:pt>
                <c:pt idx="19271">
                  <c:v>-45.5266272189349</c:v>
                </c:pt>
                <c:pt idx="19272">
                  <c:v>-44.7189349112426</c:v>
                </c:pt>
                <c:pt idx="19273">
                  <c:v>-43.9526627218935</c:v>
                </c:pt>
                <c:pt idx="19274">
                  <c:v>-43.2218934911243</c:v>
                </c:pt>
                <c:pt idx="19275">
                  <c:v>-42.5650887573964</c:v>
                </c:pt>
                <c:pt idx="19276">
                  <c:v>-41.9733727810651</c:v>
                </c:pt>
                <c:pt idx="19277">
                  <c:v>-41.4556213017752</c:v>
                </c:pt>
                <c:pt idx="19278">
                  <c:v>-40.9585798816568</c:v>
                </c:pt>
                <c:pt idx="19279">
                  <c:v>-40.491124260355</c:v>
                </c:pt>
                <c:pt idx="19280">
                  <c:v>-40.0769230769231</c:v>
                </c:pt>
                <c:pt idx="19281">
                  <c:v>-39.7248520710059</c:v>
                </c:pt>
                <c:pt idx="19282">
                  <c:v>-39.4704142011834</c:v>
                </c:pt>
                <c:pt idx="19283">
                  <c:v>-39.2603550295858</c:v>
                </c:pt>
                <c:pt idx="19284">
                  <c:v>-39.103550295858</c:v>
                </c:pt>
                <c:pt idx="19285">
                  <c:v>-39.0325443786982</c:v>
                </c:pt>
                <c:pt idx="19286">
                  <c:v>-39.0059171597633</c:v>
                </c:pt>
                <c:pt idx="19287">
                  <c:v>-39.0414201183432</c:v>
                </c:pt>
                <c:pt idx="19288">
                  <c:v>-39.1538461538462</c:v>
                </c:pt>
                <c:pt idx="19289">
                  <c:v>-39.2988165680473</c:v>
                </c:pt>
                <c:pt idx="19290">
                  <c:v>-39.4644970414201</c:v>
                </c:pt>
                <c:pt idx="19291">
                  <c:v>-39.6094674556213</c:v>
                </c:pt>
                <c:pt idx="19292">
                  <c:v>-39.7544378698225</c:v>
                </c:pt>
                <c:pt idx="19293">
                  <c:v>-39.8639053254438</c:v>
                </c:pt>
                <c:pt idx="19294">
                  <c:v>-39.9763313609467</c:v>
                </c:pt>
                <c:pt idx="19295">
                  <c:v>-40.1094674556213</c:v>
                </c:pt>
                <c:pt idx="19296">
                  <c:v>-40.2662721893491</c:v>
                </c:pt>
                <c:pt idx="19297">
                  <c:v>-40.414201183432</c:v>
                </c:pt>
                <c:pt idx="19298">
                  <c:v>-40.5384615384615</c:v>
                </c:pt>
                <c:pt idx="19299">
                  <c:v>-40.6627218934911</c:v>
                </c:pt>
                <c:pt idx="19300">
                  <c:v>-40.7603550295858</c:v>
                </c:pt>
                <c:pt idx="19301">
                  <c:v>-40.810650887574</c:v>
                </c:pt>
                <c:pt idx="19302">
                  <c:v>-40.8639053254438</c:v>
                </c:pt>
                <c:pt idx="19303">
                  <c:v>-40.914201183432</c:v>
                </c:pt>
                <c:pt idx="19304">
                  <c:v>-41</c:v>
                </c:pt>
                <c:pt idx="19305">
                  <c:v>-41.1242603550296</c:v>
                </c:pt>
                <c:pt idx="19306">
                  <c:v>-41.2485207100592</c:v>
                </c:pt>
                <c:pt idx="19307">
                  <c:v>-41.3520710059172</c:v>
                </c:pt>
                <c:pt idx="19308">
                  <c:v>-41.4112426035503</c:v>
                </c:pt>
                <c:pt idx="19309">
                  <c:v>-41.4437869822485</c:v>
                </c:pt>
                <c:pt idx="19310">
                  <c:v>-41.4556213017752</c:v>
                </c:pt>
                <c:pt idx="19311">
                  <c:v>-41.4408284023669</c:v>
                </c:pt>
                <c:pt idx="19312">
                  <c:v>-41.4082840236686</c:v>
                </c:pt>
                <c:pt idx="19313">
                  <c:v>-41.3639053254438</c:v>
                </c:pt>
                <c:pt idx="19314">
                  <c:v>-41.3254437869823</c:v>
                </c:pt>
                <c:pt idx="19315">
                  <c:v>-41.2958579881657</c:v>
                </c:pt>
                <c:pt idx="19316">
                  <c:v>-41.2988165680473</c:v>
                </c:pt>
                <c:pt idx="19317">
                  <c:v>-41.3165680473373</c:v>
                </c:pt>
                <c:pt idx="19318">
                  <c:v>-41.3402366863905</c:v>
                </c:pt>
                <c:pt idx="19319">
                  <c:v>-41.4230769230769</c:v>
                </c:pt>
                <c:pt idx="19320">
                  <c:v>-41.5502958579882</c:v>
                </c:pt>
                <c:pt idx="19321">
                  <c:v>-41.7041420118343</c:v>
                </c:pt>
                <c:pt idx="19322">
                  <c:v>-41.8905325443787</c:v>
                </c:pt>
                <c:pt idx="19323">
                  <c:v>-42.1213017751479</c:v>
                </c:pt>
                <c:pt idx="19324">
                  <c:v>-42.3994082840237</c:v>
                </c:pt>
                <c:pt idx="19325">
                  <c:v>-42.7041420118343</c:v>
                </c:pt>
                <c:pt idx="19326">
                  <c:v>-43.0443786982249</c:v>
                </c:pt>
                <c:pt idx="19327">
                  <c:v>-43.3934911242604</c:v>
                </c:pt>
                <c:pt idx="19328">
                  <c:v>-43.7603550295858</c:v>
                </c:pt>
                <c:pt idx="19329">
                  <c:v>-44.1390532544379</c:v>
                </c:pt>
                <c:pt idx="19330">
                  <c:v>-44.5532544378698</c:v>
                </c:pt>
                <c:pt idx="19331">
                  <c:v>-44.9792899408284</c:v>
                </c:pt>
                <c:pt idx="19332">
                  <c:v>-45.4644970414201</c:v>
                </c:pt>
                <c:pt idx="19333">
                  <c:v>-46</c:v>
                </c:pt>
                <c:pt idx="19334">
                  <c:v>-46.6005917159763</c:v>
                </c:pt>
                <c:pt idx="19335">
                  <c:v>-47.2603550295858</c:v>
                </c:pt>
                <c:pt idx="19336">
                  <c:v>-47.991124260355</c:v>
                </c:pt>
                <c:pt idx="19337">
                  <c:v>-48.7899408284024</c:v>
                </c:pt>
                <c:pt idx="19338">
                  <c:v>-49.6420118343195</c:v>
                </c:pt>
                <c:pt idx="19339">
                  <c:v>-50.5384615384615</c:v>
                </c:pt>
                <c:pt idx="19340">
                  <c:v>-51.4437869822485</c:v>
                </c:pt>
                <c:pt idx="19341">
                  <c:v>-52.3491124260355</c:v>
                </c:pt>
                <c:pt idx="19342">
                  <c:v>-53.2692307692308</c:v>
                </c:pt>
                <c:pt idx="19343">
                  <c:v>-54.215976331361</c:v>
                </c:pt>
                <c:pt idx="19344">
                  <c:v>-55.2011834319527</c:v>
                </c:pt>
                <c:pt idx="19345">
                  <c:v>-56.1804733727811</c:v>
                </c:pt>
                <c:pt idx="19346">
                  <c:v>-57.1686390532544</c:v>
                </c:pt>
                <c:pt idx="19347">
                  <c:v>-58.1715976331361</c:v>
                </c:pt>
                <c:pt idx="19348">
                  <c:v>-59.1775147928994</c:v>
                </c:pt>
                <c:pt idx="19349">
                  <c:v>-60.198224852071</c:v>
                </c:pt>
                <c:pt idx="19350">
                  <c:v>-61.2189349112426</c:v>
                </c:pt>
                <c:pt idx="19351">
                  <c:v>-62.2455621301775</c:v>
                </c:pt>
                <c:pt idx="19352">
                  <c:v>-63.2810650887574</c:v>
                </c:pt>
                <c:pt idx="19353">
                  <c:v>-64.387573964497</c:v>
                </c:pt>
                <c:pt idx="19354">
                  <c:v>-65.5325443786982</c:v>
                </c:pt>
                <c:pt idx="19355">
                  <c:v>-66.7218934911242</c:v>
                </c:pt>
                <c:pt idx="19356">
                  <c:v>-67.9142011834319</c:v>
                </c:pt>
                <c:pt idx="19357">
                  <c:v>-69.1213017751479</c:v>
                </c:pt>
                <c:pt idx="19358">
                  <c:v>-70.3461538461538</c:v>
                </c:pt>
                <c:pt idx="19359">
                  <c:v>-71.5591715976331</c:v>
                </c:pt>
                <c:pt idx="19360">
                  <c:v>-72.7514792899408</c:v>
                </c:pt>
                <c:pt idx="19361">
                  <c:v>-73.9378698224851</c:v>
                </c:pt>
                <c:pt idx="19362">
                  <c:v>-75.1153846153845</c:v>
                </c:pt>
                <c:pt idx="19363">
                  <c:v>-76.2692307692307</c:v>
                </c:pt>
                <c:pt idx="19364">
                  <c:v>-77.4260355029585</c:v>
                </c:pt>
                <c:pt idx="19365">
                  <c:v>-78.6124260355029</c:v>
                </c:pt>
                <c:pt idx="19366">
                  <c:v>-79.8343195266271</c:v>
                </c:pt>
                <c:pt idx="19367">
                  <c:v>-81.0710059171597</c:v>
                </c:pt>
                <c:pt idx="19368">
                  <c:v>-82.2869822485206</c:v>
                </c:pt>
                <c:pt idx="19369">
                  <c:v>-83.4763313609467</c:v>
                </c:pt>
                <c:pt idx="19370">
                  <c:v>-84.6242603550295</c:v>
                </c:pt>
                <c:pt idx="19371">
                  <c:v>-85.7011834319526</c:v>
                </c:pt>
                <c:pt idx="19372">
                  <c:v>-86.7278106508875</c:v>
                </c:pt>
                <c:pt idx="19373">
                  <c:v>-87.7514792899408</c:v>
                </c:pt>
                <c:pt idx="19374">
                  <c:v>-88.7692307692307</c:v>
                </c:pt>
                <c:pt idx="19375">
                  <c:v>-89.7189349112426</c:v>
                </c:pt>
                <c:pt idx="19376">
                  <c:v>-90.6301775147929</c:v>
                </c:pt>
                <c:pt idx="19377">
                  <c:v>-91.5088757396449</c:v>
                </c:pt>
                <c:pt idx="19378">
                  <c:v>-92.3431952662721</c:v>
                </c:pt>
                <c:pt idx="19379">
                  <c:v>-93.094674556213</c:v>
                </c:pt>
                <c:pt idx="19380">
                  <c:v>-93.7840236686391</c:v>
                </c:pt>
                <c:pt idx="19381">
                  <c:v>-94.4082840236687</c:v>
                </c:pt>
                <c:pt idx="19382">
                  <c:v>-94.9822485207101</c:v>
                </c:pt>
                <c:pt idx="19383">
                  <c:v>-95.5355029585799</c:v>
                </c:pt>
                <c:pt idx="19384">
                  <c:v>-96.0828402366864</c:v>
                </c:pt>
                <c:pt idx="19385">
                  <c:v>-96.6479289940828</c:v>
                </c:pt>
                <c:pt idx="19386">
                  <c:v>-97.1775147928994</c:v>
                </c:pt>
                <c:pt idx="19387">
                  <c:v>-97.6538461538462</c:v>
                </c:pt>
                <c:pt idx="19388">
                  <c:v>-98.0887573964497</c:v>
                </c:pt>
                <c:pt idx="19389">
                  <c:v>-98.5029585798817</c:v>
                </c:pt>
                <c:pt idx="19390">
                  <c:v>-98.8846153846154</c:v>
                </c:pt>
                <c:pt idx="19391">
                  <c:v>-99.1745562130178</c:v>
                </c:pt>
                <c:pt idx="19392">
                  <c:v>-99.3727810650888</c:v>
                </c:pt>
                <c:pt idx="19393">
                  <c:v>-99.5</c:v>
                </c:pt>
                <c:pt idx="19394">
                  <c:v>-99.5650887573965</c:v>
                </c:pt>
                <c:pt idx="19395">
                  <c:v>-99.5473372781065</c:v>
                </c:pt>
                <c:pt idx="19396">
                  <c:v>-99.4408284023669</c:v>
                </c:pt>
                <c:pt idx="19397">
                  <c:v>-99.2692307692308</c:v>
                </c:pt>
                <c:pt idx="19398">
                  <c:v>-99.0029585798817</c:v>
                </c:pt>
                <c:pt idx="19399">
                  <c:v>-98.6094674556213</c:v>
                </c:pt>
                <c:pt idx="19400">
                  <c:v>-98.1183431952663</c:v>
                </c:pt>
                <c:pt idx="19401">
                  <c:v>-97.5384615384615</c:v>
                </c:pt>
                <c:pt idx="19402">
                  <c:v>-96.8698224852071</c:v>
                </c:pt>
                <c:pt idx="19403">
                  <c:v>-96.103550295858</c:v>
                </c:pt>
                <c:pt idx="19404">
                  <c:v>-95.2426035502958</c:v>
                </c:pt>
                <c:pt idx="19405">
                  <c:v>-94.3047337278106</c:v>
                </c:pt>
                <c:pt idx="19406">
                  <c:v>-93.3047337278106</c:v>
                </c:pt>
                <c:pt idx="19407">
                  <c:v>-92.2189349112426</c:v>
                </c:pt>
                <c:pt idx="19408">
                  <c:v>-91.0769230769231</c:v>
                </c:pt>
                <c:pt idx="19409">
                  <c:v>-89.8461538461539</c:v>
                </c:pt>
                <c:pt idx="19410">
                  <c:v>-88.4940828402367</c:v>
                </c:pt>
                <c:pt idx="19411">
                  <c:v>-87.0384615384615</c:v>
                </c:pt>
                <c:pt idx="19412">
                  <c:v>-85.5295857988166</c:v>
                </c:pt>
                <c:pt idx="19413">
                  <c:v>-83.9497041420118</c:v>
                </c:pt>
                <c:pt idx="19414">
                  <c:v>-82.3165680473373</c:v>
                </c:pt>
                <c:pt idx="19415">
                  <c:v>-80.612426035503</c:v>
                </c:pt>
                <c:pt idx="19416">
                  <c:v>-78.8491124260355</c:v>
                </c:pt>
                <c:pt idx="19417">
                  <c:v>-77.0710059171598</c:v>
                </c:pt>
                <c:pt idx="19418">
                  <c:v>-75.2485207100592</c:v>
                </c:pt>
                <c:pt idx="19419">
                  <c:v>-73.387573964497</c:v>
                </c:pt>
                <c:pt idx="19420">
                  <c:v>-71.4852071005917</c:v>
                </c:pt>
                <c:pt idx="19421">
                  <c:v>-69.5887573964497</c:v>
                </c:pt>
                <c:pt idx="19422">
                  <c:v>-67.7041420118343</c:v>
                </c:pt>
                <c:pt idx="19423">
                  <c:v>-65.8224852071006</c:v>
                </c:pt>
                <c:pt idx="19424">
                  <c:v>-63.9674556213018</c:v>
                </c:pt>
                <c:pt idx="19425">
                  <c:v>-62.1390532544379</c:v>
                </c:pt>
                <c:pt idx="19426">
                  <c:v>-60.3343195266272</c:v>
                </c:pt>
                <c:pt idx="19427">
                  <c:v>-58.5857988165681</c:v>
                </c:pt>
                <c:pt idx="19428">
                  <c:v>-56.8786982248521</c:v>
                </c:pt>
                <c:pt idx="19429">
                  <c:v>-55.207100591716</c:v>
                </c:pt>
                <c:pt idx="19430">
                  <c:v>-53.5828402366864</c:v>
                </c:pt>
                <c:pt idx="19431">
                  <c:v>-52.0295857988166</c:v>
                </c:pt>
                <c:pt idx="19432">
                  <c:v>-50.5236686390533</c:v>
                </c:pt>
                <c:pt idx="19433">
                  <c:v>-49.1301775147929</c:v>
                </c:pt>
                <c:pt idx="19434">
                  <c:v>-47.8047337278107</c:v>
                </c:pt>
                <c:pt idx="19435">
                  <c:v>-46.5621301775148</c:v>
                </c:pt>
                <c:pt idx="19436">
                  <c:v>-45.4319526627219</c:v>
                </c:pt>
                <c:pt idx="19437">
                  <c:v>-44.3905325443787</c:v>
                </c:pt>
                <c:pt idx="19438">
                  <c:v>-43.4289940828402</c:v>
                </c:pt>
                <c:pt idx="19439">
                  <c:v>-42.5295857988166</c:v>
                </c:pt>
                <c:pt idx="19440">
                  <c:v>-41.7011834319527</c:v>
                </c:pt>
                <c:pt idx="19441">
                  <c:v>-40.9201183431953</c:v>
                </c:pt>
                <c:pt idx="19442">
                  <c:v>-40.1923076923077</c:v>
                </c:pt>
                <c:pt idx="19443">
                  <c:v>-39.5</c:v>
                </c:pt>
                <c:pt idx="19444">
                  <c:v>-38.8609467455621</c:v>
                </c:pt>
                <c:pt idx="19445">
                  <c:v>-38.2840236686391</c:v>
                </c:pt>
                <c:pt idx="19446">
                  <c:v>-37.7573964497041</c:v>
                </c:pt>
                <c:pt idx="19447">
                  <c:v>-37.284023668639</c:v>
                </c:pt>
                <c:pt idx="19448">
                  <c:v>-36.8727810650887</c:v>
                </c:pt>
                <c:pt idx="19449">
                  <c:v>-36.5118343195266</c:v>
                </c:pt>
                <c:pt idx="19450">
                  <c:v>-36.1804733727811</c:v>
                </c:pt>
                <c:pt idx="19451">
                  <c:v>-35.9112426035503</c:v>
                </c:pt>
                <c:pt idx="19452">
                  <c:v>-35.7041420118343</c:v>
                </c:pt>
                <c:pt idx="19453">
                  <c:v>-35.508875739645</c:v>
                </c:pt>
                <c:pt idx="19454">
                  <c:v>-35.3727810650888</c:v>
                </c:pt>
                <c:pt idx="19455">
                  <c:v>-35.2899408284024</c:v>
                </c:pt>
                <c:pt idx="19456">
                  <c:v>-35.2337278106509</c:v>
                </c:pt>
                <c:pt idx="19457">
                  <c:v>-35.1952662721893</c:v>
                </c:pt>
                <c:pt idx="19458">
                  <c:v>-35.1775147928994</c:v>
                </c:pt>
                <c:pt idx="19459">
                  <c:v>-35.1568047337278</c:v>
                </c:pt>
                <c:pt idx="19460">
                  <c:v>-35.1065088757396</c:v>
                </c:pt>
                <c:pt idx="19461">
                  <c:v>-35.0147928994083</c:v>
                </c:pt>
                <c:pt idx="19462">
                  <c:v>-34.8816568047337</c:v>
                </c:pt>
                <c:pt idx="19463">
                  <c:v>-34.698224852071</c:v>
                </c:pt>
                <c:pt idx="19464">
                  <c:v>-34.4881656804734</c:v>
                </c:pt>
                <c:pt idx="19465">
                  <c:v>-34.2988165680473</c:v>
                </c:pt>
                <c:pt idx="19466">
                  <c:v>-34.1124260355029</c:v>
                </c:pt>
                <c:pt idx="19467">
                  <c:v>-33.9674556213018</c:v>
                </c:pt>
                <c:pt idx="19468">
                  <c:v>-33.8579881656805</c:v>
                </c:pt>
                <c:pt idx="19469">
                  <c:v>-33.801775147929</c:v>
                </c:pt>
                <c:pt idx="19470">
                  <c:v>-33.8165680473373</c:v>
                </c:pt>
                <c:pt idx="19471">
                  <c:v>-33.8757396449704</c:v>
                </c:pt>
                <c:pt idx="19472">
                  <c:v>-33.9970414201183</c:v>
                </c:pt>
                <c:pt idx="19473">
                  <c:v>-34.2041420118343</c:v>
                </c:pt>
                <c:pt idx="19474">
                  <c:v>-34.5295857988166</c:v>
                </c:pt>
                <c:pt idx="19475">
                  <c:v>-34.9763313609467</c:v>
                </c:pt>
                <c:pt idx="19476">
                  <c:v>-35.5532544378698</c:v>
                </c:pt>
                <c:pt idx="19477">
                  <c:v>-36.198224852071</c:v>
                </c:pt>
                <c:pt idx="19478">
                  <c:v>-36.8846153846154</c:v>
                </c:pt>
                <c:pt idx="19479">
                  <c:v>-37.6183431952663</c:v>
                </c:pt>
                <c:pt idx="19480">
                  <c:v>-38.3668639053254</c:v>
                </c:pt>
                <c:pt idx="19481">
                  <c:v>-39.2159763313609</c:v>
                </c:pt>
                <c:pt idx="19482">
                  <c:v>-40.189349112426</c:v>
                </c:pt>
                <c:pt idx="19483">
                  <c:v>-41.2455621301775</c:v>
                </c:pt>
                <c:pt idx="19484">
                  <c:v>-42.3934911242604</c:v>
                </c:pt>
                <c:pt idx="19485">
                  <c:v>-43.5798816568047</c:v>
                </c:pt>
                <c:pt idx="19486">
                  <c:v>-44.8224852071006</c:v>
                </c:pt>
                <c:pt idx="19487">
                  <c:v>-46.1005917159763</c:v>
                </c:pt>
                <c:pt idx="19488">
                  <c:v>-47.3875739644971</c:v>
                </c:pt>
                <c:pt idx="19489">
                  <c:v>-48.7248520710059</c:v>
                </c:pt>
                <c:pt idx="19490">
                  <c:v>-50.0976331360947</c:v>
                </c:pt>
                <c:pt idx="19491">
                  <c:v>-51.508875739645</c:v>
                </c:pt>
                <c:pt idx="19492">
                  <c:v>-52.9881656804734</c:v>
                </c:pt>
                <c:pt idx="19493">
                  <c:v>-54.5</c:v>
                </c:pt>
                <c:pt idx="19494">
                  <c:v>-55.9497041420119</c:v>
                </c:pt>
                <c:pt idx="19495">
                  <c:v>-57.3402366863906</c:v>
                </c:pt>
                <c:pt idx="19496">
                  <c:v>-58.7041420118343</c:v>
                </c:pt>
                <c:pt idx="19497">
                  <c:v>-60.0384615384616</c:v>
                </c:pt>
                <c:pt idx="19498">
                  <c:v>-61.3727810650888</c:v>
                </c:pt>
                <c:pt idx="19499">
                  <c:v>-62.6745562130178</c:v>
                </c:pt>
                <c:pt idx="19500">
                  <c:v>-63.8905325443788</c:v>
                </c:pt>
                <c:pt idx="19501">
                  <c:v>-65.0769230769232</c:v>
                </c:pt>
                <c:pt idx="19502">
                  <c:v>-66.1982248520711</c:v>
                </c:pt>
                <c:pt idx="19503">
                  <c:v>-67.2307692307693</c:v>
                </c:pt>
                <c:pt idx="19504">
                  <c:v>-68.224852071006</c:v>
                </c:pt>
                <c:pt idx="19505">
                  <c:v>-69.1952662721894</c:v>
                </c:pt>
                <c:pt idx="19506">
                  <c:v>-70.1331360946746</c:v>
                </c:pt>
                <c:pt idx="19507">
                  <c:v>-70.9852071005918</c:v>
                </c:pt>
                <c:pt idx="19508">
                  <c:v>-71.7485207100592</c:v>
                </c:pt>
                <c:pt idx="19509">
                  <c:v>-72.3846153846155</c:v>
                </c:pt>
                <c:pt idx="19510">
                  <c:v>-72.8846153846154</c:v>
                </c:pt>
                <c:pt idx="19511">
                  <c:v>-73.3165680473373</c:v>
                </c:pt>
                <c:pt idx="19512">
                  <c:v>-73.707100591716</c:v>
                </c:pt>
                <c:pt idx="19513">
                  <c:v>-74.1183431952664</c:v>
                </c:pt>
                <c:pt idx="19514">
                  <c:v>-74.5207100591717</c:v>
                </c:pt>
                <c:pt idx="19515">
                  <c:v>-74.8994082840237</c:v>
                </c:pt>
                <c:pt idx="19516">
                  <c:v>-75.2751479289942</c:v>
                </c:pt>
                <c:pt idx="19517">
                  <c:v>-75.6183431952663</c:v>
                </c:pt>
                <c:pt idx="19518">
                  <c:v>-75.8964497041421</c:v>
                </c:pt>
                <c:pt idx="19519">
                  <c:v>-76.1242603550296</c:v>
                </c:pt>
                <c:pt idx="19520">
                  <c:v>-76.3875739644971</c:v>
                </c:pt>
                <c:pt idx="19521">
                  <c:v>-76.6627218934912</c:v>
                </c:pt>
                <c:pt idx="19522">
                  <c:v>-76.9556213017752</c:v>
                </c:pt>
                <c:pt idx="19523">
                  <c:v>-77.2899408284024</c:v>
                </c:pt>
                <c:pt idx="19524">
                  <c:v>-77.621301775148</c:v>
                </c:pt>
                <c:pt idx="19525">
                  <c:v>-77.9408284023669</c:v>
                </c:pt>
                <c:pt idx="19526">
                  <c:v>-78.215976331361</c:v>
                </c:pt>
                <c:pt idx="19527">
                  <c:v>-78.4349112426036</c:v>
                </c:pt>
                <c:pt idx="19528">
                  <c:v>-78.6242603550296</c:v>
                </c:pt>
                <c:pt idx="19529">
                  <c:v>-78.8372781065089</c:v>
                </c:pt>
                <c:pt idx="19530">
                  <c:v>-79.0177514792899</c:v>
                </c:pt>
                <c:pt idx="19531">
                  <c:v>-79.1775147928994</c:v>
                </c:pt>
                <c:pt idx="19532">
                  <c:v>-79.3461538461538</c:v>
                </c:pt>
                <c:pt idx="19533">
                  <c:v>-79.4940828402367</c:v>
                </c:pt>
                <c:pt idx="19534">
                  <c:v>-79.5887573964497</c:v>
                </c:pt>
                <c:pt idx="19535">
                  <c:v>-79.6863905325444</c:v>
                </c:pt>
                <c:pt idx="19536">
                  <c:v>-79.7781065088757</c:v>
                </c:pt>
                <c:pt idx="19537">
                  <c:v>-79.8461538461538</c:v>
                </c:pt>
                <c:pt idx="19538">
                  <c:v>-79.8905325443787</c:v>
                </c:pt>
                <c:pt idx="19539">
                  <c:v>-79.8786982248521</c:v>
                </c:pt>
                <c:pt idx="19540">
                  <c:v>-79.8165680473373</c:v>
                </c:pt>
                <c:pt idx="19541">
                  <c:v>-79.698224852071</c:v>
                </c:pt>
                <c:pt idx="19542">
                  <c:v>-79.5147928994083</c:v>
                </c:pt>
                <c:pt idx="19543">
                  <c:v>-79.2810650887574</c:v>
                </c:pt>
                <c:pt idx="19544">
                  <c:v>-79.0118343195266</c:v>
                </c:pt>
                <c:pt idx="19545">
                  <c:v>-78.6952662721893</c:v>
                </c:pt>
                <c:pt idx="19546">
                  <c:v>-78.3372781065089</c:v>
                </c:pt>
                <c:pt idx="19547">
                  <c:v>-77.9733727810651</c:v>
                </c:pt>
                <c:pt idx="19548">
                  <c:v>-77.5532544378698</c:v>
                </c:pt>
                <c:pt idx="19549">
                  <c:v>-77.0857988165681</c:v>
                </c:pt>
                <c:pt idx="19550">
                  <c:v>-76.5502958579882</c:v>
                </c:pt>
                <c:pt idx="19551">
                  <c:v>-75.9319526627219</c:v>
                </c:pt>
                <c:pt idx="19552">
                  <c:v>-75.2899408284024</c:v>
                </c:pt>
                <c:pt idx="19553">
                  <c:v>-74.6213017751479</c:v>
                </c:pt>
                <c:pt idx="19554">
                  <c:v>-73.9408284023669</c:v>
                </c:pt>
                <c:pt idx="19555">
                  <c:v>-73.2248520710059</c:v>
                </c:pt>
                <c:pt idx="19556">
                  <c:v>-72.4852071005917</c:v>
                </c:pt>
                <c:pt idx="19557">
                  <c:v>-71.707100591716</c:v>
                </c:pt>
                <c:pt idx="19558">
                  <c:v>-70.8905325443787</c:v>
                </c:pt>
                <c:pt idx="19559">
                  <c:v>-70.0502958579882</c:v>
                </c:pt>
                <c:pt idx="19560">
                  <c:v>-69.2041420118343</c:v>
                </c:pt>
                <c:pt idx="19561">
                  <c:v>-68.3816568047337</c:v>
                </c:pt>
                <c:pt idx="19562">
                  <c:v>-67.585798816568</c:v>
                </c:pt>
                <c:pt idx="19563">
                  <c:v>-66.8372781065089</c:v>
                </c:pt>
                <c:pt idx="19564">
                  <c:v>-66.112426035503</c:v>
                </c:pt>
                <c:pt idx="19565">
                  <c:v>-65.4082840236686</c:v>
                </c:pt>
                <c:pt idx="19566">
                  <c:v>-64.7485207100592</c:v>
                </c:pt>
                <c:pt idx="19567">
                  <c:v>-64.1360946745562</c:v>
                </c:pt>
                <c:pt idx="19568">
                  <c:v>-63.5887573964497</c:v>
                </c:pt>
                <c:pt idx="19569">
                  <c:v>-63.1065088757396</c:v>
                </c:pt>
                <c:pt idx="19570">
                  <c:v>-62.6627218934911</c:v>
                </c:pt>
                <c:pt idx="19571">
                  <c:v>-62.2573964497041</c:v>
                </c:pt>
                <c:pt idx="19572">
                  <c:v>-61.8639053254438</c:v>
                </c:pt>
                <c:pt idx="19573">
                  <c:v>-61.4733727810651</c:v>
                </c:pt>
                <c:pt idx="19574">
                  <c:v>-61.0887573964497</c:v>
                </c:pt>
                <c:pt idx="19575">
                  <c:v>-60.698224852071</c:v>
                </c:pt>
                <c:pt idx="19576">
                  <c:v>-60.3136094674556</c:v>
                </c:pt>
                <c:pt idx="19577">
                  <c:v>-59.9674556213018</c:v>
                </c:pt>
                <c:pt idx="19578">
                  <c:v>-59.6686390532545</c:v>
                </c:pt>
                <c:pt idx="19579">
                  <c:v>-59.4082840236687</c:v>
                </c:pt>
                <c:pt idx="19580">
                  <c:v>-59.1952662721894</c:v>
                </c:pt>
                <c:pt idx="19581">
                  <c:v>-59.0266272189349</c:v>
                </c:pt>
                <c:pt idx="19582">
                  <c:v>-58.914201183432</c:v>
                </c:pt>
                <c:pt idx="19583">
                  <c:v>-58.8698224852071</c:v>
                </c:pt>
                <c:pt idx="19584">
                  <c:v>-58.8757396449704</c:v>
                </c:pt>
                <c:pt idx="19585">
                  <c:v>-58.9467455621302</c:v>
                </c:pt>
                <c:pt idx="19586">
                  <c:v>-59.1183431952663</c:v>
                </c:pt>
                <c:pt idx="19587">
                  <c:v>-59.3491124260355</c:v>
                </c:pt>
                <c:pt idx="19588">
                  <c:v>-59.6360946745562</c:v>
                </c:pt>
                <c:pt idx="19589">
                  <c:v>-59.9467455621302</c:v>
                </c:pt>
                <c:pt idx="19590">
                  <c:v>-60.2869822485207</c:v>
                </c:pt>
                <c:pt idx="19591">
                  <c:v>-60.6360946745562</c:v>
                </c:pt>
                <c:pt idx="19592">
                  <c:v>-60.9822485207101</c:v>
                </c:pt>
                <c:pt idx="19593">
                  <c:v>-61.3136094674556</c:v>
                </c:pt>
                <c:pt idx="19594">
                  <c:v>-61.6005917159763</c:v>
                </c:pt>
                <c:pt idx="19595">
                  <c:v>-61.8491124260355</c:v>
                </c:pt>
                <c:pt idx="19596">
                  <c:v>-62.0680473372781</c:v>
                </c:pt>
                <c:pt idx="19597">
                  <c:v>-62.2603550295858</c:v>
                </c:pt>
                <c:pt idx="19598">
                  <c:v>-62.4674556213018</c:v>
                </c:pt>
                <c:pt idx="19599">
                  <c:v>-62.6568047337278</c:v>
                </c:pt>
                <c:pt idx="19600">
                  <c:v>-62.8402366863905</c:v>
                </c:pt>
                <c:pt idx="19601">
                  <c:v>-63.0207100591716</c:v>
                </c:pt>
                <c:pt idx="19602">
                  <c:v>-63.2426035502959</c:v>
                </c:pt>
                <c:pt idx="19603">
                  <c:v>-63.4970414201183</c:v>
                </c:pt>
                <c:pt idx="19604">
                  <c:v>-63.7603550295858</c:v>
                </c:pt>
                <c:pt idx="19605">
                  <c:v>-64.0236686390532</c:v>
                </c:pt>
                <c:pt idx="19606">
                  <c:v>-64.2692307692307</c:v>
                </c:pt>
                <c:pt idx="19607">
                  <c:v>-64.5207100591716</c:v>
                </c:pt>
                <c:pt idx="19608">
                  <c:v>-64.7573964497041</c:v>
                </c:pt>
                <c:pt idx="19609">
                  <c:v>-65.0029585798816</c:v>
                </c:pt>
                <c:pt idx="19610">
                  <c:v>-65.2662721893491</c:v>
                </c:pt>
                <c:pt idx="19611">
                  <c:v>-65.5147928994082</c:v>
                </c:pt>
                <c:pt idx="19612">
                  <c:v>-65.7366863905325</c:v>
                </c:pt>
                <c:pt idx="19613">
                  <c:v>-65.9467455621301</c:v>
                </c:pt>
                <c:pt idx="19614">
                  <c:v>-66.1449704142011</c:v>
                </c:pt>
                <c:pt idx="19615">
                  <c:v>-66.3224852071005</c:v>
                </c:pt>
                <c:pt idx="19616">
                  <c:v>-66.5088757396449</c:v>
                </c:pt>
                <c:pt idx="19617">
                  <c:v>-66.7366863905325</c:v>
                </c:pt>
                <c:pt idx="19618">
                  <c:v>-67.0266272189348</c:v>
                </c:pt>
                <c:pt idx="19619">
                  <c:v>-67.369822485207</c:v>
                </c:pt>
                <c:pt idx="19620">
                  <c:v>-67.7514792899408</c:v>
                </c:pt>
                <c:pt idx="19621">
                  <c:v>-68.171597633136</c:v>
                </c:pt>
                <c:pt idx="19622">
                  <c:v>-68.6183431952662</c:v>
                </c:pt>
                <c:pt idx="19623">
                  <c:v>-69.0917159763313</c:v>
                </c:pt>
                <c:pt idx="19624">
                  <c:v>-69.5828402366863</c:v>
                </c:pt>
                <c:pt idx="19625">
                  <c:v>-70.1094674556212</c:v>
                </c:pt>
                <c:pt idx="19626">
                  <c:v>-70.6627218934911</c:v>
                </c:pt>
                <c:pt idx="19627">
                  <c:v>-71.2721893491124</c:v>
                </c:pt>
                <c:pt idx="19628">
                  <c:v>-71.9289940828402</c:v>
                </c:pt>
                <c:pt idx="19629">
                  <c:v>-72.5887573964497</c:v>
                </c:pt>
                <c:pt idx="19630">
                  <c:v>-73.2396449704141</c:v>
                </c:pt>
                <c:pt idx="19631">
                  <c:v>-73.9171597633136</c:v>
                </c:pt>
                <c:pt idx="19632">
                  <c:v>-74.6124260355029</c:v>
                </c:pt>
                <c:pt idx="19633">
                  <c:v>-75.3195266272189</c:v>
                </c:pt>
                <c:pt idx="19634">
                  <c:v>-76.0917159763313</c:v>
                </c:pt>
                <c:pt idx="19635">
                  <c:v>-76.8846153846154</c:v>
                </c:pt>
                <c:pt idx="19636">
                  <c:v>-77.6923076923077</c:v>
                </c:pt>
                <c:pt idx="19637">
                  <c:v>-78.5473372781065</c:v>
                </c:pt>
                <c:pt idx="19638">
                  <c:v>-79.405325443787</c:v>
                </c:pt>
                <c:pt idx="19639">
                  <c:v>-80.2810650887574</c:v>
                </c:pt>
                <c:pt idx="19640">
                  <c:v>-81.1745562130177</c:v>
                </c:pt>
                <c:pt idx="19641">
                  <c:v>-82.0502958579882</c:v>
                </c:pt>
                <c:pt idx="19642">
                  <c:v>-82.9082840236686</c:v>
                </c:pt>
                <c:pt idx="19643">
                  <c:v>-83.7485207100591</c:v>
                </c:pt>
                <c:pt idx="19644">
                  <c:v>-84.5177514792899</c:v>
                </c:pt>
                <c:pt idx="19645">
                  <c:v>-85.2426035502958</c:v>
                </c:pt>
                <c:pt idx="19646">
                  <c:v>-85.9615384615384</c:v>
                </c:pt>
                <c:pt idx="19647">
                  <c:v>-86.6420118343195</c:v>
                </c:pt>
                <c:pt idx="19648">
                  <c:v>-87.3165680473372</c:v>
                </c:pt>
                <c:pt idx="19649">
                  <c:v>-88.0088757396449</c:v>
                </c:pt>
                <c:pt idx="19650">
                  <c:v>-88.6656804733727</c:v>
                </c:pt>
                <c:pt idx="19651">
                  <c:v>-89.3136094674556</c:v>
                </c:pt>
                <c:pt idx="19652">
                  <c:v>-89.9615384615384</c:v>
                </c:pt>
                <c:pt idx="19653">
                  <c:v>-90.5621301775147</c:v>
                </c:pt>
                <c:pt idx="19654">
                  <c:v>-91.1597633136094</c:v>
                </c:pt>
                <c:pt idx="19655">
                  <c:v>-91.7721893491123</c:v>
                </c:pt>
                <c:pt idx="19656">
                  <c:v>-92.4171597633135</c:v>
                </c:pt>
                <c:pt idx="19657">
                  <c:v>-93.085798816568</c:v>
                </c:pt>
                <c:pt idx="19658">
                  <c:v>-93.7810650887573</c:v>
                </c:pt>
                <c:pt idx="19659">
                  <c:v>-94.5059171597632</c:v>
                </c:pt>
                <c:pt idx="19660">
                  <c:v>-95.2337278106508</c:v>
                </c:pt>
                <c:pt idx="19661">
                  <c:v>-95.9763313609467</c:v>
                </c:pt>
                <c:pt idx="19662">
                  <c:v>-96.7100591715976</c:v>
                </c:pt>
                <c:pt idx="19663">
                  <c:v>-97.4467455621301</c:v>
                </c:pt>
                <c:pt idx="19664">
                  <c:v>-98.1952662721893</c:v>
                </c:pt>
                <c:pt idx="19665">
                  <c:v>-98.9349112426035</c:v>
                </c:pt>
                <c:pt idx="19666">
                  <c:v>-99.680473372781</c:v>
                </c:pt>
                <c:pt idx="19667">
                  <c:v>-100.440828402367</c:v>
                </c:pt>
                <c:pt idx="19668">
                  <c:v>-101.245562130177</c:v>
                </c:pt>
                <c:pt idx="19669">
                  <c:v>-102.05325443787</c:v>
                </c:pt>
                <c:pt idx="19670">
                  <c:v>-102.887573964497</c:v>
                </c:pt>
                <c:pt idx="19671">
                  <c:v>-103.733727810651</c:v>
                </c:pt>
                <c:pt idx="19672">
                  <c:v>-104.565088757396</c:v>
                </c:pt>
                <c:pt idx="19673">
                  <c:v>-105.42899408284</c:v>
                </c:pt>
                <c:pt idx="19674">
                  <c:v>-106.295857988166</c:v>
                </c:pt>
                <c:pt idx="19675">
                  <c:v>-107.177514792899</c:v>
                </c:pt>
                <c:pt idx="19676">
                  <c:v>-108.08875739645</c:v>
                </c:pt>
                <c:pt idx="19677">
                  <c:v>-109.020710059172</c:v>
                </c:pt>
                <c:pt idx="19678">
                  <c:v>-109.943786982249</c:v>
                </c:pt>
                <c:pt idx="19679">
                  <c:v>-110.881656804734</c:v>
                </c:pt>
                <c:pt idx="19680">
                  <c:v>-111.781065088757</c:v>
                </c:pt>
                <c:pt idx="19681">
                  <c:v>-112.62426035503</c:v>
                </c:pt>
                <c:pt idx="19682">
                  <c:v>-113.417159763314</c:v>
                </c:pt>
                <c:pt idx="19683">
                  <c:v>-114.144970414201</c:v>
                </c:pt>
                <c:pt idx="19684">
                  <c:v>-114.819526627219</c:v>
                </c:pt>
                <c:pt idx="19685">
                  <c:v>-115.417159763314</c:v>
                </c:pt>
                <c:pt idx="19686">
                  <c:v>-115.902366863905</c:v>
                </c:pt>
                <c:pt idx="19687">
                  <c:v>-116.304733727811</c:v>
                </c:pt>
                <c:pt idx="19688">
                  <c:v>-116.630177514793</c:v>
                </c:pt>
                <c:pt idx="19689">
                  <c:v>-116.860946745562</c:v>
                </c:pt>
                <c:pt idx="19690">
                  <c:v>-117.020710059172</c:v>
                </c:pt>
                <c:pt idx="19691">
                  <c:v>-117.136094674556</c:v>
                </c:pt>
                <c:pt idx="19692">
                  <c:v>-117.165680473373</c:v>
                </c:pt>
                <c:pt idx="19693">
                  <c:v>-117.133136094675</c:v>
                </c:pt>
                <c:pt idx="19694">
                  <c:v>-117</c:v>
                </c:pt>
                <c:pt idx="19695">
                  <c:v>-116.795857988166</c:v>
                </c:pt>
                <c:pt idx="19696">
                  <c:v>-116.538461538462</c:v>
                </c:pt>
                <c:pt idx="19697">
                  <c:v>-116.233727810651</c:v>
                </c:pt>
                <c:pt idx="19698">
                  <c:v>-115.902366863905</c:v>
                </c:pt>
                <c:pt idx="19699">
                  <c:v>-115.538461538462</c:v>
                </c:pt>
                <c:pt idx="19700">
                  <c:v>-115.144970414201</c:v>
                </c:pt>
                <c:pt idx="19701">
                  <c:v>-114.701183431953</c:v>
                </c:pt>
                <c:pt idx="19702">
                  <c:v>-114.189349112426</c:v>
                </c:pt>
                <c:pt idx="19703">
                  <c:v>-113.582840236686</c:v>
                </c:pt>
                <c:pt idx="19704">
                  <c:v>-112.89349112426</c:v>
                </c:pt>
                <c:pt idx="19705">
                  <c:v>-112.130177514793</c:v>
                </c:pt>
                <c:pt idx="19706">
                  <c:v>-111.301775147929</c:v>
                </c:pt>
                <c:pt idx="19707">
                  <c:v>-110.434911242604</c:v>
                </c:pt>
                <c:pt idx="19708">
                  <c:v>-109.529585798817</c:v>
                </c:pt>
                <c:pt idx="19709">
                  <c:v>-108.594674556213</c:v>
                </c:pt>
                <c:pt idx="19710">
                  <c:v>-107.615384615385</c:v>
                </c:pt>
                <c:pt idx="19711">
                  <c:v>-106.594674556213</c:v>
                </c:pt>
                <c:pt idx="19712">
                  <c:v>-105.532544378698</c:v>
                </c:pt>
                <c:pt idx="19713">
                  <c:v>-104.420118343195</c:v>
                </c:pt>
                <c:pt idx="19714">
                  <c:v>-103.236686390533</c:v>
                </c:pt>
                <c:pt idx="19715">
                  <c:v>-102.032544378698</c:v>
                </c:pt>
                <c:pt idx="19716">
                  <c:v>-100.846153846154</c:v>
                </c:pt>
                <c:pt idx="19717">
                  <c:v>-99.6272189349113</c:v>
                </c:pt>
                <c:pt idx="19718">
                  <c:v>-98.4082840236687</c:v>
                </c:pt>
                <c:pt idx="19719">
                  <c:v>-97.2100591715976</c:v>
                </c:pt>
                <c:pt idx="19720">
                  <c:v>-96.0207100591716</c:v>
                </c:pt>
                <c:pt idx="19721">
                  <c:v>-94.8254437869823</c:v>
                </c:pt>
                <c:pt idx="19722">
                  <c:v>-93.6331360946745</c:v>
                </c:pt>
                <c:pt idx="19723">
                  <c:v>-92.4289940828402</c:v>
                </c:pt>
                <c:pt idx="19724">
                  <c:v>-91.2189349112426</c:v>
                </c:pt>
                <c:pt idx="19725">
                  <c:v>-90</c:v>
                </c:pt>
                <c:pt idx="19726">
                  <c:v>-88.7633136094675</c:v>
                </c:pt>
                <c:pt idx="19727">
                  <c:v>-87.5266272189349</c:v>
                </c:pt>
                <c:pt idx="19728">
                  <c:v>-86.3047337278107</c:v>
                </c:pt>
                <c:pt idx="19729">
                  <c:v>-85.0739644970414</c:v>
                </c:pt>
                <c:pt idx="19730">
                  <c:v>-83.8668639053254</c:v>
                </c:pt>
                <c:pt idx="19731">
                  <c:v>-82.6449704142012</c:v>
                </c:pt>
                <c:pt idx="19732">
                  <c:v>-81.4023668639053</c:v>
                </c:pt>
                <c:pt idx="19733">
                  <c:v>-80.1420118343195</c:v>
                </c:pt>
                <c:pt idx="19734">
                  <c:v>-78.8698224852071</c:v>
                </c:pt>
                <c:pt idx="19735">
                  <c:v>-77.5650887573965</c:v>
                </c:pt>
                <c:pt idx="19736">
                  <c:v>-76.2337278106509</c:v>
                </c:pt>
                <c:pt idx="19737">
                  <c:v>-74.9023668639053</c:v>
                </c:pt>
                <c:pt idx="19738">
                  <c:v>-73.603550295858</c:v>
                </c:pt>
                <c:pt idx="19739">
                  <c:v>-72.3136094674556</c:v>
                </c:pt>
                <c:pt idx="19740">
                  <c:v>-71.0680473372781</c:v>
                </c:pt>
                <c:pt idx="19741">
                  <c:v>-69.8284023668639</c:v>
                </c:pt>
                <c:pt idx="19742">
                  <c:v>-68.5443786982249</c:v>
                </c:pt>
                <c:pt idx="19743">
                  <c:v>-67.2544378698225</c:v>
                </c:pt>
                <c:pt idx="19744">
                  <c:v>-65.9644970414201</c:v>
                </c:pt>
                <c:pt idx="19745">
                  <c:v>-64.6420118343195</c:v>
                </c:pt>
                <c:pt idx="19746">
                  <c:v>-63.301775147929</c:v>
                </c:pt>
                <c:pt idx="19747">
                  <c:v>-61.9615384615385</c:v>
                </c:pt>
                <c:pt idx="19748">
                  <c:v>-60.5887573964497</c:v>
                </c:pt>
                <c:pt idx="19749">
                  <c:v>-59.2041420118343</c:v>
                </c:pt>
                <c:pt idx="19750">
                  <c:v>-57.7958579881657</c:v>
                </c:pt>
                <c:pt idx="19751">
                  <c:v>-56.3698224852071</c:v>
                </c:pt>
                <c:pt idx="19752">
                  <c:v>-54.9289940828403</c:v>
                </c:pt>
                <c:pt idx="19753">
                  <c:v>-53.4644970414201</c:v>
                </c:pt>
                <c:pt idx="19754">
                  <c:v>-51.9704142011834</c:v>
                </c:pt>
                <c:pt idx="19755">
                  <c:v>-50.5</c:v>
                </c:pt>
                <c:pt idx="19756">
                  <c:v>-49.0414201183432</c:v>
                </c:pt>
                <c:pt idx="19757">
                  <c:v>-47.6449704142012</c:v>
                </c:pt>
                <c:pt idx="19758">
                  <c:v>-46.3076923076923</c:v>
                </c:pt>
                <c:pt idx="19759">
                  <c:v>-45.0502958579882</c:v>
                </c:pt>
                <c:pt idx="19760">
                  <c:v>-43.8550295857988</c:v>
                </c:pt>
                <c:pt idx="19761">
                  <c:v>-42.7396449704142</c:v>
                </c:pt>
                <c:pt idx="19762">
                  <c:v>-41.7189349112426</c:v>
                </c:pt>
                <c:pt idx="19763">
                  <c:v>-40.7544378698225</c:v>
                </c:pt>
                <c:pt idx="19764">
                  <c:v>-39.8372781065089</c:v>
                </c:pt>
                <c:pt idx="19765">
                  <c:v>-39.0236686390533</c:v>
                </c:pt>
                <c:pt idx="19766">
                  <c:v>-38.3047337278107</c:v>
                </c:pt>
                <c:pt idx="19767">
                  <c:v>-37.6863905325444</c:v>
                </c:pt>
                <c:pt idx="19768">
                  <c:v>-37.1834319526627</c:v>
                </c:pt>
                <c:pt idx="19769">
                  <c:v>-36.7692307692308</c:v>
                </c:pt>
                <c:pt idx="19770">
                  <c:v>-36.4378698224852</c:v>
                </c:pt>
                <c:pt idx="19771">
                  <c:v>-36.215976331361</c:v>
                </c:pt>
                <c:pt idx="19772">
                  <c:v>-36.0887573964497</c:v>
                </c:pt>
                <c:pt idx="19773">
                  <c:v>-36.0739644970414</c:v>
                </c:pt>
                <c:pt idx="19774">
                  <c:v>-36.1745562130178</c:v>
                </c:pt>
                <c:pt idx="19775">
                  <c:v>-36.3816568047337</c:v>
                </c:pt>
                <c:pt idx="19776">
                  <c:v>-36.6952662721893</c:v>
                </c:pt>
                <c:pt idx="19777">
                  <c:v>-37.0887573964497</c:v>
                </c:pt>
                <c:pt idx="19778">
                  <c:v>-37.5710059171598</c:v>
                </c:pt>
                <c:pt idx="19779">
                  <c:v>-38.1420118343195</c:v>
                </c:pt>
                <c:pt idx="19780">
                  <c:v>-38.8402366863905</c:v>
                </c:pt>
                <c:pt idx="19781">
                  <c:v>-39.6420118343195</c:v>
                </c:pt>
                <c:pt idx="19782">
                  <c:v>-40.5443786982249</c:v>
                </c:pt>
                <c:pt idx="19783">
                  <c:v>-41.5295857988166</c:v>
                </c:pt>
                <c:pt idx="19784">
                  <c:v>-42.612426035503</c:v>
                </c:pt>
                <c:pt idx="19785">
                  <c:v>-43.7751479289941</c:v>
                </c:pt>
                <c:pt idx="19786">
                  <c:v>-44.9763313609468</c:v>
                </c:pt>
                <c:pt idx="19787">
                  <c:v>-46.2130177514793</c:v>
                </c:pt>
                <c:pt idx="19788">
                  <c:v>-47.4704142011834</c:v>
                </c:pt>
                <c:pt idx="19789">
                  <c:v>-48.7988165680473</c:v>
                </c:pt>
                <c:pt idx="19790">
                  <c:v>-50.1775147928994</c:v>
                </c:pt>
                <c:pt idx="19791">
                  <c:v>-51.5710059171598</c:v>
                </c:pt>
                <c:pt idx="19792">
                  <c:v>-52.9585798816568</c:v>
                </c:pt>
                <c:pt idx="19793">
                  <c:v>-54.3284023668639</c:v>
                </c:pt>
                <c:pt idx="19794">
                  <c:v>-55.689349112426</c:v>
                </c:pt>
                <c:pt idx="19795">
                  <c:v>-57.0562130177515</c:v>
                </c:pt>
                <c:pt idx="19796">
                  <c:v>-58.396449704142</c:v>
                </c:pt>
                <c:pt idx="19797">
                  <c:v>-59.7130177514793</c:v>
                </c:pt>
                <c:pt idx="19798">
                  <c:v>-61.0177514792899</c:v>
                </c:pt>
                <c:pt idx="19799">
                  <c:v>-62.292899408284</c:v>
                </c:pt>
                <c:pt idx="19800">
                  <c:v>-63.5680473372781</c:v>
                </c:pt>
                <c:pt idx="19801">
                  <c:v>-64.8698224852071</c:v>
                </c:pt>
                <c:pt idx="19802">
                  <c:v>-66.1834319526627</c:v>
                </c:pt>
                <c:pt idx="19803">
                  <c:v>-67.5325443786982</c:v>
                </c:pt>
                <c:pt idx="19804">
                  <c:v>-68.896449704142</c:v>
                </c:pt>
                <c:pt idx="19805">
                  <c:v>-70.2958579881657</c:v>
                </c:pt>
                <c:pt idx="19806">
                  <c:v>-71.7011834319526</c:v>
                </c:pt>
                <c:pt idx="19807">
                  <c:v>-73.0828402366864</c:v>
                </c:pt>
                <c:pt idx="19808">
                  <c:v>-74.4556213017751</c:v>
                </c:pt>
                <c:pt idx="19809">
                  <c:v>-75.8106508875739</c:v>
                </c:pt>
                <c:pt idx="19810">
                  <c:v>-77.1213017751479</c:v>
                </c:pt>
                <c:pt idx="19811">
                  <c:v>-78.378698224852</c:v>
                </c:pt>
                <c:pt idx="19812">
                  <c:v>-79.6449704142011</c:v>
                </c:pt>
                <c:pt idx="19813">
                  <c:v>-80.9201183431952</c:v>
                </c:pt>
                <c:pt idx="19814">
                  <c:v>-82.1656804733727</c:v>
                </c:pt>
                <c:pt idx="19815">
                  <c:v>-83.3550295857988</c:v>
                </c:pt>
                <c:pt idx="19816">
                  <c:v>-84.5207100591716</c:v>
                </c:pt>
                <c:pt idx="19817">
                  <c:v>-85.6627218934911</c:v>
                </c:pt>
                <c:pt idx="19818">
                  <c:v>-86.7899408284024</c:v>
                </c:pt>
                <c:pt idx="19819">
                  <c:v>-87.896449704142</c:v>
                </c:pt>
                <c:pt idx="19820">
                  <c:v>-88.9763313609467</c:v>
                </c:pt>
                <c:pt idx="19821">
                  <c:v>-90.008875739645</c:v>
                </c:pt>
                <c:pt idx="19822">
                  <c:v>-91.0295857988166</c:v>
                </c:pt>
                <c:pt idx="19823">
                  <c:v>-92.0355029585799</c:v>
                </c:pt>
                <c:pt idx="19824">
                  <c:v>-93.0325443786982</c:v>
                </c:pt>
                <c:pt idx="19825">
                  <c:v>-93.9970414201184</c:v>
                </c:pt>
                <c:pt idx="19826">
                  <c:v>-94.9260355029586</c:v>
                </c:pt>
                <c:pt idx="19827">
                  <c:v>-95.801775147929</c:v>
                </c:pt>
                <c:pt idx="19828">
                  <c:v>-96.612426035503</c:v>
                </c:pt>
                <c:pt idx="19829">
                  <c:v>-97.3402366863905</c:v>
                </c:pt>
                <c:pt idx="19830">
                  <c:v>-98.008875739645</c:v>
                </c:pt>
                <c:pt idx="19831">
                  <c:v>-98.594674556213</c:v>
                </c:pt>
                <c:pt idx="19832">
                  <c:v>-99.0976331360947</c:v>
                </c:pt>
                <c:pt idx="19833">
                  <c:v>-99.5680473372781</c:v>
                </c:pt>
                <c:pt idx="19834">
                  <c:v>-99.9763313609467</c:v>
                </c:pt>
                <c:pt idx="19835">
                  <c:v>-100.310650887574</c:v>
                </c:pt>
                <c:pt idx="19836">
                  <c:v>-100.582840236686</c:v>
                </c:pt>
                <c:pt idx="19837">
                  <c:v>-100.789940828402</c:v>
                </c:pt>
                <c:pt idx="19838">
                  <c:v>-100.92899408284</c:v>
                </c:pt>
                <c:pt idx="19839">
                  <c:v>-100.96449704142</c:v>
                </c:pt>
                <c:pt idx="19840">
                  <c:v>-100.949704142012</c:v>
                </c:pt>
                <c:pt idx="19841">
                  <c:v>-100.914201183432</c:v>
                </c:pt>
                <c:pt idx="19842">
                  <c:v>-100.849112426036</c:v>
                </c:pt>
                <c:pt idx="19843">
                  <c:v>-100.742603550296</c:v>
                </c:pt>
                <c:pt idx="19844">
                  <c:v>-100.600591715976</c:v>
                </c:pt>
                <c:pt idx="19845">
                  <c:v>-100.426035502959</c:v>
                </c:pt>
                <c:pt idx="19846">
                  <c:v>-100.192307692308</c:v>
                </c:pt>
                <c:pt idx="19847">
                  <c:v>-99.9201183431953</c:v>
                </c:pt>
                <c:pt idx="19848">
                  <c:v>-99.6005917159763</c:v>
                </c:pt>
                <c:pt idx="19849">
                  <c:v>-99.2426035502959</c:v>
                </c:pt>
                <c:pt idx="19850">
                  <c:v>-98.8431952662722</c:v>
                </c:pt>
                <c:pt idx="19851">
                  <c:v>-98.4082840236687</c:v>
                </c:pt>
                <c:pt idx="19852">
                  <c:v>-97.9378698224852</c:v>
                </c:pt>
                <c:pt idx="19853">
                  <c:v>-97.405325443787</c:v>
                </c:pt>
                <c:pt idx="19854">
                  <c:v>-96.8254437869822</c:v>
                </c:pt>
                <c:pt idx="19855">
                  <c:v>-96.2041420118343</c:v>
                </c:pt>
                <c:pt idx="19856">
                  <c:v>-95.5976331360947</c:v>
                </c:pt>
                <c:pt idx="19857">
                  <c:v>-95</c:v>
                </c:pt>
                <c:pt idx="19858">
                  <c:v>-94.4408284023669</c:v>
                </c:pt>
                <c:pt idx="19859">
                  <c:v>-93.8905325443787</c:v>
                </c:pt>
                <c:pt idx="19860">
                  <c:v>-93.3698224852071</c:v>
                </c:pt>
                <c:pt idx="19861">
                  <c:v>-92.8816568047337</c:v>
                </c:pt>
                <c:pt idx="19862">
                  <c:v>-92.4023668639053</c:v>
                </c:pt>
                <c:pt idx="19863">
                  <c:v>-91.9230769230769</c:v>
                </c:pt>
                <c:pt idx="19864">
                  <c:v>-91.4644970414201</c:v>
                </c:pt>
                <c:pt idx="19865">
                  <c:v>-91.0295857988166</c:v>
                </c:pt>
                <c:pt idx="19866">
                  <c:v>-90.6153846153846</c:v>
                </c:pt>
                <c:pt idx="19867">
                  <c:v>-90.1952662721893</c:v>
                </c:pt>
                <c:pt idx="19868">
                  <c:v>-89.7662721893491</c:v>
                </c:pt>
                <c:pt idx="19869">
                  <c:v>-89.2958579881657</c:v>
                </c:pt>
                <c:pt idx="19870">
                  <c:v>-88.7899408284024</c:v>
                </c:pt>
                <c:pt idx="19871">
                  <c:v>-88.2366863905325</c:v>
                </c:pt>
                <c:pt idx="19872">
                  <c:v>-87.689349112426</c:v>
                </c:pt>
                <c:pt idx="19873">
                  <c:v>-87.1597633136095</c:v>
                </c:pt>
                <c:pt idx="19874">
                  <c:v>-86.6627218934911</c:v>
                </c:pt>
                <c:pt idx="19875">
                  <c:v>-86.1715976331361</c:v>
                </c:pt>
                <c:pt idx="19876">
                  <c:v>-85.7041420118343</c:v>
                </c:pt>
                <c:pt idx="19877">
                  <c:v>-85.2633136094674</c:v>
                </c:pt>
                <c:pt idx="19878">
                  <c:v>-84.8550295857988</c:v>
                </c:pt>
                <c:pt idx="19879">
                  <c:v>-84.5118343195266</c:v>
                </c:pt>
                <c:pt idx="19880">
                  <c:v>-84.2100591715976</c:v>
                </c:pt>
                <c:pt idx="19881">
                  <c:v>-83.9467455621302</c:v>
                </c:pt>
                <c:pt idx="19882">
                  <c:v>-83.6508875739645</c:v>
                </c:pt>
                <c:pt idx="19883">
                  <c:v>-83.3165680473373</c:v>
                </c:pt>
                <c:pt idx="19884">
                  <c:v>-82.9289940828402</c:v>
                </c:pt>
                <c:pt idx="19885">
                  <c:v>-82.4852071005917</c:v>
                </c:pt>
                <c:pt idx="19886">
                  <c:v>-81.9763313609468</c:v>
                </c:pt>
                <c:pt idx="19887">
                  <c:v>-81.4319526627219</c:v>
                </c:pt>
                <c:pt idx="19888">
                  <c:v>-80.8846153846154</c:v>
                </c:pt>
                <c:pt idx="19889">
                  <c:v>-80.3491124260355</c:v>
                </c:pt>
                <c:pt idx="19890">
                  <c:v>-79.792899408284</c:v>
                </c:pt>
                <c:pt idx="19891">
                  <c:v>-79.2248520710059</c:v>
                </c:pt>
                <c:pt idx="19892">
                  <c:v>-78.6272189349112</c:v>
                </c:pt>
                <c:pt idx="19893">
                  <c:v>-78.0355029585799</c:v>
                </c:pt>
                <c:pt idx="19894">
                  <c:v>-77.4319526627219</c:v>
                </c:pt>
                <c:pt idx="19895">
                  <c:v>-76.8757396449704</c:v>
                </c:pt>
                <c:pt idx="19896">
                  <c:v>-76.3727810650888</c:v>
                </c:pt>
                <c:pt idx="19897">
                  <c:v>-75.9201183431953</c:v>
                </c:pt>
                <c:pt idx="19898">
                  <c:v>-75.4970414201184</c:v>
                </c:pt>
                <c:pt idx="19899">
                  <c:v>-75.0650887573965</c:v>
                </c:pt>
                <c:pt idx="19900">
                  <c:v>-74.5976331360947</c:v>
                </c:pt>
                <c:pt idx="19901">
                  <c:v>-74.1360946745562</c:v>
                </c:pt>
                <c:pt idx="19902">
                  <c:v>-73.6449704142012</c:v>
                </c:pt>
                <c:pt idx="19903">
                  <c:v>-73.1094674556213</c:v>
                </c:pt>
                <c:pt idx="19904">
                  <c:v>-72.5562130177515</c:v>
                </c:pt>
                <c:pt idx="19905">
                  <c:v>-71.9615384615385</c:v>
                </c:pt>
                <c:pt idx="19906">
                  <c:v>-71.3757396449705</c:v>
                </c:pt>
                <c:pt idx="19907">
                  <c:v>-70.8254437869823</c:v>
                </c:pt>
                <c:pt idx="19908">
                  <c:v>-70.2928994082841</c:v>
                </c:pt>
                <c:pt idx="19909">
                  <c:v>-69.8076923076924</c:v>
                </c:pt>
                <c:pt idx="19910">
                  <c:v>-69.3846153846154</c:v>
                </c:pt>
                <c:pt idx="19911">
                  <c:v>-69.0502958579882</c:v>
                </c:pt>
                <c:pt idx="19912">
                  <c:v>-68.8047337278107</c:v>
                </c:pt>
                <c:pt idx="19913">
                  <c:v>-68.6449704142012</c:v>
                </c:pt>
                <c:pt idx="19914">
                  <c:v>-68.5443786982249</c:v>
                </c:pt>
                <c:pt idx="19915">
                  <c:v>-68.51775147929</c:v>
                </c:pt>
                <c:pt idx="19916">
                  <c:v>-68.5887573964497</c:v>
                </c:pt>
                <c:pt idx="19917">
                  <c:v>-68.7337278106509</c:v>
                </c:pt>
                <c:pt idx="19918">
                  <c:v>-68.9852071005918</c:v>
                </c:pt>
                <c:pt idx="19919">
                  <c:v>-69.3047337278107</c:v>
                </c:pt>
                <c:pt idx="19920">
                  <c:v>-69.6863905325444</c:v>
                </c:pt>
                <c:pt idx="19921">
                  <c:v>-70.1449704142012</c:v>
                </c:pt>
                <c:pt idx="19922">
                  <c:v>-70.6568047337279</c:v>
                </c:pt>
                <c:pt idx="19923">
                  <c:v>-71.2278106508876</c:v>
                </c:pt>
                <c:pt idx="19924">
                  <c:v>-71.8431952662722</c:v>
                </c:pt>
                <c:pt idx="19925">
                  <c:v>-72.5562130177515</c:v>
                </c:pt>
                <c:pt idx="19926">
                  <c:v>-73.3668639053255</c:v>
                </c:pt>
                <c:pt idx="19927">
                  <c:v>-74.2514792899408</c:v>
                </c:pt>
                <c:pt idx="19928">
                  <c:v>-75.207100591716</c:v>
                </c:pt>
                <c:pt idx="19929">
                  <c:v>-76.2514792899408</c:v>
                </c:pt>
                <c:pt idx="19930">
                  <c:v>-77.3816568047338</c:v>
                </c:pt>
                <c:pt idx="19931">
                  <c:v>-78.6301775147929</c:v>
                </c:pt>
                <c:pt idx="19932">
                  <c:v>-79.9585798816568</c:v>
                </c:pt>
                <c:pt idx="19933">
                  <c:v>-81.3402366863906</c:v>
                </c:pt>
                <c:pt idx="19934">
                  <c:v>-82.7751479289941</c:v>
                </c:pt>
                <c:pt idx="19935">
                  <c:v>-84.2573964497042</c:v>
                </c:pt>
                <c:pt idx="19936">
                  <c:v>-85.7751479289941</c:v>
                </c:pt>
                <c:pt idx="19937">
                  <c:v>-87.2958579881658</c:v>
                </c:pt>
                <c:pt idx="19938">
                  <c:v>-88.8520710059172</c:v>
                </c:pt>
                <c:pt idx="19939">
                  <c:v>-90.3964497041421</c:v>
                </c:pt>
                <c:pt idx="19940">
                  <c:v>-91.9349112426037</c:v>
                </c:pt>
                <c:pt idx="19941">
                  <c:v>-93.4674556213019</c:v>
                </c:pt>
                <c:pt idx="19942">
                  <c:v>-94.9911242603551</c:v>
                </c:pt>
                <c:pt idx="19943">
                  <c:v>-96.5532544378699</c:v>
                </c:pt>
                <c:pt idx="19944">
                  <c:v>-98.0828402366865</c:v>
                </c:pt>
                <c:pt idx="19945">
                  <c:v>-99.5650887573965</c:v>
                </c:pt>
                <c:pt idx="19946">
                  <c:v>-101.05325443787</c:v>
                </c:pt>
                <c:pt idx="19947">
                  <c:v>-102.562130177515</c:v>
                </c:pt>
                <c:pt idx="19948">
                  <c:v>-104.079881656805</c:v>
                </c:pt>
                <c:pt idx="19949">
                  <c:v>-105.621301775148</c:v>
                </c:pt>
                <c:pt idx="19950">
                  <c:v>-107.183431952663</c:v>
                </c:pt>
                <c:pt idx="19951">
                  <c:v>-108.692307692308</c:v>
                </c:pt>
                <c:pt idx="19952">
                  <c:v>-110.204142011834</c:v>
                </c:pt>
                <c:pt idx="19953">
                  <c:v>-111.721893491124</c:v>
                </c:pt>
                <c:pt idx="19954">
                  <c:v>-113.239644970414</c:v>
                </c:pt>
                <c:pt idx="19955">
                  <c:v>-114.766272189349</c:v>
                </c:pt>
                <c:pt idx="19956">
                  <c:v>-116.257396449704</c:v>
                </c:pt>
                <c:pt idx="19957">
                  <c:v>-117.710059171598</c:v>
                </c:pt>
                <c:pt idx="19958">
                  <c:v>-119.118343195266</c:v>
                </c:pt>
                <c:pt idx="19959">
                  <c:v>-120.485207100592</c:v>
                </c:pt>
                <c:pt idx="19960">
                  <c:v>-121.804733727811</c:v>
                </c:pt>
                <c:pt idx="19961">
                  <c:v>-123.08875739645</c:v>
                </c:pt>
                <c:pt idx="19962">
                  <c:v>-124.322485207101</c:v>
                </c:pt>
                <c:pt idx="19963">
                  <c:v>-125.550295857988</c:v>
                </c:pt>
                <c:pt idx="19964">
                  <c:v>-126.772189349113</c:v>
                </c:pt>
                <c:pt idx="19965">
                  <c:v>-127.991124260355</c:v>
                </c:pt>
                <c:pt idx="19966">
                  <c:v>-129.204142011834</c:v>
                </c:pt>
                <c:pt idx="19967">
                  <c:v>-130.414201183432</c:v>
                </c:pt>
                <c:pt idx="19968">
                  <c:v>-131.600591715976</c:v>
                </c:pt>
                <c:pt idx="19969">
                  <c:v>-132.748520710059</c:v>
                </c:pt>
                <c:pt idx="19970">
                  <c:v>-133.899408284024</c:v>
                </c:pt>
                <c:pt idx="19971">
                  <c:v>-135.109467455621</c:v>
                </c:pt>
                <c:pt idx="19972">
                  <c:v>-136.316568047337</c:v>
                </c:pt>
                <c:pt idx="19973">
                  <c:v>-137.508875739645</c:v>
                </c:pt>
                <c:pt idx="19974">
                  <c:v>-138.686390532544</c:v>
                </c:pt>
                <c:pt idx="19975">
                  <c:v>-139.816568047337</c:v>
                </c:pt>
                <c:pt idx="19976">
                  <c:v>-140.896449704142</c:v>
                </c:pt>
                <c:pt idx="19977">
                  <c:v>-141.973372781065</c:v>
                </c:pt>
                <c:pt idx="19978">
                  <c:v>-143.020710059172</c:v>
                </c:pt>
                <c:pt idx="19979">
                  <c:v>-144.008875739645</c:v>
                </c:pt>
                <c:pt idx="19980">
                  <c:v>-144.92899408284</c:v>
                </c:pt>
                <c:pt idx="19981">
                  <c:v>-145.754437869822</c:v>
                </c:pt>
                <c:pt idx="19982">
                  <c:v>-146.508875739645</c:v>
                </c:pt>
                <c:pt idx="19983">
                  <c:v>-147.180473372781</c:v>
                </c:pt>
                <c:pt idx="19984">
                  <c:v>-147.786982248521</c:v>
                </c:pt>
                <c:pt idx="19985">
                  <c:v>-148.360946745562</c:v>
                </c:pt>
                <c:pt idx="19986">
                  <c:v>-148.899408284024</c:v>
                </c:pt>
                <c:pt idx="19987">
                  <c:v>-149.363905325444</c:v>
                </c:pt>
                <c:pt idx="19988">
                  <c:v>-149.795857988166</c:v>
                </c:pt>
                <c:pt idx="19989">
                  <c:v>-150.174556213018</c:v>
                </c:pt>
                <c:pt idx="19990">
                  <c:v>-150.431952662722</c:v>
                </c:pt>
                <c:pt idx="19991">
                  <c:v>-150.573964497041</c:v>
                </c:pt>
                <c:pt idx="19992">
                  <c:v>-150.636094674556</c:v>
                </c:pt>
                <c:pt idx="19993">
                  <c:v>-150.644970414201</c:v>
                </c:pt>
                <c:pt idx="19994">
                  <c:v>-150.579881656805</c:v>
                </c:pt>
                <c:pt idx="19995">
                  <c:v>-150.414201183432</c:v>
                </c:pt>
                <c:pt idx="19996">
                  <c:v>-150.112426035503</c:v>
                </c:pt>
                <c:pt idx="19997">
                  <c:v>-149.621301775148</c:v>
                </c:pt>
                <c:pt idx="19998">
                  <c:v>-148.98224852071</c:v>
                </c:pt>
                <c:pt idx="19999">
                  <c:v>-148.153846153846</c:v>
                </c:pt>
                <c:pt idx="20000">
                  <c:v>-147.198224852071</c:v>
                </c:pt>
                <c:pt idx="20001">
                  <c:v>-146.109467455621</c:v>
                </c:pt>
                <c:pt idx="20002">
                  <c:v>-144.917159763314</c:v>
                </c:pt>
                <c:pt idx="20003">
                  <c:v>-143.644970414201</c:v>
                </c:pt>
                <c:pt idx="20004">
                  <c:v>-142.301775147929</c:v>
                </c:pt>
                <c:pt idx="20005">
                  <c:v>-140.902366863905</c:v>
                </c:pt>
                <c:pt idx="20006">
                  <c:v>-139.434911242604</c:v>
                </c:pt>
                <c:pt idx="20007">
                  <c:v>-137.952662721893</c:v>
                </c:pt>
                <c:pt idx="20008">
                  <c:v>-136.461538461538</c:v>
                </c:pt>
                <c:pt idx="20009">
                  <c:v>-134.991124260355</c:v>
                </c:pt>
                <c:pt idx="20010">
                  <c:v>-133.502958579882</c:v>
                </c:pt>
                <c:pt idx="20011">
                  <c:v>-131.908284023669</c:v>
                </c:pt>
                <c:pt idx="20012">
                  <c:v>-130.284023668639</c:v>
                </c:pt>
                <c:pt idx="20013">
                  <c:v>-128.62426035503</c:v>
                </c:pt>
                <c:pt idx="20014">
                  <c:v>-126.905325443787</c:v>
                </c:pt>
                <c:pt idx="20015">
                  <c:v>-125.118343195266</c:v>
                </c:pt>
                <c:pt idx="20016">
                  <c:v>-123.272189349112</c:v>
                </c:pt>
                <c:pt idx="20017">
                  <c:v>-121.390532544379</c:v>
                </c:pt>
                <c:pt idx="20018">
                  <c:v>-119.46449704142</c:v>
                </c:pt>
                <c:pt idx="20019">
                  <c:v>-117.452662721894</c:v>
                </c:pt>
                <c:pt idx="20020">
                  <c:v>-115.384615384615</c:v>
                </c:pt>
                <c:pt idx="20021">
                  <c:v>-113.289940828402</c:v>
                </c:pt>
                <c:pt idx="20022">
                  <c:v>-111.183431952663</c:v>
                </c:pt>
                <c:pt idx="20023">
                  <c:v>-109.14201183432</c:v>
                </c:pt>
                <c:pt idx="20024">
                  <c:v>-107.207100591716</c:v>
                </c:pt>
                <c:pt idx="20025">
                  <c:v>-105.346153846154</c:v>
                </c:pt>
                <c:pt idx="20026">
                  <c:v>-103.532544378698</c:v>
                </c:pt>
                <c:pt idx="20027">
                  <c:v>-101.798816568047</c:v>
                </c:pt>
                <c:pt idx="20028">
                  <c:v>-100.10650887574</c:v>
                </c:pt>
                <c:pt idx="20029">
                  <c:v>-98.4349112426036</c:v>
                </c:pt>
                <c:pt idx="20030">
                  <c:v>-96.7573964497042</c:v>
                </c:pt>
                <c:pt idx="20031">
                  <c:v>-95.094674556213</c:v>
                </c:pt>
                <c:pt idx="20032">
                  <c:v>-93.4792899408284</c:v>
                </c:pt>
                <c:pt idx="20033">
                  <c:v>-91.8609467455621</c:v>
                </c:pt>
                <c:pt idx="20034">
                  <c:v>-90.2278106508876</c:v>
                </c:pt>
                <c:pt idx="20035">
                  <c:v>-88.5473372781065</c:v>
                </c:pt>
                <c:pt idx="20036">
                  <c:v>-86.8639053254438</c:v>
                </c:pt>
                <c:pt idx="20037">
                  <c:v>-85.2337278106509</c:v>
                </c:pt>
                <c:pt idx="20038">
                  <c:v>-83.6272189349112</c:v>
                </c:pt>
                <c:pt idx="20039">
                  <c:v>-82.0414201183432</c:v>
                </c:pt>
                <c:pt idx="20040">
                  <c:v>-80.4792899408284</c:v>
                </c:pt>
                <c:pt idx="20041">
                  <c:v>-78.9349112426036</c:v>
                </c:pt>
                <c:pt idx="20042">
                  <c:v>-77.4556213017752</c:v>
                </c:pt>
                <c:pt idx="20043">
                  <c:v>-76.0325443786982</c:v>
                </c:pt>
                <c:pt idx="20044">
                  <c:v>-74.603550295858</c:v>
                </c:pt>
                <c:pt idx="20045">
                  <c:v>-73.2218934911243</c:v>
                </c:pt>
                <c:pt idx="20046">
                  <c:v>-71.9112426035503</c:v>
                </c:pt>
                <c:pt idx="20047">
                  <c:v>-70.6153846153846</c:v>
                </c:pt>
                <c:pt idx="20048">
                  <c:v>-69.3698224852071</c:v>
                </c:pt>
                <c:pt idx="20049">
                  <c:v>-68.112426035503</c:v>
                </c:pt>
                <c:pt idx="20050">
                  <c:v>-66.7633136094675</c:v>
                </c:pt>
                <c:pt idx="20051">
                  <c:v>-65.387573964497</c:v>
                </c:pt>
                <c:pt idx="20052">
                  <c:v>-64.0207100591716</c:v>
                </c:pt>
                <c:pt idx="20053">
                  <c:v>-62.6775147928994</c:v>
                </c:pt>
                <c:pt idx="20054">
                  <c:v>-61.4023668639053</c:v>
                </c:pt>
                <c:pt idx="20055">
                  <c:v>-60.1597633136095</c:v>
                </c:pt>
                <c:pt idx="20056">
                  <c:v>-58.9704142011834</c:v>
                </c:pt>
                <c:pt idx="20057">
                  <c:v>-57.8343195266272</c:v>
                </c:pt>
                <c:pt idx="20058">
                  <c:v>-56.7426035502958</c:v>
                </c:pt>
                <c:pt idx="20059">
                  <c:v>-55.698224852071</c:v>
                </c:pt>
                <c:pt idx="20060">
                  <c:v>-54.7455621301775</c:v>
                </c:pt>
                <c:pt idx="20061">
                  <c:v>-53.8816568047337</c:v>
                </c:pt>
                <c:pt idx="20062">
                  <c:v>-53.1094674556213</c:v>
                </c:pt>
                <c:pt idx="20063">
                  <c:v>-52.4674556213017</c:v>
                </c:pt>
                <c:pt idx="20064">
                  <c:v>-51.9142011834319</c:v>
                </c:pt>
                <c:pt idx="20065">
                  <c:v>-51.4674556213017</c:v>
                </c:pt>
                <c:pt idx="20066">
                  <c:v>-51.1035502958579</c:v>
                </c:pt>
                <c:pt idx="20067">
                  <c:v>-50.8431952662721</c:v>
                </c:pt>
                <c:pt idx="20068">
                  <c:v>-50.6982248520709</c:v>
                </c:pt>
                <c:pt idx="20069">
                  <c:v>-50.6479289940828</c:v>
                </c:pt>
                <c:pt idx="20070">
                  <c:v>-50.7692307692307</c:v>
                </c:pt>
                <c:pt idx="20071">
                  <c:v>-50.9999999999999</c:v>
                </c:pt>
                <c:pt idx="20072">
                  <c:v>-51.2899408284023</c:v>
                </c:pt>
                <c:pt idx="20073">
                  <c:v>-51.7130177514792</c:v>
                </c:pt>
                <c:pt idx="20074">
                  <c:v>-52.2396449704141</c:v>
                </c:pt>
                <c:pt idx="20075">
                  <c:v>-52.8727810650887</c:v>
                </c:pt>
                <c:pt idx="20076">
                  <c:v>-53.6301775147929</c:v>
                </c:pt>
                <c:pt idx="20077">
                  <c:v>-54.5207100591716</c:v>
                </c:pt>
                <c:pt idx="20078">
                  <c:v>-55.4704142011834</c:v>
                </c:pt>
                <c:pt idx="20079">
                  <c:v>-56.4852071005917</c:v>
                </c:pt>
                <c:pt idx="20080">
                  <c:v>-57.5236686390532</c:v>
                </c:pt>
                <c:pt idx="20081">
                  <c:v>-58.603550295858</c:v>
                </c:pt>
                <c:pt idx="20082">
                  <c:v>-59.7485207100592</c:v>
                </c:pt>
                <c:pt idx="20083">
                  <c:v>-60.9260355029586</c:v>
                </c:pt>
                <c:pt idx="20084">
                  <c:v>-62.1508875739645</c:v>
                </c:pt>
                <c:pt idx="20085">
                  <c:v>-63.4467455621302</c:v>
                </c:pt>
                <c:pt idx="20086">
                  <c:v>-64.7307692307693</c:v>
                </c:pt>
                <c:pt idx="20087">
                  <c:v>-66.0295857988167</c:v>
                </c:pt>
                <c:pt idx="20088">
                  <c:v>-67.337278106509</c:v>
                </c:pt>
                <c:pt idx="20089">
                  <c:v>-68.6005917159764</c:v>
                </c:pt>
                <c:pt idx="20090">
                  <c:v>-69.8343195266273</c:v>
                </c:pt>
                <c:pt idx="20091">
                  <c:v>-71.0680473372782</c:v>
                </c:pt>
                <c:pt idx="20092">
                  <c:v>-72.2751479289942</c:v>
                </c:pt>
                <c:pt idx="20093">
                  <c:v>-73.4526627218936</c:v>
                </c:pt>
                <c:pt idx="20094">
                  <c:v>-74.5710059171599</c:v>
                </c:pt>
                <c:pt idx="20095">
                  <c:v>-75.6331360946747</c:v>
                </c:pt>
                <c:pt idx="20096">
                  <c:v>-76.6153846153847</c:v>
                </c:pt>
                <c:pt idx="20097">
                  <c:v>-77.5591715976333</c:v>
                </c:pt>
                <c:pt idx="20098">
                  <c:v>-78.4822485207102</c:v>
                </c:pt>
                <c:pt idx="20099">
                  <c:v>-79.3727810650889</c:v>
                </c:pt>
                <c:pt idx="20100">
                  <c:v>-80.2573964497043</c:v>
                </c:pt>
                <c:pt idx="20101">
                  <c:v>-81.1420118343196</c:v>
                </c:pt>
                <c:pt idx="20102">
                  <c:v>-82.0414201183433</c:v>
                </c:pt>
                <c:pt idx="20103">
                  <c:v>-82.8905325443788</c:v>
                </c:pt>
                <c:pt idx="20104">
                  <c:v>-83.715976331361</c:v>
                </c:pt>
                <c:pt idx="20105">
                  <c:v>-84.53550295858</c:v>
                </c:pt>
                <c:pt idx="20106">
                  <c:v>-85.337278106509</c:v>
                </c:pt>
                <c:pt idx="20107">
                  <c:v>-86.130177514793</c:v>
                </c:pt>
                <c:pt idx="20108">
                  <c:v>-86.8668639053255</c:v>
                </c:pt>
                <c:pt idx="20109">
                  <c:v>-87.5769230769231</c:v>
                </c:pt>
                <c:pt idx="20110">
                  <c:v>-88.2426035502959</c:v>
                </c:pt>
                <c:pt idx="20111">
                  <c:v>-88.8727810650888</c:v>
                </c:pt>
                <c:pt idx="20112">
                  <c:v>-89.51775147929</c:v>
                </c:pt>
                <c:pt idx="20113">
                  <c:v>-90.1360946745563</c:v>
                </c:pt>
                <c:pt idx="20114">
                  <c:v>-90.707100591716</c:v>
                </c:pt>
                <c:pt idx="20115">
                  <c:v>-91.2455621301775</c:v>
                </c:pt>
                <c:pt idx="20116">
                  <c:v>-91.792899408284</c:v>
                </c:pt>
                <c:pt idx="20117">
                  <c:v>-92.3343195266272</c:v>
                </c:pt>
                <c:pt idx="20118">
                  <c:v>-92.8639053254438</c:v>
                </c:pt>
                <c:pt idx="20119">
                  <c:v>-93.3994082840237</c:v>
                </c:pt>
                <c:pt idx="20120">
                  <c:v>-93.9497041420119</c:v>
                </c:pt>
                <c:pt idx="20121">
                  <c:v>-94.5384615384616</c:v>
                </c:pt>
                <c:pt idx="20122">
                  <c:v>-95.1390532544379</c:v>
                </c:pt>
                <c:pt idx="20123">
                  <c:v>-95.7130177514793</c:v>
                </c:pt>
                <c:pt idx="20124">
                  <c:v>-96.2662721893491</c:v>
                </c:pt>
                <c:pt idx="20125">
                  <c:v>-96.7781065088758</c:v>
                </c:pt>
                <c:pt idx="20126">
                  <c:v>-97.2218934911243</c:v>
                </c:pt>
                <c:pt idx="20127">
                  <c:v>-97.612426035503</c:v>
                </c:pt>
                <c:pt idx="20128">
                  <c:v>-97.9556213017752</c:v>
                </c:pt>
                <c:pt idx="20129">
                  <c:v>-98.2751479289941</c:v>
                </c:pt>
                <c:pt idx="20130">
                  <c:v>-98.5621301775148</c:v>
                </c:pt>
                <c:pt idx="20131">
                  <c:v>-98.7781065088757</c:v>
                </c:pt>
                <c:pt idx="20132">
                  <c:v>-98.9378698224852</c:v>
                </c:pt>
                <c:pt idx="20133">
                  <c:v>-99.0325443786982</c:v>
                </c:pt>
                <c:pt idx="20134">
                  <c:v>-99.0621301775148</c:v>
                </c:pt>
                <c:pt idx="20135">
                  <c:v>-99.0118343195266</c:v>
                </c:pt>
                <c:pt idx="20136">
                  <c:v>-98.9082840236686</c:v>
                </c:pt>
                <c:pt idx="20137">
                  <c:v>-98.7396449704142</c:v>
                </c:pt>
                <c:pt idx="20138">
                  <c:v>-98.4852071005917</c:v>
                </c:pt>
                <c:pt idx="20139">
                  <c:v>-98.1449704142012</c:v>
                </c:pt>
                <c:pt idx="20140">
                  <c:v>-97.7337278106509</c:v>
                </c:pt>
                <c:pt idx="20141">
                  <c:v>-97.2307692307692</c:v>
                </c:pt>
                <c:pt idx="20142">
                  <c:v>-96.6124260355029</c:v>
                </c:pt>
                <c:pt idx="20143">
                  <c:v>-95.8609467455621</c:v>
                </c:pt>
                <c:pt idx="20144">
                  <c:v>-95.0443786982248</c:v>
                </c:pt>
                <c:pt idx="20145">
                  <c:v>-94.1301775147929</c:v>
                </c:pt>
                <c:pt idx="20146">
                  <c:v>-93.1124260355029</c:v>
                </c:pt>
                <c:pt idx="20147">
                  <c:v>-91.9940828402367</c:v>
                </c:pt>
                <c:pt idx="20148">
                  <c:v>-90.8313609467455</c:v>
                </c:pt>
                <c:pt idx="20149">
                  <c:v>-89.6360946745562</c:v>
                </c:pt>
                <c:pt idx="20150">
                  <c:v>-88.3639053254438</c:v>
                </c:pt>
                <c:pt idx="20151">
                  <c:v>-87.0295857988166</c:v>
                </c:pt>
                <c:pt idx="20152">
                  <c:v>-85.6834319526627</c:v>
                </c:pt>
                <c:pt idx="20153">
                  <c:v>-84.2869822485207</c:v>
                </c:pt>
                <c:pt idx="20154">
                  <c:v>-82.8343195266272</c:v>
                </c:pt>
                <c:pt idx="20155">
                  <c:v>-81.3402366863905</c:v>
                </c:pt>
                <c:pt idx="20156">
                  <c:v>-79.8431952662722</c:v>
                </c:pt>
                <c:pt idx="20157">
                  <c:v>-78.3491124260355</c:v>
                </c:pt>
                <c:pt idx="20158">
                  <c:v>-76.8402366863905</c:v>
                </c:pt>
                <c:pt idx="20159">
                  <c:v>-75.3313609467456</c:v>
                </c:pt>
                <c:pt idx="20160">
                  <c:v>-73.8372781065089</c:v>
                </c:pt>
                <c:pt idx="20161">
                  <c:v>-72.3550295857988</c:v>
                </c:pt>
                <c:pt idx="20162">
                  <c:v>-70.8786982248521</c:v>
                </c:pt>
                <c:pt idx="20163">
                  <c:v>-69.4082840236686</c:v>
                </c:pt>
                <c:pt idx="20164">
                  <c:v>-67.9497041420118</c:v>
                </c:pt>
                <c:pt idx="20165">
                  <c:v>-66.5</c:v>
                </c:pt>
                <c:pt idx="20166">
                  <c:v>-65.0857988165681</c:v>
                </c:pt>
                <c:pt idx="20167">
                  <c:v>-63.7337278106509</c:v>
                </c:pt>
                <c:pt idx="20168">
                  <c:v>-62.4437869822485</c:v>
                </c:pt>
                <c:pt idx="20169">
                  <c:v>-61.2218934911243</c:v>
                </c:pt>
                <c:pt idx="20170">
                  <c:v>-60.0325443786982</c:v>
                </c:pt>
                <c:pt idx="20171">
                  <c:v>-58.9408284023669</c:v>
                </c:pt>
                <c:pt idx="20172">
                  <c:v>-57.9349112426036</c:v>
                </c:pt>
                <c:pt idx="20173">
                  <c:v>-56.9940828402367</c:v>
                </c:pt>
                <c:pt idx="20174">
                  <c:v>-56.0828402366864</c:v>
                </c:pt>
                <c:pt idx="20175">
                  <c:v>-55.1834319526627</c:v>
                </c:pt>
                <c:pt idx="20176">
                  <c:v>-54.3520710059172</c:v>
                </c:pt>
                <c:pt idx="20177">
                  <c:v>-53.6094674556213</c:v>
                </c:pt>
                <c:pt idx="20178">
                  <c:v>-52.9201183431953</c:v>
                </c:pt>
                <c:pt idx="20179">
                  <c:v>-52.2869822485207</c:v>
                </c:pt>
                <c:pt idx="20180">
                  <c:v>-51.7189349112426</c:v>
                </c:pt>
                <c:pt idx="20181">
                  <c:v>-51.2011834319527</c:v>
                </c:pt>
                <c:pt idx="20182">
                  <c:v>-50.6923076923077</c:v>
                </c:pt>
                <c:pt idx="20183">
                  <c:v>-50.2100591715976</c:v>
                </c:pt>
                <c:pt idx="20184">
                  <c:v>-49.7337278106509</c:v>
                </c:pt>
                <c:pt idx="20185">
                  <c:v>-49.2810650887574</c:v>
                </c:pt>
                <c:pt idx="20186">
                  <c:v>-48.8343195266272</c:v>
                </c:pt>
                <c:pt idx="20187">
                  <c:v>-48.4201183431953</c:v>
                </c:pt>
                <c:pt idx="20188">
                  <c:v>-48.0532544378698</c:v>
                </c:pt>
                <c:pt idx="20189">
                  <c:v>-47.707100591716</c:v>
                </c:pt>
                <c:pt idx="20190">
                  <c:v>-47.3757396449704</c:v>
                </c:pt>
                <c:pt idx="20191">
                  <c:v>-47.1153846153846</c:v>
                </c:pt>
                <c:pt idx="20192">
                  <c:v>-46.8786982248521</c:v>
                </c:pt>
                <c:pt idx="20193">
                  <c:v>-46.6360946745562</c:v>
                </c:pt>
                <c:pt idx="20194">
                  <c:v>-46.414201183432</c:v>
                </c:pt>
                <c:pt idx="20195">
                  <c:v>-46.2189349112426</c:v>
                </c:pt>
                <c:pt idx="20196">
                  <c:v>-46.0355029585799</c:v>
                </c:pt>
                <c:pt idx="20197">
                  <c:v>-45.8343195266272</c:v>
                </c:pt>
                <c:pt idx="20198">
                  <c:v>-45.6153846153846</c:v>
                </c:pt>
                <c:pt idx="20199">
                  <c:v>-45.414201183432</c:v>
                </c:pt>
                <c:pt idx="20200">
                  <c:v>-45.1863905325444</c:v>
                </c:pt>
                <c:pt idx="20201">
                  <c:v>-44.9437869822485</c:v>
                </c:pt>
                <c:pt idx="20202">
                  <c:v>-44.6923076923077</c:v>
                </c:pt>
                <c:pt idx="20203">
                  <c:v>-44.3994082840237</c:v>
                </c:pt>
                <c:pt idx="20204">
                  <c:v>-44.0710059171598</c:v>
                </c:pt>
                <c:pt idx="20205">
                  <c:v>-43.7662721893491</c:v>
                </c:pt>
                <c:pt idx="20206">
                  <c:v>-43.491124260355</c:v>
                </c:pt>
                <c:pt idx="20207">
                  <c:v>-43.2633136094675</c:v>
                </c:pt>
                <c:pt idx="20208">
                  <c:v>-43.094674556213</c:v>
                </c:pt>
                <c:pt idx="20209">
                  <c:v>-42.9704142011835</c:v>
                </c:pt>
                <c:pt idx="20210">
                  <c:v>-42.9585798816568</c:v>
                </c:pt>
                <c:pt idx="20211">
                  <c:v>-43.0059171597633</c:v>
                </c:pt>
                <c:pt idx="20212">
                  <c:v>-43.1449704142012</c:v>
                </c:pt>
                <c:pt idx="20213">
                  <c:v>-43.3757396449704</c:v>
                </c:pt>
                <c:pt idx="20214">
                  <c:v>-43.6686390532544</c:v>
                </c:pt>
                <c:pt idx="20215">
                  <c:v>-44.0266272189349</c:v>
                </c:pt>
                <c:pt idx="20216">
                  <c:v>-44.4704142011834</c:v>
                </c:pt>
                <c:pt idx="20217">
                  <c:v>-44.9437869822485</c:v>
                </c:pt>
                <c:pt idx="20218">
                  <c:v>-45.4615384615385</c:v>
                </c:pt>
                <c:pt idx="20219">
                  <c:v>-46.0532544378698</c:v>
                </c:pt>
                <c:pt idx="20220">
                  <c:v>-46.6390532544379</c:v>
                </c:pt>
                <c:pt idx="20221">
                  <c:v>-47.2426035502959</c:v>
                </c:pt>
                <c:pt idx="20222">
                  <c:v>-47.896449704142</c:v>
                </c:pt>
                <c:pt idx="20223">
                  <c:v>-48.5739644970414</c:v>
                </c:pt>
                <c:pt idx="20224">
                  <c:v>-49.3254437869822</c:v>
                </c:pt>
                <c:pt idx="20225">
                  <c:v>-50.1094674556213</c:v>
                </c:pt>
                <c:pt idx="20226">
                  <c:v>-50.9822485207101</c:v>
                </c:pt>
                <c:pt idx="20227">
                  <c:v>-51.9556213017751</c:v>
                </c:pt>
                <c:pt idx="20228">
                  <c:v>-53.0118343195266</c:v>
                </c:pt>
                <c:pt idx="20229">
                  <c:v>-54.1331360946745</c:v>
                </c:pt>
                <c:pt idx="20230">
                  <c:v>-55.3165680473373</c:v>
                </c:pt>
                <c:pt idx="20231">
                  <c:v>-56.5266272189349</c:v>
                </c:pt>
                <c:pt idx="20232">
                  <c:v>-57.7573964497041</c:v>
                </c:pt>
                <c:pt idx="20233">
                  <c:v>-58.9970414201184</c:v>
                </c:pt>
                <c:pt idx="20234">
                  <c:v>-60.2130177514793</c:v>
                </c:pt>
                <c:pt idx="20235">
                  <c:v>-61.4201183431953</c:v>
                </c:pt>
                <c:pt idx="20236">
                  <c:v>-62.5828402366864</c:v>
                </c:pt>
                <c:pt idx="20237">
                  <c:v>-63.7307692307693</c:v>
                </c:pt>
                <c:pt idx="20238">
                  <c:v>-64.8550295857989</c:v>
                </c:pt>
                <c:pt idx="20239">
                  <c:v>-65.9526627218935</c:v>
                </c:pt>
                <c:pt idx="20240">
                  <c:v>-67.0118343195267</c:v>
                </c:pt>
                <c:pt idx="20241">
                  <c:v>-68.0502958579882</c:v>
                </c:pt>
                <c:pt idx="20242">
                  <c:v>-69.0710059171598</c:v>
                </c:pt>
                <c:pt idx="20243">
                  <c:v>-70.0917159763314</c:v>
                </c:pt>
                <c:pt idx="20244">
                  <c:v>-71.1005917159764</c:v>
                </c:pt>
                <c:pt idx="20245">
                  <c:v>-72.0325443786983</c:v>
                </c:pt>
                <c:pt idx="20246">
                  <c:v>-72.9792899408285</c:v>
                </c:pt>
                <c:pt idx="20247">
                  <c:v>-73.9497041420119</c:v>
                </c:pt>
                <c:pt idx="20248">
                  <c:v>-74.9289940828403</c:v>
                </c:pt>
                <c:pt idx="20249">
                  <c:v>-75.905325443787</c:v>
                </c:pt>
                <c:pt idx="20250">
                  <c:v>-76.8786982248521</c:v>
                </c:pt>
                <c:pt idx="20251">
                  <c:v>-77.8402366863906</c:v>
                </c:pt>
                <c:pt idx="20252">
                  <c:v>-78.7692307692308</c:v>
                </c:pt>
                <c:pt idx="20253">
                  <c:v>-79.6656804733729</c:v>
                </c:pt>
                <c:pt idx="20254">
                  <c:v>-80.5414201183433</c:v>
                </c:pt>
                <c:pt idx="20255">
                  <c:v>-81.4112426035504</c:v>
                </c:pt>
                <c:pt idx="20256">
                  <c:v>-82.3047337278107</c:v>
                </c:pt>
                <c:pt idx="20257">
                  <c:v>-83.2011834319527</c:v>
                </c:pt>
                <c:pt idx="20258">
                  <c:v>-84.1331360946746</c:v>
                </c:pt>
                <c:pt idx="20259">
                  <c:v>-85.0591715976332</c:v>
                </c:pt>
                <c:pt idx="20260">
                  <c:v>-86.0207100591716</c:v>
                </c:pt>
                <c:pt idx="20261">
                  <c:v>-86.9704142011835</c:v>
                </c:pt>
                <c:pt idx="20262">
                  <c:v>-87.9437869822486</c:v>
                </c:pt>
                <c:pt idx="20263">
                  <c:v>-88.896449704142</c:v>
                </c:pt>
                <c:pt idx="20264">
                  <c:v>-89.8727810650888</c:v>
                </c:pt>
                <c:pt idx="20265">
                  <c:v>-90.8579881656805</c:v>
                </c:pt>
                <c:pt idx="20266">
                  <c:v>-91.8639053254438</c:v>
                </c:pt>
                <c:pt idx="20267">
                  <c:v>-92.8550295857988</c:v>
                </c:pt>
                <c:pt idx="20268">
                  <c:v>-93.8402366863905</c:v>
                </c:pt>
                <c:pt idx="20269">
                  <c:v>-94.7781065088757</c:v>
                </c:pt>
                <c:pt idx="20270">
                  <c:v>-95.7603550295858</c:v>
                </c:pt>
                <c:pt idx="20271">
                  <c:v>-96.8254437869823</c:v>
                </c:pt>
                <c:pt idx="20272">
                  <c:v>-97.9378698224852</c:v>
                </c:pt>
                <c:pt idx="20273">
                  <c:v>-99.0118343195266</c:v>
                </c:pt>
                <c:pt idx="20274">
                  <c:v>-100.073964497041</c:v>
                </c:pt>
                <c:pt idx="20275">
                  <c:v>-101.130177514793</c:v>
                </c:pt>
                <c:pt idx="20276">
                  <c:v>-102.174556213018</c:v>
                </c:pt>
                <c:pt idx="20277">
                  <c:v>-103.189349112426</c:v>
                </c:pt>
                <c:pt idx="20278">
                  <c:v>-104.177514792899</c:v>
                </c:pt>
                <c:pt idx="20279">
                  <c:v>-105.136094674556</c:v>
                </c:pt>
                <c:pt idx="20280">
                  <c:v>-106.103550295858</c:v>
                </c:pt>
                <c:pt idx="20281">
                  <c:v>-107.044378698225</c:v>
                </c:pt>
                <c:pt idx="20282">
                  <c:v>-107.926035502959</c:v>
                </c:pt>
                <c:pt idx="20283">
                  <c:v>-108.715976331361</c:v>
                </c:pt>
                <c:pt idx="20284">
                  <c:v>-109.369822485207</c:v>
                </c:pt>
                <c:pt idx="20285">
                  <c:v>-109.958579881657</c:v>
                </c:pt>
                <c:pt idx="20286">
                  <c:v>-110.497041420118</c:v>
                </c:pt>
                <c:pt idx="20287">
                  <c:v>-110.991124260355</c:v>
                </c:pt>
                <c:pt idx="20288">
                  <c:v>-111.417159763314</c:v>
                </c:pt>
                <c:pt idx="20289">
                  <c:v>-111.775147928994</c:v>
                </c:pt>
                <c:pt idx="20290">
                  <c:v>-111.994082840237</c:v>
                </c:pt>
                <c:pt idx="20291">
                  <c:v>-112.079881656805</c:v>
                </c:pt>
                <c:pt idx="20292">
                  <c:v>-112.038461538462</c:v>
                </c:pt>
                <c:pt idx="20293">
                  <c:v>-111.905325443787</c:v>
                </c:pt>
                <c:pt idx="20294">
                  <c:v>-111.659763313609</c:v>
                </c:pt>
                <c:pt idx="20295">
                  <c:v>-111.334319526627</c:v>
                </c:pt>
                <c:pt idx="20296">
                  <c:v>-110.846153846154</c:v>
                </c:pt>
                <c:pt idx="20297">
                  <c:v>-110.221893491124</c:v>
                </c:pt>
                <c:pt idx="20298">
                  <c:v>-109.485207100592</c:v>
                </c:pt>
                <c:pt idx="20299">
                  <c:v>-108.686390532544</c:v>
                </c:pt>
                <c:pt idx="20300">
                  <c:v>-107.807692307692</c:v>
                </c:pt>
                <c:pt idx="20301">
                  <c:v>-106.855029585799</c:v>
                </c:pt>
                <c:pt idx="20302">
                  <c:v>-105.786982248521</c:v>
                </c:pt>
                <c:pt idx="20303">
                  <c:v>-104.680473372781</c:v>
                </c:pt>
                <c:pt idx="20304">
                  <c:v>-103.497041420118</c:v>
                </c:pt>
                <c:pt idx="20305">
                  <c:v>-102.239644970414</c:v>
                </c:pt>
                <c:pt idx="20306">
                  <c:v>-100.807692307692</c:v>
                </c:pt>
                <c:pt idx="20307">
                  <c:v>-99.2810650887574</c:v>
                </c:pt>
                <c:pt idx="20308">
                  <c:v>-97.6863905325444</c:v>
                </c:pt>
                <c:pt idx="20309">
                  <c:v>-96.0591715976332</c:v>
                </c:pt>
                <c:pt idx="20310">
                  <c:v>-94.3994082840237</c:v>
                </c:pt>
                <c:pt idx="20311">
                  <c:v>-92.6508875739645</c:v>
                </c:pt>
                <c:pt idx="20312">
                  <c:v>-90.7958579881657</c:v>
                </c:pt>
                <c:pt idx="20313">
                  <c:v>-88.8550295857988</c:v>
                </c:pt>
                <c:pt idx="20314">
                  <c:v>-86.8402366863906</c:v>
                </c:pt>
                <c:pt idx="20315">
                  <c:v>-84.810650887574</c:v>
                </c:pt>
                <c:pt idx="20316">
                  <c:v>-82.7633136094675</c:v>
                </c:pt>
                <c:pt idx="20317">
                  <c:v>-80.7337278106509</c:v>
                </c:pt>
                <c:pt idx="20318">
                  <c:v>-78.7603550295858</c:v>
                </c:pt>
                <c:pt idx="20319">
                  <c:v>-76.8727810650888</c:v>
                </c:pt>
                <c:pt idx="20320">
                  <c:v>-75.0325443786982</c:v>
                </c:pt>
                <c:pt idx="20321">
                  <c:v>-73.2307692307692</c:v>
                </c:pt>
                <c:pt idx="20322">
                  <c:v>-71.4970414201184</c:v>
                </c:pt>
                <c:pt idx="20323">
                  <c:v>-69.8224852071006</c:v>
                </c:pt>
                <c:pt idx="20324">
                  <c:v>-68.1834319526627</c:v>
                </c:pt>
                <c:pt idx="20325">
                  <c:v>-66.5621301775148</c:v>
                </c:pt>
                <c:pt idx="20326">
                  <c:v>-64.9497041420119</c:v>
                </c:pt>
                <c:pt idx="20327">
                  <c:v>-63.3372781065089</c:v>
                </c:pt>
                <c:pt idx="20328">
                  <c:v>-61.7100591715977</c:v>
                </c:pt>
                <c:pt idx="20329">
                  <c:v>-60.0621301775148</c:v>
                </c:pt>
                <c:pt idx="20330">
                  <c:v>-58.4349112426036</c:v>
                </c:pt>
                <c:pt idx="20331">
                  <c:v>-56.7781065088758</c:v>
                </c:pt>
                <c:pt idx="20332">
                  <c:v>-55.1242603550296</c:v>
                </c:pt>
                <c:pt idx="20333">
                  <c:v>-53.4822485207101</c:v>
                </c:pt>
                <c:pt idx="20334">
                  <c:v>-51.8372781065089</c:v>
                </c:pt>
                <c:pt idx="20335">
                  <c:v>-50.2189349112426</c:v>
                </c:pt>
                <c:pt idx="20336">
                  <c:v>-48.5917159763314</c:v>
                </c:pt>
                <c:pt idx="20337">
                  <c:v>-46.9704142011834</c:v>
                </c:pt>
                <c:pt idx="20338">
                  <c:v>-45.3846153846154</c:v>
                </c:pt>
                <c:pt idx="20339">
                  <c:v>-43.8461538461539</c:v>
                </c:pt>
                <c:pt idx="20340">
                  <c:v>-42.3491124260355</c:v>
                </c:pt>
                <c:pt idx="20341">
                  <c:v>-40.905325443787</c:v>
                </c:pt>
                <c:pt idx="20342">
                  <c:v>-39.5118343195266</c:v>
                </c:pt>
                <c:pt idx="20343">
                  <c:v>-38.0976331360947</c:v>
                </c:pt>
                <c:pt idx="20344">
                  <c:v>-36.6597633136095</c:v>
                </c:pt>
                <c:pt idx="20345">
                  <c:v>-35.2248520710059</c:v>
                </c:pt>
                <c:pt idx="20346">
                  <c:v>-33.8076923076923</c:v>
                </c:pt>
                <c:pt idx="20347">
                  <c:v>-32.4289940828402</c:v>
                </c:pt>
                <c:pt idx="20348">
                  <c:v>-31.0562130177515</c:v>
                </c:pt>
                <c:pt idx="20349">
                  <c:v>-29.7189349112426</c:v>
                </c:pt>
                <c:pt idx="20350">
                  <c:v>-28.4260355029586</c:v>
                </c:pt>
                <c:pt idx="20351">
                  <c:v>-27.1686390532545</c:v>
                </c:pt>
                <c:pt idx="20352">
                  <c:v>-25.9467455621302</c:v>
                </c:pt>
                <c:pt idx="20353">
                  <c:v>-24.7810650887574</c:v>
                </c:pt>
                <c:pt idx="20354">
                  <c:v>-23.7573964497042</c:v>
                </c:pt>
                <c:pt idx="20355">
                  <c:v>-22.8313609467456</c:v>
                </c:pt>
                <c:pt idx="20356">
                  <c:v>-22.0414201183433</c:v>
                </c:pt>
                <c:pt idx="20357">
                  <c:v>-21.4349112426036</c:v>
                </c:pt>
                <c:pt idx="20358">
                  <c:v>-20.9792899408285</c:v>
                </c:pt>
                <c:pt idx="20359">
                  <c:v>-20.6153846153847</c:v>
                </c:pt>
                <c:pt idx="20360">
                  <c:v>-20.3313609467456</c:v>
                </c:pt>
                <c:pt idx="20361">
                  <c:v>-20.121301775148</c:v>
                </c:pt>
                <c:pt idx="20362">
                  <c:v>-20.0414201183432</c:v>
                </c:pt>
                <c:pt idx="20363">
                  <c:v>-20.112426035503</c:v>
                </c:pt>
                <c:pt idx="20364">
                  <c:v>-20.319526627219</c:v>
                </c:pt>
                <c:pt idx="20365">
                  <c:v>-20.6745562130178</c:v>
                </c:pt>
                <c:pt idx="20366">
                  <c:v>-21.1627218934911</c:v>
                </c:pt>
                <c:pt idx="20367">
                  <c:v>-21.698224852071</c:v>
                </c:pt>
                <c:pt idx="20368">
                  <c:v>-22.3402366863905</c:v>
                </c:pt>
                <c:pt idx="20369">
                  <c:v>-23.1360946745562</c:v>
                </c:pt>
                <c:pt idx="20370">
                  <c:v>-24.0710059171598</c:v>
                </c:pt>
                <c:pt idx="20371">
                  <c:v>-25.0917159763314</c:v>
                </c:pt>
                <c:pt idx="20372">
                  <c:v>-26.2278106508876</c:v>
                </c:pt>
                <c:pt idx="20373">
                  <c:v>-27.508875739645</c:v>
                </c:pt>
                <c:pt idx="20374">
                  <c:v>-28.9378698224852</c:v>
                </c:pt>
                <c:pt idx="20375">
                  <c:v>-30.4615384615385</c:v>
                </c:pt>
                <c:pt idx="20376">
                  <c:v>-32.0739644970415</c:v>
                </c:pt>
                <c:pt idx="20377">
                  <c:v>-33.7781065088758</c:v>
                </c:pt>
                <c:pt idx="20378">
                  <c:v>-35.5798816568048</c:v>
                </c:pt>
                <c:pt idx="20379">
                  <c:v>-37.4792899408285</c:v>
                </c:pt>
                <c:pt idx="20380">
                  <c:v>-39.4201183431953</c:v>
                </c:pt>
                <c:pt idx="20381">
                  <c:v>-41.4260355029586</c:v>
                </c:pt>
                <c:pt idx="20382">
                  <c:v>-43.4082840236687</c:v>
                </c:pt>
                <c:pt idx="20383">
                  <c:v>-45.3313609467456</c:v>
                </c:pt>
                <c:pt idx="20384">
                  <c:v>-47.2573964497042</c:v>
                </c:pt>
                <c:pt idx="20385">
                  <c:v>-49.2100591715977</c:v>
                </c:pt>
                <c:pt idx="20386">
                  <c:v>-51.1686390532545</c:v>
                </c:pt>
                <c:pt idx="20387">
                  <c:v>-53.1479289940829</c:v>
                </c:pt>
                <c:pt idx="20388">
                  <c:v>-55.1360946745563</c:v>
                </c:pt>
                <c:pt idx="20389">
                  <c:v>-57.1005917159764</c:v>
                </c:pt>
                <c:pt idx="20390">
                  <c:v>-59.0591715976333</c:v>
                </c:pt>
                <c:pt idx="20391">
                  <c:v>-60.9763313609469</c:v>
                </c:pt>
                <c:pt idx="20392">
                  <c:v>-62.8609467455623</c:v>
                </c:pt>
                <c:pt idx="20393">
                  <c:v>-64.7366863905327</c:v>
                </c:pt>
                <c:pt idx="20394">
                  <c:v>-66.5917159763315</c:v>
                </c:pt>
                <c:pt idx="20395">
                  <c:v>-68.423076923077</c:v>
                </c:pt>
                <c:pt idx="20396">
                  <c:v>-70.1982248520711</c:v>
                </c:pt>
                <c:pt idx="20397">
                  <c:v>-71.9112426035504</c:v>
                </c:pt>
                <c:pt idx="20398">
                  <c:v>-73.5295857988167</c:v>
                </c:pt>
                <c:pt idx="20399">
                  <c:v>-75.03550295858</c:v>
                </c:pt>
                <c:pt idx="20400">
                  <c:v>-76.4082840236687</c:v>
                </c:pt>
                <c:pt idx="20401">
                  <c:v>-77.7011834319527</c:v>
                </c:pt>
                <c:pt idx="20402">
                  <c:v>-78.9112426035504</c:v>
                </c:pt>
                <c:pt idx="20403">
                  <c:v>-80.0325443786983</c:v>
                </c:pt>
                <c:pt idx="20404">
                  <c:v>-81.0502958579882</c:v>
                </c:pt>
                <c:pt idx="20405">
                  <c:v>-81.9733727810651</c:v>
                </c:pt>
                <c:pt idx="20406">
                  <c:v>-82.8284023668639</c:v>
                </c:pt>
                <c:pt idx="20407">
                  <c:v>-83.5710059171598</c:v>
                </c:pt>
                <c:pt idx="20408">
                  <c:v>-84.2603550295858</c:v>
                </c:pt>
                <c:pt idx="20409">
                  <c:v>-84.9585798816568</c:v>
                </c:pt>
                <c:pt idx="20410">
                  <c:v>-85.6242603550296</c:v>
                </c:pt>
                <c:pt idx="20411">
                  <c:v>-86.2810650887574</c:v>
                </c:pt>
                <c:pt idx="20412">
                  <c:v>-86.9082840236686</c:v>
                </c:pt>
                <c:pt idx="20413">
                  <c:v>-87.491124260355</c:v>
                </c:pt>
                <c:pt idx="20414">
                  <c:v>-87.9970414201184</c:v>
                </c:pt>
                <c:pt idx="20415">
                  <c:v>-88.4467455621302</c:v>
                </c:pt>
                <c:pt idx="20416">
                  <c:v>-88.8136094674556</c:v>
                </c:pt>
                <c:pt idx="20417">
                  <c:v>-89.1065088757397</c:v>
                </c:pt>
                <c:pt idx="20418">
                  <c:v>-89.3165680473373</c:v>
                </c:pt>
                <c:pt idx="20419">
                  <c:v>-89.4792899408284</c:v>
                </c:pt>
                <c:pt idx="20420">
                  <c:v>-89.5591715976332</c:v>
                </c:pt>
                <c:pt idx="20421">
                  <c:v>-89.5502958579882</c:v>
                </c:pt>
                <c:pt idx="20422">
                  <c:v>-89.4260355029586</c:v>
                </c:pt>
                <c:pt idx="20423">
                  <c:v>-89.215976331361</c:v>
                </c:pt>
                <c:pt idx="20424">
                  <c:v>-88.9349112426035</c:v>
                </c:pt>
                <c:pt idx="20425">
                  <c:v>-88.594674556213</c:v>
                </c:pt>
                <c:pt idx="20426">
                  <c:v>-88.2159763313609</c:v>
                </c:pt>
                <c:pt idx="20427">
                  <c:v>-87.7721893491124</c:v>
                </c:pt>
                <c:pt idx="20428">
                  <c:v>-87.2573964497041</c:v>
                </c:pt>
                <c:pt idx="20429">
                  <c:v>-86.6715976331361</c:v>
                </c:pt>
                <c:pt idx="20430">
                  <c:v>-86.0236686390532</c:v>
                </c:pt>
                <c:pt idx="20431">
                  <c:v>-85.292899408284</c:v>
                </c:pt>
                <c:pt idx="20432">
                  <c:v>-84.4349112426035</c:v>
                </c:pt>
                <c:pt idx="20433">
                  <c:v>-83.5443786982248</c:v>
                </c:pt>
                <c:pt idx="20434">
                  <c:v>-82.5887573964497</c:v>
                </c:pt>
                <c:pt idx="20435">
                  <c:v>-81.5739644970414</c:v>
                </c:pt>
                <c:pt idx="20436">
                  <c:v>-80.5029585798816</c:v>
                </c:pt>
                <c:pt idx="20437">
                  <c:v>-79.3195266272189</c:v>
                </c:pt>
                <c:pt idx="20438">
                  <c:v>-78.0591715976331</c:v>
                </c:pt>
                <c:pt idx="20439">
                  <c:v>-76.7130177514793</c:v>
                </c:pt>
                <c:pt idx="20440">
                  <c:v>-75.3313609467456</c:v>
                </c:pt>
                <c:pt idx="20441">
                  <c:v>-73.8934911242604</c:v>
                </c:pt>
                <c:pt idx="20442">
                  <c:v>-72.4319526627219</c:v>
                </c:pt>
                <c:pt idx="20443">
                  <c:v>-70.9556213017752</c:v>
                </c:pt>
                <c:pt idx="20444">
                  <c:v>-69.4615384615385</c:v>
                </c:pt>
                <c:pt idx="20445">
                  <c:v>-67.9497041420118</c:v>
                </c:pt>
                <c:pt idx="20446">
                  <c:v>-66.3609467455621</c:v>
                </c:pt>
                <c:pt idx="20447">
                  <c:v>-64.7189349112426</c:v>
                </c:pt>
                <c:pt idx="20448">
                  <c:v>-63.0532544378698</c:v>
                </c:pt>
                <c:pt idx="20449">
                  <c:v>-61.3402366863905</c:v>
                </c:pt>
                <c:pt idx="20450">
                  <c:v>-59.603550295858</c:v>
                </c:pt>
                <c:pt idx="20451">
                  <c:v>-57.8195266272189</c:v>
                </c:pt>
                <c:pt idx="20452">
                  <c:v>-56.008875739645</c:v>
                </c:pt>
                <c:pt idx="20453">
                  <c:v>-54.1568047337278</c:v>
                </c:pt>
                <c:pt idx="20454">
                  <c:v>-52.2751479289941</c:v>
                </c:pt>
                <c:pt idx="20455">
                  <c:v>-50.3727810650888</c:v>
                </c:pt>
                <c:pt idx="20456">
                  <c:v>-48.4704142011834</c:v>
                </c:pt>
                <c:pt idx="20457">
                  <c:v>-46.603550295858</c:v>
                </c:pt>
                <c:pt idx="20458">
                  <c:v>-44.7721893491124</c:v>
                </c:pt>
                <c:pt idx="20459">
                  <c:v>-42.9437869822485</c:v>
                </c:pt>
                <c:pt idx="20460">
                  <c:v>-41.1360946745562</c:v>
                </c:pt>
                <c:pt idx="20461">
                  <c:v>-39.3195266272189</c:v>
                </c:pt>
                <c:pt idx="20462">
                  <c:v>-37.5207100591716</c:v>
                </c:pt>
                <c:pt idx="20463">
                  <c:v>-35.7751479289941</c:v>
                </c:pt>
                <c:pt idx="20464">
                  <c:v>-34.094674556213</c:v>
                </c:pt>
                <c:pt idx="20465">
                  <c:v>-32.4674556213018</c:v>
                </c:pt>
                <c:pt idx="20466">
                  <c:v>-30.8786982248521</c:v>
                </c:pt>
                <c:pt idx="20467">
                  <c:v>-29.3698224852071</c:v>
                </c:pt>
                <c:pt idx="20468">
                  <c:v>-27.8994082840237</c:v>
                </c:pt>
                <c:pt idx="20469">
                  <c:v>-26.4704142011834</c:v>
                </c:pt>
                <c:pt idx="20470">
                  <c:v>-25.0828402366864</c:v>
                </c:pt>
                <c:pt idx="20471">
                  <c:v>-23.7633136094675</c:v>
                </c:pt>
                <c:pt idx="20472">
                  <c:v>-22.5887573964497</c:v>
                </c:pt>
                <c:pt idx="20473">
                  <c:v>-21.5177514792899</c:v>
                </c:pt>
                <c:pt idx="20474">
                  <c:v>-20.5710059171598</c:v>
                </c:pt>
                <c:pt idx="20475">
                  <c:v>-19.7573964497042</c:v>
                </c:pt>
                <c:pt idx="20476">
                  <c:v>-19.0443786982249</c:v>
                </c:pt>
                <c:pt idx="20477">
                  <c:v>-18.4171597633136</c:v>
                </c:pt>
                <c:pt idx="20478">
                  <c:v>-17.8786982248521</c:v>
                </c:pt>
                <c:pt idx="20479">
                  <c:v>-17.4467455621302</c:v>
                </c:pt>
                <c:pt idx="20480">
                  <c:v>-17.1301775147929</c:v>
                </c:pt>
                <c:pt idx="20481">
                  <c:v>-16.9585798816568</c:v>
                </c:pt>
                <c:pt idx="20482">
                  <c:v>-16.8786982248521</c:v>
                </c:pt>
                <c:pt idx="20483">
                  <c:v>-16.8757396449704</c:v>
                </c:pt>
                <c:pt idx="20484">
                  <c:v>-16.9556213017752</c:v>
                </c:pt>
                <c:pt idx="20485">
                  <c:v>-17.085798816568</c:v>
                </c:pt>
                <c:pt idx="20486">
                  <c:v>-17.2603550295858</c:v>
                </c:pt>
                <c:pt idx="20487">
                  <c:v>-17.4556213017751</c:v>
                </c:pt>
                <c:pt idx="20488">
                  <c:v>-17.6952662721893</c:v>
                </c:pt>
                <c:pt idx="20489">
                  <c:v>-17.9822485207101</c:v>
                </c:pt>
                <c:pt idx="20490">
                  <c:v>-18.301775147929</c:v>
                </c:pt>
                <c:pt idx="20491">
                  <c:v>-18.6656804733728</c:v>
                </c:pt>
                <c:pt idx="20492">
                  <c:v>-19.0591715976331</c:v>
                </c:pt>
                <c:pt idx="20493">
                  <c:v>-19.4319526627219</c:v>
                </c:pt>
                <c:pt idx="20494">
                  <c:v>-19.7988165680473</c:v>
                </c:pt>
                <c:pt idx="20495">
                  <c:v>-20.1745562130178</c:v>
                </c:pt>
                <c:pt idx="20496">
                  <c:v>-20.5828402366864</c:v>
                </c:pt>
                <c:pt idx="20497">
                  <c:v>-21.0177514792899</c:v>
                </c:pt>
                <c:pt idx="20498">
                  <c:v>-21.5059171597633</c:v>
                </c:pt>
                <c:pt idx="20499">
                  <c:v>-22.0650887573965</c:v>
                </c:pt>
                <c:pt idx="20500">
                  <c:v>-22.707100591716</c:v>
                </c:pt>
                <c:pt idx="20501">
                  <c:v>-23.3698224852071</c:v>
                </c:pt>
                <c:pt idx="20502">
                  <c:v>-24.0650887573965</c:v>
                </c:pt>
                <c:pt idx="20503">
                  <c:v>-24.8284023668639</c:v>
                </c:pt>
                <c:pt idx="20504">
                  <c:v>-25.6568047337278</c:v>
                </c:pt>
                <c:pt idx="20505">
                  <c:v>-26.5295857988166</c:v>
                </c:pt>
                <c:pt idx="20506">
                  <c:v>-27.4556213017752</c:v>
                </c:pt>
                <c:pt idx="20507">
                  <c:v>-28.4112426035503</c:v>
                </c:pt>
                <c:pt idx="20508">
                  <c:v>-29.4526627218935</c:v>
                </c:pt>
                <c:pt idx="20509">
                  <c:v>-30.5443786982249</c:v>
                </c:pt>
                <c:pt idx="20510">
                  <c:v>-31.6863905325444</c:v>
                </c:pt>
                <c:pt idx="20511">
                  <c:v>-32.8431952662722</c:v>
                </c:pt>
                <c:pt idx="20512">
                  <c:v>-34.0562130177515</c:v>
                </c:pt>
                <c:pt idx="20513">
                  <c:v>-35.3165680473373</c:v>
                </c:pt>
                <c:pt idx="20514">
                  <c:v>-36.6449704142012</c:v>
                </c:pt>
                <c:pt idx="20515">
                  <c:v>-38.0325443786983</c:v>
                </c:pt>
                <c:pt idx="20516">
                  <c:v>-39.4852071005918</c:v>
                </c:pt>
                <c:pt idx="20517">
                  <c:v>-40.9763313609468</c:v>
                </c:pt>
                <c:pt idx="20518">
                  <c:v>-42.5562130177516</c:v>
                </c:pt>
                <c:pt idx="20519">
                  <c:v>-44.2189349112427</c:v>
                </c:pt>
                <c:pt idx="20520">
                  <c:v>-45.9615384615386</c:v>
                </c:pt>
                <c:pt idx="20521">
                  <c:v>-47.7899408284025</c:v>
                </c:pt>
                <c:pt idx="20522">
                  <c:v>-49.6597633136096</c:v>
                </c:pt>
                <c:pt idx="20523">
                  <c:v>-51.544378698225</c:v>
                </c:pt>
                <c:pt idx="20524">
                  <c:v>-53.4349112426037</c:v>
                </c:pt>
                <c:pt idx="20525">
                  <c:v>-55.3106508875741</c:v>
                </c:pt>
                <c:pt idx="20526">
                  <c:v>-57.1686390532546</c:v>
                </c:pt>
                <c:pt idx="20527">
                  <c:v>-59.0295857988167</c:v>
                </c:pt>
                <c:pt idx="20528">
                  <c:v>-60.8964497041421</c:v>
                </c:pt>
                <c:pt idx="20529">
                  <c:v>-62.7840236686392</c:v>
                </c:pt>
                <c:pt idx="20530">
                  <c:v>-64.6686390532546</c:v>
                </c:pt>
                <c:pt idx="20531">
                  <c:v>-66.5295857988167</c:v>
                </c:pt>
                <c:pt idx="20532">
                  <c:v>-68.337278106509</c:v>
                </c:pt>
                <c:pt idx="20533">
                  <c:v>-70.1005917159764</c:v>
                </c:pt>
                <c:pt idx="20534">
                  <c:v>-71.7662721893492</c:v>
                </c:pt>
                <c:pt idx="20535">
                  <c:v>-73.3875739644972</c:v>
                </c:pt>
                <c:pt idx="20536">
                  <c:v>-74.9556213017753</c:v>
                </c:pt>
                <c:pt idx="20537">
                  <c:v>-76.4763313609469</c:v>
                </c:pt>
                <c:pt idx="20538">
                  <c:v>-77.9437869822486</c:v>
                </c:pt>
                <c:pt idx="20539">
                  <c:v>-79.3905325443788</c:v>
                </c:pt>
                <c:pt idx="20540">
                  <c:v>-80.7455621301776</c:v>
                </c:pt>
                <c:pt idx="20541">
                  <c:v>-82.0059171597634</c:v>
                </c:pt>
                <c:pt idx="20542">
                  <c:v>-83.1538461538462</c:v>
                </c:pt>
                <c:pt idx="20543">
                  <c:v>-84.224852071006</c:v>
                </c:pt>
                <c:pt idx="20544">
                  <c:v>-85.1715976331361</c:v>
                </c:pt>
                <c:pt idx="20545">
                  <c:v>-86.0562130177515</c:v>
                </c:pt>
                <c:pt idx="20546">
                  <c:v>-86.8461538461539</c:v>
                </c:pt>
                <c:pt idx="20547">
                  <c:v>-87.5621301775148</c:v>
                </c:pt>
                <c:pt idx="20548">
                  <c:v>-88.2278106508876</c:v>
                </c:pt>
                <c:pt idx="20549">
                  <c:v>-88.8550295857988</c:v>
                </c:pt>
                <c:pt idx="20550">
                  <c:v>-89.4319526627219</c:v>
                </c:pt>
                <c:pt idx="20551">
                  <c:v>-89.9408284023669</c:v>
                </c:pt>
                <c:pt idx="20552">
                  <c:v>-90.3372781065089</c:v>
                </c:pt>
                <c:pt idx="20553">
                  <c:v>-90.6627218934912</c:v>
                </c:pt>
                <c:pt idx="20554">
                  <c:v>-90.905325443787</c:v>
                </c:pt>
                <c:pt idx="20555">
                  <c:v>-91.0325443786983</c:v>
                </c:pt>
                <c:pt idx="20556">
                  <c:v>-91.0532544378698</c:v>
                </c:pt>
                <c:pt idx="20557">
                  <c:v>-91.0118343195266</c:v>
                </c:pt>
                <c:pt idx="20558">
                  <c:v>-90.887573964497</c:v>
                </c:pt>
                <c:pt idx="20559">
                  <c:v>-90.7159763313609</c:v>
                </c:pt>
                <c:pt idx="20560">
                  <c:v>-90.4674556213018</c:v>
                </c:pt>
                <c:pt idx="20561">
                  <c:v>-90.1213017751479</c:v>
                </c:pt>
                <c:pt idx="20562">
                  <c:v>-89.7337278106509</c:v>
                </c:pt>
                <c:pt idx="20563">
                  <c:v>-89.3639053254438</c:v>
                </c:pt>
                <c:pt idx="20564">
                  <c:v>-88.9822485207101</c:v>
                </c:pt>
                <c:pt idx="20565">
                  <c:v>-88.594674556213</c:v>
                </c:pt>
                <c:pt idx="20566">
                  <c:v>-88.2396449704142</c:v>
                </c:pt>
                <c:pt idx="20567">
                  <c:v>-87.9082840236686</c:v>
                </c:pt>
                <c:pt idx="20568">
                  <c:v>-87.5917159763314</c:v>
                </c:pt>
                <c:pt idx="20569">
                  <c:v>-87.2899408284024</c:v>
                </c:pt>
                <c:pt idx="20570">
                  <c:v>-86.991124260355</c:v>
                </c:pt>
                <c:pt idx="20571">
                  <c:v>-86.7041420118343</c:v>
                </c:pt>
                <c:pt idx="20572">
                  <c:v>-86.3994082840237</c:v>
                </c:pt>
                <c:pt idx="20573">
                  <c:v>-86.0650887573965</c:v>
                </c:pt>
                <c:pt idx="20574">
                  <c:v>-85.7396449704142</c:v>
                </c:pt>
                <c:pt idx="20575">
                  <c:v>-85.3284023668639</c:v>
                </c:pt>
                <c:pt idx="20576">
                  <c:v>-84.8254437869822</c:v>
                </c:pt>
                <c:pt idx="20577">
                  <c:v>-84.2781065088757</c:v>
                </c:pt>
                <c:pt idx="20578">
                  <c:v>-83.7633136094675</c:v>
                </c:pt>
                <c:pt idx="20579">
                  <c:v>-83.2544378698225</c:v>
                </c:pt>
                <c:pt idx="20580">
                  <c:v>-82.7692307692308</c:v>
                </c:pt>
                <c:pt idx="20581">
                  <c:v>-82.319526627219</c:v>
                </c:pt>
                <c:pt idx="20582">
                  <c:v>-81.8875739644971</c:v>
                </c:pt>
                <c:pt idx="20583">
                  <c:v>-81.4467455621302</c:v>
                </c:pt>
                <c:pt idx="20584">
                  <c:v>-81.0147928994083</c:v>
                </c:pt>
                <c:pt idx="20585">
                  <c:v>-80.6301775147929</c:v>
                </c:pt>
                <c:pt idx="20586">
                  <c:v>-80.3136094674556</c:v>
                </c:pt>
                <c:pt idx="20587">
                  <c:v>-80.008875739645</c:v>
                </c:pt>
                <c:pt idx="20588">
                  <c:v>-79.7159763313609</c:v>
                </c:pt>
                <c:pt idx="20589">
                  <c:v>-79.4023668639053</c:v>
                </c:pt>
                <c:pt idx="20590">
                  <c:v>-79.0562130177515</c:v>
                </c:pt>
                <c:pt idx="20591">
                  <c:v>-78.6213017751479</c:v>
                </c:pt>
                <c:pt idx="20592">
                  <c:v>-78.0798816568047</c:v>
                </c:pt>
                <c:pt idx="20593">
                  <c:v>-77.4733727810651</c:v>
                </c:pt>
                <c:pt idx="20594">
                  <c:v>-76.8431952662722</c:v>
                </c:pt>
                <c:pt idx="20595">
                  <c:v>-76.207100591716</c:v>
                </c:pt>
                <c:pt idx="20596">
                  <c:v>-75.5917159763313</c:v>
                </c:pt>
                <c:pt idx="20597">
                  <c:v>-74.9644970414201</c:v>
                </c:pt>
                <c:pt idx="20598">
                  <c:v>-74.3372781065089</c:v>
                </c:pt>
                <c:pt idx="20599">
                  <c:v>-73.6360946745562</c:v>
                </c:pt>
                <c:pt idx="20600">
                  <c:v>-72.8284023668639</c:v>
                </c:pt>
                <c:pt idx="20601">
                  <c:v>-72.0266272189349</c:v>
                </c:pt>
                <c:pt idx="20602">
                  <c:v>-71.2485207100592</c:v>
                </c:pt>
                <c:pt idx="20603">
                  <c:v>-70.491124260355</c:v>
                </c:pt>
                <c:pt idx="20604">
                  <c:v>-69.6834319526627</c:v>
                </c:pt>
                <c:pt idx="20605">
                  <c:v>-68.8757396449704</c:v>
                </c:pt>
                <c:pt idx="20606">
                  <c:v>-68.0325443786982</c:v>
                </c:pt>
                <c:pt idx="20607">
                  <c:v>-67.1065088757397</c:v>
                </c:pt>
                <c:pt idx="20608">
                  <c:v>-66.1301775147929</c:v>
                </c:pt>
                <c:pt idx="20609">
                  <c:v>-65.1331360946746</c:v>
                </c:pt>
                <c:pt idx="20610">
                  <c:v>-64.1213017751479</c:v>
                </c:pt>
                <c:pt idx="20611">
                  <c:v>-63.0325443786982</c:v>
                </c:pt>
                <c:pt idx="20612">
                  <c:v>-61.9526627218935</c:v>
                </c:pt>
                <c:pt idx="20613">
                  <c:v>-60.9497041420118</c:v>
                </c:pt>
                <c:pt idx="20614">
                  <c:v>-59.9526627218935</c:v>
                </c:pt>
                <c:pt idx="20615">
                  <c:v>-58.9585798816568</c:v>
                </c:pt>
                <c:pt idx="20616">
                  <c:v>-57.9970414201184</c:v>
                </c:pt>
                <c:pt idx="20617">
                  <c:v>-57.1331360946746</c:v>
                </c:pt>
                <c:pt idx="20618">
                  <c:v>-56.3520710059172</c:v>
                </c:pt>
                <c:pt idx="20619">
                  <c:v>-55.6331360946746</c:v>
                </c:pt>
                <c:pt idx="20620">
                  <c:v>-54.9615384615385</c:v>
                </c:pt>
                <c:pt idx="20621">
                  <c:v>-54.2662721893491</c:v>
                </c:pt>
                <c:pt idx="20622">
                  <c:v>-53.5177514792899</c:v>
                </c:pt>
                <c:pt idx="20623">
                  <c:v>-52.7455621301775</c:v>
                </c:pt>
                <c:pt idx="20624">
                  <c:v>-51.9852071005917</c:v>
                </c:pt>
                <c:pt idx="20625">
                  <c:v>-51.2662721893491</c:v>
                </c:pt>
                <c:pt idx="20626">
                  <c:v>-50.5739644970414</c:v>
                </c:pt>
                <c:pt idx="20627">
                  <c:v>-49.8875739644971</c:v>
                </c:pt>
                <c:pt idx="20628">
                  <c:v>-49.1715976331361</c:v>
                </c:pt>
                <c:pt idx="20629">
                  <c:v>-48.3816568047337</c:v>
                </c:pt>
                <c:pt idx="20630">
                  <c:v>-47.5207100591716</c:v>
                </c:pt>
                <c:pt idx="20631">
                  <c:v>-46.5562130177515</c:v>
                </c:pt>
                <c:pt idx="20632">
                  <c:v>-45.5295857988166</c:v>
                </c:pt>
                <c:pt idx="20633">
                  <c:v>-44.5118343195266</c:v>
                </c:pt>
                <c:pt idx="20634">
                  <c:v>-43.5355029585799</c:v>
                </c:pt>
                <c:pt idx="20635">
                  <c:v>-42.603550295858</c:v>
                </c:pt>
                <c:pt idx="20636">
                  <c:v>-41.6390532544379</c:v>
                </c:pt>
                <c:pt idx="20637">
                  <c:v>-40.6479289940828</c:v>
                </c:pt>
                <c:pt idx="20638">
                  <c:v>-39.5739644970414</c:v>
                </c:pt>
                <c:pt idx="20639">
                  <c:v>-38.387573964497</c:v>
                </c:pt>
                <c:pt idx="20640">
                  <c:v>-37.1065088757396</c:v>
                </c:pt>
                <c:pt idx="20641">
                  <c:v>-35.7573964497041</c:v>
                </c:pt>
                <c:pt idx="20642">
                  <c:v>-34.3698224852071</c:v>
                </c:pt>
                <c:pt idx="20643">
                  <c:v>-32.9349112426036</c:v>
                </c:pt>
                <c:pt idx="20644">
                  <c:v>-31.4763313609467</c:v>
                </c:pt>
                <c:pt idx="20645">
                  <c:v>-29.9615384615385</c:v>
                </c:pt>
                <c:pt idx="20646">
                  <c:v>-28.3639053254438</c:v>
                </c:pt>
                <c:pt idx="20647">
                  <c:v>-26.7278106508876</c:v>
                </c:pt>
                <c:pt idx="20648">
                  <c:v>-25.0828402366864</c:v>
                </c:pt>
                <c:pt idx="20649">
                  <c:v>-23.4526627218935</c:v>
                </c:pt>
                <c:pt idx="20650">
                  <c:v>-21.8313609467456</c:v>
                </c:pt>
                <c:pt idx="20651">
                  <c:v>-20.2633136094674</c:v>
                </c:pt>
                <c:pt idx="20652">
                  <c:v>-18.7337278106509</c:v>
                </c:pt>
                <c:pt idx="20653">
                  <c:v>-17.2573964497041</c:v>
                </c:pt>
                <c:pt idx="20654">
                  <c:v>-15.8402366863905</c:v>
                </c:pt>
                <c:pt idx="20655">
                  <c:v>-14.5</c:v>
                </c:pt>
                <c:pt idx="20656">
                  <c:v>-13.2692307692308</c:v>
                </c:pt>
                <c:pt idx="20657">
                  <c:v>-12.1479289940829</c:v>
                </c:pt>
                <c:pt idx="20658">
                  <c:v>-11.1390532544379</c:v>
                </c:pt>
                <c:pt idx="20659">
                  <c:v>-10.2130177514793</c:v>
                </c:pt>
                <c:pt idx="20660">
                  <c:v>-9.34911242603552</c:v>
                </c:pt>
                <c:pt idx="20661">
                  <c:v>-8.56804733727813</c:v>
                </c:pt>
                <c:pt idx="20662">
                  <c:v>-7.94082840236689</c:v>
                </c:pt>
                <c:pt idx="20663">
                  <c:v>-7.43491124260358</c:v>
                </c:pt>
                <c:pt idx="20664">
                  <c:v>-7.05325443786986</c:v>
                </c:pt>
                <c:pt idx="20665">
                  <c:v>-6.86982248520715</c:v>
                </c:pt>
                <c:pt idx="20666">
                  <c:v>-6.90828402366869</c:v>
                </c:pt>
                <c:pt idx="20667">
                  <c:v>-7.15680473372787</c:v>
                </c:pt>
                <c:pt idx="20668">
                  <c:v>-7.59467455621308</c:v>
                </c:pt>
                <c:pt idx="20669">
                  <c:v>-8.18639053254444</c:v>
                </c:pt>
                <c:pt idx="20670">
                  <c:v>-8.95857988165687</c:v>
                </c:pt>
                <c:pt idx="20671">
                  <c:v>-9.92011834319534</c:v>
                </c:pt>
                <c:pt idx="20672">
                  <c:v>-11.1153846153847</c:v>
                </c:pt>
                <c:pt idx="20673">
                  <c:v>-12.5088757396451</c:v>
                </c:pt>
                <c:pt idx="20674">
                  <c:v>-14.0769230769232</c:v>
                </c:pt>
                <c:pt idx="20675">
                  <c:v>-15.7721893491125</c:v>
                </c:pt>
                <c:pt idx="20676">
                  <c:v>-17.6331360946747</c:v>
                </c:pt>
                <c:pt idx="20677">
                  <c:v>-19.6094674556214</c:v>
                </c:pt>
                <c:pt idx="20678">
                  <c:v>-21.7041420118344</c:v>
                </c:pt>
                <c:pt idx="20679">
                  <c:v>-23.9112426035504</c:v>
                </c:pt>
                <c:pt idx="20680">
                  <c:v>-26.2130177514794</c:v>
                </c:pt>
                <c:pt idx="20681">
                  <c:v>-28.6124260355031</c:v>
                </c:pt>
                <c:pt idx="20682">
                  <c:v>-31.0857988165681</c:v>
                </c:pt>
                <c:pt idx="20683">
                  <c:v>-33.5828402366865</c:v>
                </c:pt>
                <c:pt idx="20684">
                  <c:v>-36.0710059171598</c:v>
                </c:pt>
                <c:pt idx="20685">
                  <c:v>-38.53550295858</c:v>
                </c:pt>
                <c:pt idx="20686">
                  <c:v>-40.9970414201184</c:v>
                </c:pt>
                <c:pt idx="20687">
                  <c:v>-43.3786982248522</c:v>
                </c:pt>
                <c:pt idx="20688">
                  <c:v>-45.6745562130178</c:v>
                </c:pt>
                <c:pt idx="20689">
                  <c:v>-47.8994082840237</c:v>
                </c:pt>
                <c:pt idx="20690">
                  <c:v>-50.0710059171598</c:v>
                </c:pt>
                <c:pt idx="20691">
                  <c:v>-52.1094674556214</c:v>
                </c:pt>
                <c:pt idx="20692">
                  <c:v>-53.9733727810651</c:v>
                </c:pt>
                <c:pt idx="20693">
                  <c:v>-55.7100591715977</c:v>
                </c:pt>
                <c:pt idx="20694">
                  <c:v>-57.2840236686391</c:v>
                </c:pt>
                <c:pt idx="20695">
                  <c:v>-58.7366863905326</c:v>
                </c:pt>
                <c:pt idx="20696">
                  <c:v>-60.0325443786983</c:v>
                </c:pt>
                <c:pt idx="20697">
                  <c:v>-61.2130177514793</c:v>
                </c:pt>
                <c:pt idx="20698">
                  <c:v>-62.2662721893491</c:v>
                </c:pt>
                <c:pt idx="20699">
                  <c:v>-63.1804733727811</c:v>
                </c:pt>
                <c:pt idx="20700">
                  <c:v>-63.9763313609468</c:v>
                </c:pt>
                <c:pt idx="20701">
                  <c:v>-64.6538461538461</c:v>
                </c:pt>
                <c:pt idx="20702">
                  <c:v>-65.1863905325444</c:v>
                </c:pt>
                <c:pt idx="20703">
                  <c:v>-65.585798816568</c:v>
                </c:pt>
                <c:pt idx="20704">
                  <c:v>-65.8846153846154</c:v>
                </c:pt>
                <c:pt idx="20705">
                  <c:v>-66.094674556213</c:v>
                </c:pt>
                <c:pt idx="20706">
                  <c:v>-66.215976331361</c:v>
                </c:pt>
                <c:pt idx="20707">
                  <c:v>-66.2692307692308</c:v>
                </c:pt>
                <c:pt idx="20708">
                  <c:v>-66.2633136094675</c:v>
                </c:pt>
                <c:pt idx="20709">
                  <c:v>-66.2514792899408</c:v>
                </c:pt>
                <c:pt idx="20710">
                  <c:v>-66.2307692307692</c:v>
                </c:pt>
                <c:pt idx="20711">
                  <c:v>-66.1745562130178</c:v>
                </c:pt>
                <c:pt idx="20712">
                  <c:v>-66.0473372781065</c:v>
                </c:pt>
                <c:pt idx="20713">
                  <c:v>-65.8698224852071</c:v>
                </c:pt>
                <c:pt idx="20714">
                  <c:v>-65.6508875739645</c:v>
                </c:pt>
                <c:pt idx="20715">
                  <c:v>-65.3786982248521</c:v>
                </c:pt>
                <c:pt idx="20716">
                  <c:v>-65.0384615384615</c:v>
                </c:pt>
                <c:pt idx="20717">
                  <c:v>-64.6568047337278</c:v>
                </c:pt>
                <c:pt idx="20718">
                  <c:v>-64.2337278106509</c:v>
                </c:pt>
                <c:pt idx="20719">
                  <c:v>-63.7159763313609</c:v>
                </c:pt>
                <c:pt idx="20720">
                  <c:v>-63.1272189349112</c:v>
                </c:pt>
                <c:pt idx="20721">
                  <c:v>-62.4437869822485</c:v>
                </c:pt>
                <c:pt idx="20722">
                  <c:v>-61.6479289940829</c:v>
                </c:pt>
                <c:pt idx="20723">
                  <c:v>-60.7218934911243</c:v>
                </c:pt>
                <c:pt idx="20724">
                  <c:v>-59.6863905325444</c:v>
                </c:pt>
                <c:pt idx="20725">
                  <c:v>-58.5710059171598</c:v>
                </c:pt>
                <c:pt idx="20726">
                  <c:v>-57.3786982248521</c:v>
                </c:pt>
                <c:pt idx="20727">
                  <c:v>-56.1153846153846</c:v>
                </c:pt>
                <c:pt idx="20728">
                  <c:v>-54.7958579881657</c:v>
                </c:pt>
                <c:pt idx="20729">
                  <c:v>-53.4112426035503</c:v>
                </c:pt>
                <c:pt idx="20730">
                  <c:v>-51.9556213017752</c:v>
                </c:pt>
                <c:pt idx="20731">
                  <c:v>-50.4171597633136</c:v>
                </c:pt>
                <c:pt idx="20732">
                  <c:v>-48.8254437869823</c:v>
                </c:pt>
                <c:pt idx="20733">
                  <c:v>-47.1390532544379</c:v>
                </c:pt>
                <c:pt idx="20734">
                  <c:v>-45.3698224852071</c:v>
                </c:pt>
                <c:pt idx="20735">
                  <c:v>-43.5562130177515</c:v>
                </c:pt>
                <c:pt idx="20736">
                  <c:v>-41.7100591715976</c:v>
                </c:pt>
                <c:pt idx="20737">
                  <c:v>-39.8727810650887</c:v>
                </c:pt>
                <c:pt idx="20738">
                  <c:v>-38.0562130177515</c:v>
                </c:pt>
                <c:pt idx="20739">
                  <c:v>-36.2721893491124</c:v>
                </c:pt>
                <c:pt idx="20740">
                  <c:v>-34.4940828402367</c:v>
                </c:pt>
                <c:pt idx="20741">
                  <c:v>-32.7248520710059</c:v>
                </c:pt>
                <c:pt idx="20742">
                  <c:v>-30.9585798816568</c:v>
                </c:pt>
                <c:pt idx="20743">
                  <c:v>-29.1804733727811</c:v>
                </c:pt>
                <c:pt idx="20744">
                  <c:v>-27.4349112426036</c:v>
                </c:pt>
                <c:pt idx="20745">
                  <c:v>-25.7514792899408</c:v>
                </c:pt>
                <c:pt idx="20746">
                  <c:v>-24.112426035503</c:v>
                </c:pt>
                <c:pt idx="20747">
                  <c:v>-22.5295857988166</c:v>
                </c:pt>
                <c:pt idx="20748">
                  <c:v>-21</c:v>
                </c:pt>
                <c:pt idx="20749">
                  <c:v>-19.5266272189349</c:v>
                </c:pt>
                <c:pt idx="20750">
                  <c:v>-18.0532544378698</c:v>
                </c:pt>
                <c:pt idx="20751">
                  <c:v>-16.5917159763314</c:v>
                </c:pt>
                <c:pt idx="20752">
                  <c:v>-15.1360946745562</c:v>
                </c:pt>
                <c:pt idx="20753">
                  <c:v>-13.6863905325444</c:v>
                </c:pt>
                <c:pt idx="20754">
                  <c:v>-12.2189349112426</c:v>
                </c:pt>
                <c:pt idx="20755">
                  <c:v>-10.7721893491124</c:v>
                </c:pt>
                <c:pt idx="20756">
                  <c:v>-9.34023668639053</c:v>
                </c:pt>
                <c:pt idx="20757">
                  <c:v>-7.90532544378698</c:v>
                </c:pt>
                <c:pt idx="20758">
                  <c:v>-6.44378698224852</c:v>
                </c:pt>
                <c:pt idx="20759">
                  <c:v>-5.04437869822485</c:v>
                </c:pt>
                <c:pt idx="20760">
                  <c:v>-3.68934911242604</c:v>
                </c:pt>
                <c:pt idx="20761">
                  <c:v>-2.33727810650888</c:v>
                </c:pt>
                <c:pt idx="20762">
                  <c:v>-1.01479289940828</c:v>
                </c:pt>
                <c:pt idx="20763">
                  <c:v>0.263313609467455</c:v>
                </c:pt>
                <c:pt idx="20764">
                  <c:v>1.53254437869822</c:v>
                </c:pt>
                <c:pt idx="20765">
                  <c:v>2.78106508875739</c:v>
                </c:pt>
                <c:pt idx="20766">
                  <c:v>3.97041420118343</c:v>
                </c:pt>
                <c:pt idx="20767">
                  <c:v>5.07692307692308</c:v>
                </c:pt>
                <c:pt idx="20768">
                  <c:v>6.07396449704142</c:v>
                </c:pt>
                <c:pt idx="20769">
                  <c:v>6.96449704142012</c:v>
                </c:pt>
                <c:pt idx="20770">
                  <c:v>7.7603550295858</c:v>
                </c:pt>
                <c:pt idx="20771">
                  <c:v>8.46745562130177</c:v>
                </c:pt>
                <c:pt idx="20772">
                  <c:v>9.10059171597633</c:v>
                </c:pt>
                <c:pt idx="20773">
                  <c:v>9.67751479289941</c:v>
                </c:pt>
                <c:pt idx="20774">
                  <c:v>10.1627218934911</c:v>
                </c:pt>
                <c:pt idx="20775">
                  <c:v>10.5976331360947</c:v>
                </c:pt>
                <c:pt idx="20776">
                  <c:v>10.9349112426036</c:v>
                </c:pt>
                <c:pt idx="20777">
                  <c:v>11.1479289940828</c:v>
                </c:pt>
                <c:pt idx="20778">
                  <c:v>11.2337278106509</c:v>
                </c:pt>
                <c:pt idx="20779">
                  <c:v>11.2218934911243</c:v>
                </c:pt>
                <c:pt idx="20780">
                  <c:v>11.1005917159763</c:v>
                </c:pt>
                <c:pt idx="20781">
                  <c:v>10.8816568047337</c:v>
                </c:pt>
                <c:pt idx="20782">
                  <c:v>10.5443786982249</c:v>
                </c:pt>
                <c:pt idx="20783">
                  <c:v>10.0887573964497</c:v>
                </c:pt>
                <c:pt idx="20784">
                  <c:v>9.51479289940828</c:v>
                </c:pt>
                <c:pt idx="20785">
                  <c:v>8.90532544378698</c:v>
                </c:pt>
                <c:pt idx="20786">
                  <c:v>8.2396449704142</c:v>
                </c:pt>
                <c:pt idx="20787">
                  <c:v>7.5414201183432</c:v>
                </c:pt>
                <c:pt idx="20788">
                  <c:v>6.82544378698225</c:v>
                </c:pt>
                <c:pt idx="20789">
                  <c:v>6.10355029585799</c:v>
                </c:pt>
                <c:pt idx="20790">
                  <c:v>5.37869822485207</c:v>
                </c:pt>
                <c:pt idx="20791">
                  <c:v>4.63905325443787</c:v>
                </c:pt>
                <c:pt idx="20792">
                  <c:v>3.8698224852071</c:v>
                </c:pt>
                <c:pt idx="20793">
                  <c:v>3.07100591715976</c:v>
                </c:pt>
                <c:pt idx="20794">
                  <c:v>2.27218934911242</c:v>
                </c:pt>
                <c:pt idx="20795">
                  <c:v>1.46449704142012</c:v>
                </c:pt>
                <c:pt idx="20796">
                  <c:v>0.659763313609467</c:v>
                </c:pt>
                <c:pt idx="20797">
                  <c:v>-0.112426035502959</c:v>
                </c:pt>
                <c:pt idx="20798">
                  <c:v>-0.884615384615385</c:v>
                </c:pt>
                <c:pt idx="20799">
                  <c:v>-1.6715976331361</c:v>
                </c:pt>
                <c:pt idx="20800">
                  <c:v>-2.46153846153846</c:v>
                </c:pt>
                <c:pt idx="20801">
                  <c:v>-3.29585798816568</c:v>
                </c:pt>
                <c:pt idx="20802">
                  <c:v>-4.1301775147929</c:v>
                </c:pt>
                <c:pt idx="20803">
                  <c:v>-4.94378698224852</c:v>
                </c:pt>
                <c:pt idx="20804">
                  <c:v>-5.74260355029586</c:v>
                </c:pt>
                <c:pt idx="20805">
                  <c:v>-6.54437869822486</c:v>
                </c:pt>
                <c:pt idx="20806">
                  <c:v>-7.28994082840237</c:v>
                </c:pt>
                <c:pt idx="20807">
                  <c:v>-7.97041420118344</c:v>
                </c:pt>
                <c:pt idx="20808">
                  <c:v>-8.57100591715977</c:v>
                </c:pt>
                <c:pt idx="20809">
                  <c:v>-9.08875739644971</c:v>
                </c:pt>
                <c:pt idx="20810">
                  <c:v>-9.57396449704142</c:v>
                </c:pt>
                <c:pt idx="20811">
                  <c:v>-10.0473372781065</c:v>
                </c:pt>
                <c:pt idx="20812">
                  <c:v>-10.4822485207101</c:v>
                </c:pt>
                <c:pt idx="20813">
                  <c:v>-10.9142011834319</c:v>
                </c:pt>
                <c:pt idx="20814">
                  <c:v>-11.3313609467455</c:v>
                </c:pt>
                <c:pt idx="20815">
                  <c:v>-11.7514792899408</c:v>
                </c:pt>
                <c:pt idx="20816">
                  <c:v>-12.2100591715976</c:v>
                </c:pt>
                <c:pt idx="20817">
                  <c:v>-12.6745562130177</c:v>
                </c:pt>
                <c:pt idx="20818">
                  <c:v>-13.1331360946745</c:v>
                </c:pt>
                <c:pt idx="20819">
                  <c:v>-13.6242603550295</c:v>
                </c:pt>
                <c:pt idx="20820">
                  <c:v>-14.1597633136094</c:v>
                </c:pt>
                <c:pt idx="20821">
                  <c:v>-14.689349112426</c:v>
                </c:pt>
                <c:pt idx="20822">
                  <c:v>-15.189349112426</c:v>
                </c:pt>
                <c:pt idx="20823">
                  <c:v>-15.6775147928993</c:v>
                </c:pt>
                <c:pt idx="20824">
                  <c:v>-16.1863905325443</c:v>
                </c:pt>
                <c:pt idx="20825">
                  <c:v>-16.6952662721893</c:v>
                </c:pt>
                <c:pt idx="20826">
                  <c:v>-17.1923076923076</c:v>
                </c:pt>
                <c:pt idx="20827">
                  <c:v>-17.6597633136094</c:v>
                </c:pt>
                <c:pt idx="20828">
                  <c:v>-18.1035502958579</c:v>
                </c:pt>
                <c:pt idx="20829">
                  <c:v>-18.5355029585798</c:v>
                </c:pt>
                <c:pt idx="20830">
                  <c:v>-18.9437869822485</c:v>
                </c:pt>
                <c:pt idx="20831">
                  <c:v>-19.3343195266272</c:v>
                </c:pt>
                <c:pt idx="20832">
                  <c:v>-19.784023668639</c:v>
                </c:pt>
                <c:pt idx="20833">
                  <c:v>-20.2396449704141</c:v>
                </c:pt>
                <c:pt idx="20834">
                  <c:v>-20.7218934911242</c:v>
                </c:pt>
                <c:pt idx="20835">
                  <c:v>-21.3165680473372</c:v>
                </c:pt>
                <c:pt idx="20836">
                  <c:v>-21.9437869822484</c:v>
                </c:pt>
                <c:pt idx="20837">
                  <c:v>-22.6005917159763</c:v>
                </c:pt>
                <c:pt idx="20838">
                  <c:v>-23.3284023668638</c:v>
                </c:pt>
                <c:pt idx="20839">
                  <c:v>-24.085798816568</c:v>
                </c:pt>
                <c:pt idx="20840">
                  <c:v>-24.8816568047337</c:v>
                </c:pt>
                <c:pt idx="20841">
                  <c:v>-25.6656804733727</c:v>
                </c:pt>
                <c:pt idx="20842">
                  <c:v>-26.4260355029585</c:v>
                </c:pt>
                <c:pt idx="20843">
                  <c:v>-27.1538461538461</c:v>
                </c:pt>
                <c:pt idx="20844">
                  <c:v>-27.8047337278106</c:v>
                </c:pt>
                <c:pt idx="20845">
                  <c:v>-28.3047337278106</c:v>
                </c:pt>
                <c:pt idx="20846">
                  <c:v>-28.7159763313609</c:v>
                </c:pt>
                <c:pt idx="20847">
                  <c:v>-29.0739644970414</c:v>
                </c:pt>
                <c:pt idx="20848">
                  <c:v>-29.3816568047337</c:v>
                </c:pt>
                <c:pt idx="20849">
                  <c:v>-29.6568047337278</c:v>
                </c:pt>
                <c:pt idx="20850">
                  <c:v>-29.8195266272189</c:v>
                </c:pt>
                <c:pt idx="20851">
                  <c:v>-29.9082840236686</c:v>
                </c:pt>
                <c:pt idx="20852">
                  <c:v>-29.9526627218935</c:v>
                </c:pt>
                <c:pt idx="20853">
                  <c:v>-29.9585798816568</c:v>
                </c:pt>
                <c:pt idx="20854">
                  <c:v>-29.9378698224852</c:v>
                </c:pt>
                <c:pt idx="20855">
                  <c:v>-29.8461538461538</c:v>
                </c:pt>
                <c:pt idx="20856">
                  <c:v>-29.6952662721894</c:v>
                </c:pt>
                <c:pt idx="20857">
                  <c:v>-29.4852071005917</c:v>
                </c:pt>
                <c:pt idx="20858">
                  <c:v>-29.1775147928994</c:v>
                </c:pt>
                <c:pt idx="20859">
                  <c:v>-28.7810650887574</c:v>
                </c:pt>
                <c:pt idx="20860">
                  <c:v>-28.3343195266272</c:v>
                </c:pt>
                <c:pt idx="20861">
                  <c:v>-27.7692307692308</c:v>
                </c:pt>
                <c:pt idx="20862">
                  <c:v>-27.1183431952663</c:v>
                </c:pt>
                <c:pt idx="20863">
                  <c:v>-26.405325443787</c:v>
                </c:pt>
                <c:pt idx="20864">
                  <c:v>-25.5769230769231</c:v>
                </c:pt>
                <c:pt idx="20865">
                  <c:v>-24.6597633136095</c:v>
                </c:pt>
                <c:pt idx="20866">
                  <c:v>-23.6508875739645</c:v>
                </c:pt>
                <c:pt idx="20867">
                  <c:v>-22.6065088757396</c:v>
                </c:pt>
                <c:pt idx="20868">
                  <c:v>-21.5147928994083</c:v>
                </c:pt>
                <c:pt idx="20869">
                  <c:v>-20.396449704142</c:v>
                </c:pt>
                <c:pt idx="20870">
                  <c:v>-19.2721893491124</c:v>
                </c:pt>
                <c:pt idx="20871">
                  <c:v>-18.1686390532544</c:v>
                </c:pt>
                <c:pt idx="20872">
                  <c:v>-17.0502958579882</c:v>
                </c:pt>
                <c:pt idx="20873">
                  <c:v>-15.9201183431953</c:v>
                </c:pt>
                <c:pt idx="20874">
                  <c:v>-14.7899408284024</c:v>
                </c:pt>
                <c:pt idx="20875">
                  <c:v>-13.6597633136095</c:v>
                </c:pt>
                <c:pt idx="20876">
                  <c:v>-12.5917159763314</c:v>
                </c:pt>
                <c:pt idx="20877">
                  <c:v>-11.5443786982249</c:v>
                </c:pt>
                <c:pt idx="20878">
                  <c:v>-10.5059171597633</c:v>
                </c:pt>
                <c:pt idx="20879">
                  <c:v>-9.47041420118343</c:v>
                </c:pt>
                <c:pt idx="20880">
                  <c:v>-8.45562130177515</c:v>
                </c:pt>
                <c:pt idx="20881">
                  <c:v>-7.50295857988166</c:v>
                </c:pt>
                <c:pt idx="20882">
                  <c:v>-6.5887573964497</c:v>
                </c:pt>
                <c:pt idx="20883">
                  <c:v>-5.73076923076923</c:v>
                </c:pt>
                <c:pt idx="20884">
                  <c:v>-4.96449704142012</c:v>
                </c:pt>
                <c:pt idx="20885">
                  <c:v>-4.29585798816568</c:v>
                </c:pt>
                <c:pt idx="20886">
                  <c:v>-3.64497041420118</c:v>
                </c:pt>
                <c:pt idx="20887">
                  <c:v>-3.00295857988166</c:v>
                </c:pt>
                <c:pt idx="20888">
                  <c:v>-2.37869822485207</c:v>
                </c:pt>
                <c:pt idx="20889">
                  <c:v>-1.74260355029586</c:v>
                </c:pt>
                <c:pt idx="20890">
                  <c:v>-1.13609467455621</c:v>
                </c:pt>
                <c:pt idx="20891">
                  <c:v>-0.579881656804734</c:v>
                </c:pt>
                <c:pt idx="20892">
                  <c:v>-0.0562130177514793</c:v>
                </c:pt>
                <c:pt idx="20893">
                  <c:v>0.461538461538462</c:v>
                </c:pt>
                <c:pt idx="20894">
                  <c:v>0.988165680473373</c:v>
                </c:pt>
                <c:pt idx="20895">
                  <c:v>1.49408284023669</c:v>
                </c:pt>
                <c:pt idx="20896">
                  <c:v>2.00887573964497</c:v>
                </c:pt>
                <c:pt idx="20897">
                  <c:v>2.53550295857988</c:v>
                </c:pt>
                <c:pt idx="20898">
                  <c:v>3.0887573964497</c:v>
                </c:pt>
                <c:pt idx="20899">
                  <c:v>3.65384615384615</c:v>
                </c:pt>
                <c:pt idx="20900">
                  <c:v>4.18639053254438</c:v>
                </c:pt>
                <c:pt idx="20901">
                  <c:v>4.72485207100592</c:v>
                </c:pt>
                <c:pt idx="20902">
                  <c:v>5.29289940828402</c:v>
                </c:pt>
                <c:pt idx="20903">
                  <c:v>5.8698224852071</c:v>
                </c:pt>
                <c:pt idx="20904">
                  <c:v>6.46449704142012</c:v>
                </c:pt>
                <c:pt idx="20905">
                  <c:v>7.06213017751479</c:v>
                </c:pt>
                <c:pt idx="20906">
                  <c:v>7.69822485207101</c:v>
                </c:pt>
                <c:pt idx="20907">
                  <c:v>8.34023668639053</c:v>
                </c:pt>
                <c:pt idx="20908">
                  <c:v>8.97041420118343</c:v>
                </c:pt>
                <c:pt idx="20909">
                  <c:v>9.55621301775148</c:v>
                </c:pt>
                <c:pt idx="20910">
                  <c:v>10.1301775147929</c:v>
                </c:pt>
                <c:pt idx="20911">
                  <c:v>10.6390532544379</c:v>
                </c:pt>
                <c:pt idx="20912">
                  <c:v>11.0414201183432</c:v>
                </c:pt>
                <c:pt idx="20913">
                  <c:v>11.3846153846154</c:v>
                </c:pt>
                <c:pt idx="20914">
                  <c:v>11.6479289940828</c:v>
                </c:pt>
                <c:pt idx="20915">
                  <c:v>11.8402366863905</c:v>
                </c:pt>
                <c:pt idx="20916">
                  <c:v>11.9881656804734</c:v>
                </c:pt>
                <c:pt idx="20917">
                  <c:v>12.1272189349112</c:v>
                </c:pt>
                <c:pt idx="20918">
                  <c:v>12.2218934911243</c:v>
                </c:pt>
                <c:pt idx="20919">
                  <c:v>12.2544378698225</c:v>
                </c:pt>
                <c:pt idx="20920">
                  <c:v>12.2337278106509</c:v>
                </c:pt>
                <c:pt idx="20921">
                  <c:v>12.2337278106509</c:v>
                </c:pt>
                <c:pt idx="20922">
                  <c:v>12.2485207100592</c:v>
                </c:pt>
                <c:pt idx="20923">
                  <c:v>12.2426035502959</c:v>
                </c:pt>
                <c:pt idx="20924">
                  <c:v>12.2278106508876</c:v>
                </c:pt>
                <c:pt idx="20925">
                  <c:v>12.2366863905325</c:v>
                </c:pt>
                <c:pt idx="20926">
                  <c:v>12.2662721893491</c:v>
                </c:pt>
                <c:pt idx="20927">
                  <c:v>12.2958579881657</c:v>
                </c:pt>
                <c:pt idx="20928">
                  <c:v>12.3195266272189</c:v>
                </c:pt>
                <c:pt idx="20929">
                  <c:v>12.3491124260355</c:v>
                </c:pt>
                <c:pt idx="20930">
                  <c:v>12.3343195266272</c:v>
                </c:pt>
                <c:pt idx="20931">
                  <c:v>12.3254437869823</c:v>
                </c:pt>
                <c:pt idx="20932">
                  <c:v>12.2869822485207</c:v>
                </c:pt>
                <c:pt idx="20933">
                  <c:v>12.2485207100592</c:v>
                </c:pt>
                <c:pt idx="20934">
                  <c:v>12.2100591715976</c:v>
                </c:pt>
                <c:pt idx="20935">
                  <c:v>12.2130177514793</c:v>
                </c:pt>
                <c:pt idx="20936">
                  <c:v>12.2810650887574</c:v>
                </c:pt>
                <c:pt idx="20937">
                  <c:v>12.4112426035503</c:v>
                </c:pt>
                <c:pt idx="20938">
                  <c:v>12.6420118343195</c:v>
                </c:pt>
                <c:pt idx="20939">
                  <c:v>12.9171597633136</c:v>
                </c:pt>
                <c:pt idx="20940">
                  <c:v>13.2633136094675</c:v>
                </c:pt>
                <c:pt idx="20941">
                  <c:v>13.6597633136095</c:v>
                </c:pt>
                <c:pt idx="20942">
                  <c:v>14.0473372781065</c:v>
                </c:pt>
                <c:pt idx="20943">
                  <c:v>14.4349112426036</c:v>
                </c:pt>
                <c:pt idx="20944">
                  <c:v>14.8313609467456</c:v>
                </c:pt>
                <c:pt idx="20945">
                  <c:v>15.2869822485207</c:v>
                </c:pt>
                <c:pt idx="20946">
                  <c:v>15.7692307692308</c:v>
                </c:pt>
                <c:pt idx="20947">
                  <c:v>16.2218934911243</c:v>
                </c:pt>
                <c:pt idx="20948">
                  <c:v>16.6153846153846</c:v>
                </c:pt>
                <c:pt idx="20949">
                  <c:v>16.9644970414201</c:v>
                </c:pt>
                <c:pt idx="20950">
                  <c:v>17.2869822485207</c:v>
                </c:pt>
                <c:pt idx="20951">
                  <c:v>17.5325443786982</c:v>
                </c:pt>
                <c:pt idx="20952">
                  <c:v>17.7218934911243</c:v>
                </c:pt>
                <c:pt idx="20953">
                  <c:v>17.8846153846154</c:v>
                </c:pt>
                <c:pt idx="20954">
                  <c:v>17.9822485207101</c:v>
                </c:pt>
                <c:pt idx="20955">
                  <c:v>18.0295857988166</c:v>
                </c:pt>
                <c:pt idx="20956">
                  <c:v>18.0828402366864</c:v>
                </c:pt>
                <c:pt idx="20957">
                  <c:v>18.094674556213</c:v>
                </c:pt>
                <c:pt idx="20958">
                  <c:v>18.0591715976331</c:v>
                </c:pt>
                <c:pt idx="20959">
                  <c:v>17.9792899408284</c:v>
                </c:pt>
                <c:pt idx="20960">
                  <c:v>17.8905325443787</c:v>
                </c:pt>
                <c:pt idx="20961">
                  <c:v>17.7751479289941</c:v>
                </c:pt>
                <c:pt idx="20962">
                  <c:v>17.5710059171598</c:v>
                </c:pt>
                <c:pt idx="20963">
                  <c:v>17.3047337278107</c:v>
                </c:pt>
                <c:pt idx="20964">
                  <c:v>16.9378698224852</c:v>
                </c:pt>
                <c:pt idx="20965">
                  <c:v>16.5059171597633</c:v>
                </c:pt>
                <c:pt idx="20966">
                  <c:v>15.9970414201183</c:v>
                </c:pt>
                <c:pt idx="20967">
                  <c:v>15.4526627218935</c:v>
                </c:pt>
                <c:pt idx="20968">
                  <c:v>14.887573964497</c:v>
                </c:pt>
                <c:pt idx="20969">
                  <c:v>14.292899408284</c:v>
                </c:pt>
                <c:pt idx="20970">
                  <c:v>13.6508875739645</c:v>
                </c:pt>
                <c:pt idx="20971">
                  <c:v>12.9526627218935</c:v>
                </c:pt>
                <c:pt idx="20972">
                  <c:v>12.2100591715976</c:v>
                </c:pt>
                <c:pt idx="20973">
                  <c:v>11.3461538461538</c:v>
                </c:pt>
                <c:pt idx="20974">
                  <c:v>10.3994082840237</c:v>
                </c:pt>
                <c:pt idx="20975">
                  <c:v>9.41420118343195</c:v>
                </c:pt>
                <c:pt idx="20976">
                  <c:v>8.37573964497041</c:v>
                </c:pt>
                <c:pt idx="20977">
                  <c:v>7.32544378698225</c:v>
                </c:pt>
                <c:pt idx="20978">
                  <c:v>6.24260355029586</c:v>
                </c:pt>
                <c:pt idx="20979">
                  <c:v>5.03846153846154</c:v>
                </c:pt>
                <c:pt idx="20980">
                  <c:v>3.7603550295858</c:v>
                </c:pt>
                <c:pt idx="20981">
                  <c:v>2.41715976331361</c:v>
                </c:pt>
                <c:pt idx="20982">
                  <c:v>1.00295857988166</c:v>
                </c:pt>
                <c:pt idx="20983">
                  <c:v>-0.455621301775148</c:v>
                </c:pt>
                <c:pt idx="20984">
                  <c:v>-1.95266272189349</c:v>
                </c:pt>
                <c:pt idx="20985">
                  <c:v>-3.44970414201183</c:v>
                </c:pt>
                <c:pt idx="20986">
                  <c:v>-4.94378698224852</c:v>
                </c:pt>
                <c:pt idx="20987">
                  <c:v>-6.43786982248521</c:v>
                </c:pt>
                <c:pt idx="20988">
                  <c:v>-7.88757396449704</c:v>
                </c:pt>
                <c:pt idx="20989">
                  <c:v>-9.3284023668639</c:v>
                </c:pt>
                <c:pt idx="20990">
                  <c:v>-10.7278106508876</c:v>
                </c:pt>
                <c:pt idx="20991">
                  <c:v>-12.0976331360947</c:v>
                </c:pt>
                <c:pt idx="20992">
                  <c:v>-13.3816568047337</c:v>
                </c:pt>
                <c:pt idx="20993">
                  <c:v>-14.6360946745562</c:v>
                </c:pt>
                <c:pt idx="20994">
                  <c:v>-15.8165680473373</c:v>
                </c:pt>
                <c:pt idx="20995">
                  <c:v>-16.9644970414201</c:v>
                </c:pt>
                <c:pt idx="20996">
                  <c:v>-18.0502958579882</c:v>
                </c:pt>
                <c:pt idx="20997">
                  <c:v>-19.0887573964497</c:v>
                </c:pt>
                <c:pt idx="20998">
                  <c:v>-20.0887573964497</c:v>
                </c:pt>
                <c:pt idx="20999">
                  <c:v>-20.9704142011834</c:v>
                </c:pt>
                <c:pt idx="21000">
                  <c:v>-21.7426035502959</c:v>
                </c:pt>
                <c:pt idx="21001">
                  <c:v>-22.4497041420118</c:v>
                </c:pt>
                <c:pt idx="21002">
                  <c:v>-23.0769230769231</c:v>
                </c:pt>
                <c:pt idx="21003">
                  <c:v>-23.6360946745562</c:v>
                </c:pt>
                <c:pt idx="21004">
                  <c:v>-24.0680473372781</c:v>
                </c:pt>
                <c:pt idx="21005">
                  <c:v>-24.3195266272189</c:v>
                </c:pt>
                <c:pt idx="21006">
                  <c:v>-24.3905325443787</c:v>
                </c:pt>
                <c:pt idx="21007">
                  <c:v>-24.2899408284024</c:v>
                </c:pt>
                <c:pt idx="21008">
                  <c:v>-24.0029585798817</c:v>
                </c:pt>
                <c:pt idx="21009">
                  <c:v>-23.5650887573964</c:v>
                </c:pt>
                <c:pt idx="21010">
                  <c:v>-22.9585798816568</c:v>
                </c:pt>
                <c:pt idx="21011">
                  <c:v>-22.2307692307692</c:v>
                </c:pt>
                <c:pt idx="21012">
                  <c:v>-21.3520710059172</c:v>
                </c:pt>
                <c:pt idx="21013">
                  <c:v>-20.292899408284</c:v>
                </c:pt>
                <c:pt idx="21014">
                  <c:v>-19.0798816568047</c:v>
                </c:pt>
                <c:pt idx="21015">
                  <c:v>-17.6538461538462</c:v>
                </c:pt>
                <c:pt idx="21016">
                  <c:v>-16.0355029585799</c:v>
                </c:pt>
                <c:pt idx="21017">
                  <c:v>-14.2633136094675</c:v>
                </c:pt>
                <c:pt idx="21018">
                  <c:v>-12.4349112426036</c:v>
                </c:pt>
                <c:pt idx="21019">
                  <c:v>-10.5532544378698</c:v>
                </c:pt>
                <c:pt idx="21020">
                  <c:v>-8.63905325443787</c:v>
                </c:pt>
                <c:pt idx="21021">
                  <c:v>-6.65384615384616</c:v>
                </c:pt>
                <c:pt idx="21022">
                  <c:v>-4.5887573964497</c:v>
                </c:pt>
                <c:pt idx="21023">
                  <c:v>-2.45266272189349</c:v>
                </c:pt>
                <c:pt idx="21024">
                  <c:v>-0.2603550295858</c:v>
                </c:pt>
                <c:pt idx="21025">
                  <c:v>1.94378698224852</c:v>
                </c:pt>
                <c:pt idx="21026">
                  <c:v>4.11242603550296</c:v>
                </c:pt>
                <c:pt idx="21027">
                  <c:v>6.28402366863906</c:v>
                </c:pt>
                <c:pt idx="21028">
                  <c:v>8.42307692307693</c:v>
                </c:pt>
                <c:pt idx="21029">
                  <c:v>10.5059171597633</c:v>
                </c:pt>
                <c:pt idx="21030">
                  <c:v>12.5177514792899</c:v>
                </c:pt>
                <c:pt idx="21031">
                  <c:v>14.5147928994083</c:v>
                </c:pt>
                <c:pt idx="21032">
                  <c:v>16.4674556213018</c:v>
                </c:pt>
                <c:pt idx="21033">
                  <c:v>18.3224852071006</c:v>
                </c:pt>
                <c:pt idx="21034">
                  <c:v>20.0502958579882</c:v>
                </c:pt>
                <c:pt idx="21035">
                  <c:v>21.6627218934911</c:v>
                </c:pt>
                <c:pt idx="21036">
                  <c:v>23.1360946745562</c:v>
                </c:pt>
                <c:pt idx="21037">
                  <c:v>24.5029585798817</c:v>
                </c:pt>
                <c:pt idx="21038">
                  <c:v>25.7485207100592</c:v>
                </c:pt>
                <c:pt idx="21039">
                  <c:v>26.887573964497</c:v>
                </c:pt>
                <c:pt idx="21040">
                  <c:v>27.9023668639053</c:v>
                </c:pt>
                <c:pt idx="21041">
                  <c:v>28.7662721893491</c:v>
                </c:pt>
                <c:pt idx="21042">
                  <c:v>29.4822485207101</c:v>
                </c:pt>
                <c:pt idx="21043">
                  <c:v>30.0769230769231</c:v>
                </c:pt>
                <c:pt idx="21044">
                  <c:v>30.5798816568047</c:v>
                </c:pt>
                <c:pt idx="21045">
                  <c:v>31.0591715976331</c:v>
                </c:pt>
                <c:pt idx="21046">
                  <c:v>31.5384615384615</c:v>
                </c:pt>
                <c:pt idx="21047">
                  <c:v>31.9792899408284</c:v>
                </c:pt>
                <c:pt idx="21048">
                  <c:v>32.3609467455621</c:v>
                </c:pt>
                <c:pt idx="21049">
                  <c:v>32.6834319526627</c:v>
                </c:pt>
                <c:pt idx="21050">
                  <c:v>32.9437869822485</c:v>
                </c:pt>
                <c:pt idx="21051">
                  <c:v>33.1449704142012</c:v>
                </c:pt>
                <c:pt idx="21052">
                  <c:v>33.2958579881657</c:v>
                </c:pt>
                <c:pt idx="21053">
                  <c:v>33.4171597633136</c:v>
                </c:pt>
                <c:pt idx="21054">
                  <c:v>33.491124260355</c:v>
                </c:pt>
                <c:pt idx="21055">
                  <c:v>33.5591715976331</c:v>
                </c:pt>
                <c:pt idx="21056">
                  <c:v>33.5976331360947</c:v>
                </c:pt>
                <c:pt idx="21057">
                  <c:v>33.5562130177515</c:v>
                </c:pt>
                <c:pt idx="21058">
                  <c:v>33.4408284023669</c:v>
                </c:pt>
                <c:pt idx="21059">
                  <c:v>33.2869822485207</c:v>
                </c:pt>
                <c:pt idx="21060">
                  <c:v>33.1065088757396</c:v>
                </c:pt>
                <c:pt idx="21061">
                  <c:v>32.896449704142</c:v>
                </c:pt>
                <c:pt idx="21062">
                  <c:v>32.6715976331361</c:v>
                </c:pt>
                <c:pt idx="21063">
                  <c:v>32.4171597633136</c:v>
                </c:pt>
                <c:pt idx="21064">
                  <c:v>32.1213017751479</c:v>
                </c:pt>
                <c:pt idx="21065">
                  <c:v>31.7544378698225</c:v>
                </c:pt>
                <c:pt idx="21066">
                  <c:v>31.3165680473373</c:v>
                </c:pt>
                <c:pt idx="21067">
                  <c:v>30.8076923076923</c:v>
                </c:pt>
                <c:pt idx="21068">
                  <c:v>30.2248520710059</c:v>
                </c:pt>
                <c:pt idx="21069">
                  <c:v>29.5355029585799</c:v>
                </c:pt>
                <c:pt idx="21070">
                  <c:v>28.7810650887574</c:v>
                </c:pt>
                <c:pt idx="21071">
                  <c:v>27.8905325443787</c:v>
                </c:pt>
                <c:pt idx="21072">
                  <c:v>26.8550295857988</c:v>
                </c:pt>
                <c:pt idx="21073">
                  <c:v>25.7278106508876</c:v>
                </c:pt>
                <c:pt idx="21074">
                  <c:v>24.5295857988166</c:v>
                </c:pt>
                <c:pt idx="21075">
                  <c:v>23.2573964497041</c:v>
                </c:pt>
                <c:pt idx="21076">
                  <c:v>21.9467455621302</c:v>
                </c:pt>
                <c:pt idx="21077">
                  <c:v>20.6124260355029</c:v>
                </c:pt>
                <c:pt idx="21078">
                  <c:v>19.2721893491124</c:v>
                </c:pt>
                <c:pt idx="21079">
                  <c:v>17.8846153846154</c:v>
                </c:pt>
                <c:pt idx="21080">
                  <c:v>16.508875739645</c:v>
                </c:pt>
                <c:pt idx="21081">
                  <c:v>15.1153846153846</c:v>
                </c:pt>
                <c:pt idx="21082">
                  <c:v>13.698224852071</c:v>
                </c:pt>
                <c:pt idx="21083">
                  <c:v>12.2603550295858</c:v>
                </c:pt>
                <c:pt idx="21084">
                  <c:v>10.8284023668639</c:v>
                </c:pt>
                <c:pt idx="21085">
                  <c:v>9.40532544378698</c:v>
                </c:pt>
                <c:pt idx="21086">
                  <c:v>7.9792899408284</c:v>
                </c:pt>
                <c:pt idx="21087">
                  <c:v>6.51775147928994</c:v>
                </c:pt>
                <c:pt idx="21088">
                  <c:v>5.06508875739645</c:v>
                </c:pt>
                <c:pt idx="21089">
                  <c:v>3.61242603550296</c:v>
                </c:pt>
                <c:pt idx="21090">
                  <c:v>2.14201183431953</c:v>
                </c:pt>
                <c:pt idx="21091">
                  <c:v>0.704142011834318</c:v>
                </c:pt>
                <c:pt idx="21092">
                  <c:v>-0.677514792899409</c:v>
                </c:pt>
                <c:pt idx="21093">
                  <c:v>-2</c:v>
                </c:pt>
                <c:pt idx="21094">
                  <c:v>-3.25739644970414</c:v>
                </c:pt>
                <c:pt idx="21095">
                  <c:v>-4.38165680473373</c:v>
                </c:pt>
                <c:pt idx="21096">
                  <c:v>-5.40532544378698</c:v>
                </c:pt>
                <c:pt idx="21097">
                  <c:v>-6.32248520710059</c:v>
                </c:pt>
                <c:pt idx="21098">
                  <c:v>-7.17751479289941</c:v>
                </c:pt>
                <c:pt idx="21099">
                  <c:v>-7.98816568047337</c:v>
                </c:pt>
                <c:pt idx="21100">
                  <c:v>-8.72781065088757</c:v>
                </c:pt>
                <c:pt idx="21101">
                  <c:v>-9.39349112426035</c:v>
                </c:pt>
                <c:pt idx="21102">
                  <c:v>-10.0325443786982</c:v>
                </c:pt>
                <c:pt idx="21103">
                  <c:v>-10.6094674556213</c:v>
                </c:pt>
                <c:pt idx="21104">
                  <c:v>-11.1508875739645</c:v>
                </c:pt>
                <c:pt idx="21105">
                  <c:v>-11.6479289940828</c:v>
                </c:pt>
                <c:pt idx="21106">
                  <c:v>-12.112426035503</c:v>
                </c:pt>
                <c:pt idx="21107">
                  <c:v>-12.5266272189349</c:v>
                </c:pt>
                <c:pt idx="21108">
                  <c:v>-12.8757396449704</c:v>
                </c:pt>
                <c:pt idx="21109">
                  <c:v>-13.1863905325444</c:v>
                </c:pt>
                <c:pt idx="21110">
                  <c:v>-13.4556213017752</c:v>
                </c:pt>
                <c:pt idx="21111">
                  <c:v>-13.698224852071</c:v>
                </c:pt>
                <c:pt idx="21112">
                  <c:v>-13.8786982248521</c:v>
                </c:pt>
                <c:pt idx="21113">
                  <c:v>-13.9940828402367</c:v>
                </c:pt>
                <c:pt idx="21114">
                  <c:v>-14.0976331360947</c:v>
                </c:pt>
                <c:pt idx="21115">
                  <c:v>-14.1508875739645</c:v>
                </c:pt>
                <c:pt idx="21116">
                  <c:v>-14.1923076923077</c:v>
                </c:pt>
                <c:pt idx="21117">
                  <c:v>-14.2218934911243</c:v>
                </c:pt>
                <c:pt idx="21118">
                  <c:v>-14.2573964497041</c:v>
                </c:pt>
                <c:pt idx="21119">
                  <c:v>-14.3431952662722</c:v>
                </c:pt>
                <c:pt idx="21120">
                  <c:v>-14.4881656804734</c:v>
                </c:pt>
                <c:pt idx="21121">
                  <c:v>-14.6923076923077</c:v>
                </c:pt>
                <c:pt idx="21122">
                  <c:v>-14.991124260355</c:v>
                </c:pt>
                <c:pt idx="21123">
                  <c:v>-15.3609467455621</c:v>
                </c:pt>
                <c:pt idx="21124">
                  <c:v>-15.707100591716</c:v>
                </c:pt>
                <c:pt idx="21125">
                  <c:v>-16.0621301775148</c:v>
                </c:pt>
                <c:pt idx="21126">
                  <c:v>-16.4260355029586</c:v>
                </c:pt>
                <c:pt idx="21127">
                  <c:v>-16.8313609467456</c:v>
                </c:pt>
                <c:pt idx="21128">
                  <c:v>-17.2485207100592</c:v>
                </c:pt>
                <c:pt idx="21129">
                  <c:v>-17.6804733727811</c:v>
                </c:pt>
                <c:pt idx="21130">
                  <c:v>-18.189349112426</c:v>
                </c:pt>
                <c:pt idx="21131">
                  <c:v>-18.7455621301775</c:v>
                </c:pt>
                <c:pt idx="21132">
                  <c:v>-19.3195266272189</c:v>
                </c:pt>
                <c:pt idx="21133">
                  <c:v>-19.9526627218935</c:v>
                </c:pt>
                <c:pt idx="21134">
                  <c:v>-20.6301775147929</c:v>
                </c:pt>
                <c:pt idx="21135">
                  <c:v>-21.2751479289941</c:v>
                </c:pt>
                <c:pt idx="21136">
                  <c:v>-21.9230769230769</c:v>
                </c:pt>
                <c:pt idx="21137">
                  <c:v>-22.5976331360947</c:v>
                </c:pt>
                <c:pt idx="21138">
                  <c:v>-23.3047337278107</c:v>
                </c:pt>
                <c:pt idx="21139">
                  <c:v>-23.9940828402367</c:v>
                </c:pt>
                <c:pt idx="21140">
                  <c:v>-24.5887573964497</c:v>
                </c:pt>
                <c:pt idx="21141">
                  <c:v>-25.1272189349112</c:v>
                </c:pt>
                <c:pt idx="21142">
                  <c:v>-25.6449704142012</c:v>
                </c:pt>
                <c:pt idx="21143">
                  <c:v>-26.1656804733728</c:v>
                </c:pt>
                <c:pt idx="21144">
                  <c:v>-26.6627218934911</c:v>
                </c:pt>
                <c:pt idx="21145">
                  <c:v>-27.1213017751479</c:v>
                </c:pt>
                <c:pt idx="21146">
                  <c:v>-27.4644970414201</c:v>
                </c:pt>
                <c:pt idx="21147">
                  <c:v>-27.7958579881657</c:v>
                </c:pt>
                <c:pt idx="21148">
                  <c:v>-28.0177514792899</c:v>
                </c:pt>
                <c:pt idx="21149">
                  <c:v>-28.1331360946746</c:v>
                </c:pt>
                <c:pt idx="21150">
                  <c:v>-28.2159763313609</c:v>
                </c:pt>
                <c:pt idx="21151">
                  <c:v>-28.2692307692308</c:v>
                </c:pt>
                <c:pt idx="21152">
                  <c:v>-28.3520710059172</c:v>
                </c:pt>
                <c:pt idx="21153">
                  <c:v>-28.4201183431953</c:v>
                </c:pt>
                <c:pt idx="21154">
                  <c:v>-28.491124260355</c:v>
                </c:pt>
                <c:pt idx="21155">
                  <c:v>-28.5266272189349</c:v>
                </c:pt>
                <c:pt idx="21156">
                  <c:v>-28.4289940828402</c:v>
                </c:pt>
                <c:pt idx="21157">
                  <c:v>-28.2366863905325</c:v>
                </c:pt>
                <c:pt idx="21158">
                  <c:v>-27.9940828402367</c:v>
                </c:pt>
                <c:pt idx="21159">
                  <c:v>-27.6804733727811</c:v>
                </c:pt>
                <c:pt idx="21160">
                  <c:v>-27.2810650887574</c:v>
                </c:pt>
                <c:pt idx="21161">
                  <c:v>-26.8934911242604</c:v>
                </c:pt>
                <c:pt idx="21162">
                  <c:v>-26.5177514792899</c:v>
                </c:pt>
                <c:pt idx="21163">
                  <c:v>-26.0621301775148</c:v>
                </c:pt>
                <c:pt idx="21164">
                  <c:v>-25.5177514792899</c:v>
                </c:pt>
                <c:pt idx="21165">
                  <c:v>-24.8905325443787</c:v>
                </c:pt>
                <c:pt idx="21166">
                  <c:v>-24.3047337278107</c:v>
                </c:pt>
                <c:pt idx="21167">
                  <c:v>-23.7189349112426</c:v>
                </c:pt>
                <c:pt idx="21168">
                  <c:v>-23.0355029585799</c:v>
                </c:pt>
                <c:pt idx="21169">
                  <c:v>-22.3047337278106</c:v>
                </c:pt>
                <c:pt idx="21170">
                  <c:v>-21.585798816568</c:v>
                </c:pt>
                <c:pt idx="21171">
                  <c:v>-20.810650887574</c:v>
                </c:pt>
                <c:pt idx="21172">
                  <c:v>-20.0621301775148</c:v>
                </c:pt>
                <c:pt idx="21173">
                  <c:v>-19.292899408284</c:v>
                </c:pt>
                <c:pt idx="21174">
                  <c:v>-18.5680473372781</c:v>
                </c:pt>
                <c:pt idx="21175">
                  <c:v>-17.8520710059172</c:v>
                </c:pt>
                <c:pt idx="21176">
                  <c:v>-17.207100591716</c:v>
                </c:pt>
                <c:pt idx="21177">
                  <c:v>-16.5917159763314</c:v>
                </c:pt>
                <c:pt idx="21178">
                  <c:v>-15.9615384615385</c:v>
                </c:pt>
                <c:pt idx="21179">
                  <c:v>-15.3313609467456</c:v>
                </c:pt>
                <c:pt idx="21180">
                  <c:v>-14.6715976331361</c:v>
                </c:pt>
                <c:pt idx="21181">
                  <c:v>-14.0414201183432</c:v>
                </c:pt>
                <c:pt idx="21182">
                  <c:v>-13.414201183432</c:v>
                </c:pt>
                <c:pt idx="21183">
                  <c:v>-12.7751479289941</c:v>
                </c:pt>
                <c:pt idx="21184">
                  <c:v>-12.1538461538462</c:v>
                </c:pt>
                <c:pt idx="21185">
                  <c:v>-11.5325443786982</c:v>
                </c:pt>
                <c:pt idx="21186">
                  <c:v>-10.9378698224852</c:v>
                </c:pt>
                <c:pt idx="21187">
                  <c:v>-10.3136094674556</c:v>
                </c:pt>
                <c:pt idx="21188">
                  <c:v>-9.62130177514793</c:v>
                </c:pt>
                <c:pt idx="21189">
                  <c:v>-8.90828402366864</c:v>
                </c:pt>
                <c:pt idx="21190">
                  <c:v>-8.2189349112426</c:v>
                </c:pt>
                <c:pt idx="21191">
                  <c:v>-7.6094674556213</c:v>
                </c:pt>
                <c:pt idx="21192">
                  <c:v>-6.98224852071006</c:v>
                </c:pt>
                <c:pt idx="21193">
                  <c:v>-6.37278106508876</c:v>
                </c:pt>
                <c:pt idx="21194">
                  <c:v>-5.82248520710059</c:v>
                </c:pt>
                <c:pt idx="21195">
                  <c:v>-5.31065088757396</c:v>
                </c:pt>
                <c:pt idx="21196">
                  <c:v>-4.76331360946746</c:v>
                </c:pt>
                <c:pt idx="21197">
                  <c:v>-4.20710059171598</c:v>
                </c:pt>
                <c:pt idx="21198">
                  <c:v>-3.62721893491124</c:v>
                </c:pt>
                <c:pt idx="21199">
                  <c:v>-3.02366863905325</c:v>
                </c:pt>
                <c:pt idx="21200">
                  <c:v>-2.40532544378698</c:v>
                </c:pt>
                <c:pt idx="21201">
                  <c:v>-1.84319526627219</c:v>
                </c:pt>
                <c:pt idx="21202">
                  <c:v>-1.23668639053255</c:v>
                </c:pt>
                <c:pt idx="21203">
                  <c:v>-0.636094674556214</c:v>
                </c:pt>
                <c:pt idx="21204">
                  <c:v>-0.0532544378698226</c:v>
                </c:pt>
                <c:pt idx="21205">
                  <c:v>0.505917159763313</c:v>
                </c:pt>
                <c:pt idx="21206">
                  <c:v>1.02662721893491</c:v>
                </c:pt>
                <c:pt idx="21207">
                  <c:v>1.51479289940828</c:v>
                </c:pt>
                <c:pt idx="21208">
                  <c:v>1.96449704142012</c:v>
                </c:pt>
                <c:pt idx="21209">
                  <c:v>2.34615384615385</c:v>
                </c:pt>
                <c:pt idx="21210">
                  <c:v>2.69526627218935</c:v>
                </c:pt>
                <c:pt idx="21211">
                  <c:v>2.97337278106509</c:v>
                </c:pt>
                <c:pt idx="21212">
                  <c:v>3.18343195266272</c:v>
                </c:pt>
                <c:pt idx="21213">
                  <c:v>3.32544378698225</c:v>
                </c:pt>
                <c:pt idx="21214">
                  <c:v>3.39349112426036</c:v>
                </c:pt>
                <c:pt idx="21215">
                  <c:v>3.3698224852071</c:v>
                </c:pt>
                <c:pt idx="21216">
                  <c:v>3.26923076923077</c:v>
                </c:pt>
                <c:pt idx="21217">
                  <c:v>3.14497041420118</c:v>
                </c:pt>
                <c:pt idx="21218">
                  <c:v>2.95266272189349</c:v>
                </c:pt>
                <c:pt idx="21219">
                  <c:v>2.69526627218935</c:v>
                </c:pt>
                <c:pt idx="21220">
                  <c:v>2.38165680473373</c:v>
                </c:pt>
                <c:pt idx="21221">
                  <c:v>2.01775147928994</c:v>
                </c:pt>
                <c:pt idx="21222">
                  <c:v>1.57692307692308</c:v>
                </c:pt>
                <c:pt idx="21223">
                  <c:v>1.03550295857988</c:v>
                </c:pt>
                <c:pt idx="21224">
                  <c:v>0.411242603550295</c:v>
                </c:pt>
                <c:pt idx="21225">
                  <c:v>-0.307692307692308</c:v>
                </c:pt>
                <c:pt idx="21226">
                  <c:v>-1.07396449704142</c:v>
                </c:pt>
                <c:pt idx="21227">
                  <c:v>-1.83727810650888</c:v>
                </c:pt>
                <c:pt idx="21228">
                  <c:v>-2.62426035502959</c:v>
                </c:pt>
                <c:pt idx="21229">
                  <c:v>-3.36390532544379</c:v>
                </c:pt>
                <c:pt idx="21230">
                  <c:v>-4.12130177514793</c:v>
                </c:pt>
                <c:pt idx="21231">
                  <c:v>-4.8491124260355</c:v>
                </c:pt>
                <c:pt idx="21232">
                  <c:v>-5.55029585798817</c:v>
                </c:pt>
                <c:pt idx="21233">
                  <c:v>-6.22781065088757</c:v>
                </c:pt>
                <c:pt idx="21234">
                  <c:v>-6.92899408284024</c:v>
                </c:pt>
                <c:pt idx="21235">
                  <c:v>-7.60355029585799</c:v>
                </c:pt>
                <c:pt idx="21236">
                  <c:v>-8.30769230769231</c:v>
                </c:pt>
                <c:pt idx="21237">
                  <c:v>-8.97337278106509</c:v>
                </c:pt>
                <c:pt idx="21238">
                  <c:v>-9.56213017751479</c:v>
                </c:pt>
                <c:pt idx="21239">
                  <c:v>-10.1094674556213</c:v>
                </c:pt>
                <c:pt idx="21240">
                  <c:v>-10.6390532544379</c:v>
                </c:pt>
                <c:pt idx="21241">
                  <c:v>-11.1656804733728</c:v>
                </c:pt>
                <c:pt idx="21242">
                  <c:v>-11.6686390532544</c:v>
                </c:pt>
                <c:pt idx="21243">
                  <c:v>-12.0976331360947</c:v>
                </c:pt>
                <c:pt idx="21244">
                  <c:v>-12.4822485207101</c:v>
                </c:pt>
                <c:pt idx="21245">
                  <c:v>-12.8520710059172</c:v>
                </c:pt>
                <c:pt idx="21246">
                  <c:v>-13.1863905325444</c:v>
                </c:pt>
                <c:pt idx="21247">
                  <c:v>-13.4674556213018</c:v>
                </c:pt>
                <c:pt idx="21248">
                  <c:v>-13.7307692307692</c:v>
                </c:pt>
                <c:pt idx="21249">
                  <c:v>-13.9171597633136</c:v>
                </c:pt>
                <c:pt idx="21250">
                  <c:v>-14.0502958579882</c:v>
                </c:pt>
                <c:pt idx="21251">
                  <c:v>-14.103550295858</c:v>
                </c:pt>
                <c:pt idx="21252">
                  <c:v>-14.0976331360947</c:v>
                </c:pt>
                <c:pt idx="21253">
                  <c:v>-14.0650887573965</c:v>
                </c:pt>
                <c:pt idx="21254">
                  <c:v>-13.9881656804734</c:v>
                </c:pt>
                <c:pt idx="21255">
                  <c:v>-13.9171597633136</c:v>
                </c:pt>
                <c:pt idx="21256">
                  <c:v>-13.8047337278107</c:v>
                </c:pt>
                <c:pt idx="21257">
                  <c:v>-13.707100591716</c:v>
                </c:pt>
                <c:pt idx="21258">
                  <c:v>-13.5769230769231</c:v>
                </c:pt>
                <c:pt idx="21259">
                  <c:v>-13.4023668639053</c:v>
                </c:pt>
                <c:pt idx="21260">
                  <c:v>-13.1863905325444</c:v>
                </c:pt>
                <c:pt idx="21261">
                  <c:v>-12.9230769230769</c:v>
                </c:pt>
                <c:pt idx="21262">
                  <c:v>-12.6065088757396</c:v>
                </c:pt>
                <c:pt idx="21263">
                  <c:v>-12.2899408284024</c:v>
                </c:pt>
                <c:pt idx="21264">
                  <c:v>-12.0414201183432</c:v>
                </c:pt>
                <c:pt idx="21265">
                  <c:v>-11.8431952662722</c:v>
                </c:pt>
                <c:pt idx="21266">
                  <c:v>-11.6745562130178</c:v>
                </c:pt>
                <c:pt idx="21267">
                  <c:v>-11.5295857988166</c:v>
                </c:pt>
                <c:pt idx="21268">
                  <c:v>-11.3934911242604</c:v>
                </c:pt>
                <c:pt idx="21269">
                  <c:v>-11.2958579881657</c:v>
                </c:pt>
                <c:pt idx="21270">
                  <c:v>-11.1834319526627</c:v>
                </c:pt>
                <c:pt idx="21271">
                  <c:v>-11.0443786982249</c:v>
                </c:pt>
                <c:pt idx="21272">
                  <c:v>-10.9467455621302</c:v>
                </c:pt>
                <c:pt idx="21273">
                  <c:v>-10.8846153846154</c:v>
                </c:pt>
                <c:pt idx="21274">
                  <c:v>-10.8195266272189</c:v>
                </c:pt>
                <c:pt idx="21275">
                  <c:v>-10.7455621301775</c:v>
                </c:pt>
                <c:pt idx="21276">
                  <c:v>-10.6538461538462</c:v>
                </c:pt>
                <c:pt idx="21277">
                  <c:v>-10.5384615384615</c:v>
                </c:pt>
                <c:pt idx="21278">
                  <c:v>-10.405325443787</c:v>
                </c:pt>
                <c:pt idx="21279">
                  <c:v>-10.2337278106509</c:v>
                </c:pt>
                <c:pt idx="21280">
                  <c:v>-10.0295857988166</c:v>
                </c:pt>
                <c:pt idx="21281">
                  <c:v>-9.82544378698225</c:v>
                </c:pt>
                <c:pt idx="21282">
                  <c:v>-9.61834319526627</c:v>
                </c:pt>
                <c:pt idx="21283">
                  <c:v>-9.3905325443787</c:v>
                </c:pt>
                <c:pt idx="21284">
                  <c:v>-9.17751479289941</c:v>
                </c:pt>
                <c:pt idx="21285">
                  <c:v>-8.95562130177515</c:v>
                </c:pt>
                <c:pt idx="21286">
                  <c:v>-8.74852071005917</c:v>
                </c:pt>
                <c:pt idx="21287">
                  <c:v>-8.61538461538462</c:v>
                </c:pt>
                <c:pt idx="21288">
                  <c:v>-8.51775147928994</c:v>
                </c:pt>
                <c:pt idx="21289">
                  <c:v>-8.42899408284024</c:v>
                </c:pt>
                <c:pt idx="21290">
                  <c:v>-8.32544378698225</c:v>
                </c:pt>
                <c:pt idx="21291">
                  <c:v>-8.18934911242604</c:v>
                </c:pt>
                <c:pt idx="21292">
                  <c:v>-8.04437869822485</c:v>
                </c:pt>
                <c:pt idx="21293">
                  <c:v>-7.80177514792899</c:v>
                </c:pt>
                <c:pt idx="21294">
                  <c:v>-7.49704142011834</c:v>
                </c:pt>
                <c:pt idx="21295">
                  <c:v>-7.18639053254438</c:v>
                </c:pt>
                <c:pt idx="21296">
                  <c:v>-6.87869822485207</c:v>
                </c:pt>
                <c:pt idx="21297">
                  <c:v>-6.55325443786982</c:v>
                </c:pt>
                <c:pt idx="21298">
                  <c:v>-6.13609467455621</c:v>
                </c:pt>
                <c:pt idx="21299">
                  <c:v>-5.6301775147929</c:v>
                </c:pt>
                <c:pt idx="21300">
                  <c:v>-5.07396449704142</c:v>
                </c:pt>
                <c:pt idx="21301">
                  <c:v>-4.49112426035503</c:v>
                </c:pt>
                <c:pt idx="21302">
                  <c:v>-3.89644970414201</c:v>
                </c:pt>
                <c:pt idx="21303">
                  <c:v>-3.28402366863905</c:v>
                </c:pt>
                <c:pt idx="21304">
                  <c:v>-2.68639053254438</c:v>
                </c:pt>
                <c:pt idx="21305">
                  <c:v>-2.10650887573964</c:v>
                </c:pt>
                <c:pt idx="21306">
                  <c:v>-1.59467455621302</c:v>
                </c:pt>
                <c:pt idx="21307">
                  <c:v>-1.09171597633136</c:v>
                </c:pt>
                <c:pt idx="21308">
                  <c:v>-0.618343195266272</c:v>
                </c:pt>
                <c:pt idx="21309">
                  <c:v>-0.162721893491124</c:v>
                </c:pt>
                <c:pt idx="21310">
                  <c:v>0.278106508875739</c:v>
                </c:pt>
                <c:pt idx="21311">
                  <c:v>0.701183431952662</c:v>
                </c:pt>
                <c:pt idx="21312">
                  <c:v>1.14497041420118</c:v>
                </c:pt>
                <c:pt idx="21313">
                  <c:v>1.68934911242604</c:v>
                </c:pt>
                <c:pt idx="21314">
                  <c:v>2.2810650887574</c:v>
                </c:pt>
                <c:pt idx="21315">
                  <c:v>2.90532544378698</c:v>
                </c:pt>
                <c:pt idx="21316">
                  <c:v>3.59171597633136</c:v>
                </c:pt>
                <c:pt idx="21317">
                  <c:v>4.35502958579882</c:v>
                </c:pt>
                <c:pt idx="21318">
                  <c:v>5.18639053254438</c:v>
                </c:pt>
                <c:pt idx="21319">
                  <c:v>5.97633136094675</c:v>
                </c:pt>
                <c:pt idx="21320">
                  <c:v>6.76331360946746</c:v>
                </c:pt>
                <c:pt idx="21321">
                  <c:v>7.5887573964497</c:v>
                </c:pt>
                <c:pt idx="21322">
                  <c:v>8.4112426035503</c:v>
                </c:pt>
                <c:pt idx="21323">
                  <c:v>9.2189349112426</c:v>
                </c:pt>
                <c:pt idx="21324">
                  <c:v>9.96449704142012</c:v>
                </c:pt>
                <c:pt idx="21325">
                  <c:v>10.6213017751479</c:v>
                </c:pt>
                <c:pt idx="21326">
                  <c:v>11.1715976331361</c:v>
                </c:pt>
                <c:pt idx="21327">
                  <c:v>11.5828402366864</c:v>
                </c:pt>
                <c:pt idx="21328">
                  <c:v>11.9260355029586</c:v>
                </c:pt>
                <c:pt idx="21329">
                  <c:v>12.1715976331361</c:v>
                </c:pt>
                <c:pt idx="21330">
                  <c:v>12.3461538461538</c:v>
                </c:pt>
                <c:pt idx="21331">
                  <c:v>12.491124260355</c:v>
                </c:pt>
                <c:pt idx="21332">
                  <c:v>12.6627218934911</c:v>
                </c:pt>
                <c:pt idx="21333">
                  <c:v>12.8136094674556</c:v>
                </c:pt>
                <c:pt idx="21334">
                  <c:v>12.9733727810651</c:v>
                </c:pt>
                <c:pt idx="21335">
                  <c:v>13.1390532544379</c:v>
                </c:pt>
                <c:pt idx="21336">
                  <c:v>13.2958579881657</c:v>
                </c:pt>
                <c:pt idx="21337">
                  <c:v>13.4023668639053</c:v>
                </c:pt>
                <c:pt idx="21338">
                  <c:v>13.4970414201183</c:v>
                </c:pt>
                <c:pt idx="21339">
                  <c:v>13.5532544378698</c:v>
                </c:pt>
                <c:pt idx="21340">
                  <c:v>13.6301775147929</c:v>
                </c:pt>
                <c:pt idx="21341">
                  <c:v>13.6952662721893</c:v>
                </c:pt>
                <c:pt idx="21342">
                  <c:v>13.6923076923077</c:v>
                </c:pt>
                <c:pt idx="21343">
                  <c:v>13.5976331360947</c:v>
                </c:pt>
                <c:pt idx="21344">
                  <c:v>13.4112426035503</c:v>
                </c:pt>
                <c:pt idx="21345">
                  <c:v>13.1745562130178</c:v>
                </c:pt>
                <c:pt idx="21346">
                  <c:v>12.8491124260355</c:v>
                </c:pt>
                <c:pt idx="21347">
                  <c:v>12.4171597633136</c:v>
                </c:pt>
                <c:pt idx="21348">
                  <c:v>11.9230769230769</c:v>
                </c:pt>
                <c:pt idx="21349">
                  <c:v>11.387573964497</c:v>
                </c:pt>
                <c:pt idx="21350">
                  <c:v>10.7899408284024</c:v>
                </c:pt>
                <c:pt idx="21351">
                  <c:v>10.1420118343195</c:v>
                </c:pt>
                <c:pt idx="21352">
                  <c:v>9.50295857988166</c:v>
                </c:pt>
                <c:pt idx="21353">
                  <c:v>8.90236686390533</c:v>
                </c:pt>
                <c:pt idx="21354">
                  <c:v>8.26331360946746</c:v>
                </c:pt>
                <c:pt idx="21355">
                  <c:v>7.63609467455621</c:v>
                </c:pt>
                <c:pt idx="21356">
                  <c:v>7.03550295857988</c:v>
                </c:pt>
                <c:pt idx="21357">
                  <c:v>6.42011834319527</c:v>
                </c:pt>
                <c:pt idx="21358">
                  <c:v>5.76331360946746</c:v>
                </c:pt>
                <c:pt idx="21359">
                  <c:v>5.07692307692308</c:v>
                </c:pt>
                <c:pt idx="21360">
                  <c:v>4.37869822485207</c:v>
                </c:pt>
                <c:pt idx="21361">
                  <c:v>3.68343195266272</c:v>
                </c:pt>
                <c:pt idx="21362">
                  <c:v>2.97041420118343</c:v>
                </c:pt>
                <c:pt idx="21363">
                  <c:v>2.30473372781065</c:v>
                </c:pt>
                <c:pt idx="21364">
                  <c:v>1.63609467455621</c:v>
                </c:pt>
                <c:pt idx="21365">
                  <c:v>0.914201183431952</c:v>
                </c:pt>
                <c:pt idx="21366">
                  <c:v>0.0946745562130178</c:v>
                </c:pt>
                <c:pt idx="21367">
                  <c:v>-0.77810650887574</c:v>
                </c:pt>
                <c:pt idx="21368">
                  <c:v>-1.68639053254438</c:v>
                </c:pt>
                <c:pt idx="21369">
                  <c:v>-2.6508875739645</c:v>
                </c:pt>
                <c:pt idx="21370">
                  <c:v>-3.65976331360947</c:v>
                </c:pt>
                <c:pt idx="21371">
                  <c:v>-4.69822485207101</c:v>
                </c:pt>
                <c:pt idx="21372">
                  <c:v>-5.74852071005917</c:v>
                </c:pt>
                <c:pt idx="21373">
                  <c:v>-6.81360946745562</c:v>
                </c:pt>
                <c:pt idx="21374">
                  <c:v>-7.94970414201183</c:v>
                </c:pt>
                <c:pt idx="21375">
                  <c:v>-9.16568047337278</c:v>
                </c:pt>
                <c:pt idx="21376">
                  <c:v>-10.3994082840237</c:v>
                </c:pt>
                <c:pt idx="21377">
                  <c:v>-11.6449704142012</c:v>
                </c:pt>
                <c:pt idx="21378">
                  <c:v>-12.8934911242604</c:v>
                </c:pt>
                <c:pt idx="21379">
                  <c:v>-14.1272189349112</c:v>
                </c:pt>
                <c:pt idx="21380">
                  <c:v>-15.3461538461538</c:v>
                </c:pt>
                <c:pt idx="21381">
                  <c:v>-16.5887573964497</c:v>
                </c:pt>
                <c:pt idx="21382">
                  <c:v>-17.8727810650888</c:v>
                </c:pt>
                <c:pt idx="21383">
                  <c:v>-19.2130177514793</c:v>
                </c:pt>
                <c:pt idx="21384">
                  <c:v>-20.5769230769231</c:v>
                </c:pt>
                <c:pt idx="21385">
                  <c:v>-21.9526627218935</c:v>
                </c:pt>
                <c:pt idx="21386">
                  <c:v>-23.3520710059172</c:v>
                </c:pt>
                <c:pt idx="21387">
                  <c:v>-24.7307692307692</c:v>
                </c:pt>
                <c:pt idx="21388">
                  <c:v>-26.0650887573964</c:v>
                </c:pt>
                <c:pt idx="21389">
                  <c:v>-27.4497041420118</c:v>
                </c:pt>
                <c:pt idx="21390">
                  <c:v>-28.8639053254438</c:v>
                </c:pt>
                <c:pt idx="21391">
                  <c:v>-30.2751479289941</c:v>
                </c:pt>
                <c:pt idx="21392">
                  <c:v>-31.6686390532544</c:v>
                </c:pt>
                <c:pt idx="21393">
                  <c:v>-33.0710059171598</c:v>
                </c:pt>
                <c:pt idx="21394">
                  <c:v>-34.4023668639053</c:v>
                </c:pt>
                <c:pt idx="21395">
                  <c:v>-35.6331360946746</c:v>
                </c:pt>
                <c:pt idx="21396">
                  <c:v>-36.7485207100592</c:v>
                </c:pt>
                <c:pt idx="21397">
                  <c:v>-37.7869822485207</c:v>
                </c:pt>
                <c:pt idx="21398">
                  <c:v>-38.7573964497041</c:v>
                </c:pt>
                <c:pt idx="21399">
                  <c:v>-39.6242603550296</c:v>
                </c:pt>
                <c:pt idx="21400">
                  <c:v>-40.387573964497</c:v>
                </c:pt>
                <c:pt idx="21401">
                  <c:v>-41.0502958579882</c:v>
                </c:pt>
                <c:pt idx="21402">
                  <c:v>-41.6065088757396</c:v>
                </c:pt>
                <c:pt idx="21403">
                  <c:v>-42.0443786982249</c:v>
                </c:pt>
                <c:pt idx="21404">
                  <c:v>-42.4230769230769</c:v>
                </c:pt>
                <c:pt idx="21405">
                  <c:v>-42.7781065088757</c:v>
                </c:pt>
                <c:pt idx="21406">
                  <c:v>-43.0680473372781</c:v>
                </c:pt>
                <c:pt idx="21407">
                  <c:v>-43.3313609467456</c:v>
                </c:pt>
                <c:pt idx="21408">
                  <c:v>-43.5414201183432</c:v>
                </c:pt>
                <c:pt idx="21409">
                  <c:v>-43.6479289940828</c:v>
                </c:pt>
                <c:pt idx="21410">
                  <c:v>-43.6834319526627</c:v>
                </c:pt>
                <c:pt idx="21411">
                  <c:v>-43.6360946745562</c:v>
                </c:pt>
                <c:pt idx="21412">
                  <c:v>-43.5769230769231</c:v>
                </c:pt>
                <c:pt idx="21413">
                  <c:v>-43.5473372781065</c:v>
                </c:pt>
                <c:pt idx="21414">
                  <c:v>-43.4822485207101</c:v>
                </c:pt>
                <c:pt idx="21415">
                  <c:v>-43.3934911242604</c:v>
                </c:pt>
                <c:pt idx="21416">
                  <c:v>-43.2751479289941</c:v>
                </c:pt>
                <c:pt idx="21417">
                  <c:v>-43.0769230769231</c:v>
                </c:pt>
                <c:pt idx="21418">
                  <c:v>-42.8076923076923</c:v>
                </c:pt>
                <c:pt idx="21419">
                  <c:v>-42.4467455621302</c:v>
                </c:pt>
                <c:pt idx="21420">
                  <c:v>-42.0473372781065</c:v>
                </c:pt>
                <c:pt idx="21421">
                  <c:v>-41.6213017751479</c:v>
                </c:pt>
                <c:pt idx="21422">
                  <c:v>-41.1656804733728</c:v>
                </c:pt>
                <c:pt idx="21423">
                  <c:v>-40.7041420118343</c:v>
                </c:pt>
                <c:pt idx="21424">
                  <c:v>-40.198224852071</c:v>
                </c:pt>
                <c:pt idx="21425">
                  <c:v>-39.6686390532544</c:v>
                </c:pt>
                <c:pt idx="21426">
                  <c:v>-39.0798816568047</c:v>
                </c:pt>
                <c:pt idx="21427">
                  <c:v>-38.508875739645</c:v>
                </c:pt>
                <c:pt idx="21428">
                  <c:v>-37.8786982248521</c:v>
                </c:pt>
                <c:pt idx="21429">
                  <c:v>-37.2248520710059</c:v>
                </c:pt>
                <c:pt idx="21430">
                  <c:v>-36.5266272189349</c:v>
                </c:pt>
                <c:pt idx="21431">
                  <c:v>-35.7662721893491</c:v>
                </c:pt>
                <c:pt idx="21432">
                  <c:v>-34.9704142011834</c:v>
                </c:pt>
                <c:pt idx="21433">
                  <c:v>-34.1479289940828</c:v>
                </c:pt>
                <c:pt idx="21434">
                  <c:v>-33.3313609467456</c:v>
                </c:pt>
                <c:pt idx="21435">
                  <c:v>-32.5887573964497</c:v>
                </c:pt>
                <c:pt idx="21436">
                  <c:v>-31.8284023668639</c:v>
                </c:pt>
                <c:pt idx="21437">
                  <c:v>-31.0502958579882</c:v>
                </c:pt>
                <c:pt idx="21438">
                  <c:v>-30.2041420118343</c:v>
                </c:pt>
                <c:pt idx="21439">
                  <c:v>-29.3284023668639</c:v>
                </c:pt>
                <c:pt idx="21440">
                  <c:v>-28.4615384615385</c:v>
                </c:pt>
                <c:pt idx="21441">
                  <c:v>-27.5887573964497</c:v>
                </c:pt>
                <c:pt idx="21442">
                  <c:v>-26.707100591716</c:v>
                </c:pt>
                <c:pt idx="21443">
                  <c:v>-25.905325443787</c:v>
                </c:pt>
                <c:pt idx="21444">
                  <c:v>-25.1183431952663</c:v>
                </c:pt>
                <c:pt idx="21445">
                  <c:v>-24.3224852071006</c:v>
                </c:pt>
                <c:pt idx="21446">
                  <c:v>-23.5</c:v>
                </c:pt>
                <c:pt idx="21447">
                  <c:v>-22.6479289940828</c:v>
                </c:pt>
                <c:pt idx="21448">
                  <c:v>-21.7751479289941</c:v>
                </c:pt>
                <c:pt idx="21449">
                  <c:v>-20.896449704142</c:v>
                </c:pt>
                <c:pt idx="21450">
                  <c:v>-20.0739644970414</c:v>
                </c:pt>
                <c:pt idx="21451">
                  <c:v>-19.3076923076923</c:v>
                </c:pt>
                <c:pt idx="21452">
                  <c:v>-18.6065088757396</c:v>
                </c:pt>
                <c:pt idx="21453">
                  <c:v>-17.8343195266272</c:v>
                </c:pt>
                <c:pt idx="21454">
                  <c:v>-17.103550295858</c:v>
                </c:pt>
                <c:pt idx="21455">
                  <c:v>-16.4437869822485</c:v>
                </c:pt>
                <c:pt idx="21456">
                  <c:v>-15.8047337278106</c:v>
                </c:pt>
                <c:pt idx="21457">
                  <c:v>-15.2011834319527</c:v>
                </c:pt>
                <c:pt idx="21458">
                  <c:v>-14.6627218934911</c:v>
                </c:pt>
                <c:pt idx="21459">
                  <c:v>-14.1804733727811</c:v>
                </c:pt>
                <c:pt idx="21460">
                  <c:v>-13.698224852071</c:v>
                </c:pt>
                <c:pt idx="21461">
                  <c:v>-13.1804733727811</c:v>
                </c:pt>
                <c:pt idx="21462">
                  <c:v>-12.7041420118343</c:v>
                </c:pt>
                <c:pt idx="21463">
                  <c:v>-12.2633136094675</c:v>
                </c:pt>
                <c:pt idx="21464">
                  <c:v>-11.8284023668639</c:v>
                </c:pt>
                <c:pt idx="21465">
                  <c:v>-11.3491124260355</c:v>
                </c:pt>
                <c:pt idx="21466">
                  <c:v>-10.9319526627219</c:v>
                </c:pt>
                <c:pt idx="21467">
                  <c:v>-10.5059171597633</c:v>
                </c:pt>
                <c:pt idx="21468">
                  <c:v>-10.0532544378698</c:v>
                </c:pt>
                <c:pt idx="21469">
                  <c:v>-9.56508875739645</c:v>
                </c:pt>
                <c:pt idx="21470">
                  <c:v>-9.10650887573965</c:v>
                </c:pt>
                <c:pt idx="21471">
                  <c:v>-8.69822485207101</c:v>
                </c:pt>
                <c:pt idx="21472">
                  <c:v>-8.33727810650888</c:v>
                </c:pt>
                <c:pt idx="21473">
                  <c:v>-8.03550295857988</c:v>
                </c:pt>
                <c:pt idx="21474">
                  <c:v>-7.80177514792899</c:v>
                </c:pt>
                <c:pt idx="21475">
                  <c:v>-7.60059171597633</c:v>
                </c:pt>
                <c:pt idx="21476">
                  <c:v>-7.3905325443787</c:v>
                </c:pt>
                <c:pt idx="21477">
                  <c:v>-7.19230769230769</c:v>
                </c:pt>
                <c:pt idx="21478">
                  <c:v>-7.00591715976331</c:v>
                </c:pt>
                <c:pt idx="21479">
                  <c:v>-6.85502958579882</c:v>
                </c:pt>
                <c:pt idx="21480">
                  <c:v>-6.77514792899408</c:v>
                </c:pt>
                <c:pt idx="21481">
                  <c:v>-6.70414201183432</c:v>
                </c:pt>
                <c:pt idx="21482">
                  <c:v>-6.67751479289941</c:v>
                </c:pt>
                <c:pt idx="21483">
                  <c:v>-6.74260355029586</c:v>
                </c:pt>
                <c:pt idx="21484">
                  <c:v>-6.81952662721893</c:v>
                </c:pt>
                <c:pt idx="21485">
                  <c:v>-6.85798816568047</c:v>
                </c:pt>
                <c:pt idx="21486">
                  <c:v>-6.97337278106509</c:v>
                </c:pt>
                <c:pt idx="21487">
                  <c:v>-7.13313609467456</c:v>
                </c:pt>
                <c:pt idx="21488">
                  <c:v>-7.30473372781065</c:v>
                </c:pt>
                <c:pt idx="21489">
                  <c:v>-7.53550295857988</c:v>
                </c:pt>
                <c:pt idx="21490">
                  <c:v>-7.82840236686391</c:v>
                </c:pt>
                <c:pt idx="21491">
                  <c:v>-8.20710059171598</c:v>
                </c:pt>
                <c:pt idx="21492">
                  <c:v>-8.61538461538462</c:v>
                </c:pt>
                <c:pt idx="21493">
                  <c:v>-9.0414201183432</c:v>
                </c:pt>
                <c:pt idx="21494">
                  <c:v>-9.55621301775148</c:v>
                </c:pt>
                <c:pt idx="21495">
                  <c:v>-10.1360946745562</c:v>
                </c:pt>
                <c:pt idx="21496">
                  <c:v>-10.7159763313609</c:v>
                </c:pt>
                <c:pt idx="21497">
                  <c:v>-11.3195266272189</c:v>
                </c:pt>
                <c:pt idx="21498">
                  <c:v>-12.0029585798817</c:v>
                </c:pt>
                <c:pt idx="21499">
                  <c:v>-12.7130177514793</c:v>
                </c:pt>
                <c:pt idx="21500">
                  <c:v>-13.4585798816568</c:v>
                </c:pt>
                <c:pt idx="21501">
                  <c:v>-14.2307692307692</c:v>
                </c:pt>
                <c:pt idx="21502">
                  <c:v>-15.0710059171598</c:v>
                </c:pt>
                <c:pt idx="21503">
                  <c:v>-15.9852071005917</c:v>
                </c:pt>
                <c:pt idx="21504">
                  <c:v>-16.9201183431953</c:v>
                </c:pt>
                <c:pt idx="21505">
                  <c:v>-17.9378698224852</c:v>
                </c:pt>
                <c:pt idx="21506">
                  <c:v>-19.0059171597633</c:v>
                </c:pt>
                <c:pt idx="21507">
                  <c:v>-20.1094674556213</c:v>
                </c:pt>
                <c:pt idx="21508">
                  <c:v>-21.2278106508876</c:v>
                </c:pt>
                <c:pt idx="21509">
                  <c:v>-22.3313609467456</c:v>
                </c:pt>
                <c:pt idx="21510">
                  <c:v>-23.4822485207101</c:v>
                </c:pt>
                <c:pt idx="21511">
                  <c:v>-24.6745562130177</c:v>
                </c:pt>
                <c:pt idx="21512">
                  <c:v>-25.8224852071006</c:v>
                </c:pt>
                <c:pt idx="21513">
                  <c:v>-26.9526627218935</c:v>
                </c:pt>
                <c:pt idx="21514">
                  <c:v>-28.0917159763314</c:v>
                </c:pt>
                <c:pt idx="21515">
                  <c:v>-29.2248520710059</c:v>
                </c:pt>
                <c:pt idx="21516">
                  <c:v>-30.3372781065089</c:v>
                </c:pt>
                <c:pt idx="21517">
                  <c:v>-31.4674556213018</c:v>
                </c:pt>
                <c:pt idx="21518">
                  <c:v>-32.5917159763314</c:v>
                </c:pt>
                <c:pt idx="21519">
                  <c:v>-33.7455621301775</c:v>
                </c:pt>
                <c:pt idx="21520">
                  <c:v>-34.8905325443787</c:v>
                </c:pt>
                <c:pt idx="21521">
                  <c:v>-36.008875739645</c:v>
                </c:pt>
                <c:pt idx="21522">
                  <c:v>-37.1686390532544</c:v>
                </c:pt>
                <c:pt idx="21523">
                  <c:v>-38.3402366863905</c:v>
                </c:pt>
                <c:pt idx="21524">
                  <c:v>-39.4644970414201</c:v>
                </c:pt>
                <c:pt idx="21525">
                  <c:v>-40.603550295858</c:v>
                </c:pt>
                <c:pt idx="21526">
                  <c:v>-41.7366863905326</c:v>
                </c:pt>
                <c:pt idx="21527">
                  <c:v>-42.8550295857988</c:v>
                </c:pt>
                <c:pt idx="21528">
                  <c:v>-43.8786982248521</c:v>
                </c:pt>
                <c:pt idx="21529">
                  <c:v>-44.819526627219</c:v>
                </c:pt>
                <c:pt idx="21530">
                  <c:v>-45.715976331361</c:v>
                </c:pt>
                <c:pt idx="21531">
                  <c:v>-46.4763313609468</c:v>
                </c:pt>
                <c:pt idx="21532">
                  <c:v>-47.1272189349113</c:v>
                </c:pt>
                <c:pt idx="21533">
                  <c:v>-47.689349112426</c:v>
                </c:pt>
                <c:pt idx="21534">
                  <c:v>-48.2041420118343</c:v>
                </c:pt>
                <c:pt idx="21535">
                  <c:v>-48.6420118343195</c:v>
                </c:pt>
                <c:pt idx="21536">
                  <c:v>-48.9792899408284</c:v>
                </c:pt>
                <c:pt idx="21537">
                  <c:v>-49.2248520710059</c:v>
                </c:pt>
                <c:pt idx="21538">
                  <c:v>-49.3816568047337</c:v>
                </c:pt>
                <c:pt idx="21539">
                  <c:v>-49.4940828402367</c:v>
                </c:pt>
                <c:pt idx="21540">
                  <c:v>-49.5532544378698</c:v>
                </c:pt>
                <c:pt idx="21541">
                  <c:v>-49.5443786982249</c:v>
                </c:pt>
                <c:pt idx="21542">
                  <c:v>-49.4763313609467</c:v>
                </c:pt>
                <c:pt idx="21543">
                  <c:v>-49.3372781065089</c:v>
                </c:pt>
                <c:pt idx="21544">
                  <c:v>-49.1242603550296</c:v>
                </c:pt>
                <c:pt idx="21545">
                  <c:v>-48.792899408284</c:v>
                </c:pt>
                <c:pt idx="21546">
                  <c:v>-48.3757396449704</c:v>
                </c:pt>
                <c:pt idx="21547">
                  <c:v>-47.8875739644971</c:v>
                </c:pt>
                <c:pt idx="21548">
                  <c:v>-47.2662721893491</c:v>
                </c:pt>
                <c:pt idx="21549">
                  <c:v>-46.5443786982249</c:v>
                </c:pt>
                <c:pt idx="21550">
                  <c:v>-45.8224852071006</c:v>
                </c:pt>
                <c:pt idx="21551">
                  <c:v>-45.0739644970414</c:v>
                </c:pt>
                <c:pt idx="21552">
                  <c:v>-44.2633136094675</c:v>
                </c:pt>
                <c:pt idx="21553">
                  <c:v>-43.3934911242604</c:v>
                </c:pt>
                <c:pt idx="21554">
                  <c:v>-42.5147928994083</c:v>
                </c:pt>
                <c:pt idx="21555">
                  <c:v>-41.6065088757396</c:v>
                </c:pt>
                <c:pt idx="21556">
                  <c:v>-40.6715976331361</c:v>
                </c:pt>
                <c:pt idx="21557">
                  <c:v>-39.7544378698225</c:v>
                </c:pt>
                <c:pt idx="21558">
                  <c:v>-38.8254437869822</c:v>
                </c:pt>
                <c:pt idx="21559">
                  <c:v>-37.9171597633136</c:v>
                </c:pt>
                <c:pt idx="21560">
                  <c:v>-36.9644970414201</c:v>
                </c:pt>
                <c:pt idx="21561">
                  <c:v>-35.9704142011834</c:v>
                </c:pt>
                <c:pt idx="21562">
                  <c:v>-34.9260355029586</c:v>
                </c:pt>
                <c:pt idx="21563">
                  <c:v>-33.8520710059172</c:v>
                </c:pt>
                <c:pt idx="21564">
                  <c:v>-32.7692307692308</c:v>
                </c:pt>
                <c:pt idx="21565">
                  <c:v>-31.6479289940828</c:v>
                </c:pt>
                <c:pt idx="21566">
                  <c:v>-30.4970414201183</c:v>
                </c:pt>
                <c:pt idx="21567">
                  <c:v>-29.3224852071006</c:v>
                </c:pt>
                <c:pt idx="21568">
                  <c:v>-28.1538461538461</c:v>
                </c:pt>
                <c:pt idx="21569">
                  <c:v>-26.9763313609467</c:v>
                </c:pt>
                <c:pt idx="21570">
                  <c:v>-25.7958579881657</c:v>
                </c:pt>
                <c:pt idx="21571">
                  <c:v>-24.6479289940828</c:v>
                </c:pt>
                <c:pt idx="21572">
                  <c:v>-23.5</c:v>
                </c:pt>
                <c:pt idx="21573">
                  <c:v>-22.3905325443787</c:v>
                </c:pt>
                <c:pt idx="21574">
                  <c:v>-21.3727810650888</c:v>
                </c:pt>
                <c:pt idx="21575">
                  <c:v>-20.4023668639053</c:v>
                </c:pt>
                <c:pt idx="21576">
                  <c:v>-19.3846153846154</c:v>
                </c:pt>
                <c:pt idx="21577">
                  <c:v>-18.3165680473373</c:v>
                </c:pt>
                <c:pt idx="21578">
                  <c:v>-17.2189349112426</c:v>
                </c:pt>
                <c:pt idx="21579">
                  <c:v>-16.1508875739645</c:v>
                </c:pt>
                <c:pt idx="21580">
                  <c:v>-15.1183431952663</c:v>
                </c:pt>
                <c:pt idx="21581">
                  <c:v>-14.0976331360947</c:v>
                </c:pt>
                <c:pt idx="21582">
                  <c:v>-13.0621301775148</c:v>
                </c:pt>
                <c:pt idx="21583">
                  <c:v>-12.0857988165681</c:v>
                </c:pt>
                <c:pt idx="21584">
                  <c:v>-11.1804733727811</c:v>
                </c:pt>
                <c:pt idx="21585">
                  <c:v>-10.2662721893491</c:v>
                </c:pt>
                <c:pt idx="21586">
                  <c:v>-9.39349112426035</c:v>
                </c:pt>
                <c:pt idx="21587">
                  <c:v>-8.57692307692307</c:v>
                </c:pt>
                <c:pt idx="21588">
                  <c:v>-7.84319526627219</c:v>
                </c:pt>
                <c:pt idx="21589">
                  <c:v>-7.16272189349112</c:v>
                </c:pt>
                <c:pt idx="21590">
                  <c:v>-6.5207100591716</c:v>
                </c:pt>
                <c:pt idx="21591">
                  <c:v>-5.94082840236686</c:v>
                </c:pt>
                <c:pt idx="21592">
                  <c:v>-5.39644970414201</c:v>
                </c:pt>
                <c:pt idx="21593">
                  <c:v>-4.86094674556213</c:v>
                </c:pt>
                <c:pt idx="21594">
                  <c:v>-4.34023668639053</c:v>
                </c:pt>
                <c:pt idx="21595">
                  <c:v>-3.84319526627219</c:v>
                </c:pt>
                <c:pt idx="21596">
                  <c:v>-3.37278106508876</c:v>
                </c:pt>
                <c:pt idx="21597">
                  <c:v>-2.91420118343195</c:v>
                </c:pt>
                <c:pt idx="21598">
                  <c:v>-2.48224852071006</c:v>
                </c:pt>
                <c:pt idx="21599">
                  <c:v>-2.03550295857988</c:v>
                </c:pt>
                <c:pt idx="21600">
                  <c:v>-1.55917159763314</c:v>
                </c:pt>
                <c:pt idx="21601">
                  <c:v>-1.10355029585799</c:v>
                </c:pt>
                <c:pt idx="21602">
                  <c:v>-0.680473372781065</c:v>
                </c:pt>
                <c:pt idx="21603">
                  <c:v>-0.313609467455621</c:v>
                </c:pt>
                <c:pt idx="21604">
                  <c:v>-0.0443786982248523</c:v>
                </c:pt>
                <c:pt idx="21605">
                  <c:v>0.207100591715976</c:v>
                </c:pt>
                <c:pt idx="21606">
                  <c:v>0.408284023668639</c:v>
                </c:pt>
                <c:pt idx="21607">
                  <c:v>0.576923076923077</c:v>
                </c:pt>
                <c:pt idx="21608">
                  <c:v>0.65680473372781</c:v>
                </c:pt>
                <c:pt idx="21609">
                  <c:v>0.742603550295858</c:v>
                </c:pt>
                <c:pt idx="21610">
                  <c:v>0.843195266272189</c:v>
                </c:pt>
                <c:pt idx="21611">
                  <c:v>0.896449704142012</c:v>
                </c:pt>
                <c:pt idx="21612">
                  <c:v>0.896449704142012</c:v>
                </c:pt>
                <c:pt idx="21613">
                  <c:v>0.855029585798816</c:v>
                </c:pt>
                <c:pt idx="21614">
                  <c:v>0.801775147928994</c:v>
                </c:pt>
                <c:pt idx="21615">
                  <c:v>0.683431952662722</c:v>
                </c:pt>
                <c:pt idx="21616">
                  <c:v>0.494082840236686</c:v>
                </c:pt>
                <c:pt idx="21617">
                  <c:v>0.289940828402367</c:v>
                </c:pt>
                <c:pt idx="21618">
                  <c:v>0.0236686390532544</c:v>
                </c:pt>
                <c:pt idx="21619">
                  <c:v>-0.307692307692308</c:v>
                </c:pt>
                <c:pt idx="21620">
                  <c:v>-0.692307692307692</c:v>
                </c:pt>
                <c:pt idx="21621">
                  <c:v>-1.09171597633136</c:v>
                </c:pt>
                <c:pt idx="21622">
                  <c:v>-1.54733727810651</c:v>
                </c:pt>
                <c:pt idx="21623">
                  <c:v>-2.09171597633136</c:v>
                </c:pt>
                <c:pt idx="21624">
                  <c:v>-2.70414201183432</c:v>
                </c:pt>
                <c:pt idx="21625">
                  <c:v>-3.38165680473373</c:v>
                </c:pt>
                <c:pt idx="21626">
                  <c:v>-4.10355029585799</c:v>
                </c:pt>
                <c:pt idx="21627">
                  <c:v>-4.84023668639053</c:v>
                </c:pt>
                <c:pt idx="21628">
                  <c:v>-5.58284023668639</c:v>
                </c:pt>
                <c:pt idx="21629">
                  <c:v>-6.33136094674556</c:v>
                </c:pt>
                <c:pt idx="21630">
                  <c:v>-7.06213017751479</c:v>
                </c:pt>
                <c:pt idx="21631">
                  <c:v>-7.78698224852071</c:v>
                </c:pt>
                <c:pt idx="21632">
                  <c:v>-8.50887573964497</c:v>
                </c:pt>
                <c:pt idx="21633">
                  <c:v>-9.2810650887574</c:v>
                </c:pt>
                <c:pt idx="21634">
                  <c:v>-10.0384615384615</c:v>
                </c:pt>
                <c:pt idx="21635">
                  <c:v>-10.7603550295858</c:v>
                </c:pt>
                <c:pt idx="21636">
                  <c:v>-11.4674556213018</c:v>
                </c:pt>
                <c:pt idx="21637">
                  <c:v>-12.1804733727811</c:v>
                </c:pt>
                <c:pt idx="21638">
                  <c:v>-12.8639053254438</c:v>
                </c:pt>
                <c:pt idx="21639">
                  <c:v>-13.5295857988166</c:v>
                </c:pt>
                <c:pt idx="21640">
                  <c:v>-14.2366863905325</c:v>
                </c:pt>
                <c:pt idx="21641">
                  <c:v>-14.9349112426036</c:v>
                </c:pt>
                <c:pt idx="21642">
                  <c:v>-15.603550295858</c:v>
                </c:pt>
                <c:pt idx="21643">
                  <c:v>-16.2869822485207</c:v>
                </c:pt>
                <c:pt idx="21644">
                  <c:v>-16.9526627218935</c:v>
                </c:pt>
                <c:pt idx="21645">
                  <c:v>-17.5828402366864</c:v>
                </c:pt>
                <c:pt idx="21646">
                  <c:v>-18.1715976331361</c:v>
                </c:pt>
                <c:pt idx="21647">
                  <c:v>-18.7781065088757</c:v>
                </c:pt>
                <c:pt idx="21648">
                  <c:v>-19.3727810650888</c:v>
                </c:pt>
                <c:pt idx="21649">
                  <c:v>-19.9260355029586</c:v>
                </c:pt>
                <c:pt idx="21650">
                  <c:v>-20.4378698224852</c:v>
                </c:pt>
                <c:pt idx="21651">
                  <c:v>-20.9289940828402</c:v>
                </c:pt>
                <c:pt idx="21652">
                  <c:v>-21.4230769230769</c:v>
                </c:pt>
                <c:pt idx="21653">
                  <c:v>-21.8757396449704</c:v>
                </c:pt>
                <c:pt idx="21654">
                  <c:v>-22.3284023668639</c:v>
                </c:pt>
                <c:pt idx="21655">
                  <c:v>-22.810650887574</c:v>
                </c:pt>
                <c:pt idx="21656">
                  <c:v>-23.2988165680473</c:v>
                </c:pt>
                <c:pt idx="21657">
                  <c:v>-23.8136094674556</c:v>
                </c:pt>
                <c:pt idx="21658">
                  <c:v>-24.3343195266272</c:v>
                </c:pt>
                <c:pt idx="21659">
                  <c:v>-24.8284023668639</c:v>
                </c:pt>
                <c:pt idx="21660">
                  <c:v>-25.3076923076923</c:v>
                </c:pt>
                <c:pt idx="21661">
                  <c:v>-25.8224852071006</c:v>
                </c:pt>
                <c:pt idx="21662">
                  <c:v>-26.3491124260355</c:v>
                </c:pt>
                <c:pt idx="21663">
                  <c:v>-26.8757396449704</c:v>
                </c:pt>
                <c:pt idx="21664">
                  <c:v>-27.405325443787</c:v>
                </c:pt>
                <c:pt idx="21665">
                  <c:v>-27.9349112426035</c:v>
                </c:pt>
                <c:pt idx="21666">
                  <c:v>-28.4319526627219</c:v>
                </c:pt>
                <c:pt idx="21667">
                  <c:v>-28.9142011834319</c:v>
                </c:pt>
                <c:pt idx="21668">
                  <c:v>-29.3550295857988</c:v>
                </c:pt>
                <c:pt idx="21669">
                  <c:v>-29.7514792899408</c:v>
                </c:pt>
                <c:pt idx="21670">
                  <c:v>-30.1420118343195</c:v>
                </c:pt>
                <c:pt idx="21671">
                  <c:v>-30.5295857988166</c:v>
                </c:pt>
                <c:pt idx="21672">
                  <c:v>-30.9230769230769</c:v>
                </c:pt>
                <c:pt idx="21673">
                  <c:v>-31.3136094674556</c:v>
                </c:pt>
                <c:pt idx="21674">
                  <c:v>-31.6627218934911</c:v>
                </c:pt>
                <c:pt idx="21675">
                  <c:v>-31.9881656804734</c:v>
                </c:pt>
                <c:pt idx="21676">
                  <c:v>-32.2988165680473</c:v>
                </c:pt>
                <c:pt idx="21677">
                  <c:v>-32.585798816568</c:v>
                </c:pt>
                <c:pt idx="21678">
                  <c:v>-32.8343195266272</c:v>
                </c:pt>
                <c:pt idx="21679">
                  <c:v>-33.0739644970414</c:v>
                </c:pt>
                <c:pt idx="21680">
                  <c:v>-33.3136094674556</c:v>
                </c:pt>
                <c:pt idx="21681">
                  <c:v>-33.5207100591716</c:v>
                </c:pt>
                <c:pt idx="21682">
                  <c:v>-33.7189349112426</c:v>
                </c:pt>
                <c:pt idx="21683">
                  <c:v>-33.8609467455621</c:v>
                </c:pt>
                <c:pt idx="21684">
                  <c:v>-33.9526627218935</c:v>
                </c:pt>
                <c:pt idx="21685">
                  <c:v>-33.9881656804734</c:v>
                </c:pt>
                <c:pt idx="21686">
                  <c:v>-33.9733727810651</c:v>
                </c:pt>
                <c:pt idx="21687">
                  <c:v>-33.9704142011834</c:v>
                </c:pt>
                <c:pt idx="21688">
                  <c:v>-33.9497041420118</c:v>
                </c:pt>
                <c:pt idx="21689">
                  <c:v>-33.8727810650888</c:v>
                </c:pt>
                <c:pt idx="21690">
                  <c:v>-33.7514792899408</c:v>
                </c:pt>
                <c:pt idx="21691">
                  <c:v>-33.5976331360947</c:v>
                </c:pt>
                <c:pt idx="21692">
                  <c:v>-33.4349112426036</c:v>
                </c:pt>
                <c:pt idx="21693">
                  <c:v>-33.2041420118343</c:v>
                </c:pt>
                <c:pt idx="21694">
                  <c:v>-32.9615384615385</c:v>
                </c:pt>
                <c:pt idx="21695">
                  <c:v>-32.6715976331361</c:v>
                </c:pt>
                <c:pt idx="21696">
                  <c:v>-32.3254437869822</c:v>
                </c:pt>
                <c:pt idx="21697">
                  <c:v>-31.9585798816568</c:v>
                </c:pt>
                <c:pt idx="21698">
                  <c:v>-31.5887573964497</c:v>
                </c:pt>
                <c:pt idx="21699">
                  <c:v>-31.2041420118343</c:v>
                </c:pt>
                <c:pt idx="21700">
                  <c:v>-30.7840236686391</c:v>
                </c:pt>
                <c:pt idx="21701">
                  <c:v>-30.3491124260355</c:v>
                </c:pt>
                <c:pt idx="21702">
                  <c:v>-29.887573964497</c:v>
                </c:pt>
                <c:pt idx="21703">
                  <c:v>-29.4260355029586</c:v>
                </c:pt>
                <c:pt idx="21704">
                  <c:v>-28.9497041420118</c:v>
                </c:pt>
                <c:pt idx="21705">
                  <c:v>-28.4822485207101</c:v>
                </c:pt>
                <c:pt idx="21706">
                  <c:v>-28.0295857988166</c:v>
                </c:pt>
                <c:pt idx="21707">
                  <c:v>-27.5680473372781</c:v>
                </c:pt>
                <c:pt idx="21708">
                  <c:v>-27.1094674556213</c:v>
                </c:pt>
                <c:pt idx="21709">
                  <c:v>-26.6686390532544</c:v>
                </c:pt>
                <c:pt idx="21710">
                  <c:v>-26.1923076923077</c:v>
                </c:pt>
                <c:pt idx="21711">
                  <c:v>-25.689349112426</c:v>
                </c:pt>
                <c:pt idx="21712">
                  <c:v>-25.1597633136095</c:v>
                </c:pt>
                <c:pt idx="21713">
                  <c:v>-24.5710059171598</c:v>
                </c:pt>
                <c:pt idx="21714">
                  <c:v>-23.9171597633136</c:v>
                </c:pt>
                <c:pt idx="21715">
                  <c:v>-23.2396449704142</c:v>
                </c:pt>
                <c:pt idx="21716">
                  <c:v>-22.5443786982249</c:v>
                </c:pt>
                <c:pt idx="21717">
                  <c:v>-21.8372781065089</c:v>
                </c:pt>
                <c:pt idx="21718">
                  <c:v>-21.0739644970414</c:v>
                </c:pt>
                <c:pt idx="21719">
                  <c:v>-20.2988165680473</c:v>
                </c:pt>
                <c:pt idx="21720">
                  <c:v>-19.5118343195266</c:v>
                </c:pt>
                <c:pt idx="21721">
                  <c:v>-18.7248520710059</c:v>
                </c:pt>
                <c:pt idx="21722">
                  <c:v>-17.9467455621302</c:v>
                </c:pt>
                <c:pt idx="21723">
                  <c:v>-17.1627218934911</c:v>
                </c:pt>
                <c:pt idx="21724">
                  <c:v>-16.3727810650888</c:v>
                </c:pt>
                <c:pt idx="21725">
                  <c:v>-15.5828402366864</c:v>
                </c:pt>
                <c:pt idx="21726">
                  <c:v>-14.8195266272189</c:v>
                </c:pt>
                <c:pt idx="21727">
                  <c:v>-14.0917159763314</c:v>
                </c:pt>
                <c:pt idx="21728">
                  <c:v>-13.4230769230769</c:v>
                </c:pt>
                <c:pt idx="21729">
                  <c:v>-12.7573964497041</c:v>
                </c:pt>
                <c:pt idx="21730">
                  <c:v>-12.1065088757396</c:v>
                </c:pt>
                <c:pt idx="21731">
                  <c:v>-11.4556213017751</c:v>
                </c:pt>
                <c:pt idx="21732">
                  <c:v>-10.7840236686391</c:v>
                </c:pt>
                <c:pt idx="21733">
                  <c:v>-10.085798816568</c:v>
                </c:pt>
                <c:pt idx="21734">
                  <c:v>-9.3698224852071</c:v>
                </c:pt>
                <c:pt idx="21735">
                  <c:v>-8.68639053254438</c:v>
                </c:pt>
                <c:pt idx="21736">
                  <c:v>-8.06804733727811</c:v>
                </c:pt>
                <c:pt idx="21737">
                  <c:v>-7.50591715976331</c:v>
                </c:pt>
                <c:pt idx="21738">
                  <c:v>-7.01479289940829</c:v>
                </c:pt>
                <c:pt idx="21739">
                  <c:v>-6.57396449704142</c:v>
                </c:pt>
                <c:pt idx="21740">
                  <c:v>-6.21301775147929</c:v>
                </c:pt>
                <c:pt idx="21741">
                  <c:v>-5.89644970414201</c:v>
                </c:pt>
                <c:pt idx="21742">
                  <c:v>-5.64497041420118</c:v>
                </c:pt>
                <c:pt idx="21743">
                  <c:v>-5.44378698224852</c:v>
                </c:pt>
                <c:pt idx="21744">
                  <c:v>-5.28994082840237</c:v>
                </c:pt>
                <c:pt idx="21745">
                  <c:v>-5.18639053254438</c:v>
                </c:pt>
                <c:pt idx="21746">
                  <c:v>-5.13609467455621</c:v>
                </c:pt>
                <c:pt idx="21747">
                  <c:v>-5.13905325443787</c:v>
                </c:pt>
                <c:pt idx="21748">
                  <c:v>-5.14792899408284</c:v>
                </c:pt>
                <c:pt idx="21749">
                  <c:v>-5.16863905325444</c:v>
                </c:pt>
                <c:pt idx="21750">
                  <c:v>-5.16272189349112</c:v>
                </c:pt>
                <c:pt idx="21751">
                  <c:v>-5.13609467455621</c:v>
                </c:pt>
                <c:pt idx="21752">
                  <c:v>-5.1301775147929</c:v>
                </c:pt>
                <c:pt idx="21753">
                  <c:v>-5.09763313609467</c:v>
                </c:pt>
                <c:pt idx="21754">
                  <c:v>-5.05029585798817</c:v>
                </c:pt>
                <c:pt idx="21755">
                  <c:v>-5.0207100591716</c:v>
                </c:pt>
                <c:pt idx="21756">
                  <c:v>-5.02662721893491</c:v>
                </c:pt>
                <c:pt idx="21757">
                  <c:v>-5.07988165680473</c:v>
                </c:pt>
                <c:pt idx="21758">
                  <c:v>-5.19230769230769</c:v>
                </c:pt>
                <c:pt idx="21759">
                  <c:v>-5.3698224852071</c:v>
                </c:pt>
                <c:pt idx="21760">
                  <c:v>-5.57396449704142</c:v>
                </c:pt>
                <c:pt idx="21761">
                  <c:v>-5.78698224852071</c:v>
                </c:pt>
                <c:pt idx="21762">
                  <c:v>-6.01479289940828</c:v>
                </c:pt>
                <c:pt idx="21763">
                  <c:v>-6.27514792899408</c:v>
                </c:pt>
                <c:pt idx="21764">
                  <c:v>-6.53846153846154</c:v>
                </c:pt>
                <c:pt idx="21765">
                  <c:v>-6.79585798816568</c:v>
                </c:pt>
                <c:pt idx="21766">
                  <c:v>-7.0887573964497</c:v>
                </c:pt>
                <c:pt idx="21767">
                  <c:v>-7.41420118343195</c:v>
                </c:pt>
                <c:pt idx="21768">
                  <c:v>-7.7603550295858</c:v>
                </c:pt>
                <c:pt idx="21769">
                  <c:v>-8.12721893491124</c:v>
                </c:pt>
                <c:pt idx="21770">
                  <c:v>-8.5414201183432</c:v>
                </c:pt>
                <c:pt idx="21771">
                  <c:v>-8.98816568047337</c:v>
                </c:pt>
                <c:pt idx="21772">
                  <c:v>-9.48816568047337</c:v>
                </c:pt>
                <c:pt idx="21773">
                  <c:v>-10.0650887573965</c:v>
                </c:pt>
                <c:pt idx="21774">
                  <c:v>-10.715976331361</c:v>
                </c:pt>
                <c:pt idx="21775">
                  <c:v>-11.4467455621302</c:v>
                </c:pt>
                <c:pt idx="21776">
                  <c:v>-12.3136094674556</c:v>
                </c:pt>
                <c:pt idx="21777">
                  <c:v>-13.2781065088757</c:v>
                </c:pt>
                <c:pt idx="21778">
                  <c:v>-14.3254437869823</c:v>
                </c:pt>
                <c:pt idx="21779">
                  <c:v>-15.4644970414201</c:v>
                </c:pt>
                <c:pt idx="21780">
                  <c:v>-16.6449704142012</c:v>
                </c:pt>
                <c:pt idx="21781">
                  <c:v>-17.8520710059172</c:v>
                </c:pt>
                <c:pt idx="21782">
                  <c:v>-19.0857988165681</c:v>
                </c:pt>
                <c:pt idx="21783">
                  <c:v>-20.3579881656805</c:v>
                </c:pt>
                <c:pt idx="21784">
                  <c:v>-21.6390532544379</c:v>
                </c:pt>
                <c:pt idx="21785">
                  <c:v>-22.9112426035503</c:v>
                </c:pt>
                <c:pt idx="21786">
                  <c:v>-24.2278106508876</c:v>
                </c:pt>
                <c:pt idx="21787">
                  <c:v>-25.5798816568047</c:v>
                </c:pt>
                <c:pt idx="21788">
                  <c:v>-26.9644970414201</c:v>
                </c:pt>
                <c:pt idx="21789">
                  <c:v>-28.3579881656805</c:v>
                </c:pt>
                <c:pt idx="21790">
                  <c:v>-29.8313609467456</c:v>
                </c:pt>
                <c:pt idx="21791">
                  <c:v>-31.3520710059172</c:v>
                </c:pt>
                <c:pt idx="21792">
                  <c:v>-32.8698224852071</c:v>
                </c:pt>
                <c:pt idx="21793">
                  <c:v>-34.4171597633136</c:v>
                </c:pt>
                <c:pt idx="21794">
                  <c:v>-35.9674556213018</c:v>
                </c:pt>
                <c:pt idx="21795">
                  <c:v>-37.5147928994083</c:v>
                </c:pt>
                <c:pt idx="21796">
                  <c:v>-39.0236686390533</c:v>
                </c:pt>
                <c:pt idx="21797">
                  <c:v>-40.5325443786982</c:v>
                </c:pt>
                <c:pt idx="21798">
                  <c:v>-42.0177514792899</c:v>
                </c:pt>
                <c:pt idx="21799">
                  <c:v>-43.4467455621302</c:v>
                </c:pt>
                <c:pt idx="21800">
                  <c:v>-44.8461538461538</c:v>
                </c:pt>
                <c:pt idx="21801">
                  <c:v>-46.2159763313609</c:v>
                </c:pt>
                <c:pt idx="21802">
                  <c:v>-47.5207100591716</c:v>
                </c:pt>
                <c:pt idx="21803">
                  <c:v>-48.7514792899408</c:v>
                </c:pt>
                <c:pt idx="21804">
                  <c:v>-49.9230769230769</c:v>
                </c:pt>
                <c:pt idx="21805">
                  <c:v>-51.0384615384615</c:v>
                </c:pt>
                <c:pt idx="21806">
                  <c:v>-52.1242603550296</c:v>
                </c:pt>
                <c:pt idx="21807">
                  <c:v>-53.2159763313609</c:v>
                </c:pt>
                <c:pt idx="21808">
                  <c:v>-54.2869822485207</c:v>
                </c:pt>
                <c:pt idx="21809">
                  <c:v>-55.3372781065089</c:v>
                </c:pt>
                <c:pt idx="21810">
                  <c:v>-56.3698224852071</c:v>
                </c:pt>
                <c:pt idx="21811">
                  <c:v>-57.4082840236686</c:v>
                </c:pt>
                <c:pt idx="21812">
                  <c:v>-58.3994082840237</c:v>
                </c:pt>
                <c:pt idx="21813">
                  <c:v>-59.3402366863905</c:v>
                </c:pt>
                <c:pt idx="21814">
                  <c:v>-60.2189349112426</c:v>
                </c:pt>
                <c:pt idx="21815">
                  <c:v>-61.0414201183432</c:v>
                </c:pt>
                <c:pt idx="21816">
                  <c:v>-61.7633136094675</c:v>
                </c:pt>
                <c:pt idx="21817">
                  <c:v>-62.4201183431953</c:v>
                </c:pt>
                <c:pt idx="21818">
                  <c:v>-63.0118343195266</c:v>
                </c:pt>
                <c:pt idx="21819">
                  <c:v>-63.508875739645</c:v>
                </c:pt>
                <c:pt idx="21820">
                  <c:v>-63.9171597633136</c:v>
                </c:pt>
                <c:pt idx="21821">
                  <c:v>-64.2248520710059</c:v>
                </c:pt>
                <c:pt idx="21822">
                  <c:v>-64.4644970414201</c:v>
                </c:pt>
                <c:pt idx="21823">
                  <c:v>-64.5917159763314</c:v>
                </c:pt>
                <c:pt idx="21824">
                  <c:v>-64.6242603550296</c:v>
                </c:pt>
                <c:pt idx="21825">
                  <c:v>-64.5591715976331</c:v>
                </c:pt>
                <c:pt idx="21826">
                  <c:v>-64.396449704142</c:v>
                </c:pt>
                <c:pt idx="21827">
                  <c:v>-64.1390532544379</c:v>
                </c:pt>
                <c:pt idx="21828">
                  <c:v>-63.792899408284</c:v>
                </c:pt>
                <c:pt idx="21829">
                  <c:v>-63.3757396449704</c:v>
                </c:pt>
                <c:pt idx="21830">
                  <c:v>-62.8668639053254</c:v>
                </c:pt>
                <c:pt idx="21831">
                  <c:v>-62.301775147929</c:v>
                </c:pt>
                <c:pt idx="21832">
                  <c:v>-61.6804733727811</c:v>
                </c:pt>
                <c:pt idx="21833">
                  <c:v>-60.9852071005917</c:v>
                </c:pt>
                <c:pt idx="21834">
                  <c:v>-60.2248520710059</c:v>
                </c:pt>
                <c:pt idx="21835">
                  <c:v>-59.3639053254438</c:v>
                </c:pt>
                <c:pt idx="21836">
                  <c:v>-58.4408284023669</c:v>
                </c:pt>
                <c:pt idx="21837">
                  <c:v>-57.4349112426036</c:v>
                </c:pt>
                <c:pt idx="21838">
                  <c:v>-56.396449704142</c:v>
                </c:pt>
                <c:pt idx="21839">
                  <c:v>-55.3136094674556</c:v>
                </c:pt>
                <c:pt idx="21840">
                  <c:v>-54.1715976331361</c:v>
                </c:pt>
                <c:pt idx="21841">
                  <c:v>-52.9644970414201</c:v>
                </c:pt>
                <c:pt idx="21842">
                  <c:v>-51.7041420118343</c:v>
                </c:pt>
                <c:pt idx="21843">
                  <c:v>-50.4201183431953</c:v>
                </c:pt>
                <c:pt idx="21844">
                  <c:v>-49.112426035503</c:v>
                </c:pt>
                <c:pt idx="21845">
                  <c:v>-47.792899408284</c:v>
                </c:pt>
                <c:pt idx="21846">
                  <c:v>-46.4733727810651</c:v>
                </c:pt>
                <c:pt idx="21847">
                  <c:v>-45.198224852071</c:v>
                </c:pt>
                <c:pt idx="21848">
                  <c:v>-43.9644970414201</c:v>
                </c:pt>
                <c:pt idx="21849">
                  <c:v>-42.7810650887574</c:v>
                </c:pt>
                <c:pt idx="21850">
                  <c:v>-41.6420118343195</c:v>
                </c:pt>
                <c:pt idx="21851">
                  <c:v>-40.5502958579882</c:v>
                </c:pt>
                <c:pt idx="21852">
                  <c:v>-39.5207100591716</c:v>
                </c:pt>
                <c:pt idx="21853">
                  <c:v>-38.5414201183432</c:v>
                </c:pt>
                <c:pt idx="21854">
                  <c:v>-37.6272189349112</c:v>
                </c:pt>
                <c:pt idx="21855">
                  <c:v>-36.7751479289941</c:v>
                </c:pt>
                <c:pt idx="21856">
                  <c:v>-35.9171597633136</c:v>
                </c:pt>
                <c:pt idx="21857">
                  <c:v>-35.0443786982249</c:v>
                </c:pt>
                <c:pt idx="21858">
                  <c:v>-34.1508875739645</c:v>
                </c:pt>
                <c:pt idx="21859">
                  <c:v>-33.2218934911243</c:v>
                </c:pt>
                <c:pt idx="21860">
                  <c:v>-32.2573964497041</c:v>
                </c:pt>
                <c:pt idx="21861">
                  <c:v>-31.2899408284024</c:v>
                </c:pt>
                <c:pt idx="21862">
                  <c:v>-30.3284023668639</c:v>
                </c:pt>
                <c:pt idx="21863">
                  <c:v>-29.3491124260355</c:v>
                </c:pt>
                <c:pt idx="21864">
                  <c:v>-28.3165680473373</c:v>
                </c:pt>
                <c:pt idx="21865">
                  <c:v>-27.2662721893491</c:v>
                </c:pt>
                <c:pt idx="21866">
                  <c:v>-26.2278106508876</c:v>
                </c:pt>
                <c:pt idx="21867">
                  <c:v>-25.2337278106509</c:v>
                </c:pt>
                <c:pt idx="21868">
                  <c:v>-24.2485207100592</c:v>
                </c:pt>
                <c:pt idx="21869">
                  <c:v>-23.2958579881657</c:v>
                </c:pt>
                <c:pt idx="21870">
                  <c:v>-22.3994082840237</c:v>
                </c:pt>
                <c:pt idx="21871">
                  <c:v>-21.585798816568</c:v>
                </c:pt>
                <c:pt idx="21872">
                  <c:v>-20.8165680473373</c:v>
                </c:pt>
                <c:pt idx="21873">
                  <c:v>-20.0739644970414</c:v>
                </c:pt>
                <c:pt idx="21874">
                  <c:v>-19.3698224852071</c:v>
                </c:pt>
                <c:pt idx="21875">
                  <c:v>-18.6863905325444</c:v>
                </c:pt>
                <c:pt idx="21876">
                  <c:v>-18.0295857988166</c:v>
                </c:pt>
                <c:pt idx="21877">
                  <c:v>-17.4408284023669</c:v>
                </c:pt>
                <c:pt idx="21878">
                  <c:v>-16.8846153846154</c:v>
                </c:pt>
                <c:pt idx="21879">
                  <c:v>-16.3727810650888</c:v>
                </c:pt>
                <c:pt idx="21880">
                  <c:v>-15.8727810650888</c:v>
                </c:pt>
                <c:pt idx="21881">
                  <c:v>-15.4349112426035</c:v>
                </c:pt>
                <c:pt idx="21882">
                  <c:v>-15.0917159763314</c:v>
                </c:pt>
                <c:pt idx="21883">
                  <c:v>-14.7869822485207</c:v>
                </c:pt>
                <c:pt idx="21884">
                  <c:v>-14.5147928994083</c:v>
                </c:pt>
                <c:pt idx="21885">
                  <c:v>-14.3520710059172</c:v>
                </c:pt>
                <c:pt idx="21886">
                  <c:v>-14.2958579881657</c:v>
                </c:pt>
                <c:pt idx="21887">
                  <c:v>-14.2988165680473</c:v>
                </c:pt>
                <c:pt idx="21888">
                  <c:v>-14.3254437869823</c:v>
                </c:pt>
                <c:pt idx="21889">
                  <c:v>-14.4467455621302</c:v>
                </c:pt>
                <c:pt idx="21890">
                  <c:v>-14.6479289940828</c:v>
                </c:pt>
                <c:pt idx="21891">
                  <c:v>-14.8934911242604</c:v>
                </c:pt>
                <c:pt idx="21892">
                  <c:v>-15.198224852071</c:v>
                </c:pt>
                <c:pt idx="21893">
                  <c:v>-15.5680473372781</c:v>
                </c:pt>
                <c:pt idx="21894">
                  <c:v>-16</c:v>
                </c:pt>
                <c:pt idx="21895">
                  <c:v>-16.4792899408284</c:v>
                </c:pt>
                <c:pt idx="21896">
                  <c:v>-16.9940828402367</c:v>
                </c:pt>
                <c:pt idx="21897">
                  <c:v>-17.5473372781065</c:v>
                </c:pt>
                <c:pt idx="21898">
                  <c:v>-18.1301775147929</c:v>
                </c:pt>
                <c:pt idx="21899">
                  <c:v>-18.7455621301775</c:v>
                </c:pt>
                <c:pt idx="21900">
                  <c:v>-19.3698224852071</c:v>
                </c:pt>
                <c:pt idx="21901">
                  <c:v>-20.0591715976331</c:v>
                </c:pt>
                <c:pt idx="21902">
                  <c:v>-20.7692307692308</c:v>
                </c:pt>
                <c:pt idx="21903">
                  <c:v>-21.491124260355</c:v>
                </c:pt>
                <c:pt idx="21904">
                  <c:v>-22.2633136094675</c:v>
                </c:pt>
                <c:pt idx="21905">
                  <c:v>-23.0769230769231</c:v>
                </c:pt>
                <c:pt idx="21906">
                  <c:v>-23.9230769230769</c:v>
                </c:pt>
                <c:pt idx="21907">
                  <c:v>-24.7662721893491</c:v>
                </c:pt>
                <c:pt idx="21908">
                  <c:v>-25.6360946745562</c:v>
                </c:pt>
                <c:pt idx="21909">
                  <c:v>-26.5798816568047</c:v>
                </c:pt>
                <c:pt idx="21910">
                  <c:v>-27.5828402366864</c:v>
                </c:pt>
                <c:pt idx="21911">
                  <c:v>-28.6065088757396</c:v>
                </c:pt>
                <c:pt idx="21912">
                  <c:v>-29.6538461538462</c:v>
                </c:pt>
                <c:pt idx="21913">
                  <c:v>-30.7810650887574</c:v>
                </c:pt>
                <c:pt idx="21914">
                  <c:v>-31.9852071005917</c:v>
                </c:pt>
                <c:pt idx="21915">
                  <c:v>-33.2573964497041</c:v>
                </c:pt>
                <c:pt idx="21916">
                  <c:v>-34.6065088757396</c:v>
                </c:pt>
                <c:pt idx="21917">
                  <c:v>-36.0266272189349</c:v>
                </c:pt>
                <c:pt idx="21918">
                  <c:v>-37.491124260355</c:v>
                </c:pt>
                <c:pt idx="21919">
                  <c:v>-38.9970414201183</c:v>
                </c:pt>
                <c:pt idx="21920">
                  <c:v>-40.5887573964497</c:v>
                </c:pt>
                <c:pt idx="21921">
                  <c:v>-42.2248520710059</c:v>
                </c:pt>
                <c:pt idx="21922">
                  <c:v>-43.896449704142</c:v>
                </c:pt>
                <c:pt idx="21923">
                  <c:v>-45.585798816568</c:v>
                </c:pt>
                <c:pt idx="21924">
                  <c:v>-47.3136094674556</c:v>
                </c:pt>
                <c:pt idx="21925">
                  <c:v>-49.0710059171598</c:v>
                </c:pt>
                <c:pt idx="21926">
                  <c:v>-50.8579881656805</c:v>
                </c:pt>
                <c:pt idx="21927">
                  <c:v>-52.6213017751479</c:v>
                </c:pt>
                <c:pt idx="21928">
                  <c:v>-54.3905325443787</c:v>
                </c:pt>
                <c:pt idx="21929">
                  <c:v>-56.1508875739645</c:v>
                </c:pt>
                <c:pt idx="21930">
                  <c:v>-57.8934911242604</c:v>
                </c:pt>
                <c:pt idx="21931">
                  <c:v>-59.6005917159763</c:v>
                </c:pt>
                <c:pt idx="21932">
                  <c:v>-61.2810650887574</c:v>
                </c:pt>
                <c:pt idx="21933">
                  <c:v>-62.9319526627219</c:v>
                </c:pt>
                <c:pt idx="21934">
                  <c:v>-64.5621301775148</c:v>
                </c:pt>
                <c:pt idx="21935">
                  <c:v>-66.1449704142012</c:v>
                </c:pt>
                <c:pt idx="21936">
                  <c:v>-67.6923076923077</c:v>
                </c:pt>
                <c:pt idx="21937">
                  <c:v>-69.189349112426</c:v>
                </c:pt>
                <c:pt idx="21938">
                  <c:v>-70.6390532544379</c:v>
                </c:pt>
                <c:pt idx="21939">
                  <c:v>-72.0118343195266</c:v>
                </c:pt>
                <c:pt idx="21940">
                  <c:v>-73.3195266272189</c:v>
                </c:pt>
                <c:pt idx="21941">
                  <c:v>-74.5325443786982</c:v>
                </c:pt>
                <c:pt idx="21942">
                  <c:v>-75.6390532544379</c:v>
                </c:pt>
                <c:pt idx="21943">
                  <c:v>-76.6745562130178</c:v>
                </c:pt>
                <c:pt idx="21944">
                  <c:v>-77.6420118343195</c:v>
                </c:pt>
                <c:pt idx="21945">
                  <c:v>-78.5147928994083</c:v>
                </c:pt>
                <c:pt idx="21946">
                  <c:v>-79.2633136094675</c:v>
                </c:pt>
                <c:pt idx="21947">
                  <c:v>-79.8668639053255</c:v>
                </c:pt>
                <c:pt idx="21948">
                  <c:v>-80.3639053254438</c:v>
                </c:pt>
                <c:pt idx="21949">
                  <c:v>-80.7721893491124</c:v>
                </c:pt>
                <c:pt idx="21950">
                  <c:v>-81.0887573964497</c:v>
                </c:pt>
                <c:pt idx="21951">
                  <c:v>-81.2988165680473</c:v>
                </c:pt>
                <c:pt idx="21952">
                  <c:v>-81.4230769230769</c:v>
                </c:pt>
                <c:pt idx="21953">
                  <c:v>-81.4763313609467</c:v>
                </c:pt>
                <c:pt idx="21954">
                  <c:v>-81.4497041420118</c:v>
                </c:pt>
                <c:pt idx="21955">
                  <c:v>-81.3579881656805</c:v>
                </c:pt>
                <c:pt idx="21956">
                  <c:v>-81.1775147928994</c:v>
                </c:pt>
                <c:pt idx="21957">
                  <c:v>-80.9289940828402</c:v>
                </c:pt>
                <c:pt idx="21958">
                  <c:v>-80.6124260355029</c:v>
                </c:pt>
                <c:pt idx="21959">
                  <c:v>-80.2396449704142</c:v>
                </c:pt>
                <c:pt idx="21960">
                  <c:v>-79.8076923076923</c:v>
                </c:pt>
                <c:pt idx="21961">
                  <c:v>-79.3165680473373</c:v>
                </c:pt>
                <c:pt idx="21962">
                  <c:v>-78.7692307692308</c:v>
                </c:pt>
                <c:pt idx="21963">
                  <c:v>-78.1568047337278</c:v>
                </c:pt>
                <c:pt idx="21964">
                  <c:v>-77.4852071005917</c:v>
                </c:pt>
                <c:pt idx="21965">
                  <c:v>-76.7514792899408</c:v>
                </c:pt>
                <c:pt idx="21966">
                  <c:v>-75.9526627218935</c:v>
                </c:pt>
                <c:pt idx="21967">
                  <c:v>-75.0976331360947</c:v>
                </c:pt>
                <c:pt idx="21968">
                  <c:v>-74.215976331361</c:v>
                </c:pt>
                <c:pt idx="21969">
                  <c:v>-73.2633136094675</c:v>
                </c:pt>
                <c:pt idx="21970">
                  <c:v>-72.2514792899408</c:v>
                </c:pt>
                <c:pt idx="21971">
                  <c:v>-71.1923076923077</c:v>
                </c:pt>
                <c:pt idx="21972">
                  <c:v>-70.094674556213</c:v>
                </c:pt>
                <c:pt idx="21973">
                  <c:v>-69</c:v>
                </c:pt>
                <c:pt idx="21974">
                  <c:v>-67.8905325443787</c:v>
                </c:pt>
                <c:pt idx="21975">
                  <c:v>-66.7248520710059</c:v>
                </c:pt>
                <c:pt idx="21976">
                  <c:v>-65.5266272189349</c:v>
                </c:pt>
                <c:pt idx="21977">
                  <c:v>-64.3165680473373</c:v>
                </c:pt>
                <c:pt idx="21978">
                  <c:v>-63.0798816568047</c:v>
                </c:pt>
                <c:pt idx="21979">
                  <c:v>-61.8254437869822</c:v>
                </c:pt>
                <c:pt idx="21980">
                  <c:v>-60.5562130177515</c:v>
                </c:pt>
                <c:pt idx="21981">
                  <c:v>-59.2455621301775</c:v>
                </c:pt>
                <c:pt idx="21982">
                  <c:v>-57.9349112426035</c:v>
                </c:pt>
                <c:pt idx="21983">
                  <c:v>-56.612426035503</c:v>
                </c:pt>
                <c:pt idx="21984">
                  <c:v>-55.292899408284</c:v>
                </c:pt>
                <c:pt idx="21985">
                  <c:v>-53.9615384615385</c:v>
                </c:pt>
                <c:pt idx="21986">
                  <c:v>-52.612426035503</c:v>
                </c:pt>
                <c:pt idx="21987">
                  <c:v>-51.2455621301775</c:v>
                </c:pt>
                <c:pt idx="21988">
                  <c:v>-49.8816568047337</c:v>
                </c:pt>
                <c:pt idx="21989">
                  <c:v>-48.5355029585799</c:v>
                </c:pt>
                <c:pt idx="21990">
                  <c:v>-47.2130177514793</c:v>
                </c:pt>
                <c:pt idx="21991">
                  <c:v>-45.9497041420118</c:v>
                </c:pt>
                <c:pt idx="21992">
                  <c:v>-44.7100591715976</c:v>
                </c:pt>
                <c:pt idx="21993">
                  <c:v>-43.5295857988166</c:v>
                </c:pt>
                <c:pt idx="21994">
                  <c:v>-42.3757396449704</c:v>
                </c:pt>
                <c:pt idx="21995">
                  <c:v>-41.2603550295858</c:v>
                </c:pt>
                <c:pt idx="21996">
                  <c:v>-40.1952662721893</c:v>
                </c:pt>
                <c:pt idx="21997">
                  <c:v>-39.1923076923077</c:v>
                </c:pt>
                <c:pt idx="21998">
                  <c:v>-38.2455621301775</c:v>
                </c:pt>
                <c:pt idx="21999">
                  <c:v>-37.3609467455621</c:v>
                </c:pt>
                <c:pt idx="22000">
                  <c:v>-36.5207100591716</c:v>
                </c:pt>
                <c:pt idx="22001">
                  <c:v>-35.7366863905325</c:v>
                </c:pt>
                <c:pt idx="22002">
                  <c:v>-34.9940828402367</c:v>
                </c:pt>
                <c:pt idx="22003">
                  <c:v>-34.2869822485207</c:v>
                </c:pt>
                <c:pt idx="22004">
                  <c:v>-33.5976331360947</c:v>
                </c:pt>
                <c:pt idx="22005">
                  <c:v>-32.9674556213018</c:v>
                </c:pt>
                <c:pt idx="22006">
                  <c:v>-32.3846153846154</c:v>
                </c:pt>
                <c:pt idx="22007">
                  <c:v>-31.8757396449704</c:v>
                </c:pt>
                <c:pt idx="22008">
                  <c:v>-31.4171597633136</c:v>
                </c:pt>
                <c:pt idx="22009">
                  <c:v>-31.0147928994083</c:v>
                </c:pt>
                <c:pt idx="22010">
                  <c:v>-30.6508875739645</c:v>
                </c:pt>
                <c:pt idx="22011">
                  <c:v>-30.3165680473373</c:v>
                </c:pt>
                <c:pt idx="22012">
                  <c:v>-30</c:v>
                </c:pt>
                <c:pt idx="22013">
                  <c:v>-29.7426035502959</c:v>
                </c:pt>
                <c:pt idx="22014">
                  <c:v>-29.5325443786982</c:v>
                </c:pt>
                <c:pt idx="22015">
                  <c:v>-29.3609467455621</c:v>
                </c:pt>
                <c:pt idx="22016">
                  <c:v>-29.207100591716</c:v>
                </c:pt>
                <c:pt idx="22017">
                  <c:v>-29.0266272189349</c:v>
                </c:pt>
                <c:pt idx="22018">
                  <c:v>-28.8550295857988</c:v>
                </c:pt>
                <c:pt idx="22019">
                  <c:v>-28.6538461538461</c:v>
                </c:pt>
                <c:pt idx="22020">
                  <c:v>-28.4378698224852</c:v>
                </c:pt>
                <c:pt idx="22021">
                  <c:v>-28.2573964497041</c:v>
                </c:pt>
                <c:pt idx="22022">
                  <c:v>-28.0532544378698</c:v>
                </c:pt>
                <c:pt idx="22023">
                  <c:v>-27.8431952662722</c:v>
                </c:pt>
                <c:pt idx="22024">
                  <c:v>-27.6568047337278</c:v>
                </c:pt>
                <c:pt idx="22025">
                  <c:v>-27.4644970414201</c:v>
                </c:pt>
                <c:pt idx="22026">
                  <c:v>-27.2810650887574</c:v>
                </c:pt>
                <c:pt idx="22027">
                  <c:v>-27.1094674556213</c:v>
                </c:pt>
                <c:pt idx="22028">
                  <c:v>-26.9497041420119</c:v>
                </c:pt>
                <c:pt idx="22029">
                  <c:v>-26.7840236686391</c:v>
                </c:pt>
                <c:pt idx="22030">
                  <c:v>-26.6656804733728</c:v>
                </c:pt>
                <c:pt idx="22031">
                  <c:v>-26.5502958579882</c:v>
                </c:pt>
                <c:pt idx="22032">
                  <c:v>-26.4497041420119</c:v>
                </c:pt>
                <c:pt idx="22033">
                  <c:v>-26.3550295857989</c:v>
                </c:pt>
                <c:pt idx="22034">
                  <c:v>-26.2514792899409</c:v>
                </c:pt>
                <c:pt idx="22035">
                  <c:v>-26.1449704142013</c:v>
                </c:pt>
                <c:pt idx="22036">
                  <c:v>-26.0384615384616</c:v>
                </c:pt>
                <c:pt idx="22037">
                  <c:v>-25.931952662722</c:v>
                </c:pt>
                <c:pt idx="22038">
                  <c:v>-25.8727810650889</c:v>
                </c:pt>
                <c:pt idx="22039">
                  <c:v>-25.7928994082841</c:v>
                </c:pt>
                <c:pt idx="22040">
                  <c:v>-25.7307692307693</c:v>
                </c:pt>
                <c:pt idx="22041">
                  <c:v>-25.7100591715977</c:v>
                </c:pt>
                <c:pt idx="22042">
                  <c:v>-25.7218934911244</c:v>
                </c:pt>
                <c:pt idx="22043">
                  <c:v>-25.7840236686392</c:v>
                </c:pt>
                <c:pt idx="22044">
                  <c:v>-25.8727810650889</c:v>
                </c:pt>
                <c:pt idx="22045">
                  <c:v>-25.9970414201185</c:v>
                </c:pt>
                <c:pt idx="22046">
                  <c:v>-26.1804733727812</c:v>
                </c:pt>
                <c:pt idx="22047">
                  <c:v>-26.3846153846155</c:v>
                </c:pt>
                <c:pt idx="22048">
                  <c:v>-26.6715976331362</c:v>
                </c:pt>
                <c:pt idx="22049">
                  <c:v>-27.01775147929</c:v>
                </c:pt>
                <c:pt idx="22050">
                  <c:v>-27.414201183432</c:v>
                </c:pt>
                <c:pt idx="22051">
                  <c:v>-27.8165680473374</c:v>
                </c:pt>
                <c:pt idx="22052">
                  <c:v>-28.2278106508876</c:v>
                </c:pt>
                <c:pt idx="22053">
                  <c:v>-28.6420118343196</c:v>
                </c:pt>
                <c:pt idx="22054">
                  <c:v>-29.0384615384616</c:v>
                </c:pt>
                <c:pt idx="22055">
                  <c:v>-29.4911242603551</c:v>
                </c:pt>
                <c:pt idx="22056">
                  <c:v>-29.9585798816568</c:v>
                </c:pt>
                <c:pt idx="22057">
                  <c:v>-30.4822485207101</c:v>
                </c:pt>
                <c:pt idx="22058">
                  <c:v>-31.0680473372781</c:v>
                </c:pt>
                <c:pt idx="22059">
                  <c:v>-31.7011834319527</c:v>
                </c:pt>
                <c:pt idx="22060">
                  <c:v>-32.3757396449704</c:v>
                </c:pt>
                <c:pt idx="22061">
                  <c:v>-33.0887573964497</c:v>
                </c:pt>
                <c:pt idx="22062">
                  <c:v>-33.8520710059172</c:v>
                </c:pt>
                <c:pt idx="22063">
                  <c:v>-34.6627218934911</c:v>
                </c:pt>
                <c:pt idx="22064">
                  <c:v>-35.5266272189349</c:v>
                </c:pt>
                <c:pt idx="22065">
                  <c:v>-36.4940828402367</c:v>
                </c:pt>
                <c:pt idx="22066">
                  <c:v>-37.5355029585799</c:v>
                </c:pt>
                <c:pt idx="22067">
                  <c:v>-38.6153846153846</c:v>
                </c:pt>
                <c:pt idx="22068">
                  <c:v>-39.7337278106509</c:v>
                </c:pt>
                <c:pt idx="22069">
                  <c:v>-40.887573964497</c:v>
                </c:pt>
                <c:pt idx="22070">
                  <c:v>-42.0798816568047</c:v>
                </c:pt>
                <c:pt idx="22071">
                  <c:v>-43.3076923076923</c:v>
                </c:pt>
                <c:pt idx="22072">
                  <c:v>-44.5710059171598</c:v>
                </c:pt>
                <c:pt idx="22073">
                  <c:v>-45.8757396449704</c:v>
                </c:pt>
                <c:pt idx="22074">
                  <c:v>-47.2130177514793</c:v>
                </c:pt>
                <c:pt idx="22075">
                  <c:v>-48.5502958579882</c:v>
                </c:pt>
                <c:pt idx="22076">
                  <c:v>-49.905325443787</c:v>
                </c:pt>
                <c:pt idx="22077">
                  <c:v>-51.3372781065089</c:v>
                </c:pt>
                <c:pt idx="22078">
                  <c:v>-52.8136094674556</c:v>
                </c:pt>
                <c:pt idx="22079">
                  <c:v>-54.3136094674556</c:v>
                </c:pt>
                <c:pt idx="22080">
                  <c:v>-55.8934911242604</c:v>
                </c:pt>
                <c:pt idx="22081">
                  <c:v>-57.4881656804734</c:v>
                </c:pt>
                <c:pt idx="22082">
                  <c:v>-59.0976331360947</c:v>
                </c:pt>
                <c:pt idx="22083">
                  <c:v>-60.707100591716</c:v>
                </c:pt>
                <c:pt idx="22084">
                  <c:v>-62.2781065088757</c:v>
                </c:pt>
                <c:pt idx="22085">
                  <c:v>-63.810650887574</c:v>
                </c:pt>
                <c:pt idx="22086">
                  <c:v>-65.3254437869822</c:v>
                </c:pt>
                <c:pt idx="22087">
                  <c:v>-66.810650887574</c:v>
                </c:pt>
                <c:pt idx="22088">
                  <c:v>-68.2781065088757</c:v>
                </c:pt>
                <c:pt idx="22089">
                  <c:v>-69.7218934911243</c:v>
                </c:pt>
                <c:pt idx="22090">
                  <c:v>-71.0798816568047</c:v>
                </c:pt>
                <c:pt idx="22091">
                  <c:v>-72.3609467455621</c:v>
                </c:pt>
                <c:pt idx="22092">
                  <c:v>-73.5502958579882</c:v>
                </c:pt>
                <c:pt idx="22093">
                  <c:v>-74.6538461538462</c:v>
                </c:pt>
                <c:pt idx="22094">
                  <c:v>-75.6745562130178</c:v>
                </c:pt>
                <c:pt idx="22095">
                  <c:v>-76.6331360946746</c:v>
                </c:pt>
                <c:pt idx="22096">
                  <c:v>-77.5059171597633</c:v>
                </c:pt>
                <c:pt idx="22097">
                  <c:v>-78.3047337278107</c:v>
                </c:pt>
                <c:pt idx="22098">
                  <c:v>-79.0236686390533</c:v>
                </c:pt>
                <c:pt idx="22099">
                  <c:v>-79.6449704142012</c:v>
                </c:pt>
                <c:pt idx="22100">
                  <c:v>-80.1568047337278</c:v>
                </c:pt>
                <c:pt idx="22101">
                  <c:v>-80.5739644970414</c:v>
                </c:pt>
                <c:pt idx="22102">
                  <c:v>-80.8639053254438</c:v>
                </c:pt>
                <c:pt idx="22103">
                  <c:v>-81.0236686390533</c:v>
                </c:pt>
                <c:pt idx="22104">
                  <c:v>-81.0562130177515</c:v>
                </c:pt>
                <c:pt idx="22105">
                  <c:v>-80.9940828402367</c:v>
                </c:pt>
                <c:pt idx="22106">
                  <c:v>-80.801775147929</c:v>
                </c:pt>
                <c:pt idx="22107">
                  <c:v>-80.5059171597633</c:v>
                </c:pt>
                <c:pt idx="22108">
                  <c:v>-80.0976331360947</c:v>
                </c:pt>
                <c:pt idx="22109">
                  <c:v>-79.5532544378698</c:v>
                </c:pt>
                <c:pt idx="22110">
                  <c:v>-78.905325443787</c:v>
                </c:pt>
                <c:pt idx="22111">
                  <c:v>-78.1390532544379</c:v>
                </c:pt>
                <c:pt idx="22112">
                  <c:v>-77.2544378698225</c:v>
                </c:pt>
                <c:pt idx="22113">
                  <c:v>-76.2455621301775</c:v>
                </c:pt>
                <c:pt idx="22114">
                  <c:v>-75.0828402366864</c:v>
                </c:pt>
                <c:pt idx="22115">
                  <c:v>-73.8136094674556</c:v>
                </c:pt>
                <c:pt idx="22116">
                  <c:v>-72.4378698224852</c:v>
                </c:pt>
                <c:pt idx="22117">
                  <c:v>-70.9556213017751</c:v>
                </c:pt>
                <c:pt idx="22118">
                  <c:v>-69.3698224852071</c:v>
                </c:pt>
                <c:pt idx="22119">
                  <c:v>-67.6745562130177</c:v>
                </c:pt>
                <c:pt idx="22120">
                  <c:v>-65.8816568047337</c:v>
                </c:pt>
                <c:pt idx="22121">
                  <c:v>-63.9822485207101</c:v>
                </c:pt>
                <c:pt idx="22122">
                  <c:v>-62.0207100591716</c:v>
                </c:pt>
                <c:pt idx="22123">
                  <c:v>-59.9822485207101</c:v>
                </c:pt>
                <c:pt idx="22124">
                  <c:v>-57.8786982248521</c:v>
                </c:pt>
                <c:pt idx="22125">
                  <c:v>-55.7366863905326</c:v>
                </c:pt>
                <c:pt idx="22126">
                  <c:v>-53.5473372781065</c:v>
                </c:pt>
                <c:pt idx="22127">
                  <c:v>-51.3254437869823</c:v>
                </c:pt>
                <c:pt idx="22128">
                  <c:v>-49.0621301775148</c:v>
                </c:pt>
                <c:pt idx="22129">
                  <c:v>-46.7869822485207</c:v>
                </c:pt>
                <c:pt idx="22130">
                  <c:v>-44.5147928994083</c:v>
                </c:pt>
                <c:pt idx="22131">
                  <c:v>-42.2603550295858</c:v>
                </c:pt>
                <c:pt idx="22132">
                  <c:v>-40.0236686390532</c:v>
                </c:pt>
                <c:pt idx="22133">
                  <c:v>-37.7692307692308</c:v>
                </c:pt>
                <c:pt idx="22134">
                  <c:v>-35.5236686390532</c:v>
                </c:pt>
                <c:pt idx="22135">
                  <c:v>-33.3195266272189</c:v>
                </c:pt>
                <c:pt idx="22136">
                  <c:v>-31.1538461538461</c:v>
                </c:pt>
                <c:pt idx="22137">
                  <c:v>-29.0266272189349</c:v>
                </c:pt>
                <c:pt idx="22138">
                  <c:v>-26.9615384615385</c:v>
                </c:pt>
                <c:pt idx="22139">
                  <c:v>-25.0029585798817</c:v>
                </c:pt>
                <c:pt idx="22140">
                  <c:v>-23.1775147928994</c:v>
                </c:pt>
                <c:pt idx="22141">
                  <c:v>-21.4349112426035</c:v>
                </c:pt>
                <c:pt idx="22142">
                  <c:v>-19.8047337278107</c:v>
                </c:pt>
                <c:pt idx="22143">
                  <c:v>-18.2692307692308</c:v>
                </c:pt>
                <c:pt idx="22144">
                  <c:v>-16.8461538461538</c:v>
                </c:pt>
                <c:pt idx="22145">
                  <c:v>-15.5443786982248</c:v>
                </c:pt>
                <c:pt idx="22146">
                  <c:v>-14.3727810650888</c:v>
                </c:pt>
                <c:pt idx="22147">
                  <c:v>-13.3224852071006</c:v>
                </c:pt>
                <c:pt idx="22148">
                  <c:v>-12.3727810650888</c:v>
                </c:pt>
                <c:pt idx="22149">
                  <c:v>-11.5177514792899</c:v>
                </c:pt>
                <c:pt idx="22150">
                  <c:v>-10.7455621301775</c:v>
                </c:pt>
                <c:pt idx="22151">
                  <c:v>-10.0295857988166</c:v>
                </c:pt>
                <c:pt idx="22152">
                  <c:v>-9.37278106508876</c:v>
                </c:pt>
                <c:pt idx="22153">
                  <c:v>-8.76331360946745</c:v>
                </c:pt>
                <c:pt idx="22154">
                  <c:v>-8.23668639053254</c:v>
                </c:pt>
                <c:pt idx="22155">
                  <c:v>-7.7603550295858</c:v>
                </c:pt>
                <c:pt idx="22156">
                  <c:v>-7.32544378698225</c:v>
                </c:pt>
                <c:pt idx="22157">
                  <c:v>-6.89644970414201</c:v>
                </c:pt>
                <c:pt idx="22158">
                  <c:v>-6.50000000000001</c:v>
                </c:pt>
                <c:pt idx="22159">
                  <c:v>-6.18047337278107</c:v>
                </c:pt>
                <c:pt idx="22160">
                  <c:v>-5.92011834319528</c:v>
                </c:pt>
                <c:pt idx="22161">
                  <c:v>-5.69526627218936</c:v>
                </c:pt>
                <c:pt idx="22162">
                  <c:v>-5.51775147928996</c:v>
                </c:pt>
                <c:pt idx="22163">
                  <c:v>-5.42899408284026</c:v>
                </c:pt>
                <c:pt idx="22164">
                  <c:v>-5.39053254437873</c:v>
                </c:pt>
                <c:pt idx="22165">
                  <c:v>-5.35502958579885</c:v>
                </c:pt>
                <c:pt idx="22166">
                  <c:v>-5.34023668639057</c:v>
                </c:pt>
                <c:pt idx="22167">
                  <c:v>-5.35502958579886</c:v>
                </c:pt>
                <c:pt idx="22168">
                  <c:v>-5.39053254437874</c:v>
                </c:pt>
                <c:pt idx="22169">
                  <c:v>-5.45857988165685</c:v>
                </c:pt>
                <c:pt idx="22170">
                  <c:v>-5.54142011834324</c:v>
                </c:pt>
                <c:pt idx="22171">
                  <c:v>-5.66863905325448</c:v>
                </c:pt>
                <c:pt idx="22172">
                  <c:v>-5.80473372781069</c:v>
                </c:pt>
                <c:pt idx="22173">
                  <c:v>-5.9615384615385</c:v>
                </c:pt>
                <c:pt idx="22174">
                  <c:v>-6.14792899408288</c:v>
                </c:pt>
                <c:pt idx="22175">
                  <c:v>-6.38757396449708</c:v>
                </c:pt>
                <c:pt idx="22176">
                  <c:v>-6.66863905325447</c:v>
                </c:pt>
                <c:pt idx="22177">
                  <c:v>-6.99704142011837</c:v>
                </c:pt>
                <c:pt idx="22178">
                  <c:v>-7.40532544378701</c:v>
                </c:pt>
                <c:pt idx="22179">
                  <c:v>-7.87573964497045</c:v>
                </c:pt>
                <c:pt idx="22180">
                  <c:v>-8.39644970414205</c:v>
                </c:pt>
                <c:pt idx="22181">
                  <c:v>-8.95266272189353</c:v>
                </c:pt>
                <c:pt idx="22182">
                  <c:v>-9.57100591715981</c:v>
                </c:pt>
                <c:pt idx="22183">
                  <c:v>-10.2603550295858</c:v>
                </c:pt>
                <c:pt idx="22184">
                  <c:v>-11.01775147929</c:v>
                </c:pt>
                <c:pt idx="22185">
                  <c:v>-11.810650887574</c:v>
                </c:pt>
                <c:pt idx="22186">
                  <c:v>-12.6538461538462</c:v>
                </c:pt>
                <c:pt idx="22187">
                  <c:v>-13.5325443786983</c:v>
                </c:pt>
                <c:pt idx="22188">
                  <c:v>-14.4497041420119</c:v>
                </c:pt>
                <c:pt idx="22189">
                  <c:v>-15.3905325443787</c:v>
                </c:pt>
                <c:pt idx="22190">
                  <c:v>-16.3875739644971</c:v>
                </c:pt>
                <c:pt idx="22191">
                  <c:v>-17.4467455621302</c:v>
                </c:pt>
                <c:pt idx="22192">
                  <c:v>-18.5502958579882</c:v>
                </c:pt>
                <c:pt idx="22193">
                  <c:v>-19.689349112426</c:v>
                </c:pt>
                <c:pt idx="22194">
                  <c:v>-20.8786982248521</c:v>
                </c:pt>
                <c:pt idx="22195">
                  <c:v>-22.103550295858</c:v>
                </c:pt>
                <c:pt idx="22196">
                  <c:v>-23.3846153846154</c:v>
                </c:pt>
                <c:pt idx="22197">
                  <c:v>-24.6479289940828</c:v>
                </c:pt>
                <c:pt idx="22198">
                  <c:v>-25.9852071005917</c:v>
                </c:pt>
                <c:pt idx="22199">
                  <c:v>-27.3343195266272</c:v>
                </c:pt>
                <c:pt idx="22200">
                  <c:v>-28.7189349112426</c:v>
                </c:pt>
                <c:pt idx="22201">
                  <c:v>-30.0976331360947</c:v>
                </c:pt>
                <c:pt idx="22202">
                  <c:v>-31.4940828402367</c:v>
                </c:pt>
                <c:pt idx="22203">
                  <c:v>-32.896449704142</c:v>
                </c:pt>
                <c:pt idx="22204">
                  <c:v>-34.292899408284</c:v>
                </c:pt>
                <c:pt idx="22205">
                  <c:v>-35.7159763313609</c:v>
                </c:pt>
                <c:pt idx="22206">
                  <c:v>-37.1656804733728</c:v>
                </c:pt>
                <c:pt idx="22207">
                  <c:v>-38.6715976331361</c:v>
                </c:pt>
                <c:pt idx="22208">
                  <c:v>-40.2218934911243</c:v>
                </c:pt>
                <c:pt idx="22209">
                  <c:v>-41.8136094674556</c:v>
                </c:pt>
                <c:pt idx="22210">
                  <c:v>-43.4585798816568</c:v>
                </c:pt>
                <c:pt idx="22211">
                  <c:v>-45.1183431952663</c:v>
                </c:pt>
                <c:pt idx="22212">
                  <c:v>-46.8165680473373</c:v>
                </c:pt>
                <c:pt idx="22213">
                  <c:v>-48.5443786982249</c:v>
                </c:pt>
                <c:pt idx="22214">
                  <c:v>-50.2988165680473</c:v>
                </c:pt>
                <c:pt idx="22215">
                  <c:v>-52.0828402366864</c:v>
                </c:pt>
                <c:pt idx="22216">
                  <c:v>-53.8757396449704</c:v>
                </c:pt>
                <c:pt idx="22217">
                  <c:v>-55.6834319526627</c:v>
                </c:pt>
                <c:pt idx="22218">
                  <c:v>-57.4792899408284</c:v>
                </c:pt>
                <c:pt idx="22219">
                  <c:v>-59.2810650887574</c:v>
                </c:pt>
                <c:pt idx="22220">
                  <c:v>-61.0710059171598</c:v>
                </c:pt>
                <c:pt idx="22221">
                  <c:v>-62.8491124260355</c:v>
                </c:pt>
                <c:pt idx="22222">
                  <c:v>-64.6153846153846</c:v>
                </c:pt>
                <c:pt idx="22223">
                  <c:v>-66.3609467455621</c:v>
                </c:pt>
                <c:pt idx="22224">
                  <c:v>-68.0591715976331</c:v>
                </c:pt>
                <c:pt idx="22225">
                  <c:v>-69.7514792899408</c:v>
                </c:pt>
                <c:pt idx="22226">
                  <c:v>-71.4142011834319</c:v>
                </c:pt>
                <c:pt idx="22227">
                  <c:v>-73.0769230769231</c:v>
                </c:pt>
                <c:pt idx="22228">
                  <c:v>-74.6834319526627</c:v>
                </c:pt>
                <c:pt idx="22229">
                  <c:v>-76.2692307692308</c:v>
                </c:pt>
                <c:pt idx="22230">
                  <c:v>-77.7810650887574</c:v>
                </c:pt>
                <c:pt idx="22231">
                  <c:v>-79.198224852071</c:v>
                </c:pt>
                <c:pt idx="22232">
                  <c:v>-80.5591715976331</c:v>
                </c:pt>
                <c:pt idx="22233">
                  <c:v>-81.8343195266272</c:v>
                </c:pt>
                <c:pt idx="22234">
                  <c:v>-82.9881656804734</c:v>
                </c:pt>
                <c:pt idx="22235">
                  <c:v>-84.0118343195266</c:v>
                </c:pt>
                <c:pt idx="22236">
                  <c:v>-84.9260355029586</c:v>
                </c:pt>
                <c:pt idx="22237">
                  <c:v>-85.7485207100592</c:v>
                </c:pt>
                <c:pt idx="22238">
                  <c:v>-86.4556213017752</c:v>
                </c:pt>
                <c:pt idx="22239">
                  <c:v>-87.0532544378698</c:v>
                </c:pt>
                <c:pt idx="22240">
                  <c:v>-87.5502958579882</c:v>
                </c:pt>
                <c:pt idx="22241">
                  <c:v>-87.9408284023669</c:v>
                </c:pt>
                <c:pt idx="22242">
                  <c:v>-88.215976331361</c:v>
                </c:pt>
                <c:pt idx="22243">
                  <c:v>-88.3934911242604</c:v>
                </c:pt>
                <c:pt idx="22244">
                  <c:v>-88.5236686390532</c:v>
                </c:pt>
                <c:pt idx="22245">
                  <c:v>-88.5532544378698</c:v>
                </c:pt>
                <c:pt idx="22246">
                  <c:v>-88.4733727810651</c:v>
                </c:pt>
                <c:pt idx="22247">
                  <c:v>-88.2840236686391</c:v>
                </c:pt>
                <c:pt idx="22248">
                  <c:v>-87.9674556213018</c:v>
                </c:pt>
                <c:pt idx="22249">
                  <c:v>-87.5680473372781</c:v>
                </c:pt>
                <c:pt idx="22250">
                  <c:v>-87.0355029585799</c:v>
                </c:pt>
                <c:pt idx="22251">
                  <c:v>-86.3994082840237</c:v>
                </c:pt>
                <c:pt idx="22252">
                  <c:v>-85.689349112426</c:v>
                </c:pt>
                <c:pt idx="22253">
                  <c:v>-84.8609467455621</c:v>
                </c:pt>
                <c:pt idx="22254">
                  <c:v>-83.9408284023669</c:v>
                </c:pt>
                <c:pt idx="22255">
                  <c:v>-82.8816568047337</c:v>
                </c:pt>
                <c:pt idx="22256">
                  <c:v>-81.7426035502959</c:v>
                </c:pt>
                <c:pt idx="22257">
                  <c:v>-80.5325443786982</c:v>
                </c:pt>
                <c:pt idx="22258">
                  <c:v>-79.2366863905325</c:v>
                </c:pt>
                <c:pt idx="22259">
                  <c:v>-77.896449704142</c:v>
                </c:pt>
                <c:pt idx="22260">
                  <c:v>-76.5591715976331</c:v>
                </c:pt>
                <c:pt idx="22261">
                  <c:v>-75.2662721893491</c:v>
                </c:pt>
                <c:pt idx="22262">
                  <c:v>-73.9082840236687</c:v>
                </c:pt>
                <c:pt idx="22263">
                  <c:v>-72.5147928994083</c:v>
                </c:pt>
                <c:pt idx="22264">
                  <c:v>-71.0591715976332</c:v>
                </c:pt>
                <c:pt idx="22265">
                  <c:v>-69.5532544378698</c:v>
                </c:pt>
                <c:pt idx="22266">
                  <c:v>-67.9911242603551</c:v>
                </c:pt>
                <c:pt idx="22267">
                  <c:v>-66.3786982248521</c:v>
                </c:pt>
                <c:pt idx="22268">
                  <c:v>-64.715976331361</c:v>
                </c:pt>
                <c:pt idx="22269">
                  <c:v>-62.9792899408284</c:v>
                </c:pt>
                <c:pt idx="22270">
                  <c:v>-61.1301775147929</c:v>
                </c:pt>
                <c:pt idx="22271">
                  <c:v>-59.1923076923077</c:v>
                </c:pt>
                <c:pt idx="22272">
                  <c:v>-57.1627218934911</c:v>
                </c:pt>
                <c:pt idx="22273">
                  <c:v>-55.0502958579882</c:v>
                </c:pt>
                <c:pt idx="22274">
                  <c:v>-52.8579881656805</c:v>
                </c:pt>
                <c:pt idx="22275">
                  <c:v>-50.6301775147929</c:v>
                </c:pt>
                <c:pt idx="22276">
                  <c:v>-48.396449704142</c:v>
                </c:pt>
                <c:pt idx="22277">
                  <c:v>-46.1420118343195</c:v>
                </c:pt>
                <c:pt idx="22278">
                  <c:v>-43.8520710059172</c:v>
                </c:pt>
                <c:pt idx="22279">
                  <c:v>-41.5532544378698</c:v>
                </c:pt>
                <c:pt idx="22280">
                  <c:v>-39.2573964497041</c:v>
                </c:pt>
                <c:pt idx="22281">
                  <c:v>-37.0502958579882</c:v>
                </c:pt>
                <c:pt idx="22282">
                  <c:v>-34.9082840236686</c:v>
                </c:pt>
                <c:pt idx="22283">
                  <c:v>-32.8254437869823</c:v>
                </c:pt>
                <c:pt idx="22284">
                  <c:v>-30.7958579881657</c:v>
                </c:pt>
                <c:pt idx="22285">
                  <c:v>-28.8076923076923</c:v>
                </c:pt>
                <c:pt idx="22286">
                  <c:v>-26.8609467455621</c:v>
                </c:pt>
                <c:pt idx="22287">
                  <c:v>-24.8905325443787</c:v>
                </c:pt>
                <c:pt idx="22288">
                  <c:v>-22.9792899408284</c:v>
                </c:pt>
                <c:pt idx="22289">
                  <c:v>-21.1449704142012</c:v>
                </c:pt>
                <c:pt idx="22290">
                  <c:v>-19.414201183432</c:v>
                </c:pt>
                <c:pt idx="22291">
                  <c:v>-17.7662721893491</c:v>
                </c:pt>
                <c:pt idx="22292">
                  <c:v>-16.2159763313609</c:v>
                </c:pt>
                <c:pt idx="22293">
                  <c:v>-14.7781065088757</c:v>
                </c:pt>
                <c:pt idx="22294">
                  <c:v>-13.4733727810651</c:v>
                </c:pt>
                <c:pt idx="22295">
                  <c:v>-12.3254437869822</c:v>
                </c:pt>
                <c:pt idx="22296">
                  <c:v>-11.3313609467456</c:v>
                </c:pt>
                <c:pt idx="22297">
                  <c:v>-10.5177514792899</c:v>
                </c:pt>
                <c:pt idx="22298">
                  <c:v>-9.88757396449704</c:v>
                </c:pt>
                <c:pt idx="22299">
                  <c:v>-9.4112426035503</c:v>
                </c:pt>
                <c:pt idx="22300">
                  <c:v>-9.10355029585799</c:v>
                </c:pt>
                <c:pt idx="22301">
                  <c:v>-8.95562130177515</c:v>
                </c:pt>
                <c:pt idx="22302">
                  <c:v>-8.9112426035503</c:v>
                </c:pt>
                <c:pt idx="22303">
                  <c:v>-8.95857988165681</c:v>
                </c:pt>
                <c:pt idx="22304">
                  <c:v>-9.1301775147929</c:v>
                </c:pt>
                <c:pt idx="22305">
                  <c:v>-9.44378698224852</c:v>
                </c:pt>
                <c:pt idx="22306">
                  <c:v>-9.88165680473373</c:v>
                </c:pt>
                <c:pt idx="22307">
                  <c:v>-10.3905325443787</c:v>
                </c:pt>
                <c:pt idx="22308">
                  <c:v>-10.9822485207101</c:v>
                </c:pt>
                <c:pt idx="22309">
                  <c:v>-11.6656804733728</c:v>
                </c:pt>
                <c:pt idx="22310">
                  <c:v>-12.4289940828402</c:v>
                </c:pt>
                <c:pt idx="22311">
                  <c:v>-13.2396449704142</c:v>
                </c:pt>
                <c:pt idx="22312">
                  <c:v>-14.1183431952663</c:v>
                </c:pt>
                <c:pt idx="22313">
                  <c:v>-15.1153846153846</c:v>
                </c:pt>
                <c:pt idx="22314">
                  <c:v>-16.1804733727811</c:v>
                </c:pt>
                <c:pt idx="22315">
                  <c:v>-17.2781065088758</c:v>
                </c:pt>
                <c:pt idx="22316">
                  <c:v>-18.4023668639053</c:v>
                </c:pt>
                <c:pt idx="22317">
                  <c:v>-19.5798816568048</c:v>
                </c:pt>
                <c:pt idx="22318">
                  <c:v>-20.7633136094675</c:v>
                </c:pt>
                <c:pt idx="22319">
                  <c:v>-21.8994082840237</c:v>
                </c:pt>
                <c:pt idx="22320">
                  <c:v>-22.9704142011835</c:v>
                </c:pt>
                <c:pt idx="22321">
                  <c:v>-23.9644970414202</c:v>
                </c:pt>
                <c:pt idx="22322">
                  <c:v>-24.8994082840237</c:v>
                </c:pt>
                <c:pt idx="22323">
                  <c:v>-25.7781065088758</c:v>
                </c:pt>
                <c:pt idx="22324">
                  <c:v>-26.630177514793</c:v>
                </c:pt>
                <c:pt idx="22325">
                  <c:v>-27.4526627218936</c:v>
                </c:pt>
                <c:pt idx="22326">
                  <c:v>-28.2573964497042</c:v>
                </c:pt>
                <c:pt idx="22327">
                  <c:v>-29.0118343195267</c:v>
                </c:pt>
                <c:pt idx="22328">
                  <c:v>-29.7633136094676</c:v>
                </c:pt>
                <c:pt idx="22329">
                  <c:v>-30.5000000000001</c:v>
                </c:pt>
                <c:pt idx="22330">
                  <c:v>-31.1627218934912</c:v>
                </c:pt>
                <c:pt idx="22331">
                  <c:v>-31.7721893491125</c:v>
                </c:pt>
                <c:pt idx="22332">
                  <c:v>-32.3757396449705</c:v>
                </c:pt>
                <c:pt idx="22333">
                  <c:v>-32.9526627218936</c:v>
                </c:pt>
                <c:pt idx="22334">
                  <c:v>-33.5207100591717</c:v>
                </c:pt>
                <c:pt idx="22335">
                  <c:v>-34.0443786982249</c:v>
                </c:pt>
                <c:pt idx="22336">
                  <c:v>-34.53550295858</c:v>
                </c:pt>
                <c:pt idx="22337">
                  <c:v>-34.9970414201184</c:v>
                </c:pt>
                <c:pt idx="22338">
                  <c:v>-35.4053254437871</c:v>
                </c:pt>
                <c:pt idx="22339">
                  <c:v>-35.7278106508877</c:v>
                </c:pt>
                <c:pt idx="22340">
                  <c:v>-36.0118343195267</c:v>
                </c:pt>
                <c:pt idx="22341">
                  <c:v>-36.3017751479291</c:v>
                </c:pt>
                <c:pt idx="22342">
                  <c:v>-36.6272189349113</c:v>
                </c:pt>
                <c:pt idx="22343">
                  <c:v>-36.9437869822486</c:v>
                </c:pt>
                <c:pt idx="22344">
                  <c:v>-37.2721893491125</c:v>
                </c:pt>
                <c:pt idx="22345">
                  <c:v>-37.6508875739645</c:v>
                </c:pt>
                <c:pt idx="22346">
                  <c:v>-38.103550295858</c:v>
                </c:pt>
                <c:pt idx="22347">
                  <c:v>-38.5769230769231</c:v>
                </c:pt>
                <c:pt idx="22348">
                  <c:v>-39.1213017751479</c:v>
                </c:pt>
                <c:pt idx="22349">
                  <c:v>-39.7159763313609</c:v>
                </c:pt>
                <c:pt idx="22350">
                  <c:v>-40.3668639053254</c:v>
                </c:pt>
                <c:pt idx="22351">
                  <c:v>-41.0887573964497</c:v>
                </c:pt>
                <c:pt idx="22352">
                  <c:v>-41.8609467455621</c:v>
                </c:pt>
                <c:pt idx="22353">
                  <c:v>-42.6597633136094</c:v>
                </c:pt>
                <c:pt idx="22354">
                  <c:v>-43.4852071005916</c:v>
                </c:pt>
                <c:pt idx="22355">
                  <c:v>-44.3461538461538</c:v>
                </c:pt>
                <c:pt idx="22356">
                  <c:v>-45.2899408284023</c:v>
                </c:pt>
                <c:pt idx="22357">
                  <c:v>-46.3106508875739</c:v>
                </c:pt>
                <c:pt idx="22358">
                  <c:v>-47.3461538461538</c:v>
                </c:pt>
                <c:pt idx="22359">
                  <c:v>-48.4349112426035</c:v>
                </c:pt>
                <c:pt idx="22360">
                  <c:v>-49.5798816568047</c:v>
                </c:pt>
                <c:pt idx="22361">
                  <c:v>-50.7869822485206</c:v>
                </c:pt>
                <c:pt idx="22362">
                  <c:v>-52.0088757396449</c:v>
                </c:pt>
                <c:pt idx="22363">
                  <c:v>-53.2781065088757</c:v>
                </c:pt>
                <c:pt idx="22364">
                  <c:v>-54.6124260355029</c:v>
                </c:pt>
                <c:pt idx="22365">
                  <c:v>-56.0088757396449</c:v>
                </c:pt>
                <c:pt idx="22366">
                  <c:v>-57.4704142011834</c:v>
                </c:pt>
                <c:pt idx="22367">
                  <c:v>-58.9260355029585</c:v>
                </c:pt>
                <c:pt idx="22368">
                  <c:v>-60.3609467455621</c:v>
                </c:pt>
                <c:pt idx="22369">
                  <c:v>-61.7988165680473</c:v>
                </c:pt>
                <c:pt idx="22370">
                  <c:v>-63.2071005917159</c:v>
                </c:pt>
                <c:pt idx="22371">
                  <c:v>-64.6153846153846</c:v>
                </c:pt>
                <c:pt idx="22372">
                  <c:v>-65.9674556213018</c:v>
                </c:pt>
                <c:pt idx="22373">
                  <c:v>-67.310650887574</c:v>
                </c:pt>
                <c:pt idx="22374">
                  <c:v>-68.5887573964497</c:v>
                </c:pt>
                <c:pt idx="22375">
                  <c:v>-69.8520710059172</c:v>
                </c:pt>
                <c:pt idx="22376">
                  <c:v>-71.0532544378698</c:v>
                </c:pt>
                <c:pt idx="22377">
                  <c:v>-72.1804733727811</c:v>
                </c:pt>
                <c:pt idx="22378">
                  <c:v>-73.2573964497041</c:v>
                </c:pt>
                <c:pt idx="22379">
                  <c:v>-74.3047337278107</c:v>
                </c:pt>
                <c:pt idx="22380">
                  <c:v>-75.3372781065089</c:v>
                </c:pt>
                <c:pt idx="22381">
                  <c:v>-76.3165680473373</c:v>
                </c:pt>
                <c:pt idx="22382">
                  <c:v>-77.2278106508876</c:v>
                </c:pt>
                <c:pt idx="22383">
                  <c:v>-78.0710059171598</c:v>
                </c:pt>
                <c:pt idx="22384">
                  <c:v>-78.8431952662722</c:v>
                </c:pt>
                <c:pt idx="22385">
                  <c:v>-79.5414201183432</c:v>
                </c:pt>
                <c:pt idx="22386">
                  <c:v>-80.1360946745562</c:v>
                </c:pt>
                <c:pt idx="22387">
                  <c:v>-80.6479289940828</c:v>
                </c:pt>
                <c:pt idx="22388">
                  <c:v>-81.0828402366864</c:v>
                </c:pt>
                <c:pt idx="22389">
                  <c:v>-81.4289940828402</c:v>
                </c:pt>
                <c:pt idx="22390">
                  <c:v>-81.6715976331361</c:v>
                </c:pt>
                <c:pt idx="22391">
                  <c:v>-81.7899408284024</c:v>
                </c:pt>
                <c:pt idx="22392">
                  <c:v>-81.7603550295858</c:v>
                </c:pt>
                <c:pt idx="22393">
                  <c:v>-81.6153846153846</c:v>
                </c:pt>
                <c:pt idx="22394">
                  <c:v>-81.3668639053254</c:v>
                </c:pt>
                <c:pt idx="22395">
                  <c:v>-81.0118343195266</c:v>
                </c:pt>
                <c:pt idx="22396">
                  <c:v>-80.5591715976331</c:v>
                </c:pt>
                <c:pt idx="22397">
                  <c:v>-79.9881656804734</c:v>
                </c:pt>
                <c:pt idx="22398">
                  <c:v>-79.3076923076923</c:v>
                </c:pt>
                <c:pt idx="22399">
                  <c:v>-78.5118343195266</c:v>
                </c:pt>
                <c:pt idx="22400">
                  <c:v>-77.5976331360947</c:v>
                </c:pt>
                <c:pt idx="22401">
                  <c:v>-76.5295857988166</c:v>
                </c:pt>
                <c:pt idx="22402">
                  <c:v>-75.3224852071006</c:v>
                </c:pt>
                <c:pt idx="22403">
                  <c:v>-73.9881656804734</c:v>
                </c:pt>
                <c:pt idx="22404">
                  <c:v>-72.5</c:v>
                </c:pt>
                <c:pt idx="22405">
                  <c:v>-70.8816568047337</c:v>
                </c:pt>
                <c:pt idx="22406">
                  <c:v>-69.1479289940828</c:v>
                </c:pt>
                <c:pt idx="22407">
                  <c:v>-67.3402366863905</c:v>
                </c:pt>
                <c:pt idx="22408">
                  <c:v>-65.4349112426035</c:v>
                </c:pt>
                <c:pt idx="22409">
                  <c:v>-63.4112426035503</c:v>
                </c:pt>
                <c:pt idx="22410">
                  <c:v>-61.2781065088757</c:v>
                </c:pt>
                <c:pt idx="22411">
                  <c:v>-59.0355029585799</c:v>
                </c:pt>
                <c:pt idx="22412">
                  <c:v>-56.6923076923077</c:v>
                </c:pt>
                <c:pt idx="22413">
                  <c:v>-54.2573964497041</c:v>
                </c:pt>
                <c:pt idx="22414">
                  <c:v>-51.7573964497041</c:v>
                </c:pt>
                <c:pt idx="22415">
                  <c:v>-49.1804733727811</c:v>
                </c:pt>
                <c:pt idx="22416">
                  <c:v>-46.508875739645</c:v>
                </c:pt>
                <c:pt idx="22417">
                  <c:v>-43.801775147929</c:v>
                </c:pt>
                <c:pt idx="22418">
                  <c:v>-41.0414201183432</c:v>
                </c:pt>
                <c:pt idx="22419">
                  <c:v>-38.2130177514793</c:v>
                </c:pt>
                <c:pt idx="22420">
                  <c:v>-35.301775147929</c:v>
                </c:pt>
                <c:pt idx="22421">
                  <c:v>-32.3461538461539</c:v>
                </c:pt>
                <c:pt idx="22422">
                  <c:v>-29.3609467455621</c:v>
                </c:pt>
                <c:pt idx="22423">
                  <c:v>-26.3639053254438</c:v>
                </c:pt>
                <c:pt idx="22424">
                  <c:v>-23.3816568047337</c:v>
                </c:pt>
                <c:pt idx="22425">
                  <c:v>-20.4349112426035</c:v>
                </c:pt>
                <c:pt idx="22426">
                  <c:v>-17.5502958579882</c:v>
                </c:pt>
                <c:pt idx="22427">
                  <c:v>-14.715976331361</c:v>
                </c:pt>
                <c:pt idx="22428">
                  <c:v>-11.9674556213018</c:v>
                </c:pt>
                <c:pt idx="22429">
                  <c:v>-9.31065088757397</c:v>
                </c:pt>
                <c:pt idx="22430">
                  <c:v>-6.74260355029586</c:v>
                </c:pt>
                <c:pt idx="22431">
                  <c:v>-4.2603550295858</c:v>
                </c:pt>
                <c:pt idx="22432">
                  <c:v>-1.83727810650888</c:v>
                </c:pt>
                <c:pt idx="22433">
                  <c:v>0.529585798816566</c:v>
                </c:pt>
                <c:pt idx="22434">
                  <c:v>2.84023668639053</c:v>
                </c:pt>
                <c:pt idx="22435">
                  <c:v>5.05029585798817</c:v>
                </c:pt>
                <c:pt idx="22436">
                  <c:v>7.15384615384616</c:v>
                </c:pt>
                <c:pt idx="22437">
                  <c:v>9.15384615384616</c:v>
                </c:pt>
                <c:pt idx="22438">
                  <c:v>11.0798816568047</c:v>
                </c:pt>
                <c:pt idx="22439">
                  <c:v>12.9467455621302</c:v>
                </c:pt>
                <c:pt idx="22440">
                  <c:v>14.7337278106509</c:v>
                </c:pt>
                <c:pt idx="22441">
                  <c:v>16.4378698224852</c:v>
                </c:pt>
                <c:pt idx="22442">
                  <c:v>18.0266272189349</c:v>
                </c:pt>
                <c:pt idx="22443">
                  <c:v>19.5</c:v>
                </c:pt>
                <c:pt idx="22444">
                  <c:v>20.8165680473373</c:v>
                </c:pt>
                <c:pt idx="22445">
                  <c:v>21.9792899408284</c:v>
                </c:pt>
                <c:pt idx="22446">
                  <c:v>22.9852071005917</c:v>
                </c:pt>
                <c:pt idx="22447">
                  <c:v>23.8550295857988</c:v>
                </c:pt>
                <c:pt idx="22448">
                  <c:v>24.594674556213</c:v>
                </c:pt>
                <c:pt idx="22449">
                  <c:v>25.2307692307692</c:v>
                </c:pt>
                <c:pt idx="22450">
                  <c:v>25.7455621301775</c:v>
                </c:pt>
                <c:pt idx="22451">
                  <c:v>26.1331360946745</c:v>
                </c:pt>
                <c:pt idx="22452">
                  <c:v>26.4260355029586</c:v>
                </c:pt>
                <c:pt idx="22453">
                  <c:v>26.6153846153846</c:v>
                </c:pt>
                <c:pt idx="22454">
                  <c:v>26.7337278106509</c:v>
                </c:pt>
                <c:pt idx="22455">
                  <c:v>26.7869822485207</c:v>
                </c:pt>
                <c:pt idx="22456">
                  <c:v>26.7396449704142</c:v>
                </c:pt>
                <c:pt idx="22457">
                  <c:v>26.6272189349112</c:v>
                </c:pt>
                <c:pt idx="22458">
                  <c:v>26.4142011834319</c:v>
                </c:pt>
                <c:pt idx="22459">
                  <c:v>26.0917159763313</c:v>
                </c:pt>
                <c:pt idx="22460">
                  <c:v>25.6449704142011</c:v>
                </c:pt>
                <c:pt idx="22461">
                  <c:v>25.1420118343194</c:v>
                </c:pt>
                <c:pt idx="22462">
                  <c:v>24.5562130177514</c:v>
                </c:pt>
                <c:pt idx="22463">
                  <c:v>23.9023668639052</c:v>
                </c:pt>
                <c:pt idx="22464">
                  <c:v>23.1568047337277</c:v>
                </c:pt>
                <c:pt idx="22465">
                  <c:v>22.2988165680472</c:v>
                </c:pt>
                <c:pt idx="22466">
                  <c:v>21.360946745562</c:v>
                </c:pt>
                <c:pt idx="22467">
                  <c:v>20.3402366863904</c:v>
                </c:pt>
                <c:pt idx="22468">
                  <c:v>19.2426035502957</c:v>
                </c:pt>
                <c:pt idx="22469">
                  <c:v>18.1153846153845</c:v>
                </c:pt>
                <c:pt idx="22470">
                  <c:v>16.9704142011833</c:v>
                </c:pt>
                <c:pt idx="22471">
                  <c:v>15.7840236686389</c:v>
                </c:pt>
                <c:pt idx="22472">
                  <c:v>14.5562130177513</c:v>
                </c:pt>
                <c:pt idx="22473">
                  <c:v>13.3076923076922</c:v>
                </c:pt>
                <c:pt idx="22474">
                  <c:v>12.0059171597632</c:v>
                </c:pt>
                <c:pt idx="22475">
                  <c:v>10.6568047337277</c:v>
                </c:pt>
                <c:pt idx="22476">
                  <c:v>9.28106508875726</c:v>
                </c:pt>
                <c:pt idx="22477">
                  <c:v>7.91124260355016</c:v>
                </c:pt>
                <c:pt idx="22478">
                  <c:v>6.51479289940816</c:v>
                </c:pt>
                <c:pt idx="22479">
                  <c:v>5.06804733727799</c:v>
                </c:pt>
                <c:pt idx="22480">
                  <c:v>3.53846153846143</c:v>
                </c:pt>
                <c:pt idx="22481">
                  <c:v>1.94674556213008</c:v>
                </c:pt>
                <c:pt idx="22482">
                  <c:v>0.307692307692218</c:v>
                </c:pt>
                <c:pt idx="22483">
                  <c:v>-1.40828402366872</c:v>
                </c:pt>
                <c:pt idx="22484">
                  <c:v>-3.10946745562138</c:v>
                </c:pt>
                <c:pt idx="22485">
                  <c:v>-4.77218934911249</c:v>
                </c:pt>
                <c:pt idx="22486">
                  <c:v>-6.42011834319532</c:v>
                </c:pt>
                <c:pt idx="22487">
                  <c:v>-8.08875739644975</c:v>
                </c:pt>
                <c:pt idx="22488">
                  <c:v>-9.75739644970417</c:v>
                </c:pt>
                <c:pt idx="22489">
                  <c:v>-11.4437869822485</c:v>
                </c:pt>
                <c:pt idx="22490">
                  <c:v>-13.1715976331361</c:v>
                </c:pt>
                <c:pt idx="22491">
                  <c:v>-14.9112426035503</c:v>
                </c:pt>
                <c:pt idx="22492">
                  <c:v>-16.6360946745562</c:v>
                </c:pt>
                <c:pt idx="22493">
                  <c:v>-18.3491124260355</c:v>
                </c:pt>
                <c:pt idx="22494">
                  <c:v>-20.0236686390532</c:v>
                </c:pt>
                <c:pt idx="22495">
                  <c:v>-21.7041420118343</c:v>
                </c:pt>
                <c:pt idx="22496">
                  <c:v>-23.3639053254438</c:v>
                </c:pt>
                <c:pt idx="22497">
                  <c:v>-25.0325443786982</c:v>
                </c:pt>
                <c:pt idx="22498">
                  <c:v>-26.7159763313609</c:v>
                </c:pt>
                <c:pt idx="22499">
                  <c:v>-28.4378698224852</c:v>
                </c:pt>
                <c:pt idx="22500">
                  <c:v>-30.180473372781</c:v>
                </c:pt>
                <c:pt idx="22501">
                  <c:v>-31.9526627218935</c:v>
                </c:pt>
                <c:pt idx="22502">
                  <c:v>-33.7278106508875</c:v>
                </c:pt>
                <c:pt idx="22503">
                  <c:v>-35.5118343195266</c:v>
                </c:pt>
                <c:pt idx="22504">
                  <c:v>-37.2781065088757</c:v>
                </c:pt>
                <c:pt idx="22505">
                  <c:v>-39.0325443786982</c:v>
                </c:pt>
                <c:pt idx="22506">
                  <c:v>-40.7544378698225</c:v>
                </c:pt>
                <c:pt idx="22507">
                  <c:v>-42.48224852071</c:v>
                </c:pt>
                <c:pt idx="22508">
                  <c:v>-44.1745562130177</c:v>
                </c:pt>
                <c:pt idx="22509">
                  <c:v>-45.8284023668639</c:v>
                </c:pt>
                <c:pt idx="22510">
                  <c:v>-47.5059171597633</c:v>
                </c:pt>
                <c:pt idx="22511">
                  <c:v>-49.2189349112426</c:v>
                </c:pt>
                <c:pt idx="22512">
                  <c:v>-50.9142011834319</c:v>
                </c:pt>
                <c:pt idx="22513">
                  <c:v>-52.585798816568</c:v>
                </c:pt>
                <c:pt idx="22514">
                  <c:v>-54.2573964497041</c:v>
                </c:pt>
                <c:pt idx="22515">
                  <c:v>-55.9230769230769</c:v>
                </c:pt>
                <c:pt idx="22516">
                  <c:v>-57.5591715976331</c:v>
                </c:pt>
                <c:pt idx="22517">
                  <c:v>-59.189349112426</c:v>
                </c:pt>
                <c:pt idx="22518">
                  <c:v>-60.8343195266272</c:v>
                </c:pt>
                <c:pt idx="22519">
                  <c:v>-62.4733727810651</c:v>
                </c:pt>
                <c:pt idx="22520">
                  <c:v>-64.103550295858</c:v>
                </c:pt>
                <c:pt idx="22521">
                  <c:v>-65.7218934911242</c:v>
                </c:pt>
                <c:pt idx="22522">
                  <c:v>-67.3491124260355</c:v>
                </c:pt>
                <c:pt idx="22523">
                  <c:v>-68.9644970414201</c:v>
                </c:pt>
                <c:pt idx="22524">
                  <c:v>-70.5325443786982</c:v>
                </c:pt>
                <c:pt idx="22525">
                  <c:v>-72.0562130177515</c:v>
                </c:pt>
                <c:pt idx="22526">
                  <c:v>-73.5355029585799</c:v>
                </c:pt>
                <c:pt idx="22527">
                  <c:v>-74.9556213017752</c:v>
                </c:pt>
                <c:pt idx="22528">
                  <c:v>-76.3402366863905</c:v>
                </c:pt>
                <c:pt idx="22529">
                  <c:v>-77.6775147928994</c:v>
                </c:pt>
                <c:pt idx="22530">
                  <c:v>-78.9556213017752</c:v>
                </c:pt>
                <c:pt idx="22531">
                  <c:v>-80.1538461538462</c:v>
                </c:pt>
                <c:pt idx="22532">
                  <c:v>-81.2573964497042</c:v>
                </c:pt>
                <c:pt idx="22533">
                  <c:v>-82.2544378698225</c:v>
                </c:pt>
                <c:pt idx="22534">
                  <c:v>-83.1568047337278</c:v>
                </c:pt>
                <c:pt idx="22535">
                  <c:v>-83.9497041420118</c:v>
                </c:pt>
                <c:pt idx="22536">
                  <c:v>-84.5798816568047</c:v>
                </c:pt>
                <c:pt idx="22537">
                  <c:v>-85.0650887573964</c:v>
                </c:pt>
                <c:pt idx="22538">
                  <c:v>-85.4437869822485</c:v>
                </c:pt>
                <c:pt idx="22539">
                  <c:v>-85.6804733727811</c:v>
                </c:pt>
                <c:pt idx="22540">
                  <c:v>-85.7721893491124</c:v>
                </c:pt>
                <c:pt idx="22541">
                  <c:v>-85.7041420118343</c:v>
                </c:pt>
                <c:pt idx="22542">
                  <c:v>-85.5029585798817</c:v>
                </c:pt>
                <c:pt idx="22543">
                  <c:v>-85.1597633136095</c:v>
                </c:pt>
                <c:pt idx="22544">
                  <c:v>-84.6834319526627</c:v>
                </c:pt>
                <c:pt idx="22545">
                  <c:v>-84.094674556213</c:v>
                </c:pt>
                <c:pt idx="22546">
                  <c:v>-83.3846153846154</c:v>
                </c:pt>
                <c:pt idx="22547">
                  <c:v>-82.5295857988166</c:v>
                </c:pt>
                <c:pt idx="22548">
                  <c:v>-81.5414201183432</c:v>
                </c:pt>
                <c:pt idx="22549">
                  <c:v>-80.4171597633136</c:v>
                </c:pt>
                <c:pt idx="22550">
                  <c:v>-79.1715976331361</c:v>
                </c:pt>
                <c:pt idx="22551">
                  <c:v>-77.7633136094675</c:v>
                </c:pt>
                <c:pt idx="22552">
                  <c:v>-76.2041420118343</c:v>
                </c:pt>
                <c:pt idx="22553">
                  <c:v>-74.491124260355</c:v>
                </c:pt>
                <c:pt idx="22554">
                  <c:v>-72.6479289940828</c:v>
                </c:pt>
                <c:pt idx="22555">
                  <c:v>-70.7041420118343</c:v>
                </c:pt>
                <c:pt idx="22556">
                  <c:v>-68.6568047337278</c:v>
                </c:pt>
                <c:pt idx="22557">
                  <c:v>-66.5177514792899</c:v>
                </c:pt>
                <c:pt idx="22558">
                  <c:v>-64.2988165680473</c:v>
                </c:pt>
                <c:pt idx="22559">
                  <c:v>-62.0207100591716</c:v>
                </c:pt>
                <c:pt idx="22560">
                  <c:v>-59.707100591716</c:v>
                </c:pt>
                <c:pt idx="22561">
                  <c:v>-57.3550295857988</c:v>
                </c:pt>
                <c:pt idx="22562">
                  <c:v>-55.0177514792899</c:v>
                </c:pt>
                <c:pt idx="22563">
                  <c:v>-52.6686390532544</c:v>
                </c:pt>
                <c:pt idx="22564">
                  <c:v>-50.3224852071006</c:v>
                </c:pt>
                <c:pt idx="22565">
                  <c:v>-47.9881656804734</c:v>
                </c:pt>
                <c:pt idx="22566">
                  <c:v>-45.6449704142012</c:v>
                </c:pt>
                <c:pt idx="22567">
                  <c:v>-43.301775147929</c:v>
                </c:pt>
                <c:pt idx="22568">
                  <c:v>-40.896449704142</c:v>
                </c:pt>
                <c:pt idx="22569">
                  <c:v>-38.4615384615385</c:v>
                </c:pt>
                <c:pt idx="22570">
                  <c:v>-35.9763313609468</c:v>
                </c:pt>
                <c:pt idx="22571">
                  <c:v>-33.4408284023669</c:v>
                </c:pt>
                <c:pt idx="22572">
                  <c:v>-30.8934911242604</c:v>
                </c:pt>
                <c:pt idx="22573">
                  <c:v>-28.3491124260355</c:v>
                </c:pt>
                <c:pt idx="22574">
                  <c:v>-25.8076923076923</c:v>
                </c:pt>
                <c:pt idx="22575">
                  <c:v>-23.2633136094675</c:v>
                </c:pt>
                <c:pt idx="22576">
                  <c:v>-20.7337278106509</c:v>
                </c:pt>
                <c:pt idx="22577">
                  <c:v>-18.2573964497041</c:v>
                </c:pt>
                <c:pt idx="22578">
                  <c:v>-15.8491124260355</c:v>
                </c:pt>
                <c:pt idx="22579">
                  <c:v>-13.5355029585799</c:v>
                </c:pt>
                <c:pt idx="22580">
                  <c:v>-11.292899408284</c:v>
                </c:pt>
                <c:pt idx="22581">
                  <c:v>-9.12130177514793</c:v>
                </c:pt>
                <c:pt idx="22582">
                  <c:v>-7.05029585798817</c:v>
                </c:pt>
                <c:pt idx="22583">
                  <c:v>-5.08284023668639</c:v>
                </c:pt>
                <c:pt idx="22584">
                  <c:v>-3.2189349112426</c:v>
                </c:pt>
                <c:pt idx="22585">
                  <c:v>-1.43491124260355</c:v>
                </c:pt>
                <c:pt idx="22586">
                  <c:v>0.263313609467455</c:v>
                </c:pt>
                <c:pt idx="22587">
                  <c:v>1.85798816568047</c:v>
                </c:pt>
                <c:pt idx="22588">
                  <c:v>3.3491124260355</c:v>
                </c:pt>
                <c:pt idx="22589">
                  <c:v>4.7189349112426</c:v>
                </c:pt>
                <c:pt idx="22590">
                  <c:v>5.98224852071006</c:v>
                </c:pt>
                <c:pt idx="22591">
                  <c:v>7.10059171597633</c:v>
                </c:pt>
                <c:pt idx="22592">
                  <c:v>8.07396449704142</c:v>
                </c:pt>
                <c:pt idx="22593">
                  <c:v>8.89940828402367</c:v>
                </c:pt>
                <c:pt idx="22594">
                  <c:v>9.51479289940828</c:v>
                </c:pt>
                <c:pt idx="22595">
                  <c:v>9.96153846153846</c:v>
                </c:pt>
                <c:pt idx="22596">
                  <c:v>10.2248520710059</c:v>
                </c:pt>
                <c:pt idx="22597">
                  <c:v>10.2840236686391</c:v>
                </c:pt>
                <c:pt idx="22598">
                  <c:v>10.1745562130178</c:v>
                </c:pt>
                <c:pt idx="22599">
                  <c:v>9.90828402366864</c:v>
                </c:pt>
                <c:pt idx="22600">
                  <c:v>9.50591715976331</c:v>
                </c:pt>
                <c:pt idx="22601">
                  <c:v>8.96745562130177</c:v>
                </c:pt>
                <c:pt idx="22602">
                  <c:v>8.31065088757396</c:v>
                </c:pt>
                <c:pt idx="22603">
                  <c:v>7.54142011834319</c:v>
                </c:pt>
                <c:pt idx="22604">
                  <c:v>6.66568047337278</c:v>
                </c:pt>
                <c:pt idx="22605">
                  <c:v>5.68639053254437</c:v>
                </c:pt>
                <c:pt idx="22606">
                  <c:v>4.57692307692306</c:v>
                </c:pt>
                <c:pt idx="22607">
                  <c:v>3.3757396449704</c:v>
                </c:pt>
                <c:pt idx="22608">
                  <c:v>2.08875739644968</c:v>
                </c:pt>
                <c:pt idx="22609">
                  <c:v>0.713017751479262</c:v>
                </c:pt>
                <c:pt idx="22610">
                  <c:v>-0.727810650887607</c:v>
                </c:pt>
                <c:pt idx="22611">
                  <c:v>-2.25739644970418</c:v>
                </c:pt>
                <c:pt idx="22612">
                  <c:v>-3.88165680473377</c:v>
                </c:pt>
                <c:pt idx="22613">
                  <c:v>-5.57988165680479</c:v>
                </c:pt>
                <c:pt idx="22614">
                  <c:v>-7.34023668639059</c:v>
                </c:pt>
                <c:pt idx="22615">
                  <c:v>-9.16568047337284</c:v>
                </c:pt>
                <c:pt idx="22616">
                  <c:v>-11.0118343195267</c:v>
                </c:pt>
                <c:pt idx="22617">
                  <c:v>-12.8579881656805</c:v>
                </c:pt>
                <c:pt idx="22618">
                  <c:v>-14.6952662721894</c:v>
                </c:pt>
                <c:pt idx="22619">
                  <c:v>-16.5059171597634</c:v>
                </c:pt>
                <c:pt idx="22620">
                  <c:v>-18.2899408284024</c:v>
                </c:pt>
                <c:pt idx="22621">
                  <c:v>-20.03550295858</c:v>
                </c:pt>
                <c:pt idx="22622">
                  <c:v>-21.7573964497042</c:v>
                </c:pt>
                <c:pt idx="22623">
                  <c:v>-23.4556213017752</c:v>
                </c:pt>
                <c:pt idx="22624">
                  <c:v>-25.1331360946746</c:v>
                </c:pt>
                <c:pt idx="22625">
                  <c:v>-26.7544378698226</c:v>
                </c:pt>
                <c:pt idx="22626">
                  <c:v>-28.3786982248521</c:v>
                </c:pt>
                <c:pt idx="22627">
                  <c:v>-29.9644970414202</c:v>
                </c:pt>
                <c:pt idx="22628">
                  <c:v>-31.5414201183433</c:v>
                </c:pt>
                <c:pt idx="22629">
                  <c:v>-33.121301775148</c:v>
                </c:pt>
                <c:pt idx="22630">
                  <c:v>-34.6597633136095</c:v>
                </c:pt>
                <c:pt idx="22631">
                  <c:v>-36.1508875739646</c:v>
                </c:pt>
                <c:pt idx="22632">
                  <c:v>-37.5739644970415</c:v>
                </c:pt>
                <c:pt idx="22633">
                  <c:v>-38.9082840236687</c:v>
                </c:pt>
                <c:pt idx="22634">
                  <c:v>-40.1804733727811</c:v>
                </c:pt>
                <c:pt idx="22635">
                  <c:v>-41.3816568047338</c:v>
                </c:pt>
                <c:pt idx="22636">
                  <c:v>-42.5384615384616</c:v>
                </c:pt>
                <c:pt idx="22637">
                  <c:v>-43.6183431952663</c:v>
                </c:pt>
                <c:pt idx="22638">
                  <c:v>-44.6272189349113</c:v>
                </c:pt>
                <c:pt idx="22639">
                  <c:v>-45.5325443786982</c:v>
                </c:pt>
                <c:pt idx="22640">
                  <c:v>-46.3579881656805</c:v>
                </c:pt>
                <c:pt idx="22641">
                  <c:v>-47.0739644970414</c:v>
                </c:pt>
                <c:pt idx="22642">
                  <c:v>-47.7307692307692</c:v>
                </c:pt>
                <c:pt idx="22643">
                  <c:v>-48.3579881656804</c:v>
                </c:pt>
                <c:pt idx="22644">
                  <c:v>-48.9556213017751</c:v>
                </c:pt>
                <c:pt idx="22645">
                  <c:v>-49.5473372781065</c:v>
                </c:pt>
                <c:pt idx="22646">
                  <c:v>-50.1390532544378</c:v>
                </c:pt>
                <c:pt idx="22647">
                  <c:v>-50.7633136094674</c:v>
                </c:pt>
                <c:pt idx="22648">
                  <c:v>-51.387573964497</c:v>
                </c:pt>
                <c:pt idx="22649">
                  <c:v>-51.9408284023668</c:v>
                </c:pt>
                <c:pt idx="22650">
                  <c:v>-52.4556213017751</c:v>
                </c:pt>
                <c:pt idx="22651">
                  <c:v>-52.9999999999999</c:v>
                </c:pt>
                <c:pt idx="22652">
                  <c:v>-53.5502958579881</c:v>
                </c:pt>
                <c:pt idx="22653">
                  <c:v>-54.1479289940828</c:v>
                </c:pt>
                <c:pt idx="22654">
                  <c:v>-54.7633136094674</c:v>
                </c:pt>
                <c:pt idx="22655">
                  <c:v>-55.3609467455621</c:v>
                </c:pt>
                <c:pt idx="22656">
                  <c:v>-55.9408284023668</c:v>
                </c:pt>
                <c:pt idx="22657">
                  <c:v>-56.5266272189348</c:v>
                </c:pt>
                <c:pt idx="22658">
                  <c:v>-57.1183431952662</c:v>
                </c:pt>
                <c:pt idx="22659">
                  <c:v>-57.7485207100591</c:v>
                </c:pt>
                <c:pt idx="22660">
                  <c:v>-58.4082840236686</c:v>
                </c:pt>
                <c:pt idx="22661">
                  <c:v>-59.076923076923</c:v>
                </c:pt>
                <c:pt idx="22662">
                  <c:v>-59.7899408284023</c:v>
                </c:pt>
                <c:pt idx="22663">
                  <c:v>-60.5443786982248</c:v>
                </c:pt>
                <c:pt idx="22664">
                  <c:v>-61.2781065088757</c:v>
                </c:pt>
                <c:pt idx="22665">
                  <c:v>-62.0295857988165</c:v>
                </c:pt>
                <c:pt idx="22666">
                  <c:v>-62.7603550295858</c:v>
                </c:pt>
                <c:pt idx="22667">
                  <c:v>-63.5029585798816</c:v>
                </c:pt>
                <c:pt idx="22668">
                  <c:v>-64.2633136094674</c:v>
                </c:pt>
                <c:pt idx="22669">
                  <c:v>-65.0325443786982</c:v>
                </c:pt>
                <c:pt idx="22670">
                  <c:v>-65.810650887574</c:v>
                </c:pt>
                <c:pt idx="22671">
                  <c:v>-66.5710059171598</c:v>
                </c:pt>
                <c:pt idx="22672">
                  <c:v>-67.2840236686391</c:v>
                </c:pt>
                <c:pt idx="22673">
                  <c:v>-67.905325443787</c:v>
                </c:pt>
                <c:pt idx="22674">
                  <c:v>-68.4497041420118</c:v>
                </c:pt>
                <c:pt idx="22675">
                  <c:v>-68.9704142011834</c:v>
                </c:pt>
                <c:pt idx="22676">
                  <c:v>-69.4526627218935</c:v>
                </c:pt>
                <c:pt idx="22677">
                  <c:v>-69.8816568047337</c:v>
                </c:pt>
                <c:pt idx="22678">
                  <c:v>-70.2130177514793</c:v>
                </c:pt>
                <c:pt idx="22679">
                  <c:v>-70.4852071005917</c:v>
                </c:pt>
                <c:pt idx="22680">
                  <c:v>-70.7041420118343</c:v>
                </c:pt>
                <c:pt idx="22681">
                  <c:v>-70.8639053254438</c:v>
                </c:pt>
                <c:pt idx="22682">
                  <c:v>-70.9733727810651</c:v>
                </c:pt>
                <c:pt idx="22683">
                  <c:v>-71.0029585798817</c:v>
                </c:pt>
                <c:pt idx="22684">
                  <c:v>-70.9556213017751</c:v>
                </c:pt>
                <c:pt idx="22685">
                  <c:v>-70.8491124260355</c:v>
                </c:pt>
                <c:pt idx="22686">
                  <c:v>-70.6656804733728</c:v>
                </c:pt>
                <c:pt idx="22687">
                  <c:v>-70.4319526627219</c:v>
                </c:pt>
                <c:pt idx="22688">
                  <c:v>-70.085798816568</c:v>
                </c:pt>
                <c:pt idx="22689">
                  <c:v>-69.6153846153846</c:v>
                </c:pt>
                <c:pt idx="22690">
                  <c:v>-69.0621301775148</c:v>
                </c:pt>
                <c:pt idx="22691">
                  <c:v>-68.4408284023669</c:v>
                </c:pt>
                <c:pt idx="22692">
                  <c:v>-67.7514792899408</c:v>
                </c:pt>
                <c:pt idx="22693">
                  <c:v>-66.991124260355</c:v>
                </c:pt>
                <c:pt idx="22694">
                  <c:v>-66.1479289940828</c:v>
                </c:pt>
                <c:pt idx="22695">
                  <c:v>-65.198224852071</c:v>
                </c:pt>
                <c:pt idx="22696">
                  <c:v>-64.1656804733728</c:v>
                </c:pt>
                <c:pt idx="22697">
                  <c:v>-63.0591715976331</c:v>
                </c:pt>
                <c:pt idx="22698">
                  <c:v>-61.8934911242604</c:v>
                </c:pt>
                <c:pt idx="22699">
                  <c:v>-60.707100591716</c:v>
                </c:pt>
                <c:pt idx="22700">
                  <c:v>-59.4852071005917</c:v>
                </c:pt>
                <c:pt idx="22701">
                  <c:v>-58.2130177514793</c:v>
                </c:pt>
                <c:pt idx="22702">
                  <c:v>-56.9408284023669</c:v>
                </c:pt>
                <c:pt idx="22703">
                  <c:v>-55.6538461538462</c:v>
                </c:pt>
                <c:pt idx="22704">
                  <c:v>-54.3639053254438</c:v>
                </c:pt>
                <c:pt idx="22705">
                  <c:v>-53.0384615384616</c:v>
                </c:pt>
                <c:pt idx="22706">
                  <c:v>-51.6597633136095</c:v>
                </c:pt>
                <c:pt idx="22707">
                  <c:v>-50.2633136094675</c:v>
                </c:pt>
                <c:pt idx="22708">
                  <c:v>-48.8639053254438</c:v>
                </c:pt>
                <c:pt idx="22709">
                  <c:v>-47.4408284023669</c:v>
                </c:pt>
                <c:pt idx="22710">
                  <c:v>-46.0236686390532</c:v>
                </c:pt>
                <c:pt idx="22711">
                  <c:v>-44.603550295858</c:v>
                </c:pt>
                <c:pt idx="22712">
                  <c:v>-43.1656804733728</c:v>
                </c:pt>
                <c:pt idx="22713">
                  <c:v>-41.6863905325444</c:v>
                </c:pt>
                <c:pt idx="22714">
                  <c:v>-40.198224852071</c:v>
                </c:pt>
                <c:pt idx="22715">
                  <c:v>-38.7100591715976</c:v>
                </c:pt>
                <c:pt idx="22716">
                  <c:v>-37.198224852071</c:v>
                </c:pt>
                <c:pt idx="22717">
                  <c:v>-35.6686390532544</c:v>
                </c:pt>
                <c:pt idx="22718">
                  <c:v>-34.1390532544379</c:v>
                </c:pt>
                <c:pt idx="22719">
                  <c:v>-32.6331360946746</c:v>
                </c:pt>
                <c:pt idx="22720">
                  <c:v>-31.1153846153846</c:v>
                </c:pt>
                <c:pt idx="22721">
                  <c:v>-29.594674556213</c:v>
                </c:pt>
                <c:pt idx="22722">
                  <c:v>-28.0739644970414</c:v>
                </c:pt>
                <c:pt idx="22723">
                  <c:v>-26.5295857988166</c:v>
                </c:pt>
                <c:pt idx="22724">
                  <c:v>-24.9644970414201</c:v>
                </c:pt>
                <c:pt idx="22725">
                  <c:v>-23.396449704142</c:v>
                </c:pt>
                <c:pt idx="22726">
                  <c:v>-21.8491124260355</c:v>
                </c:pt>
                <c:pt idx="22727">
                  <c:v>-20.3372781065089</c:v>
                </c:pt>
                <c:pt idx="22728">
                  <c:v>-18.810650887574</c:v>
                </c:pt>
                <c:pt idx="22729">
                  <c:v>-17.2840236686391</c:v>
                </c:pt>
                <c:pt idx="22730">
                  <c:v>-15.7633136094675</c:v>
                </c:pt>
                <c:pt idx="22731">
                  <c:v>-14.2366863905325</c:v>
                </c:pt>
                <c:pt idx="22732">
                  <c:v>-12.7248520710059</c:v>
                </c:pt>
                <c:pt idx="22733">
                  <c:v>-11.2426035502959</c:v>
                </c:pt>
                <c:pt idx="22734">
                  <c:v>-9.801775147929</c:v>
                </c:pt>
                <c:pt idx="22735">
                  <c:v>-8.44378698224852</c:v>
                </c:pt>
                <c:pt idx="22736">
                  <c:v>-7.16272189349112</c:v>
                </c:pt>
                <c:pt idx="22737">
                  <c:v>-5.94970414201183</c:v>
                </c:pt>
                <c:pt idx="22738">
                  <c:v>-4.81065088757396</c:v>
                </c:pt>
                <c:pt idx="22739">
                  <c:v>-3.78402366863905</c:v>
                </c:pt>
                <c:pt idx="22740">
                  <c:v>-2.85207100591716</c:v>
                </c:pt>
                <c:pt idx="22741">
                  <c:v>-2.0207100591716</c:v>
                </c:pt>
                <c:pt idx="22742">
                  <c:v>-1.32544378698225</c:v>
                </c:pt>
                <c:pt idx="22743">
                  <c:v>-0.724852071005917</c:v>
                </c:pt>
                <c:pt idx="22744">
                  <c:v>-0.23372781065089</c:v>
                </c:pt>
                <c:pt idx="22745">
                  <c:v>0.183431952662714</c:v>
                </c:pt>
                <c:pt idx="22746">
                  <c:v>0.511834319526611</c:v>
                </c:pt>
                <c:pt idx="22747">
                  <c:v>0.727810650887552</c:v>
                </c:pt>
                <c:pt idx="22748">
                  <c:v>0.846153846153819</c:v>
                </c:pt>
                <c:pt idx="22749">
                  <c:v>0.843195266272157</c:v>
                </c:pt>
                <c:pt idx="22750">
                  <c:v>0.739644970414164</c:v>
                </c:pt>
                <c:pt idx="22751">
                  <c:v>0.538461538461495</c:v>
                </c:pt>
                <c:pt idx="22752">
                  <c:v>0.242603550295809</c:v>
                </c:pt>
                <c:pt idx="22753">
                  <c:v>-0.153846153846208</c:v>
                </c:pt>
                <c:pt idx="22754">
                  <c:v>-0.6479289940829</c:v>
                </c:pt>
                <c:pt idx="22755">
                  <c:v>-1.23668639053261</c:v>
                </c:pt>
                <c:pt idx="22756">
                  <c:v>-1.95562130177522</c:v>
                </c:pt>
                <c:pt idx="22757">
                  <c:v>-2.76627218934918</c:v>
                </c:pt>
                <c:pt idx="22758">
                  <c:v>-3.65088757396457</c:v>
                </c:pt>
                <c:pt idx="22759">
                  <c:v>-4.61242603550303</c:v>
                </c:pt>
                <c:pt idx="22760">
                  <c:v>-5.61538461538469</c:v>
                </c:pt>
                <c:pt idx="22761">
                  <c:v>-6.63017751479297</c:v>
                </c:pt>
                <c:pt idx="22762">
                  <c:v>-7.64497041420125</c:v>
                </c:pt>
                <c:pt idx="22763">
                  <c:v>-8.70118343195273</c:v>
                </c:pt>
                <c:pt idx="22764">
                  <c:v>-9.78698224852078</c:v>
                </c:pt>
                <c:pt idx="22765">
                  <c:v>-10.8846153846155</c:v>
                </c:pt>
                <c:pt idx="22766">
                  <c:v>-12.0029585798817</c:v>
                </c:pt>
                <c:pt idx="22767">
                  <c:v>-13.1597633136095</c:v>
                </c:pt>
                <c:pt idx="22768">
                  <c:v>-14.3254437869823</c:v>
                </c:pt>
                <c:pt idx="22769">
                  <c:v>-15.526627218935</c:v>
                </c:pt>
                <c:pt idx="22770">
                  <c:v>-16.7692307692308</c:v>
                </c:pt>
                <c:pt idx="22771">
                  <c:v>-18.0650887573965</c:v>
                </c:pt>
                <c:pt idx="22772">
                  <c:v>-19.3994082840237</c:v>
                </c:pt>
                <c:pt idx="22773">
                  <c:v>-20.7573964497042</c:v>
                </c:pt>
                <c:pt idx="22774">
                  <c:v>-22.1449704142012</c:v>
                </c:pt>
                <c:pt idx="22775">
                  <c:v>-23.5443786982249</c:v>
                </c:pt>
                <c:pt idx="22776">
                  <c:v>-24.9497041420119</c:v>
                </c:pt>
                <c:pt idx="22777">
                  <c:v>-26.3372781065089</c:v>
                </c:pt>
                <c:pt idx="22778">
                  <c:v>-27.7189349112426</c:v>
                </c:pt>
                <c:pt idx="22779">
                  <c:v>-29.0887573964497</c:v>
                </c:pt>
                <c:pt idx="22780">
                  <c:v>-30.4763313609468</c:v>
                </c:pt>
                <c:pt idx="22781">
                  <c:v>-31.8757396449704</c:v>
                </c:pt>
                <c:pt idx="22782">
                  <c:v>-33.2485207100592</c:v>
                </c:pt>
                <c:pt idx="22783">
                  <c:v>-34.6390532544379</c:v>
                </c:pt>
                <c:pt idx="22784">
                  <c:v>-36.0828402366864</c:v>
                </c:pt>
                <c:pt idx="22785">
                  <c:v>-37.5680473372781</c:v>
                </c:pt>
                <c:pt idx="22786">
                  <c:v>-39.0976331360947</c:v>
                </c:pt>
                <c:pt idx="22787">
                  <c:v>-40.6923076923077</c:v>
                </c:pt>
                <c:pt idx="22788">
                  <c:v>-42.3372781065089</c:v>
                </c:pt>
                <c:pt idx="22789">
                  <c:v>-43.991124260355</c:v>
                </c:pt>
                <c:pt idx="22790">
                  <c:v>-45.6686390532544</c:v>
                </c:pt>
                <c:pt idx="22791">
                  <c:v>-47.3520710059172</c:v>
                </c:pt>
                <c:pt idx="22792">
                  <c:v>-49.0473372781065</c:v>
                </c:pt>
                <c:pt idx="22793">
                  <c:v>-50.7426035502958</c:v>
                </c:pt>
                <c:pt idx="22794">
                  <c:v>-52.4497041420118</c:v>
                </c:pt>
                <c:pt idx="22795">
                  <c:v>-54.1686390532544</c:v>
                </c:pt>
                <c:pt idx="22796">
                  <c:v>-55.8934911242603</c:v>
                </c:pt>
                <c:pt idx="22797">
                  <c:v>-57.5917159763313</c:v>
                </c:pt>
                <c:pt idx="22798">
                  <c:v>-59.292899408284</c:v>
                </c:pt>
                <c:pt idx="22799">
                  <c:v>-61.0177514792899</c:v>
                </c:pt>
                <c:pt idx="22800">
                  <c:v>-62.7603550295858</c:v>
                </c:pt>
                <c:pt idx="22801">
                  <c:v>-64.5414201183432</c:v>
                </c:pt>
                <c:pt idx="22802">
                  <c:v>-66.3816568047337</c:v>
                </c:pt>
                <c:pt idx="22803">
                  <c:v>-68.3136094674556</c:v>
                </c:pt>
                <c:pt idx="22804">
                  <c:v>-70.3106508875739</c:v>
                </c:pt>
                <c:pt idx="22805">
                  <c:v>-72.3461538461538</c:v>
                </c:pt>
                <c:pt idx="22806">
                  <c:v>-74.3639053254438</c:v>
                </c:pt>
                <c:pt idx="22807">
                  <c:v>-76.3846153846153</c:v>
                </c:pt>
                <c:pt idx="22808">
                  <c:v>-78.4171597633136</c:v>
                </c:pt>
                <c:pt idx="22809">
                  <c:v>-80.4497041420118</c:v>
                </c:pt>
                <c:pt idx="22810">
                  <c:v>-82.4704142011834</c:v>
                </c:pt>
                <c:pt idx="22811">
                  <c:v>-84.4644970414201</c:v>
                </c:pt>
                <c:pt idx="22812">
                  <c:v>-86.4497041420118</c:v>
                </c:pt>
                <c:pt idx="22813">
                  <c:v>-88.396449704142</c:v>
                </c:pt>
                <c:pt idx="22814">
                  <c:v>-90.3313609467455</c:v>
                </c:pt>
                <c:pt idx="22815">
                  <c:v>-92.2573964497041</c:v>
                </c:pt>
                <c:pt idx="22816">
                  <c:v>-94.1627218934911</c:v>
                </c:pt>
                <c:pt idx="22817">
                  <c:v>-96.0414201183432</c:v>
                </c:pt>
                <c:pt idx="22818">
                  <c:v>-97.8934911242603</c:v>
                </c:pt>
                <c:pt idx="22819">
                  <c:v>-99.7278106508876</c:v>
                </c:pt>
                <c:pt idx="22820">
                  <c:v>-101.51775147929</c:v>
                </c:pt>
                <c:pt idx="22821">
                  <c:v>-103.263313609467</c:v>
                </c:pt>
                <c:pt idx="22822">
                  <c:v>-104.937869822485</c:v>
                </c:pt>
                <c:pt idx="22823">
                  <c:v>-106.544378698225</c:v>
                </c:pt>
                <c:pt idx="22824">
                  <c:v>-108.085798816568</c:v>
                </c:pt>
                <c:pt idx="22825">
                  <c:v>-109.488165680473</c:v>
                </c:pt>
                <c:pt idx="22826">
                  <c:v>-110.775147928994</c:v>
                </c:pt>
                <c:pt idx="22827">
                  <c:v>-111.940828402367</c:v>
                </c:pt>
                <c:pt idx="22828">
                  <c:v>-112.976331360947</c:v>
                </c:pt>
                <c:pt idx="22829">
                  <c:v>-113.843195266272</c:v>
                </c:pt>
                <c:pt idx="22830">
                  <c:v>-114.585798816568</c:v>
                </c:pt>
                <c:pt idx="22831">
                  <c:v>-115.198224852071</c:v>
                </c:pt>
                <c:pt idx="22832">
                  <c:v>-115.695266272189</c:v>
                </c:pt>
                <c:pt idx="22833">
                  <c:v>-116.044378698225</c:v>
                </c:pt>
                <c:pt idx="22834">
                  <c:v>-116.239644970414</c:v>
                </c:pt>
                <c:pt idx="22835">
                  <c:v>-116.301775147929</c:v>
                </c:pt>
                <c:pt idx="22836">
                  <c:v>-116.236686390533</c:v>
                </c:pt>
                <c:pt idx="22837">
                  <c:v>-116.01775147929</c:v>
                </c:pt>
                <c:pt idx="22838">
                  <c:v>-115.659763313609</c:v>
                </c:pt>
                <c:pt idx="22839">
                  <c:v>-115.186390532544</c:v>
                </c:pt>
                <c:pt idx="22840">
                  <c:v>-114.579881656805</c:v>
                </c:pt>
                <c:pt idx="22841">
                  <c:v>-113.840236686391</c:v>
                </c:pt>
                <c:pt idx="22842">
                  <c:v>-112.979289940828</c:v>
                </c:pt>
                <c:pt idx="22843">
                  <c:v>-111.979289940828</c:v>
                </c:pt>
                <c:pt idx="22844">
                  <c:v>-110.860946745562</c:v>
                </c:pt>
                <c:pt idx="22845">
                  <c:v>-109.62426035503</c:v>
                </c:pt>
                <c:pt idx="22846">
                  <c:v>-108.301775147929</c:v>
                </c:pt>
                <c:pt idx="22847">
                  <c:v>-106.902366863905</c:v>
                </c:pt>
                <c:pt idx="22848">
                  <c:v>-105.423076923077</c:v>
                </c:pt>
                <c:pt idx="22849">
                  <c:v>-103.890532544379</c:v>
                </c:pt>
                <c:pt idx="22850">
                  <c:v>-102.284023668639</c:v>
                </c:pt>
                <c:pt idx="22851">
                  <c:v>-100.662721893491</c:v>
                </c:pt>
                <c:pt idx="22852">
                  <c:v>-98.9881656804734</c:v>
                </c:pt>
                <c:pt idx="22853">
                  <c:v>-97.2426035502959</c:v>
                </c:pt>
                <c:pt idx="22854">
                  <c:v>-95.4171597633136</c:v>
                </c:pt>
                <c:pt idx="22855">
                  <c:v>-93.5355029585799</c:v>
                </c:pt>
                <c:pt idx="22856">
                  <c:v>-91.5917159763314</c:v>
                </c:pt>
                <c:pt idx="22857">
                  <c:v>-89.603550295858</c:v>
                </c:pt>
                <c:pt idx="22858">
                  <c:v>-87.5976331360947</c:v>
                </c:pt>
                <c:pt idx="22859">
                  <c:v>-85.5976331360947</c:v>
                </c:pt>
                <c:pt idx="22860">
                  <c:v>-83.5739644970414</c:v>
                </c:pt>
                <c:pt idx="22861">
                  <c:v>-81.5236686390533</c:v>
                </c:pt>
                <c:pt idx="22862">
                  <c:v>-79.4289940828403</c:v>
                </c:pt>
                <c:pt idx="22863">
                  <c:v>-77.3461538461539</c:v>
                </c:pt>
                <c:pt idx="22864">
                  <c:v>-75.2692307692308</c:v>
                </c:pt>
                <c:pt idx="22865">
                  <c:v>-73.1775147928994</c:v>
                </c:pt>
                <c:pt idx="22866">
                  <c:v>-71.0621301775148</c:v>
                </c:pt>
                <c:pt idx="22867">
                  <c:v>-68.9378698224852</c:v>
                </c:pt>
                <c:pt idx="22868">
                  <c:v>-66.7958579881657</c:v>
                </c:pt>
                <c:pt idx="22869">
                  <c:v>-64.6686390532544</c:v>
                </c:pt>
                <c:pt idx="22870">
                  <c:v>-62.5739644970414</c:v>
                </c:pt>
                <c:pt idx="22871">
                  <c:v>-60.4970414201183</c:v>
                </c:pt>
                <c:pt idx="22872">
                  <c:v>-58.4408284023669</c:v>
                </c:pt>
                <c:pt idx="22873">
                  <c:v>-56.4230769230769</c:v>
                </c:pt>
                <c:pt idx="22874">
                  <c:v>-54.4526627218935</c:v>
                </c:pt>
                <c:pt idx="22875">
                  <c:v>-52.5266272189349</c:v>
                </c:pt>
                <c:pt idx="22876">
                  <c:v>-50.6775147928994</c:v>
                </c:pt>
                <c:pt idx="22877">
                  <c:v>-48.8727810650888</c:v>
                </c:pt>
                <c:pt idx="22878">
                  <c:v>-47.1686390532544</c:v>
                </c:pt>
                <c:pt idx="22879">
                  <c:v>-45.6065088757396</c:v>
                </c:pt>
                <c:pt idx="22880">
                  <c:v>-44.2159763313609</c:v>
                </c:pt>
                <c:pt idx="22881">
                  <c:v>-42.9852071005917</c:v>
                </c:pt>
                <c:pt idx="22882">
                  <c:v>-41.8609467455621</c:v>
                </c:pt>
                <c:pt idx="22883">
                  <c:v>-40.8165680473373</c:v>
                </c:pt>
                <c:pt idx="22884">
                  <c:v>-39.8491124260355</c:v>
                </c:pt>
                <c:pt idx="22885">
                  <c:v>-38.9408284023669</c:v>
                </c:pt>
                <c:pt idx="22886">
                  <c:v>-38.1301775147929</c:v>
                </c:pt>
                <c:pt idx="22887">
                  <c:v>-37.4289940828402</c:v>
                </c:pt>
                <c:pt idx="22888">
                  <c:v>-36.8461538461538</c:v>
                </c:pt>
                <c:pt idx="22889">
                  <c:v>-36.3284023668639</c:v>
                </c:pt>
                <c:pt idx="22890">
                  <c:v>-35.896449704142</c:v>
                </c:pt>
                <c:pt idx="22891">
                  <c:v>-35.5562130177515</c:v>
                </c:pt>
                <c:pt idx="22892">
                  <c:v>-35.3343195266272</c:v>
                </c:pt>
                <c:pt idx="22893">
                  <c:v>-35.2011834319527</c:v>
                </c:pt>
                <c:pt idx="22894">
                  <c:v>-35.1834319526627</c:v>
                </c:pt>
                <c:pt idx="22895">
                  <c:v>-35.3579881656805</c:v>
                </c:pt>
                <c:pt idx="22896">
                  <c:v>-35.6834319526627</c:v>
                </c:pt>
                <c:pt idx="22897">
                  <c:v>-36.1834319526627</c:v>
                </c:pt>
                <c:pt idx="22898">
                  <c:v>-36.8461538461538</c:v>
                </c:pt>
                <c:pt idx="22899">
                  <c:v>-37.6065088757396</c:v>
                </c:pt>
                <c:pt idx="22900">
                  <c:v>-38.5029585798816</c:v>
                </c:pt>
                <c:pt idx="22901">
                  <c:v>-39.5384615384615</c:v>
                </c:pt>
                <c:pt idx="22902">
                  <c:v>-40.7011834319526</c:v>
                </c:pt>
                <c:pt idx="22903">
                  <c:v>-41.9881656804733</c:v>
                </c:pt>
                <c:pt idx="22904">
                  <c:v>-43.3905325443786</c:v>
                </c:pt>
                <c:pt idx="22905">
                  <c:v>-44.8727810650887</c:v>
                </c:pt>
                <c:pt idx="22906">
                  <c:v>-46.4408284023668</c:v>
                </c:pt>
                <c:pt idx="22907">
                  <c:v>-48.0917159763313</c:v>
                </c:pt>
                <c:pt idx="22908">
                  <c:v>-49.8047337278106</c:v>
                </c:pt>
                <c:pt idx="22909">
                  <c:v>-51.5946745562129</c:v>
                </c:pt>
                <c:pt idx="22910">
                  <c:v>-53.4437869822484</c:v>
                </c:pt>
                <c:pt idx="22911">
                  <c:v>-55.3491124260354</c:v>
                </c:pt>
                <c:pt idx="22912">
                  <c:v>-57.3461538461537</c:v>
                </c:pt>
                <c:pt idx="22913">
                  <c:v>-59.3550295857987</c:v>
                </c:pt>
                <c:pt idx="22914">
                  <c:v>-61.369822485207</c:v>
                </c:pt>
                <c:pt idx="22915">
                  <c:v>-63.3994082840236</c:v>
                </c:pt>
                <c:pt idx="22916">
                  <c:v>-65.4289940828401</c:v>
                </c:pt>
                <c:pt idx="22917">
                  <c:v>-67.455621301775</c:v>
                </c:pt>
                <c:pt idx="22918">
                  <c:v>-69.4497041420117</c:v>
                </c:pt>
                <c:pt idx="22919">
                  <c:v>-71.4289940828401</c:v>
                </c:pt>
                <c:pt idx="22920">
                  <c:v>-73.3757396449703</c:v>
                </c:pt>
                <c:pt idx="22921">
                  <c:v>-75.2041420118342</c:v>
                </c:pt>
                <c:pt idx="22922">
                  <c:v>-76.9497041420117</c:v>
                </c:pt>
                <c:pt idx="22923">
                  <c:v>-78.6005917159762</c:v>
                </c:pt>
                <c:pt idx="22924">
                  <c:v>-80.1804733727809</c:v>
                </c:pt>
                <c:pt idx="22925">
                  <c:v>-81.7100591715975</c:v>
                </c:pt>
                <c:pt idx="22926">
                  <c:v>-83.1508875739644</c:v>
                </c:pt>
                <c:pt idx="22927">
                  <c:v>-84.4970414201183</c:v>
                </c:pt>
                <c:pt idx="22928">
                  <c:v>-85.7662721893491</c:v>
                </c:pt>
                <c:pt idx="22929">
                  <c:v>-86.9970414201183</c:v>
                </c:pt>
                <c:pt idx="22930">
                  <c:v>-88.1390532544378</c:v>
                </c:pt>
                <c:pt idx="22931">
                  <c:v>-89.2041420118343</c:v>
                </c:pt>
                <c:pt idx="22932">
                  <c:v>-90.1656804733727</c:v>
                </c:pt>
                <c:pt idx="22933">
                  <c:v>-91.0473372781065</c:v>
                </c:pt>
                <c:pt idx="22934">
                  <c:v>-91.8846153846154</c:v>
                </c:pt>
                <c:pt idx="22935">
                  <c:v>-92.7189349112426</c:v>
                </c:pt>
                <c:pt idx="22936">
                  <c:v>-93.5266272189349</c:v>
                </c:pt>
                <c:pt idx="22937">
                  <c:v>-94.3195266272189</c:v>
                </c:pt>
                <c:pt idx="22938">
                  <c:v>-95.0502958579882</c:v>
                </c:pt>
                <c:pt idx="22939">
                  <c:v>-95.801775147929</c:v>
                </c:pt>
                <c:pt idx="22940">
                  <c:v>-96.5621301775148</c:v>
                </c:pt>
                <c:pt idx="22941">
                  <c:v>-97.3343195266272</c:v>
                </c:pt>
                <c:pt idx="22942">
                  <c:v>-98.0887573964497</c:v>
                </c:pt>
                <c:pt idx="22943">
                  <c:v>-98.8698224852071</c:v>
                </c:pt>
                <c:pt idx="22944">
                  <c:v>-99.7041420118344</c:v>
                </c:pt>
                <c:pt idx="22945">
                  <c:v>-100.582840236686</c:v>
                </c:pt>
                <c:pt idx="22946">
                  <c:v>-101.48224852071</c:v>
                </c:pt>
                <c:pt idx="22947">
                  <c:v>-102.434911242604</c:v>
                </c:pt>
                <c:pt idx="22948">
                  <c:v>-103.366863905325</c:v>
                </c:pt>
                <c:pt idx="22949">
                  <c:v>-104.307692307692</c:v>
                </c:pt>
                <c:pt idx="22950">
                  <c:v>-105.195266272189</c:v>
                </c:pt>
                <c:pt idx="22951">
                  <c:v>-106.097633136095</c:v>
                </c:pt>
                <c:pt idx="22952">
                  <c:v>-107.026627218935</c:v>
                </c:pt>
                <c:pt idx="22953">
                  <c:v>-107.991124260355</c:v>
                </c:pt>
                <c:pt idx="22954">
                  <c:v>-108.952662721894</c:v>
                </c:pt>
                <c:pt idx="22955">
                  <c:v>-109.878698224852</c:v>
                </c:pt>
                <c:pt idx="22956">
                  <c:v>-110.760355029586</c:v>
                </c:pt>
                <c:pt idx="22957">
                  <c:v>-111.60650887574</c:v>
                </c:pt>
                <c:pt idx="22958">
                  <c:v>-112.420118343195</c:v>
                </c:pt>
                <c:pt idx="22959">
                  <c:v>-113.189349112426</c:v>
                </c:pt>
                <c:pt idx="22960">
                  <c:v>-113.92899408284</c:v>
                </c:pt>
                <c:pt idx="22961">
                  <c:v>-114.612426035503</c:v>
                </c:pt>
                <c:pt idx="22962">
                  <c:v>-115.263313609467</c:v>
                </c:pt>
                <c:pt idx="22963">
                  <c:v>-115.881656804734</c:v>
                </c:pt>
                <c:pt idx="22964">
                  <c:v>-116.440828402367</c:v>
                </c:pt>
                <c:pt idx="22965">
                  <c:v>-116.908284023669</c:v>
                </c:pt>
                <c:pt idx="22966">
                  <c:v>-117.289940828402</c:v>
                </c:pt>
                <c:pt idx="22967">
                  <c:v>-117.612426035503</c:v>
                </c:pt>
                <c:pt idx="22968">
                  <c:v>-117.905325443787</c:v>
                </c:pt>
                <c:pt idx="22969">
                  <c:v>-118.14201183432</c:v>
                </c:pt>
                <c:pt idx="22970">
                  <c:v>-118.292899408284</c:v>
                </c:pt>
                <c:pt idx="22971">
                  <c:v>-118.372781065089</c:v>
                </c:pt>
                <c:pt idx="22972">
                  <c:v>-118.378698224852</c:v>
                </c:pt>
                <c:pt idx="22973">
                  <c:v>-118.284023668639</c:v>
                </c:pt>
                <c:pt idx="22974">
                  <c:v>-118.112426035503</c:v>
                </c:pt>
                <c:pt idx="22975">
                  <c:v>-117.828402366864</c:v>
                </c:pt>
                <c:pt idx="22976">
                  <c:v>-117.502958579882</c:v>
                </c:pt>
                <c:pt idx="22977">
                  <c:v>-117.079881656805</c:v>
                </c:pt>
                <c:pt idx="22978">
                  <c:v>-116.53550295858</c:v>
                </c:pt>
                <c:pt idx="22979">
                  <c:v>-115.860946745562</c:v>
                </c:pt>
                <c:pt idx="22980">
                  <c:v>-115.079881656805</c:v>
                </c:pt>
                <c:pt idx="22981">
                  <c:v>-114.195266272189</c:v>
                </c:pt>
                <c:pt idx="22982">
                  <c:v>-113.227810650888</c:v>
                </c:pt>
                <c:pt idx="22983">
                  <c:v>-112.156804733728</c:v>
                </c:pt>
                <c:pt idx="22984">
                  <c:v>-110.979289940828</c:v>
                </c:pt>
                <c:pt idx="22985">
                  <c:v>-109.721893491124</c:v>
                </c:pt>
                <c:pt idx="22986">
                  <c:v>-108.399408284024</c:v>
                </c:pt>
                <c:pt idx="22987">
                  <c:v>-107.032544378698</c:v>
                </c:pt>
                <c:pt idx="22988">
                  <c:v>-105.62426035503</c:v>
                </c:pt>
                <c:pt idx="22989">
                  <c:v>-104.147928994083</c:v>
                </c:pt>
                <c:pt idx="22990">
                  <c:v>-102.64201183432</c:v>
                </c:pt>
                <c:pt idx="22991">
                  <c:v>-101.127218934911</c:v>
                </c:pt>
                <c:pt idx="22992">
                  <c:v>-99.6331360946746</c:v>
                </c:pt>
                <c:pt idx="22993">
                  <c:v>-98.1272189349112</c:v>
                </c:pt>
                <c:pt idx="22994">
                  <c:v>-96.6094674556213</c:v>
                </c:pt>
                <c:pt idx="22995">
                  <c:v>-95.094674556213</c:v>
                </c:pt>
                <c:pt idx="22996">
                  <c:v>-93.603550295858</c:v>
                </c:pt>
                <c:pt idx="22997">
                  <c:v>-92.1360946745562</c:v>
                </c:pt>
                <c:pt idx="22998">
                  <c:v>-90.707100591716</c:v>
                </c:pt>
                <c:pt idx="22999">
                  <c:v>-89.292899408284</c:v>
                </c:pt>
                <c:pt idx="23000">
                  <c:v>-87.8994082840237</c:v>
                </c:pt>
                <c:pt idx="23001">
                  <c:v>-86.5325443786982</c:v>
                </c:pt>
                <c:pt idx="23002">
                  <c:v>-85.1715976331361</c:v>
                </c:pt>
                <c:pt idx="23003">
                  <c:v>-83.8224852071006</c:v>
                </c:pt>
                <c:pt idx="23004">
                  <c:v>-82.5118343195266</c:v>
                </c:pt>
                <c:pt idx="23005">
                  <c:v>-81.2159763313609</c:v>
                </c:pt>
                <c:pt idx="23006">
                  <c:v>-79.9319526627219</c:v>
                </c:pt>
                <c:pt idx="23007">
                  <c:v>-78.6745562130178</c:v>
                </c:pt>
                <c:pt idx="23008">
                  <c:v>-77.4585798816568</c:v>
                </c:pt>
                <c:pt idx="23009">
                  <c:v>-76.2988165680473</c:v>
                </c:pt>
                <c:pt idx="23010">
                  <c:v>-75.1923076923077</c:v>
                </c:pt>
                <c:pt idx="23011">
                  <c:v>-74.112426035503</c:v>
                </c:pt>
                <c:pt idx="23012">
                  <c:v>-73.0384615384615</c:v>
                </c:pt>
                <c:pt idx="23013">
                  <c:v>-71.9644970414201</c:v>
                </c:pt>
                <c:pt idx="23014">
                  <c:v>-70.8905325443787</c:v>
                </c:pt>
                <c:pt idx="23015">
                  <c:v>-69.8491124260355</c:v>
                </c:pt>
                <c:pt idx="23016">
                  <c:v>-68.8343195266272</c:v>
                </c:pt>
                <c:pt idx="23017">
                  <c:v>-67.8402366863906</c:v>
                </c:pt>
                <c:pt idx="23018">
                  <c:v>-66.8579881656805</c:v>
                </c:pt>
                <c:pt idx="23019">
                  <c:v>-65.8934911242604</c:v>
                </c:pt>
                <c:pt idx="23020">
                  <c:v>-64.9408284023669</c:v>
                </c:pt>
                <c:pt idx="23021">
                  <c:v>-63.9674556213018</c:v>
                </c:pt>
                <c:pt idx="23022">
                  <c:v>-63.0059171597633</c:v>
                </c:pt>
                <c:pt idx="23023">
                  <c:v>-62.0887573964497</c:v>
                </c:pt>
                <c:pt idx="23024">
                  <c:v>-61.2011834319527</c:v>
                </c:pt>
                <c:pt idx="23025">
                  <c:v>-60.4082840236686</c:v>
                </c:pt>
                <c:pt idx="23026">
                  <c:v>-59.698224852071</c:v>
                </c:pt>
                <c:pt idx="23027">
                  <c:v>-59.0591715976331</c:v>
                </c:pt>
                <c:pt idx="23028">
                  <c:v>-58.4852071005917</c:v>
                </c:pt>
                <c:pt idx="23029">
                  <c:v>-57.9733727810651</c:v>
                </c:pt>
                <c:pt idx="23030">
                  <c:v>-57.5029585798817</c:v>
                </c:pt>
                <c:pt idx="23031">
                  <c:v>-57.1153846153846</c:v>
                </c:pt>
                <c:pt idx="23032">
                  <c:v>-56.819526627219</c:v>
                </c:pt>
                <c:pt idx="23033">
                  <c:v>-56.6094674556213</c:v>
                </c:pt>
                <c:pt idx="23034">
                  <c:v>-56.508875739645</c:v>
                </c:pt>
                <c:pt idx="23035">
                  <c:v>-56.4881656804734</c:v>
                </c:pt>
                <c:pt idx="23036">
                  <c:v>-56.5414201183432</c:v>
                </c:pt>
                <c:pt idx="23037">
                  <c:v>-56.6745562130178</c:v>
                </c:pt>
                <c:pt idx="23038">
                  <c:v>-56.8816568047337</c:v>
                </c:pt>
                <c:pt idx="23039">
                  <c:v>-57.1656804733728</c:v>
                </c:pt>
                <c:pt idx="23040">
                  <c:v>-57.5562130177515</c:v>
                </c:pt>
                <c:pt idx="23041">
                  <c:v>-58.0384615384615</c:v>
                </c:pt>
                <c:pt idx="23042">
                  <c:v>-58.6065088757397</c:v>
                </c:pt>
                <c:pt idx="23043">
                  <c:v>-59.2721893491124</c:v>
                </c:pt>
                <c:pt idx="23044">
                  <c:v>-60.0029585798817</c:v>
                </c:pt>
                <c:pt idx="23045">
                  <c:v>-60.8136094674557</c:v>
                </c:pt>
                <c:pt idx="23046">
                  <c:v>-61.7189349112426</c:v>
                </c:pt>
                <c:pt idx="23047">
                  <c:v>-62.7011834319527</c:v>
                </c:pt>
                <c:pt idx="23048">
                  <c:v>-63.7366863905326</c:v>
                </c:pt>
                <c:pt idx="23049">
                  <c:v>-64.7781065088758</c:v>
                </c:pt>
                <c:pt idx="23050">
                  <c:v>-65.8668639053255</c:v>
                </c:pt>
                <c:pt idx="23051">
                  <c:v>-66.9467455621302</c:v>
                </c:pt>
                <c:pt idx="23052">
                  <c:v>-68.0355029585799</c:v>
                </c:pt>
                <c:pt idx="23053">
                  <c:v>-69.130177514793</c:v>
                </c:pt>
                <c:pt idx="23054">
                  <c:v>-70.2485207100592</c:v>
                </c:pt>
                <c:pt idx="23055">
                  <c:v>-71.3905325443787</c:v>
                </c:pt>
                <c:pt idx="23056">
                  <c:v>-72.5591715976332</c:v>
                </c:pt>
                <c:pt idx="23057">
                  <c:v>-73.7426035502959</c:v>
                </c:pt>
                <c:pt idx="23058">
                  <c:v>-74.9171597633137</c:v>
                </c:pt>
                <c:pt idx="23059">
                  <c:v>-76.0739644970415</c:v>
                </c:pt>
                <c:pt idx="23060">
                  <c:v>-77.1952662721894</c:v>
                </c:pt>
                <c:pt idx="23061">
                  <c:v>-78.3165680473373</c:v>
                </c:pt>
                <c:pt idx="23062">
                  <c:v>-79.4319526627219</c:v>
                </c:pt>
                <c:pt idx="23063">
                  <c:v>-80.5532544378699</c:v>
                </c:pt>
                <c:pt idx="23064">
                  <c:v>-81.6893491124261</c:v>
                </c:pt>
                <c:pt idx="23065">
                  <c:v>-82.819526627219</c:v>
                </c:pt>
                <c:pt idx="23066">
                  <c:v>-83.923076923077</c:v>
                </c:pt>
                <c:pt idx="23067">
                  <c:v>-85.0000000000001</c:v>
                </c:pt>
                <c:pt idx="23068">
                  <c:v>-86.0325443786983</c:v>
                </c:pt>
                <c:pt idx="23069">
                  <c:v>-87.0029585798817</c:v>
                </c:pt>
                <c:pt idx="23070">
                  <c:v>-87.9378698224852</c:v>
                </c:pt>
                <c:pt idx="23071">
                  <c:v>-88.8343195266272</c:v>
                </c:pt>
                <c:pt idx="23072">
                  <c:v>-89.6804733727811</c:v>
                </c:pt>
                <c:pt idx="23073">
                  <c:v>-90.4970414201184</c:v>
                </c:pt>
                <c:pt idx="23074">
                  <c:v>-91.2751479289941</c:v>
                </c:pt>
                <c:pt idx="23075">
                  <c:v>-92.0325443786983</c:v>
                </c:pt>
                <c:pt idx="23076">
                  <c:v>-92.7396449704142</c:v>
                </c:pt>
                <c:pt idx="23077">
                  <c:v>-93.4437869822485</c:v>
                </c:pt>
                <c:pt idx="23078">
                  <c:v>-94.1715976331361</c:v>
                </c:pt>
                <c:pt idx="23079">
                  <c:v>-94.9260355029586</c:v>
                </c:pt>
                <c:pt idx="23080">
                  <c:v>-95.6597633136095</c:v>
                </c:pt>
                <c:pt idx="23081">
                  <c:v>-96.4201183431953</c:v>
                </c:pt>
                <c:pt idx="23082">
                  <c:v>-97.2189349112426</c:v>
                </c:pt>
                <c:pt idx="23083">
                  <c:v>-98.0384615384616</c:v>
                </c:pt>
                <c:pt idx="23084">
                  <c:v>-98.8846153846154</c:v>
                </c:pt>
                <c:pt idx="23085">
                  <c:v>-99.7514792899409</c:v>
                </c:pt>
                <c:pt idx="23086">
                  <c:v>-100.644970414201</c:v>
                </c:pt>
                <c:pt idx="23087">
                  <c:v>-101.55325443787</c:v>
                </c:pt>
                <c:pt idx="23088">
                  <c:v>-102.502958579882</c:v>
                </c:pt>
                <c:pt idx="23089">
                  <c:v>-103.494082840237</c:v>
                </c:pt>
                <c:pt idx="23090">
                  <c:v>-104.526627218935</c:v>
                </c:pt>
                <c:pt idx="23091">
                  <c:v>-105.582840236686</c:v>
                </c:pt>
                <c:pt idx="23092">
                  <c:v>-106.671597633136</c:v>
                </c:pt>
                <c:pt idx="23093">
                  <c:v>-107.801775147929</c:v>
                </c:pt>
                <c:pt idx="23094">
                  <c:v>-108.991124260355</c:v>
                </c:pt>
                <c:pt idx="23095">
                  <c:v>-110.245562130178</c:v>
                </c:pt>
                <c:pt idx="23096">
                  <c:v>-111.55325443787</c:v>
                </c:pt>
                <c:pt idx="23097">
                  <c:v>-112.917159763314</c:v>
                </c:pt>
                <c:pt idx="23098">
                  <c:v>-114.340236686391</c:v>
                </c:pt>
                <c:pt idx="23099">
                  <c:v>-115.840236686391</c:v>
                </c:pt>
                <c:pt idx="23100">
                  <c:v>-117.37573964497</c:v>
                </c:pt>
                <c:pt idx="23101">
                  <c:v>-118.94674556213</c:v>
                </c:pt>
                <c:pt idx="23102">
                  <c:v>-120.55325443787</c:v>
                </c:pt>
                <c:pt idx="23103">
                  <c:v>-122.14201183432</c:v>
                </c:pt>
                <c:pt idx="23104">
                  <c:v>-123.692307692308</c:v>
                </c:pt>
                <c:pt idx="23105">
                  <c:v>-125.210059171598</c:v>
                </c:pt>
                <c:pt idx="23106">
                  <c:v>-126.739644970414</c:v>
                </c:pt>
                <c:pt idx="23107">
                  <c:v>-128.218934911243</c:v>
                </c:pt>
                <c:pt idx="23108">
                  <c:v>-129.647928994083</c:v>
                </c:pt>
                <c:pt idx="23109">
                  <c:v>-131.041420118343</c:v>
                </c:pt>
                <c:pt idx="23110">
                  <c:v>-132.420118343195</c:v>
                </c:pt>
                <c:pt idx="23111">
                  <c:v>-133.778106508876</c:v>
                </c:pt>
                <c:pt idx="23112">
                  <c:v>-135.08875739645</c:v>
                </c:pt>
                <c:pt idx="23113">
                  <c:v>-136.41124260355</c:v>
                </c:pt>
                <c:pt idx="23114">
                  <c:v>-137.718934911243</c:v>
                </c:pt>
                <c:pt idx="23115">
                  <c:v>-138.967455621302</c:v>
                </c:pt>
                <c:pt idx="23116">
                  <c:v>-140.180473372781</c:v>
                </c:pt>
                <c:pt idx="23117">
                  <c:v>-141.381656804734</c:v>
                </c:pt>
                <c:pt idx="23118">
                  <c:v>-142.544378698225</c:v>
                </c:pt>
                <c:pt idx="23119">
                  <c:v>-143.647928994083</c:v>
                </c:pt>
                <c:pt idx="23120">
                  <c:v>-144.695266272189</c:v>
                </c:pt>
                <c:pt idx="23121">
                  <c:v>-145.659763313609</c:v>
                </c:pt>
                <c:pt idx="23122">
                  <c:v>-146.53550295858</c:v>
                </c:pt>
                <c:pt idx="23123">
                  <c:v>-147.322485207101</c:v>
                </c:pt>
                <c:pt idx="23124">
                  <c:v>-148.008875739645</c:v>
                </c:pt>
                <c:pt idx="23125">
                  <c:v>-148.591715976331</c:v>
                </c:pt>
                <c:pt idx="23126">
                  <c:v>-149.068047337278</c:v>
                </c:pt>
                <c:pt idx="23127">
                  <c:v>-149.437869822485</c:v>
                </c:pt>
                <c:pt idx="23128">
                  <c:v>-149.727810650888</c:v>
                </c:pt>
                <c:pt idx="23129">
                  <c:v>-149.949704142012</c:v>
                </c:pt>
                <c:pt idx="23130">
                  <c:v>-150.073964497041</c:v>
                </c:pt>
                <c:pt idx="23131">
                  <c:v>-150.115384615385</c:v>
                </c:pt>
                <c:pt idx="23132">
                  <c:v>-150.062130177515</c:v>
                </c:pt>
                <c:pt idx="23133">
                  <c:v>-149.940828402367</c:v>
                </c:pt>
                <c:pt idx="23134">
                  <c:v>-149.739644970414</c:v>
                </c:pt>
                <c:pt idx="23135">
                  <c:v>-149.470414201183</c:v>
                </c:pt>
                <c:pt idx="23136">
                  <c:v>-149.08875739645</c:v>
                </c:pt>
                <c:pt idx="23137">
                  <c:v>-148.627218934911</c:v>
                </c:pt>
                <c:pt idx="23138">
                  <c:v>-148.082840236686</c:v>
                </c:pt>
                <c:pt idx="23139">
                  <c:v>-147.39349112426</c:v>
                </c:pt>
                <c:pt idx="23140">
                  <c:v>-146.600591715976</c:v>
                </c:pt>
                <c:pt idx="23141">
                  <c:v>-145.733727810651</c:v>
                </c:pt>
                <c:pt idx="23142">
                  <c:v>-144.772189349112</c:v>
                </c:pt>
                <c:pt idx="23143">
                  <c:v>-143.742603550296</c:v>
                </c:pt>
                <c:pt idx="23144">
                  <c:v>-142.639053254438</c:v>
                </c:pt>
                <c:pt idx="23145">
                  <c:v>-141.48224852071</c:v>
                </c:pt>
                <c:pt idx="23146">
                  <c:v>-140.272189349112</c:v>
                </c:pt>
                <c:pt idx="23147">
                  <c:v>-139.023668639053</c:v>
                </c:pt>
                <c:pt idx="23148">
                  <c:v>-137.730769230769</c:v>
                </c:pt>
                <c:pt idx="23149">
                  <c:v>-136.423076923077</c:v>
                </c:pt>
                <c:pt idx="23150">
                  <c:v>-135.097633136095</c:v>
                </c:pt>
                <c:pt idx="23151">
                  <c:v>-133.754437869822</c:v>
                </c:pt>
                <c:pt idx="23152">
                  <c:v>-132.443786982249</c:v>
                </c:pt>
                <c:pt idx="23153">
                  <c:v>-131.139053254438</c:v>
                </c:pt>
                <c:pt idx="23154">
                  <c:v>-129.807692307692</c:v>
                </c:pt>
                <c:pt idx="23155">
                  <c:v>-128.440828402367</c:v>
                </c:pt>
                <c:pt idx="23156">
                  <c:v>-127.082840236686</c:v>
                </c:pt>
                <c:pt idx="23157">
                  <c:v>-125.754437869822</c:v>
                </c:pt>
                <c:pt idx="23158">
                  <c:v>-124.423076923077</c:v>
                </c:pt>
                <c:pt idx="23159">
                  <c:v>-123.091715976331</c:v>
                </c:pt>
                <c:pt idx="23160">
                  <c:v>-121.754437869822</c:v>
                </c:pt>
                <c:pt idx="23161">
                  <c:v>-120.420118343195</c:v>
                </c:pt>
                <c:pt idx="23162">
                  <c:v>-119.094674556213</c:v>
                </c:pt>
                <c:pt idx="23163">
                  <c:v>-117.745562130178</c:v>
                </c:pt>
                <c:pt idx="23164">
                  <c:v>-116.390532544379</c:v>
                </c:pt>
                <c:pt idx="23165">
                  <c:v>-115.041420118343</c:v>
                </c:pt>
                <c:pt idx="23166">
                  <c:v>-113.665680473373</c:v>
                </c:pt>
                <c:pt idx="23167">
                  <c:v>-112.242603550296</c:v>
                </c:pt>
                <c:pt idx="23168">
                  <c:v>-110.807692307692</c:v>
                </c:pt>
                <c:pt idx="23169">
                  <c:v>-109.298816568047</c:v>
                </c:pt>
                <c:pt idx="23170">
                  <c:v>-107.710059171598</c:v>
                </c:pt>
                <c:pt idx="23171">
                  <c:v>-106.076923076923</c:v>
                </c:pt>
                <c:pt idx="23172">
                  <c:v>-104.426035502959</c:v>
                </c:pt>
                <c:pt idx="23173">
                  <c:v>-102.801775147929</c:v>
                </c:pt>
                <c:pt idx="23174">
                  <c:v>-101.248520710059</c:v>
                </c:pt>
                <c:pt idx="23175">
                  <c:v>-99.715976331361</c:v>
                </c:pt>
                <c:pt idx="23176">
                  <c:v>-98.2662721893491</c:v>
                </c:pt>
                <c:pt idx="23177">
                  <c:v>-96.8639053254438</c:v>
                </c:pt>
                <c:pt idx="23178">
                  <c:v>-95.5</c:v>
                </c:pt>
                <c:pt idx="23179">
                  <c:v>-94.2248520710059</c:v>
                </c:pt>
                <c:pt idx="23180">
                  <c:v>-93.0621301775148</c:v>
                </c:pt>
                <c:pt idx="23181">
                  <c:v>-92.0502958579882</c:v>
                </c:pt>
                <c:pt idx="23182">
                  <c:v>-91.1923076923077</c:v>
                </c:pt>
                <c:pt idx="23183">
                  <c:v>-90.4674556213018</c:v>
                </c:pt>
                <c:pt idx="23184">
                  <c:v>-89.9112426035503</c:v>
                </c:pt>
                <c:pt idx="23185">
                  <c:v>-89.4852071005917</c:v>
                </c:pt>
                <c:pt idx="23186">
                  <c:v>-89.2189349112426</c:v>
                </c:pt>
                <c:pt idx="23187">
                  <c:v>-89.0443786982248</c:v>
                </c:pt>
                <c:pt idx="23188">
                  <c:v>-89.0355029585799</c:v>
                </c:pt>
                <c:pt idx="23189">
                  <c:v>-89.2100591715976</c:v>
                </c:pt>
                <c:pt idx="23190">
                  <c:v>-89.5917159763314</c:v>
                </c:pt>
                <c:pt idx="23191">
                  <c:v>-90.1568047337278</c:v>
                </c:pt>
                <c:pt idx="23192">
                  <c:v>-90.8816568047337</c:v>
                </c:pt>
                <c:pt idx="23193">
                  <c:v>-91.8076923076923</c:v>
                </c:pt>
                <c:pt idx="23194">
                  <c:v>-92.8846153846154</c:v>
                </c:pt>
                <c:pt idx="23195">
                  <c:v>-94.1479289940828</c:v>
                </c:pt>
                <c:pt idx="23196">
                  <c:v>-95.6390532544379</c:v>
                </c:pt>
                <c:pt idx="23197">
                  <c:v>-97.301775147929</c:v>
                </c:pt>
                <c:pt idx="23198">
                  <c:v>-99.1272189349112</c:v>
                </c:pt>
                <c:pt idx="23199">
                  <c:v>-101.065088757396</c:v>
                </c:pt>
                <c:pt idx="23200">
                  <c:v>-103.073964497041</c:v>
                </c:pt>
                <c:pt idx="23201">
                  <c:v>-105.144970414201</c:v>
                </c:pt>
                <c:pt idx="23202">
                  <c:v>-107.233727810651</c:v>
                </c:pt>
                <c:pt idx="23203">
                  <c:v>-109.378698224852</c:v>
                </c:pt>
                <c:pt idx="23204">
                  <c:v>-111.609467455621</c:v>
                </c:pt>
                <c:pt idx="23205">
                  <c:v>-113.887573964497</c:v>
                </c:pt>
                <c:pt idx="23206">
                  <c:v>-116.171597633136</c:v>
                </c:pt>
                <c:pt idx="23207">
                  <c:v>-118.431952662722</c:v>
                </c:pt>
                <c:pt idx="23208">
                  <c:v>-120.621301775148</c:v>
                </c:pt>
                <c:pt idx="23209">
                  <c:v>-122.739644970414</c:v>
                </c:pt>
                <c:pt idx="23210">
                  <c:v>-124.778106508876</c:v>
                </c:pt>
                <c:pt idx="23211">
                  <c:v>-126.736686390533</c:v>
                </c:pt>
                <c:pt idx="23212">
                  <c:v>-128.591715976331</c:v>
                </c:pt>
                <c:pt idx="23213">
                  <c:v>-130.420118343195</c:v>
                </c:pt>
                <c:pt idx="23214">
                  <c:v>-132.171597633136</c:v>
                </c:pt>
                <c:pt idx="23215">
                  <c:v>-133.816568047337</c:v>
                </c:pt>
                <c:pt idx="23216">
                  <c:v>-135.331360946746</c:v>
                </c:pt>
                <c:pt idx="23217">
                  <c:v>-136.736686390533</c:v>
                </c:pt>
                <c:pt idx="23218">
                  <c:v>-138.059171597633</c:v>
                </c:pt>
                <c:pt idx="23219">
                  <c:v>-139.304733727811</c:v>
                </c:pt>
                <c:pt idx="23220">
                  <c:v>-140.491124260355</c:v>
                </c:pt>
                <c:pt idx="23221">
                  <c:v>-141.633136094675</c:v>
                </c:pt>
                <c:pt idx="23222">
                  <c:v>-142.671597633136</c:v>
                </c:pt>
                <c:pt idx="23223">
                  <c:v>-143.609467455621</c:v>
                </c:pt>
                <c:pt idx="23224">
                  <c:v>-144.48224852071</c:v>
                </c:pt>
                <c:pt idx="23225">
                  <c:v>-145.298816568047</c:v>
                </c:pt>
                <c:pt idx="23226">
                  <c:v>-146.059171597633</c:v>
                </c:pt>
                <c:pt idx="23227">
                  <c:v>-146.769230769231</c:v>
                </c:pt>
                <c:pt idx="23228">
                  <c:v>-147.408284023669</c:v>
                </c:pt>
                <c:pt idx="23229">
                  <c:v>-147.991124260355</c:v>
                </c:pt>
                <c:pt idx="23230">
                  <c:v>-148.470414201183</c:v>
                </c:pt>
                <c:pt idx="23231">
                  <c:v>-148.869822485207</c:v>
                </c:pt>
                <c:pt idx="23232">
                  <c:v>-149.177514792899</c:v>
                </c:pt>
                <c:pt idx="23233">
                  <c:v>-149.399408284024</c:v>
                </c:pt>
                <c:pt idx="23234">
                  <c:v>-149.579881656805</c:v>
                </c:pt>
                <c:pt idx="23235">
                  <c:v>-149.727810650888</c:v>
                </c:pt>
                <c:pt idx="23236">
                  <c:v>-149.852071005917</c:v>
                </c:pt>
                <c:pt idx="23237">
                  <c:v>-149.955621301775</c:v>
                </c:pt>
                <c:pt idx="23238">
                  <c:v>-150.062130177515</c:v>
                </c:pt>
                <c:pt idx="23239">
                  <c:v>-150.153846153846</c:v>
                </c:pt>
                <c:pt idx="23240">
                  <c:v>-150.233727810651</c:v>
                </c:pt>
                <c:pt idx="23241">
                  <c:v>-150.343195266272</c:v>
                </c:pt>
                <c:pt idx="23242">
                  <c:v>-150.431952662722</c:v>
                </c:pt>
                <c:pt idx="23243">
                  <c:v>-150.497041420118</c:v>
                </c:pt>
                <c:pt idx="23244">
                  <c:v>-150.562130177515</c:v>
                </c:pt>
                <c:pt idx="23245">
                  <c:v>-150.644970414201</c:v>
                </c:pt>
                <c:pt idx="23246">
                  <c:v>-150.727810650888</c:v>
                </c:pt>
                <c:pt idx="23247">
                  <c:v>-150.804733727811</c:v>
                </c:pt>
                <c:pt idx="23248">
                  <c:v>-150.917159763314</c:v>
                </c:pt>
                <c:pt idx="23249">
                  <c:v>-151.103550295858</c:v>
                </c:pt>
                <c:pt idx="23250">
                  <c:v>-151.313609467456</c:v>
                </c:pt>
                <c:pt idx="23251">
                  <c:v>-151.502958579882</c:v>
                </c:pt>
                <c:pt idx="23252">
                  <c:v>-151.683431952663</c:v>
                </c:pt>
                <c:pt idx="23253">
                  <c:v>-151.890532544379</c:v>
                </c:pt>
                <c:pt idx="23254">
                  <c:v>-152.109467455621</c:v>
                </c:pt>
                <c:pt idx="23255">
                  <c:v>-152.334319526627</c:v>
                </c:pt>
                <c:pt idx="23256">
                  <c:v>-152.585798816568</c:v>
                </c:pt>
                <c:pt idx="23257">
                  <c:v>-152.849112426035</c:v>
                </c:pt>
                <c:pt idx="23258">
                  <c:v>-153.147928994083</c:v>
                </c:pt>
                <c:pt idx="23259">
                  <c:v>-153.48224852071</c:v>
                </c:pt>
                <c:pt idx="23260">
                  <c:v>-153.819526627219</c:v>
                </c:pt>
                <c:pt idx="23261">
                  <c:v>-154.136094674556</c:v>
                </c:pt>
                <c:pt idx="23262">
                  <c:v>-154.420118343195</c:v>
                </c:pt>
                <c:pt idx="23263">
                  <c:v>-154.683431952663</c:v>
                </c:pt>
                <c:pt idx="23264">
                  <c:v>-154.94674556213</c:v>
                </c:pt>
                <c:pt idx="23265">
                  <c:v>-155.183431952663</c:v>
                </c:pt>
                <c:pt idx="23266">
                  <c:v>-155.378698224852</c:v>
                </c:pt>
                <c:pt idx="23267">
                  <c:v>-155.53550295858</c:v>
                </c:pt>
                <c:pt idx="23268">
                  <c:v>-155.692307692308</c:v>
                </c:pt>
                <c:pt idx="23269">
                  <c:v>-155.831360946746</c:v>
                </c:pt>
                <c:pt idx="23270">
                  <c:v>-155.940828402367</c:v>
                </c:pt>
                <c:pt idx="23271">
                  <c:v>-155.973372781065</c:v>
                </c:pt>
                <c:pt idx="23272">
                  <c:v>-155.940828402367</c:v>
                </c:pt>
                <c:pt idx="23273">
                  <c:v>-155.828402366864</c:v>
                </c:pt>
                <c:pt idx="23274">
                  <c:v>-155.633136094675</c:v>
                </c:pt>
                <c:pt idx="23275">
                  <c:v>-155.328402366864</c:v>
                </c:pt>
                <c:pt idx="23276">
                  <c:v>-154.887573964497</c:v>
                </c:pt>
                <c:pt idx="23277">
                  <c:v>-154.346153846154</c:v>
                </c:pt>
                <c:pt idx="23278">
                  <c:v>-153.701183431953</c:v>
                </c:pt>
                <c:pt idx="23279">
                  <c:v>-152.94674556213</c:v>
                </c:pt>
                <c:pt idx="23280">
                  <c:v>-152.109467455621</c:v>
                </c:pt>
                <c:pt idx="23281">
                  <c:v>-151.171597633136</c:v>
                </c:pt>
                <c:pt idx="23282">
                  <c:v>-150.150887573964</c:v>
                </c:pt>
                <c:pt idx="23283">
                  <c:v>-149.038461538462</c:v>
                </c:pt>
                <c:pt idx="23284">
                  <c:v>-147.852071005917</c:v>
                </c:pt>
                <c:pt idx="23285">
                  <c:v>-146.630177514793</c:v>
                </c:pt>
                <c:pt idx="23286">
                  <c:v>-145.37573964497</c:v>
                </c:pt>
                <c:pt idx="23287">
                  <c:v>-144.103550295858</c:v>
                </c:pt>
                <c:pt idx="23288">
                  <c:v>-142.786982248521</c:v>
                </c:pt>
                <c:pt idx="23289">
                  <c:v>-141.455621301775</c:v>
                </c:pt>
                <c:pt idx="23290">
                  <c:v>-140.068047337278</c:v>
                </c:pt>
                <c:pt idx="23291">
                  <c:v>-138.644970414201</c:v>
                </c:pt>
                <c:pt idx="23292">
                  <c:v>-137.174556213018</c:v>
                </c:pt>
                <c:pt idx="23293">
                  <c:v>-135.647928994083</c:v>
                </c:pt>
                <c:pt idx="23294">
                  <c:v>-134.065088757396</c:v>
                </c:pt>
                <c:pt idx="23295">
                  <c:v>-132.452662721893</c:v>
                </c:pt>
                <c:pt idx="23296">
                  <c:v>-130.789940828402</c:v>
                </c:pt>
                <c:pt idx="23297">
                  <c:v>-129.097633136095</c:v>
                </c:pt>
                <c:pt idx="23298">
                  <c:v>-127.378698224852</c:v>
                </c:pt>
                <c:pt idx="23299">
                  <c:v>-125.659763313609</c:v>
                </c:pt>
                <c:pt idx="23300">
                  <c:v>-123.94674556213</c:v>
                </c:pt>
                <c:pt idx="23301">
                  <c:v>-122.248520710059</c:v>
                </c:pt>
                <c:pt idx="23302">
                  <c:v>-120.585798816568</c:v>
                </c:pt>
                <c:pt idx="23303">
                  <c:v>-118.970414201183</c:v>
                </c:pt>
                <c:pt idx="23304">
                  <c:v>-117.417159763314</c:v>
                </c:pt>
                <c:pt idx="23305">
                  <c:v>-115.92899408284</c:v>
                </c:pt>
                <c:pt idx="23306">
                  <c:v>-114.48224852071</c:v>
                </c:pt>
                <c:pt idx="23307">
                  <c:v>-113.073964497041</c:v>
                </c:pt>
                <c:pt idx="23308">
                  <c:v>-111.677514792899</c:v>
                </c:pt>
                <c:pt idx="23309">
                  <c:v>-110.307692307692</c:v>
                </c:pt>
                <c:pt idx="23310">
                  <c:v>-108.94674556213</c:v>
                </c:pt>
                <c:pt idx="23311">
                  <c:v>-107.556213017751</c:v>
                </c:pt>
                <c:pt idx="23312">
                  <c:v>-106.136094674556</c:v>
                </c:pt>
                <c:pt idx="23313">
                  <c:v>-104.692307692308</c:v>
                </c:pt>
                <c:pt idx="23314">
                  <c:v>-103.269230769231</c:v>
                </c:pt>
                <c:pt idx="23315">
                  <c:v>-101.846153846154</c:v>
                </c:pt>
                <c:pt idx="23316">
                  <c:v>-100.449704142012</c:v>
                </c:pt>
                <c:pt idx="23317">
                  <c:v>-99.0710059171598</c:v>
                </c:pt>
                <c:pt idx="23318">
                  <c:v>-97.7366863905326</c:v>
                </c:pt>
                <c:pt idx="23319">
                  <c:v>-96.4674556213018</c:v>
                </c:pt>
                <c:pt idx="23320">
                  <c:v>-95.2603550295858</c:v>
                </c:pt>
                <c:pt idx="23321">
                  <c:v>-94.1183431952663</c:v>
                </c:pt>
                <c:pt idx="23322">
                  <c:v>-93.0502958579882</c:v>
                </c:pt>
                <c:pt idx="23323">
                  <c:v>-92.0473372781065</c:v>
                </c:pt>
                <c:pt idx="23324">
                  <c:v>-91.0976331360947</c:v>
                </c:pt>
                <c:pt idx="23325">
                  <c:v>-90.198224852071</c:v>
                </c:pt>
                <c:pt idx="23326">
                  <c:v>-89.3313609467456</c:v>
                </c:pt>
                <c:pt idx="23327">
                  <c:v>-88.5</c:v>
                </c:pt>
                <c:pt idx="23328">
                  <c:v>-87.7218934911243</c:v>
                </c:pt>
                <c:pt idx="23329">
                  <c:v>-87.0059171597633</c:v>
                </c:pt>
                <c:pt idx="23330">
                  <c:v>-86.3550295857988</c:v>
                </c:pt>
                <c:pt idx="23331">
                  <c:v>-85.7514792899409</c:v>
                </c:pt>
                <c:pt idx="23332">
                  <c:v>-85.2041420118343</c:v>
                </c:pt>
                <c:pt idx="23333">
                  <c:v>-84.7573964497042</c:v>
                </c:pt>
                <c:pt idx="23334">
                  <c:v>-84.4023668639053</c:v>
                </c:pt>
                <c:pt idx="23335">
                  <c:v>-84.1627218934911</c:v>
                </c:pt>
                <c:pt idx="23336">
                  <c:v>-84.0532544378698</c:v>
                </c:pt>
                <c:pt idx="23337">
                  <c:v>-84.094674556213</c:v>
                </c:pt>
                <c:pt idx="23338">
                  <c:v>-84.2810650887574</c:v>
                </c:pt>
                <c:pt idx="23339">
                  <c:v>-84.6094674556213</c:v>
                </c:pt>
                <c:pt idx="23340">
                  <c:v>-85.0502958579882</c:v>
                </c:pt>
                <c:pt idx="23341">
                  <c:v>-85.5887573964497</c:v>
                </c:pt>
                <c:pt idx="23342">
                  <c:v>-86.1952662721894</c:v>
                </c:pt>
                <c:pt idx="23343">
                  <c:v>-86.8727810650888</c:v>
                </c:pt>
                <c:pt idx="23344">
                  <c:v>-87.6272189349113</c:v>
                </c:pt>
                <c:pt idx="23345">
                  <c:v>-88.4526627218935</c:v>
                </c:pt>
                <c:pt idx="23346">
                  <c:v>-89.3639053254438</c:v>
                </c:pt>
                <c:pt idx="23347">
                  <c:v>-90.337278106509</c:v>
                </c:pt>
                <c:pt idx="23348">
                  <c:v>-91.3816568047338</c:v>
                </c:pt>
                <c:pt idx="23349">
                  <c:v>-92.4763313609468</c:v>
                </c:pt>
                <c:pt idx="23350">
                  <c:v>-93.630177514793</c:v>
                </c:pt>
                <c:pt idx="23351">
                  <c:v>-94.8402366863906</c:v>
                </c:pt>
                <c:pt idx="23352">
                  <c:v>-96.1124260355031</c:v>
                </c:pt>
                <c:pt idx="23353">
                  <c:v>-97.4526627218936</c:v>
                </c:pt>
                <c:pt idx="23354">
                  <c:v>-98.8698224852072</c:v>
                </c:pt>
                <c:pt idx="23355">
                  <c:v>-100.340236686391</c:v>
                </c:pt>
                <c:pt idx="23356">
                  <c:v>-101.828402366864</c:v>
                </c:pt>
                <c:pt idx="23357">
                  <c:v>-103.328402366864</c:v>
                </c:pt>
                <c:pt idx="23358">
                  <c:v>-104.843195266272</c:v>
                </c:pt>
                <c:pt idx="23359">
                  <c:v>-106.316568047337</c:v>
                </c:pt>
                <c:pt idx="23360">
                  <c:v>-107.763313609468</c:v>
                </c:pt>
                <c:pt idx="23361">
                  <c:v>-109.144970414201</c:v>
                </c:pt>
                <c:pt idx="23362">
                  <c:v>-110.488165680473</c:v>
                </c:pt>
                <c:pt idx="23363">
                  <c:v>-111.769230769231</c:v>
                </c:pt>
                <c:pt idx="23364">
                  <c:v>-112.991124260355</c:v>
                </c:pt>
                <c:pt idx="23365">
                  <c:v>-114.136094674556</c:v>
                </c:pt>
                <c:pt idx="23366">
                  <c:v>-115.230769230769</c:v>
                </c:pt>
                <c:pt idx="23367">
                  <c:v>-116.263313609468</c:v>
                </c:pt>
                <c:pt idx="23368">
                  <c:v>-117.266272189349</c:v>
                </c:pt>
                <c:pt idx="23369">
                  <c:v>-118.242603550296</c:v>
                </c:pt>
                <c:pt idx="23370">
                  <c:v>-119.168639053255</c:v>
                </c:pt>
                <c:pt idx="23371">
                  <c:v>-120.047337278107</c:v>
                </c:pt>
                <c:pt idx="23372">
                  <c:v>-120.890532544379</c:v>
                </c:pt>
                <c:pt idx="23373">
                  <c:v>-121.698224852071</c:v>
                </c:pt>
                <c:pt idx="23374">
                  <c:v>-122.473372781065</c:v>
                </c:pt>
                <c:pt idx="23375">
                  <c:v>-123.192307692308</c:v>
                </c:pt>
                <c:pt idx="23376">
                  <c:v>-123.869822485207</c:v>
                </c:pt>
                <c:pt idx="23377">
                  <c:v>-124.514792899408</c:v>
                </c:pt>
                <c:pt idx="23378">
                  <c:v>-125.121301775148</c:v>
                </c:pt>
                <c:pt idx="23379">
                  <c:v>-125.662721893491</c:v>
                </c:pt>
                <c:pt idx="23380">
                  <c:v>-126.150887573964</c:v>
                </c:pt>
                <c:pt idx="23381">
                  <c:v>-126.573964497041</c:v>
                </c:pt>
                <c:pt idx="23382">
                  <c:v>-126.96449704142</c:v>
                </c:pt>
                <c:pt idx="23383">
                  <c:v>-127.343195266272</c:v>
                </c:pt>
                <c:pt idx="23384">
                  <c:v>-127.695266272189</c:v>
                </c:pt>
                <c:pt idx="23385">
                  <c:v>-128.023668639053</c:v>
                </c:pt>
                <c:pt idx="23386">
                  <c:v>-128.369822485207</c:v>
                </c:pt>
                <c:pt idx="23387">
                  <c:v>-128.733727810651</c:v>
                </c:pt>
                <c:pt idx="23388">
                  <c:v>-129.127218934911</c:v>
                </c:pt>
                <c:pt idx="23389">
                  <c:v>-129.55325443787</c:v>
                </c:pt>
                <c:pt idx="23390">
                  <c:v>-130.011834319527</c:v>
                </c:pt>
                <c:pt idx="23391">
                  <c:v>-130.547337278106</c:v>
                </c:pt>
                <c:pt idx="23392">
                  <c:v>-131.133136094674</c:v>
                </c:pt>
                <c:pt idx="23393">
                  <c:v>-131.792899408284</c:v>
                </c:pt>
                <c:pt idx="23394">
                  <c:v>-132.5</c:v>
                </c:pt>
                <c:pt idx="23395">
                  <c:v>-133.251479289941</c:v>
                </c:pt>
                <c:pt idx="23396">
                  <c:v>-134.026627218935</c:v>
                </c:pt>
                <c:pt idx="23397">
                  <c:v>-134.846153846154</c:v>
                </c:pt>
                <c:pt idx="23398">
                  <c:v>-135.698224852071</c:v>
                </c:pt>
                <c:pt idx="23399">
                  <c:v>-136.573964497041</c:v>
                </c:pt>
                <c:pt idx="23400">
                  <c:v>-137.455621301775</c:v>
                </c:pt>
                <c:pt idx="23401">
                  <c:v>-138.355029585799</c:v>
                </c:pt>
                <c:pt idx="23402">
                  <c:v>-139.275147928994</c:v>
                </c:pt>
                <c:pt idx="23403">
                  <c:v>-140.192307692308</c:v>
                </c:pt>
                <c:pt idx="23404">
                  <c:v>-141.091715976331</c:v>
                </c:pt>
                <c:pt idx="23405">
                  <c:v>-141.991124260355</c:v>
                </c:pt>
                <c:pt idx="23406">
                  <c:v>-142.87573964497</c:v>
                </c:pt>
                <c:pt idx="23407">
                  <c:v>-143.801775147929</c:v>
                </c:pt>
                <c:pt idx="23408">
                  <c:v>-144.733727810651</c:v>
                </c:pt>
                <c:pt idx="23409">
                  <c:v>-145.715976331361</c:v>
                </c:pt>
                <c:pt idx="23410">
                  <c:v>-146.718934911243</c:v>
                </c:pt>
                <c:pt idx="23411">
                  <c:v>-147.733727810651</c:v>
                </c:pt>
                <c:pt idx="23412">
                  <c:v>-148.710059171598</c:v>
                </c:pt>
                <c:pt idx="23413">
                  <c:v>-149.668639053254</c:v>
                </c:pt>
                <c:pt idx="23414">
                  <c:v>-150.594674556213</c:v>
                </c:pt>
                <c:pt idx="23415">
                  <c:v>-151.461538461538</c:v>
                </c:pt>
                <c:pt idx="23416">
                  <c:v>-152.281065088757</c:v>
                </c:pt>
                <c:pt idx="23417">
                  <c:v>-153.023668639053</c:v>
                </c:pt>
                <c:pt idx="23418">
                  <c:v>-153.710059171598</c:v>
                </c:pt>
                <c:pt idx="23419">
                  <c:v>-154.322485207101</c:v>
                </c:pt>
                <c:pt idx="23420">
                  <c:v>-154.825443786982</c:v>
                </c:pt>
                <c:pt idx="23421">
                  <c:v>-155.263313609467</c:v>
                </c:pt>
                <c:pt idx="23422">
                  <c:v>-155.644970414201</c:v>
                </c:pt>
                <c:pt idx="23423">
                  <c:v>-155.931952662722</c:v>
                </c:pt>
                <c:pt idx="23424">
                  <c:v>-156.118343195266</c:v>
                </c:pt>
                <c:pt idx="23425">
                  <c:v>-156.245562130178</c:v>
                </c:pt>
                <c:pt idx="23426">
                  <c:v>-156.316568047337</c:v>
                </c:pt>
                <c:pt idx="23427">
                  <c:v>-156.319526627219</c:v>
                </c:pt>
                <c:pt idx="23428">
                  <c:v>-156.278106508876</c:v>
                </c:pt>
                <c:pt idx="23429">
                  <c:v>-156.183431952663</c:v>
                </c:pt>
                <c:pt idx="23430">
                  <c:v>-156.076923076923</c:v>
                </c:pt>
                <c:pt idx="23431">
                  <c:v>-155.931952662722</c:v>
                </c:pt>
                <c:pt idx="23432">
                  <c:v>-155.733727810651</c:v>
                </c:pt>
                <c:pt idx="23433">
                  <c:v>-155.494082840237</c:v>
                </c:pt>
                <c:pt idx="23434">
                  <c:v>-155.198224852071</c:v>
                </c:pt>
                <c:pt idx="23435">
                  <c:v>-154.813609467456</c:v>
                </c:pt>
                <c:pt idx="23436">
                  <c:v>-154.387573964497</c:v>
                </c:pt>
                <c:pt idx="23437">
                  <c:v>-153.908284023669</c:v>
                </c:pt>
                <c:pt idx="23438">
                  <c:v>-153.378698224852</c:v>
                </c:pt>
                <c:pt idx="23439">
                  <c:v>-152.798816568047</c:v>
                </c:pt>
                <c:pt idx="23440">
                  <c:v>-152.177514792899</c:v>
                </c:pt>
                <c:pt idx="23441">
                  <c:v>-151.523668639053</c:v>
                </c:pt>
                <c:pt idx="23442">
                  <c:v>-150.816568047337</c:v>
                </c:pt>
                <c:pt idx="23443">
                  <c:v>-150.05325443787</c:v>
                </c:pt>
                <c:pt idx="23444">
                  <c:v>-149.233727810651</c:v>
                </c:pt>
                <c:pt idx="23445">
                  <c:v>-148.378698224852</c:v>
                </c:pt>
                <c:pt idx="23446">
                  <c:v>-147.511834319527</c:v>
                </c:pt>
                <c:pt idx="23447">
                  <c:v>-146.585798816568</c:v>
                </c:pt>
                <c:pt idx="23448">
                  <c:v>-145.62426035503</c:v>
                </c:pt>
                <c:pt idx="23449">
                  <c:v>-144.621301775148</c:v>
                </c:pt>
                <c:pt idx="23450">
                  <c:v>-143.612426035503</c:v>
                </c:pt>
                <c:pt idx="23451">
                  <c:v>-142.565088757396</c:v>
                </c:pt>
                <c:pt idx="23452">
                  <c:v>-141.473372781065</c:v>
                </c:pt>
                <c:pt idx="23453">
                  <c:v>-140.35798816568</c:v>
                </c:pt>
                <c:pt idx="23454">
                  <c:v>-139.195266272189</c:v>
                </c:pt>
                <c:pt idx="23455">
                  <c:v>-138.026627218935</c:v>
                </c:pt>
                <c:pt idx="23456">
                  <c:v>-136.801775147929</c:v>
                </c:pt>
                <c:pt idx="23457">
                  <c:v>-135.55325443787</c:v>
                </c:pt>
                <c:pt idx="23458">
                  <c:v>-134.263313609467</c:v>
                </c:pt>
                <c:pt idx="23459">
                  <c:v>-132.860946745562</c:v>
                </c:pt>
                <c:pt idx="23460">
                  <c:v>-131.39349112426</c:v>
                </c:pt>
                <c:pt idx="23461">
                  <c:v>-129.819526627219</c:v>
                </c:pt>
                <c:pt idx="23462">
                  <c:v>-128.156804733728</c:v>
                </c:pt>
                <c:pt idx="23463">
                  <c:v>-126.440828402367</c:v>
                </c:pt>
                <c:pt idx="23464">
                  <c:v>-124.692307692308</c:v>
                </c:pt>
                <c:pt idx="23465">
                  <c:v>-122.926035502959</c:v>
                </c:pt>
                <c:pt idx="23466">
                  <c:v>-121.112426035503</c:v>
                </c:pt>
                <c:pt idx="23467">
                  <c:v>-119.260355029586</c:v>
                </c:pt>
                <c:pt idx="23468">
                  <c:v>-117.372781065089</c:v>
                </c:pt>
                <c:pt idx="23469">
                  <c:v>-115.470414201183</c:v>
                </c:pt>
                <c:pt idx="23470">
                  <c:v>-113.538461538462</c:v>
                </c:pt>
                <c:pt idx="23471">
                  <c:v>-111.618343195266</c:v>
                </c:pt>
                <c:pt idx="23472">
                  <c:v>-109.730769230769</c:v>
                </c:pt>
                <c:pt idx="23473">
                  <c:v>-107.905325443787</c:v>
                </c:pt>
                <c:pt idx="23474">
                  <c:v>-106.14201183432</c:v>
                </c:pt>
                <c:pt idx="23475">
                  <c:v>-104.485207100592</c:v>
                </c:pt>
                <c:pt idx="23476">
                  <c:v>-102.890532544379</c:v>
                </c:pt>
                <c:pt idx="23477">
                  <c:v>-101.387573964497</c:v>
                </c:pt>
                <c:pt idx="23478">
                  <c:v>-99.9585798816568</c:v>
                </c:pt>
                <c:pt idx="23479">
                  <c:v>-98.6242603550296</c:v>
                </c:pt>
                <c:pt idx="23480">
                  <c:v>-97.3994082840237</c:v>
                </c:pt>
                <c:pt idx="23481">
                  <c:v>-96.2840236686391</c:v>
                </c:pt>
                <c:pt idx="23482">
                  <c:v>-95.284023668639</c:v>
                </c:pt>
                <c:pt idx="23483">
                  <c:v>-94.4171597633136</c:v>
                </c:pt>
                <c:pt idx="23484">
                  <c:v>-93.7011834319527</c:v>
                </c:pt>
                <c:pt idx="23485">
                  <c:v>-93.189349112426</c:v>
                </c:pt>
                <c:pt idx="23486">
                  <c:v>-92.8372781065089</c:v>
                </c:pt>
                <c:pt idx="23487">
                  <c:v>-92.6686390532545</c:v>
                </c:pt>
                <c:pt idx="23488">
                  <c:v>-92.6390532544379</c:v>
                </c:pt>
                <c:pt idx="23489">
                  <c:v>-92.7603550295858</c:v>
                </c:pt>
                <c:pt idx="23490">
                  <c:v>-93.008875739645</c:v>
                </c:pt>
                <c:pt idx="23491">
                  <c:v>-93.3550295857988</c:v>
                </c:pt>
                <c:pt idx="23492">
                  <c:v>-93.8224852071006</c:v>
                </c:pt>
                <c:pt idx="23493">
                  <c:v>-94.414201183432</c:v>
                </c:pt>
                <c:pt idx="23494">
                  <c:v>-95.1301775147929</c:v>
                </c:pt>
                <c:pt idx="23495">
                  <c:v>-95.9881656804734</c:v>
                </c:pt>
                <c:pt idx="23496">
                  <c:v>-96.9704142011834</c:v>
                </c:pt>
                <c:pt idx="23497">
                  <c:v>-98.0325443786983</c:v>
                </c:pt>
                <c:pt idx="23498">
                  <c:v>-99.1568047337278</c:v>
                </c:pt>
                <c:pt idx="23499">
                  <c:v>-100.334319526627</c:v>
                </c:pt>
                <c:pt idx="23500">
                  <c:v>-101.556213017752</c:v>
                </c:pt>
                <c:pt idx="23501">
                  <c:v>-102.816568047337</c:v>
                </c:pt>
                <c:pt idx="23502">
                  <c:v>-104.121301775148</c:v>
                </c:pt>
                <c:pt idx="23503">
                  <c:v>-105.437869822485</c:v>
                </c:pt>
                <c:pt idx="23504">
                  <c:v>-106.795857988166</c:v>
                </c:pt>
                <c:pt idx="23505">
                  <c:v>-108.201183431953</c:v>
                </c:pt>
                <c:pt idx="23506">
                  <c:v>-109.594674556213</c:v>
                </c:pt>
                <c:pt idx="23507">
                  <c:v>-110.967455621302</c:v>
                </c:pt>
                <c:pt idx="23508">
                  <c:v>-112.343195266272</c:v>
                </c:pt>
                <c:pt idx="23509">
                  <c:v>-113.686390532544</c:v>
                </c:pt>
                <c:pt idx="23510">
                  <c:v>-114.967455621302</c:v>
                </c:pt>
                <c:pt idx="23511">
                  <c:v>-116.171597633136</c:v>
                </c:pt>
                <c:pt idx="23512">
                  <c:v>-117.337278106509</c:v>
                </c:pt>
                <c:pt idx="23513">
                  <c:v>-118.473372781065</c:v>
                </c:pt>
                <c:pt idx="23514">
                  <c:v>-119.579881656805</c:v>
                </c:pt>
                <c:pt idx="23515">
                  <c:v>-120.639053254438</c:v>
                </c:pt>
                <c:pt idx="23516">
                  <c:v>-121.644970414201</c:v>
                </c:pt>
                <c:pt idx="23517">
                  <c:v>-122.639053254438</c:v>
                </c:pt>
                <c:pt idx="23518">
                  <c:v>-123.538461538462</c:v>
                </c:pt>
                <c:pt idx="23519">
                  <c:v>-124.39349112426</c:v>
                </c:pt>
                <c:pt idx="23520">
                  <c:v>-125.227810650888</c:v>
                </c:pt>
                <c:pt idx="23521">
                  <c:v>-126.005917159763</c:v>
                </c:pt>
                <c:pt idx="23522">
                  <c:v>-126.766272189349</c:v>
                </c:pt>
                <c:pt idx="23523">
                  <c:v>-127.53550295858</c:v>
                </c:pt>
                <c:pt idx="23524">
                  <c:v>-128.328402366864</c:v>
                </c:pt>
                <c:pt idx="23525">
                  <c:v>-129.115384615385</c:v>
                </c:pt>
                <c:pt idx="23526">
                  <c:v>-129.884615384615</c:v>
                </c:pt>
                <c:pt idx="23527">
                  <c:v>-130.612426035503</c:v>
                </c:pt>
                <c:pt idx="23528">
                  <c:v>-131.322485207101</c:v>
                </c:pt>
                <c:pt idx="23529">
                  <c:v>-132.03550295858</c:v>
                </c:pt>
                <c:pt idx="23530">
                  <c:v>-132.736686390532</c:v>
                </c:pt>
                <c:pt idx="23531">
                  <c:v>-133.434911242604</c:v>
                </c:pt>
                <c:pt idx="23532">
                  <c:v>-134.139053254438</c:v>
                </c:pt>
                <c:pt idx="23533">
                  <c:v>-134.825443786982</c:v>
                </c:pt>
                <c:pt idx="23534">
                  <c:v>-135.476331360947</c:v>
                </c:pt>
                <c:pt idx="23535">
                  <c:v>-136.112426035503</c:v>
                </c:pt>
                <c:pt idx="23536">
                  <c:v>-136.757396449704</c:v>
                </c:pt>
                <c:pt idx="23537">
                  <c:v>-137.405325443787</c:v>
                </c:pt>
                <c:pt idx="23538">
                  <c:v>-138.062130177515</c:v>
                </c:pt>
                <c:pt idx="23539">
                  <c:v>-138.724852071006</c:v>
                </c:pt>
                <c:pt idx="23540">
                  <c:v>-139.41124260355</c:v>
                </c:pt>
                <c:pt idx="23541">
                  <c:v>-140.109467455621</c:v>
                </c:pt>
                <c:pt idx="23542">
                  <c:v>-140.837278106509</c:v>
                </c:pt>
                <c:pt idx="23543">
                  <c:v>-141.547337278106</c:v>
                </c:pt>
                <c:pt idx="23544">
                  <c:v>-142.298816568047</c:v>
                </c:pt>
                <c:pt idx="23545">
                  <c:v>-143.047337278106</c:v>
                </c:pt>
                <c:pt idx="23546">
                  <c:v>-143.766272189349</c:v>
                </c:pt>
                <c:pt idx="23547">
                  <c:v>-144.46449704142</c:v>
                </c:pt>
                <c:pt idx="23548">
                  <c:v>-145.121301775148</c:v>
                </c:pt>
                <c:pt idx="23549">
                  <c:v>-145.707100591716</c:v>
                </c:pt>
                <c:pt idx="23550">
                  <c:v>-146.198224852071</c:v>
                </c:pt>
                <c:pt idx="23551">
                  <c:v>-146.621301775148</c:v>
                </c:pt>
                <c:pt idx="23552">
                  <c:v>-147.014792899408</c:v>
                </c:pt>
                <c:pt idx="23553">
                  <c:v>-147.363905325444</c:v>
                </c:pt>
                <c:pt idx="23554">
                  <c:v>-147.644970414201</c:v>
                </c:pt>
                <c:pt idx="23555">
                  <c:v>-147.878698224852</c:v>
                </c:pt>
                <c:pt idx="23556">
                  <c:v>-148.085798816568</c:v>
                </c:pt>
                <c:pt idx="23557">
                  <c:v>-148.251479289941</c:v>
                </c:pt>
                <c:pt idx="23558">
                  <c:v>-148.378698224852</c:v>
                </c:pt>
                <c:pt idx="23559">
                  <c:v>-148.494082840237</c:v>
                </c:pt>
                <c:pt idx="23560">
                  <c:v>-148.603550295858</c:v>
                </c:pt>
                <c:pt idx="23561">
                  <c:v>-148.668639053254</c:v>
                </c:pt>
                <c:pt idx="23562">
                  <c:v>-148.686390532544</c:v>
                </c:pt>
                <c:pt idx="23563">
                  <c:v>-148.677514792899</c:v>
                </c:pt>
                <c:pt idx="23564">
                  <c:v>-148.597633136095</c:v>
                </c:pt>
                <c:pt idx="23565">
                  <c:v>-148.423076923077</c:v>
                </c:pt>
                <c:pt idx="23566">
                  <c:v>-148.165680473373</c:v>
                </c:pt>
                <c:pt idx="23567">
                  <c:v>-147.866863905325</c:v>
                </c:pt>
                <c:pt idx="23568">
                  <c:v>-147.476331360947</c:v>
                </c:pt>
                <c:pt idx="23569">
                  <c:v>-147.01775147929</c:v>
                </c:pt>
                <c:pt idx="23570">
                  <c:v>-146.5</c:v>
                </c:pt>
                <c:pt idx="23571">
                  <c:v>-145.952662721894</c:v>
                </c:pt>
                <c:pt idx="23572">
                  <c:v>-145.369822485207</c:v>
                </c:pt>
                <c:pt idx="23573">
                  <c:v>-144.715976331361</c:v>
                </c:pt>
                <c:pt idx="23574">
                  <c:v>-144.020710059172</c:v>
                </c:pt>
                <c:pt idx="23575">
                  <c:v>-143.304733727811</c:v>
                </c:pt>
                <c:pt idx="23576">
                  <c:v>-142.576923076923</c:v>
                </c:pt>
                <c:pt idx="23577">
                  <c:v>-141.834319526627</c:v>
                </c:pt>
                <c:pt idx="23578">
                  <c:v>-141.065088757396</c:v>
                </c:pt>
                <c:pt idx="23579">
                  <c:v>-140.269230769231</c:v>
                </c:pt>
                <c:pt idx="23580">
                  <c:v>-139.434911242604</c:v>
                </c:pt>
                <c:pt idx="23581">
                  <c:v>-138.556213017752</c:v>
                </c:pt>
                <c:pt idx="23582">
                  <c:v>-137.603550295858</c:v>
                </c:pt>
                <c:pt idx="23583">
                  <c:v>-136.562130177515</c:v>
                </c:pt>
                <c:pt idx="23584">
                  <c:v>-135.440828402367</c:v>
                </c:pt>
                <c:pt idx="23585">
                  <c:v>-134.207100591716</c:v>
                </c:pt>
                <c:pt idx="23586">
                  <c:v>-132.914201183432</c:v>
                </c:pt>
                <c:pt idx="23587">
                  <c:v>-131.573964497041</c:v>
                </c:pt>
                <c:pt idx="23588">
                  <c:v>-130.195266272189</c:v>
                </c:pt>
                <c:pt idx="23589">
                  <c:v>-128.754437869823</c:v>
                </c:pt>
                <c:pt idx="23590">
                  <c:v>-127.286982248521</c:v>
                </c:pt>
                <c:pt idx="23591">
                  <c:v>-125.813609467456</c:v>
                </c:pt>
                <c:pt idx="23592">
                  <c:v>-124.340236686391</c:v>
                </c:pt>
                <c:pt idx="23593">
                  <c:v>-122.846153846154</c:v>
                </c:pt>
                <c:pt idx="23594">
                  <c:v>-121.37573964497</c:v>
                </c:pt>
                <c:pt idx="23595">
                  <c:v>-119.920118343195</c:v>
                </c:pt>
                <c:pt idx="23596">
                  <c:v>-118.494082840237</c:v>
                </c:pt>
                <c:pt idx="23597">
                  <c:v>-117.073964497041</c:v>
                </c:pt>
                <c:pt idx="23598">
                  <c:v>-115.698224852071</c:v>
                </c:pt>
                <c:pt idx="23599">
                  <c:v>-114.390532544379</c:v>
                </c:pt>
                <c:pt idx="23600">
                  <c:v>-113.112426035503</c:v>
                </c:pt>
                <c:pt idx="23601">
                  <c:v>-111.855029585799</c:v>
                </c:pt>
                <c:pt idx="23602">
                  <c:v>-110.62426035503</c:v>
                </c:pt>
                <c:pt idx="23603">
                  <c:v>-109.414201183432</c:v>
                </c:pt>
                <c:pt idx="23604">
                  <c:v>-108.204142011834</c:v>
                </c:pt>
                <c:pt idx="23605">
                  <c:v>-106.991124260355</c:v>
                </c:pt>
                <c:pt idx="23606">
                  <c:v>-105.795857988166</c:v>
                </c:pt>
                <c:pt idx="23607">
                  <c:v>-104.60650887574</c:v>
                </c:pt>
                <c:pt idx="23608">
                  <c:v>-103.46449704142</c:v>
                </c:pt>
                <c:pt idx="23609">
                  <c:v>-102.337278106509</c:v>
                </c:pt>
                <c:pt idx="23610">
                  <c:v>-101.245562130178</c:v>
                </c:pt>
                <c:pt idx="23611">
                  <c:v>-100.201183431953</c:v>
                </c:pt>
                <c:pt idx="23612">
                  <c:v>-99.1627218934911</c:v>
                </c:pt>
                <c:pt idx="23613">
                  <c:v>-98.1597633136095</c:v>
                </c:pt>
                <c:pt idx="23614">
                  <c:v>-97.189349112426</c:v>
                </c:pt>
                <c:pt idx="23615">
                  <c:v>-96.2544378698225</c:v>
                </c:pt>
                <c:pt idx="23616">
                  <c:v>-95.3846153846154</c:v>
                </c:pt>
                <c:pt idx="23617">
                  <c:v>-94.6005917159763</c:v>
                </c:pt>
                <c:pt idx="23618">
                  <c:v>-93.8934911242604</c:v>
                </c:pt>
                <c:pt idx="23619">
                  <c:v>-93.2426035502958</c:v>
                </c:pt>
                <c:pt idx="23620">
                  <c:v>-92.6479289940828</c:v>
                </c:pt>
                <c:pt idx="23621">
                  <c:v>-92.1242603550296</c:v>
                </c:pt>
                <c:pt idx="23622">
                  <c:v>-91.6568047337278</c:v>
                </c:pt>
                <c:pt idx="23623">
                  <c:v>-91.2366863905325</c:v>
                </c:pt>
                <c:pt idx="23624">
                  <c:v>-90.8461538461538</c:v>
                </c:pt>
                <c:pt idx="23625">
                  <c:v>-90.4852071005917</c:v>
                </c:pt>
                <c:pt idx="23626">
                  <c:v>-90.198224852071</c:v>
                </c:pt>
                <c:pt idx="23627">
                  <c:v>-89.9526627218935</c:v>
                </c:pt>
                <c:pt idx="23628">
                  <c:v>-89.784023668639</c:v>
                </c:pt>
                <c:pt idx="23629">
                  <c:v>-89.6597633136095</c:v>
                </c:pt>
                <c:pt idx="23630">
                  <c:v>-89.5710059171598</c:v>
                </c:pt>
                <c:pt idx="23631">
                  <c:v>-89.5414201183432</c:v>
                </c:pt>
                <c:pt idx="23632">
                  <c:v>-89.594674556213</c:v>
                </c:pt>
                <c:pt idx="23633">
                  <c:v>-89.7278106508876</c:v>
                </c:pt>
                <c:pt idx="23634">
                  <c:v>-89.9023668639053</c:v>
                </c:pt>
                <c:pt idx="23635">
                  <c:v>-90.1715976331361</c:v>
                </c:pt>
                <c:pt idx="23636">
                  <c:v>-90.5059171597633</c:v>
                </c:pt>
                <c:pt idx="23637">
                  <c:v>-90.9319526627219</c:v>
                </c:pt>
                <c:pt idx="23638">
                  <c:v>-91.4467455621302</c:v>
                </c:pt>
                <c:pt idx="23639">
                  <c:v>-91.9970414201183</c:v>
                </c:pt>
                <c:pt idx="23640">
                  <c:v>-92.612426035503</c:v>
                </c:pt>
                <c:pt idx="23641">
                  <c:v>-93.284023668639</c:v>
                </c:pt>
                <c:pt idx="23642">
                  <c:v>-93.9852071005917</c:v>
                </c:pt>
                <c:pt idx="23643">
                  <c:v>-94.680473372781</c:v>
                </c:pt>
                <c:pt idx="23644">
                  <c:v>-95.3520710059171</c:v>
                </c:pt>
                <c:pt idx="23645">
                  <c:v>-96.0118343195266</c:v>
                </c:pt>
                <c:pt idx="23646">
                  <c:v>-96.6775147928994</c:v>
                </c:pt>
                <c:pt idx="23647">
                  <c:v>-97.3313609467455</c:v>
                </c:pt>
                <c:pt idx="23648">
                  <c:v>-97.9940828402367</c:v>
                </c:pt>
                <c:pt idx="23649">
                  <c:v>-98.7011834319527</c:v>
                </c:pt>
                <c:pt idx="23650">
                  <c:v>-99.4378698224852</c:v>
                </c:pt>
                <c:pt idx="23651">
                  <c:v>-100.204142011834</c:v>
                </c:pt>
                <c:pt idx="23652">
                  <c:v>-100.973372781065</c:v>
                </c:pt>
                <c:pt idx="23653">
                  <c:v>-101.760355029586</c:v>
                </c:pt>
                <c:pt idx="23654">
                  <c:v>-102.511834319527</c:v>
                </c:pt>
                <c:pt idx="23655">
                  <c:v>-103.257396449704</c:v>
                </c:pt>
                <c:pt idx="23656">
                  <c:v>-104.038461538462</c:v>
                </c:pt>
                <c:pt idx="23657">
                  <c:v>-104.855029585799</c:v>
                </c:pt>
                <c:pt idx="23658">
                  <c:v>-105.683431952663</c:v>
                </c:pt>
                <c:pt idx="23659">
                  <c:v>-106.485207100592</c:v>
                </c:pt>
                <c:pt idx="23660">
                  <c:v>-107.251479289941</c:v>
                </c:pt>
                <c:pt idx="23661">
                  <c:v>-107.952662721893</c:v>
                </c:pt>
                <c:pt idx="23662">
                  <c:v>-108.621301775148</c:v>
                </c:pt>
                <c:pt idx="23663">
                  <c:v>-109.221893491124</c:v>
                </c:pt>
                <c:pt idx="23664">
                  <c:v>-109.763313609467</c:v>
                </c:pt>
                <c:pt idx="23665">
                  <c:v>-110.319526627219</c:v>
                </c:pt>
                <c:pt idx="23666">
                  <c:v>-110.869822485207</c:v>
                </c:pt>
                <c:pt idx="23667">
                  <c:v>-111.44674556213</c:v>
                </c:pt>
                <c:pt idx="23668">
                  <c:v>-112.026627218935</c:v>
                </c:pt>
                <c:pt idx="23669">
                  <c:v>-112.603550295858</c:v>
                </c:pt>
                <c:pt idx="23670">
                  <c:v>-113.213017751479</c:v>
                </c:pt>
                <c:pt idx="23671">
                  <c:v>-113.849112426035</c:v>
                </c:pt>
                <c:pt idx="23672">
                  <c:v>-114.5</c:v>
                </c:pt>
                <c:pt idx="23673">
                  <c:v>-115.210059171598</c:v>
                </c:pt>
                <c:pt idx="23674">
                  <c:v>-115.961538461538</c:v>
                </c:pt>
                <c:pt idx="23675">
                  <c:v>-116.677514792899</c:v>
                </c:pt>
                <c:pt idx="23676">
                  <c:v>-117.369822485207</c:v>
                </c:pt>
                <c:pt idx="23677">
                  <c:v>-118.047337278107</c:v>
                </c:pt>
                <c:pt idx="23678">
                  <c:v>-118.695266272189</c:v>
                </c:pt>
                <c:pt idx="23679">
                  <c:v>-119.346153846154</c:v>
                </c:pt>
                <c:pt idx="23680">
                  <c:v>-120.01775147929</c:v>
                </c:pt>
                <c:pt idx="23681">
                  <c:v>-120.733727810651</c:v>
                </c:pt>
                <c:pt idx="23682">
                  <c:v>-121.470414201183</c:v>
                </c:pt>
                <c:pt idx="23683">
                  <c:v>-122.215976331361</c:v>
                </c:pt>
                <c:pt idx="23684">
                  <c:v>-122.955621301775</c:v>
                </c:pt>
                <c:pt idx="23685">
                  <c:v>-123.739644970414</c:v>
                </c:pt>
                <c:pt idx="23686">
                  <c:v>-124.576923076923</c:v>
                </c:pt>
                <c:pt idx="23687">
                  <c:v>-125.48224852071</c:v>
                </c:pt>
                <c:pt idx="23688">
                  <c:v>-126.476331360947</c:v>
                </c:pt>
                <c:pt idx="23689">
                  <c:v>-127.565088757396</c:v>
                </c:pt>
                <c:pt idx="23690">
                  <c:v>-128.748520710059</c:v>
                </c:pt>
                <c:pt idx="23691">
                  <c:v>-130.005917159763</c:v>
                </c:pt>
                <c:pt idx="23692">
                  <c:v>-131.307692307692</c:v>
                </c:pt>
                <c:pt idx="23693">
                  <c:v>-132.60650887574</c:v>
                </c:pt>
                <c:pt idx="23694">
                  <c:v>-133.923076923077</c:v>
                </c:pt>
                <c:pt idx="23695">
                  <c:v>-135.278106508876</c:v>
                </c:pt>
                <c:pt idx="23696">
                  <c:v>-136.633136094675</c:v>
                </c:pt>
                <c:pt idx="23697">
                  <c:v>-138.03550295858</c:v>
                </c:pt>
                <c:pt idx="23698">
                  <c:v>-139.455621301775</c:v>
                </c:pt>
                <c:pt idx="23699">
                  <c:v>-140.881656804734</c:v>
                </c:pt>
                <c:pt idx="23700">
                  <c:v>-142.257396449704</c:v>
                </c:pt>
                <c:pt idx="23701">
                  <c:v>-143.650887573965</c:v>
                </c:pt>
                <c:pt idx="23702">
                  <c:v>-145.065088757397</c:v>
                </c:pt>
                <c:pt idx="23703">
                  <c:v>-146.488165680473</c:v>
                </c:pt>
                <c:pt idx="23704">
                  <c:v>-147.920118343195</c:v>
                </c:pt>
                <c:pt idx="23705">
                  <c:v>-149.337278106509</c:v>
                </c:pt>
                <c:pt idx="23706">
                  <c:v>-150.742603550296</c:v>
                </c:pt>
                <c:pt idx="23707">
                  <c:v>-152.097633136095</c:v>
                </c:pt>
                <c:pt idx="23708">
                  <c:v>-153.431952662722</c:v>
                </c:pt>
                <c:pt idx="23709">
                  <c:v>-154.742603550296</c:v>
                </c:pt>
                <c:pt idx="23710">
                  <c:v>-156.008875739645</c:v>
                </c:pt>
                <c:pt idx="23711">
                  <c:v>-157.236686390533</c:v>
                </c:pt>
                <c:pt idx="23712">
                  <c:v>-158.414201183432</c:v>
                </c:pt>
                <c:pt idx="23713">
                  <c:v>-159.556213017752</c:v>
                </c:pt>
                <c:pt idx="23714">
                  <c:v>-160.60650887574</c:v>
                </c:pt>
                <c:pt idx="23715">
                  <c:v>-161.603550295858</c:v>
                </c:pt>
                <c:pt idx="23716">
                  <c:v>-162.505917159763</c:v>
                </c:pt>
                <c:pt idx="23717">
                  <c:v>-163.269230769231</c:v>
                </c:pt>
                <c:pt idx="23718">
                  <c:v>-163.899408284024</c:v>
                </c:pt>
                <c:pt idx="23719">
                  <c:v>-164.437869822485</c:v>
                </c:pt>
                <c:pt idx="23720">
                  <c:v>-164.857988165681</c:v>
                </c:pt>
                <c:pt idx="23721">
                  <c:v>-165.136094674556</c:v>
                </c:pt>
                <c:pt idx="23722">
                  <c:v>-165.307692307692</c:v>
                </c:pt>
                <c:pt idx="23723">
                  <c:v>-165.355029585799</c:v>
                </c:pt>
                <c:pt idx="23724">
                  <c:v>-165.289940828402</c:v>
                </c:pt>
                <c:pt idx="23725">
                  <c:v>-165.068047337278</c:v>
                </c:pt>
                <c:pt idx="23726">
                  <c:v>-164.739644970414</c:v>
                </c:pt>
                <c:pt idx="23727">
                  <c:v>-164.278106508876</c:v>
                </c:pt>
                <c:pt idx="23728">
                  <c:v>-163.659763313609</c:v>
                </c:pt>
                <c:pt idx="23729">
                  <c:v>-162.923076923077</c:v>
                </c:pt>
                <c:pt idx="23730">
                  <c:v>-162.079881656805</c:v>
                </c:pt>
                <c:pt idx="23731">
                  <c:v>-161.144970414201</c:v>
                </c:pt>
                <c:pt idx="23732">
                  <c:v>-160.094674556213</c:v>
                </c:pt>
                <c:pt idx="23733">
                  <c:v>-158.967455621302</c:v>
                </c:pt>
                <c:pt idx="23734">
                  <c:v>-157.718934911243</c:v>
                </c:pt>
                <c:pt idx="23735">
                  <c:v>-156.346153846154</c:v>
                </c:pt>
                <c:pt idx="23736">
                  <c:v>-154.887573964497</c:v>
                </c:pt>
                <c:pt idx="23737">
                  <c:v>-153.316568047337</c:v>
                </c:pt>
                <c:pt idx="23738">
                  <c:v>-151.659763313609</c:v>
                </c:pt>
                <c:pt idx="23739">
                  <c:v>-149.899408284024</c:v>
                </c:pt>
                <c:pt idx="23740">
                  <c:v>-148.068047337278</c:v>
                </c:pt>
                <c:pt idx="23741">
                  <c:v>-146.127218934911</c:v>
                </c:pt>
                <c:pt idx="23742">
                  <c:v>-144.103550295858</c:v>
                </c:pt>
                <c:pt idx="23743">
                  <c:v>-142.026627218935</c:v>
                </c:pt>
                <c:pt idx="23744">
                  <c:v>-139.920118343195</c:v>
                </c:pt>
                <c:pt idx="23745">
                  <c:v>-137.769230769231</c:v>
                </c:pt>
                <c:pt idx="23746">
                  <c:v>-135.57100591716</c:v>
                </c:pt>
                <c:pt idx="23747">
                  <c:v>-133.366863905325</c:v>
                </c:pt>
                <c:pt idx="23748">
                  <c:v>-131.150887573965</c:v>
                </c:pt>
                <c:pt idx="23749">
                  <c:v>-128.860946745562</c:v>
                </c:pt>
                <c:pt idx="23750">
                  <c:v>-126.502958579882</c:v>
                </c:pt>
                <c:pt idx="23751">
                  <c:v>-124.115384615385</c:v>
                </c:pt>
                <c:pt idx="23752">
                  <c:v>-121.683431952663</c:v>
                </c:pt>
                <c:pt idx="23753">
                  <c:v>-119.195266272189</c:v>
                </c:pt>
                <c:pt idx="23754">
                  <c:v>-116.683431952663</c:v>
                </c:pt>
                <c:pt idx="23755">
                  <c:v>-114.136094674556</c:v>
                </c:pt>
                <c:pt idx="23756">
                  <c:v>-111.576923076923</c:v>
                </c:pt>
                <c:pt idx="23757">
                  <c:v>-108.979289940828</c:v>
                </c:pt>
                <c:pt idx="23758">
                  <c:v>-106.369822485207</c:v>
                </c:pt>
                <c:pt idx="23759">
                  <c:v>-103.784023668639</c:v>
                </c:pt>
                <c:pt idx="23760">
                  <c:v>-101.221893491124</c:v>
                </c:pt>
                <c:pt idx="23761">
                  <c:v>-98.6952662721893</c:v>
                </c:pt>
                <c:pt idx="23762">
                  <c:v>-96.2337278106509</c:v>
                </c:pt>
                <c:pt idx="23763">
                  <c:v>-93.8520710059172</c:v>
                </c:pt>
                <c:pt idx="23764">
                  <c:v>-91.5621301775148</c:v>
                </c:pt>
                <c:pt idx="23765">
                  <c:v>-89.3579881656805</c:v>
                </c:pt>
                <c:pt idx="23766">
                  <c:v>-87.2366863905326</c:v>
                </c:pt>
                <c:pt idx="23767">
                  <c:v>-85.1923076923077</c:v>
                </c:pt>
                <c:pt idx="23768">
                  <c:v>-83.2396449704142</c:v>
                </c:pt>
                <c:pt idx="23769">
                  <c:v>-81.3727810650888</c:v>
                </c:pt>
                <c:pt idx="23770">
                  <c:v>-79.6065088757397</c:v>
                </c:pt>
                <c:pt idx="23771">
                  <c:v>-77.9526627218935</c:v>
                </c:pt>
                <c:pt idx="23772">
                  <c:v>-76.387573964497</c:v>
                </c:pt>
                <c:pt idx="23773">
                  <c:v>-74.9230769230769</c:v>
                </c:pt>
                <c:pt idx="23774">
                  <c:v>-73.5739644970414</c:v>
                </c:pt>
                <c:pt idx="23775">
                  <c:v>-72.3786982248521</c:v>
                </c:pt>
                <c:pt idx="23776">
                  <c:v>-71.3550295857988</c:v>
                </c:pt>
                <c:pt idx="23777">
                  <c:v>-70.4763313609467</c:v>
                </c:pt>
                <c:pt idx="23778">
                  <c:v>-69.7869822485207</c:v>
                </c:pt>
                <c:pt idx="23779">
                  <c:v>-69.3165680473373</c:v>
                </c:pt>
                <c:pt idx="23780">
                  <c:v>-69.085798816568</c:v>
                </c:pt>
                <c:pt idx="23781">
                  <c:v>-69.0502958579882</c:v>
                </c:pt>
                <c:pt idx="23782">
                  <c:v>-69.1627218934911</c:v>
                </c:pt>
                <c:pt idx="23783">
                  <c:v>-69.4556213017751</c:v>
                </c:pt>
                <c:pt idx="23784">
                  <c:v>-69.9201183431953</c:v>
                </c:pt>
                <c:pt idx="23785">
                  <c:v>-70.5384615384615</c:v>
                </c:pt>
                <c:pt idx="23786">
                  <c:v>-71.3402366863905</c:v>
                </c:pt>
                <c:pt idx="23787">
                  <c:v>-72.2692307692308</c:v>
                </c:pt>
                <c:pt idx="23788">
                  <c:v>-73.2633136094675</c:v>
                </c:pt>
                <c:pt idx="23789">
                  <c:v>-74.3076923076923</c:v>
                </c:pt>
                <c:pt idx="23790">
                  <c:v>-75.4289940828402</c:v>
                </c:pt>
                <c:pt idx="23791">
                  <c:v>-76.6449704142012</c:v>
                </c:pt>
                <c:pt idx="23792">
                  <c:v>-77.9201183431953</c:v>
                </c:pt>
                <c:pt idx="23793">
                  <c:v>-79.2662721893491</c:v>
                </c:pt>
                <c:pt idx="23794">
                  <c:v>-80.7100591715976</c:v>
                </c:pt>
                <c:pt idx="23795">
                  <c:v>-82.2662721893491</c:v>
                </c:pt>
                <c:pt idx="23796">
                  <c:v>-83.8846153846154</c:v>
                </c:pt>
                <c:pt idx="23797">
                  <c:v>-85.5798816568047</c:v>
                </c:pt>
                <c:pt idx="23798">
                  <c:v>-87.3698224852071</c:v>
                </c:pt>
                <c:pt idx="23799">
                  <c:v>-89.1952662721894</c:v>
                </c:pt>
                <c:pt idx="23800">
                  <c:v>-91.0887573964497</c:v>
                </c:pt>
                <c:pt idx="23801">
                  <c:v>-93.0473372781065</c:v>
                </c:pt>
                <c:pt idx="23802">
                  <c:v>-95.0355029585799</c:v>
                </c:pt>
                <c:pt idx="23803">
                  <c:v>-96.9970414201184</c:v>
                </c:pt>
                <c:pt idx="23804">
                  <c:v>-98.9082840236687</c:v>
                </c:pt>
                <c:pt idx="23805">
                  <c:v>-100.807692307692</c:v>
                </c:pt>
                <c:pt idx="23806">
                  <c:v>-102.639053254438</c:v>
                </c:pt>
                <c:pt idx="23807">
                  <c:v>-104.390532544379</c:v>
                </c:pt>
                <c:pt idx="23808">
                  <c:v>-106.109467455621</c:v>
                </c:pt>
                <c:pt idx="23809">
                  <c:v>-107.786982248521</c:v>
                </c:pt>
                <c:pt idx="23810">
                  <c:v>-109.384615384615</c:v>
                </c:pt>
                <c:pt idx="23811">
                  <c:v>-110.866863905326</c:v>
                </c:pt>
                <c:pt idx="23812">
                  <c:v>-112.230769230769</c:v>
                </c:pt>
                <c:pt idx="23813">
                  <c:v>-113.529585798817</c:v>
                </c:pt>
                <c:pt idx="23814">
                  <c:v>-114.772189349112</c:v>
                </c:pt>
                <c:pt idx="23815">
                  <c:v>-116.023668639053</c:v>
                </c:pt>
                <c:pt idx="23816">
                  <c:v>-117.245562130178</c:v>
                </c:pt>
                <c:pt idx="23817">
                  <c:v>-118.417159763314</c:v>
                </c:pt>
                <c:pt idx="23818">
                  <c:v>-119.550295857988</c:v>
                </c:pt>
                <c:pt idx="23819">
                  <c:v>-120.656804733728</c:v>
                </c:pt>
                <c:pt idx="23820">
                  <c:v>-121.686390532544</c:v>
                </c:pt>
                <c:pt idx="23821">
                  <c:v>-122.647928994083</c:v>
                </c:pt>
                <c:pt idx="23822">
                  <c:v>-123.559171597633</c:v>
                </c:pt>
                <c:pt idx="23823">
                  <c:v>-124.408284023669</c:v>
                </c:pt>
                <c:pt idx="23824">
                  <c:v>-125.204142011834</c:v>
                </c:pt>
                <c:pt idx="23825">
                  <c:v>-125.970414201183</c:v>
                </c:pt>
                <c:pt idx="23826">
                  <c:v>-126.603550295858</c:v>
                </c:pt>
                <c:pt idx="23827">
                  <c:v>-127.192307692308</c:v>
                </c:pt>
                <c:pt idx="23828">
                  <c:v>-127.707100591716</c:v>
                </c:pt>
                <c:pt idx="23829">
                  <c:v>-128.218934911243</c:v>
                </c:pt>
                <c:pt idx="23830">
                  <c:v>-128.730769230769</c:v>
                </c:pt>
                <c:pt idx="23831">
                  <c:v>-129.153846153846</c:v>
                </c:pt>
                <c:pt idx="23832">
                  <c:v>-129.550295857988</c:v>
                </c:pt>
                <c:pt idx="23833">
                  <c:v>-130</c:v>
                </c:pt>
                <c:pt idx="23834">
                  <c:v>-130.420118343195</c:v>
                </c:pt>
                <c:pt idx="23835">
                  <c:v>-130.825443786982</c:v>
                </c:pt>
                <c:pt idx="23836">
                  <c:v>-131.236686390533</c:v>
                </c:pt>
                <c:pt idx="23837">
                  <c:v>-131.686390532544</c:v>
                </c:pt>
                <c:pt idx="23838">
                  <c:v>-132.165680473373</c:v>
                </c:pt>
                <c:pt idx="23839">
                  <c:v>-132.674556213018</c:v>
                </c:pt>
                <c:pt idx="23840">
                  <c:v>-133.168639053254</c:v>
                </c:pt>
                <c:pt idx="23841">
                  <c:v>-133.60650887574</c:v>
                </c:pt>
                <c:pt idx="23842">
                  <c:v>-134.014792899408</c:v>
                </c:pt>
                <c:pt idx="23843">
                  <c:v>-134.352071005917</c:v>
                </c:pt>
                <c:pt idx="23844">
                  <c:v>-134.653846153846</c:v>
                </c:pt>
                <c:pt idx="23845">
                  <c:v>-134.87573964497</c:v>
                </c:pt>
                <c:pt idx="23846">
                  <c:v>-135.023668639053</c:v>
                </c:pt>
                <c:pt idx="23847">
                  <c:v>-135.130177514793</c:v>
                </c:pt>
                <c:pt idx="23848">
                  <c:v>-135.213017751479</c:v>
                </c:pt>
                <c:pt idx="23849">
                  <c:v>-135.242603550296</c:v>
                </c:pt>
                <c:pt idx="23850">
                  <c:v>-135.239644970414</c:v>
                </c:pt>
                <c:pt idx="23851">
                  <c:v>-135.221893491124</c:v>
                </c:pt>
                <c:pt idx="23852">
                  <c:v>-135.213017751479</c:v>
                </c:pt>
                <c:pt idx="23853">
                  <c:v>-135.133136094675</c:v>
                </c:pt>
                <c:pt idx="23854">
                  <c:v>-135.050295857988</c:v>
                </c:pt>
                <c:pt idx="23855">
                  <c:v>-134.949704142012</c:v>
                </c:pt>
                <c:pt idx="23856">
                  <c:v>-134.819526627219</c:v>
                </c:pt>
                <c:pt idx="23857">
                  <c:v>-134.710059171598</c:v>
                </c:pt>
                <c:pt idx="23858">
                  <c:v>-134.609467455621</c:v>
                </c:pt>
                <c:pt idx="23859">
                  <c:v>-134.461538461538</c:v>
                </c:pt>
                <c:pt idx="23860">
                  <c:v>-134.292899408284</c:v>
                </c:pt>
                <c:pt idx="23861">
                  <c:v>-134.056213017751</c:v>
                </c:pt>
                <c:pt idx="23862">
                  <c:v>-133.813609467456</c:v>
                </c:pt>
                <c:pt idx="23863">
                  <c:v>-133.526627218935</c:v>
                </c:pt>
                <c:pt idx="23864">
                  <c:v>-133.180473372781</c:v>
                </c:pt>
                <c:pt idx="23865">
                  <c:v>-132.766272189349</c:v>
                </c:pt>
                <c:pt idx="23866">
                  <c:v>-132.340236686391</c:v>
                </c:pt>
                <c:pt idx="23867">
                  <c:v>-131.91124260355</c:v>
                </c:pt>
                <c:pt idx="23868">
                  <c:v>-131.423076923077</c:v>
                </c:pt>
                <c:pt idx="23869">
                  <c:v>-130.94674556213</c:v>
                </c:pt>
                <c:pt idx="23870">
                  <c:v>-130.46449704142</c:v>
                </c:pt>
                <c:pt idx="23871">
                  <c:v>-129.937869822485</c:v>
                </c:pt>
                <c:pt idx="23872">
                  <c:v>-129.39349112426</c:v>
                </c:pt>
                <c:pt idx="23873">
                  <c:v>-128.784023668639</c:v>
                </c:pt>
                <c:pt idx="23874">
                  <c:v>-128.118343195266</c:v>
                </c:pt>
                <c:pt idx="23875">
                  <c:v>-127.405325443787</c:v>
                </c:pt>
                <c:pt idx="23876">
                  <c:v>-126.612426035503</c:v>
                </c:pt>
                <c:pt idx="23877">
                  <c:v>-125.724852071006</c:v>
                </c:pt>
                <c:pt idx="23878">
                  <c:v>-124.795857988166</c:v>
                </c:pt>
                <c:pt idx="23879">
                  <c:v>-123.834319526627</c:v>
                </c:pt>
                <c:pt idx="23880">
                  <c:v>-122.766272189349</c:v>
                </c:pt>
                <c:pt idx="23881">
                  <c:v>-121.618343195266</c:v>
                </c:pt>
                <c:pt idx="23882">
                  <c:v>-120.402366863905</c:v>
                </c:pt>
                <c:pt idx="23883">
                  <c:v>-119.091715976331</c:v>
                </c:pt>
                <c:pt idx="23884">
                  <c:v>-117.713017751479</c:v>
                </c:pt>
                <c:pt idx="23885">
                  <c:v>-116.263313609467</c:v>
                </c:pt>
                <c:pt idx="23886">
                  <c:v>-114.784023668639</c:v>
                </c:pt>
                <c:pt idx="23887">
                  <c:v>-113.278106508876</c:v>
                </c:pt>
                <c:pt idx="23888">
                  <c:v>-111.686390532544</c:v>
                </c:pt>
                <c:pt idx="23889">
                  <c:v>-110.05325443787</c:v>
                </c:pt>
                <c:pt idx="23890">
                  <c:v>-108.387573964497</c:v>
                </c:pt>
                <c:pt idx="23891">
                  <c:v>-106.689349112426</c:v>
                </c:pt>
                <c:pt idx="23892">
                  <c:v>-104.952662721894</c:v>
                </c:pt>
                <c:pt idx="23893">
                  <c:v>-103.168639053254</c:v>
                </c:pt>
                <c:pt idx="23894">
                  <c:v>-101.369822485207</c:v>
                </c:pt>
                <c:pt idx="23895">
                  <c:v>-99.5502958579882</c:v>
                </c:pt>
                <c:pt idx="23896">
                  <c:v>-97.7100591715976</c:v>
                </c:pt>
                <c:pt idx="23897">
                  <c:v>-95.9142011834319</c:v>
                </c:pt>
                <c:pt idx="23898">
                  <c:v>-94.1656804733728</c:v>
                </c:pt>
                <c:pt idx="23899">
                  <c:v>-92.4467455621302</c:v>
                </c:pt>
                <c:pt idx="23900">
                  <c:v>-90.7307692307692</c:v>
                </c:pt>
                <c:pt idx="23901">
                  <c:v>-89.0443786982248</c:v>
                </c:pt>
                <c:pt idx="23902">
                  <c:v>-87.3816568047337</c:v>
                </c:pt>
                <c:pt idx="23903">
                  <c:v>-85.7603550295858</c:v>
                </c:pt>
                <c:pt idx="23904">
                  <c:v>-84.1508875739645</c:v>
                </c:pt>
                <c:pt idx="23905">
                  <c:v>-82.5591715976331</c:v>
                </c:pt>
                <c:pt idx="23906">
                  <c:v>-81.0532544378698</c:v>
                </c:pt>
                <c:pt idx="23907">
                  <c:v>-79.5976331360947</c:v>
                </c:pt>
                <c:pt idx="23908">
                  <c:v>-78.1745562130178</c:v>
                </c:pt>
                <c:pt idx="23909">
                  <c:v>-76.8076923076923</c:v>
                </c:pt>
                <c:pt idx="23910">
                  <c:v>-75.4467455621302</c:v>
                </c:pt>
                <c:pt idx="23911">
                  <c:v>-74.103550295858</c:v>
                </c:pt>
                <c:pt idx="23912">
                  <c:v>-72.7781065088758</c:v>
                </c:pt>
                <c:pt idx="23913">
                  <c:v>-71.5266272189349</c:v>
                </c:pt>
                <c:pt idx="23914">
                  <c:v>-70.3816568047337</c:v>
                </c:pt>
                <c:pt idx="23915">
                  <c:v>-69.2988165680474</c:v>
                </c:pt>
                <c:pt idx="23916">
                  <c:v>-68.2840236686391</c:v>
                </c:pt>
                <c:pt idx="23917">
                  <c:v>-67.3372781065089</c:v>
                </c:pt>
                <c:pt idx="23918">
                  <c:v>-66.4822485207101</c:v>
                </c:pt>
                <c:pt idx="23919">
                  <c:v>-65.6893491124261</c:v>
                </c:pt>
                <c:pt idx="23920">
                  <c:v>-64.9615384615385</c:v>
                </c:pt>
                <c:pt idx="23921">
                  <c:v>-64.2958579881657</c:v>
                </c:pt>
                <c:pt idx="23922">
                  <c:v>-63.698224852071</c:v>
                </c:pt>
                <c:pt idx="23923">
                  <c:v>-63.1715976331361</c:v>
                </c:pt>
                <c:pt idx="23924">
                  <c:v>-62.7100591715976</c:v>
                </c:pt>
                <c:pt idx="23925">
                  <c:v>-62.3284023668639</c:v>
                </c:pt>
                <c:pt idx="23926">
                  <c:v>-62.0266272189349</c:v>
                </c:pt>
                <c:pt idx="23927">
                  <c:v>-61.7751479289941</c:v>
                </c:pt>
                <c:pt idx="23928">
                  <c:v>-61.6331360946746</c:v>
                </c:pt>
                <c:pt idx="23929">
                  <c:v>-61.5710059171598</c:v>
                </c:pt>
                <c:pt idx="23930">
                  <c:v>-61.612426035503</c:v>
                </c:pt>
                <c:pt idx="23931">
                  <c:v>-61.7278106508876</c:v>
                </c:pt>
                <c:pt idx="23932">
                  <c:v>-61.9260355029586</c:v>
                </c:pt>
                <c:pt idx="23933">
                  <c:v>-62.215976331361</c:v>
                </c:pt>
                <c:pt idx="23934">
                  <c:v>-62.5887573964497</c:v>
                </c:pt>
                <c:pt idx="23935">
                  <c:v>-63.0414201183432</c:v>
                </c:pt>
                <c:pt idx="23936">
                  <c:v>-63.5769230769231</c:v>
                </c:pt>
                <c:pt idx="23937">
                  <c:v>-64.1863905325444</c:v>
                </c:pt>
                <c:pt idx="23938">
                  <c:v>-64.8579881656805</c:v>
                </c:pt>
                <c:pt idx="23939">
                  <c:v>-65.5621301775148</c:v>
                </c:pt>
                <c:pt idx="23940">
                  <c:v>-66.2840236686391</c:v>
                </c:pt>
                <c:pt idx="23941">
                  <c:v>-67.0414201183432</c:v>
                </c:pt>
                <c:pt idx="23942">
                  <c:v>-67.8313609467456</c:v>
                </c:pt>
                <c:pt idx="23943">
                  <c:v>-68.6449704142012</c:v>
                </c:pt>
                <c:pt idx="23944">
                  <c:v>-69.4792899408285</c:v>
                </c:pt>
                <c:pt idx="23945">
                  <c:v>-70.328402366864</c:v>
                </c:pt>
                <c:pt idx="23946">
                  <c:v>-71.2396449704143</c:v>
                </c:pt>
                <c:pt idx="23947">
                  <c:v>-72.1982248520711</c:v>
                </c:pt>
                <c:pt idx="23948">
                  <c:v>-73.1923076923078</c:v>
                </c:pt>
                <c:pt idx="23949">
                  <c:v>-74.2396449704143</c:v>
                </c:pt>
                <c:pt idx="23950">
                  <c:v>-75.3165680473374</c:v>
                </c:pt>
                <c:pt idx="23951">
                  <c:v>-76.423076923077</c:v>
                </c:pt>
                <c:pt idx="23952">
                  <c:v>-77.5621301775149</c:v>
                </c:pt>
                <c:pt idx="23953">
                  <c:v>-78.7396449704143</c:v>
                </c:pt>
                <c:pt idx="23954">
                  <c:v>-79.923076923077</c:v>
                </c:pt>
                <c:pt idx="23955">
                  <c:v>-81.1153846153847</c:v>
                </c:pt>
                <c:pt idx="23956">
                  <c:v>-82.3047337278107</c:v>
                </c:pt>
                <c:pt idx="23957">
                  <c:v>-83.4822485207102</c:v>
                </c:pt>
                <c:pt idx="23958">
                  <c:v>-84.6420118343196</c:v>
                </c:pt>
                <c:pt idx="23959">
                  <c:v>-85.7278106508877</c:v>
                </c:pt>
                <c:pt idx="23960">
                  <c:v>-86.7810650887575</c:v>
                </c:pt>
                <c:pt idx="23961">
                  <c:v>-87.8136094674557</c:v>
                </c:pt>
                <c:pt idx="23962">
                  <c:v>-88.819526627219</c:v>
                </c:pt>
                <c:pt idx="23963">
                  <c:v>-89.810650887574</c:v>
                </c:pt>
                <c:pt idx="23964">
                  <c:v>-90.8136094674557</c:v>
                </c:pt>
                <c:pt idx="23965">
                  <c:v>-91.8313609467456</c:v>
                </c:pt>
                <c:pt idx="23966">
                  <c:v>-92.8431952662723</c:v>
                </c:pt>
                <c:pt idx="23967">
                  <c:v>-93.8431952662723</c:v>
                </c:pt>
                <c:pt idx="23968">
                  <c:v>-94.8224852071007</c:v>
                </c:pt>
                <c:pt idx="23969">
                  <c:v>-95.7662721893492</c:v>
                </c:pt>
                <c:pt idx="23970">
                  <c:v>-96.7011834319527</c:v>
                </c:pt>
                <c:pt idx="23971">
                  <c:v>-97.6360946745563</c:v>
                </c:pt>
                <c:pt idx="23972">
                  <c:v>-98.5414201183432</c:v>
                </c:pt>
                <c:pt idx="23973">
                  <c:v>-99.4171597633136</c:v>
                </c:pt>
                <c:pt idx="23974">
                  <c:v>-100.242603550296</c:v>
                </c:pt>
                <c:pt idx="23975">
                  <c:v>-101.014792899408</c:v>
                </c:pt>
                <c:pt idx="23976">
                  <c:v>-101.772189349112</c:v>
                </c:pt>
                <c:pt idx="23977">
                  <c:v>-102.479289940828</c:v>
                </c:pt>
                <c:pt idx="23978">
                  <c:v>-103.14201183432</c:v>
                </c:pt>
                <c:pt idx="23979">
                  <c:v>-103.789940828402</c:v>
                </c:pt>
                <c:pt idx="23980">
                  <c:v>-104.440828402367</c:v>
                </c:pt>
                <c:pt idx="23981">
                  <c:v>-105.127218934911</c:v>
                </c:pt>
                <c:pt idx="23982">
                  <c:v>-105.863905325444</c:v>
                </c:pt>
                <c:pt idx="23983">
                  <c:v>-106.64201183432</c:v>
                </c:pt>
                <c:pt idx="23984">
                  <c:v>-107.437869822485</c:v>
                </c:pt>
                <c:pt idx="23985">
                  <c:v>-108.307692307692</c:v>
                </c:pt>
                <c:pt idx="23986">
                  <c:v>-109.224852071006</c:v>
                </c:pt>
                <c:pt idx="23987">
                  <c:v>-110.210059171598</c:v>
                </c:pt>
                <c:pt idx="23988">
                  <c:v>-111.236686390533</c:v>
                </c:pt>
                <c:pt idx="23989">
                  <c:v>-112.278106508876</c:v>
                </c:pt>
                <c:pt idx="23990">
                  <c:v>-113.322485207101</c:v>
                </c:pt>
                <c:pt idx="23991">
                  <c:v>-114.360946745562</c:v>
                </c:pt>
                <c:pt idx="23992">
                  <c:v>-115.39349112426</c:v>
                </c:pt>
                <c:pt idx="23993">
                  <c:v>-116.417159763314</c:v>
                </c:pt>
                <c:pt idx="23994">
                  <c:v>-117.452662721894</c:v>
                </c:pt>
                <c:pt idx="23995">
                  <c:v>-118.523668639053</c:v>
                </c:pt>
                <c:pt idx="23996">
                  <c:v>-119.594674556213</c:v>
                </c:pt>
                <c:pt idx="23997">
                  <c:v>-120.704142011834</c:v>
                </c:pt>
                <c:pt idx="23998">
                  <c:v>-121.822485207101</c:v>
                </c:pt>
                <c:pt idx="23999">
                  <c:v>-122.914201183432</c:v>
                </c:pt>
                <c:pt idx="24000">
                  <c:v>-123.997041420118</c:v>
                </c:pt>
                <c:pt idx="24001">
                  <c:v>-125.085798816568</c:v>
                </c:pt>
                <c:pt idx="24002">
                  <c:v>-126.159763313609</c:v>
                </c:pt>
                <c:pt idx="24003">
                  <c:v>-127.260355029586</c:v>
                </c:pt>
                <c:pt idx="24004">
                  <c:v>-128.396449704142</c:v>
                </c:pt>
                <c:pt idx="24005">
                  <c:v>-129.526627218935</c:v>
                </c:pt>
                <c:pt idx="24006">
                  <c:v>-130.609467455621</c:v>
                </c:pt>
                <c:pt idx="24007">
                  <c:v>-131.62426035503</c:v>
                </c:pt>
                <c:pt idx="24008">
                  <c:v>-132.532544378698</c:v>
                </c:pt>
                <c:pt idx="24009">
                  <c:v>-133.355029585799</c:v>
                </c:pt>
                <c:pt idx="24010">
                  <c:v>-134.100591715976</c:v>
                </c:pt>
                <c:pt idx="24011">
                  <c:v>-134.786982248521</c:v>
                </c:pt>
                <c:pt idx="24012">
                  <c:v>-135.449704142012</c:v>
                </c:pt>
                <c:pt idx="24013">
                  <c:v>-136.026627218935</c:v>
                </c:pt>
                <c:pt idx="24014">
                  <c:v>-136.523668639053</c:v>
                </c:pt>
                <c:pt idx="24015">
                  <c:v>-136.961538461538</c:v>
                </c:pt>
                <c:pt idx="24016">
                  <c:v>-137.325443786982</c:v>
                </c:pt>
                <c:pt idx="24017">
                  <c:v>-137.609467455621</c:v>
                </c:pt>
                <c:pt idx="24018">
                  <c:v>-137.855029585799</c:v>
                </c:pt>
                <c:pt idx="24019">
                  <c:v>-138.041420118343</c:v>
                </c:pt>
                <c:pt idx="24020">
                  <c:v>-138.139053254438</c:v>
                </c:pt>
                <c:pt idx="24021">
                  <c:v>-138.171597633136</c:v>
                </c:pt>
                <c:pt idx="24022">
                  <c:v>-138.159763313609</c:v>
                </c:pt>
                <c:pt idx="24023">
                  <c:v>-138.047337278107</c:v>
                </c:pt>
                <c:pt idx="24024">
                  <c:v>-137.819526627219</c:v>
                </c:pt>
                <c:pt idx="24025">
                  <c:v>-137.508875739645</c:v>
                </c:pt>
                <c:pt idx="24026">
                  <c:v>-137.112426035503</c:v>
                </c:pt>
                <c:pt idx="24027">
                  <c:v>-136.579881656805</c:v>
                </c:pt>
                <c:pt idx="24028">
                  <c:v>-135.899408284024</c:v>
                </c:pt>
                <c:pt idx="24029">
                  <c:v>-135.07100591716</c:v>
                </c:pt>
                <c:pt idx="24030">
                  <c:v>-134.112426035503</c:v>
                </c:pt>
                <c:pt idx="24031">
                  <c:v>-133.032544378698</c:v>
                </c:pt>
                <c:pt idx="24032">
                  <c:v>-131.884615384615</c:v>
                </c:pt>
                <c:pt idx="24033">
                  <c:v>-130.680473372781</c:v>
                </c:pt>
                <c:pt idx="24034">
                  <c:v>-129.408284023669</c:v>
                </c:pt>
                <c:pt idx="24035">
                  <c:v>-128.059171597633</c:v>
                </c:pt>
                <c:pt idx="24036">
                  <c:v>-126.636094674556</c:v>
                </c:pt>
                <c:pt idx="24037">
                  <c:v>-125.121301775148</c:v>
                </c:pt>
                <c:pt idx="24038">
                  <c:v>-123.494082840237</c:v>
                </c:pt>
                <c:pt idx="24039">
                  <c:v>-121.784023668639</c:v>
                </c:pt>
                <c:pt idx="24040">
                  <c:v>-120.05325443787</c:v>
                </c:pt>
                <c:pt idx="24041">
                  <c:v>-118.286982248521</c:v>
                </c:pt>
                <c:pt idx="24042">
                  <c:v>-116.48224852071</c:v>
                </c:pt>
                <c:pt idx="24043">
                  <c:v>-114.594674556213</c:v>
                </c:pt>
                <c:pt idx="24044">
                  <c:v>-112.609467455621</c:v>
                </c:pt>
                <c:pt idx="24045">
                  <c:v>-110.53550295858</c:v>
                </c:pt>
                <c:pt idx="24046">
                  <c:v>-108.39349112426</c:v>
                </c:pt>
                <c:pt idx="24047">
                  <c:v>-106.192307692308</c:v>
                </c:pt>
                <c:pt idx="24048">
                  <c:v>-103.908284023669</c:v>
                </c:pt>
                <c:pt idx="24049">
                  <c:v>-101.591715976331</c:v>
                </c:pt>
                <c:pt idx="24050">
                  <c:v>-99.2869822485207</c:v>
                </c:pt>
                <c:pt idx="24051">
                  <c:v>-96.9970414201183</c:v>
                </c:pt>
                <c:pt idx="24052">
                  <c:v>-94.7307692307692</c:v>
                </c:pt>
                <c:pt idx="24053">
                  <c:v>-92.4881656804734</c:v>
                </c:pt>
                <c:pt idx="24054">
                  <c:v>-90.2958579881657</c:v>
                </c:pt>
                <c:pt idx="24055">
                  <c:v>-88.1627218934911</c:v>
                </c:pt>
                <c:pt idx="24056">
                  <c:v>-86.1094674556213</c:v>
                </c:pt>
                <c:pt idx="24057">
                  <c:v>-84.1449704142012</c:v>
                </c:pt>
                <c:pt idx="24058">
                  <c:v>-82.2781065088757</c:v>
                </c:pt>
                <c:pt idx="24059">
                  <c:v>-80.4644970414201</c:v>
                </c:pt>
                <c:pt idx="24060">
                  <c:v>-78.715976331361</c:v>
                </c:pt>
                <c:pt idx="24061">
                  <c:v>-77.0769230769231</c:v>
                </c:pt>
                <c:pt idx="24062">
                  <c:v>-75.5443786982248</c:v>
                </c:pt>
                <c:pt idx="24063">
                  <c:v>-74.1213017751479</c:v>
                </c:pt>
                <c:pt idx="24064">
                  <c:v>-72.7958579881657</c:v>
                </c:pt>
                <c:pt idx="24065">
                  <c:v>-71.5562130177515</c:v>
                </c:pt>
                <c:pt idx="24066">
                  <c:v>-70.3934911242604</c:v>
                </c:pt>
                <c:pt idx="24067">
                  <c:v>-69.3402366863905</c:v>
                </c:pt>
                <c:pt idx="24068">
                  <c:v>-68.3727810650888</c:v>
                </c:pt>
                <c:pt idx="24069">
                  <c:v>-67.5207100591716</c:v>
                </c:pt>
                <c:pt idx="24070">
                  <c:v>-66.7544378698225</c:v>
                </c:pt>
                <c:pt idx="24071">
                  <c:v>-66.0769230769231</c:v>
                </c:pt>
                <c:pt idx="24072">
                  <c:v>-65.5414201183432</c:v>
                </c:pt>
                <c:pt idx="24073">
                  <c:v>-65.1331360946746</c:v>
                </c:pt>
                <c:pt idx="24074">
                  <c:v>-64.8402366863905</c:v>
                </c:pt>
                <c:pt idx="24075">
                  <c:v>-64.6508875739645</c:v>
                </c:pt>
                <c:pt idx="24076">
                  <c:v>-64.5384615384615</c:v>
                </c:pt>
                <c:pt idx="24077">
                  <c:v>-64.5059171597633</c:v>
                </c:pt>
                <c:pt idx="24078">
                  <c:v>-64.5443786982249</c:v>
                </c:pt>
                <c:pt idx="24079">
                  <c:v>-64.698224852071</c:v>
                </c:pt>
                <c:pt idx="24080">
                  <c:v>-64.9556213017752</c:v>
                </c:pt>
                <c:pt idx="24081">
                  <c:v>-65.2869822485207</c:v>
                </c:pt>
                <c:pt idx="24082">
                  <c:v>-65.6656804733728</c:v>
                </c:pt>
                <c:pt idx="24083">
                  <c:v>-66.103550295858</c:v>
                </c:pt>
                <c:pt idx="24084">
                  <c:v>-66.5828402366864</c:v>
                </c:pt>
                <c:pt idx="24085">
                  <c:v>-67.094674556213</c:v>
                </c:pt>
                <c:pt idx="24086">
                  <c:v>-67.6597633136095</c:v>
                </c:pt>
                <c:pt idx="24087">
                  <c:v>-68.2366863905325</c:v>
                </c:pt>
                <c:pt idx="24088">
                  <c:v>-68.8372781065089</c:v>
                </c:pt>
                <c:pt idx="24089">
                  <c:v>-69.4792899408284</c:v>
                </c:pt>
                <c:pt idx="24090">
                  <c:v>-70.189349112426</c:v>
                </c:pt>
                <c:pt idx="24091">
                  <c:v>-70.9940828402367</c:v>
                </c:pt>
                <c:pt idx="24092">
                  <c:v>-71.7958579881657</c:v>
                </c:pt>
                <c:pt idx="24093">
                  <c:v>-72.5739644970414</c:v>
                </c:pt>
                <c:pt idx="24094">
                  <c:v>-73.3846153846154</c:v>
                </c:pt>
                <c:pt idx="24095">
                  <c:v>-74.2426035502959</c:v>
                </c:pt>
                <c:pt idx="24096">
                  <c:v>-75.1745562130178</c:v>
                </c:pt>
                <c:pt idx="24097">
                  <c:v>-76.1893491124261</c:v>
                </c:pt>
                <c:pt idx="24098">
                  <c:v>-77.2396449704142</c:v>
                </c:pt>
                <c:pt idx="24099">
                  <c:v>-78.2899408284024</c:v>
                </c:pt>
                <c:pt idx="24100">
                  <c:v>-79.3875739644971</c:v>
                </c:pt>
                <c:pt idx="24101">
                  <c:v>-80.5059171597633</c:v>
                </c:pt>
                <c:pt idx="24102">
                  <c:v>-81.5976331360947</c:v>
                </c:pt>
                <c:pt idx="24103">
                  <c:v>-82.6331360946746</c:v>
                </c:pt>
                <c:pt idx="24104">
                  <c:v>-83.6449704142012</c:v>
                </c:pt>
                <c:pt idx="24105">
                  <c:v>-84.6508875739645</c:v>
                </c:pt>
                <c:pt idx="24106">
                  <c:v>-85.6508875739645</c:v>
                </c:pt>
                <c:pt idx="24107">
                  <c:v>-86.6213017751479</c:v>
                </c:pt>
                <c:pt idx="24108">
                  <c:v>-87.5384615384615</c:v>
                </c:pt>
                <c:pt idx="24109">
                  <c:v>-88.3846153846154</c:v>
                </c:pt>
                <c:pt idx="24110">
                  <c:v>-89.1301775147929</c:v>
                </c:pt>
                <c:pt idx="24111">
                  <c:v>-89.819526627219</c:v>
                </c:pt>
                <c:pt idx="24112">
                  <c:v>-90.4408284023669</c:v>
                </c:pt>
                <c:pt idx="24113">
                  <c:v>-91.0355029585799</c:v>
                </c:pt>
                <c:pt idx="24114">
                  <c:v>-91.5857988165681</c:v>
                </c:pt>
                <c:pt idx="24115">
                  <c:v>-92.112426035503</c:v>
                </c:pt>
                <c:pt idx="24116">
                  <c:v>-92.5857988165681</c:v>
                </c:pt>
                <c:pt idx="24117">
                  <c:v>-93</c:v>
                </c:pt>
                <c:pt idx="24118">
                  <c:v>-93.4023668639054</c:v>
                </c:pt>
                <c:pt idx="24119">
                  <c:v>-93.7633136094675</c:v>
                </c:pt>
                <c:pt idx="24120">
                  <c:v>-94.1153846153847</c:v>
                </c:pt>
                <c:pt idx="24121">
                  <c:v>-94.4822485207101</c:v>
                </c:pt>
                <c:pt idx="24122">
                  <c:v>-94.8461538461539</c:v>
                </c:pt>
                <c:pt idx="24123">
                  <c:v>-95.1893491124261</c:v>
                </c:pt>
                <c:pt idx="24124">
                  <c:v>-95.5059171597634</c:v>
                </c:pt>
                <c:pt idx="24125">
                  <c:v>-95.8431952662722</c:v>
                </c:pt>
                <c:pt idx="24126">
                  <c:v>-96.121301775148</c:v>
                </c:pt>
                <c:pt idx="24127">
                  <c:v>-96.3668639053255</c:v>
                </c:pt>
                <c:pt idx="24128">
                  <c:v>-96.6331360946746</c:v>
                </c:pt>
                <c:pt idx="24129">
                  <c:v>-96.9733727810651</c:v>
                </c:pt>
                <c:pt idx="24130">
                  <c:v>-97.3372781065089</c:v>
                </c:pt>
                <c:pt idx="24131">
                  <c:v>-97.6834319526627</c:v>
                </c:pt>
                <c:pt idx="24132">
                  <c:v>-98.0355029585799</c:v>
                </c:pt>
                <c:pt idx="24133">
                  <c:v>-98.4408284023669</c:v>
                </c:pt>
                <c:pt idx="24134">
                  <c:v>-98.8905325443787</c:v>
                </c:pt>
                <c:pt idx="24135">
                  <c:v>-99.4023668639053</c:v>
                </c:pt>
                <c:pt idx="24136">
                  <c:v>-99.9970414201183</c:v>
                </c:pt>
                <c:pt idx="24137">
                  <c:v>-100.668639053254</c:v>
                </c:pt>
                <c:pt idx="24138">
                  <c:v>-101.384615384615</c:v>
                </c:pt>
                <c:pt idx="24139">
                  <c:v>-102.133136094675</c:v>
                </c:pt>
                <c:pt idx="24140">
                  <c:v>-102.905325443787</c:v>
                </c:pt>
                <c:pt idx="24141">
                  <c:v>-103.647928994083</c:v>
                </c:pt>
                <c:pt idx="24142">
                  <c:v>-104.346153846154</c:v>
                </c:pt>
                <c:pt idx="24143">
                  <c:v>-105.005917159763</c:v>
                </c:pt>
                <c:pt idx="24144">
                  <c:v>-105.671597633136</c:v>
                </c:pt>
                <c:pt idx="24145">
                  <c:v>-106.381656804734</c:v>
                </c:pt>
                <c:pt idx="24146">
                  <c:v>-107.065088757396</c:v>
                </c:pt>
                <c:pt idx="24147">
                  <c:v>-107.704142011834</c:v>
                </c:pt>
                <c:pt idx="24148">
                  <c:v>-108.325443786982</c:v>
                </c:pt>
                <c:pt idx="24149">
                  <c:v>-108.96449704142</c:v>
                </c:pt>
                <c:pt idx="24150">
                  <c:v>-109.630177514793</c:v>
                </c:pt>
                <c:pt idx="24151">
                  <c:v>-110.322485207101</c:v>
                </c:pt>
                <c:pt idx="24152">
                  <c:v>-111.076923076923</c:v>
                </c:pt>
                <c:pt idx="24153">
                  <c:v>-111.884615384615</c:v>
                </c:pt>
                <c:pt idx="24154">
                  <c:v>-112.751479289941</c:v>
                </c:pt>
                <c:pt idx="24155">
                  <c:v>-113.62426035503</c:v>
                </c:pt>
                <c:pt idx="24156">
                  <c:v>-114.488165680473</c:v>
                </c:pt>
                <c:pt idx="24157">
                  <c:v>-115.363905325444</c:v>
                </c:pt>
                <c:pt idx="24158">
                  <c:v>-116.207100591716</c:v>
                </c:pt>
                <c:pt idx="24159">
                  <c:v>-116.970414201183</c:v>
                </c:pt>
                <c:pt idx="24160">
                  <c:v>-117.662721893491</c:v>
                </c:pt>
                <c:pt idx="24161">
                  <c:v>-118.260355029586</c:v>
                </c:pt>
                <c:pt idx="24162">
                  <c:v>-118.757396449704</c:v>
                </c:pt>
                <c:pt idx="24163">
                  <c:v>-119.133136094675</c:v>
                </c:pt>
                <c:pt idx="24164">
                  <c:v>-119.408284023669</c:v>
                </c:pt>
                <c:pt idx="24165">
                  <c:v>-119.585798816568</c:v>
                </c:pt>
                <c:pt idx="24166">
                  <c:v>-119.698224852071</c:v>
                </c:pt>
                <c:pt idx="24167">
                  <c:v>-119.748520710059</c:v>
                </c:pt>
                <c:pt idx="24168">
                  <c:v>-119.786982248521</c:v>
                </c:pt>
                <c:pt idx="24169">
                  <c:v>-119.801775147929</c:v>
                </c:pt>
                <c:pt idx="24170">
                  <c:v>-119.766272189349</c:v>
                </c:pt>
                <c:pt idx="24171">
                  <c:v>-119.674556213018</c:v>
                </c:pt>
                <c:pt idx="24172">
                  <c:v>-119.565088757396</c:v>
                </c:pt>
                <c:pt idx="24173">
                  <c:v>-119.414201183432</c:v>
                </c:pt>
                <c:pt idx="24174">
                  <c:v>-119.207100591716</c:v>
                </c:pt>
                <c:pt idx="24175">
                  <c:v>-118.905325443787</c:v>
                </c:pt>
                <c:pt idx="24176">
                  <c:v>-118.491124260355</c:v>
                </c:pt>
                <c:pt idx="24177">
                  <c:v>-117.961538461539</c:v>
                </c:pt>
                <c:pt idx="24178">
                  <c:v>-117.298816568047</c:v>
                </c:pt>
                <c:pt idx="24179">
                  <c:v>-116.497041420118</c:v>
                </c:pt>
                <c:pt idx="24180">
                  <c:v>-115.550295857988</c:v>
                </c:pt>
                <c:pt idx="24181">
                  <c:v>-114.479289940828</c:v>
                </c:pt>
                <c:pt idx="24182">
                  <c:v>-113.334319526627</c:v>
                </c:pt>
                <c:pt idx="24183">
                  <c:v>-112.076923076923</c:v>
                </c:pt>
                <c:pt idx="24184">
                  <c:v>-110.721893491124</c:v>
                </c:pt>
                <c:pt idx="24185">
                  <c:v>-109.304733727811</c:v>
                </c:pt>
                <c:pt idx="24186">
                  <c:v>-107.85798816568</c:v>
                </c:pt>
                <c:pt idx="24187">
                  <c:v>-106.37573964497</c:v>
                </c:pt>
                <c:pt idx="24188">
                  <c:v>-104.855029585799</c:v>
                </c:pt>
                <c:pt idx="24189">
                  <c:v>-103.340236686391</c:v>
                </c:pt>
                <c:pt idx="24190">
                  <c:v>-101.846153846154</c:v>
                </c:pt>
                <c:pt idx="24191">
                  <c:v>-100.366863905325</c:v>
                </c:pt>
                <c:pt idx="24192">
                  <c:v>-98.8402366863905</c:v>
                </c:pt>
                <c:pt idx="24193">
                  <c:v>-97.2988165680473</c:v>
                </c:pt>
                <c:pt idx="24194">
                  <c:v>-95.7218934911242</c:v>
                </c:pt>
                <c:pt idx="24195">
                  <c:v>-94.103550295858</c:v>
                </c:pt>
                <c:pt idx="24196">
                  <c:v>-92.4437869822485</c:v>
                </c:pt>
                <c:pt idx="24197">
                  <c:v>-90.7633136094675</c:v>
                </c:pt>
                <c:pt idx="24198">
                  <c:v>-89.0414201183432</c:v>
                </c:pt>
                <c:pt idx="24199">
                  <c:v>-87.3047337278107</c:v>
                </c:pt>
                <c:pt idx="24200">
                  <c:v>-85.5680473372781</c:v>
                </c:pt>
                <c:pt idx="24201">
                  <c:v>-83.8609467455622</c:v>
                </c:pt>
                <c:pt idx="24202">
                  <c:v>-82.2011834319527</c:v>
                </c:pt>
                <c:pt idx="24203">
                  <c:v>-80.5532544378698</c:v>
                </c:pt>
                <c:pt idx="24204">
                  <c:v>-78.9408284023669</c:v>
                </c:pt>
                <c:pt idx="24205">
                  <c:v>-77.4142011834319</c:v>
                </c:pt>
                <c:pt idx="24206">
                  <c:v>-75.9644970414201</c:v>
                </c:pt>
                <c:pt idx="24207">
                  <c:v>-74.594674556213</c:v>
                </c:pt>
                <c:pt idx="24208">
                  <c:v>-73.3106508875739</c:v>
                </c:pt>
                <c:pt idx="24209">
                  <c:v>-72.1213017751479</c:v>
                </c:pt>
                <c:pt idx="24210">
                  <c:v>-71.0236686390533</c:v>
                </c:pt>
                <c:pt idx="24211">
                  <c:v>-70.0147928994083</c:v>
                </c:pt>
                <c:pt idx="24212">
                  <c:v>-69.0798816568047</c:v>
                </c:pt>
                <c:pt idx="24213">
                  <c:v>-68.2426035502959</c:v>
                </c:pt>
                <c:pt idx="24214">
                  <c:v>-67.508875739645</c:v>
                </c:pt>
                <c:pt idx="24215">
                  <c:v>-66.8579881656805</c:v>
                </c:pt>
                <c:pt idx="24216">
                  <c:v>-66.2899408284024</c:v>
                </c:pt>
                <c:pt idx="24217">
                  <c:v>-65.801775147929</c:v>
                </c:pt>
                <c:pt idx="24218">
                  <c:v>-65.4437869822485</c:v>
                </c:pt>
                <c:pt idx="24219">
                  <c:v>-65.2011834319527</c:v>
                </c:pt>
                <c:pt idx="24220">
                  <c:v>-65.0443786982248</c:v>
                </c:pt>
                <c:pt idx="24221">
                  <c:v>-64.9881656804734</c:v>
                </c:pt>
                <c:pt idx="24222">
                  <c:v>-65.0621301775148</c:v>
                </c:pt>
                <c:pt idx="24223">
                  <c:v>-65.2337278106509</c:v>
                </c:pt>
                <c:pt idx="24224">
                  <c:v>-65.4881656804734</c:v>
                </c:pt>
                <c:pt idx="24225">
                  <c:v>-65.8343195266272</c:v>
                </c:pt>
                <c:pt idx="24226">
                  <c:v>-66.2573964497041</c:v>
                </c:pt>
                <c:pt idx="24227">
                  <c:v>-66.7485207100592</c:v>
                </c:pt>
                <c:pt idx="24228">
                  <c:v>-67.2810650887574</c:v>
                </c:pt>
                <c:pt idx="24229">
                  <c:v>-67.8846153846154</c:v>
                </c:pt>
                <c:pt idx="24230">
                  <c:v>-68.5769230769231</c:v>
                </c:pt>
                <c:pt idx="24231">
                  <c:v>-69.292899408284</c:v>
                </c:pt>
                <c:pt idx="24232">
                  <c:v>-70.0443786982249</c:v>
                </c:pt>
                <c:pt idx="24233">
                  <c:v>-70.8698224852071</c:v>
                </c:pt>
                <c:pt idx="24234">
                  <c:v>-71.7366863905325</c:v>
                </c:pt>
                <c:pt idx="24235">
                  <c:v>-72.6390532544379</c:v>
                </c:pt>
                <c:pt idx="24236">
                  <c:v>-73.5739644970414</c:v>
                </c:pt>
                <c:pt idx="24237">
                  <c:v>-74.585798816568</c:v>
                </c:pt>
                <c:pt idx="24238">
                  <c:v>-75.6568047337278</c:v>
                </c:pt>
                <c:pt idx="24239">
                  <c:v>-76.7544378698225</c:v>
                </c:pt>
                <c:pt idx="24240">
                  <c:v>-77.9023668639053</c:v>
                </c:pt>
                <c:pt idx="24241">
                  <c:v>-79.094674556213</c:v>
                </c:pt>
                <c:pt idx="24242">
                  <c:v>-80.3106508875739</c:v>
                </c:pt>
                <c:pt idx="24243">
                  <c:v>-81.5443786982248</c:v>
                </c:pt>
                <c:pt idx="24244">
                  <c:v>-82.8076923076923</c:v>
                </c:pt>
                <c:pt idx="24245">
                  <c:v>-84.0976331360947</c:v>
                </c:pt>
                <c:pt idx="24246">
                  <c:v>-85.4142011834319</c:v>
                </c:pt>
                <c:pt idx="24247">
                  <c:v>-86.7544378698225</c:v>
                </c:pt>
                <c:pt idx="24248">
                  <c:v>-88.085798816568</c:v>
                </c:pt>
                <c:pt idx="24249">
                  <c:v>-89.4585798816568</c:v>
                </c:pt>
                <c:pt idx="24250">
                  <c:v>-90.8461538461539</c:v>
                </c:pt>
                <c:pt idx="24251">
                  <c:v>-92.207100591716</c:v>
                </c:pt>
                <c:pt idx="24252">
                  <c:v>-93.5680473372781</c:v>
                </c:pt>
                <c:pt idx="24253">
                  <c:v>-94.9082840236686</c:v>
                </c:pt>
                <c:pt idx="24254">
                  <c:v>-96.2366863905325</c:v>
                </c:pt>
                <c:pt idx="24255">
                  <c:v>-97.5384615384615</c:v>
                </c:pt>
                <c:pt idx="24256">
                  <c:v>-98.8076923076923</c:v>
                </c:pt>
                <c:pt idx="24257">
                  <c:v>-100.068047337278</c:v>
                </c:pt>
                <c:pt idx="24258">
                  <c:v>-101.295857988166</c:v>
                </c:pt>
                <c:pt idx="24259">
                  <c:v>-102.488165680473</c:v>
                </c:pt>
                <c:pt idx="24260">
                  <c:v>-103.650887573964</c:v>
                </c:pt>
                <c:pt idx="24261">
                  <c:v>-104.795857988166</c:v>
                </c:pt>
                <c:pt idx="24262">
                  <c:v>-105.923076923077</c:v>
                </c:pt>
                <c:pt idx="24263">
                  <c:v>-107.023668639053</c:v>
                </c:pt>
                <c:pt idx="24264">
                  <c:v>-108.100591715976</c:v>
                </c:pt>
                <c:pt idx="24265">
                  <c:v>-109.186390532544</c:v>
                </c:pt>
                <c:pt idx="24266">
                  <c:v>-110.260355029586</c:v>
                </c:pt>
                <c:pt idx="24267">
                  <c:v>-111.334319526627</c:v>
                </c:pt>
                <c:pt idx="24268">
                  <c:v>-112.449704142012</c:v>
                </c:pt>
                <c:pt idx="24269">
                  <c:v>-113.576923076923</c:v>
                </c:pt>
                <c:pt idx="24270">
                  <c:v>-114.683431952663</c:v>
                </c:pt>
                <c:pt idx="24271">
                  <c:v>-115.760355029586</c:v>
                </c:pt>
                <c:pt idx="24272">
                  <c:v>-116.781065088757</c:v>
                </c:pt>
                <c:pt idx="24273">
                  <c:v>-117.757396449704</c:v>
                </c:pt>
                <c:pt idx="24274">
                  <c:v>-118.713017751479</c:v>
                </c:pt>
                <c:pt idx="24275">
                  <c:v>-119.600591715976</c:v>
                </c:pt>
                <c:pt idx="24276">
                  <c:v>-120.437869822485</c:v>
                </c:pt>
                <c:pt idx="24277">
                  <c:v>-121.275147928994</c:v>
                </c:pt>
                <c:pt idx="24278">
                  <c:v>-122.062130177515</c:v>
                </c:pt>
                <c:pt idx="24279">
                  <c:v>-122.831360946746</c:v>
                </c:pt>
                <c:pt idx="24280">
                  <c:v>-123.627218934911</c:v>
                </c:pt>
                <c:pt idx="24281">
                  <c:v>-124.440828402367</c:v>
                </c:pt>
                <c:pt idx="24282">
                  <c:v>-125.263313609468</c:v>
                </c:pt>
                <c:pt idx="24283">
                  <c:v>-126.100591715976</c:v>
                </c:pt>
                <c:pt idx="24284">
                  <c:v>-126.997041420118</c:v>
                </c:pt>
                <c:pt idx="24285">
                  <c:v>-127.937869822485</c:v>
                </c:pt>
                <c:pt idx="24286">
                  <c:v>-128.902366863905</c:v>
                </c:pt>
                <c:pt idx="24287">
                  <c:v>-129.878698224852</c:v>
                </c:pt>
                <c:pt idx="24288">
                  <c:v>-130.87573964497</c:v>
                </c:pt>
                <c:pt idx="24289">
                  <c:v>-131.846153846154</c:v>
                </c:pt>
                <c:pt idx="24290">
                  <c:v>-132.775147928994</c:v>
                </c:pt>
                <c:pt idx="24291">
                  <c:v>-133.668639053254</c:v>
                </c:pt>
                <c:pt idx="24292">
                  <c:v>-134.520710059172</c:v>
                </c:pt>
                <c:pt idx="24293">
                  <c:v>-135.319526627219</c:v>
                </c:pt>
                <c:pt idx="24294">
                  <c:v>-136.026627218935</c:v>
                </c:pt>
                <c:pt idx="24295">
                  <c:v>-136.680473372781</c:v>
                </c:pt>
                <c:pt idx="24296">
                  <c:v>-137.298816568047</c:v>
                </c:pt>
                <c:pt idx="24297">
                  <c:v>-137.878698224852</c:v>
                </c:pt>
                <c:pt idx="24298">
                  <c:v>-138.455621301775</c:v>
                </c:pt>
                <c:pt idx="24299">
                  <c:v>-138.994082840237</c:v>
                </c:pt>
                <c:pt idx="24300">
                  <c:v>-139.520710059172</c:v>
                </c:pt>
                <c:pt idx="24301">
                  <c:v>-140.05325443787</c:v>
                </c:pt>
                <c:pt idx="24302">
                  <c:v>-140.600591715976</c:v>
                </c:pt>
                <c:pt idx="24303">
                  <c:v>-141.139053254438</c:v>
                </c:pt>
                <c:pt idx="24304">
                  <c:v>-141.698224852071</c:v>
                </c:pt>
                <c:pt idx="24305">
                  <c:v>-142.218934911243</c:v>
                </c:pt>
                <c:pt idx="24306">
                  <c:v>-142.615384615385</c:v>
                </c:pt>
                <c:pt idx="24307">
                  <c:v>-142.920118343195</c:v>
                </c:pt>
                <c:pt idx="24308">
                  <c:v>-143.147928994083</c:v>
                </c:pt>
                <c:pt idx="24309">
                  <c:v>-143.295857988166</c:v>
                </c:pt>
                <c:pt idx="24310">
                  <c:v>-143.319526627219</c:v>
                </c:pt>
                <c:pt idx="24311">
                  <c:v>-143.215976331361</c:v>
                </c:pt>
                <c:pt idx="24312">
                  <c:v>-143.047337278107</c:v>
                </c:pt>
                <c:pt idx="24313">
                  <c:v>-142.781065088757</c:v>
                </c:pt>
                <c:pt idx="24314">
                  <c:v>-142.414201183432</c:v>
                </c:pt>
                <c:pt idx="24315">
                  <c:v>-141.994082840237</c:v>
                </c:pt>
                <c:pt idx="24316">
                  <c:v>-141.556213017751</c:v>
                </c:pt>
                <c:pt idx="24317">
                  <c:v>-141.079881656805</c:v>
                </c:pt>
                <c:pt idx="24318">
                  <c:v>-140.579881656805</c:v>
                </c:pt>
                <c:pt idx="24319">
                  <c:v>-140.079881656805</c:v>
                </c:pt>
                <c:pt idx="24320">
                  <c:v>-139.582840236686</c:v>
                </c:pt>
                <c:pt idx="24321">
                  <c:v>-139.03550295858</c:v>
                </c:pt>
                <c:pt idx="24322">
                  <c:v>-138.381656804734</c:v>
                </c:pt>
                <c:pt idx="24323">
                  <c:v>-137.656804733728</c:v>
                </c:pt>
                <c:pt idx="24324">
                  <c:v>-136.878698224852</c:v>
                </c:pt>
                <c:pt idx="24325">
                  <c:v>-136.026627218935</c:v>
                </c:pt>
                <c:pt idx="24326">
                  <c:v>-135.07100591716</c:v>
                </c:pt>
                <c:pt idx="24327">
                  <c:v>-133.994082840237</c:v>
                </c:pt>
                <c:pt idx="24328">
                  <c:v>-132.801775147929</c:v>
                </c:pt>
                <c:pt idx="24329">
                  <c:v>-131.476331360947</c:v>
                </c:pt>
                <c:pt idx="24330">
                  <c:v>-130.008875739645</c:v>
                </c:pt>
                <c:pt idx="24331">
                  <c:v>-128.461538461538</c:v>
                </c:pt>
                <c:pt idx="24332">
                  <c:v>-126.872781065089</c:v>
                </c:pt>
                <c:pt idx="24333">
                  <c:v>-125.221893491124</c:v>
                </c:pt>
                <c:pt idx="24334">
                  <c:v>-123.523668639053</c:v>
                </c:pt>
                <c:pt idx="24335">
                  <c:v>-121.828402366864</c:v>
                </c:pt>
                <c:pt idx="24336">
                  <c:v>-120.14201183432</c:v>
                </c:pt>
                <c:pt idx="24337">
                  <c:v>-118.408284023669</c:v>
                </c:pt>
                <c:pt idx="24338">
                  <c:v>-116.612426035503</c:v>
                </c:pt>
                <c:pt idx="24339">
                  <c:v>-114.801775147929</c:v>
                </c:pt>
                <c:pt idx="24340">
                  <c:v>-112.970414201183</c:v>
                </c:pt>
                <c:pt idx="24341">
                  <c:v>-111.079881656805</c:v>
                </c:pt>
                <c:pt idx="24342">
                  <c:v>-109.109467455621</c:v>
                </c:pt>
                <c:pt idx="24343">
                  <c:v>-107.109467455621</c:v>
                </c:pt>
                <c:pt idx="24344">
                  <c:v>-105.062130177515</c:v>
                </c:pt>
                <c:pt idx="24345">
                  <c:v>-102.958579881657</c:v>
                </c:pt>
                <c:pt idx="24346">
                  <c:v>-100.807692307692</c:v>
                </c:pt>
                <c:pt idx="24347">
                  <c:v>-98.6449704142012</c:v>
                </c:pt>
                <c:pt idx="24348">
                  <c:v>-96.5325443786982</c:v>
                </c:pt>
                <c:pt idx="24349">
                  <c:v>-94.4674556213018</c:v>
                </c:pt>
                <c:pt idx="24350">
                  <c:v>-92.4881656804734</c:v>
                </c:pt>
                <c:pt idx="24351">
                  <c:v>-90.6686390532544</c:v>
                </c:pt>
                <c:pt idx="24352">
                  <c:v>-88.9644970414201</c:v>
                </c:pt>
                <c:pt idx="24353">
                  <c:v>-87.396449704142</c:v>
                </c:pt>
                <c:pt idx="24354">
                  <c:v>-85.9615384615385</c:v>
                </c:pt>
                <c:pt idx="24355">
                  <c:v>-84.7100591715977</c:v>
                </c:pt>
                <c:pt idx="24356">
                  <c:v>-83.6272189349112</c:v>
                </c:pt>
                <c:pt idx="24357">
                  <c:v>-82.707100591716</c:v>
                </c:pt>
                <c:pt idx="24358">
                  <c:v>-81.9497041420119</c:v>
                </c:pt>
                <c:pt idx="24359">
                  <c:v>-81.3431952662722</c:v>
                </c:pt>
                <c:pt idx="24360">
                  <c:v>-80.8402366863905</c:v>
                </c:pt>
                <c:pt idx="24361">
                  <c:v>-80.3816568047337</c:v>
                </c:pt>
                <c:pt idx="24362">
                  <c:v>-79.9822485207101</c:v>
                </c:pt>
                <c:pt idx="24363">
                  <c:v>-79.6538461538462</c:v>
                </c:pt>
                <c:pt idx="24364">
                  <c:v>-79.3698224852071</c:v>
                </c:pt>
                <c:pt idx="24365">
                  <c:v>-79.1686390532545</c:v>
                </c:pt>
                <c:pt idx="24366">
                  <c:v>-79.0384615384615</c:v>
                </c:pt>
                <c:pt idx="24367">
                  <c:v>-79.0118343195266</c:v>
                </c:pt>
                <c:pt idx="24368">
                  <c:v>-79.0473372781065</c:v>
                </c:pt>
                <c:pt idx="24369">
                  <c:v>-79.085798816568</c:v>
                </c:pt>
                <c:pt idx="24370">
                  <c:v>-79.1420118343195</c:v>
                </c:pt>
                <c:pt idx="24371">
                  <c:v>-79.2426035502958</c:v>
                </c:pt>
                <c:pt idx="24372">
                  <c:v>-79.3846153846154</c:v>
                </c:pt>
                <c:pt idx="24373">
                  <c:v>-79.6005917159763</c:v>
                </c:pt>
                <c:pt idx="24374">
                  <c:v>-79.8372781065089</c:v>
                </c:pt>
                <c:pt idx="24375">
                  <c:v>-80.0532544378698</c:v>
                </c:pt>
                <c:pt idx="24376">
                  <c:v>-80.2307692307692</c:v>
                </c:pt>
                <c:pt idx="24377">
                  <c:v>-80.2988165680473</c:v>
                </c:pt>
                <c:pt idx="24378">
                  <c:v>-80.3431952662722</c:v>
                </c:pt>
                <c:pt idx="24379">
                  <c:v>-80.3491124260355</c:v>
                </c:pt>
                <c:pt idx="24380">
                  <c:v>-80.3284023668639</c:v>
                </c:pt>
                <c:pt idx="24381">
                  <c:v>-80.2662721893491</c:v>
                </c:pt>
                <c:pt idx="24382">
                  <c:v>-80.1923076923077</c:v>
                </c:pt>
                <c:pt idx="24383">
                  <c:v>-80.0769230769231</c:v>
                </c:pt>
                <c:pt idx="24384">
                  <c:v>-79.9082840236687</c:v>
                </c:pt>
                <c:pt idx="24385">
                  <c:v>-79.715976331361</c:v>
                </c:pt>
                <c:pt idx="24386">
                  <c:v>-79.5355029585799</c:v>
                </c:pt>
                <c:pt idx="24387">
                  <c:v>-79.3875739644971</c:v>
                </c:pt>
                <c:pt idx="24388">
                  <c:v>-79.2810650887574</c:v>
                </c:pt>
                <c:pt idx="24389">
                  <c:v>-79.2455621301775</c:v>
                </c:pt>
                <c:pt idx="24390">
                  <c:v>-79.2810650887574</c:v>
                </c:pt>
                <c:pt idx="24391">
                  <c:v>-79.3076923076923</c:v>
                </c:pt>
                <c:pt idx="24392">
                  <c:v>-79.3639053254438</c:v>
                </c:pt>
                <c:pt idx="24393">
                  <c:v>-79.405325443787</c:v>
                </c:pt>
                <c:pt idx="24394">
                  <c:v>-79.4881656804734</c:v>
                </c:pt>
                <c:pt idx="24395">
                  <c:v>-79.6390532544379</c:v>
                </c:pt>
                <c:pt idx="24396">
                  <c:v>-79.8698224852071</c:v>
                </c:pt>
                <c:pt idx="24397">
                  <c:v>-80.1331360946746</c:v>
                </c:pt>
                <c:pt idx="24398">
                  <c:v>-80.4408284023669</c:v>
                </c:pt>
                <c:pt idx="24399">
                  <c:v>-80.7426035502959</c:v>
                </c:pt>
                <c:pt idx="24400">
                  <c:v>-81.0828402366864</c:v>
                </c:pt>
                <c:pt idx="24401">
                  <c:v>-81.4970414201184</c:v>
                </c:pt>
                <c:pt idx="24402">
                  <c:v>-81.9585798816568</c:v>
                </c:pt>
                <c:pt idx="24403">
                  <c:v>-82.5325443786982</c:v>
                </c:pt>
                <c:pt idx="24404">
                  <c:v>-83.1804733727811</c:v>
                </c:pt>
                <c:pt idx="24405">
                  <c:v>-83.8698224852071</c:v>
                </c:pt>
                <c:pt idx="24406">
                  <c:v>-84.585798816568</c:v>
                </c:pt>
                <c:pt idx="24407">
                  <c:v>-85.3313609467455</c:v>
                </c:pt>
                <c:pt idx="24408">
                  <c:v>-86.0917159763313</c:v>
                </c:pt>
                <c:pt idx="24409">
                  <c:v>-86.8609467455621</c:v>
                </c:pt>
                <c:pt idx="24410">
                  <c:v>-87.6834319526627</c:v>
                </c:pt>
                <c:pt idx="24411">
                  <c:v>-88.5562130177514</c:v>
                </c:pt>
                <c:pt idx="24412">
                  <c:v>-89.4585798816567</c:v>
                </c:pt>
                <c:pt idx="24413">
                  <c:v>-90.4023668639053</c:v>
                </c:pt>
                <c:pt idx="24414">
                  <c:v>-91.3372781065088</c:v>
                </c:pt>
                <c:pt idx="24415">
                  <c:v>-92.2958579881656</c:v>
                </c:pt>
                <c:pt idx="24416">
                  <c:v>-93.2603550295857</c:v>
                </c:pt>
                <c:pt idx="24417">
                  <c:v>-94.2692307692307</c:v>
                </c:pt>
                <c:pt idx="24418">
                  <c:v>-95.3254437869822</c:v>
                </c:pt>
                <c:pt idx="24419">
                  <c:v>-96.4911242603549</c:v>
                </c:pt>
                <c:pt idx="24420">
                  <c:v>-97.7396449704141</c:v>
                </c:pt>
                <c:pt idx="24421">
                  <c:v>-99.0384615384614</c:v>
                </c:pt>
                <c:pt idx="24422">
                  <c:v>-100.369822485207</c:v>
                </c:pt>
                <c:pt idx="24423">
                  <c:v>-101.718934911243</c:v>
                </c:pt>
                <c:pt idx="24424">
                  <c:v>-103.103550295858</c:v>
                </c:pt>
                <c:pt idx="24425">
                  <c:v>-104.556213017751</c:v>
                </c:pt>
                <c:pt idx="24426">
                  <c:v>-106.056213017751</c:v>
                </c:pt>
                <c:pt idx="24427">
                  <c:v>-107.621301775148</c:v>
                </c:pt>
                <c:pt idx="24428">
                  <c:v>-109.207100591716</c:v>
                </c:pt>
                <c:pt idx="24429">
                  <c:v>-110.786982248521</c:v>
                </c:pt>
                <c:pt idx="24430">
                  <c:v>-112.325443786982</c:v>
                </c:pt>
                <c:pt idx="24431">
                  <c:v>-113.878698224852</c:v>
                </c:pt>
                <c:pt idx="24432">
                  <c:v>-115.408284023669</c:v>
                </c:pt>
                <c:pt idx="24433">
                  <c:v>-116.890532544379</c:v>
                </c:pt>
                <c:pt idx="24434">
                  <c:v>-118.346153846154</c:v>
                </c:pt>
                <c:pt idx="24435">
                  <c:v>-119.798816568047</c:v>
                </c:pt>
                <c:pt idx="24436">
                  <c:v>-121.242603550296</c:v>
                </c:pt>
                <c:pt idx="24437">
                  <c:v>-122.630177514793</c:v>
                </c:pt>
                <c:pt idx="24438">
                  <c:v>-123.98224852071</c:v>
                </c:pt>
                <c:pt idx="24439">
                  <c:v>-125.242603550296</c:v>
                </c:pt>
                <c:pt idx="24440">
                  <c:v>-126.449704142012</c:v>
                </c:pt>
                <c:pt idx="24441">
                  <c:v>-127.618343195266</c:v>
                </c:pt>
                <c:pt idx="24442">
                  <c:v>-128.739644970414</c:v>
                </c:pt>
                <c:pt idx="24443">
                  <c:v>-129.837278106509</c:v>
                </c:pt>
                <c:pt idx="24444">
                  <c:v>-130.890532544379</c:v>
                </c:pt>
                <c:pt idx="24445">
                  <c:v>-131.872781065089</c:v>
                </c:pt>
                <c:pt idx="24446">
                  <c:v>-132.789940828402</c:v>
                </c:pt>
                <c:pt idx="24447">
                  <c:v>-133.653846153846</c:v>
                </c:pt>
                <c:pt idx="24448">
                  <c:v>-134.458579881657</c:v>
                </c:pt>
                <c:pt idx="24449">
                  <c:v>-135.213017751479</c:v>
                </c:pt>
                <c:pt idx="24450">
                  <c:v>-135.881656804734</c:v>
                </c:pt>
                <c:pt idx="24451">
                  <c:v>-136.434911242604</c:v>
                </c:pt>
                <c:pt idx="24452">
                  <c:v>-136.914201183432</c:v>
                </c:pt>
                <c:pt idx="24453">
                  <c:v>-137.275147928994</c:v>
                </c:pt>
                <c:pt idx="24454">
                  <c:v>-137.497041420118</c:v>
                </c:pt>
                <c:pt idx="24455">
                  <c:v>-137.609467455621</c:v>
                </c:pt>
                <c:pt idx="24456">
                  <c:v>-137.62426035503</c:v>
                </c:pt>
                <c:pt idx="24457">
                  <c:v>-137.51775147929</c:v>
                </c:pt>
                <c:pt idx="24458">
                  <c:v>-137.310650887574</c:v>
                </c:pt>
                <c:pt idx="24459">
                  <c:v>-137.029585798817</c:v>
                </c:pt>
                <c:pt idx="24460">
                  <c:v>-136.668639053254</c:v>
                </c:pt>
                <c:pt idx="24461">
                  <c:v>-136.257396449704</c:v>
                </c:pt>
                <c:pt idx="24462">
                  <c:v>-135.736686390533</c:v>
                </c:pt>
                <c:pt idx="24463">
                  <c:v>-135.144970414201</c:v>
                </c:pt>
                <c:pt idx="24464">
                  <c:v>-134.485207100592</c:v>
                </c:pt>
                <c:pt idx="24465">
                  <c:v>-133.795857988166</c:v>
                </c:pt>
                <c:pt idx="24466">
                  <c:v>-133.056213017751</c:v>
                </c:pt>
                <c:pt idx="24467">
                  <c:v>-132.242603550296</c:v>
                </c:pt>
                <c:pt idx="24468">
                  <c:v>-131.381656804734</c:v>
                </c:pt>
                <c:pt idx="24469">
                  <c:v>-130.431952662722</c:v>
                </c:pt>
                <c:pt idx="24470">
                  <c:v>-129.387573964497</c:v>
                </c:pt>
                <c:pt idx="24471">
                  <c:v>-128.254437869823</c:v>
                </c:pt>
                <c:pt idx="24472">
                  <c:v>-127.023668639053</c:v>
                </c:pt>
                <c:pt idx="24473">
                  <c:v>-125.686390532544</c:v>
                </c:pt>
                <c:pt idx="24474">
                  <c:v>-124.218934911243</c:v>
                </c:pt>
                <c:pt idx="24475">
                  <c:v>-122.692307692308</c:v>
                </c:pt>
                <c:pt idx="24476">
                  <c:v>-121.103550295858</c:v>
                </c:pt>
                <c:pt idx="24477">
                  <c:v>-119.46449704142</c:v>
                </c:pt>
                <c:pt idx="24478">
                  <c:v>-117.739644970414</c:v>
                </c:pt>
                <c:pt idx="24479">
                  <c:v>-115.976331360947</c:v>
                </c:pt>
                <c:pt idx="24480">
                  <c:v>-114.210059171598</c:v>
                </c:pt>
                <c:pt idx="24481">
                  <c:v>-112.39349112426</c:v>
                </c:pt>
                <c:pt idx="24482">
                  <c:v>-110.579881656805</c:v>
                </c:pt>
                <c:pt idx="24483">
                  <c:v>-108.766272189349</c:v>
                </c:pt>
                <c:pt idx="24484">
                  <c:v>-106.970414201183</c:v>
                </c:pt>
                <c:pt idx="24485">
                  <c:v>-105.180473372781</c:v>
                </c:pt>
                <c:pt idx="24486">
                  <c:v>-103.384615384615</c:v>
                </c:pt>
                <c:pt idx="24487">
                  <c:v>-101.547337278107</c:v>
                </c:pt>
                <c:pt idx="24488">
                  <c:v>-99.7278106508876</c:v>
                </c:pt>
                <c:pt idx="24489">
                  <c:v>-97.9112426035503</c:v>
                </c:pt>
                <c:pt idx="24490">
                  <c:v>-96.0798816568047</c:v>
                </c:pt>
                <c:pt idx="24491">
                  <c:v>-94.2159763313609</c:v>
                </c:pt>
                <c:pt idx="24492">
                  <c:v>-92.3254437869823</c:v>
                </c:pt>
                <c:pt idx="24493">
                  <c:v>-90.4201183431953</c:v>
                </c:pt>
                <c:pt idx="24494">
                  <c:v>-88.5384615384615</c:v>
                </c:pt>
                <c:pt idx="24495">
                  <c:v>-86.6715976331361</c:v>
                </c:pt>
                <c:pt idx="24496">
                  <c:v>-84.8254437869823</c:v>
                </c:pt>
                <c:pt idx="24497">
                  <c:v>-82.9940828402367</c:v>
                </c:pt>
                <c:pt idx="24498">
                  <c:v>-81.2011834319527</c:v>
                </c:pt>
                <c:pt idx="24499">
                  <c:v>-79.5118343195266</c:v>
                </c:pt>
                <c:pt idx="24500">
                  <c:v>-77.9644970414201</c:v>
                </c:pt>
                <c:pt idx="24501">
                  <c:v>-76.4792899408284</c:v>
                </c:pt>
                <c:pt idx="24502">
                  <c:v>-75.1094674556213</c:v>
                </c:pt>
                <c:pt idx="24503">
                  <c:v>-73.8609467455621</c:v>
                </c:pt>
                <c:pt idx="24504">
                  <c:v>-72.7426035502959</c:v>
                </c:pt>
                <c:pt idx="24505">
                  <c:v>-71.7130177514793</c:v>
                </c:pt>
                <c:pt idx="24506">
                  <c:v>-70.7899408284024</c:v>
                </c:pt>
                <c:pt idx="24507">
                  <c:v>-70.0059171597633</c:v>
                </c:pt>
                <c:pt idx="24508">
                  <c:v>-69.3284023668639</c:v>
                </c:pt>
                <c:pt idx="24509">
                  <c:v>-68.7633136094675</c:v>
                </c:pt>
                <c:pt idx="24510">
                  <c:v>-68.3224852071006</c:v>
                </c:pt>
                <c:pt idx="24511">
                  <c:v>-67.991124260355</c:v>
                </c:pt>
                <c:pt idx="24512">
                  <c:v>-67.7278106508876</c:v>
                </c:pt>
                <c:pt idx="24513">
                  <c:v>-67.5147928994083</c:v>
                </c:pt>
                <c:pt idx="24514">
                  <c:v>-67.3609467455621</c:v>
                </c:pt>
                <c:pt idx="24515">
                  <c:v>-67.2751479289941</c:v>
                </c:pt>
                <c:pt idx="24516">
                  <c:v>-67.2544378698225</c:v>
                </c:pt>
                <c:pt idx="24517">
                  <c:v>-67.3224852071006</c:v>
                </c:pt>
                <c:pt idx="24518">
                  <c:v>-67.5325443786982</c:v>
                </c:pt>
                <c:pt idx="24519">
                  <c:v>-67.8165680473373</c:v>
                </c:pt>
                <c:pt idx="24520">
                  <c:v>-68.1331360946746</c:v>
                </c:pt>
                <c:pt idx="24521">
                  <c:v>-68.5029585798817</c:v>
                </c:pt>
                <c:pt idx="24522">
                  <c:v>-68.9556213017751</c:v>
                </c:pt>
                <c:pt idx="24523">
                  <c:v>-69.4674556213018</c:v>
                </c:pt>
                <c:pt idx="24524">
                  <c:v>-70.0591715976331</c:v>
                </c:pt>
                <c:pt idx="24525">
                  <c:v>-70.6952662721893</c:v>
                </c:pt>
                <c:pt idx="24526">
                  <c:v>-71.3609467455621</c:v>
                </c:pt>
                <c:pt idx="24527">
                  <c:v>-72.0532544378698</c:v>
                </c:pt>
                <c:pt idx="24528">
                  <c:v>-72.698224852071</c:v>
                </c:pt>
                <c:pt idx="24529">
                  <c:v>-73.3254437869823</c:v>
                </c:pt>
                <c:pt idx="24530">
                  <c:v>-73.9556213017751</c:v>
                </c:pt>
                <c:pt idx="24531">
                  <c:v>-74.5680473372781</c:v>
                </c:pt>
                <c:pt idx="24532">
                  <c:v>-75.2218934911243</c:v>
                </c:pt>
                <c:pt idx="24533">
                  <c:v>-75.9082840236686</c:v>
                </c:pt>
                <c:pt idx="24534">
                  <c:v>-76.5857988165681</c:v>
                </c:pt>
                <c:pt idx="24535">
                  <c:v>-77.2426035502959</c:v>
                </c:pt>
                <c:pt idx="24536">
                  <c:v>-77.9082840236686</c:v>
                </c:pt>
                <c:pt idx="24537">
                  <c:v>-78.5710059171598</c:v>
                </c:pt>
                <c:pt idx="24538">
                  <c:v>-79.2751479289941</c:v>
                </c:pt>
                <c:pt idx="24539">
                  <c:v>-80.0680473372781</c:v>
                </c:pt>
                <c:pt idx="24540">
                  <c:v>-80.9437869822485</c:v>
                </c:pt>
                <c:pt idx="24541">
                  <c:v>-81.9171597633136</c:v>
                </c:pt>
                <c:pt idx="24542">
                  <c:v>-82.9526627218935</c:v>
                </c:pt>
                <c:pt idx="24543">
                  <c:v>-84.0236686390533</c:v>
                </c:pt>
                <c:pt idx="24544">
                  <c:v>-85.0769230769231</c:v>
                </c:pt>
                <c:pt idx="24545">
                  <c:v>-86.1153846153846</c:v>
                </c:pt>
                <c:pt idx="24546">
                  <c:v>-87.1568047337278</c:v>
                </c:pt>
                <c:pt idx="24547">
                  <c:v>-88.2426035502959</c:v>
                </c:pt>
                <c:pt idx="24548">
                  <c:v>-89.3254437869823</c:v>
                </c:pt>
                <c:pt idx="24549">
                  <c:v>-90.4023668639053</c:v>
                </c:pt>
                <c:pt idx="24550">
                  <c:v>-91.4437869822485</c:v>
                </c:pt>
                <c:pt idx="24551">
                  <c:v>-92.4408284023669</c:v>
                </c:pt>
                <c:pt idx="24552">
                  <c:v>-93.405325443787</c:v>
                </c:pt>
                <c:pt idx="24553">
                  <c:v>-94.3579881656805</c:v>
                </c:pt>
                <c:pt idx="24554">
                  <c:v>-95.3284023668639</c:v>
                </c:pt>
                <c:pt idx="24555">
                  <c:v>-96.3136094674556</c:v>
                </c:pt>
                <c:pt idx="24556">
                  <c:v>-97.319526627219</c:v>
                </c:pt>
                <c:pt idx="24557">
                  <c:v>-98.4082840236686</c:v>
                </c:pt>
                <c:pt idx="24558">
                  <c:v>-99.5295857988166</c:v>
                </c:pt>
                <c:pt idx="24559">
                  <c:v>-100.618343195266</c:v>
                </c:pt>
                <c:pt idx="24560">
                  <c:v>-101.710059171598</c:v>
                </c:pt>
                <c:pt idx="24561">
                  <c:v>-102.834319526627</c:v>
                </c:pt>
                <c:pt idx="24562">
                  <c:v>-103.940828402367</c:v>
                </c:pt>
                <c:pt idx="24563">
                  <c:v>-105.050295857988</c:v>
                </c:pt>
                <c:pt idx="24564">
                  <c:v>-106.192307692308</c:v>
                </c:pt>
                <c:pt idx="24565">
                  <c:v>-107.284023668639</c:v>
                </c:pt>
                <c:pt idx="24566">
                  <c:v>-108.310650887574</c:v>
                </c:pt>
                <c:pt idx="24567">
                  <c:v>-109.292899408284</c:v>
                </c:pt>
                <c:pt idx="24568">
                  <c:v>-110.251479289941</c:v>
                </c:pt>
                <c:pt idx="24569">
                  <c:v>-111.156804733728</c:v>
                </c:pt>
                <c:pt idx="24570">
                  <c:v>-111.985207100592</c:v>
                </c:pt>
                <c:pt idx="24571">
                  <c:v>-112.822485207101</c:v>
                </c:pt>
                <c:pt idx="24572">
                  <c:v>-113.715976331361</c:v>
                </c:pt>
                <c:pt idx="24573">
                  <c:v>-114.591715976331</c:v>
                </c:pt>
                <c:pt idx="24574">
                  <c:v>-115.455621301775</c:v>
                </c:pt>
                <c:pt idx="24575">
                  <c:v>-116.355029585799</c:v>
                </c:pt>
                <c:pt idx="24576">
                  <c:v>-117.260355029586</c:v>
                </c:pt>
                <c:pt idx="24577">
                  <c:v>-118.150887573965</c:v>
                </c:pt>
                <c:pt idx="24578">
                  <c:v>-119.103550295858</c:v>
                </c:pt>
                <c:pt idx="24579">
                  <c:v>-120.097633136095</c:v>
                </c:pt>
                <c:pt idx="24580">
                  <c:v>-121.121301775148</c:v>
                </c:pt>
                <c:pt idx="24581">
                  <c:v>-122.165680473373</c:v>
                </c:pt>
                <c:pt idx="24582">
                  <c:v>-123.186390532544</c:v>
                </c:pt>
                <c:pt idx="24583">
                  <c:v>-124.147928994083</c:v>
                </c:pt>
                <c:pt idx="24584">
                  <c:v>-125.008875739645</c:v>
                </c:pt>
                <c:pt idx="24585">
                  <c:v>-125.813609467456</c:v>
                </c:pt>
                <c:pt idx="24586">
                  <c:v>-126.585798816568</c:v>
                </c:pt>
                <c:pt idx="24587">
                  <c:v>-127.328402366864</c:v>
                </c:pt>
                <c:pt idx="24588">
                  <c:v>-128.047337278107</c:v>
                </c:pt>
                <c:pt idx="24589">
                  <c:v>-128.736686390533</c:v>
                </c:pt>
                <c:pt idx="24590">
                  <c:v>-129.343195266272</c:v>
                </c:pt>
                <c:pt idx="24591">
                  <c:v>-129.905325443787</c:v>
                </c:pt>
                <c:pt idx="24592">
                  <c:v>-130.41124260355</c:v>
                </c:pt>
                <c:pt idx="24593">
                  <c:v>-130.825443786982</c:v>
                </c:pt>
                <c:pt idx="24594">
                  <c:v>-131.189349112426</c:v>
                </c:pt>
                <c:pt idx="24595">
                  <c:v>-131.58875739645</c:v>
                </c:pt>
                <c:pt idx="24596">
                  <c:v>-132.050295857988</c:v>
                </c:pt>
                <c:pt idx="24597">
                  <c:v>-132.538461538462</c:v>
                </c:pt>
                <c:pt idx="24598">
                  <c:v>-132.985207100592</c:v>
                </c:pt>
                <c:pt idx="24599">
                  <c:v>-133.399408284024</c:v>
                </c:pt>
                <c:pt idx="24600">
                  <c:v>-133.769230769231</c:v>
                </c:pt>
                <c:pt idx="24601">
                  <c:v>-134.026627218935</c:v>
                </c:pt>
                <c:pt idx="24602">
                  <c:v>-134.213017751479</c:v>
                </c:pt>
                <c:pt idx="24603">
                  <c:v>-134.384615384615</c:v>
                </c:pt>
                <c:pt idx="24604">
                  <c:v>-134.420118343195</c:v>
                </c:pt>
                <c:pt idx="24605">
                  <c:v>-134.37573964497</c:v>
                </c:pt>
                <c:pt idx="24606">
                  <c:v>-134.272189349112</c:v>
                </c:pt>
                <c:pt idx="24607">
                  <c:v>-134.065088757396</c:v>
                </c:pt>
                <c:pt idx="24608">
                  <c:v>-133.730769230769</c:v>
                </c:pt>
                <c:pt idx="24609">
                  <c:v>-133.289940828402</c:v>
                </c:pt>
                <c:pt idx="24610">
                  <c:v>-132.778106508876</c:v>
                </c:pt>
                <c:pt idx="24611">
                  <c:v>-132.213017751479</c:v>
                </c:pt>
                <c:pt idx="24612">
                  <c:v>-131.585798816568</c:v>
                </c:pt>
                <c:pt idx="24613">
                  <c:v>-130.857988165681</c:v>
                </c:pt>
                <c:pt idx="24614">
                  <c:v>-130.044378698225</c:v>
                </c:pt>
                <c:pt idx="24615">
                  <c:v>-129.177514792899</c:v>
                </c:pt>
                <c:pt idx="24616">
                  <c:v>-128.239644970414</c:v>
                </c:pt>
                <c:pt idx="24617">
                  <c:v>-127.266272189349</c:v>
                </c:pt>
                <c:pt idx="24618">
                  <c:v>-126.251479289941</c:v>
                </c:pt>
                <c:pt idx="24619">
                  <c:v>-125.204142011834</c:v>
                </c:pt>
                <c:pt idx="24620">
                  <c:v>-124.103550295858</c:v>
                </c:pt>
                <c:pt idx="24621">
                  <c:v>-122.934911242604</c:v>
                </c:pt>
                <c:pt idx="24622">
                  <c:v>-121.715976331361</c:v>
                </c:pt>
                <c:pt idx="24623">
                  <c:v>-120.399408284024</c:v>
                </c:pt>
                <c:pt idx="24624">
                  <c:v>-118.991124260355</c:v>
                </c:pt>
                <c:pt idx="24625">
                  <c:v>-117.53550295858</c:v>
                </c:pt>
                <c:pt idx="24626">
                  <c:v>-116.079881656805</c:v>
                </c:pt>
                <c:pt idx="24627">
                  <c:v>-114.653846153846</c:v>
                </c:pt>
                <c:pt idx="24628">
                  <c:v>-113.233727810651</c:v>
                </c:pt>
                <c:pt idx="24629">
                  <c:v>-111.822485207101</c:v>
                </c:pt>
                <c:pt idx="24630">
                  <c:v>-110.42899408284</c:v>
                </c:pt>
                <c:pt idx="24631">
                  <c:v>-109.005917159763</c:v>
                </c:pt>
                <c:pt idx="24632">
                  <c:v>-107.544378698225</c:v>
                </c:pt>
                <c:pt idx="24633">
                  <c:v>-106.091715976331</c:v>
                </c:pt>
                <c:pt idx="24634">
                  <c:v>-104.692307692308</c:v>
                </c:pt>
                <c:pt idx="24635">
                  <c:v>-103.301775147929</c:v>
                </c:pt>
                <c:pt idx="24636">
                  <c:v>-101.931952662722</c:v>
                </c:pt>
                <c:pt idx="24637">
                  <c:v>-100.576923076923</c:v>
                </c:pt>
                <c:pt idx="24638">
                  <c:v>-99.2100591715976</c:v>
                </c:pt>
                <c:pt idx="24639">
                  <c:v>-97.8550295857988</c:v>
                </c:pt>
                <c:pt idx="24640">
                  <c:v>-96.5266272189349</c:v>
                </c:pt>
                <c:pt idx="24641">
                  <c:v>-95.207100591716</c:v>
                </c:pt>
                <c:pt idx="24642">
                  <c:v>-93.9408284023669</c:v>
                </c:pt>
                <c:pt idx="24643">
                  <c:v>-92.7366863905325</c:v>
                </c:pt>
                <c:pt idx="24644">
                  <c:v>-91.6360946745562</c:v>
                </c:pt>
                <c:pt idx="24645">
                  <c:v>-90.6153846153846</c:v>
                </c:pt>
                <c:pt idx="24646">
                  <c:v>-89.6627218934911</c:v>
                </c:pt>
                <c:pt idx="24647">
                  <c:v>-88.7633136094675</c:v>
                </c:pt>
                <c:pt idx="24648">
                  <c:v>-87.9142011834319</c:v>
                </c:pt>
                <c:pt idx="24649">
                  <c:v>-87.1568047337278</c:v>
                </c:pt>
                <c:pt idx="24650">
                  <c:v>-86.491124260355</c:v>
                </c:pt>
                <c:pt idx="24651">
                  <c:v>-85.914201183432</c:v>
                </c:pt>
                <c:pt idx="24652">
                  <c:v>-85.3875739644971</c:v>
                </c:pt>
                <c:pt idx="24653">
                  <c:v>-84.9437869822485</c:v>
                </c:pt>
                <c:pt idx="24654">
                  <c:v>-84.5532544378698</c:v>
                </c:pt>
                <c:pt idx="24655">
                  <c:v>-84.1420118343195</c:v>
                </c:pt>
                <c:pt idx="24656">
                  <c:v>-83.7366863905325</c:v>
                </c:pt>
                <c:pt idx="24657">
                  <c:v>-83.3550295857988</c:v>
                </c:pt>
                <c:pt idx="24658">
                  <c:v>-83.0177514792899</c:v>
                </c:pt>
                <c:pt idx="24659">
                  <c:v>-82.7130177514793</c:v>
                </c:pt>
                <c:pt idx="24660">
                  <c:v>-82.4289940828402</c:v>
                </c:pt>
                <c:pt idx="24661">
                  <c:v>-82.198224852071</c:v>
                </c:pt>
                <c:pt idx="24662">
                  <c:v>-82.0266272189349</c:v>
                </c:pt>
                <c:pt idx="24663">
                  <c:v>-81.905325443787</c:v>
                </c:pt>
                <c:pt idx="24664">
                  <c:v>-81.8491124260355</c:v>
                </c:pt>
                <c:pt idx="24665">
                  <c:v>-81.8491124260355</c:v>
                </c:pt>
                <c:pt idx="24666">
                  <c:v>-81.8757396449704</c:v>
                </c:pt>
                <c:pt idx="24667">
                  <c:v>-81.9497041420118</c:v>
                </c:pt>
                <c:pt idx="24668">
                  <c:v>-82.0532544378698</c:v>
                </c:pt>
                <c:pt idx="24669">
                  <c:v>-82.1656804733728</c:v>
                </c:pt>
                <c:pt idx="24670">
                  <c:v>-82.2692307692308</c:v>
                </c:pt>
                <c:pt idx="24671">
                  <c:v>-82.3757396449704</c:v>
                </c:pt>
                <c:pt idx="24672">
                  <c:v>-82.4585798816568</c:v>
                </c:pt>
                <c:pt idx="24673">
                  <c:v>-82.5384615384616</c:v>
                </c:pt>
                <c:pt idx="24674">
                  <c:v>-82.612426035503</c:v>
                </c:pt>
                <c:pt idx="24675">
                  <c:v>-82.6331360946746</c:v>
                </c:pt>
                <c:pt idx="24676">
                  <c:v>-82.6301775147929</c:v>
                </c:pt>
                <c:pt idx="24677">
                  <c:v>-82.5680473372781</c:v>
                </c:pt>
                <c:pt idx="24678">
                  <c:v>-82.5029585798817</c:v>
                </c:pt>
                <c:pt idx="24679">
                  <c:v>-82.3727810650888</c:v>
                </c:pt>
                <c:pt idx="24680">
                  <c:v>-82.2248520710059</c:v>
                </c:pt>
                <c:pt idx="24681">
                  <c:v>-82.1094674556213</c:v>
                </c:pt>
                <c:pt idx="24682">
                  <c:v>-82.0502958579882</c:v>
                </c:pt>
                <c:pt idx="24683">
                  <c:v>-82.0236686390532</c:v>
                </c:pt>
                <c:pt idx="24684">
                  <c:v>-82</c:v>
                </c:pt>
                <c:pt idx="24685">
                  <c:v>-82.0266272189349</c:v>
                </c:pt>
                <c:pt idx="24686">
                  <c:v>-82.0976331360947</c:v>
                </c:pt>
                <c:pt idx="24687">
                  <c:v>-82.189349112426</c:v>
                </c:pt>
                <c:pt idx="24688">
                  <c:v>-82.3284023668639</c:v>
                </c:pt>
                <c:pt idx="24689">
                  <c:v>-82.5059171597633</c:v>
                </c:pt>
                <c:pt idx="24690">
                  <c:v>-82.7396449704142</c:v>
                </c:pt>
                <c:pt idx="24691">
                  <c:v>-82.9881656804734</c:v>
                </c:pt>
                <c:pt idx="24692">
                  <c:v>-83.2633136094675</c:v>
                </c:pt>
                <c:pt idx="24693">
                  <c:v>-83.5502958579881</c:v>
                </c:pt>
                <c:pt idx="24694">
                  <c:v>-83.887573964497</c:v>
                </c:pt>
                <c:pt idx="24695">
                  <c:v>-84.2337278106509</c:v>
                </c:pt>
                <c:pt idx="24696">
                  <c:v>-84.5621301775148</c:v>
                </c:pt>
                <c:pt idx="24697">
                  <c:v>-84.8875739644971</c:v>
                </c:pt>
                <c:pt idx="24698">
                  <c:v>-85.2396449704142</c:v>
                </c:pt>
                <c:pt idx="24699">
                  <c:v>-85.5650887573965</c:v>
                </c:pt>
                <c:pt idx="24700">
                  <c:v>-85.9112426035503</c:v>
                </c:pt>
                <c:pt idx="24701">
                  <c:v>-86.3224852071006</c:v>
                </c:pt>
                <c:pt idx="24702">
                  <c:v>-86.7899408284024</c:v>
                </c:pt>
                <c:pt idx="24703">
                  <c:v>-87.3076923076923</c:v>
                </c:pt>
                <c:pt idx="24704">
                  <c:v>-87.8313609467456</c:v>
                </c:pt>
                <c:pt idx="24705">
                  <c:v>-88.3994082840237</c:v>
                </c:pt>
                <c:pt idx="24706">
                  <c:v>-88.991124260355</c:v>
                </c:pt>
                <c:pt idx="24707">
                  <c:v>-89.5710059171598</c:v>
                </c:pt>
                <c:pt idx="24708">
                  <c:v>-90.1715976331361</c:v>
                </c:pt>
                <c:pt idx="24709">
                  <c:v>-90.8639053254438</c:v>
                </c:pt>
                <c:pt idx="24710">
                  <c:v>-91.6597633136094</c:v>
                </c:pt>
                <c:pt idx="24711">
                  <c:v>-92.4733727810651</c:v>
                </c:pt>
                <c:pt idx="24712">
                  <c:v>-93.310650887574</c:v>
                </c:pt>
                <c:pt idx="24713">
                  <c:v>-94.1538461538462</c:v>
                </c:pt>
                <c:pt idx="24714">
                  <c:v>-94.9585798816568</c:v>
                </c:pt>
                <c:pt idx="24715">
                  <c:v>-95.7396449704142</c:v>
                </c:pt>
                <c:pt idx="24716">
                  <c:v>-96.4940828402367</c:v>
                </c:pt>
                <c:pt idx="24717">
                  <c:v>-97.3165680473373</c:v>
                </c:pt>
                <c:pt idx="24718">
                  <c:v>-98.207100591716</c:v>
                </c:pt>
                <c:pt idx="24719">
                  <c:v>-99.1242603550296</c:v>
                </c:pt>
                <c:pt idx="24720">
                  <c:v>-100.038461538462</c:v>
                </c:pt>
                <c:pt idx="24721">
                  <c:v>-100.931952662722</c:v>
                </c:pt>
                <c:pt idx="24722">
                  <c:v>-101.813609467456</c:v>
                </c:pt>
                <c:pt idx="24723">
                  <c:v>-102.692307692308</c:v>
                </c:pt>
                <c:pt idx="24724">
                  <c:v>-103.62426035503</c:v>
                </c:pt>
                <c:pt idx="24725">
                  <c:v>-104.615384615385</c:v>
                </c:pt>
                <c:pt idx="24726">
                  <c:v>-105.62426035503</c:v>
                </c:pt>
                <c:pt idx="24727">
                  <c:v>-106.639053254438</c:v>
                </c:pt>
                <c:pt idx="24728">
                  <c:v>-107.64201183432</c:v>
                </c:pt>
                <c:pt idx="24729">
                  <c:v>-108.653846153846</c:v>
                </c:pt>
                <c:pt idx="24730">
                  <c:v>-109.636094674556</c:v>
                </c:pt>
                <c:pt idx="24731">
                  <c:v>-110.573964497041</c:v>
                </c:pt>
                <c:pt idx="24732">
                  <c:v>-111.547337278107</c:v>
                </c:pt>
                <c:pt idx="24733">
                  <c:v>-112.585798816568</c:v>
                </c:pt>
                <c:pt idx="24734">
                  <c:v>-113.62426035503</c:v>
                </c:pt>
                <c:pt idx="24735">
                  <c:v>-114.609467455621</c:v>
                </c:pt>
                <c:pt idx="24736">
                  <c:v>-115.538461538462</c:v>
                </c:pt>
                <c:pt idx="24737">
                  <c:v>-116.399408284024</c:v>
                </c:pt>
                <c:pt idx="24738">
                  <c:v>-117.195266272189</c:v>
                </c:pt>
                <c:pt idx="24739">
                  <c:v>-117.967455621302</c:v>
                </c:pt>
                <c:pt idx="24740">
                  <c:v>-118.721893491124</c:v>
                </c:pt>
                <c:pt idx="24741">
                  <c:v>-119.458579881657</c:v>
                </c:pt>
                <c:pt idx="24742">
                  <c:v>-120.130177514793</c:v>
                </c:pt>
                <c:pt idx="24743">
                  <c:v>-120.683431952663</c:v>
                </c:pt>
                <c:pt idx="24744">
                  <c:v>-121.139053254438</c:v>
                </c:pt>
                <c:pt idx="24745">
                  <c:v>-121.473372781065</c:v>
                </c:pt>
                <c:pt idx="24746">
                  <c:v>-121.674556213018</c:v>
                </c:pt>
                <c:pt idx="24747">
                  <c:v>-121.837278106509</c:v>
                </c:pt>
                <c:pt idx="24748">
                  <c:v>-121.991124260355</c:v>
                </c:pt>
                <c:pt idx="24749">
                  <c:v>-122.082840236686</c:v>
                </c:pt>
                <c:pt idx="24750">
                  <c:v>-122.056213017752</c:v>
                </c:pt>
                <c:pt idx="24751">
                  <c:v>-121.955621301775</c:v>
                </c:pt>
                <c:pt idx="24752">
                  <c:v>-121.757396449704</c:v>
                </c:pt>
                <c:pt idx="24753">
                  <c:v>-121.443786982249</c:v>
                </c:pt>
                <c:pt idx="24754">
                  <c:v>-120.988165680473</c:v>
                </c:pt>
                <c:pt idx="24755">
                  <c:v>-120.440828402367</c:v>
                </c:pt>
                <c:pt idx="24756">
                  <c:v>-119.852071005917</c:v>
                </c:pt>
                <c:pt idx="24757">
                  <c:v>-119.227810650888</c:v>
                </c:pt>
                <c:pt idx="24758">
                  <c:v>-118.520710059172</c:v>
                </c:pt>
                <c:pt idx="24759">
                  <c:v>-117.707100591716</c:v>
                </c:pt>
                <c:pt idx="24760">
                  <c:v>-116.769230769231</c:v>
                </c:pt>
                <c:pt idx="24761">
                  <c:v>-115.695266272189</c:v>
                </c:pt>
                <c:pt idx="24762">
                  <c:v>-114.497041420118</c:v>
                </c:pt>
                <c:pt idx="24763">
                  <c:v>-113.218934911243</c:v>
                </c:pt>
                <c:pt idx="24764">
                  <c:v>-111.884615384615</c:v>
                </c:pt>
                <c:pt idx="24765">
                  <c:v>-110.514792899408</c:v>
                </c:pt>
                <c:pt idx="24766">
                  <c:v>-109.112426035503</c:v>
                </c:pt>
                <c:pt idx="24767">
                  <c:v>-107.683431952663</c:v>
                </c:pt>
                <c:pt idx="24768">
                  <c:v>-106.251479289941</c:v>
                </c:pt>
                <c:pt idx="24769">
                  <c:v>-104.810650887574</c:v>
                </c:pt>
                <c:pt idx="24770">
                  <c:v>-103.334319526627</c:v>
                </c:pt>
                <c:pt idx="24771">
                  <c:v>-101.843195266272</c:v>
                </c:pt>
                <c:pt idx="24772">
                  <c:v>-100.369822485207</c:v>
                </c:pt>
                <c:pt idx="24773">
                  <c:v>-98.9260355029586</c:v>
                </c:pt>
                <c:pt idx="24774">
                  <c:v>-97.4704142011835</c:v>
                </c:pt>
                <c:pt idx="24775">
                  <c:v>-96.0266272189349</c:v>
                </c:pt>
                <c:pt idx="24776">
                  <c:v>-94.5976331360947</c:v>
                </c:pt>
                <c:pt idx="24777">
                  <c:v>-93.1360946745562</c:v>
                </c:pt>
                <c:pt idx="24778">
                  <c:v>-91.6449704142012</c:v>
                </c:pt>
                <c:pt idx="24779">
                  <c:v>-90.1715976331361</c:v>
                </c:pt>
                <c:pt idx="24780">
                  <c:v>-88.7603550295858</c:v>
                </c:pt>
                <c:pt idx="24781">
                  <c:v>-87.3609467455621</c:v>
                </c:pt>
                <c:pt idx="24782">
                  <c:v>-85.9704142011834</c:v>
                </c:pt>
                <c:pt idx="24783">
                  <c:v>-84.594674556213</c:v>
                </c:pt>
                <c:pt idx="24784">
                  <c:v>-83.2189349112426</c:v>
                </c:pt>
                <c:pt idx="24785">
                  <c:v>-81.8639053254438</c:v>
                </c:pt>
                <c:pt idx="24786">
                  <c:v>-80.5266272189349</c:v>
                </c:pt>
                <c:pt idx="24787">
                  <c:v>-79.2514792899408</c:v>
                </c:pt>
                <c:pt idx="24788">
                  <c:v>-78.0473372781065</c:v>
                </c:pt>
                <c:pt idx="24789">
                  <c:v>-76.9349112426036</c:v>
                </c:pt>
                <c:pt idx="24790">
                  <c:v>-75.905325443787</c:v>
                </c:pt>
                <c:pt idx="24791">
                  <c:v>-74.9289940828403</c:v>
                </c:pt>
                <c:pt idx="24792">
                  <c:v>-73.9852071005917</c:v>
                </c:pt>
                <c:pt idx="24793">
                  <c:v>-73.0532544378698</c:v>
                </c:pt>
                <c:pt idx="24794">
                  <c:v>-72.1715976331361</c:v>
                </c:pt>
                <c:pt idx="24795">
                  <c:v>-71.3668639053254</c:v>
                </c:pt>
                <c:pt idx="24796">
                  <c:v>-70.6479289940828</c:v>
                </c:pt>
                <c:pt idx="24797">
                  <c:v>-70.0414201183432</c:v>
                </c:pt>
                <c:pt idx="24798">
                  <c:v>-69.5443786982249</c:v>
                </c:pt>
                <c:pt idx="24799">
                  <c:v>-69.1005917159763</c:v>
                </c:pt>
                <c:pt idx="24800">
                  <c:v>-68.7218934911243</c:v>
                </c:pt>
                <c:pt idx="24801">
                  <c:v>-68.4289940828402</c:v>
                </c:pt>
                <c:pt idx="24802">
                  <c:v>-68.2573964497041</c:v>
                </c:pt>
                <c:pt idx="24803">
                  <c:v>-68.2100591715976</c:v>
                </c:pt>
                <c:pt idx="24804">
                  <c:v>-68.2633136094674</c:v>
                </c:pt>
                <c:pt idx="24805">
                  <c:v>-68.3609467455621</c:v>
                </c:pt>
                <c:pt idx="24806">
                  <c:v>-68.5325443786982</c:v>
                </c:pt>
                <c:pt idx="24807">
                  <c:v>-68.7633136094674</c:v>
                </c:pt>
                <c:pt idx="24808">
                  <c:v>-69.0207100591716</c:v>
                </c:pt>
                <c:pt idx="24809">
                  <c:v>-69.292899408284</c:v>
                </c:pt>
                <c:pt idx="24810">
                  <c:v>-69.6065088757396</c:v>
                </c:pt>
                <c:pt idx="24811">
                  <c:v>-69.9260355029586</c:v>
                </c:pt>
                <c:pt idx="24812">
                  <c:v>-70.2692307692308</c:v>
                </c:pt>
                <c:pt idx="24813">
                  <c:v>-70.6183431952663</c:v>
                </c:pt>
                <c:pt idx="24814">
                  <c:v>-70.9704142011834</c:v>
                </c:pt>
                <c:pt idx="24815">
                  <c:v>-71.2840236686391</c:v>
                </c:pt>
                <c:pt idx="24816">
                  <c:v>-71.5680473372781</c:v>
                </c:pt>
                <c:pt idx="24817">
                  <c:v>-71.8639053254438</c:v>
                </c:pt>
                <c:pt idx="24818">
                  <c:v>-72.2189349112426</c:v>
                </c:pt>
                <c:pt idx="24819">
                  <c:v>-72.6360946745562</c:v>
                </c:pt>
                <c:pt idx="24820">
                  <c:v>-73.0828402366864</c:v>
                </c:pt>
                <c:pt idx="24821">
                  <c:v>-73.5325443786982</c:v>
                </c:pt>
                <c:pt idx="24822">
                  <c:v>-73.9911242603551</c:v>
                </c:pt>
                <c:pt idx="24823">
                  <c:v>-74.4526627218935</c:v>
                </c:pt>
                <c:pt idx="24824">
                  <c:v>-74.9082840236686</c:v>
                </c:pt>
                <c:pt idx="24825">
                  <c:v>-75.3698224852071</c:v>
                </c:pt>
                <c:pt idx="24826">
                  <c:v>-75.8520710059172</c:v>
                </c:pt>
                <c:pt idx="24827">
                  <c:v>-76.3047337278107</c:v>
                </c:pt>
                <c:pt idx="24828">
                  <c:v>-76.6863905325444</c:v>
                </c:pt>
                <c:pt idx="24829">
                  <c:v>-76.9852071005917</c:v>
                </c:pt>
                <c:pt idx="24830">
                  <c:v>-77.2130177514793</c:v>
                </c:pt>
                <c:pt idx="24831">
                  <c:v>-77.4260355029586</c:v>
                </c:pt>
                <c:pt idx="24832">
                  <c:v>-77.5917159763313</c:v>
                </c:pt>
                <c:pt idx="24833">
                  <c:v>-77.7011834319527</c:v>
                </c:pt>
                <c:pt idx="24834">
                  <c:v>-77.801775147929</c:v>
                </c:pt>
                <c:pt idx="24835">
                  <c:v>-77.9142011834319</c:v>
                </c:pt>
                <c:pt idx="24836">
                  <c:v>-78.0147928994083</c:v>
                </c:pt>
                <c:pt idx="24837">
                  <c:v>-78.1094674556213</c:v>
                </c:pt>
                <c:pt idx="24838">
                  <c:v>-78.2307692307692</c:v>
                </c:pt>
                <c:pt idx="24839">
                  <c:v>-78.3668639053254</c:v>
                </c:pt>
                <c:pt idx="24840">
                  <c:v>-78.508875739645</c:v>
                </c:pt>
                <c:pt idx="24841">
                  <c:v>-78.6568047337278</c:v>
                </c:pt>
                <c:pt idx="24842">
                  <c:v>-78.8076923076923</c:v>
                </c:pt>
                <c:pt idx="24843">
                  <c:v>-78.9615384615385</c:v>
                </c:pt>
                <c:pt idx="24844">
                  <c:v>-79.0236686390533</c:v>
                </c:pt>
                <c:pt idx="24845">
                  <c:v>-78.991124260355</c:v>
                </c:pt>
                <c:pt idx="24846">
                  <c:v>-78.8698224852071</c:v>
                </c:pt>
                <c:pt idx="24847">
                  <c:v>-78.6686390532544</c:v>
                </c:pt>
                <c:pt idx="24848">
                  <c:v>-78.405325443787</c:v>
                </c:pt>
                <c:pt idx="24849">
                  <c:v>-78.0414201183432</c:v>
                </c:pt>
                <c:pt idx="24850">
                  <c:v>-77.6390532544379</c:v>
                </c:pt>
                <c:pt idx="24851">
                  <c:v>-77.1686390532544</c:v>
                </c:pt>
                <c:pt idx="24852">
                  <c:v>-76.6005917159763</c:v>
                </c:pt>
                <c:pt idx="24853">
                  <c:v>-75.9674556213018</c:v>
                </c:pt>
                <c:pt idx="24854">
                  <c:v>-75.301775147929</c:v>
                </c:pt>
                <c:pt idx="24855">
                  <c:v>-74.6005917159763</c:v>
                </c:pt>
                <c:pt idx="24856">
                  <c:v>-73.8875739644971</c:v>
                </c:pt>
                <c:pt idx="24857">
                  <c:v>-73.2130177514793</c:v>
                </c:pt>
                <c:pt idx="24858">
                  <c:v>-72.5384615384616</c:v>
                </c:pt>
                <c:pt idx="24859">
                  <c:v>-71.9319526627219</c:v>
                </c:pt>
                <c:pt idx="24860">
                  <c:v>-71.3786982248521</c:v>
                </c:pt>
                <c:pt idx="24861">
                  <c:v>-70.792899408284</c:v>
                </c:pt>
                <c:pt idx="24862">
                  <c:v>-70.2041420118343</c:v>
                </c:pt>
                <c:pt idx="24863">
                  <c:v>-69.6005917159763</c:v>
                </c:pt>
                <c:pt idx="24864">
                  <c:v>-68.9792899408284</c:v>
                </c:pt>
                <c:pt idx="24865">
                  <c:v>-68.3609467455621</c:v>
                </c:pt>
                <c:pt idx="24866">
                  <c:v>-67.7692307692308</c:v>
                </c:pt>
                <c:pt idx="24867">
                  <c:v>-67.2337278106509</c:v>
                </c:pt>
                <c:pt idx="24868">
                  <c:v>-66.7633136094675</c:v>
                </c:pt>
                <c:pt idx="24869">
                  <c:v>-66.301775147929</c:v>
                </c:pt>
                <c:pt idx="24870">
                  <c:v>-65.8550295857988</c:v>
                </c:pt>
                <c:pt idx="24871">
                  <c:v>-65.4615384615385</c:v>
                </c:pt>
                <c:pt idx="24872">
                  <c:v>-65.1183431952663</c:v>
                </c:pt>
                <c:pt idx="24873">
                  <c:v>-64.8254437869822</c:v>
                </c:pt>
                <c:pt idx="24874">
                  <c:v>-64.6183431952663</c:v>
                </c:pt>
                <c:pt idx="24875">
                  <c:v>-64.5473372781065</c:v>
                </c:pt>
                <c:pt idx="24876">
                  <c:v>-64.5473372781065</c:v>
                </c:pt>
                <c:pt idx="24877">
                  <c:v>-64.6301775147929</c:v>
                </c:pt>
                <c:pt idx="24878">
                  <c:v>-64.7869822485207</c:v>
                </c:pt>
                <c:pt idx="24879">
                  <c:v>-65.0207100591716</c:v>
                </c:pt>
                <c:pt idx="24880">
                  <c:v>-65.2721893491124</c:v>
                </c:pt>
                <c:pt idx="24881">
                  <c:v>-65.5798816568047</c:v>
                </c:pt>
                <c:pt idx="24882">
                  <c:v>-65.9378698224852</c:v>
                </c:pt>
                <c:pt idx="24883">
                  <c:v>-66.3076923076923</c:v>
                </c:pt>
                <c:pt idx="24884">
                  <c:v>-66.698224852071</c:v>
                </c:pt>
                <c:pt idx="24885">
                  <c:v>-67.0739644970414</c:v>
                </c:pt>
                <c:pt idx="24886">
                  <c:v>-67.4260355029586</c:v>
                </c:pt>
                <c:pt idx="24887">
                  <c:v>-67.8047337278107</c:v>
                </c:pt>
                <c:pt idx="24888">
                  <c:v>-68.1863905325444</c:v>
                </c:pt>
                <c:pt idx="24889">
                  <c:v>-68.5650887573964</c:v>
                </c:pt>
                <c:pt idx="24890">
                  <c:v>-68.9260355029586</c:v>
                </c:pt>
                <c:pt idx="24891">
                  <c:v>-69.2721893491124</c:v>
                </c:pt>
                <c:pt idx="24892">
                  <c:v>-69.6094674556213</c:v>
                </c:pt>
                <c:pt idx="24893">
                  <c:v>-69.9201183431952</c:v>
                </c:pt>
                <c:pt idx="24894">
                  <c:v>-70.1923076923077</c:v>
                </c:pt>
                <c:pt idx="24895">
                  <c:v>-70.4171597633136</c:v>
                </c:pt>
                <c:pt idx="24896">
                  <c:v>-70.6479289940828</c:v>
                </c:pt>
                <c:pt idx="24897">
                  <c:v>-70.8757396449704</c:v>
                </c:pt>
                <c:pt idx="24898">
                  <c:v>-71.0532544378698</c:v>
                </c:pt>
                <c:pt idx="24899">
                  <c:v>-71.1804733727811</c:v>
                </c:pt>
                <c:pt idx="24900">
                  <c:v>-71.2189349112426</c:v>
                </c:pt>
                <c:pt idx="24901">
                  <c:v>-71.1479289940828</c:v>
                </c:pt>
                <c:pt idx="24902">
                  <c:v>-70.991124260355</c:v>
                </c:pt>
                <c:pt idx="24903">
                  <c:v>-70.7426035502959</c:v>
                </c:pt>
                <c:pt idx="24904">
                  <c:v>-70.4585798816568</c:v>
                </c:pt>
                <c:pt idx="24905">
                  <c:v>-70.1301775147929</c:v>
                </c:pt>
                <c:pt idx="24906">
                  <c:v>-69.7988165680473</c:v>
                </c:pt>
                <c:pt idx="24907">
                  <c:v>-69.4704142011834</c:v>
                </c:pt>
                <c:pt idx="24908">
                  <c:v>-69.1715976331361</c:v>
                </c:pt>
                <c:pt idx="24909">
                  <c:v>-68.8224852071006</c:v>
                </c:pt>
                <c:pt idx="24910">
                  <c:v>-68.4289940828402</c:v>
                </c:pt>
                <c:pt idx="24911">
                  <c:v>-68</c:v>
                </c:pt>
                <c:pt idx="24912">
                  <c:v>-67.5384615384615</c:v>
                </c:pt>
                <c:pt idx="24913">
                  <c:v>-67.0325443786982</c:v>
                </c:pt>
                <c:pt idx="24914">
                  <c:v>-66.4970414201183</c:v>
                </c:pt>
                <c:pt idx="24915">
                  <c:v>-65.9615384615384</c:v>
                </c:pt>
                <c:pt idx="24916">
                  <c:v>-65.4289940828402</c:v>
                </c:pt>
                <c:pt idx="24917">
                  <c:v>-64.8550295857988</c:v>
                </c:pt>
                <c:pt idx="24918">
                  <c:v>-64.2041420118343</c:v>
                </c:pt>
                <c:pt idx="24919">
                  <c:v>-63.4792899408284</c:v>
                </c:pt>
                <c:pt idx="24920">
                  <c:v>-62.6538461538461</c:v>
                </c:pt>
                <c:pt idx="24921">
                  <c:v>-61.7662721893491</c:v>
                </c:pt>
                <c:pt idx="24922">
                  <c:v>-60.8579881656805</c:v>
                </c:pt>
                <c:pt idx="24923">
                  <c:v>-59.9260355029586</c:v>
                </c:pt>
                <c:pt idx="24924">
                  <c:v>-59.0147928994083</c:v>
                </c:pt>
                <c:pt idx="24925">
                  <c:v>-58.1301775147929</c:v>
                </c:pt>
                <c:pt idx="24926">
                  <c:v>-57.2692307692308</c:v>
                </c:pt>
                <c:pt idx="24927">
                  <c:v>-56.4378698224852</c:v>
                </c:pt>
                <c:pt idx="24928">
                  <c:v>-55.612426035503</c:v>
                </c:pt>
                <c:pt idx="24929">
                  <c:v>-54.8284023668639</c:v>
                </c:pt>
                <c:pt idx="24930">
                  <c:v>-54.0621301775148</c:v>
                </c:pt>
                <c:pt idx="24931">
                  <c:v>-53.3136094674556</c:v>
                </c:pt>
                <c:pt idx="24932">
                  <c:v>-52.5976331360947</c:v>
                </c:pt>
                <c:pt idx="24933">
                  <c:v>-51.8905325443787</c:v>
                </c:pt>
                <c:pt idx="24934">
                  <c:v>-51.1656804733728</c:v>
                </c:pt>
                <c:pt idx="24935">
                  <c:v>-50.4615384615385</c:v>
                </c:pt>
                <c:pt idx="24936">
                  <c:v>-49.8224852071006</c:v>
                </c:pt>
                <c:pt idx="24937">
                  <c:v>-49.2248520710059</c:v>
                </c:pt>
                <c:pt idx="24938">
                  <c:v>-48.6656804733728</c:v>
                </c:pt>
                <c:pt idx="24939">
                  <c:v>-48.1597633136095</c:v>
                </c:pt>
                <c:pt idx="24940">
                  <c:v>-47.6745562130177</c:v>
                </c:pt>
                <c:pt idx="24941">
                  <c:v>-47.2396449704142</c:v>
                </c:pt>
                <c:pt idx="24942">
                  <c:v>-46.8668639053255</c:v>
                </c:pt>
                <c:pt idx="24943">
                  <c:v>-46.6065088757396</c:v>
                </c:pt>
                <c:pt idx="24944">
                  <c:v>-46.4467455621302</c:v>
                </c:pt>
                <c:pt idx="24945">
                  <c:v>-46.414201183432</c:v>
                </c:pt>
                <c:pt idx="24946">
                  <c:v>-46.5029585798817</c:v>
                </c:pt>
                <c:pt idx="24947">
                  <c:v>-46.6923076923077</c:v>
                </c:pt>
                <c:pt idx="24948">
                  <c:v>-46.9497041420118</c:v>
                </c:pt>
                <c:pt idx="24949">
                  <c:v>-47.2485207100592</c:v>
                </c:pt>
                <c:pt idx="24950">
                  <c:v>-47.5887573964497</c:v>
                </c:pt>
                <c:pt idx="24951">
                  <c:v>-47.9674556213018</c:v>
                </c:pt>
                <c:pt idx="24952">
                  <c:v>-48.3846153846154</c:v>
                </c:pt>
                <c:pt idx="24953">
                  <c:v>-48.8579881656805</c:v>
                </c:pt>
                <c:pt idx="24954">
                  <c:v>-49.3550295857988</c:v>
                </c:pt>
                <c:pt idx="24955">
                  <c:v>-49.8284023668639</c:v>
                </c:pt>
                <c:pt idx="24956">
                  <c:v>-50.2603550295858</c:v>
                </c:pt>
                <c:pt idx="24957">
                  <c:v>-50.6923076923077</c:v>
                </c:pt>
                <c:pt idx="24958">
                  <c:v>-51.0680473372781</c:v>
                </c:pt>
                <c:pt idx="24959">
                  <c:v>-51.396449704142</c:v>
                </c:pt>
                <c:pt idx="24960">
                  <c:v>-51.7189349112426</c:v>
                </c:pt>
                <c:pt idx="24961">
                  <c:v>-52.0147928994083</c:v>
                </c:pt>
                <c:pt idx="24962">
                  <c:v>-52.2721893491124</c:v>
                </c:pt>
                <c:pt idx="24963">
                  <c:v>-52.4940828402367</c:v>
                </c:pt>
                <c:pt idx="24964">
                  <c:v>-52.6775147928994</c:v>
                </c:pt>
                <c:pt idx="24965">
                  <c:v>-52.8431952662722</c:v>
                </c:pt>
                <c:pt idx="24966">
                  <c:v>-53.0177514792899</c:v>
                </c:pt>
                <c:pt idx="24967">
                  <c:v>-53.1834319526627</c:v>
                </c:pt>
                <c:pt idx="24968">
                  <c:v>-53.3224852071006</c:v>
                </c:pt>
                <c:pt idx="24969">
                  <c:v>-53.4408284023669</c:v>
                </c:pt>
                <c:pt idx="24970">
                  <c:v>-53.5207100591716</c:v>
                </c:pt>
                <c:pt idx="24971">
                  <c:v>-53.5591715976331</c:v>
                </c:pt>
                <c:pt idx="24972">
                  <c:v>-53.5976331360947</c:v>
                </c:pt>
                <c:pt idx="24973">
                  <c:v>-53.6183431952663</c:v>
                </c:pt>
                <c:pt idx="24974">
                  <c:v>-53.6183431952663</c:v>
                </c:pt>
                <c:pt idx="24975">
                  <c:v>-53.603550295858</c:v>
                </c:pt>
                <c:pt idx="24976">
                  <c:v>-53.5828402366864</c:v>
                </c:pt>
                <c:pt idx="24977">
                  <c:v>-53.5266272189349</c:v>
                </c:pt>
                <c:pt idx="24978">
                  <c:v>-53.4201183431953</c:v>
                </c:pt>
                <c:pt idx="24979">
                  <c:v>-53.2248520710059</c:v>
                </c:pt>
                <c:pt idx="24980">
                  <c:v>-52.9881656804734</c:v>
                </c:pt>
                <c:pt idx="24981">
                  <c:v>-52.7544378698225</c:v>
                </c:pt>
                <c:pt idx="24982">
                  <c:v>-52.508875739645</c:v>
                </c:pt>
                <c:pt idx="24983">
                  <c:v>-52.2396449704142</c:v>
                </c:pt>
                <c:pt idx="24984">
                  <c:v>-51.9556213017752</c:v>
                </c:pt>
                <c:pt idx="24985">
                  <c:v>-51.6627218934911</c:v>
                </c:pt>
                <c:pt idx="24986">
                  <c:v>-51.3224852071006</c:v>
                </c:pt>
                <c:pt idx="24987">
                  <c:v>-50.9763313609467</c:v>
                </c:pt>
                <c:pt idx="24988">
                  <c:v>-50.5976331360947</c:v>
                </c:pt>
                <c:pt idx="24989">
                  <c:v>-50.2366863905325</c:v>
                </c:pt>
                <c:pt idx="24990">
                  <c:v>-49.9023668639053</c:v>
                </c:pt>
                <c:pt idx="24991">
                  <c:v>-49.5739644970414</c:v>
                </c:pt>
                <c:pt idx="24992">
                  <c:v>-49.2366863905325</c:v>
                </c:pt>
                <c:pt idx="24993">
                  <c:v>-48.9378698224852</c:v>
                </c:pt>
                <c:pt idx="24994">
                  <c:v>-48.6390532544379</c:v>
                </c:pt>
                <c:pt idx="24995">
                  <c:v>-48.3284023668639</c:v>
                </c:pt>
                <c:pt idx="24996">
                  <c:v>-48.0384615384615</c:v>
                </c:pt>
                <c:pt idx="24997">
                  <c:v>-47.792899408284</c:v>
                </c:pt>
                <c:pt idx="24998">
                  <c:v>-47.5591715976331</c:v>
                </c:pt>
                <c:pt idx="24999">
                  <c:v>-47.3757396449704</c:v>
                </c:pt>
                <c:pt idx="25000">
                  <c:v>-47.2278106508876</c:v>
                </c:pt>
                <c:pt idx="25001">
                  <c:v>-47.112426035503</c:v>
                </c:pt>
                <c:pt idx="25002">
                  <c:v>-46.9792899408284</c:v>
                </c:pt>
                <c:pt idx="25003">
                  <c:v>-46.896449704142</c:v>
                </c:pt>
                <c:pt idx="25004">
                  <c:v>-46.8520710059172</c:v>
                </c:pt>
                <c:pt idx="25005">
                  <c:v>-46.8698224852071</c:v>
                </c:pt>
                <c:pt idx="25006">
                  <c:v>-46.9023668639053</c:v>
                </c:pt>
                <c:pt idx="25007">
                  <c:v>-46.9644970414201</c:v>
                </c:pt>
                <c:pt idx="25008">
                  <c:v>-47.0532544378698</c:v>
                </c:pt>
                <c:pt idx="25009">
                  <c:v>-47.1390532544379</c:v>
                </c:pt>
                <c:pt idx="25010">
                  <c:v>-47.2396449704142</c:v>
                </c:pt>
                <c:pt idx="25011">
                  <c:v>-47.3639053254438</c:v>
                </c:pt>
                <c:pt idx="25012">
                  <c:v>-47.5059171597633</c:v>
                </c:pt>
                <c:pt idx="25013">
                  <c:v>-47.6479289940828</c:v>
                </c:pt>
                <c:pt idx="25014">
                  <c:v>-47.8254437869822</c:v>
                </c:pt>
                <c:pt idx="25015">
                  <c:v>-48.0177514792899</c:v>
                </c:pt>
                <c:pt idx="25016">
                  <c:v>-48.207100591716</c:v>
                </c:pt>
                <c:pt idx="25017">
                  <c:v>-48.4378698224852</c:v>
                </c:pt>
                <c:pt idx="25018">
                  <c:v>-48.7100591715976</c:v>
                </c:pt>
                <c:pt idx="25019">
                  <c:v>-48.9556213017751</c:v>
                </c:pt>
                <c:pt idx="25020">
                  <c:v>-49.2278106508876</c:v>
                </c:pt>
                <c:pt idx="25021">
                  <c:v>-49.5207100591716</c:v>
                </c:pt>
                <c:pt idx="25022">
                  <c:v>-49.8254437869823</c:v>
                </c:pt>
                <c:pt idx="25023">
                  <c:v>-50.1153846153846</c:v>
                </c:pt>
                <c:pt idx="25024">
                  <c:v>-50.3757396449704</c:v>
                </c:pt>
                <c:pt idx="25025">
                  <c:v>-50.612426035503</c:v>
                </c:pt>
                <c:pt idx="25026">
                  <c:v>-50.8550295857988</c:v>
                </c:pt>
                <c:pt idx="25027">
                  <c:v>-51.0739644970414</c:v>
                </c:pt>
                <c:pt idx="25028">
                  <c:v>-51.3224852071006</c:v>
                </c:pt>
                <c:pt idx="25029">
                  <c:v>-51.5532544378698</c:v>
                </c:pt>
                <c:pt idx="25030">
                  <c:v>-51.7544378698225</c:v>
                </c:pt>
                <c:pt idx="25031">
                  <c:v>-51.9497041420118</c:v>
                </c:pt>
                <c:pt idx="25032">
                  <c:v>-52.1863905325444</c:v>
                </c:pt>
                <c:pt idx="25033">
                  <c:v>-52.4201183431953</c:v>
                </c:pt>
                <c:pt idx="25034">
                  <c:v>-52.6745562130177</c:v>
                </c:pt>
                <c:pt idx="25035">
                  <c:v>-52.9674556213018</c:v>
                </c:pt>
                <c:pt idx="25036">
                  <c:v>-53.2810650887574</c:v>
                </c:pt>
                <c:pt idx="25037">
                  <c:v>-53.6390532544379</c:v>
                </c:pt>
                <c:pt idx="25038">
                  <c:v>-54.0355029585799</c:v>
                </c:pt>
                <c:pt idx="25039">
                  <c:v>-54.4497041420118</c:v>
                </c:pt>
                <c:pt idx="25040">
                  <c:v>-54.8994082840237</c:v>
                </c:pt>
                <c:pt idx="25041">
                  <c:v>-55.3579881656805</c:v>
                </c:pt>
                <c:pt idx="25042">
                  <c:v>-55.8224852071006</c:v>
                </c:pt>
                <c:pt idx="25043">
                  <c:v>-56.2633136094675</c:v>
                </c:pt>
                <c:pt idx="25044">
                  <c:v>-56.6656804733728</c:v>
                </c:pt>
                <c:pt idx="25045">
                  <c:v>-57.0621301775148</c:v>
                </c:pt>
                <c:pt idx="25046">
                  <c:v>-57.4497041420118</c:v>
                </c:pt>
                <c:pt idx="25047">
                  <c:v>-57.8313609467456</c:v>
                </c:pt>
                <c:pt idx="25048">
                  <c:v>-58.2248520710059</c:v>
                </c:pt>
                <c:pt idx="25049">
                  <c:v>-58.6094674556213</c:v>
                </c:pt>
                <c:pt idx="25050">
                  <c:v>-58.9674556213018</c:v>
                </c:pt>
                <c:pt idx="25051">
                  <c:v>-59.2751479289941</c:v>
                </c:pt>
                <c:pt idx="25052">
                  <c:v>-59.5325443786982</c:v>
                </c:pt>
                <c:pt idx="25053">
                  <c:v>-59.7721893491124</c:v>
                </c:pt>
                <c:pt idx="25054">
                  <c:v>-59.9644970414201</c:v>
                </c:pt>
                <c:pt idx="25055">
                  <c:v>-60.1479289940828</c:v>
                </c:pt>
                <c:pt idx="25056">
                  <c:v>-60.3284023668639</c:v>
                </c:pt>
                <c:pt idx="25057">
                  <c:v>-60.5118343195266</c:v>
                </c:pt>
                <c:pt idx="25058">
                  <c:v>-60.6568047337278</c:v>
                </c:pt>
                <c:pt idx="25059">
                  <c:v>-60.7751479289941</c:v>
                </c:pt>
                <c:pt idx="25060">
                  <c:v>-60.8668639053254</c:v>
                </c:pt>
                <c:pt idx="25061">
                  <c:v>-60.9319526627219</c:v>
                </c:pt>
                <c:pt idx="25062">
                  <c:v>-60.991124260355</c:v>
                </c:pt>
                <c:pt idx="25063">
                  <c:v>-61.0355029585799</c:v>
                </c:pt>
                <c:pt idx="25064">
                  <c:v>-61.0917159763314</c:v>
                </c:pt>
                <c:pt idx="25065">
                  <c:v>-61.189349112426</c:v>
                </c:pt>
                <c:pt idx="25066">
                  <c:v>-61.2899408284024</c:v>
                </c:pt>
                <c:pt idx="25067">
                  <c:v>-61.3816568047337</c:v>
                </c:pt>
                <c:pt idx="25068">
                  <c:v>-61.4822485207101</c:v>
                </c:pt>
                <c:pt idx="25069">
                  <c:v>-61.5828402366864</c:v>
                </c:pt>
                <c:pt idx="25070">
                  <c:v>-61.6538461538462</c:v>
                </c:pt>
                <c:pt idx="25071">
                  <c:v>-61.7011834319527</c:v>
                </c:pt>
                <c:pt idx="25072">
                  <c:v>-61.7130177514793</c:v>
                </c:pt>
                <c:pt idx="25073">
                  <c:v>-61.6686390532544</c:v>
                </c:pt>
                <c:pt idx="25074">
                  <c:v>-61.5680473372781</c:v>
                </c:pt>
                <c:pt idx="25075">
                  <c:v>-61.4467455621302</c:v>
                </c:pt>
                <c:pt idx="25076">
                  <c:v>-61.3372781065089</c:v>
                </c:pt>
                <c:pt idx="25077">
                  <c:v>-61.2426035502959</c:v>
                </c:pt>
                <c:pt idx="25078">
                  <c:v>-61.1508875739645</c:v>
                </c:pt>
                <c:pt idx="25079">
                  <c:v>-61.0621301775148</c:v>
                </c:pt>
                <c:pt idx="25080">
                  <c:v>-61.0029585798817</c:v>
                </c:pt>
                <c:pt idx="25081">
                  <c:v>-60.9260355029586</c:v>
                </c:pt>
                <c:pt idx="25082">
                  <c:v>-60.8757396449704</c:v>
                </c:pt>
                <c:pt idx="25083">
                  <c:v>-60.8609467455621</c:v>
                </c:pt>
                <c:pt idx="25084">
                  <c:v>-60.8934911242604</c:v>
                </c:pt>
                <c:pt idx="25085">
                  <c:v>-60.9615384615385</c:v>
                </c:pt>
                <c:pt idx="25086">
                  <c:v>-61.085798816568</c:v>
                </c:pt>
                <c:pt idx="25087">
                  <c:v>-61.2307692307692</c:v>
                </c:pt>
                <c:pt idx="25088">
                  <c:v>-61.396449704142</c:v>
                </c:pt>
                <c:pt idx="25089">
                  <c:v>-61.5680473372781</c:v>
                </c:pt>
                <c:pt idx="25090">
                  <c:v>-61.7485207100592</c:v>
                </c:pt>
                <c:pt idx="25091">
                  <c:v>-61.8994082840237</c:v>
                </c:pt>
                <c:pt idx="25092">
                  <c:v>-61.9970414201183</c:v>
                </c:pt>
                <c:pt idx="25093">
                  <c:v>-62.094674556213</c:v>
                </c:pt>
                <c:pt idx="25094">
                  <c:v>-62.1952662721894</c:v>
                </c:pt>
                <c:pt idx="25095">
                  <c:v>-62.3076923076923</c:v>
                </c:pt>
                <c:pt idx="25096">
                  <c:v>-62.4674556213018</c:v>
                </c:pt>
                <c:pt idx="25097">
                  <c:v>-62.6627218934911</c:v>
                </c:pt>
                <c:pt idx="25098">
                  <c:v>-62.9112426035503</c:v>
                </c:pt>
                <c:pt idx="25099">
                  <c:v>-63.2278106508876</c:v>
                </c:pt>
                <c:pt idx="25100">
                  <c:v>-63.6153846153846</c:v>
                </c:pt>
                <c:pt idx="25101">
                  <c:v>-64.0414201183432</c:v>
                </c:pt>
                <c:pt idx="25102">
                  <c:v>-64.5029585798817</c:v>
                </c:pt>
                <c:pt idx="25103">
                  <c:v>-64.9822485207101</c:v>
                </c:pt>
                <c:pt idx="25104">
                  <c:v>-65.4940828402367</c:v>
                </c:pt>
                <c:pt idx="25105">
                  <c:v>-66.0769230769231</c:v>
                </c:pt>
                <c:pt idx="25106">
                  <c:v>-66.6923076923077</c:v>
                </c:pt>
                <c:pt idx="25107">
                  <c:v>-67.3579881656805</c:v>
                </c:pt>
                <c:pt idx="25108">
                  <c:v>-68.0236686390533</c:v>
                </c:pt>
                <c:pt idx="25109">
                  <c:v>-68.6775147928994</c:v>
                </c:pt>
                <c:pt idx="25110">
                  <c:v>-69.3195266272189</c:v>
                </c:pt>
                <c:pt idx="25111">
                  <c:v>-69.9497041420118</c:v>
                </c:pt>
                <c:pt idx="25112">
                  <c:v>-70.5680473372781</c:v>
                </c:pt>
                <c:pt idx="25113">
                  <c:v>-71.207100591716</c:v>
                </c:pt>
                <c:pt idx="25114">
                  <c:v>-71.8579881656805</c:v>
                </c:pt>
                <c:pt idx="25115">
                  <c:v>-72.508875739645</c:v>
                </c:pt>
                <c:pt idx="25116">
                  <c:v>-73.1715976331361</c:v>
                </c:pt>
                <c:pt idx="25117">
                  <c:v>-73.8905325443787</c:v>
                </c:pt>
                <c:pt idx="25118">
                  <c:v>-74.6538461538462</c:v>
                </c:pt>
                <c:pt idx="25119">
                  <c:v>-75.4319526627219</c:v>
                </c:pt>
                <c:pt idx="25120">
                  <c:v>-76.198224852071</c:v>
                </c:pt>
                <c:pt idx="25121">
                  <c:v>-77</c:v>
                </c:pt>
                <c:pt idx="25122">
                  <c:v>-77.7899408284024</c:v>
                </c:pt>
                <c:pt idx="25123">
                  <c:v>-78.5680473372781</c:v>
                </c:pt>
                <c:pt idx="25124">
                  <c:v>-79.3195266272189</c:v>
                </c:pt>
                <c:pt idx="25125">
                  <c:v>-80.0059171597633</c:v>
                </c:pt>
                <c:pt idx="25126">
                  <c:v>-80.6183431952663</c:v>
                </c:pt>
                <c:pt idx="25127">
                  <c:v>-81.1538461538462</c:v>
                </c:pt>
                <c:pt idx="25128">
                  <c:v>-81.612426035503</c:v>
                </c:pt>
                <c:pt idx="25129">
                  <c:v>-81.9852071005917</c:v>
                </c:pt>
                <c:pt idx="25130">
                  <c:v>-82.2485207100592</c:v>
                </c:pt>
                <c:pt idx="25131">
                  <c:v>-82.3846153846154</c:v>
                </c:pt>
                <c:pt idx="25132">
                  <c:v>-82.4201183431953</c:v>
                </c:pt>
                <c:pt idx="25133">
                  <c:v>-82.3816568047337</c:v>
                </c:pt>
                <c:pt idx="25134">
                  <c:v>-82.2544378698225</c:v>
                </c:pt>
                <c:pt idx="25135">
                  <c:v>-82.0414201183432</c:v>
                </c:pt>
                <c:pt idx="25136">
                  <c:v>-81.7514792899408</c:v>
                </c:pt>
                <c:pt idx="25137">
                  <c:v>-81.4082840236686</c:v>
                </c:pt>
                <c:pt idx="25138">
                  <c:v>-81</c:v>
                </c:pt>
                <c:pt idx="25139">
                  <c:v>-80.5266272189349</c:v>
                </c:pt>
                <c:pt idx="25140">
                  <c:v>-80.0059171597633</c:v>
                </c:pt>
                <c:pt idx="25141">
                  <c:v>-79.4585798816568</c:v>
                </c:pt>
                <c:pt idx="25142">
                  <c:v>-78.8579881656805</c:v>
                </c:pt>
                <c:pt idx="25143">
                  <c:v>-78.198224852071</c:v>
                </c:pt>
                <c:pt idx="25144">
                  <c:v>-77.5147928994083</c:v>
                </c:pt>
                <c:pt idx="25145">
                  <c:v>-76.7899408284024</c:v>
                </c:pt>
                <c:pt idx="25146">
                  <c:v>-76.0295857988166</c:v>
                </c:pt>
                <c:pt idx="25147">
                  <c:v>-75.2011834319527</c:v>
                </c:pt>
                <c:pt idx="25148">
                  <c:v>-74.3727810650888</c:v>
                </c:pt>
                <c:pt idx="25149">
                  <c:v>-73.5207100591716</c:v>
                </c:pt>
                <c:pt idx="25150">
                  <c:v>-72.6568047337278</c:v>
                </c:pt>
                <c:pt idx="25151">
                  <c:v>-71.8284023668639</c:v>
                </c:pt>
                <c:pt idx="25152">
                  <c:v>-71.0443786982249</c:v>
                </c:pt>
                <c:pt idx="25153">
                  <c:v>-70.3047337278107</c:v>
                </c:pt>
                <c:pt idx="25154">
                  <c:v>-69.594674556213</c:v>
                </c:pt>
                <c:pt idx="25155">
                  <c:v>-68.9763313609467</c:v>
                </c:pt>
                <c:pt idx="25156">
                  <c:v>-68.4674556213018</c:v>
                </c:pt>
                <c:pt idx="25157">
                  <c:v>-68.0502958579882</c:v>
                </c:pt>
                <c:pt idx="25158">
                  <c:v>-67.7278106508876</c:v>
                </c:pt>
                <c:pt idx="25159">
                  <c:v>-67.4852071005917</c:v>
                </c:pt>
                <c:pt idx="25160">
                  <c:v>-67.3491124260355</c:v>
                </c:pt>
                <c:pt idx="25161">
                  <c:v>-67.2899408284024</c:v>
                </c:pt>
                <c:pt idx="25162">
                  <c:v>-67.3224852071006</c:v>
                </c:pt>
                <c:pt idx="25163">
                  <c:v>-67.405325443787</c:v>
                </c:pt>
                <c:pt idx="25164">
                  <c:v>-67.5414201183432</c:v>
                </c:pt>
                <c:pt idx="25165">
                  <c:v>-67.7278106508876</c:v>
                </c:pt>
                <c:pt idx="25166">
                  <c:v>-67.9940828402367</c:v>
                </c:pt>
                <c:pt idx="25167">
                  <c:v>-68.3195266272189</c:v>
                </c:pt>
                <c:pt idx="25168">
                  <c:v>-68.6804733727811</c:v>
                </c:pt>
                <c:pt idx="25169">
                  <c:v>-69.0769230769231</c:v>
                </c:pt>
                <c:pt idx="25170">
                  <c:v>-69.508875739645</c:v>
                </c:pt>
                <c:pt idx="25171">
                  <c:v>-69.9970414201183</c:v>
                </c:pt>
                <c:pt idx="25172">
                  <c:v>-70.5384615384616</c:v>
                </c:pt>
                <c:pt idx="25173">
                  <c:v>-71.1449704142012</c:v>
                </c:pt>
                <c:pt idx="25174">
                  <c:v>-71.8076923076923</c:v>
                </c:pt>
                <c:pt idx="25175">
                  <c:v>-72.5562130177515</c:v>
                </c:pt>
                <c:pt idx="25176">
                  <c:v>-73.3934911242604</c:v>
                </c:pt>
                <c:pt idx="25177">
                  <c:v>-74.2869822485207</c:v>
                </c:pt>
                <c:pt idx="25178">
                  <c:v>-75.1893491124261</c:v>
                </c:pt>
                <c:pt idx="25179">
                  <c:v>-76.0769230769231</c:v>
                </c:pt>
                <c:pt idx="25180">
                  <c:v>-76.9970414201184</c:v>
                </c:pt>
                <c:pt idx="25181">
                  <c:v>-77.9260355029586</c:v>
                </c:pt>
                <c:pt idx="25182">
                  <c:v>-78.8076923076923</c:v>
                </c:pt>
                <c:pt idx="25183">
                  <c:v>-79.6390532544379</c:v>
                </c:pt>
                <c:pt idx="25184">
                  <c:v>-80.4289940828402</c:v>
                </c:pt>
                <c:pt idx="25185">
                  <c:v>-81.189349112426</c:v>
                </c:pt>
                <c:pt idx="25186">
                  <c:v>-81.9319526627219</c:v>
                </c:pt>
                <c:pt idx="25187">
                  <c:v>-82.6568047337278</c:v>
                </c:pt>
                <c:pt idx="25188">
                  <c:v>-83.3343195266272</c:v>
                </c:pt>
                <c:pt idx="25189">
                  <c:v>-83.9970414201183</c:v>
                </c:pt>
                <c:pt idx="25190">
                  <c:v>-84.6597633136095</c:v>
                </c:pt>
                <c:pt idx="25191">
                  <c:v>-85.301775147929</c:v>
                </c:pt>
                <c:pt idx="25192">
                  <c:v>-85.9230769230769</c:v>
                </c:pt>
                <c:pt idx="25193">
                  <c:v>-86.5266272189349</c:v>
                </c:pt>
                <c:pt idx="25194">
                  <c:v>-87.103550295858</c:v>
                </c:pt>
                <c:pt idx="25195">
                  <c:v>-87.6656804733728</c:v>
                </c:pt>
                <c:pt idx="25196">
                  <c:v>-88.1834319526627</c:v>
                </c:pt>
                <c:pt idx="25197">
                  <c:v>-88.6449704142012</c:v>
                </c:pt>
                <c:pt idx="25198">
                  <c:v>-89.0621301775148</c:v>
                </c:pt>
                <c:pt idx="25199">
                  <c:v>-89.4260355029586</c:v>
                </c:pt>
                <c:pt idx="25200">
                  <c:v>-89.707100591716</c:v>
                </c:pt>
                <c:pt idx="25201">
                  <c:v>-89.9112426035503</c:v>
                </c:pt>
                <c:pt idx="25202">
                  <c:v>-90.008875739645</c:v>
                </c:pt>
                <c:pt idx="25203">
                  <c:v>-90.008875739645</c:v>
                </c:pt>
                <c:pt idx="25204">
                  <c:v>-89.991124260355</c:v>
                </c:pt>
                <c:pt idx="25205">
                  <c:v>-89.9881656804734</c:v>
                </c:pt>
                <c:pt idx="25206">
                  <c:v>-89.9467455621302</c:v>
                </c:pt>
                <c:pt idx="25207">
                  <c:v>-89.8905325443787</c:v>
                </c:pt>
                <c:pt idx="25208">
                  <c:v>-89.8402366863905</c:v>
                </c:pt>
                <c:pt idx="25209">
                  <c:v>-89.8461538461538</c:v>
                </c:pt>
                <c:pt idx="25210">
                  <c:v>-89.8934911242604</c:v>
                </c:pt>
                <c:pt idx="25211">
                  <c:v>-89.9556213017751</c:v>
                </c:pt>
                <c:pt idx="25212">
                  <c:v>-90.0118343195266</c:v>
                </c:pt>
                <c:pt idx="25213">
                  <c:v>-90.094674556213</c:v>
                </c:pt>
                <c:pt idx="25214">
                  <c:v>-90.2100591715976</c:v>
                </c:pt>
                <c:pt idx="25215">
                  <c:v>-90.3550295857988</c:v>
                </c:pt>
                <c:pt idx="25216">
                  <c:v>-90.5207100591716</c:v>
                </c:pt>
                <c:pt idx="25217">
                  <c:v>-90.7041420118343</c:v>
                </c:pt>
                <c:pt idx="25218">
                  <c:v>-90.8550295857988</c:v>
                </c:pt>
                <c:pt idx="25219">
                  <c:v>-90.9911242603551</c:v>
                </c:pt>
                <c:pt idx="25220">
                  <c:v>-91.1420118343196</c:v>
                </c:pt>
                <c:pt idx="25221">
                  <c:v>-91.292899408284</c:v>
                </c:pt>
                <c:pt idx="25222">
                  <c:v>-91.4437869822486</c:v>
                </c:pt>
                <c:pt idx="25223">
                  <c:v>-91.6213017751479</c:v>
                </c:pt>
                <c:pt idx="25224">
                  <c:v>-91.8254437869823</c:v>
                </c:pt>
                <c:pt idx="25225">
                  <c:v>-92.0147928994083</c:v>
                </c:pt>
                <c:pt idx="25226">
                  <c:v>-92.1923076923077</c:v>
                </c:pt>
                <c:pt idx="25227">
                  <c:v>-92.3431952662722</c:v>
                </c:pt>
                <c:pt idx="25228">
                  <c:v>-92.508875739645</c:v>
                </c:pt>
                <c:pt idx="25229">
                  <c:v>-92.6568047337278</c:v>
                </c:pt>
                <c:pt idx="25230">
                  <c:v>-92.7662721893491</c:v>
                </c:pt>
                <c:pt idx="25231">
                  <c:v>-92.8579881656805</c:v>
                </c:pt>
                <c:pt idx="25232">
                  <c:v>-92.9763313609467</c:v>
                </c:pt>
                <c:pt idx="25233">
                  <c:v>-93.0769230769231</c:v>
                </c:pt>
                <c:pt idx="25234">
                  <c:v>-93.2041420118343</c:v>
                </c:pt>
                <c:pt idx="25235">
                  <c:v>-93.3254437869823</c:v>
                </c:pt>
                <c:pt idx="25236">
                  <c:v>-93.4467455621302</c:v>
                </c:pt>
                <c:pt idx="25237">
                  <c:v>-93.5769230769231</c:v>
                </c:pt>
                <c:pt idx="25238">
                  <c:v>-93.7278106508876</c:v>
                </c:pt>
                <c:pt idx="25239">
                  <c:v>-93.8994082840237</c:v>
                </c:pt>
                <c:pt idx="25240">
                  <c:v>-94.1420118343195</c:v>
                </c:pt>
                <c:pt idx="25241">
                  <c:v>-94.4349112426036</c:v>
                </c:pt>
                <c:pt idx="25242">
                  <c:v>-94.7721893491125</c:v>
                </c:pt>
                <c:pt idx="25243">
                  <c:v>-95.1834319526627</c:v>
                </c:pt>
                <c:pt idx="25244">
                  <c:v>-95.6331360946746</c:v>
                </c:pt>
                <c:pt idx="25245">
                  <c:v>-96.0917159763314</c:v>
                </c:pt>
                <c:pt idx="25246">
                  <c:v>-96.5710059171598</c:v>
                </c:pt>
                <c:pt idx="25247">
                  <c:v>-97.0591715976332</c:v>
                </c:pt>
                <c:pt idx="25248">
                  <c:v>-97.5917159763314</c:v>
                </c:pt>
                <c:pt idx="25249">
                  <c:v>-98.1183431952663</c:v>
                </c:pt>
                <c:pt idx="25250">
                  <c:v>-98.6538461538462</c:v>
                </c:pt>
                <c:pt idx="25251">
                  <c:v>-99.2573964497042</c:v>
                </c:pt>
                <c:pt idx="25252">
                  <c:v>-99.9112426035503</c:v>
                </c:pt>
                <c:pt idx="25253">
                  <c:v>-100.55325443787</c:v>
                </c:pt>
                <c:pt idx="25254">
                  <c:v>-101.162721893491</c:v>
                </c:pt>
                <c:pt idx="25255">
                  <c:v>-101.792899408284</c:v>
                </c:pt>
                <c:pt idx="25256">
                  <c:v>-102.431952662722</c:v>
                </c:pt>
                <c:pt idx="25257">
                  <c:v>-103.068047337278</c:v>
                </c:pt>
                <c:pt idx="25258">
                  <c:v>-103.698224852071</c:v>
                </c:pt>
                <c:pt idx="25259">
                  <c:v>-104.331360946746</c:v>
                </c:pt>
                <c:pt idx="25260">
                  <c:v>-104.917159763314</c:v>
                </c:pt>
                <c:pt idx="25261">
                  <c:v>-105.44674556213</c:v>
                </c:pt>
                <c:pt idx="25262">
                  <c:v>-105.943786982248</c:v>
                </c:pt>
                <c:pt idx="25263">
                  <c:v>-106.39349112426</c:v>
                </c:pt>
                <c:pt idx="25264">
                  <c:v>-106.775147928994</c:v>
                </c:pt>
                <c:pt idx="25265">
                  <c:v>-107.10650887574</c:v>
                </c:pt>
                <c:pt idx="25266">
                  <c:v>-107.369822485207</c:v>
                </c:pt>
                <c:pt idx="25267">
                  <c:v>-107.585798816568</c:v>
                </c:pt>
                <c:pt idx="25268">
                  <c:v>-107.742603550296</c:v>
                </c:pt>
                <c:pt idx="25269">
                  <c:v>-107.801775147929</c:v>
                </c:pt>
                <c:pt idx="25270">
                  <c:v>-107.831360946746</c:v>
                </c:pt>
                <c:pt idx="25271">
                  <c:v>-107.822485207101</c:v>
                </c:pt>
                <c:pt idx="25272">
                  <c:v>-107.742603550296</c:v>
                </c:pt>
                <c:pt idx="25273">
                  <c:v>-107.609467455621</c:v>
                </c:pt>
                <c:pt idx="25274">
                  <c:v>-107.42899408284</c:v>
                </c:pt>
                <c:pt idx="25275">
                  <c:v>-107.192307692308</c:v>
                </c:pt>
                <c:pt idx="25276">
                  <c:v>-106.89349112426</c:v>
                </c:pt>
                <c:pt idx="25277">
                  <c:v>-106.514792899408</c:v>
                </c:pt>
                <c:pt idx="25278">
                  <c:v>-106.047337278107</c:v>
                </c:pt>
                <c:pt idx="25279">
                  <c:v>-105.573964497041</c:v>
                </c:pt>
                <c:pt idx="25280">
                  <c:v>-105.065088757396</c:v>
                </c:pt>
                <c:pt idx="25281">
                  <c:v>-104.526627218935</c:v>
                </c:pt>
                <c:pt idx="25282">
                  <c:v>-103.955621301775</c:v>
                </c:pt>
                <c:pt idx="25283">
                  <c:v>-103.334319526627</c:v>
                </c:pt>
                <c:pt idx="25284">
                  <c:v>-102.671597633136</c:v>
                </c:pt>
                <c:pt idx="25285">
                  <c:v>-101.970414201183</c:v>
                </c:pt>
                <c:pt idx="25286">
                  <c:v>-101.269230769231</c:v>
                </c:pt>
                <c:pt idx="25287">
                  <c:v>-100.526627218935</c:v>
                </c:pt>
                <c:pt idx="25288">
                  <c:v>-99.7485207100592</c:v>
                </c:pt>
                <c:pt idx="25289">
                  <c:v>-98.9585798816568</c:v>
                </c:pt>
                <c:pt idx="25290">
                  <c:v>-98.1834319526628</c:v>
                </c:pt>
                <c:pt idx="25291">
                  <c:v>-97.3875739644971</c:v>
                </c:pt>
                <c:pt idx="25292">
                  <c:v>-96.5414201183432</c:v>
                </c:pt>
                <c:pt idx="25293">
                  <c:v>-95.6213017751479</c:v>
                </c:pt>
                <c:pt idx="25294">
                  <c:v>-94.6213017751479</c:v>
                </c:pt>
                <c:pt idx="25295">
                  <c:v>-93.594674556213</c:v>
                </c:pt>
                <c:pt idx="25296">
                  <c:v>-92.5355029585799</c:v>
                </c:pt>
                <c:pt idx="25297">
                  <c:v>-91.4467455621302</c:v>
                </c:pt>
                <c:pt idx="25298">
                  <c:v>-90.3905325443787</c:v>
                </c:pt>
                <c:pt idx="25299">
                  <c:v>-89.3402366863905</c:v>
                </c:pt>
                <c:pt idx="25300">
                  <c:v>-88.2810650887574</c:v>
                </c:pt>
                <c:pt idx="25301">
                  <c:v>-87.2307692307692</c:v>
                </c:pt>
                <c:pt idx="25302">
                  <c:v>-86.1715976331361</c:v>
                </c:pt>
                <c:pt idx="25303">
                  <c:v>-85.1183431952663</c:v>
                </c:pt>
                <c:pt idx="25304">
                  <c:v>-84.1242603550296</c:v>
                </c:pt>
                <c:pt idx="25305">
                  <c:v>-83.1508875739645</c:v>
                </c:pt>
                <c:pt idx="25306">
                  <c:v>-82.2781065088757</c:v>
                </c:pt>
                <c:pt idx="25307">
                  <c:v>-81.4704142011834</c:v>
                </c:pt>
                <c:pt idx="25308">
                  <c:v>-80.6834319526627</c:v>
                </c:pt>
                <c:pt idx="25309">
                  <c:v>-79.9319526627219</c:v>
                </c:pt>
                <c:pt idx="25310">
                  <c:v>-79.2130177514793</c:v>
                </c:pt>
                <c:pt idx="25311">
                  <c:v>-78.5029585798817</c:v>
                </c:pt>
                <c:pt idx="25312">
                  <c:v>-77.7988165680473</c:v>
                </c:pt>
                <c:pt idx="25313">
                  <c:v>-77.1627218934911</c:v>
                </c:pt>
                <c:pt idx="25314">
                  <c:v>-76.5739644970414</c:v>
                </c:pt>
                <c:pt idx="25315">
                  <c:v>-75.9940828402367</c:v>
                </c:pt>
                <c:pt idx="25316">
                  <c:v>-75.3757396449704</c:v>
                </c:pt>
                <c:pt idx="25317">
                  <c:v>-74.7248520710059</c:v>
                </c:pt>
                <c:pt idx="25318">
                  <c:v>-74.0739644970414</c:v>
                </c:pt>
                <c:pt idx="25319">
                  <c:v>-73.4319526627219</c:v>
                </c:pt>
                <c:pt idx="25320">
                  <c:v>-72.8284023668639</c:v>
                </c:pt>
                <c:pt idx="25321">
                  <c:v>-72.2633136094675</c:v>
                </c:pt>
                <c:pt idx="25322">
                  <c:v>-71.7455621301775</c:v>
                </c:pt>
                <c:pt idx="25323">
                  <c:v>-71.2485207100592</c:v>
                </c:pt>
                <c:pt idx="25324">
                  <c:v>-70.7307692307692</c:v>
                </c:pt>
                <c:pt idx="25325">
                  <c:v>-70.2426035502959</c:v>
                </c:pt>
                <c:pt idx="25326">
                  <c:v>-69.7692307692308</c:v>
                </c:pt>
                <c:pt idx="25327">
                  <c:v>-69.3195266272189</c:v>
                </c:pt>
                <c:pt idx="25328">
                  <c:v>-68.9378698224852</c:v>
                </c:pt>
                <c:pt idx="25329">
                  <c:v>-68.6420118343195</c:v>
                </c:pt>
                <c:pt idx="25330">
                  <c:v>-68.4023668639053</c:v>
                </c:pt>
                <c:pt idx="25331">
                  <c:v>-68.189349112426</c:v>
                </c:pt>
                <c:pt idx="25332">
                  <c:v>-67.9437869822485</c:v>
                </c:pt>
                <c:pt idx="25333">
                  <c:v>-67.6952662721894</c:v>
                </c:pt>
                <c:pt idx="25334">
                  <c:v>-67.4674556213018</c:v>
                </c:pt>
                <c:pt idx="25335">
                  <c:v>-67.207100591716</c:v>
                </c:pt>
                <c:pt idx="25336">
                  <c:v>-66.9497041420118</c:v>
                </c:pt>
                <c:pt idx="25337">
                  <c:v>-66.7485207100592</c:v>
                </c:pt>
                <c:pt idx="25338">
                  <c:v>-66.5621301775148</c:v>
                </c:pt>
                <c:pt idx="25339">
                  <c:v>-66.3698224852071</c:v>
                </c:pt>
                <c:pt idx="25340">
                  <c:v>-66.1597633136095</c:v>
                </c:pt>
                <c:pt idx="25341">
                  <c:v>-65.9526627218935</c:v>
                </c:pt>
                <c:pt idx="25342">
                  <c:v>-65.7426035502959</c:v>
                </c:pt>
                <c:pt idx="25343">
                  <c:v>-65.5562130177515</c:v>
                </c:pt>
                <c:pt idx="25344">
                  <c:v>-65.4112426035503</c:v>
                </c:pt>
                <c:pt idx="25345">
                  <c:v>-65.3165680473373</c:v>
                </c:pt>
                <c:pt idx="25346">
                  <c:v>-65.2485207100592</c:v>
                </c:pt>
                <c:pt idx="25347">
                  <c:v>-65.198224852071</c:v>
                </c:pt>
                <c:pt idx="25348">
                  <c:v>-65.1715976331361</c:v>
                </c:pt>
                <c:pt idx="25349">
                  <c:v>-65.1863905325444</c:v>
                </c:pt>
                <c:pt idx="25350">
                  <c:v>-65.2248520710059</c:v>
                </c:pt>
                <c:pt idx="25351">
                  <c:v>-65.2751479289941</c:v>
                </c:pt>
                <c:pt idx="25352">
                  <c:v>-65.3550295857988</c:v>
                </c:pt>
                <c:pt idx="25353">
                  <c:v>-65.4970414201183</c:v>
                </c:pt>
                <c:pt idx="25354">
                  <c:v>-65.6627218934911</c:v>
                </c:pt>
                <c:pt idx="25355">
                  <c:v>-65.8343195266272</c:v>
                </c:pt>
                <c:pt idx="25356">
                  <c:v>-66.0118343195266</c:v>
                </c:pt>
                <c:pt idx="25357">
                  <c:v>-66.2189349112426</c:v>
                </c:pt>
                <c:pt idx="25358">
                  <c:v>-66.4556213017752</c:v>
                </c:pt>
                <c:pt idx="25359">
                  <c:v>-66.707100591716</c:v>
                </c:pt>
                <c:pt idx="25360">
                  <c:v>-66.9822485207101</c:v>
                </c:pt>
                <c:pt idx="25361">
                  <c:v>-67.3165680473373</c:v>
                </c:pt>
                <c:pt idx="25362">
                  <c:v>-67.6686390532544</c:v>
                </c:pt>
                <c:pt idx="25363">
                  <c:v>-68.0147928994083</c:v>
                </c:pt>
                <c:pt idx="25364">
                  <c:v>-68.3757396449704</c:v>
                </c:pt>
                <c:pt idx="25365">
                  <c:v>-68.7455621301775</c:v>
                </c:pt>
                <c:pt idx="25366">
                  <c:v>-69.1094674556213</c:v>
                </c:pt>
                <c:pt idx="25367">
                  <c:v>-69.48224852071</c:v>
                </c:pt>
                <c:pt idx="25368">
                  <c:v>-69.9230769230769</c:v>
                </c:pt>
                <c:pt idx="25369">
                  <c:v>-70.3846153846154</c:v>
                </c:pt>
                <c:pt idx="25370">
                  <c:v>-70.8402366863905</c:v>
                </c:pt>
                <c:pt idx="25371">
                  <c:v>-71.3076923076923</c:v>
                </c:pt>
                <c:pt idx="25372">
                  <c:v>-71.7899408284024</c:v>
                </c:pt>
                <c:pt idx="25373">
                  <c:v>-72.2692307692308</c:v>
                </c:pt>
                <c:pt idx="25374">
                  <c:v>-72.7307692307692</c:v>
                </c:pt>
                <c:pt idx="25375">
                  <c:v>-73.1804733727811</c:v>
                </c:pt>
                <c:pt idx="25376">
                  <c:v>-73.6508875739645</c:v>
                </c:pt>
                <c:pt idx="25377">
                  <c:v>-74.1094674556213</c:v>
                </c:pt>
                <c:pt idx="25378">
                  <c:v>-74.5562130177515</c:v>
                </c:pt>
                <c:pt idx="25379">
                  <c:v>-74.9822485207101</c:v>
                </c:pt>
                <c:pt idx="25380">
                  <c:v>-75.3698224852071</c:v>
                </c:pt>
                <c:pt idx="25381">
                  <c:v>-75.6923076923077</c:v>
                </c:pt>
                <c:pt idx="25382">
                  <c:v>-75.9940828402367</c:v>
                </c:pt>
                <c:pt idx="25383">
                  <c:v>-76.2810650887574</c:v>
                </c:pt>
                <c:pt idx="25384">
                  <c:v>-76.5650887573965</c:v>
                </c:pt>
                <c:pt idx="25385">
                  <c:v>-76.8491124260355</c:v>
                </c:pt>
                <c:pt idx="25386">
                  <c:v>-77.1390532544379</c:v>
                </c:pt>
                <c:pt idx="25387">
                  <c:v>-77.4319526627219</c:v>
                </c:pt>
                <c:pt idx="25388">
                  <c:v>-77.7337278106509</c:v>
                </c:pt>
                <c:pt idx="25389">
                  <c:v>-78.0325443786982</c:v>
                </c:pt>
                <c:pt idx="25390">
                  <c:v>-78.3520710059172</c:v>
                </c:pt>
                <c:pt idx="25391">
                  <c:v>-78.6923076923077</c:v>
                </c:pt>
                <c:pt idx="25392">
                  <c:v>-79.0650887573964</c:v>
                </c:pt>
                <c:pt idx="25393">
                  <c:v>-79.4763313609468</c:v>
                </c:pt>
                <c:pt idx="25394">
                  <c:v>-79.905325443787</c:v>
                </c:pt>
                <c:pt idx="25395">
                  <c:v>-80.3461538461538</c:v>
                </c:pt>
                <c:pt idx="25396">
                  <c:v>-80.8047337278106</c:v>
                </c:pt>
                <c:pt idx="25397">
                  <c:v>-81.2603550295858</c:v>
                </c:pt>
                <c:pt idx="25398">
                  <c:v>-81.7278106508876</c:v>
                </c:pt>
                <c:pt idx="25399">
                  <c:v>-82.215976331361</c:v>
                </c:pt>
                <c:pt idx="25400">
                  <c:v>-82.7100591715977</c:v>
                </c:pt>
                <c:pt idx="25401">
                  <c:v>-83.2455621301775</c:v>
                </c:pt>
                <c:pt idx="25402">
                  <c:v>-83.792899408284</c:v>
                </c:pt>
                <c:pt idx="25403">
                  <c:v>-84.3698224852071</c:v>
                </c:pt>
                <c:pt idx="25404">
                  <c:v>-84.9911242603551</c:v>
                </c:pt>
                <c:pt idx="25405">
                  <c:v>-85.6301775147929</c:v>
                </c:pt>
                <c:pt idx="25406">
                  <c:v>-86.301775147929</c:v>
                </c:pt>
                <c:pt idx="25407">
                  <c:v>-87.008875739645</c:v>
                </c:pt>
                <c:pt idx="25408">
                  <c:v>-87.7366863905326</c:v>
                </c:pt>
                <c:pt idx="25409">
                  <c:v>-88.4704142011834</c:v>
                </c:pt>
                <c:pt idx="25410">
                  <c:v>-89.198224852071</c:v>
                </c:pt>
                <c:pt idx="25411">
                  <c:v>-89.9201183431953</c:v>
                </c:pt>
                <c:pt idx="25412">
                  <c:v>-90.6242603550296</c:v>
                </c:pt>
                <c:pt idx="25413">
                  <c:v>-91.3224852071006</c:v>
                </c:pt>
                <c:pt idx="25414">
                  <c:v>-91.9881656804734</c:v>
                </c:pt>
                <c:pt idx="25415">
                  <c:v>-92.6538461538462</c:v>
                </c:pt>
                <c:pt idx="25416">
                  <c:v>-93.3047337278106</c:v>
                </c:pt>
                <c:pt idx="25417">
                  <c:v>-93.9082840236686</c:v>
                </c:pt>
                <c:pt idx="25418">
                  <c:v>-94.491124260355</c:v>
                </c:pt>
                <c:pt idx="25419">
                  <c:v>-95.0384615384615</c:v>
                </c:pt>
                <c:pt idx="25420">
                  <c:v>-95.5473372781065</c:v>
                </c:pt>
                <c:pt idx="25421">
                  <c:v>-96.0147928994083</c:v>
                </c:pt>
                <c:pt idx="25422">
                  <c:v>-96.4349112426035</c:v>
                </c:pt>
                <c:pt idx="25423">
                  <c:v>-96.8224852071006</c:v>
                </c:pt>
                <c:pt idx="25424">
                  <c:v>-97.1449704142012</c:v>
                </c:pt>
                <c:pt idx="25425">
                  <c:v>-97.405325443787</c:v>
                </c:pt>
                <c:pt idx="25426">
                  <c:v>-97.6065088757397</c:v>
                </c:pt>
                <c:pt idx="25427">
                  <c:v>-97.715976331361</c:v>
                </c:pt>
                <c:pt idx="25428">
                  <c:v>-97.7218934911243</c:v>
                </c:pt>
                <c:pt idx="25429">
                  <c:v>-97.6183431952663</c:v>
                </c:pt>
                <c:pt idx="25430">
                  <c:v>-97.3905325443787</c:v>
                </c:pt>
                <c:pt idx="25431">
                  <c:v>-97.0355029585799</c:v>
                </c:pt>
                <c:pt idx="25432">
                  <c:v>-96.5710059171598</c:v>
                </c:pt>
                <c:pt idx="25433">
                  <c:v>-95.9940828402367</c:v>
                </c:pt>
                <c:pt idx="25434">
                  <c:v>-95.3136094674556</c:v>
                </c:pt>
                <c:pt idx="25435">
                  <c:v>-94.5798816568047</c:v>
                </c:pt>
                <c:pt idx="25436">
                  <c:v>-93.7751479289941</c:v>
                </c:pt>
                <c:pt idx="25437">
                  <c:v>-92.8994082840237</c:v>
                </c:pt>
                <c:pt idx="25438">
                  <c:v>-91.9704142011834</c:v>
                </c:pt>
                <c:pt idx="25439">
                  <c:v>-90.9852071005917</c:v>
                </c:pt>
                <c:pt idx="25440">
                  <c:v>-89.9408284023668</c:v>
                </c:pt>
                <c:pt idx="25441">
                  <c:v>-88.8136094674556</c:v>
                </c:pt>
                <c:pt idx="25442">
                  <c:v>-87.6183431952662</c:v>
                </c:pt>
                <c:pt idx="25443">
                  <c:v>-86.3905325443787</c:v>
                </c:pt>
                <c:pt idx="25444">
                  <c:v>-85.1153846153846</c:v>
                </c:pt>
                <c:pt idx="25445">
                  <c:v>-83.7899408284024</c:v>
                </c:pt>
                <c:pt idx="25446">
                  <c:v>-82.4349112426036</c:v>
                </c:pt>
                <c:pt idx="25447">
                  <c:v>-81.0266272189349</c:v>
                </c:pt>
                <c:pt idx="25448">
                  <c:v>-79.5443786982249</c:v>
                </c:pt>
                <c:pt idx="25449">
                  <c:v>-77.9970414201184</c:v>
                </c:pt>
                <c:pt idx="25450">
                  <c:v>-76.4082840236687</c:v>
                </c:pt>
                <c:pt idx="25451">
                  <c:v>-74.7721893491124</c:v>
                </c:pt>
                <c:pt idx="25452">
                  <c:v>-73.1005917159763</c:v>
                </c:pt>
                <c:pt idx="25453">
                  <c:v>-71.4408284023669</c:v>
                </c:pt>
                <c:pt idx="25454">
                  <c:v>-69.8372781065089</c:v>
                </c:pt>
                <c:pt idx="25455">
                  <c:v>-68.2603550295858</c:v>
                </c:pt>
                <c:pt idx="25456">
                  <c:v>-66.7189349112426</c:v>
                </c:pt>
                <c:pt idx="25457">
                  <c:v>-65.207100591716</c:v>
                </c:pt>
                <c:pt idx="25458">
                  <c:v>-63.7278106508876</c:v>
                </c:pt>
                <c:pt idx="25459">
                  <c:v>-62.2869822485207</c:v>
                </c:pt>
                <c:pt idx="25460">
                  <c:v>-60.8994082840237</c:v>
                </c:pt>
                <c:pt idx="25461">
                  <c:v>-59.5295857988166</c:v>
                </c:pt>
                <c:pt idx="25462">
                  <c:v>-58.189349112426</c:v>
                </c:pt>
                <c:pt idx="25463">
                  <c:v>-56.896449704142</c:v>
                </c:pt>
                <c:pt idx="25464">
                  <c:v>-55.6479289940828</c:v>
                </c:pt>
                <c:pt idx="25465">
                  <c:v>-54.4497041420118</c:v>
                </c:pt>
                <c:pt idx="25466">
                  <c:v>-53.3195266272189</c:v>
                </c:pt>
                <c:pt idx="25467">
                  <c:v>-52.2455621301775</c:v>
                </c:pt>
                <c:pt idx="25468">
                  <c:v>-51.2248520710059</c:v>
                </c:pt>
                <c:pt idx="25469">
                  <c:v>-50.2544378698225</c:v>
                </c:pt>
                <c:pt idx="25470">
                  <c:v>-49.3343195266272</c:v>
                </c:pt>
                <c:pt idx="25471">
                  <c:v>-48.4763313609468</c:v>
                </c:pt>
                <c:pt idx="25472">
                  <c:v>-47.6834319526627</c:v>
                </c:pt>
                <c:pt idx="25473">
                  <c:v>-47.0059171597633</c:v>
                </c:pt>
                <c:pt idx="25474">
                  <c:v>-46.4437869822485</c:v>
                </c:pt>
                <c:pt idx="25475">
                  <c:v>-45.9822485207101</c:v>
                </c:pt>
                <c:pt idx="25476">
                  <c:v>-45.603550295858</c:v>
                </c:pt>
                <c:pt idx="25477">
                  <c:v>-45.301775147929</c:v>
                </c:pt>
                <c:pt idx="25478">
                  <c:v>-45.0710059171598</c:v>
                </c:pt>
                <c:pt idx="25479">
                  <c:v>-44.8786982248521</c:v>
                </c:pt>
                <c:pt idx="25480">
                  <c:v>-44.7218934911242</c:v>
                </c:pt>
                <c:pt idx="25481">
                  <c:v>-44.6301775147929</c:v>
                </c:pt>
                <c:pt idx="25482">
                  <c:v>-44.6094674556213</c:v>
                </c:pt>
                <c:pt idx="25483">
                  <c:v>-44.6834319526627</c:v>
                </c:pt>
                <c:pt idx="25484">
                  <c:v>-44.8520710059172</c:v>
                </c:pt>
                <c:pt idx="25485">
                  <c:v>-45.0976331360947</c:v>
                </c:pt>
                <c:pt idx="25486">
                  <c:v>-45.3846153846154</c:v>
                </c:pt>
                <c:pt idx="25487">
                  <c:v>-45.7248520710059</c:v>
                </c:pt>
                <c:pt idx="25488">
                  <c:v>-46.1301775147929</c:v>
                </c:pt>
                <c:pt idx="25489">
                  <c:v>-46.6005917159763</c:v>
                </c:pt>
                <c:pt idx="25490">
                  <c:v>-47.1301775147929</c:v>
                </c:pt>
                <c:pt idx="25491">
                  <c:v>-47.7189349112426</c:v>
                </c:pt>
                <c:pt idx="25492">
                  <c:v>-48.3550295857988</c:v>
                </c:pt>
                <c:pt idx="25493">
                  <c:v>-49.0147928994083</c:v>
                </c:pt>
                <c:pt idx="25494">
                  <c:v>-49.7011834319527</c:v>
                </c:pt>
                <c:pt idx="25495">
                  <c:v>-50.4082840236686</c:v>
                </c:pt>
                <c:pt idx="25496">
                  <c:v>-51.1479289940828</c:v>
                </c:pt>
                <c:pt idx="25497">
                  <c:v>-51.8934911242604</c:v>
                </c:pt>
                <c:pt idx="25498">
                  <c:v>-52.6420118343195</c:v>
                </c:pt>
                <c:pt idx="25499">
                  <c:v>-53.3846153846154</c:v>
                </c:pt>
                <c:pt idx="25500">
                  <c:v>-54.1360946745562</c:v>
                </c:pt>
                <c:pt idx="25501">
                  <c:v>-54.905325443787</c:v>
                </c:pt>
                <c:pt idx="25502">
                  <c:v>-55.6923076923077</c:v>
                </c:pt>
                <c:pt idx="25503">
                  <c:v>-56.5</c:v>
                </c:pt>
                <c:pt idx="25504">
                  <c:v>-57.3284023668639</c:v>
                </c:pt>
                <c:pt idx="25505">
                  <c:v>-58.1686390532544</c:v>
                </c:pt>
                <c:pt idx="25506">
                  <c:v>-59.0325443786982</c:v>
                </c:pt>
                <c:pt idx="25507">
                  <c:v>-59.896449704142</c:v>
                </c:pt>
                <c:pt idx="25508">
                  <c:v>-60.7426035502959</c:v>
                </c:pt>
                <c:pt idx="25509">
                  <c:v>-61.5591715976331</c:v>
                </c:pt>
                <c:pt idx="25510">
                  <c:v>-62.3224852071006</c:v>
                </c:pt>
                <c:pt idx="25511">
                  <c:v>-63.0414201183432</c:v>
                </c:pt>
                <c:pt idx="25512">
                  <c:v>-63.7307692307692</c:v>
                </c:pt>
                <c:pt idx="25513">
                  <c:v>-64.3934911242604</c:v>
                </c:pt>
                <c:pt idx="25514">
                  <c:v>-65.0177514792899</c:v>
                </c:pt>
                <c:pt idx="25515">
                  <c:v>-65.603550295858</c:v>
                </c:pt>
                <c:pt idx="25516">
                  <c:v>-66.1420118343195</c:v>
                </c:pt>
                <c:pt idx="25517">
                  <c:v>-66.6272189349113</c:v>
                </c:pt>
                <c:pt idx="25518">
                  <c:v>-67.0769230769231</c:v>
                </c:pt>
                <c:pt idx="25519">
                  <c:v>-67.5266272189349</c:v>
                </c:pt>
                <c:pt idx="25520">
                  <c:v>-67.9852071005917</c:v>
                </c:pt>
                <c:pt idx="25521">
                  <c:v>-68.4733727810651</c:v>
                </c:pt>
                <c:pt idx="25522">
                  <c:v>-68.9644970414201</c:v>
                </c:pt>
                <c:pt idx="25523">
                  <c:v>-69.4792899408284</c:v>
                </c:pt>
                <c:pt idx="25524">
                  <c:v>-70</c:v>
                </c:pt>
                <c:pt idx="25525">
                  <c:v>-70.5236686390533</c:v>
                </c:pt>
                <c:pt idx="25526">
                  <c:v>-71.0384615384616</c:v>
                </c:pt>
                <c:pt idx="25527">
                  <c:v>-71.5532544378698</c:v>
                </c:pt>
                <c:pt idx="25528">
                  <c:v>-72.0710059171598</c:v>
                </c:pt>
                <c:pt idx="25529">
                  <c:v>-72.603550295858</c:v>
                </c:pt>
                <c:pt idx="25530">
                  <c:v>-73.1449704142012</c:v>
                </c:pt>
                <c:pt idx="25531">
                  <c:v>-73.698224852071</c:v>
                </c:pt>
                <c:pt idx="25532">
                  <c:v>-74.2455621301775</c:v>
                </c:pt>
                <c:pt idx="25533">
                  <c:v>-74.810650887574</c:v>
                </c:pt>
                <c:pt idx="25534">
                  <c:v>-75.3698224852071</c:v>
                </c:pt>
                <c:pt idx="25535">
                  <c:v>-75.9349112426036</c:v>
                </c:pt>
                <c:pt idx="25536">
                  <c:v>-76.5147928994083</c:v>
                </c:pt>
                <c:pt idx="25537">
                  <c:v>-77.1390532544379</c:v>
                </c:pt>
                <c:pt idx="25538">
                  <c:v>-77.7751479289941</c:v>
                </c:pt>
                <c:pt idx="25539">
                  <c:v>-78.4201183431953</c:v>
                </c:pt>
                <c:pt idx="25540">
                  <c:v>-79.0769230769231</c:v>
                </c:pt>
                <c:pt idx="25541">
                  <c:v>-79.7366863905326</c:v>
                </c:pt>
                <c:pt idx="25542">
                  <c:v>-80.4023668639053</c:v>
                </c:pt>
                <c:pt idx="25543">
                  <c:v>-81.0650887573965</c:v>
                </c:pt>
                <c:pt idx="25544">
                  <c:v>-81.7278106508876</c:v>
                </c:pt>
                <c:pt idx="25545">
                  <c:v>-82.3934911242604</c:v>
                </c:pt>
                <c:pt idx="25546">
                  <c:v>-83.0532544378698</c:v>
                </c:pt>
                <c:pt idx="25547">
                  <c:v>-83.6952662721894</c:v>
                </c:pt>
                <c:pt idx="25548">
                  <c:v>-84.3431952662722</c:v>
                </c:pt>
                <c:pt idx="25549">
                  <c:v>-84.9970414201183</c:v>
                </c:pt>
                <c:pt idx="25550">
                  <c:v>-85.6508875739645</c:v>
                </c:pt>
                <c:pt idx="25551">
                  <c:v>-86.2958579881657</c:v>
                </c:pt>
                <c:pt idx="25552">
                  <c:v>-86.9497041420119</c:v>
                </c:pt>
                <c:pt idx="25553">
                  <c:v>-87.5739644970414</c:v>
                </c:pt>
                <c:pt idx="25554">
                  <c:v>-88.1627218934911</c:v>
                </c:pt>
                <c:pt idx="25555">
                  <c:v>-88.7189349112426</c:v>
                </c:pt>
                <c:pt idx="25556">
                  <c:v>-89.2426035502959</c:v>
                </c:pt>
                <c:pt idx="25557">
                  <c:v>-89.7337278106509</c:v>
                </c:pt>
                <c:pt idx="25558">
                  <c:v>-90.1745562130177</c:v>
                </c:pt>
                <c:pt idx="25559">
                  <c:v>-90.5502958579882</c:v>
                </c:pt>
                <c:pt idx="25560">
                  <c:v>-90.8905325443787</c:v>
                </c:pt>
                <c:pt idx="25561">
                  <c:v>-91.1952662721894</c:v>
                </c:pt>
                <c:pt idx="25562">
                  <c:v>-91.4585798816568</c:v>
                </c:pt>
                <c:pt idx="25563">
                  <c:v>-91.6508875739645</c:v>
                </c:pt>
                <c:pt idx="25564">
                  <c:v>-91.8195266272189</c:v>
                </c:pt>
                <c:pt idx="25565">
                  <c:v>-91.9349112426035</c:v>
                </c:pt>
                <c:pt idx="25566">
                  <c:v>-92.0147928994083</c:v>
                </c:pt>
                <c:pt idx="25567">
                  <c:v>-92.0591715976331</c:v>
                </c:pt>
                <c:pt idx="25568">
                  <c:v>-92.0650887573965</c:v>
                </c:pt>
                <c:pt idx="25569">
                  <c:v>-92.0621301775148</c:v>
                </c:pt>
                <c:pt idx="25570">
                  <c:v>-92.0325443786982</c:v>
                </c:pt>
                <c:pt idx="25571">
                  <c:v>-91.9556213017752</c:v>
                </c:pt>
                <c:pt idx="25572">
                  <c:v>-91.8224852071006</c:v>
                </c:pt>
                <c:pt idx="25573">
                  <c:v>-91.6242603550296</c:v>
                </c:pt>
                <c:pt idx="25574">
                  <c:v>-91.3313609467456</c:v>
                </c:pt>
                <c:pt idx="25575">
                  <c:v>-90.9467455621302</c:v>
                </c:pt>
                <c:pt idx="25576">
                  <c:v>-90.4763313609467</c:v>
                </c:pt>
                <c:pt idx="25577">
                  <c:v>-89.9349112426036</c:v>
                </c:pt>
                <c:pt idx="25578">
                  <c:v>-89.3165680473373</c:v>
                </c:pt>
                <c:pt idx="25579">
                  <c:v>-88.6272189349112</c:v>
                </c:pt>
                <c:pt idx="25580">
                  <c:v>-87.887573964497</c:v>
                </c:pt>
                <c:pt idx="25581">
                  <c:v>-87.0739644970414</c:v>
                </c:pt>
                <c:pt idx="25582">
                  <c:v>-86.189349112426</c:v>
                </c:pt>
                <c:pt idx="25583">
                  <c:v>-85.2248520710059</c:v>
                </c:pt>
                <c:pt idx="25584">
                  <c:v>-84.1923076923077</c:v>
                </c:pt>
                <c:pt idx="25585">
                  <c:v>-83.103550295858</c:v>
                </c:pt>
                <c:pt idx="25586">
                  <c:v>-81.9556213017752</c:v>
                </c:pt>
                <c:pt idx="25587">
                  <c:v>-80.7366863905325</c:v>
                </c:pt>
                <c:pt idx="25588">
                  <c:v>-79.4556213017751</c:v>
                </c:pt>
                <c:pt idx="25589">
                  <c:v>-78.1331360946746</c:v>
                </c:pt>
                <c:pt idx="25590">
                  <c:v>-76.715976331361</c:v>
                </c:pt>
                <c:pt idx="25591">
                  <c:v>-75.2396449704142</c:v>
                </c:pt>
                <c:pt idx="25592">
                  <c:v>-73.698224852071</c:v>
                </c:pt>
                <c:pt idx="25593">
                  <c:v>-72.094674556213</c:v>
                </c:pt>
                <c:pt idx="25594">
                  <c:v>-70.4497041420118</c:v>
                </c:pt>
                <c:pt idx="25595">
                  <c:v>-68.7248520710059</c:v>
                </c:pt>
                <c:pt idx="25596">
                  <c:v>-66.9556213017751</c:v>
                </c:pt>
                <c:pt idx="25597">
                  <c:v>-65.1568047337278</c:v>
                </c:pt>
                <c:pt idx="25598">
                  <c:v>-63.3254437869822</c:v>
                </c:pt>
                <c:pt idx="25599">
                  <c:v>-61.491124260355</c:v>
                </c:pt>
                <c:pt idx="25600">
                  <c:v>-59.6775147928994</c:v>
                </c:pt>
                <c:pt idx="25601">
                  <c:v>-57.8609467455621</c:v>
                </c:pt>
                <c:pt idx="25602">
                  <c:v>-56.0680473372781</c:v>
                </c:pt>
                <c:pt idx="25603">
                  <c:v>-54.3047337278107</c:v>
                </c:pt>
                <c:pt idx="25604">
                  <c:v>-52.5621301775148</c:v>
                </c:pt>
                <c:pt idx="25605">
                  <c:v>-50.8550295857988</c:v>
                </c:pt>
                <c:pt idx="25606">
                  <c:v>-49.1627218934911</c:v>
                </c:pt>
                <c:pt idx="25607">
                  <c:v>-47.4970414201183</c:v>
                </c:pt>
                <c:pt idx="25608">
                  <c:v>-45.8786982248521</c:v>
                </c:pt>
                <c:pt idx="25609">
                  <c:v>-44.2988165680473</c:v>
                </c:pt>
                <c:pt idx="25610">
                  <c:v>-42.7781065088757</c:v>
                </c:pt>
                <c:pt idx="25611">
                  <c:v>-41.3165680473373</c:v>
                </c:pt>
                <c:pt idx="25612">
                  <c:v>-39.8934911242604</c:v>
                </c:pt>
                <c:pt idx="25613">
                  <c:v>-38.5325443786982</c:v>
                </c:pt>
                <c:pt idx="25614">
                  <c:v>-37.2633136094675</c:v>
                </c:pt>
                <c:pt idx="25615">
                  <c:v>-36.0502958579882</c:v>
                </c:pt>
                <c:pt idx="25616">
                  <c:v>-34.9378698224852</c:v>
                </c:pt>
                <c:pt idx="25617">
                  <c:v>-33.9230769230769</c:v>
                </c:pt>
                <c:pt idx="25618">
                  <c:v>-33.0147928994083</c:v>
                </c:pt>
                <c:pt idx="25619">
                  <c:v>-32.1952662721893</c:v>
                </c:pt>
                <c:pt idx="25620">
                  <c:v>-31.4437869822485</c:v>
                </c:pt>
                <c:pt idx="25621">
                  <c:v>-30.7958579881657</c:v>
                </c:pt>
                <c:pt idx="25622">
                  <c:v>-30.2485207100592</c:v>
                </c:pt>
                <c:pt idx="25623">
                  <c:v>-29.792899408284</c:v>
                </c:pt>
                <c:pt idx="25624">
                  <c:v>-29.4289940828402</c:v>
                </c:pt>
                <c:pt idx="25625">
                  <c:v>-29.1420118343195</c:v>
                </c:pt>
                <c:pt idx="25626">
                  <c:v>-28.9112426035503</c:v>
                </c:pt>
                <c:pt idx="25627">
                  <c:v>-28.7307692307692</c:v>
                </c:pt>
                <c:pt idx="25628">
                  <c:v>-28.6183431952663</c:v>
                </c:pt>
                <c:pt idx="25629">
                  <c:v>-28.5591715976331</c:v>
                </c:pt>
                <c:pt idx="25630">
                  <c:v>-28.5798816568047</c:v>
                </c:pt>
                <c:pt idx="25631">
                  <c:v>-28.689349112426</c:v>
                </c:pt>
                <c:pt idx="25632">
                  <c:v>-28.905325443787</c:v>
                </c:pt>
                <c:pt idx="25633">
                  <c:v>-29.2337278106509</c:v>
                </c:pt>
                <c:pt idx="25634">
                  <c:v>-29.6390532544379</c:v>
                </c:pt>
                <c:pt idx="25635">
                  <c:v>-30.1360946745562</c:v>
                </c:pt>
                <c:pt idx="25636">
                  <c:v>-30.698224852071</c:v>
                </c:pt>
                <c:pt idx="25637">
                  <c:v>-31.3313609467456</c:v>
                </c:pt>
                <c:pt idx="25638">
                  <c:v>-32.0621301775148</c:v>
                </c:pt>
                <c:pt idx="25639">
                  <c:v>-32.8757396449704</c:v>
                </c:pt>
                <c:pt idx="25640">
                  <c:v>-33.7514792899408</c:v>
                </c:pt>
                <c:pt idx="25641">
                  <c:v>-34.6775147928994</c:v>
                </c:pt>
                <c:pt idx="25642">
                  <c:v>-35.6420118343195</c:v>
                </c:pt>
                <c:pt idx="25643">
                  <c:v>-36.6301775147929</c:v>
                </c:pt>
                <c:pt idx="25644">
                  <c:v>-37.6272189349112</c:v>
                </c:pt>
                <c:pt idx="25645">
                  <c:v>-38.6479289940828</c:v>
                </c:pt>
                <c:pt idx="25646">
                  <c:v>-39.7130177514793</c:v>
                </c:pt>
                <c:pt idx="25647">
                  <c:v>-40.8136094674556</c:v>
                </c:pt>
                <c:pt idx="25648">
                  <c:v>-41.9349112426036</c:v>
                </c:pt>
                <c:pt idx="25649">
                  <c:v>-43.0798816568047</c:v>
                </c:pt>
                <c:pt idx="25650">
                  <c:v>-44.2544378698225</c:v>
                </c:pt>
                <c:pt idx="25651">
                  <c:v>-45.4378698224852</c:v>
                </c:pt>
                <c:pt idx="25652">
                  <c:v>-46.6420118343195</c:v>
                </c:pt>
                <c:pt idx="25653">
                  <c:v>-47.8846153846154</c:v>
                </c:pt>
                <c:pt idx="25654">
                  <c:v>-49.1360946745562</c:v>
                </c:pt>
                <c:pt idx="25655">
                  <c:v>-50.4112426035503</c:v>
                </c:pt>
                <c:pt idx="25656">
                  <c:v>-51.6804733727811</c:v>
                </c:pt>
                <c:pt idx="25657">
                  <c:v>-52.9142011834319</c:v>
                </c:pt>
                <c:pt idx="25658">
                  <c:v>-54.1272189349112</c:v>
                </c:pt>
                <c:pt idx="25659">
                  <c:v>-55.2988165680473</c:v>
                </c:pt>
                <c:pt idx="25660">
                  <c:v>-56.4408284023669</c:v>
                </c:pt>
                <c:pt idx="25661">
                  <c:v>-57.5502958579882</c:v>
                </c:pt>
                <c:pt idx="25662">
                  <c:v>-58.6597633136095</c:v>
                </c:pt>
                <c:pt idx="25663">
                  <c:v>-59.7633136094674</c:v>
                </c:pt>
                <c:pt idx="25664">
                  <c:v>-60.8579881656805</c:v>
                </c:pt>
                <c:pt idx="25665">
                  <c:v>-61.9497041420118</c:v>
                </c:pt>
                <c:pt idx="25666">
                  <c:v>-63.0473372781065</c:v>
                </c:pt>
                <c:pt idx="25667">
                  <c:v>-64.1804733727811</c:v>
                </c:pt>
                <c:pt idx="25668">
                  <c:v>-65.3136094674556</c:v>
                </c:pt>
                <c:pt idx="25669">
                  <c:v>-66.4763313609467</c:v>
                </c:pt>
                <c:pt idx="25670">
                  <c:v>-67.6745562130178</c:v>
                </c:pt>
                <c:pt idx="25671">
                  <c:v>-68.8846153846154</c:v>
                </c:pt>
                <c:pt idx="25672">
                  <c:v>-70.0798816568048</c:v>
                </c:pt>
                <c:pt idx="25673">
                  <c:v>-71.2603550295858</c:v>
                </c:pt>
                <c:pt idx="25674">
                  <c:v>-72.4230769230769</c:v>
                </c:pt>
                <c:pt idx="25675">
                  <c:v>-73.5502958579882</c:v>
                </c:pt>
                <c:pt idx="25676">
                  <c:v>-74.6242603550296</c:v>
                </c:pt>
                <c:pt idx="25677">
                  <c:v>-75.6804733727811</c:v>
                </c:pt>
                <c:pt idx="25678">
                  <c:v>-76.715976331361</c:v>
                </c:pt>
                <c:pt idx="25679">
                  <c:v>-77.7396449704142</c:v>
                </c:pt>
                <c:pt idx="25680">
                  <c:v>-78.7278106508876</c:v>
                </c:pt>
                <c:pt idx="25681">
                  <c:v>-79.7011834319527</c:v>
                </c:pt>
                <c:pt idx="25682">
                  <c:v>-80.6449704142012</c:v>
                </c:pt>
                <c:pt idx="25683">
                  <c:v>-81.5680473372781</c:v>
                </c:pt>
                <c:pt idx="25684">
                  <c:v>-82.4644970414201</c:v>
                </c:pt>
                <c:pt idx="25685">
                  <c:v>-83.3668639053255</c:v>
                </c:pt>
                <c:pt idx="25686">
                  <c:v>-84.2692307692308</c:v>
                </c:pt>
                <c:pt idx="25687">
                  <c:v>-85.1656804733728</c:v>
                </c:pt>
                <c:pt idx="25688">
                  <c:v>-86.0355029585799</c:v>
                </c:pt>
                <c:pt idx="25689">
                  <c:v>-86.887573964497</c:v>
                </c:pt>
                <c:pt idx="25690">
                  <c:v>-87.6952662721893</c:v>
                </c:pt>
                <c:pt idx="25691">
                  <c:v>-88.4437869822485</c:v>
                </c:pt>
                <c:pt idx="25692">
                  <c:v>-89.1094674556213</c:v>
                </c:pt>
                <c:pt idx="25693">
                  <c:v>-89.7218934911242</c:v>
                </c:pt>
                <c:pt idx="25694">
                  <c:v>-90.3047337278106</c:v>
                </c:pt>
                <c:pt idx="25695">
                  <c:v>-90.8461538461538</c:v>
                </c:pt>
                <c:pt idx="25696">
                  <c:v>-91.3668639053254</c:v>
                </c:pt>
                <c:pt idx="25697">
                  <c:v>-91.8698224852071</c:v>
                </c:pt>
                <c:pt idx="25698">
                  <c:v>-92.3698224852071</c:v>
                </c:pt>
                <c:pt idx="25699">
                  <c:v>-92.8520710059172</c:v>
                </c:pt>
                <c:pt idx="25700">
                  <c:v>-93.3195266272189</c:v>
                </c:pt>
                <c:pt idx="25701">
                  <c:v>-93.801775147929</c:v>
                </c:pt>
                <c:pt idx="25702">
                  <c:v>-94.3047337278107</c:v>
                </c:pt>
                <c:pt idx="25703">
                  <c:v>-94.7958579881657</c:v>
                </c:pt>
                <c:pt idx="25704">
                  <c:v>-95.2751479289941</c:v>
                </c:pt>
                <c:pt idx="25705">
                  <c:v>-95.7189349112426</c:v>
                </c:pt>
                <c:pt idx="25706">
                  <c:v>-96.1331360946745</c:v>
                </c:pt>
                <c:pt idx="25707">
                  <c:v>-96.4704142011834</c:v>
                </c:pt>
                <c:pt idx="25708">
                  <c:v>-96.7426035502959</c:v>
                </c:pt>
                <c:pt idx="25709">
                  <c:v>-96.9644970414201</c:v>
                </c:pt>
                <c:pt idx="25710">
                  <c:v>-97.094674556213</c:v>
                </c:pt>
                <c:pt idx="25711">
                  <c:v>-97.1065088757397</c:v>
                </c:pt>
                <c:pt idx="25712">
                  <c:v>-97.0325443786983</c:v>
                </c:pt>
                <c:pt idx="25713">
                  <c:v>-96.8816568047337</c:v>
                </c:pt>
                <c:pt idx="25714">
                  <c:v>-96.6360946745562</c:v>
                </c:pt>
                <c:pt idx="25715">
                  <c:v>-96.292899408284</c:v>
                </c:pt>
                <c:pt idx="25716">
                  <c:v>-95.887573964497</c:v>
                </c:pt>
                <c:pt idx="25717">
                  <c:v>-95.4378698224852</c:v>
                </c:pt>
                <c:pt idx="25718">
                  <c:v>-94.9556213017751</c:v>
                </c:pt>
                <c:pt idx="25719">
                  <c:v>-94.3994082840237</c:v>
                </c:pt>
                <c:pt idx="25720">
                  <c:v>-93.7958579881657</c:v>
                </c:pt>
                <c:pt idx="25721">
                  <c:v>-93.1183431952663</c:v>
                </c:pt>
                <c:pt idx="25722">
                  <c:v>-92.319526627219</c:v>
                </c:pt>
                <c:pt idx="25723">
                  <c:v>-91.4349112426036</c:v>
                </c:pt>
                <c:pt idx="25724">
                  <c:v>-90.4792899408284</c:v>
                </c:pt>
                <c:pt idx="25725">
                  <c:v>-89.4526627218935</c:v>
                </c:pt>
                <c:pt idx="25726">
                  <c:v>-88.3254437869823</c:v>
                </c:pt>
                <c:pt idx="25727">
                  <c:v>-87.0887573964497</c:v>
                </c:pt>
                <c:pt idx="25728">
                  <c:v>-85.7692307692308</c:v>
                </c:pt>
                <c:pt idx="25729">
                  <c:v>-84.3609467455621</c:v>
                </c:pt>
                <c:pt idx="25730">
                  <c:v>-82.8757396449704</c:v>
                </c:pt>
                <c:pt idx="25731">
                  <c:v>-81.3254437869822</c:v>
                </c:pt>
                <c:pt idx="25732">
                  <c:v>-79.7248520710059</c:v>
                </c:pt>
                <c:pt idx="25733">
                  <c:v>-78.0798816568047</c:v>
                </c:pt>
                <c:pt idx="25734">
                  <c:v>-76.4023668639053</c:v>
                </c:pt>
                <c:pt idx="25735">
                  <c:v>-74.698224852071</c:v>
                </c:pt>
                <c:pt idx="25736">
                  <c:v>-73</c:v>
                </c:pt>
                <c:pt idx="25737">
                  <c:v>-71.3047337278106</c:v>
                </c:pt>
                <c:pt idx="25738">
                  <c:v>-69.5650887573965</c:v>
                </c:pt>
                <c:pt idx="25739">
                  <c:v>-67.7958579881657</c:v>
                </c:pt>
                <c:pt idx="25740">
                  <c:v>-66.0118343195266</c:v>
                </c:pt>
                <c:pt idx="25741">
                  <c:v>-64.2011834319527</c:v>
                </c:pt>
                <c:pt idx="25742">
                  <c:v>-62.3491124260355</c:v>
                </c:pt>
                <c:pt idx="25743">
                  <c:v>-60.4585798816568</c:v>
                </c:pt>
                <c:pt idx="25744">
                  <c:v>-58.5295857988166</c:v>
                </c:pt>
                <c:pt idx="25745">
                  <c:v>-56.594674556213</c:v>
                </c:pt>
                <c:pt idx="25746">
                  <c:v>-54.6272189349113</c:v>
                </c:pt>
                <c:pt idx="25747">
                  <c:v>-52.6656804733728</c:v>
                </c:pt>
                <c:pt idx="25748">
                  <c:v>-50.7278106508876</c:v>
                </c:pt>
                <c:pt idx="25749">
                  <c:v>-48.8313609467456</c:v>
                </c:pt>
                <c:pt idx="25750">
                  <c:v>-46.9349112426036</c:v>
                </c:pt>
                <c:pt idx="25751">
                  <c:v>-45.0473372781065</c:v>
                </c:pt>
                <c:pt idx="25752">
                  <c:v>-43.2100591715976</c:v>
                </c:pt>
                <c:pt idx="25753">
                  <c:v>-41.4556213017752</c:v>
                </c:pt>
                <c:pt idx="25754">
                  <c:v>-39.7307692307692</c:v>
                </c:pt>
                <c:pt idx="25755">
                  <c:v>-38.0414201183432</c:v>
                </c:pt>
                <c:pt idx="25756">
                  <c:v>-36.3609467455621</c:v>
                </c:pt>
                <c:pt idx="25757">
                  <c:v>-34.7159763313609</c:v>
                </c:pt>
                <c:pt idx="25758">
                  <c:v>-33.0887573964497</c:v>
                </c:pt>
                <c:pt idx="25759">
                  <c:v>-31.5236686390533</c:v>
                </c:pt>
                <c:pt idx="25760">
                  <c:v>-30.0266272189349</c:v>
                </c:pt>
                <c:pt idx="25761">
                  <c:v>-28.5828402366864</c:v>
                </c:pt>
                <c:pt idx="25762">
                  <c:v>-27.1538461538462</c:v>
                </c:pt>
                <c:pt idx="25763">
                  <c:v>-25.8047337278107</c:v>
                </c:pt>
                <c:pt idx="25764">
                  <c:v>-24.5769230769231</c:v>
                </c:pt>
                <c:pt idx="25765">
                  <c:v>-23.4260355029586</c:v>
                </c:pt>
                <c:pt idx="25766">
                  <c:v>-22.3431952662722</c:v>
                </c:pt>
                <c:pt idx="25767">
                  <c:v>-21.3905325443787</c:v>
                </c:pt>
                <c:pt idx="25768">
                  <c:v>-20.5650887573965</c:v>
                </c:pt>
                <c:pt idx="25769">
                  <c:v>-19.8579881656805</c:v>
                </c:pt>
                <c:pt idx="25770">
                  <c:v>-19.2840236686391</c:v>
                </c:pt>
                <c:pt idx="25771">
                  <c:v>-18.8224852071006</c:v>
                </c:pt>
                <c:pt idx="25772">
                  <c:v>-18.4378698224852</c:v>
                </c:pt>
                <c:pt idx="25773">
                  <c:v>-18.1094674556213</c:v>
                </c:pt>
                <c:pt idx="25774">
                  <c:v>-17.8431952662722</c:v>
                </c:pt>
                <c:pt idx="25775">
                  <c:v>-17.5917159763314</c:v>
                </c:pt>
                <c:pt idx="25776">
                  <c:v>-17.3905325443787</c:v>
                </c:pt>
                <c:pt idx="25777">
                  <c:v>-17.2130177514793</c:v>
                </c:pt>
                <c:pt idx="25778">
                  <c:v>-17.0798816568047</c:v>
                </c:pt>
                <c:pt idx="25779">
                  <c:v>-16.9467455621302</c:v>
                </c:pt>
                <c:pt idx="25780">
                  <c:v>-16.8136094674556</c:v>
                </c:pt>
                <c:pt idx="25781">
                  <c:v>-16.7130177514793</c:v>
                </c:pt>
                <c:pt idx="25782">
                  <c:v>-16.6715976331361</c:v>
                </c:pt>
                <c:pt idx="25783">
                  <c:v>-16.6597633136095</c:v>
                </c:pt>
                <c:pt idx="25784">
                  <c:v>-16.6923076923077</c:v>
                </c:pt>
                <c:pt idx="25785">
                  <c:v>-16.7603550295858</c:v>
                </c:pt>
                <c:pt idx="25786">
                  <c:v>-16.8609467455621</c:v>
                </c:pt>
                <c:pt idx="25787">
                  <c:v>-17.0059171597633</c:v>
                </c:pt>
                <c:pt idx="25788">
                  <c:v>-17.2544378698225</c:v>
                </c:pt>
                <c:pt idx="25789">
                  <c:v>-17.5266272189349</c:v>
                </c:pt>
                <c:pt idx="25790">
                  <c:v>-17.8491124260355</c:v>
                </c:pt>
                <c:pt idx="25791">
                  <c:v>-18.2573964497041</c:v>
                </c:pt>
                <c:pt idx="25792">
                  <c:v>-18.7278106508876</c:v>
                </c:pt>
                <c:pt idx="25793">
                  <c:v>-19.2218934911243</c:v>
                </c:pt>
                <c:pt idx="25794">
                  <c:v>-19.7514792899408</c:v>
                </c:pt>
                <c:pt idx="25795">
                  <c:v>-20.2958579881657</c:v>
                </c:pt>
                <c:pt idx="25796">
                  <c:v>-20.8254437869823</c:v>
                </c:pt>
                <c:pt idx="25797">
                  <c:v>-21.3520710059172</c:v>
                </c:pt>
                <c:pt idx="25798">
                  <c:v>-21.9082840236686</c:v>
                </c:pt>
                <c:pt idx="25799">
                  <c:v>-22.5</c:v>
                </c:pt>
                <c:pt idx="25800">
                  <c:v>-23.1420118343195</c:v>
                </c:pt>
                <c:pt idx="25801">
                  <c:v>-23.8254437869822</c:v>
                </c:pt>
                <c:pt idx="25802">
                  <c:v>-24.5443786982249</c:v>
                </c:pt>
                <c:pt idx="25803">
                  <c:v>-25.310650887574</c:v>
                </c:pt>
                <c:pt idx="25804">
                  <c:v>-26.0769230769231</c:v>
                </c:pt>
                <c:pt idx="25805">
                  <c:v>-26.8994082840237</c:v>
                </c:pt>
                <c:pt idx="25806">
                  <c:v>-27.792899408284</c:v>
                </c:pt>
                <c:pt idx="25807">
                  <c:v>-28.7307692307692</c:v>
                </c:pt>
                <c:pt idx="25808">
                  <c:v>-29.7100591715976</c:v>
                </c:pt>
                <c:pt idx="25809">
                  <c:v>-30.7426035502959</c:v>
                </c:pt>
                <c:pt idx="25810">
                  <c:v>-31.8402366863905</c:v>
                </c:pt>
                <c:pt idx="25811">
                  <c:v>-32.9674556213018</c:v>
                </c:pt>
                <c:pt idx="25812">
                  <c:v>-34.1153846153846</c:v>
                </c:pt>
                <c:pt idx="25813">
                  <c:v>-35.2810650887574</c:v>
                </c:pt>
                <c:pt idx="25814">
                  <c:v>-36.4585798816568</c:v>
                </c:pt>
                <c:pt idx="25815">
                  <c:v>-37.6568047337278</c:v>
                </c:pt>
                <c:pt idx="25816">
                  <c:v>-38.8313609467456</c:v>
                </c:pt>
                <c:pt idx="25817">
                  <c:v>-39.9852071005917</c:v>
                </c:pt>
                <c:pt idx="25818">
                  <c:v>-41.1420118343195</c:v>
                </c:pt>
                <c:pt idx="25819">
                  <c:v>-42.292899408284</c:v>
                </c:pt>
                <c:pt idx="25820">
                  <c:v>-43.4644970414201</c:v>
                </c:pt>
                <c:pt idx="25821">
                  <c:v>-44.6715976331361</c:v>
                </c:pt>
                <c:pt idx="25822">
                  <c:v>-45.9289940828402</c:v>
                </c:pt>
                <c:pt idx="25823">
                  <c:v>-47.2278106508876</c:v>
                </c:pt>
                <c:pt idx="25824">
                  <c:v>-48.5680473372781</c:v>
                </c:pt>
                <c:pt idx="25825">
                  <c:v>-49.9319526627219</c:v>
                </c:pt>
                <c:pt idx="25826">
                  <c:v>-51.2869822485207</c:v>
                </c:pt>
                <c:pt idx="25827">
                  <c:v>-52.6360946745562</c:v>
                </c:pt>
                <c:pt idx="25828">
                  <c:v>-53.991124260355</c:v>
                </c:pt>
                <c:pt idx="25829">
                  <c:v>-55.3727810650888</c:v>
                </c:pt>
                <c:pt idx="25830">
                  <c:v>-56.7810650887574</c:v>
                </c:pt>
                <c:pt idx="25831">
                  <c:v>-58.1568047337278</c:v>
                </c:pt>
                <c:pt idx="25832">
                  <c:v>-59.5177514792899</c:v>
                </c:pt>
                <c:pt idx="25833">
                  <c:v>-60.8609467455621</c:v>
                </c:pt>
                <c:pt idx="25834">
                  <c:v>-62.1656804733728</c:v>
                </c:pt>
                <c:pt idx="25835">
                  <c:v>-63.4319526627219</c:v>
                </c:pt>
                <c:pt idx="25836">
                  <c:v>-64.6449704142012</c:v>
                </c:pt>
                <c:pt idx="25837">
                  <c:v>-65.8372781065089</c:v>
                </c:pt>
                <c:pt idx="25838">
                  <c:v>-67.0443786982249</c:v>
                </c:pt>
                <c:pt idx="25839">
                  <c:v>-68.2573964497041</c:v>
                </c:pt>
                <c:pt idx="25840">
                  <c:v>-69.4674556213018</c:v>
                </c:pt>
                <c:pt idx="25841">
                  <c:v>-70.6923076923077</c:v>
                </c:pt>
                <c:pt idx="25842">
                  <c:v>-71.9230769230769</c:v>
                </c:pt>
                <c:pt idx="25843">
                  <c:v>-73.1420118343195</c:v>
                </c:pt>
                <c:pt idx="25844">
                  <c:v>-74.3461538461539</c:v>
                </c:pt>
                <c:pt idx="25845">
                  <c:v>-75.5236686390533</c:v>
                </c:pt>
                <c:pt idx="25846">
                  <c:v>-76.6272189349112</c:v>
                </c:pt>
                <c:pt idx="25847">
                  <c:v>-77.6804733727811</c:v>
                </c:pt>
                <c:pt idx="25848">
                  <c:v>-78.6568047337278</c:v>
                </c:pt>
                <c:pt idx="25849">
                  <c:v>-79.5650887573965</c:v>
                </c:pt>
                <c:pt idx="25850">
                  <c:v>-80.414201183432</c:v>
                </c:pt>
                <c:pt idx="25851">
                  <c:v>-81.1804733727811</c:v>
                </c:pt>
                <c:pt idx="25852">
                  <c:v>-81.8757396449704</c:v>
                </c:pt>
                <c:pt idx="25853">
                  <c:v>-82.4940828402367</c:v>
                </c:pt>
                <c:pt idx="25854">
                  <c:v>-83.0147928994083</c:v>
                </c:pt>
                <c:pt idx="25855">
                  <c:v>-83.4230769230769</c:v>
                </c:pt>
                <c:pt idx="25856">
                  <c:v>-83.7633136094675</c:v>
                </c:pt>
                <c:pt idx="25857">
                  <c:v>-84.0443786982248</c:v>
                </c:pt>
                <c:pt idx="25858">
                  <c:v>-84.2662721893491</c:v>
                </c:pt>
                <c:pt idx="25859">
                  <c:v>-84.4230769230769</c:v>
                </c:pt>
                <c:pt idx="25860">
                  <c:v>-84.5</c:v>
                </c:pt>
                <c:pt idx="25861">
                  <c:v>-84.4940828402367</c:v>
                </c:pt>
                <c:pt idx="25862">
                  <c:v>-84.396449704142</c:v>
                </c:pt>
                <c:pt idx="25863">
                  <c:v>-84.1627218934911</c:v>
                </c:pt>
                <c:pt idx="25864">
                  <c:v>-83.7751479289941</c:v>
                </c:pt>
                <c:pt idx="25865">
                  <c:v>-83.2366863905325</c:v>
                </c:pt>
                <c:pt idx="25866">
                  <c:v>-82.5443786982249</c:v>
                </c:pt>
                <c:pt idx="25867">
                  <c:v>-81.7041420118343</c:v>
                </c:pt>
                <c:pt idx="25868">
                  <c:v>-80.7100591715976</c:v>
                </c:pt>
                <c:pt idx="25869">
                  <c:v>-79.5710059171598</c:v>
                </c:pt>
                <c:pt idx="25870">
                  <c:v>-78.3136094674556</c:v>
                </c:pt>
                <c:pt idx="25871">
                  <c:v>-76.9526627218935</c:v>
                </c:pt>
                <c:pt idx="25872">
                  <c:v>-75.48224852071</c:v>
                </c:pt>
                <c:pt idx="25873">
                  <c:v>-73.9082840236686</c:v>
                </c:pt>
                <c:pt idx="25874">
                  <c:v>-72.2455621301775</c:v>
                </c:pt>
                <c:pt idx="25875">
                  <c:v>-70.4733727810651</c:v>
                </c:pt>
                <c:pt idx="25876">
                  <c:v>-68.594674556213</c:v>
                </c:pt>
                <c:pt idx="25877">
                  <c:v>-66.6627218934911</c:v>
                </c:pt>
                <c:pt idx="25878">
                  <c:v>-64.6508875739645</c:v>
                </c:pt>
                <c:pt idx="25879">
                  <c:v>-62.5798816568047</c:v>
                </c:pt>
                <c:pt idx="25880">
                  <c:v>-60.4556213017751</c:v>
                </c:pt>
                <c:pt idx="25881">
                  <c:v>-58.2958579881657</c:v>
                </c:pt>
                <c:pt idx="25882">
                  <c:v>-56.0325443786982</c:v>
                </c:pt>
                <c:pt idx="25883">
                  <c:v>-53.6863905325444</c:v>
                </c:pt>
                <c:pt idx="25884">
                  <c:v>-51.2603550295858</c:v>
                </c:pt>
                <c:pt idx="25885">
                  <c:v>-48.7840236686391</c:v>
                </c:pt>
                <c:pt idx="25886">
                  <c:v>-46.2781065088757</c:v>
                </c:pt>
                <c:pt idx="25887">
                  <c:v>-43.7514792899408</c:v>
                </c:pt>
                <c:pt idx="25888">
                  <c:v>-41.2337278106509</c:v>
                </c:pt>
                <c:pt idx="25889">
                  <c:v>-38.7810650887574</c:v>
                </c:pt>
                <c:pt idx="25890">
                  <c:v>-36.3639053254438</c:v>
                </c:pt>
                <c:pt idx="25891">
                  <c:v>-33.9822485207101</c:v>
                </c:pt>
                <c:pt idx="25892">
                  <c:v>-31.6331360946746</c:v>
                </c:pt>
                <c:pt idx="25893">
                  <c:v>-29.2869822485207</c:v>
                </c:pt>
                <c:pt idx="25894">
                  <c:v>-26.9763313609467</c:v>
                </c:pt>
                <c:pt idx="25895">
                  <c:v>-24.7041420118343</c:v>
                </c:pt>
                <c:pt idx="25896">
                  <c:v>-22.4585798816568</c:v>
                </c:pt>
                <c:pt idx="25897">
                  <c:v>-20.2455621301775</c:v>
                </c:pt>
                <c:pt idx="25898">
                  <c:v>-18.0828402366864</c:v>
                </c:pt>
                <c:pt idx="25899">
                  <c:v>-15.9319526627219</c:v>
                </c:pt>
                <c:pt idx="25900">
                  <c:v>-13.8313609467456</c:v>
                </c:pt>
                <c:pt idx="25901">
                  <c:v>-11.7781065088757</c:v>
                </c:pt>
                <c:pt idx="25902">
                  <c:v>-9.7396449704142</c:v>
                </c:pt>
                <c:pt idx="25903">
                  <c:v>-7.72485207100591</c:v>
                </c:pt>
                <c:pt idx="25904">
                  <c:v>-5.79289940828402</c:v>
                </c:pt>
                <c:pt idx="25905">
                  <c:v>-3.93491124260355</c:v>
                </c:pt>
                <c:pt idx="25906">
                  <c:v>-2.18047337278106</c:v>
                </c:pt>
                <c:pt idx="25907">
                  <c:v>-0.508875739644969</c:v>
                </c:pt>
                <c:pt idx="25908">
                  <c:v>1.03846153846154</c:v>
                </c:pt>
                <c:pt idx="25909">
                  <c:v>2.47633136094674</c:v>
                </c:pt>
                <c:pt idx="25910">
                  <c:v>3.81952662721893</c:v>
                </c:pt>
                <c:pt idx="25911">
                  <c:v>5.09467455621302</c:v>
                </c:pt>
                <c:pt idx="25912">
                  <c:v>6.2603550295858</c:v>
                </c:pt>
                <c:pt idx="25913">
                  <c:v>7.34023668639053</c:v>
                </c:pt>
                <c:pt idx="25914">
                  <c:v>8.34615384615385</c:v>
                </c:pt>
                <c:pt idx="25915">
                  <c:v>9.28698224852071</c:v>
                </c:pt>
                <c:pt idx="25916">
                  <c:v>10.1449704142012</c:v>
                </c:pt>
                <c:pt idx="25917">
                  <c:v>10.9349112426035</c:v>
                </c:pt>
                <c:pt idx="25918">
                  <c:v>11.6420118343195</c:v>
                </c:pt>
                <c:pt idx="25919">
                  <c:v>12.2514792899408</c:v>
                </c:pt>
                <c:pt idx="25920">
                  <c:v>12.7751479289941</c:v>
                </c:pt>
                <c:pt idx="25921">
                  <c:v>13.2041420118343</c:v>
                </c:pt>
                <c:pt idx="25922">
                  <c:v>13.5591715976331</c:v>
                </c:pt>
                <c:pt idx="25923">
                  <c:v>13.8520710059172</c:v>
                </c:pt>
                <c:pt idx="25924">
                  <c:v>14.0650887573965</c:v>
                </c:pt>
                <c:pt idx="25925">
                  <c:v>14.1863905325444</c:v>
                </c:pt>
                <c:pt idx="25926">
                  <c:v>14.2307692307692</c:v>
                </c:pt>
                <c:pt idx="25927">
                  <c:v>14.1775147928994</c:v>
                </c:pt>
                <c:pt idx="25928">
                  <c:v>13.9792899408284</c:v>
                </c:pt>
                <c:pt idx="25929">
                  <c:v>13.7011834319527</c:v>
                </c:pt>
                <c:pt idx="25930">
                  <c:v>13.3491124260355</c:v>
                </c:pt>
                <c:pt idx="25931">
                  <c:v>12.9171597633136</c:v>
                </c:pt>
                <c:pt idx="25932">
                  <c:v>12.4260355029586</c:v>
                </c:pt>
                <c:pt idx="25933">
                  <c:v>11.8639053254438</c:v>
                </c:pt>
                <c:pt idx="25934">
                  <c:v>11.2485207100592</c:v>
                </c:pt>
                <c:pt idx="25935">
                  <c:v>10.5650887573964</c:v>
                </c:pt>
                <c:pt idx="25936">
                  <c:v>9.81952662721894</c:v>
                </c:pt>
                <c:pt idx="25937">
                  <c:v>8.97041420118343</c:v>
                </c:pt>
                <c:pt idx="25938">
                  <c:v>8.07396449704142</c:v>
                </c:pt>
                <c:pt idx="25939">
                  <c:v>7.11242603550296</c:v>
                </c:pt>
                <c:pt idx="25940">
                  <c:v>6.1094674556213</c:v>
                </c:pt>
                <c:pt idx="25941">
                  <c:v>5.09467455621302</c:v>
                </c:pt>
                <c:pt idx="25942">
                  <c:v>4.05917159763314</c:v>
                </c:pt>
                <c:pt idx="25943">
                  <c:v>2.99704142011834</c:v>
                </c:pt>
                <c:pt idx="25944">
                  <c:v>1.92307692307692</c:v>
                </c:pt>
                <c:pt idx="25945">
                  <c:v>0.810650887573965</c:v>
                </c:pt>
                <c:pt idx="25946">
                  <c:v>-0.325443786982249</c:v>
                </c:pt>
                <c:pt idx="25947">
                  <c:v>-1.46153846153846</c:v>
                </c:pt>
                <c:pt idx="25948">
                  <c:v>-2.62130177514793</c:v>
                </c:pt>
                <c:pt idx="25949">
                  <c:v>-3.79585798816568</c:v>
                </c:pt>
                <c:pt idx="25950">
                  <c:v>-4.95266272189349</c:v>
                </c:pt>
                <c:pt idx="25951">
                  <c:v>-6.12426035502959</c:v>
                </c:pt>
                <c:pt idx="25952">
                  <c:v>-7.27218934911243</c:v>
                </c:pt>
                <c:pt idx="25953">
                  <c:v>-8.41420118343195</c:v>
                </c:pt>
                <c:pt idx="25954">
                  <c:v>-9.52366863905325</c:v>
                </c:pt>
                <c:pt idx="25955">
                  <c:v>-10.6420118343195</c:v>
                </c:pt>
                <c:pt idx="25956">
                  <c:v>-11.7485207100592</c:v>
                </c:pt>
                <c:pt idx="25957">
                  <c:v>-12.8224852071006</c:v>
                </c:pt>
                <c:pt idx="25958">
                  <c:v>-13.8520710059172</c:v>
                </c:pt>
                <c:pt idx="25959">
                  <c:v>-14.8609467455621</c:v>
                </c:pt>
                <c:pt idx="25960">
                  <c:v>-15.8727810650888</c:v>
                </c:pt>
                <c:pt idx="25961">
                  <c:v>-16.8668639053254</c:v>
                </c:pt>
                <c:pt idx="25962">
                  <c:v>-17.8639053254438</c:v>
                </c:pt>
                <c:pt idx="25963">
                  <c:v>-18.8165680473373</c:v>
                </c:pt>
                <c:pt idx="25964">
                  <c:v>-19.7189349112426</c:v>
                </c:pt>
                <c:pt idx="25965">
                  <c:v>-20.5887573964497</c:v>
                </c:pt>
                <c:pt idx="25966">
                  <c:v>-21.4289940828402</c:v>
                </c:pt>
                <c:pt idx="25967">
                  <c:v>-22.2485207100592</c:v>
                </c:pt>
                <c:pt idx="25968">
                  <c:v>-23.0355029585799</c:v>
                </c:pt>
                <c:pt idx="25969">
                  <c:v>-23.8165680473373</c:v>
                </c:pt>
                <c:pt idx="25970">
                  <c:v>-24.6153846153846</c:v>
                </c:pt>
                <c:pt idx="25971">
                  <c:v>-25.3816568047337</c:v>
                </c:pt>
                <c:pt idx="25972">
                  <c:v>-26.0976331360947</c:v>
                </c:pt>
                <c:pt idx="25973">
                  <c:v>-26.7840236686391</c:v>
                </c:pt>
                <c:pt idx="25974">
                  <c:v>-27.4615384615385</c:v>
                </c:pt>
                <c:pt idx="25975">
                  <c:v>-28.1627218934911</c:v>
                </c:pt>
                <c:pt idx="25976">
                  <c:v>-28.8905325443787</c:v>
                </c:pt>
                <c:pt idx="25977">
                  <c:v>-29.6449704142012</c:v>
                </c:pt>
                <c:pt idx="25978">
                  <c:v>-30.396449704142</c:v>
                </c:pt>
                <c:pt idx="25979">
                  <c:v>-31.1183431952663</c:v>
                </c:pt>
                <c:pt idx="25980">
                  <c:v>-31.8254437869823</c:v>
                </c:pt>
                <c:pt idx="25981">
                  <c:v>-32.5029585798817</c:v>
                </c:pt>
                <c:pt idx="25982">
                  <c:v>-33.1420118343195</c:v>
                </c:pt>
                <c:pt idx="25983">
                  <c:v>-33.7603550295858</c:v>
                </c:pt>
                <c:pt idx="25984">
                  <c:v>-34.3816568047337</c:v>
                </c:pt>
                <c:pt idx="25985">
                  <c:v>-34.9940828402367</c:v>
                </c:pt>
                <c:pt idx="25986">
                  <c:v>-35.5414201183432</c:v>
                </c:pt>
                <c:pt idx="25987">
                  <c:v>-36.0266272189349</c:v>
                </c:pt>
                <c:pt idx="25988">
                  <c:v>-36.4230769230769</c:v>
                </c:pt>
                <c:pt idx="25989">
                  <c:v>-36.7692307692308</c:v>
                </c:pt>
                <c:pt idx="25990">
                  <c:v>-37.0562130177515</c:v>
                </c:pt>
                <c:pt idx="25991">
                  <c:v>-37.3076923076923</c:v>
                </c:pt>
                <c:pt idx="25992">
                  <c:v>-37.5621301775148</c:v>
                </c:pt>
                <c:pt idx="25993">
                  <c:v>-37.801775147929</c:v>
                </c:pt>
                <c:pt idx="25994">
                  <c:v>-38.0266272189349</c:v>
                </c:pt>
                <c:pt idx="25995">
                  <c:v>-38.2485207100592</c:v>
                </c:pt>
                <c:pt idx="25996">
                  <c:v>-38.4260355029586</c:v>
                </c:pt>
                <c:pt idx="25997">
                  <c:v>-38.5710059171598</c:v>
                </c:pt>
                <c:pt idx="25998">
                  <c:v>-38.7100591715976</c:v>
                </c:pt>
                <c:pt idx="25999">
                  <c:v>-38.8698224852071</c:v>
                </c:pt>
                <c:pt idx="26000">
                  <c:v>-38.9852071005917</c:v>
                </c:pt>
                <c:pt idx="26001">
                  <c:v>-39.0443786982249</c:v>
                </c:pt>
                <c:pt idx="26002">
                  <c:v>-39.0502958579882</c:v>
                </c:pt>
                <c:pt idx="26003">
                  <c:v>-38.9822485207101</c:v>
                </c:pt>
                <c:pt idx="26004">
                  <c:v>-38.887573964497</c:v>
                </c:pt>
                <c:pt idx="26005">
                  <c:v>-38.7751479289941</c:v>
                </c:pt>
                <c:pt idx="26006">
                  <c:v>-38.6213017751479</c:v>
                </c:pt>
                <c:pt idx="26007">
                  <c:v>-38.4349112426036</c:v>
                </c:pt>
                <c:pt idx="26008">
                  <c:v>-38.2159763313609</c:v>
                </c:pt>
                <c:pt idx="26009">
                  <c:v>-37.9763313609468</c:v>
                </c:pt>
                <c:pt idx="26010">
                  <c:v>-37.6863905325444</c:v>
                </c:pt>
                <c:pt idx="26011">
                  <c:v>-37.3165680473373</c:v>
                </c:pt>
                <c:pt idx="26012">
                  <c:v>-36.9171597633136</c:v>
                </c:pt>
                <c:pt idx="26013">
                  <c:v>-36.4970414201183</c:v>
                </c:pt>
                <c:pt idx="26014">
                  <c:v>-36.0739644970414</c:v>
                </c:pt>
                <c:pt idx="26015">
                  <c:v>-35.6213017751479</c:v>
                </c:pt>
                <c:pt idx="26016">
                  <c:v>-35.189349112426</c:v>
                </c:pt>
                <c:pt idx="26017">
                  <c:v>-34.7159763313609</c:v>
                </c:pt>
                <c:pt idx="26018">
                  <c:v>-34.1479289940828</c:v>
                </c:pt>
                <c:pt idx="26019">
                  <c:v>-33.508875739645</c:v>
                </c:pt>
                <c:pt idx="26020">
                  <c:v>-32.8076923076923</c:v>
                </c:pt>
                <c:pt idx="26021">
                  <c:v>-32.0177514792899</c:v>
                </c:pt>
                <c:pt idx="26022">
                  <c:v>-31.1597633136095</c:v>
                </c:pt>
                <c:pt idx="26023">
                  <c:v>-30.2840236686391</c:v>
                </c:pt>
                <c:pt idx="26024">
                  <c:v>-29.3846153846154</c:v>
                </c:pt>
                <c:pt idx="26025">
                  <c:v>-28.3816568047337</c:v>
                </c:pt>
                <c:pt idx="26026">
                  <c:v>-27.3224852071006</c:v>
                </c:pt>
                <c:pt idx="26027">
                  <c:v>-26.1923076923077</c:v>
                </c:pt>
                <c:pt idx="26028">
                  <c:v>-24.9940828402367</c:v>
                </c:pt>
                <c:pt idx="26029">
                  <c:v>-23.7130177514793</c:v>
                </c:pt>
                <c:pt idx="26030">
                  <c:v>-22.3757396449704</c:v>
                </c:pt>
                <c:pt idx="26031">
                  <c:v>-20.9704142011834</c:v>
                </c:pt>
                <c:pt idx="26032">
                  <c:v>-19.5118343195266</c:v>
                </c:pt>
                <c:pt idx="26033">
                  <c:v>-18.0236686390533</c:v>
                </c:pt>
                <c:pt idx="26034">
                  <c:v>-16.4763313609467</c:v>
                </c:pt>
                <c:pt idx="26035">
                  <c:v>-14.8609467455621</c:v>
                </c:pt>
                <c:pt idx="26036">
                  <c:v>-13.1952662721894</c:v>
                </c:pt>
                <c:pt idx="26037">
                  <c:v>-11.5118343195266</c:v>
                </c:pt>
                <c:pt idx="26038">
                  <c:v>-9.84023668639053</c:v>
                </c:pt>
                <c:pt idx="26039">
                  <c:v>-8.14201183431953</c:v>
                </c:pt>
                <c:pt idx="26040">
                  <c:v>-6.41715976331361</c:v>
                </c:pt>
                <c:pt idx="26041">
                  <c:v>-4.67455621301775</c:v>
                </c:pt>
                <c:pt idx="26042">
                  <c:v>-2.86686390532544</c:v>
                </c:pt>
                <c:pt idx="26043">
                  <c:v>-1.02366863905326</c:v>
                </c:pt>
                <c:pt idx="26044">
                  <c:v>0.79585798816568</c:v>
                </c:pt>
                <c:pt idx="26045">
                  <c:v>2.62426035502959</c:v>
                </c:pt>
                <c:pt idx="26046">
                  <c:v>4.46153846153846</c:v>
                </c:pt>
                <c:pt idx="26047">
                  <c:v>6.27218934911243</c:v>
                </c:pt>
                <c:pt idx="26048">
                  <c:v>8.06213017751479</c:v>
                </c:pt>
                <c:pt idx="26049">
                  <c:v>9.88165680473373</c:v>
                </c:pt>
                <c:pt idx="26050">
                  <c:v>11.7011834319527</c:v>
                </c:pt>
                <c:pt idx="26051">
                  <c:v>13.4792899408284</c:v>
                </c:pt>
                <c:pt idx="26052">
                  <c:v>15.2130177514793</c:v>
                </c:pt>
                <c:pt idx="26053">
                  <c:v>16.8786982248521</c:v>
                </c:pt>
                <c:pt idx="26054">
                  <c:v>18.4704142011834</c:v>
                </c:pt>
                <c:pt idx="26055">
                  <c:v>19.9467455621302</c:v>
                </c:pt>
                <c:pt idx="26056">
                  <c:v>21.3431952662722</c:v>
                </c:pt>
                <c:pt idx="26057">
                  <c:v>22.6627218934911</c:v>
                </c:pt>
                <c:pt idx="26058">
                  <c:v>23.9112426035503</c:v>
                </c:pt>
                <c:pt idx="26059">
                  <c:v>25.0857988165681</c:v>
                </c:pt>
                <c:pt idx="26060">
                  <c:v>26.1597633136095</c:v>
                </c:pt>
                <c:pt idx="26061">
                  <c:v>27.1508875739645</c:v>
                </c:pt>
                <c:pt idx="26062">
                  <c:v>28.0680473372781</c:v>
                </c:pt>
                <c:pt idx="26063">
                  <c:v>28.9289940828402</c:v>
                </c:pt>
                <c:pt idx="26064">
                  <c:v>29.7396449704142</c:v>
                </c:pt>
                <c:pt idx="26065">
                  <c:v>30.4615384615385</c:v>
                </c:pt>
                <c:pt idx="26066">
                  <c:v>31.103550295858</c:v>
                </c:pt>
                <c:pt idx="26067">
                  <c:v>31.6331360946746</c:v>
                </c:pt>
                <c:pt idx="26068">
                  <c:v>32.0177514792899</c:v>
                </c:pt>
                <c:pt idx="26069">
                  <c:v>32.284023668639</c:v>
                </c:pt>
                <c:pt idx="26070">
                  <c:v>32.4733727810651</c:v>
                </c:pt>
                <c:pt idx="26071">
                  <c:v>32.4970414201183</c:v>
                </c:pt>
                <c:pt idx="26072">
                  <c:v>32.396449704142</c:v>
                </c:pt>
                <c:pt idx="26073">
                  <c:v>32.2100591715976</c:v>
                </c:pt>
                <c:pt idx="26074">
                  <c:v>31.8994082840237</c:v>
                </c:pt>
                <c:pt idx="26075">
                  <c:v>31.4556213017751</c:v>
                </c:pt>
                <c:pt idx="26076">
                  <c:v>30.905325443787</c:v>
                </c:pt>
                <c:pt idx="26077">
                  <c:v>30.2544378698225</c:v>
                </c:pt>
                <c:pt idx="26078">
                  <c:v>29.5207100591716</c:v>
                </c:pt>
                <c:pt idx="26079">
                  <c:v>28.7396449704142</c:v>
                </c:pt>
                <c:pt idx="26080">
                  <c:v>27.9378698224852</c:v>
                </c:pt>
                <c:pt idx="26081">
                  <c:v>27.1420118343195</c:v>
                </c:pt>
                <c:pt idx="26082">
                  <c:v>26.3254437869822</c:v>
                </c:pt>
                <c:pt idx="26083">
                  <c:v>25.4644970414201</c:v>
                </c:pt>
                <c:pt idx="26084">
                  <c:v>24.5798816568047</c:v>
                </c:pt>
                <c:pt idx="26085">
                  <c:v>23.6863905325444</c:v>
                </c:pt>
                <c:pt idx="26086">
                  <c:v>22.7810650887574</c:v>
                </c:pt>
                <c:pt idx="26087">
                  <c:v>21.8520710059172</c:v>
                </c:pt>
                <c:pt idx="26088">
                  <c:v>20.8757396449704</c:v>
                </c:pt>
                <c:pt idx="26089">
                  <c:v>19.8461538461538</c:v>
                </c:pt>
                <c:pt idx="26090">
                  <c:v>18.792899408284</c:v>
                </c:pt>
                <c:pt idx="26091">
                  <c:v>17.6686390532544</c:v>
                </c:pt>
                <c:pt idx="26092">
                  <c:v>16.4349112426035</c:v>
                </c:pt>
                <c:pt idx="26093">
                  <c:v>15.1656804733728</c:v>
                </c:pt>
                <c:pt idx="26094">
                  <c:v>13.8698224852071</c:v>
                </c:pt>
                <c:pt idx="26095">
                  <c:v>12.5414201183432</c:v>
                </c:pt>
                <c:pt idx="26096">
                  <c:v>11.1923076923077</c:v>
                </c:pt>
                <c:pt idx="26097">
                  <c:v>9.86686390532544</c:v>
                </c:pt>
                <c:pt idx="26098">
                  <c:v>8.54142011834319</c:v>
                </c:pt>
                <c:pt idx="26099">
                  <c:v>7.21597633136095</c:v>
                </c:pt>
                <c:pt idx="26100">
                  <c:v>5.93491124260355</c:v>
                </c:pt>
                <c:pt idx="26101">
                  <c:v>4.68343195266272</c:v>
                </c:pt>
                <c:pt idx="26102">
                  <c:v>3.48224852071006</c:v>
                </c:pt>
                <c:pt idx="26103">
                  <c:v>2.32248520710059</c:v>
                </c:pt>
                <c:pt idx="26104">
                  <c:v>1.22781065088757</c:v>
                </c:pt>
                <c:pt idx="26105">
                  <c:v>0.201183431952663</c:v>
                </c:pt>
                <c:pt idx="26106">
                  <c:v>-0.849112426035502</c:v>
                </c:pt>
                <c:pt idx="26107">
                  <c:v>-1.92307692307692</c:v>
                </c:pt>
                <c:pt idx="26108">
                  <c:v>-3.01479289940828</c:v>
                </c:pt>
                <c:pt idx="26109">
                  <c:v>-4.13609467455621</c:v>
                </c:pt>
                <c:pt idx="26110">
                  <c:v>-5.30473372781065</c:v>
                </c:pt>
                <c:pt idx="26111">
                  <c:v>-6.53254437869822</c:v>
                </c:pt>
                <c:pt idx="26112">
                  <c:v>-7.78994082840237</c:v>
                </c:pt>
                <c:pt idx="26113">
                  <c:v>-9.08579881656805</c:v>
                </c:pt>
                <c:pt idx="26114">
                  <c:v>-10.387573964497</c:v>
                </c:pt>
                <c:pt idx="26115">
                  <c:v>-11.7130177514793</c:v>
                </c:pt>
                <c:pt idx="26116">
                  <c:v>-13.0355029585799</c:v>
                </c:pt>
                <c:pt idx="26117">
                  <c:v>-14.3136094674556</c:v>
                </c:pt>
                <c:pt idx="26118">
                  <c:v>-15.5029585798817</c:v>
                </c:pt>
                <c:pt idx="26119">
                  <c:v>-16.6272189349112</c:v>
                </c:pt>
                <c:pt idx="26120">
                  <c:v>-17.6686390532544</c:v>
                </c:pt>
                <c:pt idx="26121">
                  <c:v>-18.6597633136095</c:v>
                </c:pt>
                <c:pt idx="26122">
                  <c:v>-19.612426035503</c:v>
                </c:pt>
                <c:pt idx="26123">
                  <c:v>-20.5029585798817</c:v>
                </c:pt>
                <c:pt idx="26124">
                  <c:v>-21.3372781065089</c:v>
                </c:pt>
                <c:pt idx="26125">
                  <c:v>-22.1686390532544</c:v>
                </c:pt>
                <c:pt idx="26126">
                  <c:v>-23</c:v>
                </c:pt>
                <c:pt idx="26127">
                  <c:v>-23.7988165680473</c:v>
                </c:pt>
                <c:pt idx="26128">
                  <c:v>-24.5769230769231</c:v>
                </c:pt>
                <c:pt idx="26129">
                  <c:v>-25.3727810650888</c:v>
                </c:pt>
                <c:pt idx="26130">
                  <c:v>-26.2011834319527</c:v>
                </c:pt>
                <c:pt idx="26131">
                  <c:v>-27.1094674556213</c:v>
                </c:pt>
                <c:pt idx="26132">
                  <c:v>-28.0295857988166</c:v>
                </c:pt>
                <c:pt idx="26133">
                  <c:v>-28.9674556213018</c:v>
                </c:pt>
                <c:pt idx="26134">
                  <c:v>-29.8905325443787</c:v>
                </c:pt>
                <c:pt idx="26135">
                  <c:v>-30.7633136094675</c:v>
                </c:pt>
                <c:pt idx="26136">
                  <c:v>-31.6094674556213</c:v>
                </c:pt>
                <c:pt idx="26137">
                  <c:v>-32.3994082840237</c:v>
                </c:pt>
                <c:pt idx="26138">
                  <c:v>-33.1686390532544</c:v>
                </c:pt>
                <c:pt idx="26139">
                  <c:v>-33.9349112426036</c:v>
                </c:pt>
                <c:pt idx="26140">
                  <c:v>-34.7100591715976</c:v>
                </c:pt>
                <c:pt idx="26141">
                  <c:v>-35.4792899408284</c:v>
                </c:pt>
                <c:pt idx="26142">
                  <c:v>-36.2337278106509</c:v>
                </c:pt>
                <c:pt idx="26143">
                  <c:v>-36.9497041420118</c:v>
                </c:pt>
                <c:pt idx="26144">
                  <c:v>-37.6449704142012</c:v>
                </c:pt>
                <c:pt idx="26145">
                  <c:v>-38.3136094674556</c:v>
                </c:pt>
                <c:pt idx="26146">
                  <c:v>-38.9970414201183</c:v>
                </c:pt>
                <c:pt idx="26147">
                  <c:v>-39.6686390532544</c:v>
                </c:pt>
                <c:pt idx="26148">
                  <c:v>-40.3402366863905</c:v>
                </c:pt>
                <c:pt idx="26149">
                  <c:v>-40.9970414201184</c:v>
                </c:pt>
                <c:pt idx="26150">
                  <c:v>-41.6597633136095</c:v>
                </c:pt>
                <c:pt idx="26151">
                  <c:v>-42.2603550295858</c:v>
                </c:pt>
                <c:pt idx="26152">
                  <c:v>-42.7840236686391</c:v>
                </c:pt>
                <c:pt idx="26153">
                  <c:v>-43.2573964497041</c:v>
                </c:pt>
                <c:pt idx="26154">
                  <c:v>-43.6834319526627</c:v>
                </c:pt>
                <c:pt idx="26155">
                  <c:v>-44.0236686390533</c:v>
                </c:pt>
                <c:pt idx="26156">
                  <c:v>-44.2958579881657</c:v>
                </c:pt>
                <c:pt idx="26157">
                  <c:v>-44.4467455621302</c:v>
                </c:pt>
                <c:pt idx="26158">
                  <c:v>-44.4881656804734</c:v>
                </c:pt>
                <c:pt idx="26159">
                  <c:v>-44.3786982248521</c:v>
                </c:pt>
                <c:pt idx="26160">
                  <c:v>-44.1656804733728</c:v>
                </c:pt>
                <c:pt idx="26161">
                  <c:v>-43.8668639053254</c:v>
                </c:pt>
                <c:pt idx="26162">
                  <c:v>-43.4585798816568</c:v>
                </c:pt>
                <c:pt idx="26163">
                  <c:v>-42.9408284023669</c:v>
                </c:pt>
                <c:pt idx="26164">
                  <c:v>-42.3195266272189</c:v>
                </c:pt>
                <c:pt idx="26165">
                  <c:v>-41.5532544378698</c:v>
                </c:pt>
                <c:pt idx="26166">
                  <c:v>-40.6863905325444</c:v>
                </c:pt>
                <c:pt idx="26167">
                  <c:v>-39.6686390532544</c:v>
                </c:pt>
                <c:pt idx="26168">
                  <c:v>-38.5236686390533</c:v>
                </c:pt>
                <c:pt idx="26169">
                  <c:v>-37.2633136094675</c:v>
                </c:pt>
                <c:pt idx="26170">
                  <c:v>-35.8994082840237</c:v>
                </c:pt>
                <c:pt idx="26171">
                  <c:v>-34.4881656804734</c:v>
                </c:pt>
                <c:pt idx="26172">
                  <c:v>-32.991124260355</c:v>
                </c:pt>
                <c:pt idx="26173">
                  <c:v>-31.405325443787</c:v>
                </c:pt>
                <c:pt idx="26174">
                  <c:v>-29.7159763313609</c:v>
                </c:pt>
                <c:pt idx="26175">
                  <c:v>-27.9171597633136</c:v>
                </c:pt>
                <c:pt idx="26176">
                  <c:v>-25.9733727810651</c:v>
                </c:pt>
                <c:pt idx="26177">
                  <c:v>-23.905325443787</c:v>
                </c:pt>
                <c:pt idx="26178">
                  <c:v>-21.7573964497041</c:v>
                </c:pt>
                <c:pt idx="26179">
                  <c:v>-19.5</c:v>
                </c:pt>
                <c:pt idx="26180">
                  <c:v>-17.2041420118343</c:v>
                </c:pt>
                <c:pt idx="26181">
                  <c:v>-14.8668639053254</c:v>
                </c:pt>
                <c:pt idx="26182">
                  <c:v>-12.4822485207101</c:v>
                </c:pt>
                <c:pt idx="26183">
                  <c:v>-10.0532544378698</c:v>
                </c:pt>
                <c:pt idx="26184">
                  <c:v>-7.5414201183432</c:v>
                </c:pt>
                <c:pt idx="26185">
                  <c:v>-5.01479289940829</c:v>
                </c:pt>
                <c:pt idx="26186">
                  <c:v>-2.44082840236686</c:v>
                </c:pt>
                <c:pt idx="26187">
                  <c:v>0.192307692307692</c:v>
                </c:pt>
                <c:pt idx="26188">
                  <c:v>2.8284023668639</c:v>
                </c:pt>
                <c:pt idx="26189">
                  <c:v>5.45562130177515</c:v>
                </c:pt>
                <c:pt idx="26190">
                  <c:v>8.06508875739645</c:v>
                </c:pt>
                <c:pt idx="26191">
                  <c:v>10.6301775147929</c:v>
                </c:pt>
                <c:pt idx="26192">
                  <c:v>13.1775147928994</c:v>
                </c:pt>
                <c:pt idx="26193">
                  <c:v>15.689349112426</c:v>
                </c:pt>
                <c:pt idx="26194">
                  <c:v>18.1479289940828</c:v>
                </c:pt>
                <c:pt idx="26195">
                  <c:v>20.5502958579882</c:v>
                </c:pt>
                <c:pt idx="26196">
                  <c:v>22.8786982248521</c:v>
                </c:pt>
                <c:pt idx="26197">
                  <c:v>25.1568047337278</c:v>
                </c:pt>
                <c:pt idx="26198">
                  <c:v>27.3757396449704</c:v>
                </c:pt>
                <c:pt idx="26199">
                  <c:v>29.5266272189349</c:v>
                </c:pt>
                <c:pt idx="26200">
                  <c:v>31.6094674556213</c:v>
                </c:pt>
                <c:pt idx="26201">
                  <c:v>33.585798816568</c:v>
                </c:pt>
                <c:pt idx="26202">
                  <c:v>35.4289940828402</c:v>
                </c:pt>
                <c:pt idx="26203">
                  <c:v>37.1360946745562</c:v>
                </c:pt>
                <c:pt idx="26204">
                  <c:v>38.7307692307692</c:v>
                </c:pt>
                <c:pt idx="26205">
                  <c:v>40.1568047337278</c:v>
                </c:pt>
                <c:pt idx="26206">
                  <c:v>41.4644970414201</c:v>
                </c:pt>
                <c:pt idx="26207">
                  <c:v>42.6656804733728</c:v>
                </c:pt>
                <c:pt idx="26208">
                  <c:v>43.7278106508876</c:v>
                </c:pt>
                <c:pt idx="26209">
                  <c:v>44.6331360946746</c:v>
                </c:pt>
                <c:pt idx="26210">
                  <c:v>45.3698224852071</c:v>
                </c:pt>
                <c:pt idx="26211">
                  <c:v>45.991124260355</c:v>
                </c:pt>
                <c:pt idx="26212">
                  <c:v>46.4497041420118</c:v>
                </c:pt>
                <c:pt idx="26213">
                  <c:v>46.7218934911243</c:v>
                </c:pt>
                <c:pt idx="26214">
                  <c:v>46.8698224852071</c:v>
                </c:pt>
                <c:pt idx="26215">
                  <c:v>46.8786982248521</c:v>
                </c:pt>
                <c:pt idx="26216">
                  <c:v>46.7751479289941</c:v>
                </c:pt>
                <c:pt idx="26217">
                  <c:v>46.5621301775148</c:v>
                </c:pt>
                <c:pt idx="26218">
                  <c:v>46.2899408284024</c:v>
                </c:pt>
                <c:pt idx="26219">
                  <c:v>45.9378698224852</c:v>
                </c:pt>
                <c:pt idx="26220">
                  <c:v>45.4733727810651</c:v>
                </c:pt>
                <c:pt idx="26221">
                  <c:v>44.9319526627219</c:v>
                </c:pt>
                <c:pt idx="26222">
                  <c:v>44.310650887574</c:v>
                </c:pt>
                <c:pt idx="26223">
                  <c:v>43.612426035503</c:v>
                </c:pt>
                <c:pt idx="26224">
                  <c:v>42.8165680473373</c:v>
                </c:pt>
                <c:pt idx="26225">
                  <c:v>41.9437869822485</c:v>
                </c:pt>
                <c:pt idx="26226">
                  <c:v>40.9556213017751</c:v>
                </c:pt>
                <c:pt idx="26227">
                  <c:v>39.8668639053254</c:v>
                </c:pt>
                <c:pt idx="26228">
                  <c:v>38.698224852071</c:v>
                </c:pt>
                <c:pt idx="26229">
                  <c:v>37.4615384615385</c:v>
                </c:pt>
                <c:pt idx="26230">
                  <c:v>36.1479289940828</c:v>
                </c:pt>
                <c:pt idx="26231">
                  <c:v>34.7603550295858</c:v>
                </c:pt>
                <c:pt idx="26232">
                  <c:v>33.3076923076923</c:v>
                </c:pt>
                <c:pt idx="26233">
                  <c:v>31.7721893491124</c:v>
                </c:pt>
                <c:pt idx="26234">
                  <c:v>30.2011834319527</c:v>
                </c:pt>
                <c:pt idx="26235">
                  <c:v>28.6420118343195</c:v>
                </c:pt>
                <c:pt idx="26236">
                  <c:v>27.0798816568047</c:v>
                </c:pt>
                <c:pt idx="26237">
                  <c:v>25.4644970414201</c:v>
                </c:pt>
                <c:pt idx="26238">
                  <c:v>23.8136094674556</c:v>
                </c:pt>
                <c:pt idx="26239">
                  <c:v>22.1715976331361</c:v>
                </c:pt>
                <c:pt idx="26240">
                  <c:v>20.5295857988166</c:v>
                </c:pt>
                <c:pt idx="26241">
                  <c:v>18.8934911242604</c:v>
                </c:pt>
                <c:pt idx="26242">
                  <c:v>17.2573964497041</c:v>
                </c:pt>
                <c:pt idx="26243">
                  <c:v>15.6242603550296</c:v>
                </c:pt>
                <c:pt idx="26244">
                  <c:v>13.9822485207101</c:v>
                </c:pt>
                <c:pt idx="26245">
                  <c:v>12.3165680473373</c:v>
                </c:pt>
                <c:pt idx="26246">
                  <c:v>10.6804733727811</c:v>
                </c:pt>
                <c:pt idx="26247">
                  <c:v>8.99704142011834</c:v>
                </c:pt>
                <c:pt idx="26248">
                  <c:v>7.29289940828402</c:v>
                </c:pt>
                <c:pt idx="26249">
                  <c:v>5.57692307692308</c:v>
                </c:pt>
                <c:pt idx="26250">
                  <c:v>3.89644970414201</c:v>
                </c:pt>
                <c:pt idx="26251">
                  <c:v>2.25739644970414</c:v>
                </c:pt>
                <c:pt idx="26252">
                  <c:v>0.686390532544378</c:v>
                </c:pt>
                <c:pt idx="26253">
                  <c:v>-0.825443786982248</c:v>
                </c:pt>
                <c:pt idx="26254">
                  <c:v>-2.30177514792899</c:v>
                </c:pt>
                <c:pt idx="26255">
                  <c:v>-3.74556213017751</c:v>
                </c:pt>
                <c:pt idx="26256">
                  <c:v>-5.1508875739645</c:v>
                </c:pt>
                <c:pt idx="26257">
                  <c:v>-6.50295857988166</c:v>
                </c:pt>
                <c:pt idx="26258">
                  <c:v>-7.78994082840237</c:v>
                </c:pt>
                <c:pt idx="26259">
                  <c:v>-9.02366863905326</c:v>
                </c:pt>
                <c:pt idx="26260">
                  <c:v>-10.2366863905325</c:v>
                </c:pt>
                <c:pt idx="26261">
                  <c:v>-11.4526627218935</c:v>
                </c:pt>
                <c:pt idx="26262">
                  <c:v>-12.7130177514793</c:v>
                </c:pt>
                <c:pt idx="26263">
                  <c:v>-13.9852071005917</c:v>
                </c:pt>
                <c:pt idx="26264">
                  <c:v>-15.2337278106509</c:v>
                </c:pt>
                <c:pt idx="26265">
                  <c:v>-16.491124260355</c:v>
                </c:pt>
                <c:pt idx="26266">
                  <c:v>-17.7692307692308</c:v>
                </c:pt>
                <c:pt idx="26267">
                  <c:v>-19.0177514792899</c:v>
                </c:pt>
                <c:pt idx="26268">
                  <c:v>-20.2485207100592</c:v>
                </c:pt>
                <c:pt idx="26269">
                  <c:v>-21.4437869822485</c:v>
                </c:pt>
                <c:pt idx="26270">
                  <c:v>-22.6094674556213</c:v>
                </c:pt>
                <c:pt idx="26271">
                  <c:v>-23.7455621301775</c:v>
                </c:pt>
                <c:pt idx="26272">
                  <c:v>-24.8786982248521</c:v>
                </c:pt>
                <c:pt idx="26273">
                  <c:v>-25.9260355029586</c:v>
                </c:pt>
                <c:pt idx="26274">
                  <c:v>-26.9289940828402</c:v>
                </c:pt>
                <c:pt idx="26275">
                  <c:v>-27.8579881656805</c:v>
                </c:pt>
                <c:pt idx="26276">
                  <c:v>-28.7485207100592</c:v>
                </c:pt>
                <c:pt idx="26277">
                  <c:v>-29.6360946745562</c:v>
                </c:pt>
                <c:pt idx="26278">
                  <c:v>-30.5295857988166</c:v>
                </c:pt>
                <c:pt idx="26279">
                  <c:v>-31.4319526627219</c:v>
                </c:pt>
                <c:pt idx="26280">
                  <c:v>-32.3431952662722</c:v>
                </c:pt>
                <c:pt idx="26281">
                  <c:v>-33.2485207100592</c:v>
                </c:pt>
                <c:pt idx="26282">
                  <c:v>-34.1331360946746</c:v>
                </c:pt>
                <c:pt idx="26283">
                  <c:v>-34.991124260355</c:v>
                </c:pt>
                <c:pt idx="26284">
                  <c:v>-35.8165680473373</c:v>
                </c:pt>
                <c:pt idx="26285">
                  <c:v>-36.5562130177515</c:v>
                </c:pt>
                <c:pt idx="26286">
                  <c:v>-37.198224852071</c:v>
                </c:pt>
                <c:pt idx="26287">
                  <c:v>-37.7810650887574</c:v>
                </c:pt>
                <c:pt idx="26288">
                  <c:v>-38.2573964497041</c:v>
                </c:pt>
                <c:pt idx="26289">
                  <c:v>-38.603550295858</c:v>
                </c:pt>
                <c:pt idx="26290">
                  <c:v>-38.8343195266272</c:v>
                </c:pt>
                <c:pt idx="26291">
                  <c:v>-38.9201183431953</c:v>
                </c:pt>
                <c:pt idx="26292">
                  <c:v>-38.8639053254438</c:v>
                </c:pt>
                <c:pt idx="26293">
                  <c:v>-38.7130177514793</c:v>
                </c:pt>
                <c:pt idx="26294">
                  <c:v>-38.4585798816568</c:v>
                </c:pt>
                <c:pt idx="26295">
                  <c:v>-38.1449704142012</c:v>
                </c:pt>
                <c:pt idx="26296">
                  <c:v>-37.7840236686391</c:v>
                </c:pt>
                <c:pt idx="26297">
                  <c:v>-37.3727810650888</c:v>
                </c:pt>
                <c:pt idx="26298">
                  <c:v>-36.9230769230769</c:v>
                </c:pt>
                <c:pt idx="26299">
                  <c:v>-36.4615384615385</c:v>
                </c:pt>
                <c:pt idx="26300">
                  <c:v>-35.9023668639053</c:v>
                </c:pt>
                <c:pt idx="26301">
                  <c:v>-35.2721893491124</c:v>
                </c:pt>
                <c:pt idx="26302">
                  <c:v>-34.5828402366864</c:v>
                </c:pt>
                <c:pt idx="26303">
                  <c:v>-33.8372781065089</c:v>
                </c:pt>
                <c:pt idx="26304">
                  <c:v>-33.0325443786982</c:v>
                </c:pt>
                <c:pt idx="26305">
                  <c:v>-32.1390532544379</c:v>
                </c:pt>
                <c:pt idx="26306">
                  <c:v>-31.1242603550296</c:v>
                </c:pt>
                <c:pt idx="26307">
                  <c:v>-30.0266272189349</c:v>
                </c:pt>
                <c:pt idx="26308">
                  <c:v>-28.8284023668639</c:v>
                </c:pt>
                <c:pt idx="26309">
                  <c:v>-27.5414201183432</c:v>
                </c:pt>
                <c:pt idx="26310">
                  <c:v>-26.1804733727811</c:v>
                </c:pt>
                <c:pt idx="26311">
                  <c:v>-24.7633136094674</c:v>
                </c:pt>
                <c:pt idx="26312">
                  <c:v>-23.284023668639</c:v>
                </c:pt>
                <c:pt idx="26313">
                  <c:v>-21.7603550295858</c:v>
                </c:pt>
                <c:pt idx="26314">
                  <c:v>-20.1715976331361</c:v>
                </c:pt>
                <c:pt idx="26315">
                  <c:v>-18.5414201183432</c:v>
                </c:pt>
                <c:pt idx="26316">
                  <c:v>-16.8579881656805</c:v>
                </c:pt>
                <c:pt idx="26317">
                  <c:v>-15.1508875739645</c:v>
                </c:pt>
                <c:pt idx="26318">
                  <c:v>-13.4201183431953</c:v>
                </c:pt>
                <c:pt idx="26319">
                  <c:v>-11.6656804733728</c:v>
                </c:pt>
                <c:pt idx="26320">
                  <c:v>-9.88757396449704</c:v>
                </c:pt>
                <c:pt idx="26321">
                  <c:v>-8.07396449704142</c:v>
                </c:pt>
                <c:pt idx="26322">
                  <c:v>-6.19230769230769</c:v>
                </c:pt>
                <c:pt idx="26323">
                  <c:v>-4.23372781065089</c:v>
                </c:pt>
                <c:pt idx="26324">
                  <c:v>-2.17159763313609</c:v>
                </c:pt>
                <c:pt idx="26325">
                  <c:v>-0.0177514792899404</c:v>
                </c:pt>
                <c:pt idx="26326">
                  <c:v>2.19230769230769</c:v>
                </c:pt>
                <c:pt idx="26327">
                  <c:v>4.42603550295858</c:v>
                </c:pt>
                <c:pt idx="26328">
                  <c:v>6.67751479289941</c:v>
                </c:pt>
                <c:pt idx="26329">
                  <c:v>8.97337278106509</c:v>
                </c:pt>
                <c:pt idx="26330">
                  <c:v>11.2869822485207</c:v>
                </c:pt>
                <c:pt idx="26331">
                  <c:v>13.6242603550296</c:v>
                </c:pt>
                <c:pt idx="26332">
                  <c:v>15.9556213017752</c:v>
                </c:pt>
                <c:pt idx="26333">
                  <c:v>18.3284023668639</c:v>
                </c:pt>
                <c:pt idx="26334">
                  <c:v>20.7100591715976</c:v>
                </c:pt>
                <c:pt idx="26335">
                  <c:v>23.0976331360947</c:v>
                </c:pt>
                <c:pt idx="26336">
                  <c:v>25.4852071005917</c:v>
                </c:pt>
                <c:pt idx="26337">
                  <c:v>27.8224852071006</c:v>
                </c:pt>
                <c:pt idx="26338">
                  <c:v>30.0917159763314</c:v>
                </c:pt>
                <c:pt idx="26339">
                  <c:v>32.3757396449704</c:v>
                </c:pt>
                <c:pt idx="26340">
                  <c:v>34.6301775147929</c:v>
                </c:pt>
                <c:pt idx="26341">
                  <c:v>36.8313609467456</c:v>
                </c:pt>
                <c:pt idx="26342">
                  <c:v>38.9940828402367</c:v>
                </c:pt>
                <c:pt idx="26343">
                  <c:v>41.1508875739645</c:v>
                </c:pt>
                <c:pt idx="26344">
                  <c:v>43.2721893491124</c:v>
                </c:pt>
                <c:pt idx="26345">
                  <c:v>45.3550295857988</c:v>
                </c:pt>
                <c:pt idx="26346">
                  <c:v>47.3816568047337</c:v>
                </c:pt>
                <c:pt idx="26347">
                  <c:v>49.3520710059172</c:v>
                </c:pt>
                <c:pt idx="26348">
                  <c:v>51.2041420118343</c:v>
                </c:pt>
                <c:pt idx="26349">
                  <c:v>52.9408284023669</c:v>
                </c:pt>
                <c:pt idx="26350">
                  <c:v>54.5621301775148</c:v>
                </c:pt>
                <c:pt idx="26351">
                  <c:v>56.0355029585799</c:v>
                </c:pt>
                <c:pt idx="26352">
                  <c:v>57.3579881656805</c:v>
                </c:pt>
                <c:pt idx="26353">
                  <c:v>58.5650887573964</c:v>
                </c:pt>
                <c:pt idx="26354">
                  <c:v>59.6538461538462</c:v>
                </c:pt>
                <c:pt idx="26355">
                  <c:v>60.594674556213</c:v>
                </c:pt>
                <c:pt idx="26356">
                  <c:v>61.4526627218935</c:v>
                </c:pt>
                <c:pt idx="26357">
                  <c:v>62.189349112426</c:v>
                </c:pt>
                <c:pt idx="26358">
                  <c:v>62.8195266272189</c:v>
                </c:pt>
                <c:pt idx="26359">
                  <c:v>63.3254437869822</c:v>
                </c:pt>
                <c:pt idx="26360">
                  <c:v>63.6863905325444</c:v>
                </c:pt>
                <c:pt idx="26361">
                  <c:v>63.9289940828402</c:v>
                </c:pt>
                <c:pt idx="26362">
                  <c:v>64.0621301775148</c:v>
                </c:pt>
                <c:pt idx="26363">
                  <c:v>64.1094674556213</c:v>
                </c:pt>
                <c:pt idx="26364">
                  <c:v>64.1153846153846</c:v>
                </c:pt>
                <c:pt idx="26365">
                  <c:v>63.9763313609468</c:v>
                </c:pt>
                <c:pt idx="26366">
                  <c:v>63.7248520710059</c:v>
                </c:pt>
                <c:pt idx="26367">
                  <c:v>63.405325443787</c:v>
                </c:pt>
                <c:pt idx="26368">
                  <c:v>62.9674556213018</c:v>
                </c:pt>
                <c:pt idx="26369">
                  <c:v>62.3431952662722</c:v>
                </c:pt>
                <c:pt idx="26370">
                  <c:v>61.5976331360947</c:v>
                </c:pt>
                <c:pt idx="26371">
                  <c:v>60.7426035502959</c:v>
                </c:pt>
                <c:pt idx="26372">
                  <c:v>59.7840236686391</c:v>
                </c:pt>
                <c:pt idx="26373">
                  <c:v>58.7958579881657</c:v>
                </c:pt>
                <c:pt idx="26374">
                  <c:v>57.8136094674556</c:v>
                </c:pt>
                <c:pt idx="26375">
                  <c:v>56.7899408284024</c:v>
                </c:pt>
                <c:pt idx="26376">
                  <c:v>55.7573964497041</c:v>
                </c:pt>
                <c:pt idx="26377">
                  <c:v>54.7248520710059</c:v>
                </c:pt>
                <c:pt idx="26378">
                  <c:v>53.6863905325444</c:v>
                </c:pt>
                <c:pt idx="26379">
                  <c:v>52.6420118343195</c:v>
                </c:pt>
                <c:pt idx="26380">
                  <c:v>51.6242603550296</c:v>
                </c:pt>
                <c:pt idx="26381">
                  <c:v>50.6390532544379</c:v>
                </c:pt>
                <c:pt idx="26382">
                  <c:v>49.6360946745562</c:v>
                </c:pt>
                <c:pt idx="26383">
                  <c:v>48.6627218934911</c:v>
                </c:pt>
                <c:pt idx="26384">
                  <c:v>47.6538461538462</c:v>
                </c:pt>
                <c:pt idx="26385">
                  <c:v>46.6360946745562</c:v>
                </c:pt>
                <c:pt idx="26386">
                  <c:v>45.5887573964497</c:v>
                </c:pt>
                <c:pt idx="26387">
                  <c:v>44.5059171597633</c:v>
                </c:pt>
                <c:pt idx="26388">
                  <c:v>43.4230769230769</c:v>
                </c:pt>
                <c:pt idx="26389">
                  <c:v>42.3165680473373</c:v>
                </c:pt>
                <c:pt idx="26390">
                  <c:v>41.1360946745562</c:v>
                </c:pt>
                <c:pt idx="26391">
                  <c:v>39.9881656804734</c:v>
                </c:pt>
                <c:pt idx="26392">
                  <c:v>38.7958579881657</c:v>
                </c:pt>
                <c:pt idx="26393">
                  <c:v>37.5739644970414</c:v>
                </c:pt>
                <c:pt idx="26394">
                  <c:v>36.3343195266272</c:v>
                </c:pt>
                <c:pt idx="26395">
                  <c:v>35.1449704142012</c:v>
                </c:pt>
                <c:pt idx="26396">
                  <c:v>33.9201183431953</c:v>
                </c:pt>
                <c:pt idx="26397">
                  <c:v>32.7366863905325</c:v>
                </c:pt>
                <c:pt idx="26398">
                  <c:v>31.5295857988166</c:v>
                </c:pt>
                <c:pt idx="26399">
                  <c:v>30.2810650887574</c:v>
                </c:pt>
                <c:pt idx="26400">
                  <c:v>28.9763313609467</c:v>
                </c:pt>
                <c:pt idx="26401">
                  <c:v>27.6597633136095</c:v>
                </c:pt>
                <c:pt idx="26402">
                  <c:v>26.2840236686391</c:v>
                </c:pt>
                <c:pt idx="26403">
                  <c:v>24.9497041420118</c:v>
                </c:pt>
                <c:pt idx="26404">
                  <c:v>23.6213017751479</c:v>
                </c:pt>
                <c:pt idx="26405">
                  <c:v>22.3284023668639</c:v>
                </c:pt>
                <c:pt idx="26406">
                  <c:v>21.0384615384615</c:v>
                </c:pt>
                <c:pt idx="26407">
                  <c:v>19.7840236686391</c:v>
                </c:pt>
                <c:pt idx="26408">
                  <c:v>18.5798816568047</c:v>
                </c:pt>
                <c:pt idx="26409">
                  <c:v>17.3757396449704</c:v>
                </c:pt>
                <c:pt idx="26410">
                  <c:v>16.1952662721894</c:v>
                </c:pt>
                <c:pt idx="26411">
                  <c:v>15.0443786982249</c:v>
                </c:pt>
                <c:pt idx="26412">
                  <c:v>13.9171597633136</c:v>
                </c:pt>
                <c:pt idx="26413">
                  <c:v>12.8431952662722</c:v>
                </c:pt>
                <c:pt idx="26414">
                  <c:v>11.7396449704142</c:v>
                </c:pt>
                <c:pt idx="26415">
                  <c:v>10.6538461538462</c:v>
                </c:pt>
                <c:pt idx="26416">
                  <c:v>9.57988165680473</c:v>
                </c:pt>
                <c:pt idx="26417">
                  <c:v>8.46153846153846</c:v>
                </c:pt>
                <c:pt idx="26418">
                  <c:v>7.37573964497041</c:v>
                </c:pt>
                <c:pt idx="26419">
                  <c:v>6.29881656804734</c:v>
                </c:pt>
                <c:pt idx="26420">
                  <c:v>5.24260355029586</c:v>
                </c:pt>
                <c:pt idx="26421">
                  <c:v>4.18047337278107</c:v>
                </c:pt>
                <c:pt idx="26422">
                  <c:v>3.22781065088757</c:v>
                </c:pt>
                <c:pt idx="26423">
                  <c:v>2.31360946745562</c:v>
                </c:pt>
                <c:pt idx="26424">
                  <c:v>1.5207100591716</c:v>
                </c:pt>
                <c:pt idx="26425">
                  <c:v>0.804733727810651</c:v>
                </c:pt>
                <c:pt idx="26426">
                  <c:v>0.127218934911243</c:v>
                </c:pt>
                <c:pt idx="26427">
                  <c:v>-0.476331360946745</c:v>
                </c:pt>
                <c:pt idx="26428">
                  <c:v>-0.99112426035503</c:v>
                </c:pt>
                <c:pt idx="26429">
                  <c:v>-1.49112426035503</c:v>
                </c:pt>
                <c:pt idx="26430">
                  <c:v>-1.92899408284024</c:v>
                </c:pt>
                <c:pt idx="26431">
                  <c:v>-2.36094674556213</c:v>
                </c:pt>
                <c:pt idx="26432">
                  <c:v>-2.77810650887574</c:v>
                </c:pt>
                <c:pt idx="26433">
                  <c:v>-3.19526627218935</c:v>
                </c:pt>
                <c:pt idx="26434">
                  <c:v>-3.60650887573965</c:v>
                </c:pt>
                <c:pt idx="26435">
                  <c:v>-3.99408284023669</c:v>
                </c:pt>
                <c:pt idx="26436">
                  <c:v>-4.30769230769231</c:v>
                </c:pt>
                <c:pt idx="26437">
                  <c:v>-4.6094674556213</c:v>
                </c:pt>
                <c:pt idx="26438">
                  <c:v>-4.80473372781065</c:v>
                </c:pt>
                <c:pt idx="26439">
                  <c:v>-4.88757396449704</c:v>
                </c:pt>
                <c:pt idx="26440">
                  <c:v>-4.81360946745562</c:v>
                </c:pt>
                <c:pt idx="26441">
                  <c:v>-4.63313609467456</c:v>
                </c:pt>
                <c:pt idx="26442">
                  <c:v>-4.32544378698225</c:v>
                </c:pt>
                <c:pt idx="26443">
                  <c:v>-3.87869822485207</c:v>
                </c:pt>
                <c:pt idx="26444">
                  <c:v>-3.29881656804734</c:v>
                </c:pt>
                <c:pt idx="26445">
                  <c:v>-2.59171597633136</c:v>
                </c:pt>
                <c:pt idx="26446">
                  <c:v>-1.7603550295858</c:v>
                </c:pt>
                <c:pt idx="26447">
                  <c:v>-0.810650887573965</c:v>
                </c:pt>
                <c:pt idx="26448">
                  <c:v>0.195266272189349</c:v>
                </c:pt>
                <c:pt idx="26449">
                  <c:v>1.2396449704142</c:v>
                </c:pt>
                <c:pt idx="26450">
                  <c:v>2.34023668639053</c:v>
                </c:pt>
                <c:pt idx="26451">
                  <c:v>3.48224852071006</c:v>
                </c:pt>
                <c:pt idx="26452">
                  <c:v>4.71301775147929</c:v>
                </c:pt>
                <c:pt idx="26453">
                  <c:v>5.98816568047337</c:v>
                </c:pt>
                <c:pt idx="26454">
                  <c:v>7.35207100591716</c:v>
                </c:pt>
                <c:pt idx="26455">
                  <c:v>8.76923076923077</c:v>
                </c:pt>
                <c:pt idx="26456">
                  <c:v>10.2248520710059</c:v>
                </c:pt>
                <c:pt idx="26457">
                  <c:v>11.7337278106509</c:v>
                </c:pt>
                <c:pt idx="26458">
                  <c:v>13.2869822485207</c:v>
                </c:pt>
                <c:pt idx="26459">
                  <c:v>14.8905325443787</c:v>
                </c:pt>
                <c:pt idx="26460">
                  <c:v>16.5591715976331</c:v>
                </c:pt>
                <c:pt idx="26461">
                  <c:v>18.2781065088757</c:v>
                </c:pt>
                <c:pt idx="26462">
                  <c:v>20.0059171597633</c:v>
                </c:pt>
                <c:pt idx="26463">
                  <c:v>21.7366863905325</c:v>
                </c:pt>
                <c:pt idx="26464">
                  <c:v>23.4497041420118</c:v>
                </c:pt>
                <c:pt idx="26465">
                  <c:v>25.1094674556213</c:v>
                </c:pt>
                <c:pt idx="26466">
                  <c:v>26.7218934911243</c:v>
                </c:pt>
                <c:pt idx="26467">
                  <c:v>28.3284023668639</c:v>
                </c:pt>
                <c:pt idx="26468">
                  <c:v>29.9792899408284</c:v>
                </c:pt>
                <c:pt idx="26469">
                  <c:v>31.6568047337278</c:v>
                </c:pt>
                <c:pt idx="26470">
                  <c:v>33.387573964497</c:v>
                </c:pt>
                <c:pt idx="26471">
                  <c:v>35.1568047337278</c:v>
                </c:pt>
                <c:pt idx="26472">
                  <c:v>36.9526627218935</c:v>
                </c:pt>
                <c:pt idx="26473">
                  <c:v>38.7751479289941</c:v>
                </c:pt>
                <c:pt idx="26474">
                  <c:v>40.6242603550296</c:v>
                </c:pt>
                <c:pt idx="26475">
                  <c:v>42.5325443786982</c:v>
                </c:pt>
                <c:pt idx="26476">
                  <c:v>44.4674556213018</c:v>
                </c:pt>
                <c:pt idx="26477">
                  <c:v>46.4408284023669</c:v>
                </c:pt>
                <c:pt idx="26478">
                  <c:v>48.3579881656805</c:v>
                </c:pt>
                <c:pt idx="26479">
                  <c:v>50.2485207100592</c:v>
                </c:pt>
                <c:pt idx="26480">
                  <c:v>52.112426035503</c:v>
                </c:pt>
                <c:pt idx="26481">
                  <c:v>53.9733727810651</c:v>
                </c:pt>
                <c:pt idx="26482">
                  <c:v>55.8313609467456</c:v>
                </c:pt>
                <c:pt idx="26483">
                  <c:v>57.6656804733728</c:v>
                </c:pt>
                <c:pt idx="26484">
                  <c:v>59.508875739645</c:v>
                </c:pt>
                <c:pt idx="26485">
                  <c:v>61.3609467455622</c:v>
                </c:pt>
                <c:pt idx="26486">
                  <c:v>63.1834319526628</c:v>
                </c:pt>
                <c:pt idx="26487">
                  <c:v>65.0236686390533</c:v>
                </c:pt>
                <c:pt idx="26488">
                  <c:v>66.8846153846154</c:v>
                </c:pt>
                <c:pt idx="26489">
                  <c:v>68.8165680473373</c:v>
                </c:pt>
                <c:pt idx="26490">
                  <c:v>70.7751479289942</c:v>
                </c:pt>
                <c:pt idx="26491">
                  <c:v>72.7928994082841</c:v>
                </c:pt>
                <c:pt idx="26492">
                  <c:v>74.8313609467457</c:v>
                </c:pt>
                <c:pt idx="26493">
                  <c:v>76.7988165680474</c:v>
                </c:pt>
                <c:pt idx="26494">
                  <c:v>78.639053254438</c:v>
                </c:pt>
                <c:pt idx="26495">
                  <c:v>80.3816568047339</c:v>
                </c:pt>
                <c:pt idx="26496">
                  <c:v>81.9733727810653</c:v>
                </c:pt>
                <c:pt idx="26497">
                  <c:v>83.4260355029587</c:v>
                </c:pt>
                <c:pt idx="26498">
                  <c:v>84.7011834319529</c:v>
                </c:pt>
                <c:pt idx="26499">
                  <c:v>85.863905325444</c:v>
                </c:pt>
                <c:pt idx="26500">
                  <c:v>86.8964497041422</c:v>
                </c:pt>
                <c:pt idx="26501">
                  <c:v>87.7840236686393</c:v>
                </c:pt>
                <c:pt idx="26502">
                  <c:v>88.4911242603552</c:v>
                </c:pt>
                <c:pt idx="26503">
                  <c:v>89.0355029585801</c:v>
                </c:pt>
                <c:pt idx="26504">
                  <c:v>89.5236686390534</c:v>
                </c:pt>
                <c:pt idx="26505">
                  <c:v>89.949704142012</c:v>
                </c:pt>
                <c:pt idx="26506">
                  <c:v>90.2662721893493</c:v>
                </c:pt>
                <c:pt idx="26507">
                  <c:v>90.4704142011836</c:v>
                </c:pt>
                <c:pt idx="26508">
                  <c:v>90.5502958579883</c:v>
                </c:pt>
                <c:pt idx="26509">
                  <c:v>90.5147928994085</c:v>
                </c:pt>
                <c:pt idx="26510">
                  <c:v>90.355029585799</c:v>
                </c:pt>
                <c:pt idx="26511">
                  <c:v>90.0887573964499</c:v>
                </c:pt>
                <c:pt idx="26512">
                  <c:v>89.6627218934912</c:v>
                </c:pt>
                <c:pt idx="26513">
                  <c:v>89.0207100591717</c:v>
                </c:pt>
                <c:pt idx="26514">
                  <c:v>88.2218934911244</c:v>
                </c:pt>
                <c:pt idx="26515">
                  <c:v>87.2781065088758</c:v>
                </c:pt>
                <c:pt idx="26516">
                  <c:v>86.1952662721894</c:v>
                </c:pt>
                <c:pt idx="26517">
                  <c:v>84.923076923077</c:v>
                </c:pt>
                <c:pt idx="26518">
                  <c:v>83.4970414201183</c:v>
                </c:pt>
                <c:pt idx="26519">
                  <c:v>81.9970414201184</c:v>
                </c:pt>
                <c:pt idx="26520">
                  <c:v>80.4497041420118</c:v>
                </c:pt>
                <c:pt idx="26521">
                  <c:v>78.8491124260355</c:v>
                </c:pt>
                <c:pt idx="26522">
                  <c:v>77.2130177514793</c:v>
                </c:pt>
                <c:pt idx="26523">
                  <c:v>75.5502958579881</c:v>
                </c:pt>
                <c:pt idx="26524">
                  <c:v>73.887573964497</c:v>
                </c:pt>
                <c:pt idx="26525">
                  <c:v>72.1686390532544</c:v>
                </c:pt>
                <c:pt idx="26526">
                  <c:v>70.4556213017751</c:v>
                </c:pt>
                <c:pt idx="26527">
                  <c:v>68.689349112426</c:v>
                </c:pt>
                <c:pt idx="26528">
                  <c:v>66.8757396449703</c:v>
                </c:pt>
                <c:pt idx="26529">
                  <c:v>65.0029585798816</c:v>
                </c:pt>
                <c:pt idx="26530">
                  <c:v>63.1183431952662</c:v>
                </c:pt>
                <c:pt idx="26531">
                  <c:v>61.2100591715976</c:v>
                </c:pt>
                <c:pt idx="26532">
                  <c:v>59.2603550295857</c:v>
                </c:pt>
                <c:pt idx="26533">
                  <c:v>57.2810650887573</c:v>
                </c:pt>
                <c:pt idx="26534">
                  <c:v>55.2692307692307</c:v>
                </c:pt>
                <c:pt idx="26535">
                  <c:v>53.2869822485207</c:v>
                </c:pt>
                <c:pt idx="26536">
                  <c:v>51.292899408284</c:v>
                </c:pt>
                <c:pt idx="26537">
                  <c:v>49.2603550295858</c:v>
                </c:pt>
                <c:pt idx="26538">
                  <c:v>47.284023668639</c:v>
                </c:pt>
                <c:pt idx="26539">
                  <c:v>45.3639053254438</c:v>
                </c:pt>
                <c:pt idx="26540">
                  <c:v>43.4733727810651</c:v>
                </c:pt>
                <c:pt idx="26541">
                  <c:v>41.6153846153846</c:v>
                </c:pt>
                <c:pt idx="26542">
                  <c:v>39.7869822485207</c:v>
                </c:pt>
                <c:pt idx="26543">
                  <c:v>38</c:v>
                </c:pt>
                <c:pt idx="26544">
                  <c:v>36.1863905325444</c:v>
                </c:pt>
                <c:pt idx="26545">
                  <c:v>34.3846153846154</c:v>
                </c:pt>
                <c:pt idx="26546">
                  <c:v>32.585798816568</c:v>
                </c:pt>
                <c:pt idx="26547">
                  <c:v>30.7603550295858</c:v>
                </c:pt>
                <c:pt idx="26548">
                  <c:v>28.8816568047337</c:v>
                </c:pt>
                <c:pt idx="26549">
                  <c:v>26.9704142011834</c:v>
                </c:pt>
                <c:pt idx="26550">
                  <c:v>25.0621301775148</c:v>
                </c:pt>
                <c:pt idx="26551">
                  <c:v>23.1420118343195</c:v>
                </c:pt>
                <c:pt idx="26552">
                  <c:v>21.2248520710059</c:v>
                </c:pt>
                <c:pt idx="26553">
                  <c:v>19.3461538461538</c:v>
                </c:pt>
                <c:pt idx="26554">
                  <c:v>17.5355029585799</c:v>
                </c:pt>
                <c:pt idx="26555">
                  <c:v>15.8254437869822</c:v>
                </c:pt>
                <c:pt idx="26556">
                  <c:v>14.1094674556213</c:v>
                </c:pt>
                <c:pt idx="26557">
                  <c:v>12.4437869822485</c:v>
                </c:pt>
                <c:pt idx="26558">
                  <c:v>10.8343195266272</c:v>
                </c:pt>
                <c:pt idx="26559">
                  <c:v>9.27810650887574</c:v>
                </c:pt>
                <c:pt idx="26560">
                  <c:v>7.81360946745562</c:v>
                </c:pt>
                <c:pt idx="26561">
                  <c:v>6.39644970414201</c:v>
                </c:pt>
                <c:pt idx="26562">
                  <c:v>5.07396449704142</c:v>
                </c:pt>
                <c:pt idx="26563">
                  <c:v>3.85502958579882</c:v>
                </c:pt>
                <c:pt idx="26564">
                  <c:v>2.73076923076923</c:v>
                </c:pt>
                <c:pt idx="26565">
                  <c:v>1.66863905325444</c:v>
                </c:pt>
                <c:pt idx="26566">
                  <c:v>0.683431952662721</c:v>
                </c:pt>
                <c:pt idx="26567">
                  <c:v>-0.266272189349113</c:v>
                </c:pt>
                <c:pt idx="26568">
                  <c:v>-1.18047337278107</c:v>
                </c:pt>
                <c:pt idx="26569">
                  <c:v>-2.01775147928994</c:v>
                </c:pt>
                <c:pt idx="26570">
                  <c:v>-2.72781065088757</c:v>
                </c:pt>
                <c:pt idx="26571">
                  <c:v>-3.32544378698225</c:v>
                </c:pt>
                <c:pt idx="26572">
                  <c:v>-3.81065088757396</c:v>
                </c:pt>
                <c:pt idx="26573">
                  <c:v>-4.19526627218935</c:v>
                </c:pt>
                <c:pt idx="26574">
                  <c:v>-4.43786982248521</c:v>
                </c:pt>
                <c:pt idx="26575">
                  <c:v>-4.57988165680473</c:v>
                </c:pt>
                <c:pt idx="26576">
                  <c:v>-4.6301775147929</c:v>
                </c:pt>
                <c:pt idx="26577">
                  <c:v>-4.56508875739645</c:v>
                </c:pt>
                <c:pt idx="26578">
                  <c:v>-4.43786982248521</c:v>
                </c:pt>
                <c:pt idx="26579">
                  <c:v>-4.23076923076923</c:v>
                </c:pt>
                <c:pt idx="26580">
                  <c:v>-3.93491124260355</c:v>
                </c:pt>
                <c:pt idx="26581">
                  <c:v>-3.57100591715976</c:v>
                </c:pt>
                <c:pt idx="26582">
                  <c:v>-3.10059171597633</c:v>
                </c:pt>
                <c:pt idx="26583">
                  <c:v>-2.58284023668639</c:v>
                </c:pt>
                <c:pt idx="26584">
                  <c:v>-2.00591715976331</c:v>
                </c:pt>
                <c:pt idx="26585">
                  <c:v>-1.37869822485207</c:v>
                </c:pt>
                <c:pt idx="26586">
                  <c:v>-0.665680473372782</c:v>
                </c:pt>
                <c:pt idx="26587">
                  <c:v>0.109467455621302</c:v>
                </c:pt>
                <c:pt idx="26588">
                  <c:v>0.949704142011834</c:v>
                </c:pt>
                <c:pt idx="26589">
                  <c:v>1.82840236686391</c:v>
                </c:pt>
                <c:pt idx="26590">
                  <c:v>2.74260355029586</c:v>
                </c:pt>
                <c:pt idx="26591">
                  <c:v>3.74852071005917</c:v>
                </c:pt>
                <c:pt idx="26592">
                  <c:v>4.8284023668639</c:v>
                </c:pt>
                <c:pt idx="26593">
                  <c:v>5.96449704142012</c:v>
                </c:pt>
                <c:pt idx="26594">
                  <c:v>7.18934911242604</c:v>
                </c:pt>
                <c:pt idx="26595">
                  <c:v>8.46449704142012</c:v>
                </c:pt>
                <c:pt idx="26596">
                  <c:v>9.79585798816568</c:v>
                </c:pt>
                <c:pt idx="26597">
                  <c:v>11.1272189349112</c:v>
                </c:pt>
                <c:pt idx="26598">
                  <c:v>12.4792899408284</c:v>
                </c:pt>
                <c:pt idx="26599">
                  <c:v>13.8727810650888</c:v>
                </c:pt>
                <c:pt idx="26600">
                  <c:v>15.2840236686391</c:v>
                </c:pt>
                <c:pt idx="26601">
                  <c:v>16.7041420118343</c:v>
                </c:pt>
                <c:pt idx="26602">
                  <c:v>18.1686390532544</c:v>
                </c:pt>
                <c:pt idx="26603">
                  <c:v>19.6449704142012</c:v>
                </c:pt>
                <c:pt idx="26604">
                  <c:v>21.1390532544379</c:v>
                </c:pt>
                <c:pt idx="26605">
                  <c:v>22.6390532544379</c:v>
                </c:pt>
                <c:pt idx="26606">
                  <c:v>24.1627218934911</c:v>
                </c:pt>
                <c:pt idx="26607">
                  <c:v>25.698224852071</c:v>
                </c:pt>
                <c:pt idx="26608">
                  <c:v>27.2218934911243</c:v>
                </c:pt>
                <c:pt idx="26609">
                  <c:v>28.7189349112426</c:v>
                </c:pt>
                <c:pt idx="26610">
                  <c:v>30.2307692307692</c:v>
                </c:pt>
                <c:pt idx="26611">
                  <c:v>31.7603550295858</c:v>
                </c:pt>
                <c:pt idx="26612">
                  <c:v>33.2248520710059</c:v>
                </c:pt>
                <c:pt idx="26613">
                  <c:v>34.6449704142012</c:v>
                </c:pt>
                <c:pt idx="26614">
                  <c:v>36.0177514792899</c:v>
                </c:pt>
                <c:pt idx="26615">
                  <c:v>37.3579881656805</c:v>
                </c:pt>
                <c:pt idx="26616">
                  <c:v>38.6597633136095</c:v>
                </c:pt>
                <c:pt idx="26617">
                  <c:v>39.9378698224852</c:v>
                </c:pt>
                <c:pt idx="26618">
                  <c:v>41.1923076923077</c:v>
                </c:pt>
                <c:pt idx="26619">
                  <c:v>42.4289940828403</c:v>
                </c:pt>
                <c:pt idx="26620">
                  <c:v>43.6301775147929</c:v>
                </c:pt>
                <c:pt idx="26621">
                  <c:v>44.8284023668639</c:v>
                </c:pt>
                <c:pt idx="26622">
                  <c:v>46.0562130177515</c:v>
                </c:pt>
                <c:pt idx="26623">
                  <c:v>47.3165680473373</c:v>
                </c:pt>
                <c:pt idx="26624">
                  <c:v>48.5710059171598</c:v>
                </c:pt>
                <c:pt idx="26625">
                  <c:v>49.8431952662722</c:v>
                </c:pt>
                <c:pt idx="26626">
                  <c:v>51.1420118343195</c:v>
                </c:pt>
                <c:pt idx="26627">
                  <c:v>52.5</c:v>
                </c:pt>
                <c:pt idx="26628">
                  <c:v>53.8343195266272</c:v>
                </c:pt>
                <c:pt idx="26629">
                  <c:v>55.1627218934912</c:v>
                </c:pt>
                <c:pt idx="26630">
                  <c:v>56.4763313609468</c:v>
                </c:pt>
                <c:pt idx="26631">
                  <c:v>57.7958579881657</c:v>
                </c:pt>
                <c:pt idx="26632">
                  <c:v>59.1005917159764</c:v>
                </c:pt>
                <c:pt idx="26633">
                  <c:v>60.3905325443787</c:v>
                </c:pt>
                <c:pt idx="26634">
                  <c:v>61.6863905325444</c:v>
                </c:pt>
                <c:pt idx="26635">
                  <c:v>62.9940828402367</c:v>
                </c:pt>
                <c:pt idx="26636">
                  <c:v>64.2958579881657</c:v>
                </c:pt>
                <c:pt idx="26637">
                  <c:v>65.6065088757397</c:v>
                </c:pt>
                <c:pt idx="26638">
                  <c:v>66.9585798816569</c:v>
                </c:pt>
                <c:pt idx="26639">
                  <c:v>68.3491124260356</c:v>
                </c:pt>
                <c:pt idx="26640">
                  <c:v>69.7307692307693</c:v>
                </c:pt>
                <c:pt idx="26641">
                  <c:v>71.1272189349113</c:v>
                </c:pt>
                <c:pt idx="26642">
                  <c:v>72.5414201183433</c:v>
                </c:pt>
                <c:pt idx="26643">
                  <c:v>73.9112426035504</c:v>
                </c:pt>
                <c:pt idx="26644">
                  <c:v>75.2011834319527</c:v>
                </c:pt>
                <c:pt idx="26645">
                  <c:v>76.4704142011835</c:v>
                </c:pt>
                <c:pt idx="26646">
                  <c:v>77.6952662721894</c:v>
                </c:pt>
                <c:pt idx="26647">
                  <c:v>78.8431952662722</c:v>
                </c:pt>
                <c:pt idx="26648">
                  <c:v>79.8905325443787</c:v>
                </c:pt>
                <c:pt idx="26649">
                  <c:v>80.8372781065089</c:v>
                </c:pt>
                <c:pt idx="26650">
                  <c:v>81.6627218934911</c:v>
                </c:pt>
                <c:pt idx="26651">
                  <c:v>82.4023668639054</c:v>
                </c:pt>
                <c:pt idx="26652">
                  <c:v>83.0502958579882</c:v>
                </c:pt>
                <c:pt idx="26653">
                  <c:v>83.6065088757396</c:v>
                </c:pt>
                <c:pt idx="26654">
                  <c:v>84.103550295858</c:v>
                </c:pt>
                <c:pt idx="26655">
                  <c:v>84.5355029585799</c:v>
                </c:pt>
                <c:pt idx="26656">
                  <c:v>84.9112426035503</c:v>
                </c:pt>
                <c:pt idx="26657">
                  <c:v>85.2218934911242</c:v>
                </c:pt>
                <c:pt idx="26658">
                  <c:v>85.4082840236686</c:v>
                </c:pt>
                <c:pt idx="26659">
                  <c:v>85.5147928994082</c:v>
                </c:pt>
                <c:pt idx="26660">
                  <c:v>85.5266272189348</c:v>
                </c:pt>
                <c:pt idx="26661">
                  <c:v>85.4585798816567</c:v>
                </c:pt>
                <c:pt idx="26662">
                  <c:v>85.2958579881656</c:v>
                </c:pt>
                <c:pt idx="26663">
                  <c:v>85.0621301775147</c:v>
                </c:pt>
                <c:pt idx="26664">
                  <c:v>84.6804733727809</c:v>
                </c:pt>
                <c:pt idx="26665">
                  <c:v>84.1508875739644</c:v>
                </c:pt>
                <c:pt idx="26666">
                  <c:v>83.5473372781064</c:v>
                </c:pt>
                <c:pt idx="26667">
                  <c:v>82.8757396449703</c:v>
                </c:pt>
                <c:pt idx="26668">
                  <c:v>82.1035502958578</c:v>
                </c:pt>
                <c:pt idx="26669">
                  <c:v>81.266272189349</c:v>
                </c:pt>
                <c:pt idx="26670">
                  <c:v>80.4082840236685</c:v>
                </c:pt>
                <c:pt idx="26671">
                  <c:v>79.5177514792898</c:v>
                </c:pt>
                <c:pt idx="26672">
                  <c:v>78.5798816568046</c:v>
                </c:pt>
                <c:pt idx="26673">
                  <c:v>77.5946745562129</c:v>
                </c:pt>
                <c:pt idx="26674">
                  <c:v>76.5384615384614</c:v>
                </c:pt>
                <c:pt idx="26675">
                  <c:v>75.4704142011833</c:v>
                </c:pt>
                <c:pt idx="26676">
                  <c:v>74.4053254437869</c:v>
                </c:pt>
                <c:pt idx="26677">
                  <c:v>73.3076923076922</c:v>
                </c:pt>
                <c:pt idx="26678">
                  <c:v>72.2218934911242</c:v>
                </c:pt>
                <c:pt idx="26679">
                  <c:v>71.0887573964496</c:v>
                </c:pt>
                <c:pt idx="26680">
                  <c:v>69.869822485207</c:v>
                </c:pt>
                <c:pt idx="26681">
                  <c:v>68.5976331360946</c:v>
                </c:pt>
                <c:pt idx="26682">
                  <c:v>67.3136094674556</c:v>
                </c:pt>
                <c:pt idx="26683">
                  <c:v>65.9940828402366</c:v>
                </c:pt>
                <c:pt idx="26684">
                  <c:v>64.6775147928994</c:v>
                </c:pt>
                <c:pt idx="26685">
                  <c:v>63.3224852071006</c:v>
                </c:pt>
                <c:pt idx="26686">
                  <c:v>61.9615384615384</c:v>
                </c:pt>
                <c:pt idx="26687">
                  <c:v>60.5887573964497</c:v>
                </c:pt>
                <c:pt idx="26688">
                  <c:v>59.1627218934911</c:v>
                </c:pt>
                <c:pt idx="26689">
                  <c:v>57.6715976331361</c:v>
                </c:pt>
                <c:pt idx="26690">
                  <c:v>56.1834319526627</c:v>
                </c:pt>
                <c:pt idx="26691">
                  <c:v>54.6923076923077</c:v>
                </c:pt>
                <c:pt idx="26692">
                  <c:v>53.1715976331361</c:v>
                </c:pt>
                <c:pt idx="26693">
                  <c:v>51.6094674556213</c:v>
                </c:pt>
                <c:pt idx="26694">
                  <c:v>50.0473372781065</c:v>
                </c:pt>
                <c:pt idx="26695">
                  <c:v>48.4644970414201</c:v>
                </c:pt>
                <c:pt idx="26696">
                  <c:v>46.8609467455621</c:v>
                </c:pt>
                <c:pt idx="26697">
                  <c:v>45.2011834319527</c:v>
                </c:pt>
                <c:pt idx="26698">
                  <c:v>43.5325443786982</c:v>
                </c:pt>
                <c:pt idx="26699">
                  <c:v>41.8579881656805</c:v>
                </c:pt>
                <c:pt idx="26700">
                  <c:v>40.1863905325444</c:v>
                </c:pt>
                <c:pt idx="26701">
                  <c:v>38.5029585798816</c:v>
                </c:pt>
                <c:pt idx="26702">
                  <c:v>36.8402366863905</c:v>
                </c:pt>
                <c:pt idx="26703">
                  <c:v>35.1479289940828</c:v>
                </c:pt>
                <c:pt idx="26704">
                  <c:v>33.3816568047337</c:v>
                </c:pt>
                <c:pt idx="26705">
                  <c:v>31.5828402366864</c:v>
                </c:pt>
                <c:pt idx="26706">
                  <c:v>29.810650887574</c:v>
                </c:pt>
                <c:pt idx="26707">
                  <c:v>28.0414201183432</c:v>
                </c:pt>
                <c:pt idx="26708">
                  <c:v>26.2485207100592</c:v>
                </c:pt>
                <c:pt idx="26709">
                  <c:v>24.4644970414201</c:v>
                </c:pt>
                <c:pt idx="26710">
                  <c:v>22.7278106508876</c:v>
                </c:pt>
                <c:pt idx="26711">
                  <c:v>21.0325443786982</c:v>
                </c:pt>
                <c:pt idx="26712">
                  <c:v>19.3727810650888</c:v>
                </c:pt>
                <c:pt idx="26713">
                  <c:v>17.7692307692308</c:v>
                </c:pt>
                <c:pt idx="26714">
                  <c:v>16.2633136094675</c:v>
                </c:pt>
                <c:pt idx="26715">
                  <c:v>14.7988165680473</c:v>
                </c:pt>
                <c:pt idx="26716">
                  <c:v>13.4082840236686</c:v>
                </c:pt>
                <c:pt idx="26717">
                  <c:v>12.1390532544379</c:v>
                </c:pt>
                <c:pt idx="26718">
                  <c:v>10.9763313609467</c:v>
                </c:pt>
                <c:pt idx="26719">
                  <c:v>9.88757396449704</c:v>
                </c:pt>
                <c:pt idx="26720">
                  <c:v>8.84023668639053</c:v>
                </c:pt>
                <c:pt idx="26721">
                  <c:v>7.8698224852071</c:v>
                </c:pt>
                <c:pt idx="26722">
                  <c:v>6.96153846153846</c:v>
                </c:pt>
                <c:pt idx="26723">
                  <c:v>6.11242603550296</c:v>
                </c:pt>
                <c:pt idx="26724">
                  <c:v>5.31656804733728</c:v>
                </c:pt>
                <c:pt idx="26725">
                  <c:v>4.59171597633136</c:v>
                </c:pt>
                <c:pt idx="26726">
                  <c:v>3.96449704142012</c:v>
                </c:pt>
                <c:pt idx="26727">
                  <c:v>3.42011834319527</c:v>
                </c:pt>
                <c:pt idx="26728">
                  <c:v>2.97633136094674</c:v>
                </c:pt>
                <c:pt idx="26729">
                  <c:v>2.68047337278107</c:v>
                </c:pt>
                <c:pt idx="26730">
                  <c:v>2.51183431952663</c:v>
                </c:pt>
                <c:pt idx="26731">
                  <c:v>2.4792899408284</c:v>
                </c:pt>
                <c:pt idx="26732">
                  <c:v>2.5887573964497</c:v>
                </c:pt>
                <c:pt idx="26733">
                  <c:v>2.84615384615385</c:v>
                </c:pt>
                <c:pt idx="26734">
                  <c:v>3.23372781065089</c:v>
                </c:pt>
                <c:pt idx="26735">
                  <c:v>3.7396449704142</c:v>
                </c:pt>
                <c:pt idx="26736">
                  <c:v>4.3491124260355</c:v>
                </c:pt>
                <c:pt idx="26737">
                  <c:v>5.08284023668639</c:v>
                </c:pt>
                <c:pt idx="26738">
                  <c:v>5.92011834319527</c:v>
                </c:pt>
                <c:pt idx="26739">
                  <c:v>6.82840236686391</c:v>
                </c:pt>
                <c:pt idx="26740">
                  <c:v>7.81065088757397</c:v>
                </c:pt>
                <c:pt idx="26741">
                  <c:v>8.87869822485207</c:v>
                </c:pt>
                <c:pt idx="26742">
                  <c:v>10.0118343195266</c:v>
                </c:pt>
                <c:pt idx="26743">
                  <c:v>11.1508875739645</c:v>
                </c:pt>
                <c:pt idx="26744">
                  <c:v>12.2810650887574</c:v>
                </c:pt>
                <c:pt idx="26745">
                  <c:v>13.4201183431953</c:v>
                </c:pt>
                <c:pt idx="26746">
                  <c:v>14.6005917159763</c:v>
                </c:pt>
                <c:pt idx="26747">
                  <c:v>15.8136094674556</c:v>
                </c:pt>
                <c:pt idx="26748">
                  <c:v>17.0325443786982</c:v>
                </c:pt>
                <c:pt idx="26749">
                  <c:v>18.2455621301775</c:v>
                </c:pt>
                <c:pt idx="26750">
                  <c:v>19.4408284023669</c:v>
                </c:pt>
                <c:pt idx="26751">
                  <c:v>20.6213017751479</c:v>
                </c:pt>
                <c:pt idx="26752">
                  <c:v>21.7810650887574</c:v>
                </c:pt>
                <c:pt idx="26753">
                  <c:v>22.905325443787</c:v>
                </c:pt>
                <c:pt idx="26754">
                  <c:v>23.9940828402367</c:v>
                </c:pt>
                <c:pt idx="26755">
                  <c:v>25.0384615384615</c:v>
                </c:pt>
                <c:pt idx="26756">
                  <c:v>26.0769230769231</c:v>
                </c:pt>
                <c:pt idx="26757">
                  <c:v>27.1360946745562</c:v>
                </c:pt>
                <c:pt idx="26758">
                  <c:v>28.1863905325444</c:v>
                </c:pt>
                <c:pt idx="26759">
                  <c:v>29.2307692307692</c:v>
                </c:pt>
                <c:pt idx="26760">
                  <c:v>30.2544378698225</c:v>
                </c:pt>
                <c:pt idx="26761">
                  <c:v>31.2781065088757</c:v>
                </c:pt>
                <c:pt idx="26762">
                  <c:v>32.3313609467456</c:v>
                </c:pt>
                <c:pt idx="26763">
                  <c:v>33.4289940828402</c:v>
                </c:pt>
                <c:pt idx="26764">
                  <c:v>34.5502958579882</c:v>
                </c:pt>
                <c:pt idx="26765">
                  <c:v>35.6804733727811</c:v>
                </c:pt>
                <c:pt idx="26766">
                  <c:v>36.8195266272189</c:v>
                </c:pt>
                <c:pt idx="26767">
                  <c:v>37.9881656804734</c:v>
                </c:pt>
                <c:pt idx="26768">
                  <c:v>39.1449704142012</c:v>
                </c:pt>
                <c:pt idx="26769">
                  <c:v>40.3284023668639</c:v>
                </c:pt>
                <c:pt idx="26770">
                  <c:v>41.5680473372781</c:v>
                </c:pt>
                <c:pt idx="26771">
                  <c:v>42.8786982248521</c:v>
                </c:pt>
                <c:pt idx="26772">
                  <c:v>44.2159763313609</c:v>
                </c:pt>
                <c:pt idx="26773">
                  <c:v>45.5621301775148</c:v>
                </c:pt>
                <c:pt idx="26774">
                  <c:v>46.9585798816568</c:v>
                </c:pt>
                <c:pt idx="26775">
                  <c:v>48.4201183431953</c:v>
                </c:pt>
                <c:pt idx="26776">
                  <c:v>49.9112426035503</c:v>
                </c:pt>
                <c:pt idx="26777">
                  <c:v>51.4467455621301</c:v>
                </c:pt>
                <c:pt idx="26778">
                  <c:v>53.0207100591715</c:v>
                </c:pt>
                <c:pt idx="26779">
                  <c:v>54.6479289940828</c:v>
                </c:pt>
                <c:pt idx="26780">
                  <c:v>56.275147928994</c:v>
                </c:pt>
                <c:pt idx="26781">
                  <c:v>57.9230769230769</c:v>
                </c:pt>
                <c:pt idx="26782">
                  <c:v>59.5798816568047</c:v>
                </c:pt>
                <c:pt idx="26783">
                  <c:v>61.1834319526627</c:v>
                </c:pt>
                <c:pt idx="26784">
                  <c:v>62.7426035502958</c:v>
                </c:pt>
                <c:pt idx="26785">
                  <c:v>64.2603550295857</c:v>
                </c:pt>
                <c:pt idx="26786">
                  <c:v>65.7692307692307</c:v>
                </c:pt>
                <c:pt idx="26787">
                  <c:v>67.2514792899407</c:v>
                </c:pt>
                <c:pt idx="26788">
                  <c:v>68.6656804733727</c:v>
                </c:pt>
                <c:pt idx="26789">
                  <c:v>69.9852071005916</c:v>
                </c:pt>
                <c:pt idx="26790">
                  <c:v>71.1686390532543</c:v>
                </c:pt>
                <c:pt idx="26791">
                  <c:v>72.284023668639</c:v>
                </c:pt>
                <c:pt idx="26792">
                  <c:v>73.3461538461537</c:v>
                </c:pt>
                <c:pt idx="26793">
                  <c:v>74.369822485207</c:v>
                </c:pt>
                <c:pt idx="26794">
                  <c:v>75.3846153846153</c:v>
                </c:pt>
                <c:pt idx="26795">
                  <c:v>76.3343195266271</c:v>
                </c:pt>
                <c:pt idx="26796">
                  <c:v>77.2011834319526</c:v>
                </c:pt>
                <c:pt idx="26797">
                  <c:v>77.9674556213017</c:v>
                </c:pt>
                <c:pt idx="26798">
                  <c:v>78.6597633136094</c:v>
                </c:pt>
                <c:pt idx="26799">
                  <c:v>79.2958579881656</c:v>
                </c:pt>
                <c:pt idx="26800">
                  <c:v>79.8254437869822</c:v>
                </c:pt>
                <c:pt idx="26801">
                  <c:v>80.2396449704142</c:v>
                </c:pt>
                <c:pt idx="26802">
                  <c:v>80.594674556213</c:v>
                </c:pt>
                <c:pt idx="26803">
                  <c:v>80.8905325443786</c:v>
                </c:pt>
                <c:pt idx="26804">
                  <c:v>81.1065088757396</c:v>
                </c:pt>
                <c:pt idx="26805">
                  <c:v>81.2100591715976</c:v>
                </c:pt>
                <c:pt idx="26806">
                  <c:v>81.2100591715976</c:v>
                </c:pt>
                <c:pt idx="26807">
                  <c:v>81.085798816568</c:v>
                </c:pt>
                <c:pt idx="26808">
                  <c:v>80.8195266272189</c:v>
                </c:pt>
                <c:pt idx="26809">
                  <c:v>80.4615384615384</c:v>
                </c:pt>
                <c:pt idx="26810">
                  <c:v>80.0118343195266</c:v>
                </c:pt>
                <c:pt idx="26811">
                  <c:v>79.4704142011834</c:v>
                </c:pt>
                <c:pt idx="26812">
                  <c:v>78.8224852071006</c:v>
                </c:pt>
                <c:pt idx="26813">
                  <c:v>78.0591715976331</c:v>
                </c:pt>
                <c:pt idx="26814">
                  <c:v>77.1745562130178</c:v>
                </c:pt>
                <c:pt idx="26815">
                  <c:v>76.1686390532544</c:v>
                </c:pt>
                <c:pt idx="26816">
                  <c:v>75.1508875739645</c:v>
                </c:pt>
                <c:pt idx="26817">
                  <c:v>74.0029585798816</c:v>
                </c:pt>
                <c:pt idx="26818">
                  <c:v>72.7218934911243</c:v>
                </c:pt>
                <c:pt idx="26819">
                  <c:v>71.3165680473373</c:v>
                </c:pt>
                <c:pt idx="26820">
                  <c:v>69.7514792899408</c:v>
                </c:pt>
                <c:pt idx="26821">
                  <c:v>68.1094674556213</c:v>
                </c:pt>
                <c:pt idx="26822">
                  <c:v>66.387573964497</c:v>
                </c:pt>
                <c:pt idx="26823">
                  <c:v>64.5857988165681</c:v>
                </c:pt>
                <c:pt idx="26824">
                  <c:v>62.689349112426</c:v>
                </c:pt>
                <c:pt idx="26825">
                  <c:v>60.6686390532544</c:v>
                </c:pt>
                <c:pt idx="26826">
                  <c:v>58.5562130177515</c:v>
                </c:pt>
                <c:pt idx="26827">
                  <c:v>56.396449704142</c:v>
                </c:pt>
                <c:pt idx="26828">
                  <c:v>54.1775147928994</c:v>
                </c:pt>
                <c:pt idx="26829">
                  <c:v>51.8313609467455</c:v>
                </c:pt>
                <c:pt idx="26830">
                  <c:v>49.4082840236686</c:v>
                </c:pt>
                <c:pt idx="26831">
                  <c:v>46.9378698224852</c:v>
                </c:pt>
                <c:pt idx="26832">
                  <c:v>44.4467455621302</c:v>
                </c:pt>
                <c:pt idx="26833">
                  <c:v>41.9556213017751</c:v>
                </c:pt>
                <c:pt idx="26834">
                  <c:v>39.4674556213018</c:v>
                </c:pt>
                <c:pt idx="26835">
                  <c:v>36.9644970414201</c:v>
                </c:pt>
                <c:pt idx="26836">
                  <c:v>34.4408284023669</c:v>
                </c:pt>
                <c:pt idx="26837">
                  <c:v>31.8816568047337</c:v>
                </c:pt>
                <c:pt idx="26838">
                  <c:v>29.301775147929</c:v>
                </c:pt>
                <c:pt idx="26839">
                  <c:v>26.7189349112426</c:v>
                </c:pt>
                <c:pt idx="26840">
                  <c:v>24.1301775147929</c:v>
                </c:pt>
                <c:pt idx="26841">
                  <c:v>21.5414201183432</c:v>
                </c:pt>
                <c:pt idx="26842">
                  <c:v>18.9349112426035</c:v>
                </c:pt>
                <c:pt idx="26843">
                  <c:v>16.4171597633136</c:v>
                </c:pt>
                <c:pt idx="26844">
                  <c:v>13.9437869822485</c:v>
                </c:pt>
                <c:pt idx="26845">
                  <c:v>11.4704142011834</c:v>
                </c:pt>
                <c:pt idx="26846">
                  <c:v>9.03550295857988</c:v>
                </c:pt>
                <c:pt idx="26847">
                  <c:v>6.60650887573964</c:v>
                </c:pt>
                <c:pt idx="26848">
                  <c:v>4.19230769230769</c:v>
                </c:pt>
                <c:pt idx="26849">
                  <c:v>1.82544378698225</c:v>
                </c:pt>
                <c:pt idx="26850">
                  <c:v>-0.473372781065089</c:v>
                </c:pt>
                <c:pt idx="26851">
                  <c:v>-2.65384615384615</c:v>
                </c:pt>
                <c:pt idx="26852">
                  <c:v>-4.70710059171598</c:v>
                </c:pt>
                <c:pt idx="26853">
                  <c:v>-6.65976331360947</c:v>
                </c:pt>
                <c:pt idx="26854">
                  <c:v>-8.52662721893491</c:v>
                </c:pt>
                <c:pt idx="26855">
                  <c:v>-10.2692307692308</c:v>
                </c:pt>
                <c:pt idx="26856">
                  <c:v>-11.8934911242604</c:v>
                </c:pt>
                <c:pt idx="26857">
                  <c:v>-13.4082840236686</c:v>
                </c:pt>
                <c:pt idx="26858">
                  <c:v>-14.8431952662722</c:v>
                </c:pt>
                <c:pt idx="26859">
                  <c:v>-16.1834319526627</c:v>
                </c:pt>
                <c:pt idx="26860">
                  <c:v>-17.414201183432</c:v>
                </c:pt>
                <c:pt idx="26861">
                  <c:v>-18.5177514792899</c:v>
                </c:pt>
                <c:pt idx="26862">
                  <c:v>-19.508875739645</c:v>
                </c:pt>
                <c:pt idx="26863">
                  <c:v>-20.3639053254438</c:v>
                </c:pt>
                <c:pt idx="26864">
                  <c:v>-21.1183431952663</c:v>
                </c:pt>
                <c:pt idx="26865">
                  <c:v>-21.7840236686391</c:v>
                </c:pt>
                <c:pt idx="26866">
                  <c:v>-22.3402366863905</c:v>
                </c:pt>
                <c:pt idx="26867">
                  <c:v>-22.7810650887574</c:v>
                </c:pt>
                <c:pt idx="26868">
                  <c:v>-23.112426035503</c:v>
                </c:pt>
                <c:pt idx="26869">
                  <c:v>-23.3757396449704</c:v>
                </c:pt>
                <c:pt idx="26870">
                  <c:v>-23.5147928994083</c:v>
                </c:pt>
                <c:pt idx="26871">
                  <c:v>-23.5</c:v>
                </c:pt>
                <c:pt idx="26872">
                  <c:v>-23.3639053254438</c:v>
                </c:pt>
                <c:pt idx="26873">
                  <c:v>-23.1183431952663</c:v>
                </c:pt>
                <c:pt idx="26874">
                  <c:v>-22.7455621301775</c:v>
                </c:pt>
                <c:pt idx="26875">
                  <c:v>-22.2662721893491</c:v>
                </c:pt>
                <c:pt idx="26876">
                  <c:v>-21.7100591715976</c:v>
                </c:pt>
                <c:pt idx="26877">
                  <c:v>-21.0828402366864</c:v>
                </c:pt>
                <c:pt idx="26878">
                  <c:v>-20.3786982248521</c:v>
                </c:pt>
                <c:pt idx="26879">
                  <c:v>-19.5739644970414</c:v>
                </c:pt>
                <c:pt idx="26880">
                  <c:v>-18.6775147928994</c:v>
                </c:pt>
                <c:pt idx="26881">
                  <c:v>-17.7189349112426</c:v>
                </c:pt>
                <c:pt idx="26882">
                  <c:v>-16.698224852071</c:v>
                </c:pt>
                <c:pt idx="26883">
                  <c:v>-15.6153846153846</c:v>
                </c:pt>
                <c:pt idx="26884">
                  <c:v>-14.4112426035503</c:v>
                </c:pt>
                <c:pt idx="26885">
                  <c:v>-13.1331360946746</c:v>
                </c:pt>
                <c:pt idx="26886">
                  <c:v>-11.7692307692308</c:v>
                </c:pt>
                <c:pt idx="26887">
                  <c:v>-10.3579881656805</c:v>
                </c:pt>
                <c:pt idx="26888">
                  <c:v>-8.87278106508876</c:v>
                </c:pt>
                <c:pt idx="26889">
                  <c:v>-7.32544378698225</c:v>
                </c:pt>
                <c:pt idx="26890">
                  <c:v>-5.69526627218935</c:v>
                </c:pt>
                <c:pt idx="26891">
                  <c:v>-3.99408284023669</c:v>
                </c:pt>
                <c:pt idx="26892">
                  <c:v>-2.24556213017751</c:v>
                </c:pt>
                <c:pt idx="26893">
                  <c:v>-0.446745562130178</c:v>
                </c:pt>
                <c:pt idx="26894">
                  <c:v>1.39940828402367</c:v>
                </c:pt>
                <c:pt idx="26895">
                  <c:v>3.26923076923077</c:v>
                </c:pt>
                <c:pt idx="26896">
                  <c:v>5.12721893491124</c:v>
                </c:pt>
                <c:pt idx="26897">
                  <c:v>6.94970414201184</c:v>
                </c:pt>
                <c:pt idx="26898">
                  <c:v>8.77218934911243</c:v>
                </c:pt>
                <c:pt idx="26899">
                  <c:v>10.594674556213</c:v>
                </c:pt>
                <c:pt idx="26900">
                  <c:v>12.405325443787</c:v>
                </c:pt>
                <c:pt idx="26901">
                  <c:v>14.1775147928994</c:v>
                </c:pt>
                <c:pt idx="26902">
                  <c:v>15.9437869822485</c:v>
                </c:pt>
                <c:pt idx="26903">
                  <c:v>17.6686390532544</c:v>
                </c:pt>
                <c:pt idx="26904">
                  <c:v>19.3461538461538</c:v>
                </c:pt>
                <c:pt idx="26905">
                  <c:v>20.9585798816568</c:v>
                </c:pt>
                <c:pt idx="26906">
                  <c:v>22.5118343195266</c:v>
                </c:pt>
                <c:pt idx="26907">
                  <c:v>24.0384615384615</c:v>
                </c:pt>
                <c:pt idx="26908">
                  <c:v>25.5029585798817</c:v>
                </c:pt>
                <c:pt idx="26909">
                  <c:v>26.9615384615385</c:v>
                </c:pt>
                <c:pt idx="26910">
                  <c:v>28.3520710059172</c:v>
                </c:pt>
                <c:pt idx="26911">
                  <c:v>29.689349112426</c:v>
                </c:pt>
                <c:pt idx="26912">
                  <c:v>30.9556213017751</c:v>
                </c:pt>
                <c:pt idx="26913">
                  <c:v>32.1627218934911</c:v>
                </c:pt>
                <c:pt idx="26914">
                  <c:v>33.3372781065089</c:v>
                </c:pt>
                <c:pt idx="26915">
                  <c:v>34.4674556213018</c:v>
                </c:pt>
                <c:pt idx="26916">
                  <c:v>35.5621301775148</c:v>
                </c:pt>
                <c:pt idx="26917">
                  <c:v>36.6301775147929</c:v>
                </c:pt>
                <c:pt idx="26918">
                  <c:v>37.6538461538462</c:v>
                </c:pt>
                <c:pt idx="26919">
                  <c:v>38.6568047337278</c:v>
                </c:pt>
                <c:pt idx="26920">
                  <c:v>39.6094674556213</c:v>
                </c:pt>
                <c:pt idx="26921">
                  <c:v>40.5532544378698</c:v>
                </c:pt>
                <c:pt idx="26922">
                  <c:v>41.4585798816568</c:v>
                </c:pt>
                <c:pt idx="26923">
                  <c:v>42.3609467455621</c:v>
                </c:pt>
                <c:pt idx="26924">
                  <c:v>43.2603550295858</c:v>
                </c:pt>
                <c:pt idx="26925">
                  <c:v>44.1568047337278</c:v>
                </c:pt>
                <c:pt idx="26926">
                  <c:v>45.0384615384616</c:v>
                </c:pt>
                <c:pt idx="26927">
                  <c:v>45.9112426035503</c:v>
                </c:pt>
                <c:pt idx="26928">
                  <c:v>46.7603550295858</c:v>
                </c:pt>
                <c:pt idx="26929">
                  <c:v>47.6094674556213</c:v>
                </c:pt>
                <c:pt idx="26930">
                  <c:v>48.4556213017752</c:v>
                </c:pt>
                <c:pt idx="26931">
                  <c:v>49.301775147929</c:v>
                </c:pt>
                <c:pt idx="26932">
                  <c:v>50.1301775147929</c:v>
                </c:pt>
                <c:pt idx="26933">
                  <c:v>50.9644970414202</c:v>
                </c:pt>
                <c:pt idx="26934">
                  <c:v>51.7958579881657</c:v>
                </c:pt>
                <c:pt idx="26935">
                  <c:v>52.5562130177515</c:v>
                </c:pt>
                <c:pt idx="26936">
                  <c:v>53.2633136094675</c:v>
                </c:pt>
                <c:pt idx="26937">
                  <c:v>53.9378698224852</c:v>
                </c:pt>
                <c:pt idx="26938">
                  <c:v>54.5562130177515</c:v>
                </c:pt>
                <c:pt idx="26939">
                  <c:v>55.121301775148</c:v>
                </c:pt>
                <c:pt idx="26940">
                  <c:v>55.6094674556213</c:v>
                </c:pt>
                <c:pt idx="26941">
                  <c:v>56.01775147929</c:v>
                </c:pt>
                <c:pt idx="26942">
                  <c:v>56.3224852071006</c:v>
                </c:pt>
                <c:pt idx="26943">
                  <c:v>56.526627218935</c:v>
                </c:pt>
                <c:pt idx="26944">
                  <c:v>56.6804733727811</c:v>
                </c:pt>
                <c:pt idx="26945">
                  <c:v>56.7455621301776</c:v>
                </c:pt>
                <c:pt idx="26946">
                  <c:v>56.7248520710059</c:v>
                </c:pt>
                <c:pt idx="26947">
                  <c:v>56.6065088757397</c:v>
                </c:pt>
                <c:pt idx="26948">
                  <c:v>56.4437869822486</c:v>
                </c:pt>
                <c:pt idx="26949">
                  <c:v>56.1863905325444</c:v>
                </c:pt>
                <c:pt idx="26950">
                  <c:v>55.7840236686391</c:v>
                </c:pt>
                <c:pt idx="26951">
                  <c:v>55.2721893491125</c:v>
                </c:pt>
                <c:pt idx="26952">
                  <c:v>54.6804733727811</c:v>
                </c:pt>
                <c:pt idx="26953">
                  <c:v>54</c:v>
                </c:pt>
                <c:pt idx="26954">
                  <c:v>53.2366863905326</c:v>
                </c:pt>
                <c:pt idx="26955">
                  <c:v>52.3816568047338</c:v>
                </c:pt>
                <c:pt idx="26956">
                  <c:v>51.4437869822485</c:v>
                </c:pt>
                <c:pt idx="26957">
                  <c:v>50.3875739644971</c:v>
                </c:pt>
                <c:pt idx="26958">
                  <c:v>49.2485207100592</c:v>
                </c:pt>
                <c:pt idx="26959">
                  <c:v>48.0118343195267</c:v>
                </c:pt>
                <c:pt idx="26960">
                  <c:v>46.7130177514793</c:v>
                </c:pt>
                <c:pt idx="26961">
                  <c:v>45.3639053254438</c:v>
                </c:pt>
                <c:pt idx="26962">
                  <c:v>43.9940828402367</c:v>
                </c:pt>
                <c:pt idx="26963">
                  <c:v>42.5857988165681</c:v>
                </c:pt>
                <c:pt idx="26964">
                  <c:v>41.1242603550296</c:v>
                </c:pt>
                <c:pt idx="26965">
                  <c:v>39.6242603550296</c:v>
                </c:pt>
                <c:pt idx="26966">
                  <c:v>38.0798816568048</c:v>
                </c:pt>
                <c:pt idx="26967">
                  <c:v>36.5118343195267</c:v>
                </c:pt>
                <c:pt idx="26968">
                  <c:v>34.9615384615385</c:v>
                </c:pt>
                <c:pt idx="26969">
                  <c:v>33.396449704142</c:v>
                </c:pt>
                <c:pt idx="26970">
                  <c:v>31.8165680473373</c:v>
                </c:pt>
                <c:pt idx="26971">
                  <c:v>30.2189349112426</c:v>
                </c:pt>
                <c:pt idx="26972">
                  <c:v>28.6153846153847</c:v>
                </c:pt>
                <c:pt idx="26973">
                  <c:v>27.0029585798817</c:v>
                </c:pt>
                <c:pt idx="26974">
                  <c:v>25.3491124260355</c:v>
                </c:pt>
                <c:pt idx="26975">
                  <c:v>23.7011834319527</c:v>
                </c:pt>
                <c:pt idx="26976">
                  <c:v>22.1065088757397</c:v>
                </c:pt>
                <c:pt idx="26977">
                  <c:v>20.5650887573965</c:v>
                </c:pt>
                <c:pt idx="26978">
                  <c:v>19.0207100591716</c:v>
                </c:pt>
                <c:pt idx="26979">
                  <c:v>17.508875739645</c:v>
                </c:pt>
                <c:pt idx="26980">
                  <c:v>16.0295857988166</c:v>
                </c:pt>
                <c:pt idx="26981">
                  <c:v>14.5769230769231</c:v>
                </c:pt>
                <c:pt idx="26982">
                  <c:v>13.1538461538462</c:v>
                </c:pt>
                <c:pt idx="26983">
                  <c:v>11.7721893491124</c:v>
                </c:pt>
                <c:pt idx="26984">
                  <c:v>10.4260355029586</c:v>
                </c:pt>
                <c:pt idx="26985">
                  <c:v>9.10650887573965</c:v>
                </c:pt>
                <c:pt idx="26986">
                  <c:v>7.81656804733728</c:v>
                </c:pt>
                <c:pt idx="26987">
                  <c:v>6.5887573964497</c:v>
                </c:pt>
                <c:pt idx="26988">
                  <c:v>5.36686390532544</c:v>
                </c:pt>
                <c:pt idx="26989">
                  <c:v>4.16272189349112</c:v>
                </c:pt>
                <c:pt idx="26990">
                  <c:v>2.99408284023669</c:v>
                </c:pt>
                <c:pt idx="26991">
                  <c:v>1.86094674556213</c:v>
                </c:pt>
                <c:pt idx="26992">
                  <c:v>0.772189349112427</c:v>
                </c:pt>
                <c:pt idx="26993">
                  <c:v>-0.298816568047337</c:v>
                </c:pt>
                <c:pt idx="26994">
                  <c:v>-1.36686390532544</c:v>
                </c:pt>
                <c:pt idx="26995">
                  <c:v>-2.41420118343195</c:v>
                </c:pt>
                <c:pt idx="26996">
                  <c:v>-3.45562130177515</c:v>
                </c:pt>
                <c:pt idx="26997">
                  <c:v>-4.48224852071006</c:v>
                </c:pt>
                <c:pt idx="26998">
                  <c:v>-5.49112426035503</c:v>
                </c:pt>
                <c:pt idx="26999">
                  <c:v>-6.48224852071006</c:v>
                </c:pt>
                <c:pt idx="27000">
                  <c:v>-7.42603550295858</c:v>
                </c:pt>
                <c:pt idx="27001">
                  <c:v>-8.30177514792899</c:v>
                </c:pt>
                <c:pt idx="27002">
                  <c:v>-9.1094674556213</c:v>
                </c:pt>
                <c:pt idx="27003">
                  <c:v>-9.88165680473373</c:v>
                </c:pt>
                <c:pt idx="27004">
                  <c:v>-10.5887573964497</c:v>
                </c:pt>
                <c:pt idx="27005">
                  <c:v>-11.2544378698225</c:v>
                </c:pt>
                <c:pt idx="27006">
                  <c:v>-11.8550295857988</c:v>
                </c:pt>
                <c:pt idx="27007">
                  <c:v>-12.396449704142</c:v>
                </c:pt>
                <c:pt idx="27008">
                  <c:v>-12.8786982248521</c:v>
                </c:pt>
                <c:pt idx="27009">
                  <c:v>-13.2721893491124</c:v>
                </c:pt>
                <c:pt idx="27010">
                  <c:v>-13.5710059171598</c:v>
                </c:pt>
                <c:pt idx="27011">
                  <c:v>-13.7869822485207</c:v>
                </c:pt>
                <c:pt idx="27012">
                  <c:v>-13.9437869822485</c:v>
                </c:pt>
                <c:pt idx="27013">
                  <c:v>-14.0680473372781</c:v>
                </c:pt>
                <c:pt idx="27014">
                  <c:v>-14.1538461538462</c:v>
                </c:pt>
                <c:pt idx="27015">
                  <c:v>-14.2337278106509</c:v>
                </c:pt>
                <c:pt idx="27016">
                  <c:v>-14.2662721893491</c:v>
                </c:pt>
                <c:pt idx="27017">
                  <c:v>-14.2455621301775</c:v>
                </c:pt>
                <c:pt idx="27018">
                  <c:v>-14.1863905325444</c:v>
                </c:pt>
                <c:pt idx="27019">
                  <c:v>-14.0739644970414</c:v>
                </c:pt>
                <c:pt idx="27020">
                  <c:v>-13.9349112426036</c:v>
                </c:pt>
                <c:pt idx="27021">
                  <c:v>-13.7514792899408</c:v>
                </c:pt>
                <c:pt idx="27022">
                  <c:v>-13.5295857988166</c:v>
                </c:pt>
                <c:pt idx="27023">
                  <c:v>-13.2692307692308</c:v>
                </c:pt>
                <c:pt idx="27024">
                  <c:v>-12.9704142011834</c:v>
                </c:pt>
                <c:pt idx="27025">
                  <c:v>-12.6183431952663</c:v>
                </c:pt>
                <c:pt idx="27026">
                  <c:v>-12.2278106508876</c:v>
                </c:pt>
                <c:pt idx="27027">
                  <c:v>-11.8224852071006</c:v>
                </c:pt>
                <c:pt idx="27028">
                  <c:v>-11.387573964497</c:v>
                </c:pt>
                <c:pt idx="27029">
                  <c:v>-10.914201183432</c:v>
                </c:pt>
                <c:pt idx="27030">
                  <c:v>-10.4023668639053</c:v>
                </c:pt>
                <c:pt idx="27031">
                  <c:v>-9.85207100591716</c:v>
                </c:pt>
                <c:pt idx="27032">
                  <c:v>-9.29289940828402</c:v>
                </c:pt>
                <c:pt idx="27033">
                  <c:v>-8.71597633136095</c:v>
                </c:pt>
                <c:pt idx="27034">
                  <c:v>-8.12426035502959</c:v>
                </c:pt>
                <c:pt idx="27035">
                  <c:v>-7.54437869822485</c:v>
                </c:pt>
                <c:pt idx="27036">
                  <c:v>-6.96745562130178</c:v>
                </c:pt>
                <c:pt idx="27037">
                  <c:v>-6.40236686390533</c:v>
                </c:pt>
                <c:pt idx="27038">
                  <c:v>-5.86094674556213</c:v>
                </c:pt>
                <c:pt idx="27039">
                  <c:v>-5.35798816568047</c:v>
                </c:pt>
                <c:pt idx="27040">
                  <c:v>-4.88461538461538</c:v>
                </c:pt>
                <c:pt idx="27041">
                  <c:v>-4.45562130177515</c:v>
                </c:pt>
                <c:pt idx="27042">
                  <c:v>-4.07692307692308</c:v>
                </c:pt>
                <c:pt idx="27043">
                  <c:v>-3.77514792899408</c:v>
                </c:pt>
                <c:pt idx="27044">
                  <c:v>-3.51479289940828</c:v>
                </c:pt>
                <c:pt idx="27045">
                  <c:v>-3.31360946745562</c:v>
                </c:pt>
                <c:pt idx="27046">
                  <c:v>-3.12426035502959</c:v>
                </c:pt>
                <c:pt idx="27047">
                  <c:v>-2.98224852071006</c:v>
                </c:pt>
                <c:pt idx="27048">
                  <c:v>-2.85207100591716</c:v>
                </c:pt>
                <c:pt idx="27049">
                  <c:v>-2.76331360946746</c:v>
                </c:pt>
                <c:pt idx="27050">
                  <c:v>-2.66863905325444</c:v>
                </c:pt>
                <c:pt idx="27051">
                  <c:v>-2.56804733727811</c:v>
                </c:pt>
                <c:pt idx="27052">
                  <c:v>-2.45857988165681</c:v>
                </c:pt>
                <c:pt idx="27053">
                  <c:v>-2.33727810650888</c:v>
                </c:pt>
                <c:pt idx="27054">
                  <c:v>-2.20710059171598</c:v>
                </c:pt>
                <c:pt idx="27055">
                  <c:v>-2.0887573964497</c:v>
                </c:pt>
                <c:pt idx="27056">
                  <c:v>-1.97041420118343</c:v>
                </c:pt>
                <c:pt idx="27057">
                  <c:v>-1.87573964497041</c:v>
                </c:pt>
                <c:pt idx="27058">
                  <c:v>-1.78402366863905</c:v>
                </c:pt>
                <c:pt idx="27059">
                  <c:v>-1.68343195266272</c:v>
                </c:pt>
                <c:pt idx="27060">
                  <c:v>-1.57100591715976</c:v>
                </c:pt>
                <c:pt idx="27061">
                  <c:v>-1.46153846153846</c:v>
                </c:pt>
                <c:pt idx="27062">
                  <c:v>-1.36094674556213</c:v>
                </c:pt>
                <c:pt idx="27063">
                  <c:v>-1.29289940828402</c:v>
                </c:pt>
                <c:pt idx="27064">
                  <c:v>-1.21005917159763</c:v>
                </c:pt>
                <c:pt idx="27065">
                  <c:v>-1.1094674556213</c:v>
                </c:pt>
                <c:pt idx="27066">
                  <c:v>-0.961538461538451</c:v>
                </c:pt>
                <c:pt idx="27067">
                  <c:v>-0.748520710059158</c:v>
                </c:pt>
                <c:pt idx="27068">
                  <c:v>-0.4852071005917</c:v>
                </c:pt>
                <c:pt idx="27069">
                  <c:v>-0.153846153846135</c:v>
                </c:pt>
                <c:pt idx="27070">
                  <c:v>0.242603550295879</c:v>
                </c:pt>
                <c:pt idx="27071">
                  <c:v>0.724852071005942</c:v>
                </c:pt>
                <c:pt idx="27072">
                  <c:v>1.21893491124263</c:v>
                </c:pt>
                <c:pt idx="27073">
                  <c:v>1.78698224852074</c:v>
                </c:pt>
                <c:pt idx="27074">
                  <c:v>2.41124260355033</c:v>
                </c:pt>
                <c:pt idx="27075">
                  <c:v>3.11242603550299</c:v>
                </c:pt>
                <c:pt idx="27076">
                  <c:v>3.87573964497045</c:v>
                </c:pt>
                <c:pt idx="27077">
                  <c:v>4.64792899408288</c:v>
                </c:pt>
                <c:pt idx="27078">
                  <c:v>5.43491124260359</c:v>
                </c:pt>
                <c:pt idx="27079">
                  <c:v>6.21301775147932</c:v>
                </c:pt>
                <c:pt idx="27080">
                  <c:v>6.98520710059175</c:v>
                </c:pt>
                <c:pt idx="27081">
                  <c:v>7.76035502958583</c:v>
                </c:pt>
                <c:pt idx="27082">
                  <c:v>8.54142011834323</c:v>
                </c:pt>
                <c:pt idx="27083">
                  <c:v>9.3313609467456</c:v>
                </c:pt>
                <c:pt idx="27084">
                  <c:v>10.1153846153847</c:v>
                </c:pt>
                <c:pt idx="27085">
                  <c:v>10.8934911242604</c:v>
                </c:pt>
                <c:pt idx="27086">
                  <c:v>11.6301775147929</c:v>
                </c:pt>
                <c:pt idx="27087">
                  <c:v>12.3550295857989</c:v>
                </c:pt>
                <c:pt idx="27088">
                  <c:v>13.0621301775148</c:v>
                </c:pt>
                <c:pt idx="27089">
                  <c:v>13.7869822485207</c:v>
                </c:pt>
                <c:pt idx="27090">
                  <c:v>14.4940828402367</c:v>
                </c:pt>
                <c:pt idx="27091">
                  <c:v>15.215976331361</c:v>
                </c:pt>
                <c:pt idx="27092">
                  <c:v>15.9230769230769</c:v>
                </c:pt>
                <c:pt idx="27093">
                  <c:v>16.5828402366864</c:v>
                </c:pt>
                <c:pt idx="27094">
                  <c:v>17.2189349112426</c:v>
                </c:pt>
                <c:pt idx="27095">
                  <c:v>17.7958579881657</c:v>
                </c:pt>
                <c:pt idx="27096">
                  <c:v>18.2781065088758</c:v>
                </c:pt>
                <c:pt idx="27097">
                  <c:v>18.6834319526627</c:v>
                </c:pt>
                <c:pt idx="27098">
                  <c:v>19.0384615384615</c:v>
                </c:pt>
                <c:pt idx="27099">
                  <c:v>19.3076923076923</c:v>
                </c:pt>
                <c:pt idx="27100">
                  <c:v>19.4526627218935</c:v>
                </c:pt>
                <c:pt idx="27101">
                  <c:v>19.4763313609467</c:v>
                </c:pt>
                <c:pt idx="27102">
                  <c:v>19.3224852071006</c:v>
                </c:pt>
                <c:pt idx="27103">
                  <c:v>19.0680473372781</c:v>
                </c:pt>
                <c:pt idx="27104">
                  <c:v>18.680473372781</c:v>
                </c:pt>
                <c:pt idx="27105">
                  <c:v>18.1508875739645</c:v>
                </c:pt>
                <c:pt idx="27106">
                  <c:v>17.5118343195266</c:v>
                </c:pt>
                <c:pt idx="27107">
                  <c:v>16.7366863905325</c:v>
                </c:pt>
                <c:pt idx="27108">
                  <c:v>15.8224852071006</c:v>
                </c:pt>
                <c:pt idx="27109">
                  <c:v>14.7988165680473</c:v>
                </c:pt>
                <c:pt idx="27110">
                  <c:v>13.6597633136095</c:v>
                </c:pt>
                <c:pt idx="27111">
                  <c:v>12.4171597633136</c:v>
                </c:pt>
                <c:pt idx="27112">
                  <c:v>11.0828402366864</c:v>
                </c:pt>
                <c:pt idx="27113">
                  <c:v>9.66568047337277</c:v>
                </c:pt>
                <c:pt idx="27114">
                  <c:v>8.15976331360947</c:v>
                </c:pt>
                <c:pt idx="27115">
                  <c:v>6.57396449704142</c:v>
                </c:pt>
                <c:pt idx="27116">
                  <c:v>4.89349112426036</c:v>
                </c:pt>
                <c:pt idx="27117">
                  <c:v>3.12130177514793</c:v>
                </c:pt>
                <c:pt idx="27118">
                  <c:v>1.2810650887574</c:v>
                </c:pt>
                <c:pt idx="27119">
                  <c:v>-0.606508875739645</c:v>
                </c:pt>
                <c:pt idx="27120">
                  <c:v>-2.57692307692308</c:v>
                </c:pt>
                <c:pt idx="27121">
                  <c:v>-4.60650887573965</c:v>
                </c:pt>
                <c:pt idx="27122">
                  <c:v>-6.67751479289941</c:v>
                </c:pt>
                <c:pt idx="27123">
                  <c:v>-8.81656804733728</c:v>
                </c:pt>
                <c:pt idx="27124">
                  <c:v>-11.0295857988166</c:v>
                </c:pt>
                <c:pt idx="27125">
                  <c:v>-13.2840236686391</c:v>
                </c:pt>
                <c:pt idx="27126">
                  <c:v>-15.5621301775148</c:v>
                </c:pt>
                <c:pt idx="27127">
                  <c:v>-17.8639053254438</c:v>
                </c:pt>
                <c:pt idx="27128">
                  <c:v>-20.1627218934911</c:v>
                </c:pt>
                <c:pt idx="27129">
                  <c:v>-22.4674556213018</c:v>
                </c:pt>
                <c:pt idx="27130">
                  <c:v>-24.7692307692308</c:v>
                </c:pt>
                <c:pt idx="27131">
                  <c:v>-27.0384615384615</c:v>
                </c:pt>
                <c:pt idx="27132">
                  <c:v>-29.3136094674556</c:v>
                </c:pt>
                <c:pt idx="27133">
                  <c:v>-31.5414201183432</c:v>
                </c:pt>
                <c:pt idx="27134">
                  <c:v>-33.7426035502958</c:v>
                </c:pt>
                <c:pt idx="27135">
                  <c:v>-35.9142011834319</c:v>
                </c:pt>
                <c:pt idx="27136">
                  <c:v>-38.0443786982248</c:v>
                </c:pt>
                <c:pt idx="27137">
                  <c:v>-40.1094674556213</c:v>
                </c:pt>
                <c:pt idx="27138">
                  <c:v>-42.1420118343195</c:v>
                </c:pt>
                <c:pt idx="27139">
                  <c:v>-44.1715976331361</c:v>
                </c:pt>
                <c:pt idx="27140">
                  <c:v>-46.1627218934911</c:v>
                </c:pt>
                <c:pt idx="27141">
                  <c:v>-48.1360946745562</c:v>
                </c:pt>
                <c:pt idx="27142">
                  <c:v>-50.1065088757396</c:v>
                </c:pt>
                <c:pt idx="27143">
                  <c:v>-52.0650887573965</c:v>
                </c:pt>
                <c:pt idx="27144">
                  <c:v>-53.9940828402367</c:v>
                </c:pt>
                <c:pt idx="27145">
                  <c:v>-55.8698224852071</c:v>
                </c:pt>
                <c:pt idx="27146">
                  <c:v>-57.6804733727811</c:v>
                </c:pt>
                <c:pt idx="27147">
                  <c:v>-59.3934911242604</c:v>
                </c:pt>
                <c:pt idx="27148">
                  <c:v>-60.9881656804734</c:v>
                </c:pt>
                <c:pt idx="27149">
                  <c:v>-62.4704142011835</c:v>
                </c:pt>
                <c:pt idx="27150">
                  <c:v>-63.8520710059172</c:v>
                </c:pt>
                <c:pt idx="27151">
                  <c:v>-65.1331360946746</c:v>
                </c:pt>
                <c:pt idx="27152">
                  <c:v>-66.2692307692308</c:v>
                </c:pt>
                <c:pt idx="27153">
                  <c:v>-67.2810650887574</c:v>
                </c:pt>
                <c:pt idx="27154">
                  <c:v>-68.1331360946746</c:v>
                </c:pt>
                <c:pt idx="27155">
                  <c:v>-68.8136094674556</c:v>
                </c:pt>
                <c:pt idx="27156">
                  <c:v>-69.3550295857988</c:v>
                </c:pt>
                <c:pt idx="27157">
                  <c:v>-69.7810650887574</c:v>
                </c:pt>
                <c:pt idx="27158">
                  <c:v>-70.0917159763314</c:v>
                </c:pt>
                <c:pt idx="27159">
                  <c:v>-70.3136094674556</c:v>
                </c:pt>
                <c:pt idx="27160">
                  <c:v>-70.4408284023669</c:v>
                </c:pt>
                <c:pt idx="27161">
                  <c:v>-70.4733727810651</c:v>
                </c:pt>
                <c:pt idx="27162">
                  <c:v>-70.414201183432</c:v>
                </c:pt>
                <c:pt idx="27163">
                  <c:v>-70.2692307692308</c:v>
                </c:pt>
                <c:pt idx="27164">
                  <c:v>-70.0029585798817</c:v>
                </c:pt>
                <c:pt idx="27165">
                  <c:v>-69.6065088757397</c:v>
                </c:pt>
                <c:pt idx="27166">
                  <c:v>-69.1183431952663</c:v>
                </c:pt>
                <c:pt idx="27167">
                  <c:v>-68.5266272189349</c:v>
                </c:pt>
                <c:pt idx="27168">
                  <c:v>-67.801775147929</c:v>
                </c:pt>
                <c:pt idx="27169">
                  <c:v>-66.9378698224852</c:v>
                </c:pt>
                <c:pt idx="27170">
                  <c:v>-65.9615384615385</c:v>
                </c:pt>
                <c:pt idx="27171">
                  <c:v>-64.8846153846154</c:v>
                </c:pt>
                <c:pt idx="27172">
                  <c:v>-63.689349112426</c:v>
                </c:pt>
                <c:pt idx="27173">
                  <c:v>-62.3994082840237</c:v>
                </c:pt>
                <c:pt idx="27174">
                  <c:v>-61.0562130177515</c:v>
                </c:pt>
                <c:pt idx="27175">
                  <c:v>-59.6183431952663</c:v>
                </c:pt>
                <c:pt idx="27176">
                  <c:v>-58.0710059171598</c:v>
                </c:pt>
                <c:pt idx="27177">
                  <c:v>-56.4556213017752</c:v>
                </c:pt>
                <c:pt idx="27178">
                  <c:v>-54.8284023668639</c:v>
                </c:pt>
                <c:pt idx="27179">
                  <c:v>-53.1360946745562</c:v>
                </c:pt>
                <c:pt idx="27180">
                  <c:v>-51.4230769230769</c:v>
                </c:pt>
                <c:pt idx="27181">
                  <c:v>-49.7337278106509</c:v>
                </c:pt>
                <c:pt idx="27182">
                  <c:v>-48.0266272189349</c:v>
                </c:pt>
                <c:pt idx="27183">
                  <c:v>-46.2840236686391</c:v>
                </c:pt>
                <c:pt idx="27184">
                  <c:v>-44.5207100591716</c:v>
                </c:pt>
                <c:pt idx="27185">
                  <c:v>-42.7603550295858</c:v>
                </c:pt>
                <c:pt idx="27186">
                  <c:v>-40.991124260355</c:v>
                </c:pt>
                <c:pt idx="27187">
                  <c:v>-39.2189349112426</c:v>
                </c:pt>
                <c:pt idx="27188">
                  <c:v>-37.4822485207101</c:v>
                </c:pt>
                <c:pt idx="27189">
                  <c:v>-35.801775147929</c:v>
                </c:pt>
                <c:pt idx="27190">
                  <c:v>-34.1449704142012</c:v>
                </c:pt>
                <c:pt idx="27191">
                  <c:v>-32.5118343195266</c:v>
                </c:pt>
                <c:pt idx="27192">
                  <c:v>-30.9230769230769</c:v>
                </c:pt>
                <c:pt idx="27193">
                  <c:v>-29.3846153846154</c:v>
                </c:pt>
                <c:pt idx="27194">
                  <c:v>-27.8698224852071</c:v>
                </c:pt>
                <c:pt idx="27195">
                  <c:v>-26.405325443787</c:v>
                </c:pt>
                <c:pt idx="27196">
                  <c:v>-25.0266272189349</c:v>
                </c:pt>
                <c:pt idx="27197">
                  <c:v>-23.7159763313609</c:v>
                </c:pt>
                <c:pt idx="27198">
                  <c:v>-22.491124260355</c:v>
                </c:pt>
                <c:pt idx="27199">
                  <c:v>-21.3727810650888</c:v>
                </c:pt>
                <c:pt idx="27200">
                  <c:v>-20.3343195266272</c:v>
                </c:pt>
                <c:pt idx="27201">
                  <c:v>-19.4023668639053</c:v>
                </c:pt>
                <c:pt idx="27202">
                  <c:v>-18.5798816568047</c:v>
                </c:pt>
                <c:pt idx="27203">
                  <c:v>-17.8609467455621</c:v>
                </c:pt>
                <c:pt idx="27204">
                  <c:v>-17.2218934911243</c:v>
                </c:pt>
                <c:pt idx="27205">
                  <c:v>-16.6775147928994</c:v>
                </c:pt>
                <c:pt idx="27206">
                  <c:v>-16.2100591715976</c:v>
                </c:pt>
                <c:pt idx="27207">
                  <c:v>-15.8284023668639</c:v>
                </c:pt>
                <c:pt idx="27208">
                  <c:v>-15.5414201183432</c:v>
                </c:pt>
                <c:pt idx="27209">
                  <c:v>-15.3491124260355</c:v>
                </c:pt>
                <c:pt idx="27210">
                  <c:v>-15.2455621301775</c:v>
                </c:pt>
                <c:pt idx="27211">
                  <c:v>-15.1656804733728</c:v>
                </c:pt>
                <c:pt idx="27212">
                  <c:v>-15.1331360946746</c:v>
                </c:pt>
                <c:pt idx="27213">
                  <c:v>-15.1715976331361</c:v>
                </c:pt>
                <c:pt idx="27214">
                  <c:v>-15.2337278106509</c:v>
                </c:pt>
                <c:pt idx="27215">
                  <c:v>-15.3195266272189</c:v>
                </c:pt>
                <c:pt idx="27216">
                  <c:v>-15.4437869822485</c:v>
                </c:pt>
                <c:pt idx="27217">
                  <c:v>-15.603550295858</c:v>
                </c:pt>
                <c:pt idx="27218">
                  <c:v>-15.7544378698225</c:v>
                </c:pt>
                <c:pt idx="27219">
                  <c:v>-15.9319526627219</c:v>
                </c:pt>
                <c:pt idx="27220">
                  <c:v>-16.1508875739645</c:v>
                </c:pt>
                <c:pt idx="27221">
                  <c:v>-16.4230769230769</c:v>
                </c:pt>
                <c:pt idx="27222">
                  <c:v>-16.715976331361</c:v>
                </c:pt>
                <c:pt idx="27223">
                  <c:v>-17.0384615384616</c:v>
                </c:pt>
                <c:pt idx="27224">
                  <c:v>-17.3846153846154</c:v>
                </c:pt>
                <c:pt idx="27225">
                  <c:v>-17.7307692307693</c:v>
                </c:pt>
                <c:pt idx="27226">
                  <c:v>-18.0769230769231</c:v>
                </c:pt>
                <c:pt idx="27227">
                  <c:v>-18.4408284023669</c:v>
                </c:pt>
                <c:pt idx="27228">
                  <c:v>-18.8076923076924</c:v>
                </c:pt>
                <c:pt idx="27229">
                  <c:v>-19.1893491124261</c:v>
                </c:pt>
                <c:pt idx="27230">
                  <c:v>-19.5917159763314</c:v>
                </c:pt>
                <c:pt idx="27231">
                  <c:v>-20.0591715976332</c:v>
                </c:pt>
                <c:pt idx="27232">
                  <c:v>-20.5443786982249</c:v>
                </c:pt>
                <c:pt idx="27233">
                  <c:v>-21.0325443786983</c:v>
                </c:pt>
                <c:pt idx="27234">
                  <c:v>-21.5414201183433</c:v>
                </c:pt>
                <c:pt idx="27235">
                  <c:v>-22.0591715976332</c:v>
                </c:pt>
                <c:pt idx="27236">
                  <c:v>-22.6035502958581</c:v>
                </c:pt>
                <c:pt idx="27237">
                  <c:v>-23.2218934911243</c:v>
                </c:pt>
                <c:pt idx="27238">
                  <c:v>-23.8875739644971</c:v>
                </c:pt>
                <c:pt idx="27239">
                  <c:v>-24.5739644970415</c:v>
                </c:pt>
                <c:pt idx="27240">
                  <c:v>-25.2721893491125</c:v>
                </c:pt>
                <c:pt idx="27241">
                  <c:v>-25.9940828402367</c:v>
                </c:pt>
                <c:pt idx="27242">
                  <c:v>-26.7573964497042</c:v>
                </c:pt>
                <c:pt idx="27243">
                  <c:v>-27.5621301775149</c:v>
                </c:pt>
                <c:pt idx="27244">
                  <c:v>-28.4082840236687</c:v>
                </c:pt>
                <c:pt idx="27245">
                  <c:v>-29.2869822485208</c:v>
                </c:pt>
                <c:pt idx="27246">
                  <c:v>-30.2100591715977</c:v>
                </c:pt>
                <c:pt idx="27247">
                  <c:v>-31.1390532544379</c:v>
                </c:pt>
                <c:pt idx="27248">
                  <c:v>-32.0917159763314</c:v>
                </c:pt>
                <c:pt idx="27249">
                  <c:v>-33.0147928994083</c:v>
                </c:pt>
                <c:pt idx="27250">
                  <c:v>-33.9526627218935</c:v>
                </c:pt>
                <c:pt idx="27251">
                  <c:v>-34.905325443787</c:v>
                </c:pt>
                <c:pt idx="27252">
                  <c:v>-35.9142011834319</c:v>
                </c:pt>
                <c:pt idx="27253">
                  <c:v>-36.9704142011834</c:v>
                </c:pt>
                <c:pt idx="27254">
                  <c:v>-38.0887573964497</c:v>
                </c:pt>
                <c:pt idx="27255">
                  <c:v>-39.2159763313609</c:v>
                </c:pt>
                <c:pt idx="27256">
                  <c:v>-40.3402366863905</c:v>
                </c:pt>
                <c:pt idx="27257">
                  <c:v>-41.4378698224852</c:v>
                </c:pt>
                <c:pt idx="27258">
                  <c:v>-42.5621301775148</c:v>
                </c:pt>
                <c:pt idx="27259">
                  <c:v>-43.7071005917159</c:v>
                </c:pt>
                <c:pt idx="27260">
                  <c:v>-44.8402366863905</c:v>
                </c:pt>
                <c:pt idx="27261">
                  <c:v>-45.9497041420118</c:v>
                </c:pt>
                <c:pt idx="27262">
                  <c:v>-47.0650887573964</c:v>
                </c:pt>
                <c:pt idx="27263">
                  <c:v>-48.1360946745562</c:v>
                </c:pt>
                <c:pt idx="27264">
                  <c:v>-49.1952662721893</c:v>
                </c:pt>
                <c:pt idx="27265">
                  <c:v>-50.2337278106509</c:v>
                </c:pt>
                <c:pt idx="27266">
                  <c:v>-51.2899408284024</c:v>
                </c:pt>
                <c:pt idx="27267">
                  <c:v>-52.3639053254438</c:v>
                </c:pt>
                <c:pt idx="27268">
                  <c:v>-53.4467455621302</c:v>
                </c:pt>
                <c:pt idx="27269">
                  <c:v>-54.4940828402367</c:v>
                </c:pt>
                <c:pt idx="27270">
                  <c:v>-55.5502958579881</c:v>
                </c:pt>
                <c:pt idx="27271">
                  <c:v>-56.5473372781065</c:v>
                </c:pt>
                <c:pt idx="27272">
                  <c:v>-57.5059171597633</c:v>
                </c:pt>
                <c:pt idx="27273">
                  <c:v>-58.4526627218935</c:v>
                </c:pt>
                <c:pt idx="27274">
                  <c:v>-59.3846153846154</c:v>
                </c:pt>
                <c:pt idx="27275">
                  <c:v>-60.3372781065089</c:v>
                </c:pt>
                <c:pt idx="27276">
                  <c:v>-61.284023668639</c:v>
                </c:pt>
                <c:pt idx="27277">
                  <c:v>-62.1952662721893</c:v>
                </c:pt>
                <c:pt idx="27278">
                  <c:v>-63.0473372781065</c:v>
                </c:pt>
                <c:pt idx="27279">
                  <c:v>-63.8195266272189</c:v>
                </c:pt>
                <c:pt idx="27280">
                  <c:v>-64.491124260355</c:v>
                </c:pt>
                <c:pt idx="27281">
                  <c:v>-65.1005917159763</c:v>
                </c:pt>
                <c:pt idx="27282">
                  <c:v>-65.6923076923077</c:v>
                </c:pt>
                <c:pt idx="27283">
                  <c:v>-66.2514792899408</c:v>
                </c:pt>
                <c:pt idx="27284">
                  <c:v>-66.7988165680473</c:v>
                </c:pt>
                <c:pt idx="27285">
                  <c:v>-67.301775147929</c:v>
                </c:pt>
                <c:pt idx="27286">
                  <c:v>-67.7810650887574</c:v>
                </c:pt>
                <c:pt idx="27287">
                  <c:v>-68.2603550295858</c:v>
                </c:pt>
                <c:pt idx="27288">
                  <c:v>-68.6952662721893</c:v>
                </c:pt>
                <c:pt idx="27289">
                  <c:v>-69.1331360946745</c:v>
                </c:pt>
                <c:pt idx="27290">
                  <c:v>-69.5621301775148</c:v>
                </c:pt>
                <c:pt idx="27291">
                  <c:v>-69.9644970414201</c:v>
                </c:pt>
                <c:pt idx="27292">
                  <c:v>-70.3491124260355</c:v>
                </c:pt>
                <c:pt idx="27293">
                  <c:v>-70.6952662721893</c:v>
                </c:pt>
                <c:pt idx="27294">
                  <c:v>-71.0236686390533</c:v>
                </c:pt>
                <c:pt idx="27295">
                  <c:v>-71.3491124260355</c:v>
                </c:pt>
                <c:pt idx="27296">
                  <c:v>-71.6183431952663</c:v>
                </c:pt>
                <c:pt idx="27297">
                  <c:v>-71.8727810650888</c:v>
                </c:pt>
                <c:pt idx="27298">
                  <c:v>-72.094674556213</c:v>
                </c:pt>
                <c:pt idx="27299">
                  <c:v>-72.2840236686391</c:v>
                </c:pt>
                <c:pt idx="27300">
                  <c:v>-72.4082840236686</c:v>
                </c:pt>
                <c:pt idx="27301">
                  <c:v>-72.4970414201183</c:v>
                </c:pt>
                <c:pt idx="27302">
                  <c:v>-72.5029585798817</c:v>
                </c:pt>
                <c:pt idx="27303">
                  <c:v>-72.4763313609467</c:v>
                </c:pt>
                <c:pt idx="27304">
                  <c:v>-72.4201183431953</c:v>
                </c:pt>
                <c:pt idx="27305">
                  <c:v>-72.3313609467456</c:v>
                </c:pt>
                <c:pt idx="27306">
                  <c:v>-72.2307692307692</c:v>
                </c:pt>
                <c:pt idx="27307">
                  <c:v>-72.112426035503</c:v>
                </c:pt>
                <c:pt idx="27308">
                  <c:v>-71.9497041420118</c:v>
                </c:pt>
                <c:pt idx="27309">
                  <c:v>-71.7721893491124</c:v>
                </c:pt>
                <c:pt idx="27310">
                  <c:v>-71.5473372781065</c:v>
                </c:pt>
                <c:pt idx="27311">
                  <c:v>-71.310650887574</c:v>
                </c:pt>
                <c:pt idx="27312">
                  <c:v>-71.0147928994083</c:v>
                </c:pt>
                <c:pt idx="27313">
                  <c:v>-70.6834319526627</c:v>
                </c:pt>
                <c:pt idx="27314">
                  <c:v>-70.3136094674556</c:v>
                </c:pt>
                <c:pt idx="27315">
                  <c:v>-69.9112426035503</c:v>
                </c:pt>
                <c:pt idx="27316">
                  <c:v>-69.4526627218935</c:v>
                </c:pt>
                <c:pt idx="27317">
                  <c:v>-68.9733727810651</c:v>
                </c:pt>
                <c:pt idx="27318">
                  <c:v>-68.4378698224852</c:v>
                </c:pt>
                <c:pt idx="27319">
                  <c:v>-67.8579881656805</c:v>
                </c:pt>
                <c:pt idx="27320">
                  <c:v>-67.215976331361</c:v>
                </c:pt>
                <c:pt idx="27321">
                  <c:v>-66.5562130177515</c:v>
                </c:pt>
                <c:pt idx="27322">
                  <c:v>-65.8846153846154</c:v>
                </c:pt>
                <c:pt idx="27323">
                  <c:v>-65.198224852071</c:v>
                </c:pt>
                <c:pt idx="27324">
                  <c:v>-64.5029585798817</c:v>
                </c:pt>
                <c:pt idx="27325">
                  <c:v>-63.8343195266272</c:v>
                </c:pt>
                <c:pt idx="27326">
                  <c:v>-63.2130177514793</c:v>
                </c:pt>
                <c:pt idx="27327">
                  <c:v>-62.6094674556213</c:v>
                </c:pt>
                <c:pt idx="27328">
                  <c:v>-62.0680473372781</c:v>
                </c:pt>
                <c:pt idx="27329">
                  <c:v>-61.5710059171598</c:v>
                </c:pt>
                <c:pt idx="27330">
                  <c:v>-61.1094674556213</c:v>
                </c:pt>
                <c:pt idx="27331">
                  <c:v>-60.7100591715976</c:v>
                </c:pt>
                <c:pt idx="27332">
                  <c:v>-60.3431952662722</c:v>
                </c:pt>
                <c:pt idx="27333">
                  <c:v>-60.0266272189349</c:v>
                </c:pt>
                <c:pt idx="27334">
                  <c:v>-59.7307692307693</c:v>
                </c:pt>
                <c:pt idx="27335">
                  <c:v>-59.4437869822485</c:v>
                </c:pt>
                <c:pt idx="27336">
                  <c:v>-59.189349112426</c:v>
                </c:pt>
                <c:pt idx="27337">
                  <c:v>-58.9615384615385</c:v>
                </c:pt>
                <c:pt idx="27338">
                  <c:v>-58.7869822485207</c:v>
                </c:pt>
                <c:pt idx="27339">
                  <c:v>-58.6627218934911</c:v>
                </c:pt>
                <c:pt idx="27340">
                  <c:v>-58.6065088757397</c:v>
                </c:pt>
                <c:pt idx="27341">
                  <c:v>-58.5769230769231</c:v>
                </c:pt>
                <c:pt idx="27342">
                  <c:v>-58.5798816568047</c:v>
                </c:pt>
                <c:pt idx="27343">
                  <c:v>-58.6331360946746</c:v>
                </c:pt>
                <c:pt idx="27344">
                  <c:v>-58.7307692307692</c:v>
                </c:pt>
                <c:pt idx="27345">
                  <c:v>-58.8846153846154</c:v>
                </c:pt>
                <c:pt idx="27346">
                  <c:v>-59.0798816568047</c:v>
                </c:pt>
                <c:pt idx="27347">
                  <c:v>-59.3047337278106</c:v>
                </c:pt>
                <c:pt idx="27348">
                  <c:v>-59.5798816568047</c:v>
                </c:pt>
                <c:pt idx="27349">
                  <c:v>-59.896449704142</c:v>
                </c:pt>
                <c:pt idx="27350">
                  <c:v>-60.2278106508876</c:v>
                </c:pt>
                <c:pt idx="27351">
                  <c:v>-60.5355029585799</c:v>
                </c:pt>
                <c:pt idx="27352">
                  <c:v>-60.8076923076923</c:v>
                </c:pt>
                <c:pt idx="27353">
                  <c:v>-61.0562130177515</c:v>
                </c:pt>
                <c:pt idx="27354">
                  <c:v>-61.301775147929</c:v>
                </c:pt>
                <c:pt idx="27355">
                  <c:v>-61.5621301775148</c:v>
                </c:pt>
                <c:pt idx="27356">
                  <c:v>-61.8224852071006</c:v>
                </c:pt>
                <c:pt idx="27357">
                  <c:v>-62.0710059171598</c:v>
                </c:pt>
                <c:pt idx="27358">
                  <c:v>-62.3313609467456</c:v>
                </c:pt>
                <c:pt idx="27359">
                  <c:v>-62.5680473372781</c:v>
                </c:pt>
                <c:pt idx="27360">
                  <c:v>-62.792899408284</c:v>
                </c:pt>
                <c:pt idx="27361">
                  <c:v>-63.0295857988166</c:v>
                </c:pt>
                <c:pt idx="27362">
                  <c:v>-63.2218934911243</c:v>
                </c:pt>
                <c:pt idx="27363">
                  <c:v>-63.3816568047337</c:v>
                </c:pt>
                <c:pt idx="27364">
                  <c:v>-63.5325443786982</c:v>
                </c:pt>
                <c:pt idx="27365">
                  <c:v>-63.6005917159763</c:v>
                </c:pt>
                <c:pt idx="27366">
                  <c:v>-63.5621301775147</c:v>
                </c:pt>
                <c:pt idx="27367">
                  <c:v>-63.4792899408283</c:v>
                </c:pt>
                <c:pt idx="27368">
                  <c:v>-63.3254437869822</c:v>
                </c:pt>
                <c:pt idx="27369">
                  <c:v>-63.085798816568</c:v>
                </c:pt>
                <c:pt idx="27370">
                  <c:v>-62.8136094674555</c:v>
                </c:pt>
                <c:pt idx="27371">
                  <c:v>-62.5088757396449</c:v>
                </c:pt>
                <c:pt idx="27372">
                  <c:v>-62.1863905325443</c:v>
                </c:pt>
                <c:pt idx="27373">
                  <c:v>-61.8579881656804</c:v>
                </c:pt>
                <c:pt idx="27374">
                  <c:v>-61.4792899408283</c:v>
                </c:pt>
                <c:pt idx="27375">
                  <c:v>-61.1124260355029</c:v>
                </c:pt>
                <c:pt idx="27376">
                  <c:v>-60.766272189349</c:v>
                </c:pt>
                <c:pt idx="27377">
                  <c:v>-60.4142011834318</c:v>
                </c:pt>
                <c:pt idx="27378">
                  <c:v>-60.1183431952662</c:v>
                </c:pt>
                <c:pt idx="27379">
                  <c:v>-59.8727810650887</c:v>
                </c:pt>
                <c:pt idx="27380">
                  <c:v>-59.5828402366863</c:v>
                </c:pt>
                <c:pt idx="27381">
                  <c:v>-59.275147928994</c:v>
                </c:pt>
                <c:pt idx="27382">
                  <c:v>-58.9704142011833</c:v>
                </c:pt>
                <c:pt idx="27383">
                  <c:v>-58.6568047337277</c:v>
                </c:pt>
                <c:pt idx="27384">
                  <c:v>-58.3195266272188</c:v>
                </c:pt>
                <c:pt idx="27385">
                  <c:v>-57.9940828402366</c:v>
                </c:pt>
                <c:pt idx="27386">
                  <c:v>-57.6923076923076</c:v>
                </c:pt>
                <c:pt idx="27387">
                  <c:v>-57.3905325443786</c:v>
                </c:pt>
                <c:pt idx="27388">
                  <c:v>-57.1153846153845</c:v>
                </c:pt>
                <c:pt idx="27389">
                  <c:v>-56.860946745562</c:v>
                </c:pt>
                <c:pt idx="27390">
                  <c:v>-56.6538461538461</c:v>
                </c:pt>
                <c:pt idx="27391">
                  <c:v>-56.5295857988165</c:v>
                </c:pt>
                <c:pt idx="27392">
                  <c:v>-56.5266272189348</c:v>
                </c:pt>
                <c:pt idx="27393">
                  <c:v>-56.6153846153845</c:v>
                </c:pt>
                <c:pt idx="27394">
                  <c:v>-56.8195266272189</c:v>
                </c:pt>
                <c:pt idx="27395">
                  <c:v>-57.1065088757396</c:v>
                </c:pt>
                <c:pt idx="27396">
                  <c:v>-57.4437869822485</c:v>
                </c:pt>
                <c:pt idx="27397">
                  <c:v>-57.8165680473372</c:v>
                </c:pt>
                <c:pt idx="27398">
                  <c:v>-58.2189349112426</c:v>
                </c:pt>
                <c:pt idx="27399">
                  <c:v>-58.6301775147929</c:v>
                </c:pt>
                <c:pt idx="27400">
                  <c:v>-59.1183431952663</c:v>
                </c:pt>
                <c:pt idx="27401">
                  <c:v>-59.6331360946746</c:v>
                </c:pt>
                <c:pt idx="27402">
                  <c:v>-60.1893491124261</c:v>
                </c:pt>
                <c:pt idx="27403">
                  <c:v>-60.7958579881657</c:v>
                </c:pt>
                <c:pt idx="27404">
                  <c:v>-61.414201183432</c:v>
                </c:pt>
                <c:pt idx="27405">
                  <c:v>-62.0591715976332</c:v>
                </c:pt>
                <c:pt idx="27406">
                  <c:v>-62.8313609467456</c:v>
                </c:pt>
                <c:pt idx="27407">
                  <c:v>-63.6715976331362</c:v>
                </c:pt>
                <c:pt idx="27408">
                  <c:v>-64.5857988165681</c:v>
                </c:pt>
                <c:pt idx="27409">
                  <c:v>-65.5798816568048</c:v>
                </c:pt>
                <c:pt idx="27410">
                  <c:v>-66.6834319526628</c:v>
                </c:pt>
                <c:pt idx="27411">
                  <c:v>-67.8757396449705</c:v>
                </c:pt>
                <c:pt idx="27412">
                  <c:v>-69.1479289940829</c:v>
                </c:pt>
                <c:pt idx="27413">
                  <c:v>-70.5029585798817</c:v>
                </c:pt>
                <c:pt idx="27414">
                  <c:v>-71.9674556213019</c:v>
                </c:pt>
                <c:pt idx="27415">
                  <c:v>-73.5236686390533</c:v>
                </c:pt>
                <c:pt idx="27416">
                  <c:v>-75.1242603550297</c:v>
                </c:pt>
                <c:pt idx="27417">
                  <c:v>-76.7988165680474</c:v>
                </c:pt>
                <c:pt idx="27418">
                  <c:v>-78.4970414201184</c:v>
                </c:pt>
                <c:pt idx="27419">
                  <c:v>-80.1952662721894</c:v>
                </c:pt>
                <c:pt idx="27420">
                  <c:v>-81.9289940828403</c:v>
                </c:pt>
                <c:pt idx="27421">
                  <c:v>-83.7455621301776</c:v>
                </c:pt>
                <c:pt idx="27422">
                  <c:v>-85.621301775148</c:v>
                </c:pt>
                <c:pt idx="27423">
                  <c:v>-87.5502958579882</c:v>
                </c:pt>
                <c:pt idx="27424">
                  <c:v>-89.5295857988166</c:v>
                </c:pt>
                <c:pt idx="27425">
                  <c:v>-91.5739644970415</c:v>
                </c:pt>
                <c:pt idx="27426">
                  <c:v>-93.6360946745563</c:v>
                </c:pt>
                <c:pt idx="27427">
                  <c:v>-95.7100591715977</c:v>
                </c:pt>
                <c:pt idx="27428">
                  <c:v>-97.801775147929</c:v>
                </c:pt>
                <c:pt idx="27429">
                  <c:v>-99.9260355029586</c:v>
                </c:pt>
                <c:pt idx="27430">
                  <c:v>-102.038461538462</c:v>
                </c:pt>
                <c:pt idx="27431">
                  <c:v>-104.165680473373</c:v>
                </c:pt>
                <c:pt idx="27432">
                  <c:v>-106.289940828402</c:v>
                </c:pt>
                <c:pt idx="27433">
                  <c:v>-108.39349112426</c:v>
                </c:pt>
                <c:pt idx="27434">
                  <c:v>-110.434911242604</c:v>
                </c:pt>
                <c:pt idx="27435">
                  <c:v>-112.455621301775</c:v>
                </c:pt>
                <c:pt idx="27436">
                  <c:v>-114.434911242604</c:v>
                </c:pt>
                <c:pt idx="27437">
                  <c:v>-116.355029585799</c:v>
                </c:pt>
                <c:pt idx="27438">
                  <c:v>-118.195266272189</c:v>
                </c:pt>
                <c:pt idx="27439">
                  <c:v>-119.92899408284</c:v>
                </c:pt>
                <c:pt idx="27440">
                  <c:v>-121.538461538462</c:v>
                </c:pt>
                <c:pt idx="27441">
                  <c:v>-123.005917159763</c:v>
                </c:pt>
                <c:pt idx="27442">
                  <c:v>-124.328402366864</c:v>
                </c:pt>
                <c:pt idx="27443">
                  <c:v>-125.520710059172</c:v>
                </c:pt>
                <c:pt idx="27444">
                  <c:v>-126.55325443787</c:v>
                </c:pt>
                <c:pt idx="27445">
                  <c:v>-127.434911242604</c:v>
                </c:pt>
                <c:pt idx="27446">
                  <c:v>-128.14201183432</c:v>
                </c:pt>
                <c:pt idx="27447">
                  <c:v>-128.647928994083</c:v>
                </c:pt>
                <c:pt idx="27448">
                  <c:v>-128.98224852071</c:v>
                </c:pt>
                <c:pt idx="27449">
                  <c:v>-129.144970414201</c:v>
                </c:pt>
                <c:pt idx="27450">
                  <c:v>-129.156804733728</c:v>
                </c:pt>
                <c:pt idx="27451">
                  <c:v>-129.026627218935</c:v>
                </c:pt>
                <c:pt idx="27452">
                  <c:v>-128.778106508876</c:v>
                </c:pt>
                <c:pt idx="27453">
                  <c:v>-128.399408284024</c:v>
                </c:pt>
                <c:pt idx="27454">
                  <c:v>-127.890532544379</c:v>
                </c:pt>
                <c:pt idx="27455">
                  <c:v>-127.263313609467</c:v>
                </c:pt>
                <c:pt idx="27456">
                  <c:v>-126.51775147929</c:v>
                </c:pt>
                <c:pt idx="27457">
                  <c:v>-125.636094674556</c:v>
                </c:pt>
                <c:pt idx="27458">
                  <c:v>-124.585798816568</c:v>
                </c:pt>
                <c:pt idx="27459">
                  <c:v>-123.405325443787</c:v>
                </c:pt>
                <c:pt idx="27460">
                  <c:v>-122.118343195266</c:v>
                </c:pt>
                <c:pt idx="27461">
                  <c:v>-120.653846153846</c:v>
                </c:pt>
                <c:pt idx="27462">
                  <c:v>-118.997041420118</c:v>
                </c:pt>
                <c:pt idx="27463">
                  <c:v>-117.195266272189</c:v>
                </c:pt>
                <c:pt idx="27464">
                  <c:v>-115.275147928994</c:v>
                </c:pt>
                <c:pt idx="27465">
                  <c:v>-113.260355029586</c:v>
                </c:pt>
                <c:pt idx="27466">
                  <c:v>-111.153846153846</c:v>
                </c:pt>
                <c:pt idx="27467">
                  <c:v>-109</c:v>
                </c:pt>
                <c:pt idx="27468">
                  <c:v>-106.798816568047</c:v>
                </c:pt>
                <c:pt idx="27469">
                  <c:v>-104.544378698225</c:v>
                </c:pt>
                <c:pt idx="27470">
                  <c:v>-102.286982248521</c:v>
                </c:pt>
                <c:pt idx="27471">
                  <c:v>-100.044378698225</c:v>
                </c:pt>
                <c:pt idx="27472">
                  <c:v>-97.801775147929</c:v>
                </c:pt>
                <c:pt idx="27473">
                  <c:v>-95.5739644970414</c:v>
                </c:pt>
                <c:pt idx="27474">
                  <c:v>-93.3579881656805</c:v>
                </c:pt>
                <c:pt idx="27475">
                  <c:v>-91.1804733727811</c:v>
                </c:pt>
                <c:pt idx="27476">
                  <c:v>-89.0118343195266</c:v>
                </c:pt>
                <c:pt idx="27477">
                  <c:v>-86.8284023668639</c:v>
                </c:pt>
                <c:pt idx="27478">
                  <c:v>-84.6183431952663</c:v>
                </c:pt>
                <c:pt idx="27479">
                  <c:v>-82.414201183432</c:v>
                </c:pt>
                <c:pt idx="27480">
                  <c:v>-80.1804733727811</c:v>
                </c:pt>
                <c:pt idx="27481">
                  <c:v>-77.9260355029586</c:v>
                </c:pt>
                <c:pt idx="27482">
                  <c:v>-75.6804733727811</c:v>
                </c:pt>
                <c:pt idx="27483">
                  <c:v>-73.4408284023669</c:v>
                </c:pt>
                <c:pt idx="27484">
                  <c:v>-71.2278106508876</c:v>
                </c:pt>
                <c:pt idx="27485">
                  <c:v>-69.0532544378698</c:v>
                </c:pt>
                <c:pt idx="27486">
                  <c:v>-66.914201183432</c:v>
                </c:pt>
                <c:pt idx="27487">
                  <c:v>-64.8520710059172</c:v>
                </c:pt>
                <c:pt idx="27488">
                  <c:v>-62.8846153846154</c:v>
                </c:pt>
                <c:pt idx="27489">
                  <c:v>-61</c:v>
                </c:pt>
                <c:pt idx="27490">
                  <c:v>-59.1715976331361</c:v>
                </c:pt>
                <c:pt idx="27491">
                  <c:v>-57.4082840236686</c:v>
                </c:pt>
                <c:pt idx="27492">
                  <c:v>-55.7100591715976</c:v>
                </c:pt>
                <c:pt idx="27493">
                  <c:v>-54.0739644970414</c:v>
                </c:pt>
                <c:pt idx="27494">
                  <c:v>-52.5443786982248</c:v>
                </c:pt>
                <c:pt idx="27495">
                  <c:v>-51.103550295858</c:v>
                </c:pt>
                <c:pt idx="27496">
                  <c:v>-49.7633136094674</c:v>
                </c:pt>
                <c:pt idx="27497">
                  <c:v>-48.4970414201183</c:v>
                </c:pt>
                <c:pt idx="27498">
                  <c:v>-47.3254437869822</c:v>
                </c:pt>
                <c:pt idx="27499">
                  <c:v>-46.2514792899408</c:v>
                </c:pt>
                <c:pt idx="27500">
                  <c:v>-45.2573964497041</c:v>
                </c:pt>
                <c:pt idx="27501">
                  <c:v>-44.3284023668639</c:v>
                </c:pt>
                <c:pt idx="27502">
                  <c:v>-43.4644970414201</c:v>
                </c:pt>
                <c:pt idx="27503">
                  <c:v>-42.6863905325444</c:v>
                </c:pt>
                <c:pt idx="27504">
                  <c:v>-42.0118343195266</c:v>
                </c:pt>
                <c:pt idx="27505">
                  <c:v>-41.4319526627219</c:v>
                </c:pt>
                <c:pt idx="27506">
                  <c:v>-40.991124260355</c:v>
                </c:pt>
                <c:pt idx="27507">
                  <c:v>-40.6449704142012</c:v>
                </c:pt>
                <c:pt idx="27508">
                  <c:v>-40.3905325443787</c:v>
                </c:pt>
                <c:pt idx="27509">
                  <c:v>-40.2130177514793</c:v>
                </c:pt>
                <c:pt idx="27510">
                  <c:v>-40.103550295858</c:v>
                </c:pt>
                <c:pt idx="27511">
                  <c:v>-40.0710059171598</c:v>
                </c:pt>
                <c:pt idx="27512">
                  <c:v>-40.112426035503</c:v>
                </c:pt>
                <c:pt idx="27513">
                  <c:v>-40.2337278106509</c:v>
                </c:pt>
                <c:pt idx="27514">
                  <c:v>-40.4319526627219</c:v>
                </c:pt>
                <c:pt idx="27515">
                  <c:v>-40.698224852071</c:v>
                </c:pt>
                <c:pt idx="27516">
                  <c:v>-41.0621301775148</c:v>
                </c:pt>
                <c:pt idx="27517">
                  <c:v>-41.5118343195267</c:v>
                </c:pt>
                <c:pt idx="27518">
                  <c:v>-42.0680473372781</c:v>
                </c:pt>
                <c:pt idx="27519">
                  <c:v>-42.7218934911243</c:v>
                </c:pt>
                <c:pt idx="27520">
                  <c:v>-43.4082840236687</c:v>
                </c:pt>
                <c:pt idx="27521">
                  <c:v>-44.1627218934912</c:v>
                </c:pt>
                <c:pt idx="27522">
                  <c:v>-44.9526627218935</c:v>
                </c:pt>
                <c:pt idx="27523">
                  <c:v>-45.8224852071006</c:v>
                </c:pt>
                <c:pt idx="27524">
                  <c:v>-46.7307692307693</c:v>
                </c:pt>
                <c:pt idx="27525">
                  <c:v>-47.6863905325444</c:v>
                </c:pt>
                <c:pt idx="27526">
                  <c:v>-48.707100591716</c:v>
                </c:pt>
                <c:pt idx="27527">
                  <c:v>-49.8136094674557</c:v>
                </c:pt>
                <c:pt idx="27528">
                  <c:v>-51.0236686390533</c:v>
                </c:pt>
                <c:pt idx="27529">
                  <c:v>-52.3165680473373</c:v>
                </c:pt>
                <c:pt idx="27530">
                  <c:v>-53.6508875739645</c:v>
                </c:pt>
                <c:pt idx="27531">
                  <c:v>-55.0029585798817</c:v>
                </c:pt>
                <c:pt idx="27532">
                  <c:v>-56.3313609467456</c:v>
                </c:pt>
                <c:pt idx="27533">
                  <c:v>-57.6745562130178</c:v>
                </c:pt>
                <c:pt idx="27534">
                  <c:v>-59.0295857988166</c:v>
                </c:pt>
                <c:pt idx="27535">
                  <c:v>-60.3994082840237</c:v>
                </c:pt>
                <c:pt idx="27536">
                  <c:v>-61.7840236686391</c:v>
                </c:pt>
                <c:pt idx="27537">
                  <c:v>-63.1656804733728</c:v>
                </c:pt>
                <c:pt idx="27538">
                  <c:v>-64.5621301775148</c:v>
                </c:pt>
                <c:pt idx="27539">
                  <c:v>-65.9556213017752</c:v>
                </c:pt>
                <c:pt idx="27540">
                  <c:v>-67.3372781065089</c:v>
                </c:pt>
                <c:pt idx="27541">
                  <c:v>-68.6863905325444</c:v>
                </c:pt>
                <c:pt idx="27542">
                  <c:v>-70</c:v>
                </c:pt>
                <c:pt idx="27543">
                  <c:v>-71.301775147929</c:v>
                </c:pt>
                <c:pt idx="27544">
                  <c:v>-72.5621301775148</c:v>
                </c:pt>
                <c:pt idx="27545">
                  <c:v>-73.7958579881657</c:v>
                </c:pt>
                <c:pt idx="27546">
                  <c:v>-75.0414201183432</c:v>
                </c:pt>
                <c:pt idx="27547">
                  <c:v>-76.2485207100592</c:v>
                </c:pt>
                <c:pt idx="27548">
                  <c:v>-77.4497041420119</c:v>
                </c:pt>
                <c:pt idx="27549">
                  <c:v>-78.6213017751479</c:v>
                </c:pt>
                <c:pt idx="27550">
                  <c:v>-79.7662721893491</c:v>
                </c:pt>
                <c:pt idx="27551">
                  <c:v>-80.8609467455621</c:v>
                </c:pt>
                <c:pt idx="27552">
                  <c:v>-81.9112426035503</c:v>
                </c:pt>
                <c:pt idx="27553">
                  <c:v>-82.9082840236686</c:v>
                </c:pt>
                <c:pt idx="27554">
                  <c:v>-83.8461538461538</c:v>
                </c:pt>
                <c:pt idx="27555">
                  <c:v>-84.7426035502959</c:v>
                </c:pt>
                <c:pt idx="27556">
                  <c:v>-85.6242603550296</c:v>
                </c:pt>
                <c:pt idx="27557">
                  <c:v>-86.5118343195266</c:v>
                </c:pt>
                <c:pt idx="27558">
                  <c:v>-87.4142011834319</c:v>
                </c:pt>
                <c:pt idx="27559">
                  <c:v>-88.3195266272189</c:v>
                </c:pt>
                <c:pt idx="27560">
                  <c:v>-89.2278106508876</c:v>
                </c:pt>
                <c:pt idx="27561">
                  <c:v>-90.1065088757396</c:v>
                </c:pt>
                <c:pt idx="27562">
                  <c:v>-90.9585798816568</c:v>
                </c:pt>
                <c:pt idx="27563">
                  <c:v>-91.801775147929</c:v>
                </c:pt>
                <c:pt idx="27564">
                  <c:v>-92.6213017751479</c:v>
                </c:pt>
                <c:pt idx="27565">
                  <c:v>-93.3934911242604</c:v>
                </c:pt>
                <c:pt idx="27566">
                  <c:v>-94.0976331360947</c:v>
                </c:pt>
                <c:pt idx="27567">
                  <c:v>-94.7781065088757</c:v>
                </c:pt>
                <c:pt idx="27568">
                  <c:v>-95.4201183431953</c:v>
                </c:pt>
                <c:pt idx="27569">
                  <c:v>-96.0147928994083</c:v>
                </c:pt>
                <c:pt idx="27570">
                  <c:v>-96.5650887573965</c:v>
                </c:pt>
                <c:pt idx="27571">
                  <c:v>-97.0236686390533</c:v>
                </c:pt>
                <c:pt idx="27572">
                  <c:v>-97.4112426035503</c:v>
                </c:pt>
                <c:pt idx="27573">
                  <c:v>-97.7455621301775</c:v>
                </c:pt>
                <c:pt idx="27574">
                  <c:v>-98.0473372781065</c:v>
                </c:pt>
                <c:pt idx="27575">
                  <c:v>-98.2988165680473</c:v>
                </c:pt>
                <c:pt idx="27576">
                  <c:v>-98.5177514792899</c:v>
                </c:pt>
                <c:pt idx="27577">
                  <c:v>-98.707100591716</c:v>
                </c:pt>
                <c:pt idx="27578">
                  <c:v>-98.8550295857988</c:v>
                </c:pt>
                <c:pt idx="27579">
                  <c:v>-98.9674556213018</c:v>
                </c:pt>
                <c:pt idx="27580">
                  <c:v>-99.0118343195266</c:v>
                </c:pt>
                <c:pt idx="27581">
                  <c:v>-98.9881656804734</c:v>
                </c:pt>
                <c:pt idx="27582">
                  <c:v>-98.8846153846154</c:v>
                </c:pt>
                <c:pt idx="27583">
                  <c:v>-98.7011834319527</c:v>
                </c:pt>
                <c:pt idx="27584">
                  <c:v>-98.4585798816568</c:v>
                </c:pt>
                <c:pt idx="27585">
                  <c:v>-98.1686390532544</c:v>
                </c:pt>
                <c:pt idx="27586">
                  <c:v>-97.8520710059172</c:v>
                </c:pt>
                <c:pt idx="27587">
                  <c:v>-97.5147928994083</c:v>
                </c:pt>
                <c:pt idx="27588">
                  <c:v>-97.1301775147929</c:v>
                </c:pt>
                <c:pt idx="27589">
                  <c:v>-96.6923076923077</c:v>
                </c:pt>
                <c:pt idx="27590">
                  <c:v>-96.1893491124261</c:v>
                </c:pt>
                <c:pt idx="27591">
                  <c:v>-95.6449704142012</c:v>
                </c:pt>
                <c:pt idx="27592">
                  <c:v>-95.0887573964497</c:v>
                </c:pt>
                <c:pt idx="27593">
                  <c:v>-94.5236686390533</c:v>
                </c:pt>
                <c:pt idx="27594">
                  <c:v>-93.9556213017752</c:v>
                </c:pt>
                <c:pt idx="27595">
                  <c:v>-93.3609467455621</c:v>
                </c:pt>
                <c:pt idx="27596">
                  <c:v>-92.7366863905325</c:v>
                </c:pt>
                <c:pt idx="27597">
                  <c:v>-92.1449704142012</c:v>
                </c:pt>
                <c:pt idx="27598">
                  <c:v>-91.5295857988165</c:v>
                </c:pt>
                <c:pt idx="27599">
                  <c:v>-90.8431952662722</c:v>
                </c:pt>
                <c:pt idx="27600">
                  <c:v>-90.085798816568</c:v>
                </c:pt>
                <c:pt idx="27601">
                  <c:v>-89.2958579881657</c:v>
                </c:pt>
                <c:pt idx="27602">
                  <c:v>-88.4792899408284</c:v>
                </c:pt>
                <c:pt idx="27603">
                  <c:v>-87.6331360946746</c:v>
                </c:pt>
                <c:pt idx="27604">
                  <c:v>-86.7751479289941</c:v>
                </c:pt>
                <c:pt idx="27605">
                  <c:v>-85.887573964497</c:v>
                </c:pt>
                <c:pt idx="27606">
                  <c:v>-85</c:v>
                </c:pt>
                <c:pt idx="27607">
                  <c:v>-84.094674556213</c:v>
                </c:pt>
                <c:pt idx="27608">
                  <c:v>-83.2011834319527</c:v>
                </c:pt>
                <c:pt idx="27609">
                  <c:v>-82.3254437869822</c:v>
                </c:pt>
                <c:pt idx="27610">
                  <c:v>-81.4349112426035</c:v>
                </c:pt>
                <c:pt idx="27611">
                  <c:v>-80.5029585798816</c:v>
                </c:pt>
                <c:pt idx="27612">
                  <c:v>-79.5502958579882</c:v>
                </c:pt>
                <c:pt idx="27613">
                  <c:v>-78.6124260355029</c:v>
                </c:pt>
                <c:pt idx="27614">
                  <c:v>-77.7218934911242</c:v>
                </c:pt>
                <c:pt idx="27615">
                  <c:v>-76.8639053254438</c:v>
                </c:pt>
                <c:pt idx="27616">
                  <c:v>-76.0414201183432</c:v>
                </c:pt>
                <c:pt idx="27617">
                  <c:v>-75.2781065088757</c:v>
                </c:pt>
                <c:pt idx="27618">
                  <c:v>-74.5562130177515</c:v>
                </c:pt>
                <c:pt idx="27619">
                  <c:v>-73.8313609467456</c:v>
                </c:pt>
                <c:pt idx="27620">
                  <c:v>-73.112426035503</c:v>
                </c:pt>
                <c:pt idx="27621">
                  <c:v>-72.4260355029586</c:v>
                </c:pt>
                <c:pt idx="27622">
                  <c:v>-71.7751479289941</c:v>
                </c:pt>
                <c:pt idx="27623">
                  <c:v>-71.1301775147929</c:v>
                </c:pt>
                <c:pt idx="27624">
                  <c:v>-70.5443786982248</c:v>
                </c:pt>
                <c:pt idx="27625">
                  <c:v>-70.0355029585799</c:v>
                </c:pt>
                <c:pt idx="27626">
                  <c:v>-69.5680473372781</c:v>
                </c:pt>
                <c:pt idx="27627">
                  <c:v>-69.112426035503</c:v>
                </c:pt>
                <c:pt idx="27628">
                  <c:v>-68.6775147928994</c:v>
                </c:pt>
                <c:pt idx="27629">
                  <c:v>-68.2810650887574</c:v>
                </c:pt>
                <c:pt idx="27630">
                  <c:v>-67.8994082840237</c:v>
                </c:pt>
                <c:pt idx="27631">
                  <c:v>-67.5473372781065</c:v>
                </c:pt>
                <c:pt idx="27632">
                  <c:v>-67.2603550295858</c:v>
                </c:pt>
                <c:pt idx="27633">
                  <c:v>-67.0650887573965</c:v>
                </c:pt>
                <c:pt idx="27634">
                  <c:v>-66.9260355029586</c:v>
                </c:pt>
                <c:pt idx="27635">
                  <c:v>-66.8165680473373</c:v>
                </c:pt>
                <c:pt idx="27636">
                  <c:v>-66.7573964497042</c:v>
                </c:pt>
                <c:pt idx="27637">
                  <c:v>-66.7514792899408</c:v>
                </c:pt>
                <c:pt idx="27638">
                  <c:v>-66.7840236686391</c:v>
                </c:pt>
                <c:pt idx="27639">
                  <c:v>-66.8224852071006</c:v>
                </c:pt>
                <c:pt idx="27640">
                  <c:v>-66.8846153846154</c:v>
                </c:pt>
                <c:pt idx="27641">
                  <c:v>-66.9733727810651</c:v>
                </c:pt>
                <c:pt idx="27642">
                  <c:v>-67.0917159763313</c:v>
                </c:pt>
                <c:pt idx="27643">
                  <c:v>-67.2130177514793</c:v>
                </c:pt>
                <c:pt idx="27644">
                  <c:v>-67.3668639053255</c:v>
                </c:pt>
                <c:pt idx="27645">
                  <c:v>-67.5650887573965</c:v>
                </c:pt>
                <c:pt idx="27646">
                  <c:v>-67.7810650887574</c:v>
                </c:pt>
                <c:pt idx="27647">
                  <c:v>-67.9970414201184</c:v>
                </c:pt>
                <c:pt idx="27648">
                  <c:v>-68.2307692307692</c:v>
                </c:pt>
                <c:pt idx="27649">
                  <c:v>-68.4940828402367</c:v>
                </c:pt>
                <c:pt idx="27650">
                  <c:v>-68.7721893491124</c:v>
                </c:pt>
                <c:pt idx="27651">
                  <c:v>-69.0828402366864</c:v>
                </c:pt>
                <c:pt idx="27652">
                  <c:v>-69.4319526627219</c:v>
                </c:pt>
                <c:pt idx="27653">
                  <c:v>-69.810650887574</c:v>
                </c:pt>
                <c:pt idx="27654">
                  <c:v>-70.2189349112426</c:v>
                </c:pt>
                <c:pt idx="27655">
                  <c:v>-70.6301775147929</c:v>
                </c:pt>
                <c:pt idx="27656">
                  <c:v>-71.0562130177515</c:v>
                </c:pt>
                <c:pt idx="27657">
                  <c:v>-71.4704142011834</c:v>
                </c:pt>
                <c:pt idx="27658">
                  <c:v>-71.8520710059172</c:v>
                </c:pt>
                <c:pt idx="27659">
                  <c:v>-72.1804733727811</c:v>
                </c:pt>
                <c:pt idx="27660">
                  <c:v>-72.4556213017752</c:v>
                </c:pt>
                <c:pt idx="27661">
                  <c:v>-72.7189349112426</c:v>
                </c:pt>
                <c:pt idx="27662">
                  <c:v>-72.9704142011834</c:v>
                </c:pt>
                <c:pt idx="27663">
                  <c:v>-73.2130177514793</c:v>
                </c:pt>
                <c:pt idx="27664">
                  <c:v>-73.4201183431953</c:v>
                </c:pt>
                <c:pt idx="27665">
                  <c:v>-73.6153846153846</c:v>
                </c:pt>
                <c:pt idx="27666">
                  <c:v>-73.7988165680473</c:v>
                </c:pt>
                <c:pt idx="27667">
                  <c:v>-73.9467455621302</c:v>
                </c:pt>
                <c:pt idx="27668">
                  <c:v>-74.0857988165681</c:v>
                </c:pt>
                <c:pt idx="27669">
                  <c:v>-74.2189349112426</c:v>
                </c:pt>
                <c:pt idx="27670">
                  <c:v>-74.3579881656805</c:v>
                </c:pt>
                <c:pt idx="27671">
                  <c:v>-74.4881656804734</c:v>
                </c:pt>
                <c:pt idx="27672">
                  <c:v>-74.6449704142012</c:v>
                </c:pt>
                <c:pt idx="27673">
                  <c:v>-74.8520710059172</c:v>
                </c:pt>
                <c:pt idx="27674">
                  <c:v>-75.1005917159763</c:v>
                </c:pt>
                <c:pt idx="27675">
                  <c:v>-75.3698224852071</c:v>
                </c:pt>
                <c:pt idx="27676">
                  <c:v>-75.6568047337278</c:v>
                </c:pt>
                <c:pt idx="27677">
                  <c:v>-75.9792899408284</c:v>
                </c:pt>
                <c:pt idx="27678">
                  <c:v>-76.3313609467456</c:v>
                </c:pt>
                <c:pt idx="27679">
                  <c:v>-76.7100591715976</c:v>
                </c:pt>
                <c:pt idx="27680">
                  <c:v>-77.1183431952663</c:v>
                </c:pt>
                <c:pt idx="27681">
                  <c:v>-77.5591715976331</c:v>
                </c:pt>
                <c:pt idx="27682">
                  <c:v>-78.0384615384615</c:v>
                </c:pt>
                <c:pt idx="27683">
                  <c:v>-78.5443786982249</c:v>
                </c:pt>
                <c:pt idx="27684">
                  <c:v>-79.0710059171597</c:v>
                </c:pt>
                <c:pt idx="27685">
                  <c:v>-79.6272189349112</c:v>
                </c:pt>
                <c:pt idx="27686">
                  <c:v>-80.2307692307692</c:v>
                </c:pt>
                <c:pt idx="27687">
                  <c:v>-80.8254437869822</c:v>
                </c:pt>
                <c:pt idx="27688">
                  <c:v>-81.4171597633136</c:v>
                </c:pt>
                <c:pt idx="27689">
                  <c:v>-82.0266272189349</c:v>
                </c:pt>
                <c:pt idx="27690">
                  <c:v>-82.6686390532544</c:v>
                </c:pt>
                <c:pt idx="27691">
                  <c:v>-83.3639053254438</c:v>
                </c:pt>
                <c:pt idx="27692">
                  <c:v>-84.1065088757396</c:v>
                </c:pt>
                <c:pt idx="27693">
                  <c:v>-84.9349112426036</c:v>
                </c:pt>
                <c:pt idx="27694">
                  <c:v>-85.8668639053255</c:v>
                </c:pt>
                <c:pt idx="27695">
                  <c:v>-86.8875739644971</c:v>
                </c:pt>
                <c:pt idx="27696">
                  <c:v>-87.9585798816568</c:v>
                </c:pt>
                <c:pt idx="27697">
                  <c:v>-89.112426035503</c:v>
                </c:pt>
                <c:pt idx="27698">
                  <c:v>-90.3284023668639</c:v>
                </c:pt>
                <c:pt idx="27699">
                  <c:v>-91.5828402366864</c:v>
                </c:pt>
                <c:pt idx="27700">
                  <c:v>-92.9023668639053</c:v>
                </c:pt>
                <c:pt idx="27701">
                  <c:v>-94.301775147929</c:v>
                </c:pt>
                <c:pt idx="27702">
                  <c:v>-95.7781065088758</c:v>
                </c:pt>
                <c:pt idx="27703">
                  <c:v>-97.3254437869823</c:v>
                </c:pt>
                <c:pt idx="27704">
                  <c:v>-98.896449704142</c:v>
                </c:pt>
                <c:pt idx="27705">
                  <c:v>-100.502958579882</c:v>
                </c:pt>
                <c:pt idx="27706">
                  <c:v>-102.127218934911</c:v>
                </c:pt>
                <c:pt idx="27707">
                  <c:v>-103.748520710059</c:v>
                </c:pt>
                <c:pt idx="27708">
                  <c:v>-105.366863905325</c:v>
                </c:pt>
                <c:pt idx="27709">
                  <c:v>-107.041420118343</c:v>
                </c:pt>
                <c:pt idx="27710">
                  <c:v>-108.769230769231</c:v>
                </c:pt>
                <c:pt idx="27711">
                  <c:v>-110.538461538462</c:v>
                </c:pt>
                <c:pt idx="27712">
                  <c:v>-112.346153846154</c:v>
                </c:pt>
                <c:pt idx="27713">
                  <c:v>-114.210059171598</c:v>
                </c:pt>
                <c:pt idx="27714">
                  <c:v>-116.10650887574</c:v>
                </c:pt>
                <c:pt idx="27715">
                  <c:v>-118.011834319527</c:v>
                </c:pt>
                <c:pt idx="27716">
                  <c:v>-119.902366863905</c:v>
                </c:pt>
                <c:pt idx="27717">
                  <c:v>-121.792899408284</c:v>
                </c:pt>
                <c:pt idx="27718">
                  <c:v>-123.656804733728</c:v>
                </c:pt>
                <c:pt idx="27719">
                  <c:v>-125.470414201184</c:v>
                </c:pt>
                <c:pt idx="27720">
                  <c:v>-127.218934911243</c:v>
                </c:pt>
                <c:pt idx="27721">
                  <c:v>-128.884615384615</c:v>
                </c:pt>
                <c:pt idx="27722">
                  <c:v>-130.479289940828</c:v>
                </c:pt>
                <c:pt idx="27723">
                  <c:v>-131.985207100592</c:v>
                </c:pt>
                <c:pt idx="27724">
                  <c:v>-133.420118343195</c:v>
                </c:pt>
                <c:pt idx="27725">
                  <c:v>-134.786982248521</c:v>
                </c:pt>
                <c:pt idx="27726">
                  <c:v>-136.05325443787</c:v>
                </c:pt>
                <c:pt idx="27727">
                  <c:v>-137.204142011834</c:v>
                </c:pt>
                <c:pt idx="27728">
                  <c:v>-138.245562130178</c:v>
                </c:pt>
                <c:pt idx="27729">
                  <c:v>-139.159763313609</c:v>
                </c:pt>
                <c:pt idx="27730">
                  <c:v>-139.98224852071</c:v>
                </c:pt>
                <c:pt idx="27731">
                  <c:v>-140.713017751479</c:v>
                </c:pt>
                <c:pt idx="27732">
                  <c:v>-141.35798816568</c:v>
                </c:pt>
                <c:pt idx="27733">
                  <c:v>-141.917159763314</c:v>
                </c:pt>
                <c:pt idx="27734">
                  <c:v>-142.39349112426</c:v>
                </c:pt>
                <c:pt idx="27735">
                  <c:v>-142.751479289941</c:v>
                </c:pt>
                <c:pt idx="27736">
                  <c:v>-142.961538461538</c:v>
                </c:pt>
                <c:pt idx="27737">
                  <c:v>-143.047337278107</c:v>
                </c:pt>
                <c:pt idx="27738">
                  <c:v>-142.985207100592</c:v>
                </c:pt>
                <c:pt idx="27739">
                  <c:v>-142.781065088757</c:v>
                </c:pt>
                <c:pt idx="27740">
                  <c:v>-142.452662721894</c:v>
                </c:pt>
                <c:pt idx="27741">
                  <c:v>-141.997041420118</c:v>
                </c:pt>
                <c:pt idx="27742">
                  <c:v>-141.452662721894</c:v>
                </c:pt>
                <c:pt idx="27743">
                  <c:v>-140.801775147929</c:v>
                </c:pt>
                <c:pt idx="27744">
                  <c:v>-140.020710059172</c:v>
                </c:pt>
                <c:pt idx="27745">
                  <c:v>-139.130177514793</c:v>
                </c:pt>
                <c:pt idx="27746">
                  <c:v>-138.130177514793</c:v>
                </c:pt>
                <c:pt idx="27747">
                  <c:v>-137.050295857988</c:v>
                </c:pt>
                <c:pt idx="27748">
                  <c:v>-135.860946745562</c:v>
                </c:pt>
                <c:pt idx="27749">
                  <c:v>-134.565088757397</c:v>
                </c:pt>
                <c:pt idx="27750">
                  <c:v>-133.133136094675</c:v>
                </c:pt>
                <c:pt idx="27751">
                  <c:v>-131.57100591716</c:v>
                </c:pt>
                <c:pt idx="27752">
                  <c:v>-129.878698224852</c:v>
                </c:pt>
                <c:pt idx="27753">
                  <c:v>-128.07100591716</c:v>
                </c:pt>
                <c:pt idx="27754">
                  <c:v>-126.14201183432</c:v>
                </c:pt>
                <c:pt idx="27755">
                  <c:v>-124.091715976331</c:v>
                </c:pt>
                <c:pt idx="27756">
                  <c:v>-121.934911242604</c:v>
                </c:pt>
                <c:pt idx="27757">
                  <c:v>-119.680473372781</c:v>
                </c:pt>
                <c:pt idx="27758">
                  <c:v>-117.340236686391</c:v>
                </c:pt>
                <c:pt idx="27759">
                  <c:v>-114.934911242604</c:v>
                </c:pt>
                <c:pt idx="27760">
                  <c:v>-112.479289940828</c:v>
                </c:pt>
                <c:pt idx="27761">
                  <c:v>-109.985207100592</c:v>
                </c:pt>
                <c:pt idx="27762">
                  <c:v>-107.488165680473</c:v>
                </c:pt>
                <c:pt idx="27763">
                  <c:v>-104.94674556213</c:v>
                </c:pt>
                <c:pt idx="27764">
                  <c:v>-102.390532544379</c:v>
                </c:pt>
                <c:pt idx="27765">
                  <c:v>-99.8402366863905</c:v>
                </c:pt>
                <c:pt idx="27766">
                  <c:v>-97.3047337278106</c:v>
                </c:pt>
                <c:pt idx="27767">
                  <c:v>-94.784023668639</c:v>
                </c:pt>
                <c:pt idx="27768">
                  <c:v>-92.2692307692308</c:v>
                </c:pt>
                <c:pt idx="27769">
                  <c:v>-89.7396449704142</c:v>
                </c:pt>
                <c:pt idx="27770">
                  <c:v>-87.2603550295858</c:v>
                </c:pt>
                <c:pt idx="27771">
                  <c:v>-84.7869822485207</c:v>
                </c:pt>
                <c:pt idx="27772">
                  <c:v>-82.3076923076923</c:v>
                </c:pt>
                <c:pt idx="27773">
                  <c:v>-79.8254437869822</c:v>
                </c:pt>
                <c:pt idx="27774">
                  <c:v>-77.3698224852071</c:v>
                </c:pt>
                <c:pt idx="27775">
                  <c:v>-74.9378698224852</c:v>
                </c:pt>
                <c:pt idx="27776">
                  <c:v>-72.5680473372781</c:v>
                </c:pt>
                <c:pt idx="27777">
                  <c:v>-70.2603550295858</c:v>
                </c:pt>
                <c:pt idx="27778">
                  <c:v>-68</c:v>
                </c:pt>
                <c:pt idx="27779">
                  <c:v>-65.792899408284</c:v>
                </c:pt>
                <c:pt idx="27780">
                  <c:v>-63.6538461538462</c:v>
                </c:pt>
                <c:pt idx="27781">
                  <c:v>-61.5887573964497</c:v>
                </c:pt>
                <c:pt idx="27782">
                  <c:v>-59.6005917159763</c:v>
                </c:pt>
                <c:pt idx="27783">
                  <c:v>-57.6863905325444</c:v>
                </c:pt>
                <c:pt idx="27784">
                  <c:v>-55.8372781065089</c:v>
                </c:pt>
                <c:pt idx="27785">
                  <c:v>-54.0532544378698</c:v>
                </c:pt>
                <c:pt idx="27786">
                  <c:v>-52.3047337278107</c:v>
                </c:pt>
                <c:pt idx="27787">
                  <c:v>-50.5769230769231</c:v>
                </c:pt>
                <c:pt idx="27788">
                  <c:v>-48.896449704142</c:v>
                </c:pt>
                <c:pt idx="27789">
                  <c:v>-47.2692307692308</c:v>
                </c:pt>
                <c:pt idx="27790">
                  <c:v>-45.7189349112426</c:v>
                </c:pt>
                <c:pt idx="27791">
                  <c:v>-44.2218934911243</c:v>
                </c:pt>
                <c:pt idx="27792">
                  <c:v>-42.7662721893491</c:v>
                </c:pt>
                <c:pt idx="27793">
                  <c:v>-41.3579881656805</c:v>
                </c:pt>
                <c:pt idx="27794">
                  <c:v>-40.008875739645</c:v>
                </c:pt>
                <c:pt idx="27795">
                  <c:v>-38.6923076923077</c:v>
                </c:pt>
                <c:pt idx="27796">
                  <c:v>-37.405325443787</c:v>
                </c:pt>
                <c:pt idx="27797">
                  <c:v>-36.1775147928994</c:v>
                </c:pt>
                <c:pt idx="27798">
                  <c:v>-35.0207100591716</c:v>
                </c:pt>
                <c:pt idx="27799">
                  <c:v>-33.9556213017752</c:v>
                </c:pt>
                <c:pt idx="27800">
                  <c:v>-32.9940828402367</c:v>
                </c:pt>
                <c:pt idx="27801">
                  <c:v>-32.1213017751479</c:v>
                </c:pt>
                <c:pt idx="27802">
                  <c:v>-31.3343195266272</c:v>
                </c:pt>
                <c:pt idx="27803">
                  <c:v>-30.6094674556213</c:v>
                </c:pt>
                <c:pt idx="27804">
                  <c:v>-29.9940828402367</c:v>
                </c:pt>
                <c:pt idx="27805">
                  <c:v>-29.4704142011834</c:v>
                </c:pt>
                <c:pt idx="27806">
                  <c:v>-29.0059171597633</c:v>
                </c:pt>
                <c:pt idx="27807">
                  <c:v>-28.585798816568</c:v>
                </c:pt>
                <c:pt idx="27808">
                  <c:v>-28.2307692307692</c:v>
                </c:pt>
                <c:pt idx="27809">
                  <c:v>-27.9171597633136</c:v>
                </c:pt>
                <c:pt idx="27810">
                  <c:v>-27.6390532544379</c:v>
                </c:pt>
                <c:pt idx="27811">
                  <c:v>-27.4260355029586</c:v>
                </c:pt>
                <c:pt idx="27812">
                  <c:v>-27.284023668639</c:v>
                </c:pt>
                <c:pt idx="27813">
                  <c:v>-27.2248520710059</c:v>
                </c:pt>
                <c:pt idx="27814">
                  <c:v>-27.2041420118343</c:v>
                </c:pt>
                <c:pt idx="27815">
                  <c:v>-27.2366863905325</c:v>
                </c:pt>
                <c:pt idx="27816">
                  <c:v>-27.3076923076923</c:v>
                </c:pt>
                <c:pt idx="27817">
                  <c:v>-27.4260355029586</c:v>
                </c:pt>
                <c:pt idx="27818">
                  <c:v>-27.6094674556213</c:v>
                </c:pt>
                <c:pt idx="27819">
                  <c:v>-27.8934911242604</c:v>
                </c:pt>
                <c:pt idx="27820">
                  <c:v>-28.2544378698225</c:v>
                </c:pt>
                <c:pt idx="27821">
                  <c:v>-28.7337278106509</c:v>
                </c:pt>
                <c:pt idx="27822">
                  <c:v>-29.2781065088757</c:v>
                </c:pt>
                <c:pt idx="27823">
                  <c:v>-29.9082840236686</c:v>
                </c:pt>
                <c:pt idx="27824">
                  <c:v>-30.5739644970414</c:v>
                </c:pt>
                <c:pt idx="27825">
                  <c:v>-31.2721893491124</c:v>
                </c:pt>
                <c:pt idx="27826">
                  <c:v>-31.9644970414201</c:v>
                </c:pt>
                <c:pt idx="27827">
                  <c:v>-32.7100591715976</c:v>
                </c:pt>
                <c:pt idx="27828">
                  <c:v>-33.4733727810651</c:v>
                </c:pt>
                <c:pt idx="27829">
                  <c:v>-34.2633136094675</c:v>
                </c:pt>
                <c:pt idx="27830">
                  <c:v>-35.0710059171598</c:v>
                </c:pt>
                <c:pt idx="27831">
                  <c:v>-35.9023668639053</c:v>
                </c:pt>
                <c:pt idx="27832">
                  <c:v>-36.7988165680473</c:v>
                </c:pt>
                <c:pt idx="27833">
                  <c:v>-37.7840236686391</c:v>
                </c:pt>
                <c:pt idx="27834">
                  <c:v>-38.7988165680473</c:v>
                </c:pt>
                <c:pt idx="27835">
                  <c:v>-39.8816568047337</c:v>
                </c:pt>
                <c:pt idx="27836">
                  <c:v>-41.0562130177515</c:v>
                </c:pt>
                <c:pt idx="27837">
                  <c:v>-42.310650887574</c:v>
                </c:pt>
                <c:pt idx="27838">
                  <c:v>-43.6301775147929</c:v>
                </c:pt>
                <c:pt idx="27839">
                  <c:v>-45.0266272189349</c:v>
                </c:pt>
                <c:pt idx="27840">
                  <c:v>-46.4852071005917</c:v>
                </c:pt>
                <c:pt idx="27841">
                  <c:v>-48.0236686390533</c:v>
                </c:pt>
                <c:pt idx="27842">
                  <c:v>-49.6301775147929</c:v>
                </c:pt>
                <c:pt idx="27843">
                  <c:v>-51.2899408284024</c:v>
                </c:pt>
                <c:pt idx="27844">
                  <c:v>-52.9644970414201</c:v>
                </c:pt>
                <c:pt idx="27845">
                  <c:v>-54.594674556213</c:v>
                </c:pt>
                <c:pt idx="27846">
                  <c:v>-56.1804733727811</c:v>
                </c:pt>
                <c:pt idx="27847">
                  <c:v>-57.7514792899408</c:v>
                </c:pt>
                <c:pt idx="27848">
                  <c:v>-59.3491124260355</c:v>
                </c:pt>
                <c:pt idx="27849">
                  <c:v>-60.9349112426036</c:v>
                </c:pt>
                <c:pt idx="27850">
                  <c:v>-62.5532544378698</c:v>
                </c:pt>
                <c:pt idx="27851">
                  <c:v>-64.1686390532545</c:v>
                </c:pt>
                <c:pt idx="27852">
                  <c:v>-65.810650887574</c:v>
                </c:pt>
                <c:pt idx="27853">
                  <c:v>-67.4408284023669</c:v>
                </c:pt>
                <c:pt idx="27854">
                  <c:v>-69.0680473372782</c:v>
                </c:pt>
                <c:pt idx="27855">
                  <c:v>-70.7100591715977</c:v>
                </c:pt>
                <c:pt idx="27856">
                  <c:v>-72.3461538461539</c:v>
                </c:pt>
                <c:pt idx="27857">
                  <c:v>-73.9881656804734</c:v>
                </c:pt>
                <c:pt idx="27858">
                  <c:v>-75.6242603550296</c:v>
                </c:pt>
                <c:pt idx="27859">
                  <c:v>-77.2307692307693</c:v>
                </c:pt>
                <c:pt idx="27860">
                  <c:v>-78.8313609467456</c:v>
                </c:pt>
                <c:pt idx="27861">
                  <c:v>-80.3934911242604</c:v>
                </c:pt>
                <c:pt idx="27862">
                  <c:v>-81.8639053254438</c:v>
                </c:pt>
                <c:pt idx="27863">
                  <c:v>-83.2426035502959</c:v>
                </c:pt>
                <c:pt idx="27864">
                  <c:v>-84.5473372781065</c:v>
                </c:pt>
                <c:pt idx="27865">
                  <c:v>-85.7573964497042</c:v>
                </c:pt>
                <c:pt idx="27866">
                  <c:v>-86.9082840236687</c:v>
                </c:pt>
                <c:pt idx="27867">
                  <c:v>-87.9881656804734</c:v>
                </c:pt>
                <c:pt idx="27868">
                  <c:v>-88.9970414201184</c:v>
                </c:pt>
                <c:pt idx="27869">
                  <c:v>-89.9556213017752</c:v>
                </c:pt>
                <c:pt idx="27870">
                  <c:v>-90.8786982248521</c:v>
                </c:pt>
                <c:pt idx="27871">
                  <c:v>-91.7781065088758</c:v>
                </c:pt>
                <c:pt idx="27872">
                  <c:v>-92.6597633136095</c:v>
                </c:pt>
                <c:pt idx="27873">
                  <c:v>-93.5059171597634</c:v>
                </c:pt>
                <c:pt idx="27874">
                  <c:v>-94.3343195266273</c:v>
                </c:pt>
                <c:pt idx="27875">
                  <c:v>-95.1538461538462</c:v>
                </c:pt>
                <c:pt idx="27876">
                  <c:v>-95.9319526627219</c:v>
                </c:pt>
                <c:pt idx="27877">
                  <c:v>-96.7159763313609</c:v>
                </c:pt>
                <c:pt idx="27878">
                  <c:v>-97.4733727810651</c:v>
                </c:pt>
                <c:pt idx="27879">
                  <c:v>-98.1923076923077</c:v>
                </c:pt>
                <c:pt idx="27880">
                  <c:v>-98.8639053254438</c:v>
                </c:pt>
                <c:pt idx="27881">
                  <c:v>-99.4763313609468</c:v>
                </c:pt>
                <c:pt idx="27882">
                  <c:v>-100.01775147929</c:v>
                </c:pt>
                <c:pt idx="27883">
                  <c:v>-100.473372781065</c:v>
                </c:pt>
                <c:pt idx="27884">
                  <c:v>-100.846153846154</c:v>
                </c:pt>
                <c:pt idx="27885">
                  <c:v>-101.162721893491</c:v>
                </c:pt>
                <c:pt idx="27886">
                  <c:v>-101.384615384615</c:v>
                </c:pt>
                <c:pt idx="27887">
                  <c:v>-101.488165680473</c:v>
                </c:pt>
                <c:pt idx="27888">
                  <c:v>-101.565088757396</c:v>
                </c:pt>
                <c:pt idx="27889">
                  <c:v>-101.609467455621</c:v>
                </c:pt>
                <c:pt idx="27890">
                  <c:v>-101.582840236686</c:v>
                </c:pt>
                <c:pt idx="27891">
                  <c:v>-101.520710059172</c:v>
                </c:pt>
                <c:pt idx="27892">
                  <c:v>-101.381656804734</c:v>
                </c:pt>
                <c:pt idx="27893">
                  <c:v>-101.162721893491</c:v>
                </c:pt>
                <c:pt idx="27894">
                  <c:v>-100.87573964497</c:v>
                </c:pt>
                <c:pt idx="27895">
                  <c:v>-100.508875739645</c:v>
                </c:pt>
                <c:pt idx="27896">
                  <c:v>-100.100591715976</c:v>
                </c:pt>
                <c:pt idx="27897">
                  <c:v>-99.6331360946746</c:v>
                </c:pt>
                <c:pt idx="27898">
                  <c:v>-99.085798816568</c:v>
                </c:pt>
                <c:pt idx="27899">
                  <c:v>-98.4467455621302</c:v>
                </c:pt>
                <c:pt idx="27900">
                  <c:v>-97.6745562130177</c:v>
                </c:pt>
                <c:pt idx="27901">
                  <c:v>-96.7426035502959</c:v>
                </c:pt>
                <c:pt idx="27902">
                  <c:v>-95.6804733727811</c:v>
                </c:pt>
                <c:pt idx="27903">
                  <c:v>-94.4704142011834</c:v>
                </c:pt>
                <c:pt idx="27904">
                  <c:v>-93.1331360946745</c:v>
                </c:pt>
                <c:pt idx="27905">
                  <c:v>-91.7248520710059</c:v>
                </c:pt>
                <c:pt idx="27906">
                  <c:v>-90.2810650887574</c:v>
                </c:pt>
                <c:pt idx="27907">
                  <c:v>-88.7781065088757</c:v>
                </c:pt>
                <c:pt idx="27908">
                  <c:v>-87.2248520710059</c:v>
                </c:pt>
                <c:pt idx="27909">
                  <c:v>-85.6183431952663</c:v>
                </c:pt>
                <c:pt idx="27910">
                  <c:v>-83.9497041420118</c:v>
                </c:pt>
                <c:pt idx="27911">
                  <c:v>-82.2218934911242</c:v>
                </c:pt>
                <c:pt idx="27912">
                  <c:v>-80.491124260355</c:v>
                </c:pt>
                <c:pt idx="27913">
                  <c:v>-78.8224852071006</c:v>
                </c:pt>
                <c:pt idx="27914">
                  <c:v>-77.1538461538462</c:v>
                </c:pt>
                <c:pt idx="27915">
                  <c:v>-75.4763313609467</c:v>
                </c:pt>
                <c:pt idx="27916">
                  <c:v>-73.8047337278107</c:v>
                </c:pt>
                <c:pt idx="27917">
                  <c:v>-72.1005917159763</c:v>
                </c:pt>
                <c:pt idx="27918">
                  <c:v>-70.3757396449704</c:v>
                </c:pt>
                <c:pt idx="27919">
                  <c:v>-68.6360946745562</c:v>
                </c:pt>
                <c:pt idx="27920">
                  <c:v>-66.8846153846154</c:v>
                </c:pt>
                <c:pt idx="27921">
                  <c:v>-65.1390532544379</c:v>
                </c:pt>
                <c:pt idx="27922">
                  <c:v>-63.3402366863905</c:v>
                </c:pt>
                <c:pt idx="27923">
                  <c:v>-61.5650887573964</c:v>
                </c:pt>
                <c:pt idx="27924">
                  <c:v>-59.8402366863905</c:v>
                </c:pt>
                <c:pt idx="27925">
                  <c:v>-58.1597633136095</c:v>
                </c:pt>
                <c:pt idx="27926">
                  <c:v>-56.5177514792899</c:v>
                </c:pt>
                <c:pt idx="27927">
                  <c:v>-54.9822485207101</c:v>
                </c:pt>
                <c:pt idx="27928">
                  <c:v>-53.5502958579882</c:v>
                </c:pt>
                <c:pt idx="27929">
                  <c:v>-52.2218934911243</c:v>
                </c:pt>
                <c:pt idx="27930">
                  <c:v>-51.0029585798817</c:v>
                </c:pt>
                <c:pt idx="27931">
                  <c:v>-49.8461538461539</c:v>
                </c:pt>
                <c:pt idx="27932">
                  <c:v>-48.7544378698225</c:v>
                </c:pt>
                <c:pt idx="27933">
                  <c:v>-47.7337278106509</c:v>
                </c:pt>
                <c:pt idx="27934">
                  <c:v>-46.7899408284024</c:v>
                </c:pt>
                <c:pt idx="27935">
                  <c:v>-45.9171597633136</c:v>
                </c:pt>
                <c:pt idx="27936">
                  <c:v>-45.0917159763314</c:v>
                </c:pt>
                <c:pt idx="27937">
                  <c:v>-44.310650887574</c:v>
                </c:pt>
                <c:pt idx="27938">
                  <c:v>-43.5591715976331</c:v>
                </c:pt>
                <c:pt idx="27939">
                  <c:v>-42.8165680473373</c:v>
                </c:pt>
                <c:pt idx="27940">
                  <c:v>-42.0887573964497</c:v>
                </c:pt>
                <c:pt idx="27941">
                  <c:v>-41.3698224852071</c:v>
                </c:pt>
                <c:pt idx="27942">
                  <c:v>-40.6715976331361</c:v>
                </c:pt>
                <c:pt idx="27943">
                  <c:v>-40.0325443786982</c:v>
                </c:pt>
                <c:pt idx="27944">
                  <c:v>-39.5029585798817</c:v>
                </c:pt>
                <c:pt idx="27945">
                  <c:v>-39.0355029585799</c:v>
                </c:pt>
                <c:pt idx="27946">
                  <c:v>-38.6065088757396</c:v>
                </c:pt>
                <c:pt idx="27947">
                  <c:v>-38.2011834319527</c:v>
                </c:pt>
                <c:pt idx="27948">
                  <c:v>-37.8786982248521</c:v>
                </c:pt>
                <c:pt idx="27949">
                  <c:v>-37.612426035503</c:v>
                </c:pt>
                <c:pt idx="27950">
                  <c:v>-37.3757396449704</c:v>
                </c:pt>
                <c:pt idx="27951">
                  <c:v>-37.1804733727811</c:v>
                </c:pt>
                <c:pt idx="27952">
                  <c:v>-37.0118343195266</c:v>
                </c:pt>
                <c:pt idx="27953">
                  <c:v>-36.8224852071006</c:v>
                </c:pt>
                <c:pt idx="27954">
                  <c:v>-36.6153846153846</c:v>
                </c:pt>
                <c:pt idx="27955">
                  <c:v>-36.4023668639053</c:v>
                </c:pt>
                <c:pt idx="27956">
                  <c:v>-36.1834319526627</c:v>
                </c:pt>
                <c:pt idx="27957">
                  <c:v>-35.9171597633136</c:v>
                </c:pt>
                <c:pt idx="27958">
                  <c:v>-35.6301775147929</c:v>
                </c:pt>
                <c:pt idx="27959">
                  <c:v>-35.4082840236686</c:v>
                </c:pt>
                <c:pt idx="27960">
                  <c:v>-35.2544378698225</c:v>
                </c:pt>
                <c:pt idx="27961">
                  <c:v>-35.1627218934911</c:v>
                </c:pt>
                <c:pt idx="27962">
                  <c:v>-35.1331360946745</c:v>
                </c:pt>
                <c:pt idx="27963">
                  <c:v>-35.1568047337278</c:v>
                </c:pt>
                <c:pt idx="27964">
                  <c:v>-35.2603550295858</c:v>
                </c:pt>
                <c:pt idx="27965">
                  <c:v>-35.4408284023668</c:v>
                </c:pt>
                <c:pt idx="27966">
                  <c:v>-35.7248520710059</c:v>
                </c:pt>
                <c:pt idx="27967">
                  <c:v>-36.1331360946745</c:v>
                </c:pt>
                <c:pt idx="27968">
                  <c:v>-36.6745562130177</c:v>
                </c:pt>
                <c:pt idx="27969">
                  <c:v>-37.2899408284023</c:v>
                </c:pt>
                <c:pt idx="27970">
                  <c:v>-37.9674556213018</c:v>
                </c:pt>
                <c:pt idx="27971">
                  <c:v>-38.7100591715976</c:v>
                </c:pt>
                <c:pt idx="27972">
                  <c:v>-39.5088757396449</c:v>
                </c:pt>
                <c:pt idx="27973">
                  <c:v>-40.3846153846154</c:v>
                </c:pt>
                <c:pt idx="27974">
                  <c:v>-41.3431952662722</c:v>
                </c:pt>
                <c:pt idx="27975">
                  <c:v>-42.3757396449704</c:v>
                </c:pt>
                <c:pt idx="27976">
                  <c:v>-43.5059171597633</c:v>
                </c:pt>
                <c:pt idx="27977">
                  <c:v>-44.7011834319526</c:v>
                </c:pt>
                <c:pt idx="27978">
                  <c:v>-46.0177514792899</c:v>
                </c:pt>
                <c:pt idx="27979">
                  <c:v>-47.4260355029586</c:v>
                </c:pt>
                <c:pt idx="27980">
                  <c:v>-48.9349112426035</c:v>
                </c:pt>
                <c:pt idx="27981">
                  <c:v>-50.5177514792899</c:v>
                </c:pt>
                <c:pt idx="27982">
                  <c:v>-52.1686390532544</c:v>
                </c:pt>
                <c:pt idx="27983">
                  <c:v>-53.9556213017751</c:v>
                </c:pt>
                <c:pt idx="27984">
                  <c:v>-55.8343195266272</c:v>
                </c:pt>
                <c:pt idx="27985">
                  <c:v>-57.7514792899408</c:v>
                </c:pt>
                <c:pt idx="27986">
                  <c:v>-59.6952662721894</c:v>
                </c:pt>
                <c:pt idx="27987">
                  <c:v>-61.6627218934911</c:v>
                </c:pt>
                <c:pt idx="27988">
                  <c:v>-63.6479289940828</c:v>
                </c:pt>
                <c:pt idx="27989">
                  <c:v>-65.6745562130178</c:v>
                </c:pt>
                <c:pt idx="27990">
                  <c:v>-67.7485207100592</c:v>
                </c:pt>
                <c:pt idx="27991">
                  <c:v>-69.8461538461539</c:v>
                </c:pt>
                <c:pt idx="27992">
                  <c:v>-71.9437869822485</c:v>
                </c:pt>
                <c:pt idx="27993">
                  <c:v>-74.0147928994083</c:v>
                </c:pt>
                <c:pt idx="27994">
                  <c:v>-76.0384615384616</c:v>
                </c:pt>
                <c:pt idx="27995">
                  <c:v>-78.0769230769231</c:v>
                </c:pt>
                <c:pt idx="27996">
                  <c:v>-80.0828402366864</c:v>
                </c:pt>
                <c:pt idx="27997">
                  <c:v>-82.1153846153847</c:v>
                </c:pt>
                <c:pt idx="27998">
                  <c:v>-84.1449704142012</c:v>
                </c:pt>
                <c:pt idx="27999">
                  <c:v>-86.1597633136095</c:v>
                </c:pt>
                <c:pt idx="28000">
                  <c:v>-88.130177514793</c:v>
                </c:pt>
                <c:pt idx="28001">
                  <c:v>-90.0739644970415</c:v>
                </c:pt>
                <c:pt idx="28002">
                  <c:v>-91.9615384615385</c:v>
                </c:pt>
                <c:pt idx="28003">
                  <c:v>-93.7721893491125</c:v>
                </c:pt>
                <c:pt idx="28004">
                  <c:v>-95.4940828402367</c:v>
                </c:pt>
                <c:pt idx="28005">
                  <c:v>-97.2011834319527</c:v>
                </c:pt>
                <c:pt idx="28006">
                  <c:v>-98.8816568047338</c:v>
                </c:pt>
                <c:pt idx="28007">
                  <c:v>-100.547337278107</c:v>
                </c:pt>
                <c:pt idx="28008">
                  <c:v>-102.189349112426</c:v>
                </c:pt>
                <c:pt idx="28009">
                  <c:v>-103.786982248521</c:v>
                </c:pt>
                <c:pt idx="28010">
                  <c:v>-105.322485207101</c:v>
                </c:pt>
                <c:pt idx="28011">
                  <c:v>-106.801775147929</c:v>
                </c:pt>
                <c:pt idx="28012">
                  <c:v>-108.201183431953</c:v>
                </c:pt>
                <c:pt idx="28013">
                  <c:v>-109.529585798817</c:v>
                </c:pt>
                <c:pt idx="28014">
                  <c:v>-110.795857988166</c:v>
                </c:pt>
                <c:pt idx="28015">
                  <c:v>-112.011834319527</c:v>
                </c:pt>
                <c:pt idx="28016">
                  <c:v>-113.139053254438</c:v>
                </c:pt>
                <c:pt idx="28017">
                  <c:v>-114.198224852071</c:v>
                </c:pt>
                <c:pt idx="28018">
                  <c:v>-115.15976331361</c:v>
                </c:pt>
                <c:pt idx="28019">
                  <c:v>-116.03550295858</c:v>
                </c:pt>
                <c:pt idx="28020">
                  <c:v>-116.849112426036</c:v>
                </c:pt>
                <c:pt idx="28021">
                  <c:v>-117.556213017752</c:v>
                </c:pt>
                <c:pt idx="28022">
                  <c:v>-118.213017751479</c:v>
                </c:pt>
                <c:pt idx="28023">
                  <c:v>-118.792899408284</c:v>
                </c:pt>
                <c:pt idx="28024">
                  <c:v>-119.352071005917</c:v>
                </c:pt>
                <c:pt idx="28025">
                  <c:v>-119.908284023669</c:v>
                </c:pt>
                <c:pt idx="28026">
                  <c:v>-120.443786982249</c:v>
                </c:pt>
                <c:pt idx="28027">
                  <c:v>-120.934911242604</c:v>
                </c:pt>
                <c:pt idx="28028">
                  <c:v>-121.372781065089</c:v>
                </c:pt>
                <c:pt idx="28029">
                  <c:v>-121.810650887574</c:v>
                </c:pt>
                <c:pt idx="28030">
                  <c:v>-122.218934911243</c:v>
                </c:pt>
                <c:pt idx="28031">
                  <c:v>-122.559171597633</c:v>
                </c:pt>
                <c:pt idx="28032">
                  <c:v>-122.810650887574</c:v>
                </c:pt>
                <c:pt idx="28033">
                  <c:v>-122.961538461538</c:v>
                </c:pt>
                <c:pt idx="28034">
                  <c:v>-123.026627218935</c:v>
                </c:pt>
                <c:pt idx="28035">
                  <c:v>-122.961538461538</c:v>
                </c:pt>
                <c:pt idx="28036">
                  <c:v>-122.789940828402</c:v>
                </c:pt>
                <c:pt idx="28037">
                  <c:v>-122.46449704142</c:v>
                </c:pt>
                <c:pt idx="28038">
                  <c:v>-122.023668639053</c:v>
                </c:pt>
                <c:pt idx="28039">
                  <c:v>-121.502958579882</c:v>
                </c:pt>
                <c:pt idx="28040">
                  <c:v>-120.91124260355</c:v>
                </c:pt>
                <c:pt idx="28041">
                  <c:v>-120.213017751479</c:v>
                </c:pt>
                <c:pt idx="28042">
                  <c:v>-119.414201183432</c:v>
                </c:pt>
                <c:pt idx="28043">
                  <c:v>-118.532544378698</c:v>
                </c:pt>
                <c:pt idx="28044">
                  <c:v>-117.609467455621</c:v>
                </c:pt>
                <c:pt idx="28045">
                  <c:v>-116.650887573965</c:v>
                </c:pt>
                <c:pt idx="28046">
                  <c:v>-115.64201183432</c:v>
                </c:pt>
                <c:pt idx="28047">
                  <c:v>-114.594674556213</c:v>
                </c:pt>
                <c:pt idx="28048">
                  <c:v>-113.488165680473</c:v>
                </c:pt>
                <c:pt idx="28049">
                  <c:v>-112.295857988166</c:v>
                </c:pt>
                <c:pt idx="28050">
                  <c:v>-111.01775147929</c:v>
                </c:pt>
                <c:pt idx="28051">
                  <c:v>-109.636094674556</c:v>
                </c:pt>
                <c:pt idx="28052">
                  <c:v>-108.136094674556</c:v>
                </c:pt>
                <c:pt idx="28053">
                  <c:v>-106.526627218935</c:v>
                </c:pt>
                <c:pt idx="28054">
                  <c:v>-104.834319526627</c:v>
                </c:pt>
                <c:pt idx="28055">
                  <c:v>-103.05325443787</c:v>
                </c:pt>
                <c:pt idx="28056">
                  <c:v>-101.183431952663</c:v>
                </c:pt>
                <c:pt idx="28057">
                  <c:v>-99.2366863905325</c:v>
                </c:pt>
                <c:pt idx="28058">
                  <c:v>-97.2248520710059</c:v>
                </c:pt>
                <c:pt idx="28059">
                  <c:v>-95.1568047337278</c:v>
                </c:pt>
                <c:pt idx="28060">
                  <c:v>-93.0355029585799</c:v>
                </c:pt>
                <c:pt idx="28061">
                  <c:v>-90.8994082840237</c:v>
                </c:pt>
                <c:pt idx="28062">
                  <c:v>-88.7633136094674</c:v>
                </c:pt>
                <c:pt idx="28063">
                  <c:v>-86.6627218934911</c:v>
                </c:pt>
                <c:pt idx="28064">
                  <c:v>-84.5650887573965</c:v>
                </c:pt>
                <c:pt idx="28065">
                  <c:v>-82.4556213017752</c:v>
                </c:pt>
                <c:pt idx="28066">
                  <c:v>-80.3461538461538</c:v>
                </c:pt>
                <c:pt idx="28067">
                  <c:v>-78.2248520710059</c:v>
                </c:pt>
                <c:pt idx="28068">
                  <c:v>-76.0828402366864</c:v>
                </c:pt>
                <c:pt idx="28069">
                  <c:v>-73.9260355029586</c:v>
                </c:pt>
                <c:pt idx="28070">
                  <c:v>-71.7337278106509</c:v>
                </c:pt>
                <c:pt idx="28071">
                  <c:v>-69.4970414201183</c:v>
                </c:pt>
                <c:pt idx="28072">
                  <c:v>-67.2366863905326</c:v>
                </c:pt>
                <c:pt idx="28073">
                  <c:v>-64.9349112426036</c:v>
                </c:pt>
                <c:pt idx="28074">
                  <c:v>-62.5857988165681</c:v>
                </c:pt>
                <c:pt idx="28075">
                  <c:v>-60.2278106508876</c:v>
                </c:pt>
                <c:pt idx="28076">
                  <c:v>-57.8846153846154</c:v>
                </c:pt>
                <c:pt idx="28077">
                  <c:v>-55.5650887573965</c:v>
                </c:pt>
                <c:pt idx="28078">
                  <c:v>-53.3254437869823</c:v>
                </c:pt>
                <c:pt idx="28079">
                  <c:v>-51.1449704142012</c:v>
                </c:pt>
                <c:pt idx="28080">
                  <c:v>-49.0562130177515</c:v>
                </c:pt>
                <c:pt idx="28081">
                  <c:v>-47.0562130177515</c:v>
                </c:pt>
                <c:pt idx="28082">
                  <c:v>-45.1479289940828</c:v>
                </c:pt>
                <c:pt idx="28083">
                  <c:v>-43.3343195266272</c:v>
                </c:pt>
                <c:pt idx="28084">
                  <c:v>-41.6449704142012</c:v>
                </c:pt>
                <c:pt idx="28085">
                  <c:v>-40.0473372781065</c:v>
                </c:pt>
                <c:pt idx="28086">
                  <c:v>-38.5562130177515</c:v>
                </c:pt>
                <c:pt idx="28087">
                  <c:v>-37.1923076923077</c:v>
                </c:pt>
                <c:pt idx="28088">
                  <c:v>-35.9467455621302</c:v>
                </c:pt>
                <c:pt idx="28089">
                  <c:v>-34.7544378698225</c:v>
                </c:pt>
                <c:pt idx="28090">
                  <c:v>-33.6272189349112</c:v>
                </c:pt>
                <c:pt idx="28091">
                  <c:v>-32.5473372781065</c:v>
                </c:pt>
                <c:pt idx="28092">
                  <c:v>-31.5325443786982</c:v>
                </c:pt>
                <c:pt idx="28093">
                  <c:v>-30.5650887573965</c:v>
                </c:pt>
                <c:pt idx="28094">
                  <c:v>-29.6627218934911</c:v>
                </c:pt>
                <c:pt idx="28095">
                  <c:v>-28.8195266272189</c:v>
                </c:pt>
                <c:pt idx="28096">
                  <c:v>-28.0473372781065</c:v>
                </c:pt>
                <c:pt idx="28097">
                  <c:v>-27.3372781065089</c:v>
                </c:pt>
                <c:pt idx="28098">
                  <c:v>-26.6804733727811</c:v>
                </c:pt>
                <c:pt idx="28099">
                  <c:v>-26.0798816568047</c:v>
                </c:pt>
                <c:pt idx="28100">
                  <c:v>-25.5059171597633</c:v>
                </c:pt>
                <c:pt idx="28101">
                  <c:v>-24.9644970414201</c:v>
                </c:pt>
                <c:pt idx="28102">
                  <c:v>-24.4704142011834</c:v>
                </c:pt>
                <c:pt idx="28103">
                  <c:v>-24.0118343195266</c:v>
                </c:pt>
                <c:pt idx="28104">
                  <c:v>-23.5532544378698</c:v>
                </c:pt>
                <c:pt idx="28105">
                  <c:v>-23.0917159763313</c:v>
                </c:pt>
                <c:pt idx="28106">
                  <c:v>-22.6301775147929</c:v>
                </c:pt>
                <c:pt idx="28107">
                  <c:v>-22.1627218934911</c:v>
                </c:pt>
                <c:pt idx="28108">
                  <c:v>-21.6775147928994</c:v>
                </c:pt>
                <c:pt idx="28109">
                  <c:v>-21.189349112426</c:v>
                </c:pt>
                <c:pt idx="28110">
                  <c:v>-20.7011834319526</c:v>
                </c:pt>
                <c:pt idx="28111">
                  <c:v>-20.2544378698224</c:v>
                </c:pt>
                <c:pt idx="28112">
                  <c:v>-19.8846153846153</c:v>
                </c:pt>
                <c:pt idx="28113">
                  <c:v>-19.5473372781065</c:v>
                </c:pt>
                <c:pt idx="28114">
                  <c:v>-19.2278106508875</c:v>
                </c:pt>
                <c:pt idx="28115">
                  <c:v>-18.9940828402367</c:v>
                </c:pt>
                <c:pt idx="28116">
                  <c:v>-18.8491124260355</c:v>
                </c:pt>
                <c:pt idx="28117">
                  <c:v>-18.8165680473372</c:v>
                </c:pt>
                <c:pt idx="28118">
                  <c:v>-18.8846153846154</c:v>
                </c:pt>
                <c:pt idx="28119">
                  <c:v>-19.0798816568047</c:v>
                </c:pt>
                <c:pt idx="28120">
                  <c:v>-19.4112426035503</c:v>
                </c:pt>
                <c:pt idx="28121">
                  <c:v>-19.8639053254438</c:v>
                </c:pt>
                <c:pt idx="28122">
                  <c:v>-20.4467455621301</c:v>
                </c:pt>
                <c:pt idx="28123">
                  <c:v>-21.1360946745562</c:v>
                </c:pt>
                <c:pt idx="28124">
                  <c:v>-21.9437869822485</c:v>
                </c:pt>
                <c:pt idx="28125">
                  <c:v>-22.878698224852</c:v>
                </c:pt>
                <c:pt idx="28126">
                  <c:v>-24.0443786982248</c:v>
                </c:pt>
                <c:pt idx="28127">
                  <c:v>-25.3846153846154</c:v>
                </c:pt>
                <c:pt idx="28128">
                  <c:v>-26.8372781065089</c:v>
                </c:pt>
                <c:pt idx="28129">
                  <c:v>-28.4289940828402</c:v>
                </c:pt>
                <c:pt idx="28130">
                  <c:v>-30.1745562130177</c:v>
                </c:pt>
                <c:pt idx="28131">
                  <c:v>-32.085798816568</c:v>
                </c:pt>
                <c:pt idx="28132">
                  <c:v>-34.1065088757396</c:v>
                </c:pt>
                <c:pt idx="28133">
                  <c:v>-36.2337278106509</c:v>
                </c:pt>
                <c:pt idx="28134">
                  <c:v>-38.48224852071</c:v>
                </c:pt>
                <c:pt idx="28135">
                  <c:v>-40.8076923076923</c:v>
                </c:pt>
                <c:pt idx="28136">
                  <c:v>-43.207100591716</c:v>
                </c:pt>
                <c:pt idx="28137">
                  <c:v>-45.6656804733728</c:v>
                </c:pt>
                <c:pt idx="28138">
                  <c:v>-48.112426035503</c:v>
                </c:pt>
                <c:pt idx="28139">
                  <c:v>-50.5325443786982</c:v>
                </c:pt>
                <c:pt idx="28140">
                  <c:v>-52.9644970414201</c:v>
                </c:pt>
                <c:pt idx="28141">
                  <c:v>-55.414201183432</c:v>
                </c:pt>
                <c:pt idx="28142">
                  <c:v>-57.8846153846154</c:v>
                </c:pt>
                <c:pt idx="28143">
                  <c:v>-60.3313609467456</c:v>
                </c:pt>
                <c:pt idx="28144">
                  <c:v>-62.7455621301776</c:v>
                </c:pt>
                <c:pt idx="28145">
                  <c:v>-65.1538461538462</c:v>
                </c:pt>
                <c:pt idx="28146">
                  <c:v>-67.5710059171598</c:v>
                </c:pt>
                <c:pt idx="28147">
                  <c:v>-70.0000000000001</c:v>
                </c:pt>
                <c:pt idx="28148">
                  <c:v>-72.405325443787</c:v>
                </c:pt>
                <c:pt idx="28149">
                  <c:v>-74.8402366863906</c:v>
                </c:pt>
                <c:pt idx="28150">
                  <c:v>-77.2928994082841</c:v>
                </c:pt>
                <c:pt idx="28151">
                  <c:v>-79.7426035502959</c:v>
                </c:pt>
                <c:pt idx="28152">
                  <c:v>-82.1153846153847</c:v>
                </c:pt>
                <c:pt idx="28153">
                  <c:v>-84.4467455621302</c:v>
                </c:pt>
                <c:pt idx="28154">
                  <c:v>-86.724852071006</c:v>
                </c:pt>
                <c:pt idx="28155">
                  <c:v>-88.9289940828403</c:v>
                </c:pt>
                <c:pt idx="28156">
                  <c:v>-91.0562130177515</c:v>
                </c:pt>
                <c:pt idx="28157">
                  <c:v>-93.1065088757397</c:v>
                </c:pt>
                <c:pt idx="28158">
                  <c:v>-95.1005917159764</c:v>
                </c:pt>
                <c:pt idx="28159">
                  <c:v>-97.008875739645</c:v>
                </c:pt>
                <c:pt idx="28160">
                  <c:v>-98.8313609467456</c:v>
                </c:pt>
                <c:pt idx="28161">
                  <c:v>-100.612426035503</c:v>
                </c:pt>
                <c:pt idx="28162">
                  <c:v>-102.307692307692</c:v>
                </c:pt>
                <c:pt idx="28163">
                  <c:v>-103.931952662722</c:v>
                </c:pt>
                <c:pt idx="28164">
                  <c:v>-105.538461538462</c:v>
                </c:pt>
                <c:pt idx="28165">
                  <c:v>-107.15976331361</c:v>
                </c:pt>
                <c:pt idx="28166">
                  <c:v>-108.742603550296</c:v>
                </c:pt>
                <c:pt idx="28167">
                  <c:v>-110.266272189349</c:v>
                </c:pt>
                <c:pt idx="28168">
                  <c:v>-111.736686390533</c:v>
                </c:pt>
                <c:pt idx="28169">
                  <c:v>-113.189349112426</c:v>
                </c:pt>
                <c:pt idx="28170">
                  <c:v>-114.597633136095</c:v>
                </c:pt>
                <c:pt idx="28171">
                  <c:v>-115.934911242604</c:v>
                </c:pt>
                <c:pt idx="28172">
                  <c:v>-117.192307692308</c:v>
                </c:pt>
                <c:pt idx="28173">
                  <c:v>-118.381656804734</c:v>
                </c:pt>
                <c:pt idx="28174">
                  <c:v>-119.511834319527</c:v>
                </c:pt>
                <c:pt idx="28175">
                  <c:v>-120.541420118343</c:v>
                </c:pt>
                <c:pt idx="28176">
                  <c:v>-121.452662721894</c:v>
                </c:pt>
                <c:pt idx="28177">
                  <c:v>-122.260355029586</c:v>
                </c:pt>
                <c:pt idx="28178">
                  <c:v>-122.949704142012</c:v>
                </c:pt>
                <c:pt idx="28179">
                  <c:v>-123.523668639053</c:v>
                </c:pt>
                <c:pt idx="28180">
                  <c:v>-124.008875739645</c:v>
                </c:pt>
                <c:pt idx="28181">
                  <c:v>-124.402366863905</c:v>
                </c:pt>
                <c:pt idx="28182">
                  <c:v>-124.692307692308</c:v>
                </c:pt>
                <c:pt idx="28183">
                  <c:v>-124.899408284024</c:v>
                </c:pt>
                <c:pt idx="28184">
                  <c:v>-125.01775147929</c:v>
                </c:pt>
                <c:pt idx="28185">
                  <c:v>-125.041420118343</c:v>
                </c:pt>
                <c:pt idx="28186">
                  <c:v>-124.991124260355</c:v>
                </c:pt>
                <c:pt idx="28187">
                  <c:v>-124.831360946746</c:v>
                </c:pt>
                <c:pt idx="28188">
                  <c:v>-124.576923076923</c:v>
                </c:pt>
                <c:pt idx="28189">
                  <c:v>-124.227810650888</c:v>
                </c:pt>
                <c:pt idx="28190">
                  <c:v>-123.748520710059</c:v>
                </c:pt>
                <c:pt idx="28191">
                  <c:v>-123.165680473373</c:v>
                </c:pt>
                <c:pt idx="28192">
                  <c:v>-122.494082840237</c:v>
                </c:pt>
                <c:pt idx="28193">
                  <c:v>-121.751479289941</c:v>
                </c:pt>
                <c:pt idx="28194">
                  <c:v>-120.908284023669</c:v>
                </c:pt>
                <c:pt idx="28195">
                  <c:v>-119.937869822485</c:v>
                </c:pt>
                <c:pt idx="28196">
                  <c:v>-118.855029585799</c:v>
                </c:pt>
                <c:pt idx="28197">
                  <c:v>-117.677514792899</c:v>
                </c:pt>
                <c:pt idx="28198">
                  <c:v>-116.39349112426</c:v>
                </c:pt>
                <c:pt idx="28199">
                  <c:v>-114.973372781065</c:v>
                </c:pt>
                <c:pt idx="28200">
                  <c:v>-113.452662721893</c:v>
                </c:pt>
                <c:pt idx="28201">
                  <c:v>-111.878698224852</c:v>
                </c:pt>
                <c:pt idx="28202">
                  <c:v>-110.239644970414</c:v>
                </c:pt>
                <c:pt idx="28203">
                  <c:v>-108.541420118343</c:v>
                </c:pt>
                <c:pt idx="28204">
                  <c:v>-106.804733727811</c:v>
                </c:pt>
                <c:pt idx="28205">
                  <c:v>-105.032544378698</c:v>
                </c:pt>
                <c:pt idx="28206">
                  <c:v>-103.213017751479</c:v>
                </c:pt>
                <c:pt idx="28207">
                  <c:v>-101.343195266272</c:v>
                </c:pt>
                <c:pt idx="28208">
                  <c:v>-99.4467455621302</c:v>
                </c:pt>
                <c:pt idx="28209">
                  <c:v>-97.5147928994083</c:v>
                </c:pt>
                <c:pt idx="28210">
                  <c:v>-95.5532544378698</c:v>
                </c:pt>
                <c:pt idx="28211">
                  <c:v>-93.6094674556213</c:v>
                </c:pt>
                <c:pt idx="28212">
                  <c:v>-91.6508875739645</c:v>
                </c:pt>
                <c:pt idx="28213">
                  <c:v>-89.6834319526627</c:v>
                </c:pt>
                <c:pt idx="28214">
                  <c:v>-87.7159763313609</c:v>
                </c:pt>
                <c:pt idx="28215">
                  <c:v>-85.7426035502958</c:v>
                </c:pt>
                <c:pt idx="28216">
                  <c:v>-83.7751479289941</c:v>
                </c:pt>
                <c:pt idx="28217">
                  <c:v>-81.7781065088757</c:v>
                </c:pt>
                <c:pt idx="28218">
                  <c:v>-79.7781065088757</c:v>
                </c:pt>
                <c:pt idx="28219">
                  <c:v>-77.7573964497041</c:v>
                </c:pt>
                <c:pt idx="28220">
                  <c:v>-75.7662721893491</c:v>
                </c:pt>
                <c:pt idx="28221">
                  <c:v>-73.8372781065089</c:v>
                </c:pt>
                <c:pt idx="28222">
                  <c:v>-71.9852071005917</c:v>
                </c:pt>
                <c:pt idx="28223">
                  <c:v>-70.2189349112426</c:v>
                </c:pt>
                <c:pt idx="28224">
                  <c:v>-68.5118343195266</c:v>
                </c:pt>
                <c:pt idx="28225">
                  <c:v>-66.9082840236686</c:v>
                </c:pt>
                <c:pt idx="28226">
                  <c:v>-65.3994082840237</c:v>
                </c:pt>
                <c:pt idx="28227">
                  <c:v>-63.9644970414201</c:v>
                </c:pt>
                <c:pt idx="28228">
                  <c:v>-62.6360946745562</c:v>
                </c:pt>
                <c:pt idx="28229">
                  <c:v>-61.405325443787</c:v>
                </c:pt>
                <c:pt idx="28230">
                  <c:v>-60.2751479289941</c:v>
                </c:pt>
                <c:pt idx="28231">
                  <c:v>-59.2366863905326</c:v>
                </c:pt>
                <c:pt idx="28232">
                  <c:v>-58.3224852071006</c:v>
                </c:pt>
                <c:pt idx="28233">
                  <c:v>-57.5384615384615</c:v>
                </c:pt>
                <c:pt idx="28234">
                  <c:v>-56.8491124260355</c:v>
                </c:pt>
                <c:pt idx="28235">
                  <c:v>-56.2633136094675</c:v>
                </c:pt>
                <c:pt idx="28236">
                  <c:v>-55.7573964497041</c:v>
                </c:pt>
                <c:pt idx="28237">
                  <c:v>-55.3668639053254</c:v>
                </c:pt>
                <c:pt idx="28238">
                  <c:v>-55.0828402366864</c:v>
                </c:pt>
                <c:pt idx="28239">
                  <c:v>-54.8934911242604</c:v>
                </c:pt>
                <c:pt idx="28240">
                  <c:v>-54.8224852071006</c:v>
                </c:pt>
                <c:pt idx="28241">
                  <c:v>-54.8905325443787</c:v>
                </c:pt>
                <c:pt idx="28242">
                  <c:v>-55.0917159763314</c:v>
                </c:pt>
                <c:pt idx="28243">
                  <c:v>-55.4230769230769</c:v>
                </c:pt>
                <c:pt idx="28244">
                  <c:v>-55.8343195266272</c:v>
                </c:pt>
                <c:pt idx="28245">
                  <c:v>-56.3254437869823</c:v>
                </c:pt>
                <c:pt idx="28246">
                  <c:v>-56.8905325443787</c:v>
                </c:pt>
                <c:pt idx="28247">
                  <c:v>-57.5147928994083</c:v>
                </c:pt>
                <c:pt idx="28248">
                  <c:v>-58.1568047337278</c:v>
                </c:pt>
                <c:pt idx="28249">
                  <c:v>-58.8254437869823</c:v>
                </c:pt>
                <c:pt idx="28250">
                  <c:v>-59.5621301775148</c:v>
                </c:pt>
                <c:pt idx="28251">
                  <c:v>-60.3639053254438</c:v>
                </c:pt>
                <c:pt idx="28252">
                  <c:v>-61.2130177514793</c:v>
                </c:pt>
                <c:pt idx="28253">
                  <c:v>-62.094674556213</c:v>
                </c:pt>
                <c:pt idx="28254">
                  <c:v>-62.9852071005918</c:v>
                </c:pt>
                <c:pt idx="28255">
                  <c:v>-63.8727810650888</c:v>
                </c:pt>
                <c:pt idx="28256">
                  <c:v>-64.7721893491125</c:v>
                </c:pt>
                <c:pt idx="28257">
                  <c:v>-65.7396449704143</c:v>
                </c:pt>
                <c:pt idx="28258">
                  <c:v>-66.7633136094675</c:v>
                </c:pt>
                <c:pt idx="28259">
                  <c:v>-67.8224852071006</c:v>
                </c:pt>
                <c:pt idx="28260">
                  <c:v>-68.9437869822486</c:v>
                </c:pt>
                <c:pt idx="28261">
                  <c:v>-70.121301775148</c:v>
                </c:pt>
                <c:pt idx="28262">
                  <c:v>-71.3520710059172</c:v>
                </c:pt>
                <c:pt idx="28263">
                  <c:v>-72.5621301775148</c:v>
                </c:pt>
                <c:pt idx="28264">
                  <c:v>-73.7662721893492</c:v>
                </c:pt>
                <c:pt idx="28265">
                  <c:v>-74.9881656804734</c:v>
                </c:pt>
                <c:pt idx="28266">
                  <c:v>-76.1893491124261</c:v>
                </c:pt>
                <c:pt idx="28267">
                  <c:v>-77.3402366863906</c:v>
                </c:pt>
                <c:pt idx="28268">
                  <c:v>-78.4615384615385</c:v>
                </c:pt>
                <c:pt idx="28269">
                  <c:v>-79.5857988165681</c:v>
                </c:pt>
                <c:pt idx="28270">
                  <c:v>-80.7189349112426</c:v>
                </c:pt>
                <c:pt idx="28271">
                  <c:v>-81.8579881656805</c:v>
                </c:pt>
                <c:pt idx="28272">
                  <c:v>-83</c:v>
                </c:pt>
                <c:pt idx="28273">
                  <c:v>-84.1449704142012</c:v>
                </c:pt>
                <c:pt idx="28274">
                  <c:v>-85.3254437869823</c:v>
                </c:pt>
                <c:pt idx="28275">
                  <c:v>-86.5236686390533</c:v>
                </c:pt>
                <c:pt idx="28276">
                  <c:v>-87.7159763313609</c:v>
                </c:pt>
                <c:pt idx="28277">
                  <c:v>-88.8757396449704</c:v>
                </c:pt>
                <c:pt idx="28278">
                  <c:v>-90.0414201183432</c:v>
                </c:pt>
                <c:pt idx="28279">
                  <c:v>-91.2455621301775</c:v>
                </c:pt>
                <c:pt idx="28280">
                  <c:v>-92.491124260355</c:v>
                </c:pt>
                <c:pt idx="28281">
                  <c:v>-93.7988165680473</c:v>
                </c:pt>
                <c:pt idx="28282">
                  <c:v>-95.1272189349112</c:v>
                </c:pt>
                <c:pt idx="28283">
                  <c:v>-96.4230769230769</c:v>
                </c:pt>
                <c:pt idx="28284">
                  <c:v>-97.6775147928994</c:v>
                </c:pt>
                <c:pt idx="28285">
                  <c:v>-98.869822485207</c:v>
                </c:pt>
                <c:pt idx="28286">
                  <c:v>-100.023668639053</c:v>
                </c:pt>
                <c:pt idx="28287">
                  <c:v>-101.133136094674</c:v>
                </c:pt>
                <c:pt idx="28288">
                  <c:v>-102.224852071006</c:v>
                </c:pt>
                <c:pt idx="28289">
                  <c:v>-103.310650887574</c:v>
                </c:pt>
                <c:pt idx="28290">
                  <c:v>-104.402366863905</c:v>
                </c:pt>
                <c:pt idx="28291">
                  <c:v>-105.48224852071</c:v>
                </c:pt>
                <c:pt idx="28292">
                  <c:v>-106.565088757396</c:v>
                </c:pt>
                <c:pt idx="28293">
                  <c:v>-107.653846153846</c:v>
                </c:pt>
                <c:pt idx="28294">
                  <c:v>-108.742603550296</c:v>
                </c:pt>
                <c:pt idx="28295">
                  <c:v>-109.837278106509</c:v>
                </c:pt>
                <c:pt idx="28296">
                  <c:v>-110.940828402367</c:v>
                </c:pt>
                <c:pt idx="28297">
                  <c:v>-112.065088757396</c:v>
                </c:pt>
                <c:pt idx="28298">
                  <c:v>-113.242603550296</c:v>
                </c:pt>
                <c:pt idx="28299">
                  <c:v>-114.449704142012</c:v>
                </c:pt>
                <c:pt idx="28300">
                  <c:v>-115.659763313609</c:v>
                </c:pt>
                <c:pt idx="28301">
                  <c:v>-116.87573964497</c:v>
                </c:pt>
                <c:pt idx="28302">
                  <c:v>-118.106508875739</c:v>
                </c:pt>
                <c:pt idx="28303">
                  <c:v>-119.352071005917</c:v>
                </c:pt>
                <c:pt idx="28304">
                  <c:v>-120.568047337278</c:v>
                </c:pt>
                <c:pt idx="28305">
                  <c:v>-121.751479289941</c:v>
                </c:pt>
                <c:pt idx="28306">
                  <c:v>-122.926035502958</c:v>
                </c:pt>
                <c:pt idx="28307">
                  <c:v>-124.073964497041</c:v>
                </c:pt>
                <c:pt idx="28308">
                  <c:v>-125.201183431952</c:v>
                </c:pt>
                <c:pt idx="28309">
                  <c:v>-126.343195266272</c:v>
                </c:pt>
                <c:pt idx="28310">
                  <c:v>-127.476331360947</c:v>
                </c:pt>
                <c:pt idx="28311">
                  <c:v>-128.612426035503</c:v>
                </c:pt>
                <c:pt idx="28312">
                  <c:v>-129.715976331361</c:v>
                </c:pt>
                <c:pt idx="28313">
                  <c:v>-130.84023668639</c:v>
                </c:pt>
                <c:pt idx="28314">
                  <c:v>-131.970414201183</c:v>
                </c:pt>
                <c:pt idx="28315">
                  <c:v>-133.153846153846</c:v>
                </c:pt>
                <c:pt idx="28316">
                  <c:v>-134.390532544379</c:v>
                </c:pt>
                <c:pt idx="28317">
                  <c:v>-135.686390532544</c:v>
                </c:pt>
                <c:pt idx="28318">
                  <c:v>-137</c:v>
                </c:pt>
                <c:pt idx="28319">
                  <c:v>-138.337278106509</c:v>
                </c:pt>
                <c:pt idx="28320">
                  <c:v>-139.674556213018</c:v>
                </c:pt>
                <c:pt idx="28321">
                  <c:v>-140.979289940828</c:v>
                </c:pt>
                <c:pt idx="28322">
                  <c:v>-142.239644970414</c:v>
                </c:pt>
                <c:pt idx="28323">
                  <c:v>-143.461538461538</c:v>
                </c:pt>
                <c:pt idx="28324">
                  <c:v>-144.612426035503</c:v>
                </c:pt>
                <c:pt idx="28325">
                  <c:v>-145.710059171598</c:v>
                </c:pt>
                <c:pt idx="28326">
                  <c:v>-146.757396449704</c:v>
                </c:pt>
                <c:pt idx="28327">
                  <c:v>-147.721893491124</c:v>
                </c:pt>
                <c:pt idx="28328">
                  <c:v>-148.58875739645</c:v>
                </c:pt>
                <c:pt idx="28329">
                  <c:v>-149.352071005917</c:v>
                </c:pt>
                <c:pt idx="28330">
                  <c:v>-150.008875739645</c:v>
                </c:pt>
                <c:pt idx="28331">
                  <c:v>-150.57100591716</c:v>
                </c:pt>
                <c:pt idx="28332">
                  <c:v>-151.01775147929</c:v>
                </c:pt>
                <c:pt idx="28333">
                  <c:v>-151.387573964497</c:v>
                </c:pt>
                <c:pt idx="28334">
                  <c:v>-151.689349112426</c:v>
                </c:pt>
                <c:pt idx="28335">
                  <c:v>-151.902366863905</c:v>
                </c:pt>
                <c:pt idx="28336">
                  <c:v>-152.07100591716</c:v>
                </c:pt>
                <c:pt idx="28337">
                  <c:v>-152.210059171598</c:v>
                </c:pt>
                <c:pt idx="28338">
                  <c:v>-152.322485207101</c:v>
                </c:pt>
                <c:pt idx="28339">
                  <c:v>-152.349112426036</c:v>
                </c:pt>
                <c:pt idx="28340">
                  <c:v>-152.322485207101</c:v>
                </c:pt>
                <c:pt idx="28341">
                  <c:v>-152.177514792899</c:v>
                </c:pt>
                <c:pt idx="28342">
                  <c:v>-151.899408284024</c:v>
                </c:pt>
                <c:pt idx="28343">
                  <c:v>-151.508875739645</c:v>
                </c:pt>
                <c:pt idx="28344">
                  <c:v>-151.023668639053</c:v>
                </c:pt>
                <c:pt idx="28345">
                  <c:v>-150.437869822485</c:v>
                </c:pt>
                <c:pt idx="28346">
                  <c:v>-149.757396449704</c:v>
                </c:pt>
                <c:pt idx="28347">
                  <c:v>-148.970414201183</c:v>
                </c:pt>
                <c:pt idx="28348">
                  <c:v>-148.130177514793</c:v>
                </c:pt>
                <c:pt idx="28349">
                  <c:v>-147.174556213018</c:v>
                </c:pt>
                <c:pt idx="28350">
                  <c:v>-146.08875739645</c:v>
                </c:pt>
                <c:pt idx="28351">
                  <c:v>-144.91124260355</c:v>
                </c:pt>
                <c:pt idx="28352">
                  <c:v>-143.627218934911</c:v>
                </c:pt>
                <c:pt idx="28353">
                  <c:v>-142.254437869822</c:v>
                </c:pt>
                <c:pt idx="28354">
                  <c:v>-140.828402366864</c:v>
                </c:pt>
                <c:pt idx="28355">
                  <c:v>-139.355029585799</c:v>
                </c:pt>
                <c:pt idx="28356">
                  <c:v>-137.843195266272</c:v>
                </c:pt>
                <c:pt idx="28357">
                  <c:v>-136.266272189349</c:v>
                </c:pt>
                <c:pt idx="28358">
                  <c:v>-134.644970414201</c:v>
                </c:pt>
                <c:pt idx="28359">
                  <c:v>-132.952662721894</c:v>
                </c:pt>
                <c:pt idx="28360">
                  <c:v>-131.215976331361</c:v>
                </c:pt>
                <c:pt idx="28361">
                  <c:v>-129.387573964497</c:v>
                </c:pt>
                <c:pt idx="28362">
                  <c:v>-127.467455621302</c:v>
                </c:pt>
                <c:pt idx="28363">
                  <c:v>-125.467455621302</c:v>
                </c:pt>
                <c:pt idx="28364">
                  <c:v>-123.352071005917</c:v>
                </c:pt>
                <c:pt idx="28365">
                  <c:v>-121.162721893491</c:v>
                </c:pt>
                <c:pt idx="28366">
                  <c:v>-118.884615384615</c:v>
                </c:pt>
                <c:pt idx="28367">
                  <c:v>-116.53550295858</c:v>
                </c:pt>
                <c:pt idx="28368">
                  <c:v>-114.144970414201</c:v>
                </c:pt>
                <c:pt idx="28369">
                  <c:v>-111.707100591716</c:v>
                </c:pt>
                <c:pt idx="28370">
                  <c:v>-109.230769230769</c:v>
                </c:pt>
                <c:pt idx="28371">
                  <c:v>-106.721893491124</c:v>
                </c:pt>
                <c:pt idx="28372">
                  <c:v>-104.192307692308</c:v>
                </c:pt>
                <c:pt idx="28373">
                  <c:v>-101.674556213018</c:v>
                </c:pt>
                <c:pt idx="28374">
                  <c:v>-99.1656804733728</c:v>
                </c:pt>
                <c:pt idx="28375">
                  <c:v>-96.7011834319527</c:v>
                </c:pt>
                <c:pt idx="28376">
                  <c:v>-94.2840236686391</c:v>
                </c:pt>
                <c:pt idx="28377">
                  <c:v>-91.9023668639053</c:v>
                </c:pt>
                <c:pt idx="28378">
                  <c:v>-89.5828402366864</c:v>
                </c:pt>
                <c:pt idx="28379">
                  <c:v>-87.3402366863905</c:v>
                </c:pt>
                <c:pt idx="28380">
                  <c:v>-85.1686390532545</c:v>
                </c:pt>
                <c:pt idx="28381">
                  <c:v>-83.0591715976331</c:v>
                </c:pt>
                <c:pt idx="28382">
                  <c:v>-81.0059171597633</c:v>
                </c:pt>
                <c:pt idx="28383">
                  <c:v>-79.0147928994083</c:v>
                </c:pt>
                <c:pt idx="28384">
                  <c:v>-77.0769230769231</c:v>
                </c:pt>
                <c:pt idx="28385">
                  <c:v>-75.189349112426</c:v>
                </c:pt>
                <c:pt idx="28386">
                  <c:v>-73.3136094674556</c:v>
                </c:pt>
                <c:pt idx="28387">
                  <c:v>-71.5029585798817</c:v>
                </c:pt>
                <c:pt idx="28388">
                  <c:v>-69.7781065088758</c:v>
                </c:pt>
                <c:pt idx="28389">
                  <c:v>-68.1213017751479</c:v>
                </c:pt>
                <c:pt idx="28390">
                  <c:v>-66.5621301775148</c:v>
                </c:pt>
                <c:pt idx="28391">
                  <c:v>-65.0798816568047</c:v>
                </c:pt>
                <c:pt idx="28392">
                  <c:v>-63.6479289940829</c:v>
                </c:pt>
                <c:pt idx="28393">
                  <c:v>-62.2721893491124</c:v>
                </c:pt>
                <c:pt idx="28394">
                  <c:v>-60.9497041420118</c:v>
                </c:pt>
                <c:pt idx="28395">
                  <c:v>-59.6863905325444</c:v>
                </c:pt>
                <c:pt idx="28396">
                  <c:v>-58.5</c:v>
                </c:pt>
                <c:pt idx="28397">
                  <c:v>-57.3757396449704</c:v>
                </c:pt>
                <c:pt idx="28398">
                  <c:v>-56.310650887574</c:v>
                </c:pt>
                <c:pt idx="28399">
                  <c:v>-55.3284023668639</c:v>
                </c:pt>
                <c:pt idx="28400">
                  <c:v>-54.3846153846154</c:v>
                </c:pt>
                <c:pt idx="28401">
                  <c:v>-53.4970414201184</c:v>
                </c:pt>
                <c:pt idx="28402">
                  <c:v>-52.6834319526628</c:v>
                </c:pt>
                <c:pt idx="28403">
                  <c:v>-51.9260355029587</c:v>
                </c:pt>
                <c:pt idx="28404">
                  <c:v>-51.2130177514794</c:v>
                </c:pt>
                <c:pt idx="28405">
                  <c:v>-50.5798816568048</c:v>
                </c:pt>
                <c:pt idx="28406">
                  <c:v>-49.9940828402368</c:v>
                </c:pt>
                <c:pt idx="28407">
                  <c:v>-49.5029585798818</c:v>
                </c:pt>
                <c:pt idx="28408">
                  <c:v>-49.1094674556214</c:v>
                </c:pt>
                <c:pt idx="28409">
                  <c:v>-48.8136094674557</c:v>
                </c:pt>
                <c:pt idx="28410">
                  <c:v>-48.6183431952664</c:v>
                </c:pt>
                <c:pt idx="28411">
                  <c:v>-48.5414201183433</c:v>
                </c:pt>
                <c:pt idx="28412">
                  <c:v>-48.5828402366865</c:v>
                </c:pt>
                <c:pt idx="28413">
                  <c:v>-48.7603550295859</c:v>
                </c:pt>
                <c:pt idx="28414">
                  <c:v>-49.03550295858</c:v>
                </c:pt>
                <c:pt idx="28415">
                  <c:v>-49.4289940828403</c:v>
                </c:pt>
                <c:pt idx="28416">
                  <c:v>-49.9526627218936</c:v>
                </c:pt>
                <c:pt idx="28417">
                  <c:v>-50.6153846153847</c:v>
                </c:pt>
                <c:pt idx="28418">
                  <c:v>-51.4112426035504</c:v>
                </c:pt>
                <c:pt idx="28419">
                  <c:v>-52.3846153846155</c:v>
                </c:pt>
                <c:pt idx="28420">
                  <c:v>-53.4822485207102</c:v>
                </c:pt>
                <c:pt idx="28421">
                  <c:v>-54.7130177514794</c:v>
                </c:pt>
                <c:pt idx="28422">
                  <c:v>-56.0650887573966</c:v>
                </c:pt>
                <c:pt idx="28423">
                  <c:v>-57.5621301775149</c:v>
                </c:pt>
                <c:pt idx="28424">
                  <c:v>-59.1982248520711</c:v>
                </c:pt>
                <c:pt idx="28425">
                  <c:v>-60.9378698224853</c:v>
                </c:pt>
                <c:pt idx="28426">
                  <c:v>-62.7840236686391</c:v>
                </c:pt>
                <c:pt idx="28427">
                  <c:v>-64.733727810651</c:v>
                </c:pt>
                <c:pt idx="28428">
                  <c:v>-66.7958579881657</c:v>
                </c:pt>
                <c:pt idx="28429">
                  <c:v>-68.9733727810651</c:v>
                </c:pt>
                <c:pt idx="28430">
                  <c:v>-71.2662721893492</c:v>
                </c:pt>
                <c:pt idx="28431">
                  <c:v>-73.6360946745563</c:v>
                </c:pt>
                <c:pt idx="28432">
                  <c:v>-76.0798816568048</c:v>
                </c:pt>
                <c:pt idx="28433">
                  <c:v>-78.5857988165681</c:v>
                </c:pt>
                <c:pt idx="28434">
                  <c:v>-81.1420118343196</c:v>
                </c:pt>
                <c:pt idx="28435">
                  <c:v>-83.7396449704142</c:v>
                </c:pt>
                <c:pt idx="28436">
                  <c:v>-86.3727810650888</c:v>
                </c:pt>
                <c:pt idx="28437">
                  <c:v>-89.0295857988166</c:v>
                </c:pt>
                <c:pt idx="28438">
                  <c:v>-91.7218934911243</c:v>
                </c:pt>
                <c:pt idx="28439">
                  <c:v>-94.4319526627219</c:v>
                </c:pt>
                <c:pt idx="28440">
                  <c:v>-97.1508875739645</c:v>
                </c:pt>
                <c:pt idx="28441">
                  <c:v>-99.810650887574</c:v>
                </c:pt>
                <c:pt idx="28442">
                  <c:v>-102.41124260355</c:v>
                </c:pt>
                <c:pt idx="28443">
                  <c:v>-104.952662721894</c:v>
                </c:pt>
                <c:pt idx="28444">
                  <c:v>-107.452662721894</c:v>
                </c:pt>
                <c:pt idx="28445">
                  <c:v>-109.866863905325</c:v>
                </c:pt>
                <c:pt idx="28446">
                  <c:v>-112.213017751479</c:v>
                </c:pt>
                <c:pt idx="28447">
                  <c:v>-114.479289940828</c:v>
                </c:pt>
                <c:pt idx="28448">
                  <c:v>-116.677514792899</c:v>
                </c:pt>
                <c:pt idx="28449">
                  <c:v>-118.792899408284</c:v>
                </c:pt>
                <c:pt idx="28450">
                  <c:v>-120.837278106509</c:v>
                </c:pt>
                <c:pt idx="28451">
                  <c:v>-122.813609467456</c:v>
                </c:pt>
                <c:pt idx="28452">
                  <c:v>-124.710059171598</c:v>
                </c:pt>
                <c:pt idx="28453">
                  <c:v>-126.523668639053</c:v>
                </c:pt>
                <c:pt idx="28454">
                  <c:v>-128.269230769231</c:v>
                </c:pt>
                <c:pt idx="28455">
                  <c:v>-129.91124260355</c:v>
                </c:pt>
                <c:pt idx="28456">
                  <c:v>-131.452662721893</c:v>
                </c:pt>
                <c:pt idx="28457">
                  <c:v>-132.896449704142</c:v>
                </c:pt>
                <c:pt idx="28458">
                  <c:v>-134.272189349112</c:v>
                </c:pt>
                <c:pt idx="28459">
                  <c:v>-135.55325443787</c:v>
                </c:pt>
                <c:pt idx="28460">
                  <c:v>-136.745562130178</c:v>
                </c:pt>
                <c:pt idx="28461">
                  <c:v>-137.849112426035</c:v>
                </c:pt>
                <c:pt idx="28462">
                  <c:v>-138.87573964497</c:v>
                </c:pt>
                <c:pt idx="28463">
                  <c:v>-139.784023668639</c:v>
                </c:pt>
                <c:pt idx="28464">
                  <c:v>-140.573964497041</c:v>
                </c:pt>
                <c:pt idx="28465">
                  <c:v>-141.254437869822</c:v>
                </c:pt>
                <c:pt idx="28466">
                  <c:v>-141.840236686391</c:v>
                </c:pt>
                <c:pt idx="28467">
                  <c:v>-142.372781065089</c:v>
                </c:pt>
                <c:pt idx="28468">
                  <c:v>-142.857988165681</c:v>
                </c:pt>
                <c:pt idx="28469">
                  <c:v>-143.281065088757</c:v>
                </c:pt>
                <c:pt idx="28470">
                  <c:v>-143.650887573965</c:v>
                </c:pt>
                <c:pt idx="28471">
                  <c:v>-143.96449704142</c:v>
                </c:pt>
                <c:pt idx="28472">
                  <c:v>-144.227810650888</c:v>
                </c:pt>
                <c:pt idx="28473">
                  <c:v>-144.452662721894</c:v>
                </c:pt>
                <c:pt idx="28474">
                  <c:v>-144.636094674556</c:v>
                </c:pt>
                <c:pt idx="28475">
                  <c:v>-144.751479289941</c:v>
                </c:pt>
                <c:pt idx="28476">
                  <c:v>-144.792899408284</c:v>
                </c:pt>
                <c:pt idx="28477">
                  <c:v>-144.751479289941</c:v>
                </c:pt>
                <c:pt idx="28478">
                  <c:v>-144.659763313609</c:v>
                </c:pt>
                <c:pt idx="28479">
                  <c:v>-144.5</c:v>
                </c:pt>
                <c:pt idx="28480">
                  <c:v>-144.233727810651</c:v>
                </c:pt>
                <c:pt idx="28481">
                  <c:v>-143.931952662722</c:v>
                </c:pt>
                <c:pt idx="28482">
                  <c:v>-143.585798816568</c:v>
                </c:pt>
                <c:pt idx="28483">
                  <c:v>-143.171597633136</c:v>
                </c:pt>
                <c:pt idx="28484">
                  <c:v>-142.671597633136</c:v>
                </c:pt>
                <c:pt idx="28485">
                  <c:v>-142.097633136095</c:v>
                </c:pt>
                <c:pt idx="28486">
                  <c:v>-141.44674556213</c:v>
                </c:pt>
                <c:pt idx="28487">
                  <c:v>-140.707100591716</c:v>
                </c:pt>
                <c:pt idx="28488">
                  <c:v>-139.860946745562</c:v>
                </c:pt>
                <c:pt idx="28489">
                  <c:v>-138.955621301775</c:v>
                </c:pt>
                <c:pt idx="28490">
                  <c:v>-137.994082840237</c:v>
                </c:pt>
                <c:pt idx="28491">
                  <c:v>-136.931952662722</c:v>
                </c:pt>
                <c:pt idx="28492">
                  <c:v>-135.786982248521</c:v>
                </c:pt>
                <c:pt idx="28493">
                  <c:v>-134.573964497041</c:v>
                </c:pt>
                <c:pt idx="28494">
                  <c:v>-133.236686390533</c:v>
                </c:pt>
                <c:pt idx="28495">
                  <c:v>-131.775147928994</c:v>
                </c:pt>
                <c:pt idx="28496">
                  <c:v>-130.207100591716</c:v>
                </c:pt>
                <c:pt idx="28497">
                  <c:v>-128.55325443787</c:v>
                </c:pt>
                <c:pt idx="28498">
                  <c:v>-126.843195266272</c:v>
                </c:pt>
                <c:pt idx="28499">
                  <c:v>-125.047337278107</c:v>
                </c:pt>
                <c:pt idx="28500">
                  <c:v>-123.159763313609</c:v>
                </c:pt>
                <c:pt idx="28501">
                  <c:v>-121.236686390533</c:v>
                </c:pt>
                <c:pt idx="28502">
                  <c:v>-119.286982248521</c:v>
                </c:pt>
                <c:pt idx="28503">
                  <c:v>-117.301775147929</c:v>
                </c:pt>
                <c:pt idx="28504">
                  <c:v>-115.286982248521</c:v>
                </c:pt>
                <c:pt idx="28505">
                  <c:v>-113.257396449704</c:v>
                </c:pt>
                <c:pt idx="28506">
                  <c:v>-111.204142011834</c:v>
                </c:pt>
                <c:pt idx="28507">
                  <c:v>-109.094674556213</c:v>
                </c:pt>
                <c:pt idx="28508">
                  <c:v>-106.967455621302</c:v>
                </c:pt>
                <c:pt idx="28509">
                  <c:v>-104.813609467456</c:v>
                </c:pt>
                <c:pt idx="28510">
                  <c:v>-102.64201183432</c:v>
                </c:pt>
                <c:pt idx="28511">
                  <c:v>-100.440828402367</c:v>
                </c:pt>
                <c:pt idx="28512">
                  <c:v>-98.2278106508876</c:v>
                </c:pt>
                <c:pt idx="28513">
                  <c:v>-96.0355029585799</c:v>
                </c:pt>
                <c:pt idx="28514">
                  <c:v>-93.8431952662722</c:v>
                </c:pt>
                <c:pt idx="28515">
                  <c:v>-91.6656804733728</c:v>
                </c:pt>
                <c:pt idx="28516">
                  <c:v>-89.5443786982249</c:v>
                </c:pt>
                <c:pt idx="28517">
                  <c:v>-87.4940828402367</c:v>
                </c:pt>
                <c:pt idx="28518">
                  <c:v>-85.4940828402367</c:v>
                </c:pt>
                <c:pt idx="28519">
                  <c:v>-83.5680473372781</c:v>
                </c:pt>
                <c:pt idx="28520">
                  <c:v>-81.7603550295858</c:v>
                </c:pt>
                <c:pt idx="28521">
                  <c:v>-80.0591715976331</c:v>
                </c:pt>
                <c:pt idx="28522">
                  <c:v>-78.4792899408284</c:v>
                </c:pt>
                <c:pt idx="28523">
                  <c:v>-77.008875739645</c:v>
                </c:pt>
                <c:pt idx="28524">
                  <c:v>-75.6242603550296</c:v>
                </c:pt>
                <c:pt idx="28525">
                  <c:v>-74.3284023668639</c:v>
                </c:pt>
                <c:pt idx="28526">
                  <c:v>-73.1272189349112</c:v>
                </c:pt>
                <c:pt idx="28527">
                  <c:v>-72.0325443786982</c:v>
                </c:pt>
                <c:pt idx="28528">
                  <c:v>-70.9881656804734</c:v>
                </c:pt>
                <c:pt idx="28529">
                  <c:v>-69.9822485207101</c:v>
                </c:pt>
                <c:pt idx="28530">
                  <c:v>-69.0532544378698</c:v>
                </c:pt>
                <c:pt idx="28531">
                  <c:v>-68.2218934911243</c:v>
                </c:pt>
                <c:pt idx="28532">
                  <c:v>-67.4792899408284</c:v>
                </c:pt>
                <c:pt idx="28533">
                  <c:v>-66.8254437869823</c:v>
                </c:pt>
                <c:pt idx="28534">
                  <c:v>-66.2633136094675</c:v>
                </c:pt>
                <c:pt idx="28535">
                  <c:v>-65.8136094674556</c:v>
                </c:pt>
                <c:pt idx="28536">
                  <c:v>-65.4585798816568</c:v>
                </c:pt>
                <c:pt idx="28537">
                  <c:v>-65.2041420118343</c:v>
                </c:pt>
                <c:pt idx="28538">
                  <c:v>-65.0502958579882</c:v>
                </c:pt>
                <c:pt idx="28539">
                  <c:v>-64.9881656804734</c:v>
                </c:pt>
                <c:pt idx="28540">
                  <c:v>-65.0325443786982</c:v>
                </c:pt>
                <c:pt idx="28541">
                  <c:v>-65.1686390532544</c:v>
                </c:pt>
                <c:pt idx="28542">
                  <c:v>-65.3846153846154</c:v>
                </c:pt>
                <c:pt idx="28543">
                  <c:v>-65.6627218934911</c:v>
                </c:pt>
                <c:pt idx="28544">
                  <c:v>-65.9852071005917</c:v>
                </c:pt>
                <c:pt idx="28545">
                  <c:v>-66.3461538461538</c:v>
                </c:pt>
                <c:pt idx="28546">
                  <c:v>-66.7603550295858</c:v>
                </c:pt>
                <c:pt idx="28547">
                  <c:v>-67.2189349112426</c:v>
                </c:pt>
                <c:pt idx="28548">
                  <c:v>-67.6775147928994</c:v>
                </c:pt>
                <c:pt idx="28549">
                  <c:v>-68.1597633136095</c:v>
                </c:pt>
                <c:pt idx="28550">
                  <c:v>-68.6863905325444</c:v>
                </c:pt>
                <c:pt idx="28551">
                  <c:v>-69.2603550295858</c:v>
                </c:pt>
                <c:pt idx="28552">
                  <c:v>-69.8816568047337</c:v>
                </c:pt>
                <c:pt idx="28553">
                  <c:v>-70.5059171597633</c:v>
                </c:pt>
                <c:pt idx="28554">
                  <c:v>-71.1952662721894</c:v>
                </c:pt>
                <c:pt idx="28555">
                  <c:v>-71.9674556213018</c:v>
                </c:pt>
                <c:pt idx="28556">
                  <c:v>-72.7840236686391</c:v>
                </c:pt>
                <c:pt idx="28557">
                  <c:v>-73.6213017751479</c:v>
                </c:pt>
                <c:pt idx="28558">
                  <c:v>-74.5059171597633</c:v>
                </c:pt>
                <c:pt idx="28559">
                  <c:v>-75.4497041420119</c:v>
                </c:pt>
                <c:pt idx="28560">
                  <c:v>-76.4289940828403</c:v>
                </c:pt>
                <c:pt idx="28561">
                  <c:v>-77.4467455621302</c:v>
                </c:pt>
                <c:pt idx="28562">
                  <c:v>-78.5295857988166</c:v>
                </c:pt>
                <c:pt idx="28563">
                  <c:v>-79.6597633136095</c:v>
                </c:pt>
                <c:pt idx="28564">
                  <c:v>-80.8402366863905</c:v>
                </c:pt>
                <c:pt idx="28565">
                  <c:v>-82.0562130177515</c:v>
                </c:pt>
                <c:pt idx="28566">
                  <c:v>-83.292899408284</c:v>
                </c:pt>
                <c:pt idx="28567">
                  <c:v>-84.5887573964497</c:v>
                </c:pt>
                <c:pt idx="28568">
                  <c:v>-85.9142011834319</c:v>
                </c:pt>
                <c:pt idx="28569">
                  <c:v>-87.284023668639</c:v>
                </c:pt>
                <c:pt idx="28570">
                  <c:v>-88.7366863905325</c:v>
                </c:pt>
                <c:pt idx="28571">
                  <c:v>-90.2485207100592</c:v>
                </c:pt>
                <c:pt idx="28572">
                  <c:v>-91.7751479289941</c:v>
                </c:pt>
                <c:pt idx="28573">
                  <c:v>-93.3491124260355</c:v>
                </c:pt>
                <c:pt idx="28574">
                  <c:v>-95.0029585798817</c:v>
                </c:pt>
                <c:pt idx="28575">
                  <c:v>-96.7426035502959</c:v>
                </c:pt>
                <c:pt idx="28576">
                  <c:v>-98.5502958579882</c:v>
                </c:pt>
                <c:pt idx="28577">
                  <c:v>-100.437869822485</c:v>
                </c:pt>
                <c:pt idx="28578">
                  <c:v>-102.396449704142</c:v>
                </c:pt>
                <c:pt idx="28579">
                  <c:v>-104.452662721894</c:v>
                </c:pt>
                <c:pt idx="28580">
                  <c:v>-106.53550295858</c:v>
                </c:pt>
                <c:pt idx="28581">
                  <c:v>-108.639053254438</c:v>
                </c:pt>
                <c:pt idx="28582">
                  <c:v>-110.757396449704</c:v>
                </c:pt>
                <c:pt idx="28583">
                  <c:v>-112.905325443787</c:v>
                </c:pt>
                <c:pt idx="28584">
                  <c:v>-115.050295857988</c:v>
                </c:pt>
                <c:pt idx="28585">
                  <c:v>-117.189349112426</c:v>
                </c:pt>
                <c:pt idx="28586">
                  <c:v>-119.322485207101</c:v>
                </c:pt>
                <c:pt idx="28587">
                  <c:v>-121.414201183432</c:v>
                </c:pt>
                <c:pt idx="28588">
                  <c:v>-123.417159763314</c:v>
                </c:pt>
                <c:pt idx="28589">
                  <c:v>-125.355029585799</c:v>
                </c:pt>
                <c:pt idx="28590">
                  <c:v>-127.227810650888</c:v>
                </c:pt>
                <c:pt idx="28591">
                  <c:v>-129.047337278107</c:v>
                </c:pt>
                <c:pt idx="28592">
                  <c:v>-130.837278106509</c:v>
                </c:pt>
                <c:pt idx="28593">
                  <c:v>-132.573964497041</c:v>
                </c:pt>
                <c:pt idx="28594">
                  <c:v>-134.269230769231</c:v>
                </c:pt>
                <c:pt idx="28595">
                  <c:v>-135.934911242604</c:v>
                </c:pt>
                <c:pt idx="28596">
                  <c:v>-137.529585798817</c:v>
                </c:pt>
                <c:pt idx="28597">
                  <c:v>-139.082840236686</c:v>
                </c:pt>
                <c:pt idx="28598">
                  <c:v>-140.615384615385</c:v>
                </c:pt>
                <c:pt idx="28599">
                  <c:v>-142.103550295858</c:v>
                </c:pt>
                <c:pt idx="28600">
                  <c:v>-143.556213017752</c:v>
                </c:pt>
                <c:pt idx="28601">
                  <c:v>-144.943786982249</c:v>
                </c:pt>
                <c:pt idx="28602">
                  <c:v>-146.269230769231</c:v>
                </c:pt>
                <c:pt idx="28603">
                  <c:v>-147.508875739645</c:v>
                </c:pt>
                <c:pt idx="28604">
                  <c:v>-148.650887573965</c:v>
                </c:pt>
                <c:pt idx="28605">
                  <c:v>-149.683431952663</c:v>
                </c:pt>
                <c:pt idx="28606">
                  <c:v>-150.644970414201</c:v>
                </c:pt>
                <c:pt idx="28607">
                  <c:v>-151.51775147929</c:v>
                </c:pt>
                <c:pt idx="28608">
                  <c:v>-152.322485207101</c:v>
                </c:pt>
                <c:pt idx="28609">
                  <c:v>-153.056213017752</c:v>
                </c:pt>
                <c:pt idx="28610">
                  <c:v>-153.745562130178</c:v>
                </c:pt>
                <c:pt idx="28611">
                  <c:v>-154.369822485207</c:v>
                </c:pt>
                <c:pt idx="28612">
                  <c:v>-154.914201183432</c:v>
                </c:pt>
                <c:pt idx="28613">
                  <c:v>-155.405325443787</c:v>
                </c:pt>
                <c:pt idx="28614">
                  <c:v>-155.881656804734</c:v>
                </c:pt>
                <c:pt idx="28615">
                  <c:v>-156.322485207101</c:v>
                </c:pt>
                <c:pt idx="28616">
                  <c:v>-156.724852071006</c:v>
                </c:pt>
                <c:pt idx="28617">
                  <c:v>-157.10650887574</c:v>
                </c:pt>
                <c:pt idx="28618">
                  <c:v>-157.434911242604</c:v>
                </c:pt>
                <c:pt idx="28619">
                  <c:v>-157.683431952663</c:v>
                </c:pt>
                <c:pt idx="28620">
                  <c:v>-157.899408284024</c:v>
                </c:pt>
                <c:pt idx="28621">
                  <c:v>-158.059171597633</c:v>
                </c:pt>
                <c:pt idx="28622">
                  <c:v>-158.168639053254</c:v>
                </c:pt>
                <c:pt idx="28623">
                  <c:v>-158.195266272189</c:v>
                </c:pt>
                <c:pt idx="28624">
                  <c:v>-158.147928994083</c:v>
                </c:pt>
                <c:pt idx="28625">
                  <c:v>-158.056213017752</c:v>
                </c:pt>
                <c:pt idx="28626">
                  <c:v>-157.849112426036</c:v>
                </c:pt>
                <c:pt idx="28627">
                  <c:v>-157.541420118343</c:v>
                </c:pt>
                <c:pt idx="28628">
                  <c:v>-157.127218934911</c:v>
                </c:pt>
                <c:pt idx="28629">
                  <c:v>-156.615384615385</c:v>
                </c:pt>
                <c:pt idx="28630">
                  <c:v>-156.014792899408</c:v>
                </c:pt>
                <c:pt idx="28631">
                  <c:v>-155.331360946746</c:v>
                </c:pt>
                <c:pt idx="28632">
                  <c:v>-154.615384615385</c:v>
                </c:pt>
                <c:pt idx="28633">
                  <c:v>-153.852071005917</c:v>
                </c:pt>
                <c:pt idx="28634">
                  <c:v>-153.01775147929</c:v>
                </c:pt>
                <c:pt idx="28635">
                  <c:v>-152.115384615385</c:v>
                </c:pt>
                <c:pt idx="28636">
                  <c:v>-151.162721893491</c:v>
                </c:pt>
                <c:pt idx="28637">
                  <c:v>-150.144970414201</c:v>
                </c:pt>
                <c:pt idx="28638">
                  <c:v>-149.076923076923</c:v>
                </c:pt>
                <c:pt idx="28639">
                  <c:v>-147.952662721894</c:v>
                </c:pt>
                <c:pt idx="28640">
                  <c:v>-146.760355029586</c:v>
                </c:pt>
                <c:pt idx="28641">
                  <c:v>-145.526627218935</c:v>
                </c:pt>
                <c:pt idx="28642">
                  <c:v>-144.221893491124</c:v>
                </c:pt>
                <c:pt idx="28643">
                  <c:v>-142.828402366864</c:v>
                </c:pt>
                <c:pt idx="28644">
                  <c:v>-141.363905325444</c:v>
                </c:pt>
                <c:pt idx="28645">
                  <c:v>-139.804733727811</c:v>
                </c:pt>
                <c:pt idx="28646">
                  <c:v>-138.118343195266</c:v>
                </c:pt>
                <c:pt idx="28647">
                  <c:v>-136.319526627219</c:v>
                </c:pt>
                <c:pt idx="28648">
                  <c:v>-134.41124260355</c:v>
                </c:pt>
                <c:pt idx="28649">
                  <c:v>-132.399408284024</c:v>
                </c:pt>
                <c:pt idx="28650">
                  <c:v>-130.298816568047</c:v>
                </c:pt>
                <c:pt idx="28651">
                  <c:v>-128.094674556213</c:v>
                </c:pt>
                <c:pt idx="28652">
                  <c:v>-125.843195266272</c:v>
                </c:pt>
                <c:pt idx="28653">
                  <c:v>-123.511834319527</c:v>
                </c:pt>
                <c:pt idx="28654">
                  <c:v>-121.115384615385</c:v>
                </c:pt>
                <c:pt idx="28655">
                  <c:v>-118.695266272189</c:v>
                </c:pt>
                <c:pt idx="28656">
                  <c:v>-116.233727810651</c:v>
                </c:pt>
                <c:pt idx="28657">
                  <c:v>-113.727810650888</c:v>
                </c:pt>
                <c:pt idx="28658">
                  <c:v>-111.139053254438</c:v>
                </c:pt>
                <c:pt idx="28659">
                  <c:v>-108.514792899408</c:v>
                </c:pt>
                <c:pt idx="28660">
                  <c:v>-105.855029585799</c:v>
                </c:pt>
                <c:pt idx="28661">
                  <c:v>-103.150887573964</c:v>
                </c:pt>
                <c:pt idx="28662">
                  <c:v>-100.352071005917</c:v>
                </c:pt>
                <c:pt idx="28663">
                  <c:v>-97.4940828402367</c:v>
                </c:pt>
                <c:pt idx="28664">
                  <c:v>-94.5828402366864</c:v>
                </c:pt>
                <c:pt idx="28665">
                  <c:v>-91.6597633136095</c:v>
                </c:pt>
                <c:pt idx="28666">
                  <c:v>-88.7366863905325</c:v>
                </c:pt>
                <c:pt idx="28667">
                  <c:v>-85.8076923076923</c:v>
                </c:pt>
                <c:pt idx="28668">
                  <c:v>-82.9082840236686</c:v>
                </c:pt>
                <c:pt idx="28669">
                  <c:v>-80.0443786982248</c:v>
                </c:pt>
                <c:pt idx="28670">
                  <c:v>-77.2514792899408</c:v>
                </c:pt>
                <c:pt idx="28671">
                  <c:v>-74.5621301775148</c:v>
                </c:pt>
                <c:pt idx="28672">
                  <c:v>-71.9378698224852</c:v>
                </c:pt>
                <c:pt idx="28673">
                  <c:v>-69.3668639053254</c:v>
                </c:pt>
                <c:pt idx="28674">
                  <c:v>-66.8846153846154</c:v>
                </c:pt>
                <c:pt idx="28675">
                  <c:v>-64.4852071005917</c:v>
                </c:pt>
                <c:pt idx="28676">
                  <c:v>-62.1420118343195</c:v>
                </c:pt>
                <c:pt idx="28677">
                  <c:v>-59.8491124260355</c:v>
                </c:pt>
                <c:pt idx="28678">
                  <c:v>-57.6242603550296</c:v>
                </c:pt>
                <c:pt idx="28679">
                  <c:v>-55.4852071005917</c:v>
                </c:pt>
                <c:pt idx="28680">
                  <c:v>-53.4349112426036</c:v>
                </c:pt>
                <c:pt idx="28681">
                  <c:v>-51.3905325443787</c:v>
                </c:pt>
                <c:pt idx="28682">
                  <c:v>-49.3757396449704</c:v>
                </c:pt>
                <c:pt idx="28683">
                  <c:v>-47.3846153846154</c:v>
                </c:pt>
                <c:pt idx="28684">
                  <c:v>-45.4082840236686</c:v>
                </c:pt>
                <c:pt idx="28685">
                  <c:v>-43.4467455621302</c:v>
                </c:pt>
                <c:pt idx="28686">
                  <c:v>-41.5207100591716</c:v>
                </c:pt>
                <c:pt idx="28687">
                  <c:v>-39.6183431952663</c:v>
                </c:pt>
                <c:pt idx="28688">
                  <c:v>-37.801775147929</c:v>
                </c:pt>
                <c:pt idx="28689">
                  <c:v>-36.0828402366864</c:v>
                </c:pt>
                <c:pt idx="28690">
                  <c:v>-34.4349112426035</c:v>
                </c:pt>
                <c:pt idx="28691">
                  <c:v>-32.8136094674556</c:v>
                </c:pt>
                <c:pt idx="28692">
                  <c:v>-31.2248520710059</c:v>
                </c:pt>
                <c:pt idx="28693">
                  <c:v>-29.6360946745562</c:v>
                </c:pt>
                <c:pt idx="28694">
                  <c:v>-28.0769230769231</c:v>
                </c:pt>
                <c:pt idx="28695">
                  <c:v>-26.5532544378698</c:v>
                </c:pt>
                <c:pt idx="28696">
                  <c:v>-25.0443786982249</c:v>
                </c:pt>
                <c:pt idx="28697">
                  <c:v>-23.594674556213</c:v>
                </c:pt>
                <c:pt idx="28698">
                  <c:v>-22.2514792899408</c:v>
                </c:pt>
                <c:pt idx="28699">
                  <c:v>-21.0266272189349</c:v>
                </c:pt>
                <c:pt idx="28700">
                  <c:v>-19.8934911242603</c:v>
                </c:pt>
                <c:pt idx="28701">
                  <c:v>-18.8639053254438</c:v>
                </c:pt>
                <c:pt idx="28702">
                  <c:v>-17.9289940828402</c:v>
                </c:pt>
                <c:pt idx="28703">
                  <c:v>-17.1094674556213</c:v>
                </c:pt>
                <c:pt idx="28704">
                  <c:v>-16.387573964497</c:v>
                </c:pt>
                <c:pt idx="28705">
                  <c:v>-15.7662721893491</c:v>
                </c:pt>
                <c:pt idx="28706">
                  <c:v>-15.2455621301775</c:v>
                </c:pt>
                <c:pt idx="28707">
                  <c:v>-14.869822485207</c:v>
                </c:pt>
                <c:pt idx="28708">
                  <c:v>-14.671597633136</c:v>
                </c:pt>
                <c:pt idx="28709">
                  <c:v>-14.6213017751479</c:v>
                </c:pt>
                <c:pt idx="28710">
                  <c:v>-14.7011834319526</c:v>
                </c:pt>
                <c:pt idx="28711">
                  <c:v>-14.8964497041419</c:v>
                </c:pt>
                <c:pt idx="28712">
                  <c:v>-15.2485207100591</c:v>
                </c:pt>
                <c:pt idx="28713">
                  <c:v>-15.7573964497041</c:v>
                </c:pt>
                <c:pt idx="28714">
                  <c:v>-16.4289940828402</c:v>
                </c:pt>
                <c:pt idx="28715">
                  <c:v>-17.2307692307692</c:v>
                </c:pt>
                <c:pt idx="28716">
                  <c:v>-18.189349112426</c:v>
                </c:pt>
                <c:pt idx="28717">
                  <c:v>-19.3284023668638</c:v>
                </c:pt>
                <c:pt idx="28718">
                  <c:v>-20.6331360946745</c:v>
                </c:pt>
                <c:pt idx="28719">
                  <c:v>-22.1272189349112</c:v>
                </c:pt>
                <c:pt idx="28720">
                  <c:v>-23.7692307692307</c:v>
                </c:pt>
                <c:pt idx="28721">
                  <c:v>-25.5059171597632</c:v>
                </c:pt>
                <c:pt idx="28722">
                  <c:v>-27.3816568047336</c:v>
                </c:pt>
                <c:pt idx="28723">
                  <c:v>-29.3550295857987</c:v>
                </c:pt>
                <c:pt idx="28724">
                  <c:v>-31.4053254437869</c:v>
                </c:pt>
                <c:pt idx="28725">
                  <c:v>-33.4970414201183</c:v>
                </c:pt>
                <c:pt idx="28726">
                  <c:v>-35.6686390532544</c:v>
                </c:pt>
                <c:pt idx="28727">
                  <c:v>-37.8816568047336</c:v>
                </c:pt>
                <c:pt idx="28728">
                  <c:v>-40.1568047337277</c:v>
                </c:pt>
                <c:pt idx="28729">
                  <c:v>-42.4881656804733</c:v>
                </c:pt>
                <c:pt idx="28730">
                  <c:v>-44.8195266272189</c:v>
                </c:pt>
                <c:pt idx="28731">
                  <c:v>-47.1479289940828</c:v>
                </c:pt>
                <c:pt idx="28732">
                  <c:v>-49.4674556213017</c:v>
                </c:pt>
                <c:pt idx="28733">
                  <c:v>-51.784023668639</c:v>
                </c:pt>
                <c:pt idx="28734">
                  <c:v>-54.0562130177514</c:v>
                </c:pt>
                <c:pt idx="28735">
                  <c:v>-56.3047337278106</c:v>
                </c:pt>
                <c:pt idx="28736">
                  <c:v>-58.5532544378698</c:v>
                </c:pt>
                <c:pt idx="28737">
                  <c:v>-60.8136094674555</c:v>
                </c:pt>
                <c:pt idx="28738">
                  <c:v>-63.0177514792899</c:v>
                </c:pt>
                <c:pt idx="28739">
                  <c:v>-65.1449704142011</c:v>
                </c:pt>
                <c:pt idx="28740">
                  <c:v>-67.1686390532544</c:v>
                </c:pt>
                <c:pt idx="28741">
                  <c:v>-69.0798816568047</c:v>
                </c:pt>
                <c:pt idx="28742">
                  <c:v>-70.8550295857988</c:v>
                </c:pt>
                <c:pt idx="28743">
                  <c:v>-72.4940828402366</c:v>
                </c:pt>
                <c:pt idx="28744">
                  <c:v>-74.0147928994082</c:v>
                </c:pt>
                <c:pt idx="28745">
                  <c:v>-75.4201183431952</c:v>
                </c:pt>
                <c:pt idx="28746">
                  <c:v>-76.7159763313609</c:v>
                </c:pt>
                <c:pt idx="28747">
                  <c:v>-77.9289940828402</c:v>
                </c:pt>
                <c:pt idx="28748">
                  <c:v>-78.9792899408284</c:v>
                </c:pt>
                <c:pt idx="28749">
                  <c:v>-79.8816568047337</c:v>
                </c:pt>
                <c:pt idx="28750">
                  <c:v>-80.6213017751479</c:v>
                </c:pt>
                <c:pt idx="28751">
                  <c:v>-81.2307692307692</c:v>
                </c:pt>
                <c:pt idx="28752">
                  <c:v>-81.6923076923077</c:v>
                </c:pt>
                <c:pt idx="28753">
                  <c:v>-82.0384615384615</c:v>
                </c:pt>
                <c:pt idx="28754">
                  <c:v>-82.275147928994</c:v>
                </c:pt>
                <c:pt idx="28755">
                  <c:v>-82.3579881656805</c:v>
                </c:pt>
                <c:pt idx="28756">
                  <c:v>-82.3076923076923</c:v>
                </c:pt>
                <c:pt idx="28757">
                  <c:v>-82.1568047337278</c:v>
                </c:pt>
                <c:pt idx="28758">
                  <c:v>-81.9112426035503</c:v>
                </c:pt>
                <c:pt idx="28759">
                  <c:v>-81.5502958579881</c:v>
                </c:pt>
                <c:pt idx="28760">
                  <c:v>-81.1213017751479</c:v>
                </c:pt>
                <c:pt idx="28761">
                  <c:v>-80.6568047337278</c:v>
                </c:pt>
                <c:pt idx="28762">
                  <c:v>-80.1183431952663</c:v>
                </c:pt>
                <c:pt idx="28763">
                  <c:v>-79.4852071005917</c:v>
                </c:pt>
                <c:pt idx="28764">
                  <c:v>-78.792899408284</c:v>
                </c:pt>
                <c:pt idx="28765">
                  <c:v>-78.0680473372781</c:v>
                </c:pt>
                <c:pt idx="28766">
                  <c:v>-77.2899408284024</c:v>
                </c:pt>
                <c:pt idx="28767">
                  <c:v>-76.4822485207101</c:v>
                </c:pt>
                <c:pt idx="28768">
                  <c:v>-75.6923076923077</c:v>
                </c:pt>
                <c:pt idx="28769">
                  <c:v>-74.9378698224852</c:v>
                </c:pt>
                <c:pt idx="28770">
                  <c:v>-74.1360946745562</c:v>
                </c:pt>
                <c:pt idx="28771">
                  <c:v>-73.2721893491125</c:v>
                </c:pt>
                <c:pt idx="28772">
                  <c:v>-72.3875739644971</c:v>
                </c:pt>
                <c:pt idx="28773">
                  <c:v>-71.4704142011834</c:v>
                </c:pt>
                <c:pt idx="28774">
                  <c:v>-70.5</c:v>
                </c:pt>
                <c:pt idx="28775">
                  <c:v>-69.4615384615385</c:v>
                </c:pt>
                <c:pt idx="28776">
                  <c:v>-68.3668639053254</c:v>
                </c:pt>
                <c:pt idx="28777">
                  <c:v>-67.2485207100592</c:v>
                </c:pt>
                <c:pt idx="28778">
                  <c:v>-66.0532544378698</c:v>
                </c:pt>
                <c:pt idx="28779">
                  <c:v>-64.7988165680473</c:v>
                </c:pt>
                <c:pt idx="28780">
                  <c:v>-63.4437869822485</c:v>
                </c:pt>
                <c:pt idx="28781">
                  <c:v>-62.0177514792899</c:v>
                </c:pt>
                <c:pt idx="28782">
                  <c:v>-60.5355029585799</c:v>
                </c:pt>
                <c:pt idx="28783">
                  <c:v>-59.0118343195266</c:v>
                </c:pt>
                <c:pt idx="28784">
                  <c:v>-57.4674556213018</c:v>
                </c:pt>
                <c:pt idx="28785">
                  <c:v>-55.8727810650887</c:v>
                </c:pt>
                <c:pt idx="28786">
                  <c:v>-54.2278106508876</c:v>
                </c:pt>
                <c:pt idx="28787">
                  <c:v>-52.5207100591716</c:v>
                </c:pt>
                <c:pt idx="28788">
                  <c:v>-50.792899408284</c:v>
                </c:pt>
                <c:pt idx="28789">
                  <c:v>-49.0532544378698</c:v>
                </c:pt>
                <c:pt idx="28790">
                  <c:v>-47.2426035502959</c:v>
                </c:pt>
                <c:pt idx="28791">
                  <c:v>-45.4171597633136</c:v>
                </c:pt>
                <c:pt idx="28792">
                  <c:v>-43.5739644970414</c:v>
                </c:pt>
                <c:pt idx="28793">
                  <c:v>-41.7100591715976</c:v>
                </c:pt>
                <c:pt idx="28794">
                  <c:v>-39.784023668639</c:v>
                </c:pt>
                <c:pt idx="28795">
                  <c:v>-37.8047337278106</c:v>
                </c:pt>
                <c:pt idx="28796">
                  <c:v>-35.8224852071006</c:v>
                </c:pt>
                <c:pt idx="28797">
                  <c:v>-33.8343195266272</c:v>
                </c:pt>
                <c:pt idx="28798">
                  <c:v>-31.8284023668639</c:v>
                </c:pt>
                <c:pt idx="28799">
                  <c:v>-29.7751479289941</c:v>
                </c:pt>
                <c:pt idx="28800">
                  <c:v>-27.7514792899408</c:v>
                </c:pt>
                <c:pt idx="28801">
                  <c:v>-25.7751479289941</c:v>
                </c:pt>
                <c:pt idx="28802">
                  <c:v>-23.8372781065089</c:v>
                </c:pt>
                <c:pt idx="28803">
                  <c:v>-21.9171597633136</c:v>
                </c:pt>
                <c:pt idx="28804">
                  <c:v>-20.0236686390533</c:v>
                </c:pt>
                <c:pt idx="28805">
                  <c:v>-18.1568047337278</c:v>
                </c:pt>
                <c:pt idx="28806">
                  <c:v>-16.3934911242604</c:v>
                </c:pt>
                <c:pt idx="28807">
                  <c:v>-14.7455621301775</c:v>
                </c:pt>
                <c:pt idx="28808">
                  <c:v>-13.2041420118343</c:v>
                </c:pt>
                <c:pt idx="28809">
                  <c:v>-11.7426035502959</c:v>
                </c:pt>
                <c:pt idx="28810">
                  <c:v>-10.3136094674556</c:v>
                </c:pt>
                <c:pt idx="28811">
                  <c:v>-8.94082840236686</c:v>
                </c:pt>
                <c:pt idx="28812">
                  <c:v>-7.59763313609467</c:v>
                </c:pt>
                <c:pt idx="28813">
                  <c:v>-6.2810650887574</c:v>
                </c:pt>
                <c:pt idx="28814">
                  <c:v>-5.00295857988166</c:v>
                </c:pt>
                <c:pt idx="28815">
                  <c:v>-3.79585798816568</c:v>
                </c:pt>
                <c:pt idx="28816">
                  <c:v>-2.69822485207101</c:v>
                </c:pt>
                <c:pt idx="28817">
                  <c:v>-1.67455621301775</c:v>
                </c:pt>
                <c:pt idx="28818">
                  <c:v>-0.727810650887575</c:v>
                </c:pt>
                <c:pt idx="28819">
                  <c:v>0.153846153846154</c:v>
                </c:pt>
                <c:pt idx="28820">
                  <c:v>0.961538461538461</c:v>
                </c:pt>
                <c:pt idx="28821">
                  <c:v>1.7396449704142</c:v>
                </c:pt>
                <c:pt idx="28822">
                  <c:v>2.47633136094675</c:v>
                </c:pt>
                <c:pt idx="28823">
                  <c:v>3.16568047337278</c:v>
                </c:pt>
                <c:pt idx="28824">
                  <c:v>3.83136094674556</c:v>
                </c:pt>
                <c:pt idx="28825">
                  <c:v>4.40532544378698</c:v>
                </c:pt>
                <c:pt idx="28826">
                  <c:v>4.89644970414201</c:v>
                </c:pt>
                <c:pt idx="28827">
                  <c:v>5.34319526627219</c:v>
                </c:pt>
                <c:pt idx="28828">
                  <c:v>5.73372781065089</c:v>
                </c:pt>
                <c:pt idx="28829">
                  <c:v>6.10059171597633</c:v>
                </c:pt>
                <c:pt idx="28830">
                  <c:v>6.42899408284024</c:v>
                </c:pt>
                <c:pt idx="28831">
                  <c:v>6.72189349112426</c:v>
                </c:pt>
                <c:pt idx="28832">
                  <c:v>7.02958579881657</c:v>
                </c:pt>
                <c:pt idx="28833">
                  <c:v>7.36094674556213</c:v>
                </c:pt>
                <c:pt idx="28834">
                  <c:v>7.70118343195266</c:v>
                </c:pt>
                <c:pt idx="28835">
                  <c:v>8.03550295857988</c:v>
                </c:pt>
                <c:pt idx="28836">
                  <c:v>8.34615384615385</c:v>
                </c:pt>
                <c:pt idx="28837">
                  <c:v>8.60355029585799</c:v>
                </c:pt>
                <c:pt idx="28838">
                  <c:v>8.83727810650887</c:v>
                </c:pt>
                <c:pt idx="28839">
                  <c:v>9.05621301775148</c:v>
                </c:pt>
                <c:pt idx="28840">
                  <c:v>9.2603550295858</c:v>
                </c:pt>
                <c:pt idx="28841">
                  <c:v>9.47041420118343</c:v>
                </c:pt>
                <c:pt idx="28842">
                  <c:v>9.67455621301775</c:v>
                </c:pt>
                <c:pt idx="28843">
                  <c:v>9.88165680473373</c:v>
                </c:pt>
                <c:pt idx="28844">
                  <c:v>10.0976331360947</c:v>
                </c:pt>
                <c:pt idx="28845">
                  <c:v>10.301775147929</c:v>
                </c:pt>
                <c:pt idx="28846">
                  <c:v>10.4792899408284</c:v>
                </c:pt>
                <c:pt idx="28847">
                  <c:v>10.6183431952663</c:v>
                </c:pt>
                <c:pt idx="28848">
                  <c:v>10.7337278106509</c:v>
                </c:pt>
                <c:pt idx="28849">
                  <c:v>10.7958579881657</c:v>
                </c:pt>
                <c:pt idx="28850">
                  <c:v>10.8106508875739</c:v>
                </c:pt>
                <c:pt idx="28851">
                  <c:v>10.784023668639</c:v>
                </c:pt>
                <c:pt idx="28852">
                  <c:v>10.7278106508876</c:v>
                </c:pt>
                <c:pt idx="28853">
                  <c:v>10.6183431952662</c:v>
                </c:pt>
                <c:pt idx="28854">
                  <c:v>10.4674556213018</c:v>
                </c:pt>
                <c:pt idx="28855">
                  <c:v>10.2248520710059</c:v>
                </c:pt>
                <c:pt idx="28856">
                  <c:v>9.88757396449701</c:v>
                </c:pt>
                <c:pt idx="28857">
                  <c:v>9.47928994082837</c:v>
                </c:pt>
                <c:pt idx="28858">
                  <c:v>8.97337278106506</c:v>
                </c:pt>
                <c:pt idx="28859">
                  <c:v>8.37278106508873</c:v>
                </c:pt>
                <c:pt idx="28860">
                  <c:v>7.67455621301772</c:v>
                </c:pt>
                <c:pt idx="28861">
                  <c:v>6.90532544378695</c:v>
                </c:pt>
                <c:pt idx="28862">
                  <c:v>6.05621301775145</c:v>
                </c:pt>
                <c:pt idx="28863">
                  <c:v>5.12426035502956</c:v>
                </c:pt>
                <c:pt idx="28864">
                  <c:v>4.07692307692305</c:v>
                </c:pt>
                <c:pt idx="28865">
                  <c:v>2.94082840236683</c:v>
                </c:pt>
                <c:pt idx="28866">
                  <c:v>1.70710059171594</c:v>
                </c:pt>
                <c:pt idx="28867">
                  <c:v>0.390532544378671</c:v>
                </c:pt>
                <c:pt idx="28868">
                  <c:v>-0.964497041420138</c:v>
                </c:pt>
                <c:pt idx="28869">
                  <c:v>-2.39349112426037</c:v>
                </c:pt>
                <c:pt idx="28870">
                  <c:v>-3.96449704142012</c:v>
                </c:pt>
                <c:pt idx="28871">
                  <c:v>-5.64201183431952</c:v>
                </c:pt>
                <c:pt idx="28872">
                  <c:v>-7.43491124260354</c:v>
                </c:pt>
                <c:pt idx="28873">
                  <c:v>-9.32840236686389</c:v>
                </c:pt>
                <c:pt idx="28874">
                  <c:v>-11.3254437869822</c:v>
                </c:pt>
                <c:pt idx="28875">
                  <c:v>-13.3905325443787</c:v>
                </c:pt>
                <c:pt idx="28876">
                  <c:v>-15.5</c:v>
                </c:pt>
                <c:pt idx="28877">
                  <c:v>-17.6213017751479</c:v>
                </c:pt>
                <c:pt idx="28878">
                  <c:v>-19.7721893491124</c:v>
                </c:pt>
                <c:pt idx="28879">
                  <c:v>-21.9349112426035</c:v>
                </c:pt>
                <c:pt idx="28880">
                  <c:v>-24.1360946745562</c:v>
                </c:pt>
                <c:pt idx="28881">
                  <c:v>-26.3402366863905</c:v>
                </c:pt>
                <c:pt idx="28882">
                  <c:v>-28.5147928994082</c:v>
                </c:pt>
                <c:pt idx="28883">
                  <c:v>-30.6301775147929</c:v>
                </c:pt>
                <c:pt idx="28884">
                  <c:v>-32.7041420118343</c:v>
                </c:pt>
                <c:pt idx="28885">
                  <c:v>-34.7100591715976</c:v>
                </c:pt>
                <c:pt idx="28886">
                  <c:v>-36.6420118343195</c:v>
                </c:pt>
                <c:pt idx="28887">
                  <c:v>-38.5325443786982</c:v>
                </c:pt>
                <c:pt idx="28888">
                  <c:v>-40.3816568047337</c:v>
                </c:pt>
                <c:pt idx="28889">
                  <c:v>-42.180473372781</c:v>
                </c:pt>
                <c:pt idx="28890">
                  <c:v>-43.9023668639053</c:v>
                </c:pt>
                <c:pt idx="28891">
                  <c:v>-45.5591715976331</c:v>
                </c:pt>
                <c:pt idx="28892">
                  <c:v>-47.0976331360947</c:v>
                </c:pt>
                <c:pt idx="28893">
                  <c:v>-48.5059171597633</c:v>
                </c:pt>
                <c:pt idx="28894">
                  <c:v>-49.8224852071006</c:v>
                </c:pt>
                <c:pt idx="28895">
                  <c:v>-51.0236686390533</c:v>
                </c:pt>
                <c:pt idx="28896">
                  <c:v>-52.0650887573965</c:v>
                </c:pt>
                <c:pt idx="28897">
                  <c:v>-52.9023668639053</c:v>
                </c:pt>
                <c:pt idx="28898">
                  <c:v>-53.5384615384615</c:v>
                </c:pt>
                <c:pt idx="28899">
                  <c:v>-54.0266272189349</c:v>
                </c:pt>
                <c:pt idx="28900">
                  <c:v>-54.3491124260355</c:v>
                </c:pt>
                <c:pt idx="28901">
                  <c:v>-54.5118343195267</c:v>
                </c:pt>
                <c:pt idx="28902">
                  <c:v>-54.5443786982249</c:v>
                </c:pt>
                <c:pt idx="28903">
                  <c:v>-54.5</c:v>
                </c:pt>
                <c:pt idx="28904">
                  <c:v>-54.3668639053255</c:v>
                </c:pt>
                <c:pt idx="28905">
                  <c:v>-54.1449704142012</c:v>
                </c:pt>
                <c:pt idx="28906">
                  <c:v>-53.8372781065089</c:v>
                </c:pt>
                <c:pt idx="28907">
                  <c:v>-53.4556213017752</c:v>
                </c:pt>
                <c:pt idx="28908">
                  <c:v>-53.0266272189349</c:v>
                </c:pt>
                <c:pt idx="28909">
                  <c:v>-52.603550295858</c:v>
                </c:pt>
                <c:pt idx="28910">
                  <c:v>-52.1804733727811</c:v>
                </c:pt>
                <c:pt idx="28911">
                  <c:v>-51.7810650887574</c:v>
                </c:pt>
                <c:pt idx="28912">
                  <c:v>-51.3668639053254</c:v>
                </c:pt>
                <c:pt idx="28913">
                  <c:v>-50.9171597633136</c:v>
                </c:pt>
                <c:pt idx="28914">
                  <c:v>-50.4023668639053</c:v>
                </c:pt>
                <c:pt idx="28915">
                  <c:v>-49.7988165680473</c:v>
                </c:pt>
                <c:pt idx="28916">
                  <c:v>-49.1183431952663</c:v>
                </c:pt>
                <c:pt idx="28917">
                  <c:v>-48.3550295857988</c:v>
                </c:pt>
                <c:pt idx="28918">
                  <c:v>-47.5887573964497</c:v>
                </c:pt>
                <c:pt idx="28919">
                  <c:v>-46.8076923076923</c:v>
                </c:pt>
                <c:pt idx="28920">
                  <c:v>-46.0059171597633</c:v>
                </c:pt>
                <c:pt idx="28921">
                  <c:v>-45.1804733727811</c:v>
                </c:pt>
                <c:pt idx="28922">
                  <c:v>-44.3254437869822</c:v>
                </c:pt>
                <c:pt idx="28923">
                  <c:v>-43.4704142011834</c:v>
                </c:pt>
                <c:pt idx="28924">
                  <c:v>-42.5591715976331</c:v>
                </c:pt>
                <c:pt idx="28925">
                  <c:v>-41.5650887573965</c:v>
                </c:pt>
                <c:pt idx="28926">
                  <c:v>-40.5325443786982</c:v>
                </c:pt>
                <c:pt idx="28927">
                  <c:v>-39.491124260355</c:v>
                </c:pt>
                <c:pt idx="28928">
                  <c:v>-38.4349112426035</c:v>
                </c:pt>
                <c:pt idx="28929">
                  <c:v>-37.3254437869822</c:v>
                </c:pt>
                <c:pt idx="28930">
                  <c:v>-36.1420118343195</c:v>
                </c:pt>
                <c:pt idx="28931">
                  <c:v>-34.8698224852071</c:v>
                </c:pt>
                <c:pt idx="28932">
                  <c:v>-33.5207100591716</c:v>
                </c:pt>
                <c:pt idx="28933">
                  <c:v>-32.103550295858</c:v>
                </c:pt>
                <c:pt idx="28934">
                  <c:v>-30.6005917159763</c:v>
                </c:pt>
                <c:pt idx="28935">
                  <c:v>-29.008875739645</c:v>
                </c:pt>
                <c:pt idx="28936">
                  <c:v>-27.3254437869823</c:v>
                </c:pt>
                <c:pt idx="28937">
                  <c:v>-25.5443786982249</c:v>
                </c:pt>
                <c:pt idx="28938">
                  <c:v>-23.7307692307692</c:v>
                </c:pt>
                <c:pt idx="28939">
                  <c:v>-21.8639053254438</c:v>
                </c:pt>
                <c:pt idx="28940">
                  <c:v>-19.9378698224852</c:v>
                </c:pt>
                <c:pt idx="28941">
                  <c:v>-17.991124260355</c:v>
                </c:pt>
                <c:pt idx="28942">
                  <c:v>-16.0147928994083</c:v>
                </c:pt>
                <c:pt idx="28943">
                  <c:v>-14.0562130177515</c:v>
                </c:pt>
                <c:pt idx="28944">
                  <c:v>-12.0325443786982</c:v>
                </c:pt>
                <c:pt idx="28945">
                  <c:v>-9.97337278106509</c:v>
                </c:pt>
                <c:pt idx="28946">
                  <c:v>-7.88165680473372</c:v>
                </c:pt>
                <c:pt idx="28947">
                  <c:v>-5.76923076923077</c:v>
                </c:pt>
                <c:pt idx="28948">
                  <c:v>-3.61242603550296</c:v>
                </c:pt>
                <c:pt idx="28949">
                  <c:v>-1.45266272189349</c:v>
                </c:pt>
                <c:pt idx="28950">
                  <c:v>0.665680473372779</c:v>
                </c:pt>
                <c:pt idx="28951">
                  <c:v>2.75147928994083</c:v>
                </c:pt>
                <c:pt idx="28952">
                  <c:v>4.82544378698225</c:v>
                </c:pt>
                <c:pt idx="28953">
                  <c:v>6.89940828402367</c:v>
                </c:pt>
                <c:pt idx="28954">
                  <c:v>8.95857988165681</c:v>
                </c:pt>
                <c:pt idx="28955">
                  <c:v>10.9733727810651</c:v>
                </c:pt>
                <c:pt idx="28956">
                  <c:v>12.9319526627219</c:v>
                </c:pt>
                <c:pt idx="28957">
                  <c:v>14.7721893491124</c:v>
                </c:pt>
                <c:pt idx="28958">
                  <c:v>16.5502958579882</c:v>
                </c:pt>
                <c:pt idx="28959">
                  <c:v>18.2751479289941</c:v>
                </c:pt>
                <c:pt idx="28960">
                  <c:v>19.9289940828402</c:v>
                </c:pt>
                <c:pt idx="28961">
                  <c:v>21.491124260355</c:v>
                </c:pt>
                <c:pt idx="28962">
                  <c:v>22.9822485207101</c:v>
                </c:pt>
                <c:pt idx="28963">
                  <c:v>24.3816568047337</c:v>
                </c:pt>
                <c:pt idx="28964">
                  <c:v>25.7366863905325</c:v>
                </c:pt>
                <c:pt idx="28965">
                  <c:v>27.0266272189349</c:v>
                </c:pt>
                <c:pt idx="28966">
                  <c:v>28.2248520710059</c:v>
                </c:pt>
                <c:pt idx="28967">
                  <c:v>29.3609467455621</c:v>
                </c:pt>
                <c:pt idx="28968">
                  <c:v>30.4585798816568</c:v>
                </c:pt>
                <c:pt idx="28969">
                  <c:v>31.5325443786982</c:v>
                </c:pt>
                <c:pt idx="28970">
                  <c:v>32.5177514792899</c:v>
                </c:pt>
                <c:pt idx="28971">
                  <c:v>33.4378698224852</c:v>
                </c:pt>
                <c:pt idx="28972">
                  <c:v>34.2781065088757</c:v>
                </c:pt>
                <c:pt idx="28973">
                  <c:v>35.0266272189349</c:v>
                </c:pt>
                <c:pt idx="28974">
                  <c:v>35.6834319526627</c:v>
                </c:pt>
                <c:pt idx="28975">
                  <c:v>36.2633136094675</c:v>
                </c:pt>
                <c:pt idx="28976">
                  <c:v>36.792899408284</c:v>
                </c:pt>
                <c:pt idx="28977">
                  <c:v>37.2662721893491</c:v>
                </c:pt>
                <c:pt idx="28978">
                  <c:v>37.6745562130178</c:v>
                </c:pt>
                <c:pt idx="28979">
                  <c:v>38.0443786982249</c:v>
                </c:pt>
                <c:pt idx="28980">
                  <c:v>38.3816568047337</c:v>
                </c:pt>
                <c:pt idx="28981">
                  <c:v>38.698224852071</c:v>
                </c:pt>
                <c:pt idx="28982">
                  <c:v>38.9674556213018</c:v>
                </c:pt>
                <c:pt idx="28983">
                  <c:v>39.2426035502959</c:v>
                </c:pt>
                <c:pt idx="28984">
                  <c:v>39.4674556213018</c:v>
                </c:pt>
                <c:pt idx="28985">
                  <c:v>39.6952662721893</c:v>
                </c:pt>
                <c:pt idx="28986">
                  <c:v>39.9437869822485</c:v>
                </c:pt>
                <c:pt idx="28987">
                  <c:v>40.2130177514793</c:v>
                </c:pt>
                <c:pt idx="28988">
                  <c:v>40.5118343195266</c:v>
                </c:pt>
                <c:pt idx="28989">
                  <c:v>40.8372781065089</c:v>
                </c:pt>
                <c:pt idx="28990">
                  <c:v>41.1627218934911</c:v>
                </c:pt>
                <c:pt idx="28991">
                  <c:v>41.4940828402367</c:v>
                </c:pt>
                <c:pt idx="28992">
                  <c:v>41.792899408284</c:v>
                </c:pt>
                <c:pt idx="28993">
                  <c:v>42.0502958579882</c:v>
                </c:pt>
                <c:pt idx="28994">
                  <c:v>42.2248520710059</c:v>
                </c:pt>
                <c:pt idx="28995">
                  <c:v>42.3639053254438</c:v>
                </c:pt>
                <c:pt idx="28996">
                  <c:v>42.4792899408284</c:v>
                </c:pt>
                <c:pt idx="28997">
                  <c:v>42.5443786982248</c:v>
                </c:pt>
                <c:pt idx="28998">
                  <c:v>42.5502958579881</c:v>
                </c:pt>
                <c:pt idx="28999">
                  <c:v>42.5266272189349</c:v>
                </c:pt>
                <c:pt idx="29000">
                  <c:v>42.4289940828402</c:v>
                </c:pt>
                <c:pt idx="29001">
                  <c:v>42.2544378698225</c:v>
                </c:pt>
                <c:pt idx="29002">
                  <c:v>41.9940828402366</c:v>
                </c:pt>
                <c:pt idx="29003">
                  <c:v>41.6449704142011</c:v>
                </c:pt>
                <c:pt idx="29004">
                  <c:v>41.2337278106508</c:v>
                </c:pt>
                <c:pt idx="29005">
                  <c:v>40.7485207100591</c:v>
                </c:pt>
                <c:pt idx="29006">
                  <c:v>40.2041420118343</c:v>
                </c:pt>
                <c:pt idx="29007">
                  <c:v>39.5828402366863</c:v>
                </c:pt>
                <c:pt idx="29008">
                  <c:v>38.8994082840236</c:v>
                </c:pt>
                <c:pt idx="29009">
                  <c:v>38.1538461538461</c:v>
                </c:pt>
                <c:pt idx="29010">
                  <c:v>37.3639053254438</c:v>
                </c:pt>
                <c:pt idx="29011">
                  <c:v>36.4704142011834</c:v>
                </c:pt>
                <c:pt idx="29012">
                  <c:v>35.4260355029586</c:v>
                </c:pt>
                <c:pt idx="29013">
                  <c:v>34.3136094674556</c:v>
                </c:pt>
                <c:pt idx="29014">
                  <c:v>33.1183431952663</c:v>
                </c:pt>
                <c:pt idx="29015">
                  <c:v>31.8165680473373</c:v>
                </c:pt>
                <c:pt idx="29016">
                  <c:v>30.4171597633136</c:v>
                </c:pt>
                <c:pt idx="29017">
                  <c:v>28.8994082840237</c:v>
                </c:pt>
                <c:pt idx="29018">
                  <c:v>27.2810650887574</c:v>
                </c:pt>
                <c:pt idx="29019">
                  <c:v>25.5295857988165</c:v>
                </c:pt>
                <c:pt idx="29020">
                  <c:v>23.7100591715976</c:v>
                </c:pt>
                <c:pt idx="29021">
                  <c:v>21.7869822485207</c:v>
                </c:pt>
                <c:pt idx="29022">
                  <c:v>19.775147928994</c:v>
                </c:pt>
                <c:pt idx="29023">
                  <c:v>17.7130177514792</c:v>
                </c:pt>
                <c:pt idx="29024">
                  <c:v>15.6272189349112</c:v>
                </c:pt>
                <c:pt idx="29025">
                  <c:v>13.5295857988165</c:v>
                </c:pt>
                <c:pt idx="29026">
                  <c:v>11.4289940828402</c:v>
                </c:pt>
                <c:pt idx="29027">
                  <c:v>9.31952662721889</c:v>
                </c:pt>
                <c:pt idx="29028">
                  <c:v>7.20414201183428</c:v>
                </c:pt>
                <c:pt idx="29029">
                  <c:v>5.09171597633132</c:v>
                </c:pt>
                <c:pt idx="29030">
                  <c:v>2.96449704142009</c:v>
                </c:pt>
                <c:pt idx="29031">
                  <c:v>0.857988165680447</c:v>
                </c:pt>
                <c:pt idx="29032">
                  <c:v>-1.21301775147932</c:v>
                </c:pt>
                <c:pt idx="29033">
                  <c:v>-3.27218934911245</c:v>
                </c:pt>
                <c:pt idx="29034">
                  <c:v>-5.33431952662725</c:v>
                </c:pt>
                <c:pt idx="29035">
                  <c:v>-7.39349112426039</c:v>
                </c:pt>
                <c:pt idx="29036">
                  <c:v>-9.46745562130181</c:v>
                </c:pt>
                <c:pt idx="29037">
                  <c:v>-11.5414201183432</c:v>
                </c:pt>
                <c:pt idx="29038">
                  <c:v>-13.5798816568048</c:v>
                </c:pt>
                <c:pt idx="29039">
                  <c:v>-15.6508875739645</c:v>
                </c:pt>
                <c:pt idx="29040">
                  <c:v>-17.7011834319527</c:v>
                </c:pt>
                <c:pt idx="29041">
                  <c:v>-19.6982248520711</c:v>
                </c:pt>
                <c:pt idx="29042">
                  <c:v>-21.612426035503</c:v>
                </c:pt>
                <c:pt idx="29043">
                  <c:v>-23.4349112426036</c:v>
                </c:pt>
                <c:pt idx="29044">
                  <c:v>-25.1686390532545</c:v>
                </c:pt>
                <c:pt idx="29045">
                  <c:v>-26.7514792899409</c:v>
                </c:pt>
                <c:pt idx="29046">
                  <c:v>-28.2485207100592</c:v>
                </c:pt>
                <c:pt idx="29047">
                  <c:v>-29.6360946745562</c:v>
                </c:pt>
                <c:pt idx="29048">
                  <c:v>-30.896449704142</c:v>
                </c:pt>
                <c:pt idx="29049">
                  <c:v>-32.0798816568047</c:v>
                </c:pt>
                <c:pt idx="29050">
                  <c:v>-33.189349112426</c:v>
                </c:pt>
                <c:pt idx="29051">
                  <c:v>-34.2307692307692</c:v>
                </c:pt>
                <c:pt idx="29052">
                  <c:v>-35.1538461538462</c:v>
                </c:pt>
                <c:pt idx="29053">
                  <c:v>-36.0177514792899</c:v>
                </c:pt>
                <c:pt idx="29054">
                  <c:v>-36.801775147929</c:v>
                </c:pt>
                <c:pt idx="29055">
                  <c:v>-37.5118343195266</c:v>
                </c:pt>
                <c:pt idx="29056">
                  <c:v>-38.1094674556213</c:v>
                </c:pt>
                <c:pt idx="29057">
                  <c:v>-38.6449704142012</c:v>
                </c:pt>
                <c:pt idx="29058">
                  <c:v>-39.1449704142012</c:v>
                </c:pt>
                <c:pt idx="29059">
                  <c:v>-39.5473372781065</c:v>
                </c:pt>
                <c:pt idx="29060">
                  <c:v>-39.8047337278106</c:v>
                </c:pt>
                <c:pt idx="29061">
                  <c:v>-39.9585798816568</c:v>
                </c:pt>
                <c:pt idx="29062">
                  <c:v>-39.9437869822485</c:v>
                </c:pt>
                <c:pt idx="29063">
                  <c:v>-39.7337278106509</c:v>
                </c:pt>
                <c:pt idx="29064">
                  <c:v>-39.3727810650888</c:v>
                </c:pt>
                <c:pt idx="29065">
                  <c:v>-38.8461538461539</c:v>
                </c:pt>
                <c:pt idx="29066">
                  <c:v>-38.1863905325444</c:v>
                </c:pt>
                <c:pt idx="29067">
                  <c:v>-37.387573964497</c:v>
                </c:pt>
                <c:pt idx="29068">
                  <c:v>-36.5</c:v>
                </c:pt>
                <c:pt idx="29069">
                  <c:v>-35.5207100591716</c:v>
                </c:pt>
                <c:pt idx="29070">
                  <c:v>-34.4082840236686</c:v>
                </c:pt>
                <c:pt idx="29071">
                  <c:v>-33.1686390532544</c:v>
                </c:pt>
                <c:pt idx="29072">
                  <c:v>-31.7869822485207</c:v>
                </c:pt>
                <c:pt idx="29073">
                  <c:v>-30.292899408284</c:v>
                </c:pt>
                <c:pt idx="29074">
                  <c:v>-28.6745562130177</c:v>
                </c:pt>
                <c:pt idx="29075">
                  <c:v>-26.9378698224852</c:v>
                </c:pt>
                <c:pt idx="29076">
                  <c:v>-25.0828402366864</c:v>
                </c:pt>
                <c:pt idx="29077">
                  <c:v>-23.0887573964497</c:v>
                </c:pt>
                <c:pt idx="29078">
                  <c:v>-21.0118343195266</c:v>
                </c:pt>
                <c:pt idx="29079">
                  <c:v>-18.7485207100592</c:v>
                </c:pt>
                <c:pt idx="29080">
                  <c:v>-16.3698224852071</c:v>
                </c:pt>
                <c:pt idx="29081">
                  <c:v>-13.8727810650888</c:v>
                </c:pt>
                <c:pt idx="29082">
                  <c:v>-11.3313609467456</c:v>
                </c:pt>
                <c:pt idx="29083">
                  <c:v>-8.69822485207101</c:v>
                </c:pt>
                <c:pt idx="29084">
                  <c:v>-6.01775147928994</c:v>
                </c:pt>
                <c:pt idx="29085">
                  <c:v>-3.28402366863905</c:v>
                </c:pt>
                <c:pt idx="29086">
                  <c:v>-0.50295857988166</c:v>
                </c:pt>
                <c:pt idx="29087">
                  <c:v>2.33136094674556</c:v>
                </c:pt>
                <c:pt idx="29088">
                  <c:v>5.17455621301775</c:v>
                </c:pt>
                <c:pt idx="29089">
                  <c:v>7.95562130177515</c:v>
                </c:pt>
                <c:pt idx="29090">
                  <c:v>10.707100591716</c:v>
                </c:pt>
                <c:pt idx="29091">
                  <c:v>13.414201183432</c:v>
                </c:pt>
                <c:pt idx="29092">
                  <c:v>16.0680473372781</c:v>
                </c:pt>
                <c:pt idx="29093">
                  <c:v>18.707100591716</c:v>
                </c:pt>
                <c:pt idx="29094">
                  <c:v>21.3402366863905</c:v>
                </c:pt>
                <c:pt idx="29095">
                  <c:v>24</c:v>
                </c:pt>
                <c:pt idx="29096">
                  <c:v>26.6449704142012</c:v>
                </c:pt>
                <c:pt idx="29097">
                  <c:v>29.2514792899408</c:v>
                </c:pt>
                <c:pt idx="29098">
                  <c:v>31.801775147929</c:v>
                </c:pt>
                <c:pt idx="29099">
                  <c:v>34.301775147929</c:v>
                </c:pt>
                <c:pt idx="29100">
                  <c:v>36.7159763313609</c:v>
                </c:pt>
                <c:pt idx="29101">
                  <c:v>39.0414201183432</c:v>
                </c:pt>
                <c:pt idx="29102">
                  <c:v>41.2840236686391</c:v>
                </c:pt>
                <c:pt idx="29103">
                  <c:v>43.4349112426036</c:v>
                </c:pt>
                <c:pt idx="29104">
                  <c:v>45.5266272189349</c:v>
                </c:pt>
                <c:pt idx="29105">
                  <c:v>47.4852071005917</c:v>
                </c:pt>
                <c:pt idx="29106">
                  <c:v>49.3343195266272</c:v>
                </c:pt>
                <c:pt idx="29107">
                  <c:v>51.0798816568047</c:v>
                </c:pt>
                <c:pt idx="29108">
                  <c:v>52.7130177514793</c:v>
                </c:pt>
                <c:pt idx="29109">
                  <c:v>54.1804733727811</c:v>
                </c:pt>
                <c:pt idx="29110">
                  <c:v>55.5325443786982</c:v>
                </c:pt>
                <c:pt idx="29111">
                  <c:v>56.7869822485207</c:v>
                </c:pt>
                <c:pt idx="29112">
                  <c:v>57.8994082840237</c:v>
                </c:pt>
                <c:pt idx="29113">
                  <c:v>58.8698224852071</c:v>
                </c:pt>
                <c:pt idx="29114">
                  <c:v>59.7366863905326</c:v>
                </c:pt>
                <c:pt idx="29115">
                  <c:v>60.5710059171598</c:v>
                </c:pt>
                <c:pt idx="29116">
                  <c:v>61.3431952662722</c:v>
                </c:pt>
                <c:pt idx="29117">
                  <c:v>62.0562130177515</c:v>
                </c:pt>
                <c:pt idx="29118">
                  <c:v>62.6952662721893</c:v>
                </c:pt>
                <c:pt idx="29119">
                  <c:v>63.2248520710059</c:v>
                </c:pt>
                <c:pt idx="29120">
                  <c:v>63.6568047337278</c:v>
                </c:pt>
                <c:pt idx="29121">
                  <c:v>64.0147928994083</c:v>
                </c:pt>
                <c:pt idx="29122">
                  <c:v>64.3165680473373</c:v>
                </c:pt>
                <c:pt idx="29123">
                  <c:v>64.5384615384616</c:v>
                </c:pt>
                <c:pt idx="29124">
                  <c:v>64.6745562130178</c:v>
                </c:pt>
                <c:pt idx="29125">
                  <c:v>64.7573964497042</c:v>
                </c:pt>
                <c:pt idx="29126">
                  <c:v>64.792899408284</c:v>
                </c:pt>
                <c:pt idx="29127">
                  <c:v>64.7840236686391</c:v>
                </c:pt>
                <c:pt idx="29128">
                  <c:v>64.698224852071</c:v>
                </c:pt>
                <c:pt idx="29129">
                  <c:v>64.5355029585799</c:v>
                </c:pt>
                <c:pt idx="29130">
                  <c:v>64.3136094674556</c:v>
                </c:pt>
                <c:pt idx="29131">
                  <c:v>64.0502958579881</c:v>
                </c:pt>
                <c:pt idx="29132">
                  <c:v>63.7396449704142</c:v>
                </c:pt>
                <c:pt idx="29133">
                  <c:v>63.4230769230769</c:v>
                </c:pt>
                <c:pt idx="29134">
                  <c:v>63.0887573964497</c:v>
                </c:pt>
                <c:pt idx="29135">
                  <c:v>62.7337278106509</c:v>
                </c:pt>
                <c:pt idx="29136">
                  <c:v>62.3846153846154</c:v>
                </c:pt>
                <c:pt idx="29137">
                  <c:v>62.008875739645</c:v>
                </c:pt>
                <c:pt idx="29138">
                  <c:v>61.6272189349112</c:v>
                </c:pt>
                <c:pt idx="29139">
                  <c:v>61.2426035502959</c:v>
                </c:pt>
                <c:pt idx="29140">
                  <c:v>60.8698224852071</c:v>
                </c:pt>
                <c:pt idx="29141">
                  <c:v>60.5</c:v>
                </c:pt>
                <c:pt idx="29142">
                  <c:v>60.1331360946746</c:v>
                </c:pt>
                <c:pt idx="29143">
                  <c:v>59.707100591716</c:v>
                </c:pt>
                <c:pt idx="29144">
                  <c:v>59.2544378698225</c:v>
                </c:pt>
                <c:pt idx="29145">
                  <c:v>58.7899408284024</c:v>
                </c:pt>
                <c:pt idx="29146">
                  <c:v>58.2396449704142</c:v>
                </c:pt>
                <c:pt idx="29147">
                  <c:v>57.6213017751479</c:v>
                </c:pt>
                <c:pt idx="29148">
                  <c:v>56.9763313609468</c:v>
                </c:pt>
                <c:pt idx="29149">
                  <c:v>56.3076923076923</c:v>
                </c:pt>
                <c:pt idx="29150">
                  <c:v>55.5976331360947</c:v>
                </c:pt>
                <c:pt idx="29151">
                  <c:v>54.801775147929</c:v>
                </c:pt>
                <c:pt idx="29152">
                  <c:v>53.9615384615385</c:v>
                </c:pt>
                <c:pt idx="29153">
                  <c:v>53.0207100591716</c:v>
                </c:pt>
                <c:pt idx="29154">
                  <c:v>52.008875739645</c:v>
                </c:pt>
                <c:pt idx="29155">
                  <c:v>50.9408284023669</c:v>
                </c:pt>
                <c:pt idx="29156">
                  <c:v>49.8372781065089</c:v>
                </c:pt>
                <c:pt idx="29157">
                  <c:v>48.6686390532545</c:v>
                </c:pt>
                <c:pt idx="29158">
                  <c:v>47.4585798816568</c:v>
                </c:pt>
                <c:pt idx="29159">
                  <c:v>46.1715976331361</c:v>
                </c:pt>
                <c:pt idx="29160">
                  <c:v>44.8402366863906</c:v>
                </c:pt>
                <c:pt idx="29161">
                  <c:v>43.4526627218935</c:v>
                </c:pt>
                <c:pt idx="29162">
                  <c:v>41.9615384615385</c:v>
                </c:pt>
                <c:pt idx="29163">
                  <c:v>40.3905325443787</c:v>
                </c:pt>
                <c:pt idx="29164">
                  <c:v>38.7278106508876</c:v>
                </c:pt>
                <c:pt idx="29165">
                  <c:v>36.9556213017752</c:v>
                </c:pt>
                <c:pt idx="29166">
                  <c:v>35.112426035503</c:v>
                </c:pt>
                <c:pt idx="29167">
                  <c:v>33.1479289940828</c:v>
                </c:pt>
                <c:pt idx="29168">
                  <c:v>31.0502958579881</c:v>
                </c:pt>
                <c:pt idx="29169">
                  <c:v>28.878698224852</c:v>
                </c:pt>
                <c:pt idx="29170">
                  <c:v>26.6479289940828</c:v>
                </c:pt>
                <c:pt idx="29171">
                  <c:v>24.3402366863905</c:v>
                </c:pt>
                <c:pt idx="29172">
                  <c:v>22.0147928994082</c:v>
                </c:pt>
                <c:pt idx="29173">
                  <c:v>19.6331360946745</c:v>
                </c:pt>
                <c:pt idx="29174">
                  <c:v>17.1568047337277</c:v>
                </c:pt>
                <c:pt idx="29175">
                  <c:v>14.6508875739644</c:v>
                </c:pt>
                <c:pt idx="29176">
                  <c:v>12.1272189349112</c:v>
                </c:pt>
                <c:pt idx="29177">
                  <c:v>9.62426035502951</c:v>
                </c:pt>
                <c:pt idx="29178">
                  <c:v>7.08579881656796</c:v>
                </c:pt>
                <c:pt idx="29179">
                  <c:v>4.57396449704133</c:v>
                </c:pt>
                <c:pt idx="29180">
                  <c:v>2.10650887573955</c:v>
                </c:pt>
                <c:pt idx="29181">
                  <c:v>-0.319526627219033</c:v>
                </c:pt>
                <c:pt idx="29182">
                  <c:v>-2.73076923076934</c:v>
                </c:pt>
                <c:pt idx="29183">
                  <c:v>-5.10650887573975</c:v>
                </c:pt>
                <c:pt idx="29184">
                  <c:v>-7.46153846153857</c:v>
                </c:pt>
                <c:pt idx="29185">
                  <c:v>-9.74260355029597</c:v>
                </c:pt>
                <c:pt idx="29186">
                  <c:v>-11.9704142011835</c:v>
                </c:pt>
                <c:pt idx="29187">
                  <c:v>-14.0739644970415</c:v>
                </c:pt>
                <c:pt idx="29188">
                  <c:v>-16.0621301775149</c:v>
                </c:pt>
                <c:pt idx="29189">
                  <c:v>-17.9260355029587</c:v>
                </c:pt>
                <c:pt idx="29190">
                  <c:v>-19.6449704142013</c:v>
                </c:pt>
                <c:pt idx="29191">
                  <c:v>-21.1923076923078</c:v>
                </c:pt>
                <c:pt idx="29192">
                  <c:v>-22.6686390532545</c:v>
                </c:pt>
                <c:pt idx="29193">
                  <c:v>-24.0207100591717</c:v>
                </c:pt>
                <c:pt idx="29194">
                  <c:v>-25.1952662721894</c:v>
                </c:pt>
                <c:pt idx="29195">
                  <c:v>-26.198224852071</c:v>
                </c:pt>
                <c:pt idx="29196">
                  <c:v>-27.0266272189349</c:v>
                </c:pt>
                <c:pt idx="29197">
                  <c:v>-27.6715976331361</c:v>
                </c:pt>
                <c:pt idx="29198">
                  <c:v>-28.1331360946746</c:v>
                </c:pt>
                <c:pt idx="29199">
                  <c:v>-28.4171597633136</c:v>
                </c:pt>
                <c:pt idx="29200">
                  <c:v>-28.5650887573965</c:v>
                </c:pt>
                <c:pt idx="29201">
                  <c:v>-28.5828402366864</c:v>
                </c:pt>
                <c:pt idx="29202">
                  <c:v>-28.4526627218935</c:v>
                </c:pt>
                <c:pt idx="29203">
                  <c:v>-28.1804733727811</c:v>
                </c:pt>
                <c:pt idx="29204">
                  <c:v>-27.7218934911243</c:v>
                </c:pt>
                <c:pt idx="29205">
                  <c:v>-27.0680473372781</c:v>
                </c:pt>
                <c:pt idx="29206">
                  <c:v>-26.2810650887574</c:v>
                </c:pt>
                <c:pt idx="29207">
                  <c:v>-25.3698224852071</c:v>
                </c:pt>
                <c:pt idx="29208">
                  <c:v>-24.3461538461538</c:v>
                </c:pt>
                <c:pt idx="29209">
                  <c:v>-23.1804733727811</c:v>
                </c:pt>
                <c:pt idx="29210">
                  <c:v>-21.8786982248521</c:v>
                </c:pt>
                <c:pt idx="29211">
                  <c:v>-20.5355029585799</c:v>
                </c:pt>
                <c:pt idx="29212">
                  <c:v>-19.103550295858</c:v>
                </c:pt>
                <c:pt idx="29213">
                  <c:v>-17.5917159763314</c:v>
                </c:pt>
                <c:pt idx="29214">
                  <c:v>-15.9822485207101</c:v>
                </c:pt>
                <c:pt idx="29215">
                  <c:v>-14.2988165680473</c:v>
                </c:pt>
                <c:pt idx="29216">
                  <c:v>-12.5857988165681</c:v>
                </c:pt>
                <c:pt idx="29217">
                  <c:v>-10.8343195266272</c:v>
                </c:pt>
                <c:pt idx="29218">
                  <c:v>-9.01775147928994</c:v>
                </c:pt>
                <c:pt idx="29219">
                  <c:v>-7.11834319526627</c:v>
                </c:pt>
                <c:pt idx="29220">
                  <c:v>-5.20414201183432</c:v>
                </c:pt>
                <c:pt idx="29221">
                  <c:v>-3.24556213017751</c:v>
                </c:pt>
                <c:pt idx="29222">
                  <c:v>-1.2603550295858</c:v>
                </c:pt>
                <c:pt idx="29223">
                  <c:v>0.7603550295858</c:v>
                </c:pt>
                <c:pt idx="29224">
                  <c:v>2.83136094674556</c:v>
                </c:pt>
                <c:pt idx="29225">
                  <c:v>4.94674556213018</c:v>
                </c:pt>
                <c:pt idx="29226">
                  <c:v>7.13905325443787</c:v>
                </c:pt>
                <c:pt idx="29227">
                  <c:v>9.36390532544379</c:v>
                </c:pt>
                <c:pt idx="29228">
                  <c:v>11.594674556213</c:v>
                </c:pt>
                <c:pt idx="29229">
                  <c:v>13.8431952662722</c:v>
                </c:pt>
                <c:pt idx="29230">
                  <c:v>16.0384615384615</c:v>
                </c:pt>
                <c:pt idx="29231">
                  <c:v>18.2248520710059</c:v>
                </c:pt>
                <c:pt idx="29232">
                  <c:v>20.3994082840237</c:v>
                </c:pt>
                <c:pt idx="29233">
                  <c:v>22.6213017751479</c:v>
                </c:pt>
                <c:pt idx="29234">
                  <c:v>24.8727810650888</c:v>
                </c:pt>
                <c:pt idx="29235">
                  <c:v>27.0887573964497</c:v>
                </c:pt>
                <c:pt idx="29236">
                  <c:v>29.2810650887574</c:v>
                </c:pt>
                <c:pt idx="29237">
                  <c:v>31.4940828402367</c:v>
                </c:pt>
                <c:pt idx="29238">
                  <c:v>33.6775147928994</c:v>
                </c:pt>
                <c:pt idx="29239">
                  <c:v>35.7988165680473</c:v>
                </c:pt>
                <c:pt idx="29240">
                  <c:v>37.8609467455621</c:v>
                </c:pt>
                <c:pt idx="29241">
                  <c:v>39.8727810650888</c:v>
                </c:pt>
                <c:pt idx="29242">
                  <c:v>41.8668639053255</c:v>
                </c:pt>
                <c:pt idx="29243">
                  <c:v>43.8727810650888</c:v>
                </c:pt>
                <c:pt idx="29244">
                  <c:v>45.8550295857988</c:v>
                </c:pt>
                <c:pt idx="29245">
                  <c:v>47.7958579881657</c:v>
                </c:pt>
                <c:pt idx="29246">
                  <c:v>49.6952662721894</c:v>
                </c:pt>
                <c:pt idx="29247">
                  <c:v>51.5207100591716</c:v>
                </c:pt>
                <c:pt idx="29248">
                  <c:v>53.2988165680473</c:v>
                </c:pt>
                <c:pt idx="29249">
                  <c:v>55.0325443786982</c:v>
                </c:pt>
                <c:pt idx="29250">
                  <c:v>56.707100591716</c:v>
                </c:pt>
                <c:pt idx="29251">
                  <c:v>58.3284023668639</c:v>
                </c:pt>
                <c:pt idx="29252">
                  <c:v>59.8875739644971</c:v>
                </c:pt>
                <c:pt idx="29253">
                  <c:v>61.3875739644971</c:v>
                </c:pt>
                <c:pt idx="29254">
                  <c:v>62.8550295857988</c:v>
                </c:pt>
                <c:pt idx="29255">
                  <c:v>64.215976331361</c:v>
                </c:pt>
                <c:pt idx="29256">
                  <c:v>65.5207100591716</c:v>
                </c:pt>
                <c:pt idx="29257">
                  <c:v>66.7100591715976</c:v>
                </c:pt>
                <c:pt idx="29258">
                  <c:v>67.7988165680473</c:v>
                </c:pt>
                <c:pt idx="29259">
                  <c:v>68.7041420118343</c:v>
                </c:pt>
                <c:pt idx="29260">
                  <c:v>69.4023668639053</c:v>
                </c:pt>
                <c:pt idx="29261">
                  <c:v>69.9792899408284</c:v>
                </c:pt>
                <c:pt idx="29262">
                  <c:v>70.4349112426035</c:v>
                </c:pt>
                <c:pt idx="29263">
                  <c:v>70.7781065088757</c:v>
                </c:pt>
                <c:pt idx="29264">
                  <c:v>71.0532544378698</c:v>
                </c:pt>
                <c:pt idx="29265">
                  <c:v>71.2573964497041</c:v>
                </c:pt>
                <c:pt idx="29266">
                  <c:v>71.4289940828402</c:v>
                </c:pt>
                <c:pt idx="29267">
                  <c:v>71.5532544378698</c:v>
                </c:pt>
                <c:pt idx="29268">
                  <c:v>71.6775147928994</c:v>
                </c:pt>
                <c:pt idx="29269">
                  <c:v>71.7485207100592</c:v>
                </c:pt>
                <c:pt idx="29270">
                  <c:v>71.8047337278106</c:v>
                </c:pt>
                <c:pt idx="29271">
                  <c:v>71.8343195266272</c:v>
                </c:pt>
                <c:pt idx="29272">
                  <c:v>71.8698224852071</c:v>
                </c:pt>
                <c:pt idx="29273">
                  <c:v>71.9704142011834</c:v>
                </c:pt>
                <c:pt idx="29274">
                  <c:v>72.0532544378698</c:v>
                </c:pt>
                <c:pt idx="29275">
                  <c:v>72.0798816568047</c:v>
                </c:pt>
                <c:pt idx="29276">
                  <c:v>72.0502958579882</c:v>
                </c:pt>
                <c:pt idx="29277">
                  <c:v>71.9349112426036</c:v>
                </c:pt>
                <c:pt idx="29278">
                  <c:v>71.7573964497042</c:v>
                </c:pt>
                <c:pt idx="29279">
                  <c:v>71.4970414201183</c:v>
                </c:pt>
                <c:pt idx="29280">
                  <c:v>71.1538461538462</c:v>
                </c:pt>
                <c:pt idx="29281">
                  <c:v>70.792899408284</c:v>
                </c:pt>
                <c:pt idx="29282">
                  <c:v>70.3786982248521</c:v>
                </c:pt>
                <c:pt idx="29283">
                  <c:v>69.9319526627219</c:v>
                </c:pt>
                <c:pt idx="29284">
                  <c:v>69.5118343195266</c:v>
                </c:pt>
                <c:pt idx="29285">
                  <c:v>69.1568047337278</c:v>
                </c:pt>
                <c:pt idx="29286">
                  <c:v>68.9023668639053</c:v>
                </c:pt>
                <c:pt idx="29287">
                  <c:v>68.6775147928994</c:v>
                </c:pt>
                <c:pt idx="29288">
                  <c:v>68.4674556213018</c:v>
                </c:pt>
                <c:pt idx="29289">
                  <c:v>68.2573964497042</c:v>
                </c:pt>
                <c:pt idx="29290">
                  <c:v>68.0147928994083</c:v>
                </c:pt>
                <c:pt idx="29291">
                  <c:v>67.7721893491124</c:v>
                </c:pt>
                <c:pt idx="29292">
                  <c:v>67.5295857988166</c:v>
                </c:pt>
                <c:pt idx="29293">
                  <c:v>67.2544378698225</c:v>
                </c:pt>
                <c:pt idx="29294">
                  <c:v>66.8846153846154</c:v>
                </c:pt>
                <c:pt idx="29295">
                  <c:v>66.4792899408284</c:v>
                </c:pt>
                <c:pt idx="29296">
                  <c:v>66.0384615384615</c:v>
                </c:pt>
                <c:pt idx="29297">
                  <c:v>65.5266272189349</c:v>
                </c:pt>
                <c:pt idx="29298">
                  <c:v>64.9556213017752</c:v>
                </c:pt>
                <c:pt idx="29299">
                  <c:v>64.2396449704142</c:v>
                </c:pt>
                <c:pt idx="29300">
                  <c:v>63.4852071005917</c:v>
                </c:pt>
                <c:pt idx="29301">
                  <c:v>62.698224852071</c:v>
                </c:pt>
                <c:pt idx="29302">
                  <c:v>61.9023668639053</c:v>
                </c:pt>
                <c:pt idx="29303">
                  <c:v>61.1360946745562</c:v>
                </c:pt>
                <c:pt idx="29304">
                  <c:v>60.3431952662722</c:v>
                </c:pt>
                <c:pt idx="29305">
                  <c:v>59.5177514792899</c:v>
                </c:pt>
                <c:pt idx="29306">
                  <c:v>58.6508875739645</c:v>
                </c:pt>
                <c:pt idx="29307">
                  <c:v>57.7100591715976</c:v>
                </c:pt>
                <c:pt idx="29308">
                  <c:v>56.7278106508875</c:v>
                </c:pt>
                <c:pt idx="29309">
                  <c:v>55.6834319526627</c:v>
                </c:pt>
                <c:pt idx="29310">
                  <c:v>54.5621301775148</c:v>
                </c:pt>
                <c:pt idx="29311">
                  <c:v>53.3136094674556</c:v>
                </c:pt>
                <c:pt idx="29312">
                  <c:v>51.9585798816568</c:v>
                </c:pt>
                <c:pt idx="29313">
                  <c:v>50.5355029585799</c:v>
                </c:pt>
                <c:pt idx="29314">
                  <c:v>49.0798816568047</c:v>
                </c:pt>
                <c:pt idx="29315">
                  <c:v>47.5710059171598</c:v>
                </c:pt>
                <c:pt idx="29316">
                  <c:v>46.0236686390532</c:v>
                </c:pt>
                <c:pt idx="29317">
                  <c:v>44.4585798816568</c:v>
                </c:pt>
                <c:pt idx="29318">
                  <c:v>42.8372781065089</c:v>
                </c:pt>
                <c:pt idx="29319">
                  <c:v>41.2159763313609</c:v>
                </c:pt>
                <c:pt idx="29320">
                  <c:v>39.6065088757396</c:v>
                </c:pt>
                <c:pt idx="29321">
                  <c:v>37.9437869822485</c:v>
                </c:pt>
                <c:pt idx="29322">
                  <c:v>36.2130177514793</c:v>
                </c:pt>
                <c:pt idx="29323">
                  <c:v>34.3846153846154</c:v>
                </c:pt>
                <c:pt idx="29324">
                  <c:v>32.4792899408284</c:v>
                </c:pt>
                <c:pt idx="29325">
                  <c:v>30.5798816568047</c:v>
                </c:pt>
                <c:pt idx="29326">
                  <c:v>28.594674556213</c:v>
                </c:pt>
                <c:pt idx="29327">
                  <c:v>26.5680473372781</c:v>
                </c:pt>
                <c:pt idx="29328">
                  <c:v>24.4704142011834</c:v>
                </c:pt>
                <c:pt idx="29329">
                  <c:v>22.3224852071006</c:v>
                </c:pt>
                <c:pt idx="29330">
                  <c:v>20.1479289940829</c:v>
                </c:pt>
                <c:pt idx="29331">
                  <c:v>17.9852071005917</c:v>
                </c:pt>
                <c:pt idx="29332">
                  <c:v>15.8491124260355</c:v>
                </c:pt>
                <c:pt idx="29333">
                  <c:v>13.7869822485207</c:v>
                </c:pt>
                <c:pt idx="29334">
                  <c:v>11.7810650887574</c:v>
                </c:pt>
                <c:pt idx="29335">
                  <c:v>9.87869822485208</c:v>
                </c:pt>
                <c:pt idx="29336">
                  <c:v>8.10650887573965</c:v>
                </c:pt>
                <c:pt idx="29337">
                  <c:v>6.52071005917161</c:v>
                </c:pt>
                <c:pt idx="29338">
                  <c:v>5.04142011834321</c:v>
                </c:pt>
                <c:pt idx="29339">
                  <c:v>3.67455621301776</c:v>
                </c:pt>
                <c:pt idx="29340">
                  <c:v>2.39940828402368</c:v>
                </c:pt>
                <c:pt idx="29341">
                  <c:v>1.24556213017752</c:v>
                </c:pt>
                <c:pt idx="29342">
                  <c:v>0.215976331360949</c:v>
                </c:pt>
                <c:pt idx="29343">
                  <c:v>-0.698224852071003</c:v>
                </c:pt>
                <c:pt idx="29344">
                  <c:v>-1.49408284023668</c:v>
                </c:pt>
                <c:pt idx="29345">
                  <c:v>-2.13609467455621</c:v>
                </c:pt>
                <c:pt idx="29346">
                  <c:v>-2.64497041420117</c:v>
                </c:pt>
                <c:pt idx="29347">
                  <c:v>-2.96745562130177</c:v>
                </c:pt>
                <c:pt idx="29348">
                  <c:v>-3.11242603550295</c:v>
                </c:pt>
                <c:pt idx="29349">
                  <c:v>-3.02366863905325</c:v>
                </c:pt>
                <c:pt idx="29350">
                  <c:v>-2.74852071005917</c:v>
                </c:pt>
                <c:pt idx="29351">
                  <c:v>-2.29289940828402</c:v>
                </c:pt>
                <c:pt idx="29352">
                  <c:v>-1.62721893491124</c:v>
                </c:pt>
                <c:pt idx="29353">
                  <c:v>-0.795857988165679</c:v>
                </c:pt>
                <c:pt idx="29354">
                  <c:v>0.233727810650889</c:v>
                </c:pt>
                <c:pt idx="29355">
                  <c:v>1.41715976331361</c:v>
                </c:pt>
                <c:pt idx="29356">
                  <c:v>2.77514792899408</c:v>
                </c:pt>
                <c:pt idx="29357">
                  <c:v>4.28402366863906</c:v>
                </c:pt>
                <c:pt idx="29358">
                  <c:v>5.88165680473373</c:v>
                </c:pt>
                <c:pt idx="29359">
                  <c:v>7.59171597633136</c:v>
                </c:pt>
                <c:pt idx="29360">
                  <c:v>9.42603550295858</c:v>
                </c:pt>
                <c:pt idx="29361">
                  <c:v>11.3372781065089</c:v>
                </c:pt>
                <c:pt idx="29362">
                  <c:v>13.301775147929</c:v>
                </c:pt>
                <c:pt idx="29363">
                  <c:v>15.3047337278107</c:v>
                </c:pt>
                <c:pt idx="29364">
                  <c:v>17.405325443787</c:v>
                </c:pt>
                <c:pt idx="29365">
                  <c:v>19.5887573964497</c:v>
                </c:pt>
                <c:pt idx="29366">
                  <c:v>21.8668639053254</c:v>
                </c:pt>
                <c:pt idx="29367">
                  <c:v>24.2248520710059</c:v>
                </c:pt>
                <c:pt idx="29368">
                  <c:v>26.6479289940828</c:v>
                </c:pt>
                <c:pt idx="29369">
                  <c:v>29.0887573964497</c:v>
                </c:pt>
                <c:pt idx="29370">
                  <c:v>31.5739644970414</c:v>
                </c:pt>
                <c:pt idx="29371">
                  <c:v>34.0562130177515</c:v>
                </c:pt>
                <c:pt idx="29372">
                  <c:v>36.5384615384615</c:v>
                </c:pt>
                <c:pt idx="29373">
                  <c:v>38.9822485207101</c:v>
                </c:pt>
                <c:pt idx="29374">
                  <c:v>41.3934911242604</c:v>
                </c:pt>
                <c:pt idx="29375">
                  <c:v>43.7603550295858</c:v>
                </c:pt>
                <c:pt idx="29376">
                  <c:v>46.1213017751479</c:v>
                </c:pt>
                <c:pt idx="29377">
                  <c:v>48.4585798816568</c:v>
                </c:pt>
                <c:pt idx="29378">
                  <c:v>50.7485207100592</c:v>
                </c:pt>
                <c:pt idx="29379">
                  <c:v>53.0029585798817</c:v>
                </c:pt>
                <c:pt idx="29380">
                  <c:v>55.2100591715977</c:v>
                </c:pt>
                <c:pt idx="29381">
                  <c:v>57.3668639053255</c:v>
                </c:pt>
                <c:pt idx="29382">
                  <c:v>59.4881656804734</c:v>
                </c:pt>
                <c:pt idx="29383">
                  <c:v>61.5650887573965</c:v>
                </c:pt>
                <c:pt idx="29384">
                  <c:v>63.6479289940828</c:v>
                </c:pt>
                <c:pt idx="29385">
                  <c:v>65.6804733727811</c:v>
                </c:pt>
                <c:pt idx="29386">
                  <c:v>67.6508875739645</c:v>
                </c:pt>
                <c:pt idx="29387">
                  <c:v>69.6065088757397</c:v>
                </c:pt>
                <c:pt idx="29388">
                  <c:v>71.5147928994083</c:v>
                </c:pt>
                <c:pt idx="29389">
                  <c:v>73.3431952662722</c:v>
                </c:pt>
                <c:pt idx="29390">
                  <c:v>75.0769230769231</c:v>
                </c:pt>
                <c:pt idx="29391">
                  <c:v>76.7426035502959</c:v>
                </c:pt>
                <c:pt idx="29392">
                  <c:v>78.3343195266272</c:v>
                </c:pt>
                <c:pt idx="29393">
                  <c:v>79.8313609467455</c:v>
                </c:pt>
                <c:pt idx="29394">
                  <c:v>81.2869822485207</c:v>
                </c:pt>
                <c:pt idx="29395">
                  <c:v>82.698224852071</c:v>
                </c:pt>
                <c:pt idx="29396">
                  <c:v>84.0443786982248</c:v>
                </c:pt>
                <c:pt idx="29397">
                  <c:v>85.292899408284</c:v>
                </c:pt>
                <c:pt idx="29398">
                  <c:v>86.4556213017752</c:v>
                </c:pt>
                <c:pt idx="29399">
                  <c:v>87.5591715976332</c:v>
                </c:pt>
                <c:pt idx="29400">
                  <c:v>88.6065088757396</c:v>
                </c:pt>
                <c:pt idx="29401">
                  <c:v>89.6005917159763</c:v>
                </c:pt>
                <c:pt idx="29402">
                  <c:v>90.5295857988166</c:v>
                </c:pt>
                <c:pt idx="29403">
                  <c:v>91.3846153846154</c:v>
                </c:pt>
                <c:pt idx="29404">
                  <c:v>92.1686390532545</c:v>
                </c:pt>
                <c:pt idx="29405">
                  <c:v>92.8727810650888</c:v>
                </c:pt>
                <c:pt idx="29406">
                  <c:v>93.5029585798817</c:v>
                </c:pt>
                <c:pt idx="29407">
                  <c:v>94.0443786982249</c:v>
                </c:pt>
                <c:pt idx="29408">
                  <c:v>94.4940828402367</c:v>
                </c:pt>
                <c:pt idx="29409">
                  <c:v>94.8639053254438</c:v>
                </c:pt>
                <c:pt idx="29410">
                  <c:v>95.1834319526627</c:v>
                </c:pt>
                <c:pt idx="29411">
                  <c:v>95.4704142011834</c:v>
                </c:pt>
                <c:pt idx="29412">
                  <c:v>95.707100591716</c:v>
                </c:pt>
                <c:pt idx="29413">
                  <c:v>95.8550295857988</c:v>
                </c:pt>
                <c:pt idx="29414">
                  <c:v>95.9260355029586</c:v>
                </c:pt>
                <c:pt idx="29415">
                  <c:v>95.9349112426036</c:v>
                </c:pt>
                <c:pt idx="29416">
                  <c:v>95.8550295857988</c:v>
                </c:pt>
                <c:pt idx="29417">
                  <c:v>95.6863905325444</c:v>
                </c:pt>
                <c:pt idx="29418">
                  <c:v>95.4349112426035</c:v>
                </c:pt>
                <c:pt idx="29419">
                  <c:v>95.112426035503</c:v>
                </c:pt>
                <c:pt idx="29420">
                  <c:v>94.6863905325444</c:v>
                </c:pt>
                <c:pt idx="29421">
                  <c:v>94.1775147928994</c:v>
                </c:pt>
                <c:pt idx="29422">
                  <c:v>93.594674556213</c:v>
                </c:pt>
                <c:pt idx="29423">
                  <c:v>92.9408284023669</c:v>
                </c:pt>
                <c:pt idx="29424">
                  <c:v>92.2248520710059</c:v>
                </c:pt>
                <c:pt idx="29425">
                  <c:v>91.4349112426035</c:v>
                </c:pt>
                <c:pt idx="29426">
                  <c:v>90.5650887573965</c:v>
                </c:pt>
                <c:pt idx="29427">
                  <c:v>89.5976331360947</c:v>
                </c:pt>
                <c:pt idx="29428">
                  <c:v>88.5325443786983</c:v>
                </c:pt>
                <c:pt idx="29429">
                  <c:v>87.3816568047338</c:v>
                </c:pt>
                <c:pt idx="29430">
                  <c:v>86.1804733727811</c:v>
                </c:pt>
                <c:pt idx="29431">
                  <c:v>84.9497041420119</c:v>
                </c:pt>
                <c:pt idx="29432">
                  <c:v>83.6804733727811</c:v>
                </c:pt>
                <c:pt idx="29433">
                  <c:v>82.3934911242604</c:v>
                </c:pt>
                <c:pt idx="29434">
                  <c:v>81.0769230769231</c:v>
                </c:pt>
                <c:pt idx="29435">
                  <c:v>79.7307692307692</c:v>
                </c:pt>
                <c:pt idx="29436">
                  <c:v>78.3313609467456</c:v>
                </c:pt>
                <c:pt idx="29437">
                  <c:v>76.8668639053255</c:v>
                </c:pt>
                <c:pt idx="29438">
                  <c:v>75.3609467455621</c:v>
                </c:pt>
                <c:pt idx="29439">
                  <c:v>73.8313609467456</c:v>
                </c:pt>
                <c:pt idx="29440">
                  <c:v>72.3076923076923</c:v>
                </c:pt>
                <c:pt idx="29441">
                  <c:v>70.792899408284</c:v>
                </c:pt>
                <c:pt idx="29442">
                  <c:v>69.3343195266272</c:v>
                </c:pt>
                <c:pt idx="29443">
                  <c:v>67.9023668639053</c:v>
                </c:pt>
                <c:pt idx="29444">
                  <c:v>66.4230769230769</c:v>
                </c:pt>
                <c:pt idx="29445">
                  <c:v>64.9408284023669</c:v>
                </c:pt>
                <c:pt idx="29446">
                  <c:v>63.4230769230769</c:v>
                </c:pt>
                <c:pt idx="29447">
                  <c:v>61.8816568047337</c:v>
                </c:pt>
                <c:pt idx="29448">
                  <c:v>60.2899408284024</c:v>
                </c:pt>
                <c:pt idx="29449">
                  <c:v>58.698224852071</c:v>
                </c:pt>
                <c:pt idx="29450">
                  <c:v>57.0739644970414</c:v>
                </c:pt>
                <c:pt idx="29451">
                  <c:v>55.4556213017752</c:v>
                </c:pt>
                <c:pt idx="29452">
                  <c:v>53.8698224852071</c:v>
                </c:pt>
                <c:pt idx="29453">
                  <c:v>52.3550295857988</c:v>
                </c:pt>
                <c:pt idx="29454">
                  <c:v>50.8816568047337</c:v>
                </c:pt>
                <c:pt idx="29455">
                  <c:v>49.4142011834319</c:v>
                </c:pt>
                <c:pt idx="29456">
                  <c:v>47.9201183431953</c:v>
                </c:pt>
                <c:pt idx="29457">
                  <c:v>46.4378698224852</c:v>
                </c:pt>
                <c:pt idx="29458">
                  <c:v>44.9082840236686</c:v>
                </c:pt>
                <c:pt idx="29459">
                  <c:v>43.3668639053254</c:v>
                </c:pt>
                <c:pt idx="29460">
                  <c:v>41.7781065088757</c:v>
                </c:pt>
                <c:pt idx="29461">
                  <c:v>40.2100591715976</c:v>
                </c:pt>
                <c:pt idx="29462">
                  <c:v>38.6242603550296</c:v>
                </c:pt>
                <c:pt idx="29463">
                  <c:v>37.0414201183432</c:v>
                </c:pt>
                <c:pt idx="29464">
                  <c:v>35.4497041420118</c:v>
                </c:pt>
                <c:pt idx="29465">
                  <c:v>33.8047337278106</c:v>
                </c:pt>
                <c:pt idx="29466">
                  <c:v>32.0621301775148</c:v>
                </c:pt>
                <c:pt idx="29467">
                  <c:v>30.2544378698225</c:v>
                </c:pt>
                <c:pt idx="29468">
                  <c:v>28.3905325443787</c:v>
                </c:pt>
                <c:pt idx="29469">
                  <c:v>26.491124260355</c:v>
                </c:pt>
                <c:pt idx="29470">
                  <c:v>24.6183431952663</c:v>
                </c:pt>
                <c:pt idx="29471">
                  <c:v>22.7840236686391</c:v>
                </c:pt>
                <c:pt idx="29472">
                  <c:v>21.0059171597633</c:v>
                </c:pt>
                <c:pt idx="29473">
                  <c:v>19.2544378698225</c:v>
                </c:pt>
                <c:pt idx="29474">
                  <c:v>17.5029585798817</c:v>
                </c:pt>
                <c:pt idx="29475">
                  <c:v>15.7455621301775</c:v>
                </c:pt>
                <c:pt idx="29476">
                  <c:v>14.0177514792899</c:v>
                </c:pt>
                <c:pt idx="29477">
                  <c:v>12.2751479289941</c:v>
                </c:pt>
                <c:pt idx="29478">
                  <c:v>10.5355029585799</c:v>
                </c:pt>
                <c:pt idx="29479">
                  <c:v>8.83727810650888</c:v>
                </c:pt>
                <c:pt idx="29480">
                  <c:v>7.18047337278106</c:v>
                </c:pt>
                <c:pt idx="29481">
                  <c:v>5.58579881656805</c:v>
                </c:pt>
                <c:pt idx="29482">
                  <c:v>4.06213017751479</c:v>
                </c:pt>
                <c:pt idx="29483">
                  <c:v>2.57692307692308</c:v>
                </c:pt>
                <c:pt idx="29484">
                  <c:v>1.19526627218935</c:v>
                </c:pt>
                <c:pt idx="29485">
                  <c:v>-0.124260355029586</c:v>
                </c:pt>
                <c:pt idx="29486">
                  <c:v>-1.31952662721894</c:v>
                </c:pt>
                <c:pt idx="29487">
                  <c:v>-2.39644970414201</c:v>
                </c:pt>
                <c:pt idx="29488">
                  <c:v>-3.34319526627219</c:v>
                </c:pt>
                <c:pt idx="29489">
                  <c:v>-4.18343195266272</c:v>
                </c:pt>
                <c:pt idx="29490">
                  <c:v>-4.8905325443787</c:v>
                </c:pt>
                <c:pt idx="29491">
                  <c:v>-5.42603550295858</c:v>
                </c:pt>
                <c:pt idx="29492">
                  <c:v>-5.79881656804734</c:v>
                </c:pt>
                <c:pt idx="29493">
                  <c:v>-6.02662721893491</c:v>
                </c:pt>
                <c:pt idx="29494">
                  <c:v>-6.11242603550296</c:v>
                </c:pt>
                <c:pt idx="29495">
                  <c:v>-6.05621301775148</c:v>
                </c:pt>
                <c:pt idx="29496">
                  <c:v>-5.86686390532544</c:v>
                </c:pt>
                <c:pt idx="29497">
                  <c:v>-5.56508875739645</c:v>
                </c:pt>
                <c:pt idx="29498">
                  <c:v>-5.12426035502959</c:v>
                </c:pt>
                <c:pt idx="29499">
                  <c:v>-4.55325443786982</c:v>
                </c:pt>
                <c:pt idx="29500">
                  <c:v>-3.84615384615385</c:v>
                </c:pt>
                <c:pt idx="29501">
                  <c:v>-3</c:v>
                </c:pt>
                <c:pt idx="29502">
                  <c:v>-2.0207100591716</c:v>
                </c:pt>
                <c:pt idx="29503">
                  <c:v>-0.905325443786982</c:v>
                </c:pt>
                <c:pt idx="29504">
                  <c:v>0.322485207100592</c:v>
                </c:pt>
                <c:pt idx="29505">
                  <c:v>1.61834319526627</c:v>
                </c:pt>
                <c:pt idx="29506">
                  <c:v>3.01183431952663</c:v>
                </c:pt>
                <c:pt idx="29507">
                  <c:v>4.4792899408284</c:v>
                </c:pt>
                <c:pt idx="29508">
                  <c:v>6.02662721893491</c:v>
                </c:pt>
                <c:pt idx="29509">
                  <c:v>7.68047337278107</c:v>
                </c:pt>
                <c:pt idx="29510">
                  <c:v>9.39644970414201</c:v>
                </c:pt>
                <c:pt idx="29511">
                  <c:v>11.189349112426</c:v>
                </c:pt>
                <c:pt idx="29512">
                  <c:v>13.085798816568</c:v>
                </c:pt>
                <c:pt idx="29513">
                  <c:v>15.0266272189349</c:v>
                </c:pt>
                <c:pt idx="29514">
                  <c:v>17.0207100591716</c:v>
                </c:pt>
                <c:pt idx="29515">
                  <c:v>19.0887573964497</c:v>
                </c:pt>
                <c:pt idx="29516">
                  <c:v>21.2011834319527</c:v>
                </c:pt>
                <c:pt idx="29517">
                  <c:v>23.3343195266272</c:v>
                </c:pt>
                <c:pt idx="29518">
                  <c:v>25.5177514792899</c:v>
                </c:pt>
                <c:pt idx="29519">
                  <c:v>27.7307692307692</c:v>
                </c:pt>
                <c:pt idx="29520">
                  <c:v>29.9674556213018</c:v>
                </c:pt>
                <c:pt idx="29521">
                  <c:v>32.2100591715976</c:v>
                </c:pt>
                <c:pt idx="29522">
                  <c:v>34.4349112426035</c:v>
                </c:pt>
                <c:pt idx="29523">
                  <c:v>36.6005917159763</c:v>
                </c:pt>
                <c:pt idx="29524">
                  <c:v>38.7396449704142</c:v>
                </c:pt>
                <c:pt idx="29525">
                  <c:v>40.8284023668639</c:v>
                </c:pt>
                <c:pt idx="29526">
                  <c:v>42.9112426035503</c:v>
                </c:pt>
                <c:pt idx="29527">
                  <c:v>44.9792899408284</c:v>
                </c:pt>
                <c:pt idx="29528">
                  <c:v>47.0118343195266</c:v>
                </c:pt>
                <c:pt idx="29529">
                  <c:v>49</c:v>
                </c:pt>
                <c:pt idx="29530">
                  <c:v>50.9349112426036</c:v>
                </c:pt>
                <c:pt idx="29531">
                  <c:v>52.7869822485207</c:v>
                </c:pt>
                <c:pt idx="29532">
                  <c:v>54.5769230769231</c:v>
                </c:pt>
                <c:pt idx="29533">
                  <c:v>56.3284023668639</c:v>
                </c:pt>
                <c:pt idx="29534">
                  <c:v>58.0650887573964</c:v>
                </c:pt>
                <c:pt idx="29535">
                  <c:v>59.7248520710059</c:v>
                </c:pt>
                <c:pt idx="29536">
                  <c:v>61.3579881656805</c:v>
                </c:pt>
                <c:pt idx="29537">
                  <c:v>62.905325443787</c:v>
                </c:pt>
                <c:pt idx="29538">
                  <c:v>64.3402366863905</c:v>
                </c:pt>
                <c:pt idx="29539">
                  <c:v>65.6686390532544</c:v>
                </c:pt>
                <c:pt idx="29540">
                  <c:v>66.8816568047337</c:v>
                </c:pt>
                <c:pt idx="29541">
                  <c:v>67.9822485207101</c:v>
                </c:pt>
                <c:pt idx="29542">
                  <c:v>69</c:v>
                </c:pt>
                <c:pt idx="29543">
                  <c:v>69.9408284023669</c:v>
                </c:pt>
                <c:pt idx="29544">
                  <c:v>70.7840236686391</c:v>
                </c:pt>
                <c:pt idx="29545">
                  <c:v>71.5414201183432</c:v>
                </c:pt>
                <c:pt idx="29546">
                  <c:v>72.1627218934911</c:v>
                </c:pt>
                <c:pt idx="29547">
                  <c:v>72.6508875739645</c:v>
                </c:pt>
                <c:pt idx="29548">
                  <c:v>73.0502958579882</c:v>
                </c:pt>
                <c:pt idx="29549">
                  <c:v>73.3934911242604</c:v>
                </c:pt>
                <c:pt idx="29550">
                  <c:v>73.6479289940828</c:v>
                </c:pt>
                <c:pt idx="29551">
                  <c:v>73.8195266272189</c:v>
                </c:pt>
                <c:pt idx="29552">
                  <c:v>73.905325443787</c:v>
                </c:pt>
                <c:pt idx="29553">
                  <c:v>73.8846153846154</c:v>
                </c:pt>
                <c:pt idx="29554">
                  <c:v>73.7633136094675</c:v>
                </c:pt>
                <c:pt idx="29555">
                  <c:v>73.5443786982249</c:v>
                </c:pt>
                <c:pt idx="29556">
                  <c:v>73.2544378698225</c:v>
                </c:pt>
                <c:pt idx="29557">
                  <c:v>72.9201183431953</c:v>
                </c:pt>
                <c:pt idx="29558">
                  <c:v>72.5029585798817</c:v>
                </c:pt>
                <c:pt idx="29559">
                  <c:v>72.0177514792899</c:v>
                </c:pt>
                <c:pt idx="29560">
                  <c:v>71.4171597633136</c:v>
                </c:pt>
                <c:pt idx="29561">
                  <c:v>70.715976331361</c:v>
                </c:pt>
                <c:pt idx="29562">
                  <c:v>69.896449704142</c:v>
                </c:pt>
                <c:pt idx="29563">
                  <c:v>69.0266272189349</c:v>
                </c:pt>
                <c:pt idx="29564">
                  <c:v>68.1005917159763</c:v>
                </c:pt>
                <c:pt idx="29565">
                  <c:v>67.1094674556213</c:v>
                </c:pt>
                <c:pt idx="29566">
                  <c:v>66.0798816568047</c:v>
                </c:pt>
                <c:pt idx="29567">
                  <c:v>65.008875739645</c:v>
                </c:pt>
                <c:pt idx="29568">
                  <c:v>63.8698224852071</c:v>
                </c:pt>
                <c:pt idx="29569">
                  <c:v>62.6656804733728</c:v>
                </c:pt>
                <c:pt idx="29570">
                  <c:v>61.4378698224852</c:v>
                </c:pt>
                <c:pt idx="29571">
                  <c:v>60.1775147928994</c:v>
                </c:pt>
                <c:pt idx="29572">
                  <c:v>58.9615384615385</c:v>
                </c:pt>
                <c:pt idx="29573">
                  <c:v>57.792899408284</c:v>
                </c:pt>
                <c:pt idx="29574">
                  <c:v>56.6597633136095</c:v>
                </c:pt>
                <c:pt idx="29575">
                  <c:v>55.5059171597633</c:v>
                </c:pt>
                <c:pt idx="29576">
                  <c:v>54.2869822485207</c:v>
                </c:pt>
                <c:pt idx="29577">
                  <c:v>53.0621301775148</c:v>
                </c:pt>
                <c:pt idx="29578">
                  <c:v>51.8668639053254</c:v>
                </c:pt>
                <c:pt idx="29579">
                  <c:v>50.7159763313609</c:v>
                </c:pt>
                <c:pt idx="29580">
                  <c:v>49.603550295858</c:v>
                </c:pt>
                <c:pt idx="29581">
                  <c:v>48.5443786982248</c:v>
                </c:pt>
                <c:pt idx="29582">
                  <c:v>47.5355029585799</c:v>
                </c:pt>
                <c:pt idx="29583">
                  <c:v>46.5295857988166</c:v>
                </c:pt>
                <c:pt idx="29584">
                  <c:v>45.5680473372781</c:v>
                </c:pt>
                <c:pt idx="29585">
                  <c:v>44.6153846153846</c:v>
                </c:pt>
                <c:pt idx="29586">
                  <c:v>43.7041420118343</c:v>
                </c:pt>
                <c:pt idx="29587">
                  <c:v>42.8639053254438</c:v>
                </c:pt>
                <c:pt idx="29588">
                  <c:v>42.1420118343195</c:v>
                </c:pt>
                <c:pt idx="29589">
                  <c:v>41.5236686390533</c:v>
                </c:pt>
                <c:pt idx="29590">
                  <c:v>40.9674556213018</c:v>
                </c:pt>
                <c:pt idx="29591">
                  <c:v>40.4349112426036</c:v>
                </c:pt>
                <c:pt idx="29592">
                  <c:v>39.9467455621302</c:v>
                </c:pt>
                <c:pt idx="29593">
                  <c:v>39.5118343195266</c:v>
                </c:pt>
                <c:pt idx="29594">
                  <c:v>39.1331360946745</c:v>
                </c:pt>
                <c:pt idx="29595">
                  <c:v>38.801775147929</c:v>
                </c:pt>
                <c:pt idx="29596">
                  <c:v>38.5</c:v>
                </c:pt>
                <c:pt idx="29597">
                  <c:v>38.2307692307692</c:v>
                </c:pt>
                <c:pt idx="29598">
                  <c:v>37.9556213017751</c:v>
                </c:pt>
                <c:pt idx="29599">
                  <c:v>37.6745562130177</c:v>
                </c:pt>
                <c:pt idx="29600">
                  <c:v>37.4023668639053</c:v>
                </c:pt>
                <c:pt idx="29601">
                  <c:v>37.1597633136095</c:v>
                </c:pt>
                <c:pt idx="29602">
                  <c:v>36.991124260355</c:v>
                </c:pt>
                <c:pt idx="29603">
                  <c:v>36.9082840236686</c:v>
                </c:pt>
                <c:pt idx="29604">
                  <c:v>36.8609467455621</c:v>
                </c:pt>
                <c:pt idx="29605">
                  <c:v>36.810650887574</c:v>
                </c:pt>
                <c:pt idx="29606">
                  <c:v>36.7751479289941</c:v>
                </c:pt>
                <c:pt idx="29607">
                  <c:v>36.7455621301775</c:v>
                </c:pt>
                <c:pt idx="29608">
                  <c:v>36.698224852071</c:v>
                </c:pt>
                <c:pt idx="29609">
                  <c:v>36.6834319526627</c:v>
                </c:pt>
                <c:pt idx="29610">
                  <c:v>36.6715976331361</c:v>
                </c:pt>
                <c:pt idx="29611">
                  <c:v>36.6775147928994</c:v>
                </c:pt>
                <c:pt idx="29612">
                  <c:v>36.6923076923077</c:v>
                </c:pt>
                <c:pt idx="29613">
                  <c:v>36.6597633136095</c:v>
                </c:pt>
                <c:pt idx="29614">
                  <c:v>36.5473372781065</c:v>
                </c:pt>
                <c:pt idx="29615">
                  <c:v>36.3609467455621</c:v>
                </c:pt>
                <c:pt idx="29616">
                  <c:v>36.0739644970414</c:v>
                </c:pt>
                <c:pt idx="29617">
                  <c:v>35.7869822485207</c:v>
                </c:pt>
                <c:pt idx="29618">
                  <c:v>35.4822485207101</c:v>
                </c:pt>
                <c:pt idx="29619">
                  <c:v>35.1213017751479</c:v>
                </c:pt>
                <c:pt idx="29620">
                  <c:v>34.7248520710059</c:v>
                </c:pt>
                <c:pt idx="29621">
                  <c:v>34.3224852071006</c:v>
                </c:pt>
                <c:pt idx="29622">
                  <c:v>33.9319526627219</c:v>
                </c:pt>
                <c:pt idx="29623">
                  <c:v>33.5384615384615</c:v>
                </c:pt>
                <c:pt idx="29624">
                  <c:v>33.1360946745562</c:v>
                </c:pt>
                <c:pt idx="29625">
                  <c:v>32.7485207100592</c:v>
                </c:pt>
                <c:pt idx="29626">
                  <c:v>32.3816568047337</c:v>
                </c:pt>
                <c:pt idx="29627">
                  <c:v>32.0443786982249</c:v>
                </c:pt>
                <c:pt idx="29628">
                  <c:v>31.7218934911243</c:v>
                </c:pt>
                <c:pt idx="29629">
                  <c:v>31.4201183431953</c:v>
                </c:pt>
                <c:pt idx="29630">
                  <c:v>31.1094674556213</c:v>
                </c:pt>
                <c:pt idx="29631">
                  <c:v>30.7899408284024</c:v>
                </c:pt>
                <c:pt idx="29632">
                  <c:v>30.4852071005917</c:v>
                </c:pt>
                <c:pt idx="29633">
                  <c:v>30.2041420118343</c:v>
                </c:pt>
                <c:pt idx="29634">
                  <c:v>29.9437869822485</c:v>
                </c:pt>
                <c:pt idx="29635">
                  <c:v>29.7011834319527</c:v>
                </c:pt>
                <c:pt idx="29636">
                  <c:v>29.508875739645</c:v>
                </c:pt>
                <c:pt idx="29637">
                  <c:v>29.3698224852071</c:v>
                </c:pt>
                <c:pt idx="29638">
                  <c:v>29.2869822485207</c:v>
                </c:pt>
                <c:pt idx="29639">
                  <c:v>29.2781065088757</c:v>
                </c:pt>
                <c:pt idx="29640">
                  <c:v>29.3550295857988</c:v>
                </c:pt>
                <c:pt idx="29641">
                  <c:v>29.4763313609467</c:v>
                </c:pt>
                <c:pt idx="29642">
                  <c:v>29.6834319526627</c:v>
                </c:pt>
                <c:pt idx="29643">
                  <c:v>29.9556213017751</c:v>
                </c:pt>
                <c:pt idx="29644">
                  <c:v>30.3224852071006</c:v>
                </c:pt>
                <c:pt idx="29645">
                  <c:v>30.7810650887574</c:v>
                </c:pt>
                <c:pt idx="29646">
                  <c:v>31.3195266272189</c:v>
                </c:pt>
                <c:pt idx="29647">
                  <c:v>31.9467455621302</c:v>
                </c:pt>
                <c:pt idx="29648">
                  <c:v>32.6301775147929</c:v>
                </c:pt>
                <c:pt idx="29649">
                  <c:v>33.3668639053254</c:v>
                </c:pt>
                <c:pt idx="29650">
                  <c:v>34.1656804733728</c:v>
                </c:pt>
                <c:pt idx="29651">
                  <c:v>35.0029585798817</c:v>
                </c:pt>
                <c:pt idx="29652">
                  <c:v>35.887573964497</c:v>
                </c:pt>
                <c:pt idx="29653">
                  <c:v>36.8491124260355</c:v>
                </c:pt>
                <c:pt idx="29654">
                  <c:v>37.887573964497</c:v>
                </c:pt>
                <c:pt idx="29655">
                  <c:v>38.9822485207101</c:v>
                </c:pt>
                <c:pt idx="29656">
                  <c:v>40.1568047337278</c:v>
                </c:pt>
                <c:pt idx="29657">
                  <c:v>41.4585798816568</c:v>
                </c:pt>
                <c:pt idx="29658">
                  <c:v>42.8579881656805</c:v>
                </c:pt>
                <c:pt idx="29659">
                  <c:v>44.3284023668639</c:v>
                </c:pt>
                <c:pt idx="29660">
                  <c:v>45.8639053254438</c:v>
                </c:pt>
                <c:pt idx="29661">
                  <c:v>47.4289940828402</c:v>
                </c:pt>
                <c:pt idx="29662">
                  <c:v>48.9970414201183</c:v>
                </c:pt>
                <c:pt idx="29663">
                  <c:v>50.6005917159763</c:v>
                </c:pt>
                <c:pt idx="29664">
                  <c:v>52.2337278106509</c:v>
                </c:pt>
                <c:pt idx="29665">
                  <c:v>53.9171597633136</c:v>
                </c:pt>
                <c:pt idx="29666">
                  <c:v>55.5857988165681</c:v>
                </c:pt>
                <c:pt idx="29667">
                  <c:v>57.2958579881657</c:v>
                </c:pt>
                <c:pt idx="29668">
                  <c:v>59.0414201183432</c:v>
                </c:pt>
                <c:pt idx="29669">
                  <c:v>60.801775147929</c:v>
                </c:pt>
                <c:pt idx="29670">
                  <c:v>62.5295857988166</c:v>
                </c:pt>
                <c:pt idx="29671">
                  <c:v>64.2307692307693</c:v>
                </c:pt>
                <c:pt idx="29672">
                  <c:v>65.9260355029586</c:v>
                </c:pt>
                <c:pt idx="29673">
                  <c:v>67.5769230769231</c:v>
                </c:pt>
                <c:pt idx="29674">
                  <c:v>69.1923076923077</c:v>
                </c:pt>
                <c:pt idx="29675">
                  <c:v>70.7988165680473</c:v>
                </c:pt>
                <c:pt idx="29676">
                  <c:v>72.3934911242604</c:v>
                </c:pt>
                <c:pt idx="29677">
                  <c:v>73.9408284023669</c:v>
                </c:pt>
                <c:pt idx="29678">
                  <c:v>75.4142011834319</c:v>
                </c:pt>
                <c:pt idx="29679">
                  <c:v>76.7721893491124</c:v>
                </c:pt>
                <c:pt idx="29680">
                  <c:v>78.0295857988166</c:v>
                </c:pt>
                <c:pt idx="29681">
                  <c:v>79.1745562130177</c:v>
                </c:pt>
                <c:pt idx="29682">
                  <c:v>80.1923076923077</c:v>
                </c:pt>
                <c:pt idx="29683">
                  <c:v>81.0147928994083</c:v>
                </c:pt>
                <c:pt idx="29684">
                  <c:v>81.707100591716</c:v>
                </c:pt>
                <c:pt idx="29685">
                  <c:v>82.2781065088757</c:v>
                </c:pt>
                <c:pt idx="29686">
                  <c:v>82.7514792899408</c:v>
                </c:pt>
                <c:pt idx="29687">
                  <c:v>83.1686390532544</c:v>
                </c:pt>
                <c:pt idx="29688">
                  <c:v>83.5384615384615</c:v>
                </c:pt>
                <c:pt idx="29689">
                  <c:v>83.8165680473373</c:v>
                </c:pt>
                <c:pt idx="29690">
                  <c:v>84.0147928994083</c:v>
                </c:pt>
                <c:pt idx="29691">
                  <c:v>84.0976331360947</c:v>
                </c:pt>
                <c:pt idx="29692">
                  <c:v>84.1094674556213</c:v>
                </c:pt>
                <c:pt idx="29693">
                  <c:v>84.0266272189349</c:v>
                </c:pt>
                <c:pt idx="29694">
                  <c:v>83.8550295857988</c:v>
                </c:pt>
                <c:pt idx="29695">
                  <c:v>83.603550295858</c:v>
                </c:pt>
                <c:pt idx="29696">
                  <c:v>83.3284023668639</c:v>
                </c:pt>
                <c:pt idx="29697">
                  <c:v>83.0118343195266</c:v>
                </c:pt>
                <c:pt idx="29698">
                  <c:v>82.6390532544379</c:v>
                </c:pt>
                <c:pt idx="29699">
                  <c:v>82.2100591715976</c:v>
                </c:pt>
                <c:pt idx="29700">
                  <c:v>81.7278106508875</c:v>
                </c:pt>
                <c:pt idx="29701">
                  <c:v>81.1508875739645</c:v>
                </c:pt>
                <c:pt idx="29702">
                  <c:v>80.4704142011834</c:v>
                </c:pt>
                <c:pt idx="29703">
                  <c:v>79.7426035502958</c:v>
                </c:pt>
                <c:pt idx="29704">
                  <c:v>78.9970414201183</c:v>
                </c:pt>
                <c:pt idx="29705">
                  <c:v>78.2662721893491</c:v>
                </c:pt>
                <c:pt idx="29706">
                  <c:v>77.5147928994083</c:v>
                </c:pt>
                <c:pt idx="29707">
                  <c:v>76.7248520710059</c:v>
                </c:pt>
                <c:pt idx="29708">
                  <c:v>75.9378698224852</c:v>
                </c:pt>
                <c:pt idx="29709">
                  <c:v>75.1568047337278</c:v>
                </c:pt>
                <c:pt idx="29710">
                  <c:v>74.3431952662722</c:v>
                </c:pt>
                <c:pt idx="29711">
                  <c:v>73.5059171597633</c:v>
                </c:pt>
                <c:pt idx="29712">
                  <c:v>72.6479289940828</c:v>
                </c:pt>
                <c:pt idx="29713">
                  <c:v>71.7307692307692</c:v>
                </c:pt>
                <c:pt idx="29714">
                  <c:v>70.7455621301775</c:v>
                </c:pt>
                <c:pt idx="29715">
                  <c:v>69.7278106508876</c:v>
                </c:pt>
                <c:pt idx="29716">
                  <c:v>68.6508875739645</c:v>
                </c:pt>
                <c:pt idx="29717">
                  <c:v>67.5266272189349</c:v>
                </c:pt>
                <c:pt idx="29718">
                  <c:v>66.3727810650888</c:v>
                </c:pt>
                <c:pt idx="29719">
                  <c:v>65.1952662721893</c:v>
                </c:pt>
                <c:pt idx="29720">
                  <c:v>63.9940828402367</c:v>
                </c:pt>
                <c:pt idx="29721">
                  <c:v>62.7544378698225</c:v>
                </c:pt>
                <c:pt idx="29722">
                  <c:v>61.4230769230769</c:v>
                </c:pt>
                <c:pt idx="29723">
                  <c:v>60.0355029585799</c:v>
                </c:pt>
                <c:pt idx="29724">
                  <c:v>58.5621301775148</c:v>
                </c:pt>
                <c:pt idx="29725">
                  <c:v>57.0177514792899</c:v>
                </c:pt>
                <c:pt idx="29726">
                  <c:v>55.4526627218935</c:v>
                </c:pt>
                <c:pt idx="29727">
                  <c:v>53.8816568047337</c:v>
                </c:pt>
                <c:pt idx="29728">
                  <c:v>52.2869822485207</c:v>
                </c:pt>
                <c:pt idx="29729">
                  <c:v>50.6656804733728</c:v>
                </c:pt>
                <c:pt idx="29730">
                  <c:v>49.0059171597633</c:v>
                </c:pt>
                <c:pt idx="29731">
                  <c:v>47.2958579881657</c:v>
                </c:pt>
                <c:pt idx="29732">
                  <c:v>45.5650887573964</c:v>
                </c:pt>
                <c:pt idx="29733">
                  <c:v>43.8431952662722</c:v>
                </c:pt>
                <c:pt idx="29734">
                  <c:v>42.0887573964497</c:v>
                </c:pt>
                <c:pt idx="29735">
                  <c:v>40.3757396449704</c:v>
                </c:pt>
                <c:pt idx="29736">
                  <c:v>38.6449704142012</c:v>
                </c:pt>
                <c:pt idx="29737">
                  <c:v>36.9230769230769</c:v>
                </c:pt>
                <c:pt idx="29738">
                  <c:v>35.1834319526627</c:v>
                </c:pt>
                <c:pt idx="29739">
                  <c:v>33.4378698224852</c:v>
                </c:pt>
                <c:pt idx="29740">
                  <c:v>31.7248520710059</c:v>
                </c:pt>
                <c:pt idx="29741">
                  <c:v>30.0384615384615</c:v>
                </c:pt>
                <c:pt idx="29742">
                  <c:v>28.4082840236686</c:v>
                </c:pt>
                <c:pt idx="29743">
                  <c:v>26.8224852071006</c:v>
                </c:pt>
                <c:pt idx="29744">
                  <c:v>25.2307692307692</c:v>
                </c:pt>
                <c:pt idx="29745">
                  <c:v>23.6213017751479</c:v>
                </c:pt>
                <c:pt idx="29746">
                  <c:v>21.9970414201183</c:v>
                </c:pt>
                <c:pt idx="29747">
                  <c:v>20.3609467455621</c:v>
                </c:pt>
                <c:pt idx="29748">
                  <c:v>18.7544378698225</c:v>
                </c:pt>
                <c:pt idx="29749">
                  <c:v>17.1627218934911</c:v>
                </c:pt>
                <c:pt idx="29750">
                  <c:v>15.6183431952663</c:v>
                </c:pt>
                <c:pt idx="29751">
                  <c:v>14.1449704142012</c:v>
                </c:pt>
                <c:pt idx="29752">
                  <c:v>12.6834319526627</c:v>
                </c:pt>
                <c:pt idx="29753">
                  <c:v>11.2485207100592</c:v>
                </c:pt>
                <c:pt idx="29754">
                  <c:v>9.85207100591716</c:v>
                </c:pt>
                <c:pt idx="29755">
                  <c:v>8.44970414201184</c:v>
                </c:pt>
                <c:pt idx="29756">
                  <c:v>7.03254437869822</c:v>
                </c:pt>
                <c:pt idx="29757">
                  <c:v>5.67159763313609</c:v>
                </c:pt>
                <c:pt idx="29758">
                  <c:v>4.34615384615385</c:v>
                </c:pt>
                <c:pt idx="29759">
                  <c:v>3.05325443786982</c:v>
                </c:pt>
                <c:pt idx="29760">
                  <c:v>1.85207100591716</c:v>
                </c:pt>
                <c:pt idx="29761">
                  <c:v>0.668639053254438</c:v>
                </c:pt>
                <c:pt idx="29762">
                  <c:v>-0.437869822485206</c:v>
                </c:pt>
                <c:pt idx="29763">
                  <c:v>-1.48224852071006</c:v>
                </c:pt>
                <c:pt idx="29764">
                  <c:v>-2.44378698224852</c:v>
                </c:pt>
                <c:pt idx="29765">
                  <c:v>-3.31656804733728</c:v>
                </c:pt>
                <c:pt idx="29766">
                  <c:v>-4.14792899408284</c:v>
                </c:pt>
                <c:pt idx="29767">
                  <c:v>-4.94674556213018</c:v>
                </c:pt>
                <c:pt idx="29768">
                  <c:v>-5.71005917159763</c:v>
                </c:pt>
                <c:pt idx="29769">
                  <c:v>-6.38757396449704</c:v>
                </c:pt>
                <c:pt idx="29770">
                  <c:v>-6.98224852071006</c:v>
                </c:pt>
                <c:pt idx="29771">
                  <c:v>-7.49408284023669</c:v>
                </c:pt>
                <c:pt idx="29772">
                  <c:v>-7.92011834319527</c:v>
                </c:pt>
                <c:pt idx="29773">
                  <c:v>-8.28402366863906</c:v>
                </c:pt>
                <c:pt idx="29774">
                  <c:v>-8.60650887573965</c:v>
                </c:pt>
                <c:pt idx="29775">
                  <c:v>-8.85798816568047</c:v>
                </c:pt>
                <c:pt idx="29776">
                  <c:v>-9.05325443786982</c:v>
                </c:pt>
                <c:pt idx="29777">
                  <c:v>-9.22189349112426</c:v>
                </c:pt>
                <c:pt idx="29778">
                  <c:v>-9.37278106508876</c:v>
                </c:pt>
                <c:pt idx="29779">
                  <c:v>-9.48816568047337</c:v>
                </c:pt>
                <c:pt idx="29780">
                  <c:v>-9.55029585798817</c:v>
                </c:pt>
                <c:pt idx="29781">
                  <c:v>-9.51479289940828</c:v>
                </c:pt>
                <c:pt idx="29782">
                  <c:v>-9.40236686390533</c:v>
                </c:pt>
                <c:pt idx="29783">
                  <c:v>-9.29881656804734</c:v>
                </c:pt>
                <c:pt idx="29784">
                  <c:v>-9.14792899408284</c:v>
                </c:pt>
                <c:pt idx="29785">
                  <c:v>-8.96745562130178</c:v>
                </c:pt>
                <c:pt idx="29786">
                  <c:v>-8.78994082840237</c:v>
                </c:pt>
                <c:pt idx="29787">
                  <c:v>-8.55917159763314</c:v>
                </c:pt>
                <c:pt idx="29788">
                  <c:v>-8.28994082840237</c:v>
                </c:pt>
                <c:pt idx="29789">
                  <c:v>-7.97041420118343</c:v>
                </c:pt>
                <c:pt idx="29790">
                  <c:v>-7.61242603550296</c:v>
                </c:pt>
                <c:pt idx="29791">
                  <c:v>-7.18934911242604</c:v>
                </c:pt>
                <c:pt idx="29792">
                  <c:v>-6.69230769230769</c:v>
                </c:pt>
                <c:pt idx="29793">
                  <c:v>-6.12426035502959</c:v>
                </c:pt>
                <c:pt idx="29794">
                  <c:v>-5.50295857988166</c:v>
                </c:pt>
                <c:pt idx="29795">
                  <c:v>-4.86094674556213</c:v>
                </c:pt>
                <c:pt idx="29796">
                  <c:v>-4.14792899408284</c:v>
                </c:pt>
                <c:pt idx="29797">
                  <c:v>-3.39644970414201</c:v>
                </c:pt>
                <c:pt idx="29798">
                  <c:v>-2.58284023668639</c:v>
                </c:pt>
                <c:pt idx="29799">
                  <c:v>-1.65976331360947</c:v>
                </c:pt>
                <c:pt idx="29800">
                  <c:v>-0.644970414201184</c:v>
                </c:pt>
                <c:pt idx="29801">
                  <c:v>0.420118343195267</c:v>
                </c:pt>
                <c:pt idx="29802">
                  <c:v>1.53254437869822</c:v>
                </c:pt>
                <c:pt idx="29803">
                  <c:v>2.70118343195266</c:v>
                </c:pt>
                <c:pt idx="29804">
                  <c:v>3.96153846153846</c:v>
                </c:pt>
                <c:pt idx="29805">
                  <c:v>5.29289940828402</c:v>
                </c:pt>
                <c:pt idx="29806">
                  <c:v>6.67751479289941</c:v>
                </c:pt>
                <c:pt idx="29807">
                  <c:v>8.11242603550296</c:v>
                </c:pt>
                <c:pt idx="29808">
                  <c:v>9.6301775147929</c:v>
                </c:pt>
                <c:pt idx="29809">
                  <c:v>11.2278106508876</c:v>
                </c:pt>
                <c:pt idx="29810">
                  <c:v>12.8905325443787</c:v>
                </c:pt>
                <c:pt idx="29811">
                  <c:v>14.6005917159763</c:v>
                </c:pt>
                <c:pt idx="29812">
                  <c:v>16.3431952662722</c:v>
                </c:pt>
                <c:pt idx="29813">
                  <c:v>18.103550295858</c:v>
                </c:pt>
                <c:pt idx="29814">
                  <c:v>19.8786982248521</c:v>
                </c:pt>
                <c:pt idx="29815">
                  <c:v>21.6597633136095</c:v>
                </c:pt>
                <c:pt idx="29816">
                  <c:v>23.4408284023669</c:v>
                </c:pt>
                <c:pt idx="29817">
                  <c:v>25.1804733727811</c:v>
                </c:pt>
                <c:pt idx="29818">
                  <c:v>26.8846153846154</c:v>
                </c:pt>
                <c:pt idx="29819">
                  <c:v>28.5532544378698</c:v>
                </c:pt>
                <c:pt idx="29820">
                  <c:v>30.1597633136095</c:v>
                </c:pt>
                <c:pt idx="29821">
                  <c:v>31.707100591716</c:v>
                </c:pt>
                <c:pt idx="29822">
                  <c:v>33.2159763313609</c:v>
                </c:pt>
                <c:pt idx="29823">
                  <c:v>34.6952662721893</c:v>
                </c:pt>
                <c:pt idx="29824">
                  <c:v>36.1242603550296</c:v>
                </c:pt>
                <c:pt idx="29825">
                  <c:v>37.4822485207101</c:v>
                </c:pt>
                <c:pt idx="29826">
                  <c:v>38.7603550295858</c:v>
                </c:pt>
                <c:pt idx="29827">
                  <c:v>39.9792899408284</c:v>
                </c:pt>
                <c:pt idx="29828">
                  <c:v>41.1213017751479</c:v>
                </c:pt>
                <c:pt idx="29829">
                  <c:v>42.2041420118343</c:v>
                </c:pt>
                <c:pt idx="29830">
                  <c:v>43.2189349112426</c:v>
                </c:pt>
                <c:pt idx="29831">
                  <c:v>44.1360946745562</c:v>
                </c:pt>
                <c:pt idx="29832">
                  <c:v>44.9792899408284</c:v>
                </c:pt>
                <c:pt idx="29833">
                  <c:v>45.7514792899408</c:v>
                </c:pt>
                <c:pt idx="29834">
                  <c:v>46.4260355029586</c:v>
                </c:pt>
                <c:pt idx="29835">
                  <c:v>46.9556213017752</c:v>
                </c:pt>
                <c:pt idx="29836">
                  <c:v>47.3520710059172</c:v>
                </c:pt>
                <c:pt idx="29837">
                  <c:v>47.6449704142012</c:v>
                </c:pt>
                <c:pt idx="29838">
                  <c:v>47.8313609467456</c:v>
                </c:pt>
                <c:pt idx="29839">
                  <c:v>47.9171597633136</c:v>
                </c:pt>
                <c:pt idx="29840">
                  <c:v>47.9082840236686</c:v>
                </c:pt>
                <c:pt idx="29841">
                  <c:v>47.8254437869823</c:v>
                </c:pt>
                <c:pt idx="29842">
                  <c:v>47.6715976331361</c:v>
                </c:pt>
                <c:pt idx="29843">
                  <c:v>47.4497041420119</c:v>
                </c:pt>
                <c:pt idx="29844">
                  <c:v>47.1479289940829</c:v>
                </c:pt>
                <c:pt idx="29845">
                  <c:v>46.7662721893491</c:v>
                </c:pt>
                <c:pt idx="29846">
                  <c:v>46.3402366863905</c:v>
                </c:pt>
                <c:pt idx="29847">
                  <c:v>45.8727810650888</c:v>
                </c:pt>
                <c:pt idx="29848">
                  <c:v>45.3520710059172</c:v>
                </c:pt>
                <c:pt idx="29849">
                  <c:v>44.7840236686391</c:v>
                </c:pt>
                <c:pt idx="29850">
                  <c:v>44.1568047337278</c:v>
                </c:pt>
                <c:pt idx="29851">
                  <c:v>43.4644970414201</c:v>
                </c:pt>
                <c:pt idx="29852">
                  <c:v>42.7159763313609</c:v>
                </c:pt>
                <c:pt idx="29853">
                  <c:v>41.914201183432</c:v>
                </c:pt>
                <c:pt idx="29854">
                  <c:v>41.0591715976332</c:v>
                </c:pt>
                <c:pt idx="29855">
                  <c:v>40.1272189349112</c:v>
                </c:pt>
                <c:pt idx="29856">
                  <c:v>39.112426035503</c:v>
                </c:pt>
                <c:pt idx="29857">
                  <c:v>38.0798816568047</c:v>
                </c:pt>
                <c:pt idx="29858">
                  <c:v>37.0177514792899</c:v>
                </c:pt>
                <c:pt idx="29859">
                  <c:v>35.9023668639053</c:v>
                </c:pt>
                <c:pt idx="29860">
                  <c:v>34.7514792899408</c:v>
                </c:pt>
                <c:pt idx="29861">
                  <c:v>33.6390532544379</c:v>
                </c:pt>
                <c:pt idx="29862">
                  <c:v>32.5266272189349</c:v>
                </c:pt>
                <c:pt idx="29863">
                  <c:v>31.4201183431953</c:v>
                </c:pt>
                <c:pt idx="29864">
                  <c:v>30.3313609467456</c:v>
                </c:pt>
                <c:pt idx="29865">
                  <c:v>29.2573964497041</c:v>
                </c:pt>
                <c:pt idx="29866">
                  <c:v>28.1745562130177</c:v>
                </c:pt>
                <c:pt idx="29867">
                  <c:v>27.0295857988166</c:v>
                </c:pt>
                <c:pt idx="29868">
                  <c:v>25.8372781065089</c:v>
                </c:pt>
                <c:pt idx="29869">
                  <c:v>24.6360946745562</c:v>
                </c:pt>
                <c:pt idx="29870">
                  <c:v>23.4289940828402</c:v>
                </c:pt>
                <c:pt idx="29871">
                  <c:v>22.2218934911243</c:v>
                </c:pt>
                <c:pt idx="29872">
                  <c:v>21.0384615384615</c:v>
                </c:pt>
                <c:pt idx="29873">
                  <c:v>19.8786982248521</c:v>
                </c:pt>
                <c:pt idx="29874">
                  <c:v>18.7100591715976</c:v>
                </c:pt>
                <c:pt idx="29875">
                  <c:v>17.5443786982249</c:v>
                </c:pt>
                <c:pt idx="29876">
                  <c:v>16.4082840236686</c:v>
                </c:pt>
                <c:pt idx="29877">
                  <c:v>15.310650887574</c:v>
                </c:pt>
                <c:pt idx="29878">
                  <c:v>14.2721893491124</c:v>
                </c:pt>
                <c:pt idx="29879">
                  <c:v>13.3047337278106</c:v>
                </c:pt>
                <c:pt idx="29880">
                  <c:v>12.4585798816568</c:v>
                </c:pt>
                <c:pt idx="29881">
                  <c:v>11.7278106508876</c:v>
                </c:pt>
                <c:pt idx="29882">
                  <c:v>11.0887573964497</c:v>
                </c:pt>
                <c:pt idx="29883">
                  <c:v>10.5147928994083</c:v>
                </c:pt>
                <c:pt idx="29884">
                  <c:v>10.0059171597633</c:v>
                </c:pt>
                <c:pt idx="29885">
                  <c:v>9.54733727810651</c:v>
                </c:pt>
                <c:pt idx="29886">
                  <c:v>9.12130177514793</c:v>
                </c:pt>
                <c:pt idx="29887">
                  <c:v>8.7396449704142</c:v>
                </c:pt>
                <c:pt idx="29888">
                  <c:v>8.42899408284024</c:v>
                </c:pt>
                <c:pt idx="29889">
                  <c:v>8.15680473372781</c:v>
                </c:pt>
                <c:pt idx="29890">
                  <c:v>7.92603550295858</c:v>
                </c:pt>
                <c:pt idx="29891">
                  <c:v>7.73668639053255</c:v>
                </c:pt>
                <c:pt idx="29892">
                  <c:v>7.6094674556213</c:v>
                </c:pt>
                <c:pt idx="29893">
                  <c:v>7.54733727810651</c:v>
                </c:pt>
                <c:pt idx="29894">
                  <c:v>7.53254437869823</c:v>
                </c:pt>
                <c:pt idx="29895">
                  <c:v>7.56508875739645</c:v>
                </c:pt>
                <c:pt idx="29896">
                  <c:v>7.64497041420118</c:v>
                </c:pt>
                <c:pt idx="29897">
                  <c:v>7.77514792899408</c:v>
                </c:pt>
                <c:pt idx="29898">
                  <c:v>7.9112426035503</c:v>
                </c:pt>
                <c:pt idx="29899">
                  <c:v>8.06213017751479</c:v>
                </c:pt>
                <c:pt idx="29900">
                  <c:v>8.23372781065089</c:v>
                </c:pt>
                <c:pt idx="29901">
                  <c:v>8.44082840236687</c:v>
                </c:pt>
                <c:pt idx="29902">
                  <c:v>8.67455621301775</c:v>
                </c:pt>
                <c:pt idx="29903">
                  <c:v>8.91715976331361</c:v>
                </c:pt>
                <c:pt idx="29904">
                  <c:v>9.15976331360947</c:v>
                </c:pt>
                <c:pt idx="29905">
                  <c:v>9.38461538461538</c:v>
                </c:pt>
                <c:pt idx="29906">
                  <c:v>9.57692307692308</c:v>
                </c:pt>
                <c:pt idx="29907">
                  <c:v>9.76627218934911</c:v>
                </c:pt>
                <c:pt idx="29908">
                  <c:v>9.95266272189349</c:v>
                </c:pt>
                <c:pt idx="29909">
                  <c:v>10.1568047337278</c:v>
                </c:pt>
                <c:pt idx="29910">
                  <c:v>10.3579881656805</c:v>
                </c:pt>
                <c:pt idx="29911">
                  <c:v>10.585798816568</c:v>
                </c:pt>
                <c:pt idx="29912">
                  <c:v>10.8609467455621</c:v>
                </c:pt>
                <c:pt idx="29913">
                  <c:v>11.1449704142012</c:v>
                </c:pt>
                <c:pt idx="29914">
                  <c:v>11.4201183431953</c:v>
                </c:pt>
                <c:pt idx="29915">
                  <c:v>11.689349112426</c:v>
                </c:pt>
                <c:pt idx="29916">
                  <c:v>11.9644970414201</c:v>
                </c:pt>
                <c:pt idx="29917">
                  <c:v>12.2189349112426</c:v>
                </c:pt>
                <c:pt idx="29918">
                  <c:v>12.4704142011834</c:v>
                </c:pt>
                <c:pt idx="29919">
                  <c:v>12.7337278106509</c:v>
                </c:pt>
                <c:pt idx="29920">
                  <c:v>13.0029585798817</c:v>
                </c:pt>
                <c:pt idx="29921">
                  <c:v>13.2633136094675</c:v>
                </c:pt>
                <c:pt idx="29922">
                  <c:v>13.4852071005917</c:v>
                </c:pt>
                <c:pt idx="29923">
                  <c:v>13.6775147928994</c:v>
                </c:pt>
                <c:pt idx="29924">
                  <c:v>13.8579881656805</c:v>
                </c:pt>
                <c:pt idx="29925">
                  <c:v>14.0236686390533</c:v>
                </c:pt>
                <c:pt idx="29926">
                  <c:v>14.198224852071</c:v>
                </c:pt>
                <c:pt idx="29927">
                  <c:v>14.3609467455621</c:v>
                </c:pt>
                <c:pt idx="29928">
                  <c:v>14.4970414201183</c:v>
                </c:pt>
                <c:pt idx="29929">
                  <c:v>14.6153846153846</c:v>
                </c:pt>
                <c:pt idx="29930">
                  <c:v>14.7218934911243</c:v>
                </c:pt>
                <c:pt idx="29931">
                  <c:v>14.7958579881657</c:v>
                </c:pt>
                <c:pt idx="29932">
                  <c:v>14.8343195266272</c:v>
                </c:pt>
                <c:pt idx="29933">
                  <c:v>14.8284023668639</c:v>
                </c:pt>
                <c:pt idx="29934">
                  <c:v>14.8254437869823</c:v>
                </c:pt>
                <c:pt idx="29935">
                  <c:v>14.8047337278107</c:v>
                </c:pt>
                <c:pt idx="29936">
                  <c:v>14.7810650887574</c:v>
                </c:pt>
                <c:pt idx="29937">
                  <c:v>14.7544378698225</c:v>
                </c:pt>
                <c:pt idx="29938">
                  <c:v>14.7041420118343</c:v>
                </c:pt>
                <c:pt idx="29939">
                  <c:v>14.6656804733728</c:v>
                </c:pt>
                <c:pt idx="29940">
                  <c:v>14.5887573964497</c:v>
                </c:pt>
                <c:pt idx="29941">
                  <c:v>14.4763313609467</c:v>
                </c:pt>
                <c:pt idx="29942">
                  <c:v>14.3609467455621</c:v>
                </c:pt>
                <c:pt idx="29943">
                  <c:v>14.292899408284</c:v>
                </c:pt>
                <c:pt idx="29944">
                  <c:v>14.2514792899408</c:v>
                </c:pt>
                <c:pt idx="29945">
                  <c:v>14.2485207100592</c:v>
                </c:pt>
                <c:pt idx="29946">
                  <c:v>14.3076923076923</c:v>
                </c:pt>
                <c:pt idx="29947">
                  <c:v>14.3934911242604</c:v>
                </c:pt>
                <c:pt idx="29948">
                  <c:v>14.5295857988166</c:v>
                </c:pt>
                <c:pt idx="29949">
                  <c:v>14.6804733727811</c:v>
                </c:pt>
                <c:pt idx="29950">
                  <c:v>14.8491124260355</c:v>
                </c:pt>
                <c:pt idx="29951">
                  <c:v>15.0295857988166</c:v>
                </c:pt>
                <c:pt idx="29952">
                  <c:v>15.1863905325444</c:v>
                </c:pt>
                <c:pt idx="29953">
                  <c:v>15.3609467455621</c:v>
                </c:pt>
                <c:pt idx="29954">
                  <c:v>15.6005917159763</c:v>
                </c:pt>
                <c:pt idx="29955">
                  <c:v>15.8816568047337</c:v>
                </c:pt>
                <c:pt idx="29956">
                  <c:v>16.1863905325444</c:v>
                </c:pt>
                <c:pt idx="29957">
                  <c:v>16.5502958579882</c:v>
                </c:pt>
                <c:pt idx="29958">
                  <c:v>16.9792899408284</c:v>
                </c:pt>
                <c:pt idx="29959">
                  <c:v>17.4319526627219</c:v>
                </c:pt>
                <c:pt idx="29960">
                  <c:v>17.8905325443787</c:v>
                </c:pt>
                <c:pt idx="29961">
                  <c:v>18.3431952662722</c:v>
                </c:pt>
                <c:pt idx="29962">
                  <c:v>18.8431952662722</c:v>
                </c:pt>
                <c:pt idx="29963">
                  <c:v>19.3727810650888</c:v>
                </c:pt>
                <c:pt idx="29964">
                  <c:v>19.9378698224852</c:v>
                </c:pt>
                <c:pt idx="29965">
                  <c:v>20.5266272189349</c:v>
                </c:pt>
                <c:pt idx="29966">
                  <c:v>21.1834319526627</c:v>
                </c:pt>
                <c:pt idx="29967">
                  <c:v>21.8905325443787</c:v>
                </c:pt>
                <c:pt idx="29968">
                  <c:v>22.594674556213</c:v>
                </c:pt>
                <c:pt idx="29969">
                  <c:v>23.2573964497041</c:v>
                </c:pt>
                <c:pt idx="29970">
                  <c:v>23.8816568047337</c:v>
                </c:pt>
                <c:pt idx="29971">
                  <c:v>24.4467455621302</c:v>
                </c:pt>
                <c:pt idx="29972">
                  <c:v>24.9792899408284</c:v>
                </c:pt>
                <c:pt idx="29973">
                  <c:v>25.4970414201183</c:v>
                </c:pt>
                <c:pt idx="29974">
                  <c:v>26.0414201183432</c:v>
                </c:pt>
                <c:pt idx="29975">
                  <c:v>26.5828402366864</c:v>
                </c:pt>
                <c:pt idx="29976">
                  <c:v>27.1331360946746</c:v>
                </c:pt>
                <c:pt idx="29977">
                  <c:v>27.689349112426</c:v>
                </c:pt>
                <c:pt idx="29978">
                  <c:v>28.2544378698225</c:v>
                </c:pt>
                <c:pt idx="29979">
                  <c:v>28.8195266272189</c:v>
                </c:pt>
                <c:pt idx="29980">
                  <c:v>29.3520710059172</c:v>
                </c:pt>
                <c:pt idx="29981">
                  <c:v>29.8698224852071</c:v>
                </c:pt>
                <c:pt idx="29982">
                  <c:v>30.3846153846154</c:v>
                </c:pt>
                <c:pt idx="29983">
                  <c:v>30.8786982248521</c:v>
                </c:pt>
                <c:pt idx="29984">
                  <c:v>31.3284023668639</c:v>
                </c:pt>
                <c:pt idx="29985">
                  <c:v>31.7633136094674</c:v>
                </c:pt>
                <c:pt idx="29986">
                  <c:v>32.1745562130177</c:v>
                </c:pt>
                <c:pt idx="29987">
                  <c:v>32.5443786982248</c:v>
                </c:pt>
                <c:pt idx="29988">
                  <c:v>32.8491124260355</c:v>
                </c:pt>
                <c:pt idx="29989">
                  <c:v>33.0887573964497</c:v>
                </c:pt>
                <c:pt idx="29990">
                  <c:v>33.2840236686391</c:v>
                </c:pt>
                <c:pt idx="29991">
                  <c:v>33.4260355029586</c:v>
                </c:pt>
                <c:pt idx="29992">
                  <c:v>33.5295857988166</c:v>
                </c:pt>
                <c:pt idx="29993">
                  <c:v>33.6153846153846</c:v>
                </c:pt>
                <c:pt idx="29994">
                  <c:v>33.689349112426</c:v>
                </c:pt>
                <c:pt idx="29995">
                  <c:v>33.7603550295858</c:v>
                </c:pt>
                <c:pt idx="29996">
                  <c:v>33.8254437869822</c:v>
                </c:pt>
                <c:pt idx="29997">
                  <c:v>33.8905325443787</c:v>
                </c:pt>
                <c:pt idx="29998">
                  <c:v>33.9082840236686</c:v>
                </c:pt>
                <c:pt idx="29999">
                  <c:v>33.9171597633136</c:v>
                </c:pt>
                <c:pt idx="30000">
                  <c:v>33.896449704142</c:v>
                </c:pt>
                <c:pt idx="30001">
                  <c:v>33.8639053254438</c:v>
                </c:pt>
                <c:pt idx="30002">
                  <c:v>33.801775147929</c:v>
                </c:pt>
                <c:pt idx="30003">
                  <c:v>33.7011834319527</c:v>
                </c:pt>
                <c:pt idx="30004">
                  <c:v>33.5710059171598</c:v>
                </c:pt>
                <c:pt idx="30005">
                  <c:v>33.3668639053254</c:v>
                </c:pt>
                <c:pt idx="30006">
                  <c:v>33.0887573964497</c:v>
                </c:pt>
                <c:pt idx="30007">
                  <c:v>32.7544378698225</c:v>
                </c:pt>
                <c:pt idx="30008">
                  <c:v>32.3491124260355</c:v>
                </c:pt>
                <c:pt idx="30009">
                  <c:v>31.8727810650888</c:v>
                </c:pt>
                <c:pt idx="30010">
                  <c:v>31.3431952662722</c:v>
                </c:pt>
                <c:pt idx="30011">
                  <c:v>30.7544378698225</c:v>
                </c:pt>
                <c:pt idx="30012">
                  <c:v>30.0798816568047</c:v>
                </c:pt>
                <c:pt idx="30013">
                  <c:v>29.3372781065089</c:v>
                </c:pt>
                <c:pt idx="30014">
                  <c:v>28.5147928994083</c:v>
                </c:pt>
                <c:pt idx="30015">
                  <c:v>27.6272189349112</c:v>
                </c:pt>
                <c:pt idx="30016">
                  <c:v>26.6479289940828</c:v>
                </c:pt>
                <c:pt idx="30017">
                  <c:v>25.6094674556213</c:v>
                </c:pt>
                <c:pt idx="30018">
                  <c:v>24.4852071005917</c:v>
                </c:pt>
                <c:pt idx="30019">
                  <c:v>23.2751479289941</c:v>
                </c:pt>
                <c:pt idx="30020">
                  <c:v>21.991124260355</c:v>
                </c:pt>
                <c:pt idx="30021">
                  <c:v>20.6272189349112</c:v>
                </c:pt>
                <c:pt idx="30022">
                  <c:v>19.198224852071</c:v>
                </c:pt>
                <c:pt idx="30023">
                  <c:v>17.7100591715976</c:v>
                </c:pt>
                <c:pt idx="30024">
                  <c:v>16.1834319526627</c:v>
                </c:pt>
                <c:pt idx="30025">
                  <c:v>14.603550295858</c:v>
                </c:pt>
                <c:pt idx="30026">
                  <c:v>12.9763313609467</c:v>
                </c:pt>
                <c:pt idx="30027">
                  <c:v>11.3313609467456</c:v>
                </c:pt>
                <c:pt idx="30028">
                  <c:v>9.65384615384615</c:v>
                </c:pt>
                <c:pt idx="30029">
                  <c:v>7.97337278106509</c:v>
                </c:pt>
                <c:pt idx="30030">
                  <c:v>6.25739644970414</c:v>
                </c:pt>
                <c:pt idx="30031">
                  <c:v>4.52662721893491</c:v>
                </c:pt>
                <c:pt idx="30032">
                  <c:v>2.81065088757396</c:v>
                </c:pt>
                <c:pt idx="30033">
                  <c:v>1.04733727810651</c:v>
                </c:pt>
                <c:pt idx="30034">
                  <c:v>-0.707100591715976</c:v>
                </c:pt>
                <c:pt idx="30035">
                  <c:v>-2.44970414201183</c:v>
                </c:pt>
                <c:pt idx="30036">
                  <c:v>-4.18639053254438</c:v>
                </c:pt>
                <c:pt idx="30037">
                  <c:v>-5.9112426035503</c:v>
                </c:pt>
                <c:pt idx="30038">
                  <c:v>-7.59763313609468</c:v>
                </c:pt>
                <c:pt idx="30039">
                  <c:v>-9.24852071005917</c:v>
                </c:pt>
                <c:pt idx="30040">
                  <c:v>-10.8668639053254</c:v>
                </c:pt>
                <c:pt idx="30041">
                  <c:v>-12.4437869822485</c:v>
                </c:pt>
                <c:pt idx="30042">
                  <c:v>-13.9940828402367</c:v>
                </c:pt>
                <c:pt idx="30043">
                  <c:v>-15.5147928994083</c:v>
                </c:pt>
                <c:pt idx="30044">
                  <c:v>-16.9644970414201</c:v>
                </c:pt>
                <c:pt idx="30045">
                  <c:v>-18.3727810650888</c:v>
                </c:pt>
                <c:pt idx="30046">
                  <c:v>-19.7130177514793</c:v>
                </c:pt>
                <c:pt idx="30047">
                  <c:v>-20.9852071005917</c:v>
                </c:pt>
                <c:pt idx="30048">
                  <c:v>-22.2130177514793</c:v>
                </c:pt>
                <c:pt idx="30049">
                  <c:v>-23.387573964497</c:v>
                </c:pt>
                <c:pt idx="30050">
                  <c:v>-24.4940828402367</c:v>
                </c:pt>
                <c:pt idx="30051">
                  <c:v>-25.5650887573965</c:v>
                </c:pt>
                <c:pt idx="30052">
                  <c:v>-26.603550295858</c:v>
                </c:pt>
                <c:pt idx="30053">
                  <c:v>-27.6065088757397</c:v>
                </c:pt>
                <c:pt idx="30054">
                  <c:v>-28.5591715976331</c:v>
                </c:pt>
                <c:pt idx="30055">
                  <c:v>-29.4378698224852</c:v>
                </c:pt>
                <c:pt idx="30056">
                  <c:v>-30.2485207100592</c:v>
                </c:pt>
                <c:pt idx="30057">
                  <c:v>-30.9615384615385</c:v>
                </c:pt>
                <c:pt idx="30058">
                  <c:v>-31.5769230769231</c:v>
                </c:pt>
                <c:pt idx="30059">
                  <c:v>-32.0443786982249</c:v>
                </c:pt>
                <c:pt idx="30060">
                  <c:v>-32.4171597633136</c:v>
                </c:pt>
                <c:pt idx="30061">
                  <c:v>-32.7218934911243</c:v>
                </c:pt>
                <c:pt idx="30062">
                  <c:v>-32.9467455621302</c:v>
                </c:pt>
                <c:pt idx="30063">
                  <c:v>-33.1065088757397</c:v>
                </c:pt>
                <c:pt idx="30064">
                  <c:v>-33.1863905325444</c:v>
                </c:pt>
                <c:pt idx="30065">
                  <c:v>-33.1863905325444</c:v>
                </c:pt>
                <c:pt idx="30066">
                  <c:v>-33.0976331360947</c:v>
                </c:pt>
                <c:pt idx="30067">
                  <c:v>-32.9437869822485</c:v>
                </c:pt>
                <c:pt idx="30068">
                  <c:v>-32.7130177514793</c:v>
                </c:pt>
                <c:pt idx="30069">
                  <c:v>-32.396449704142</c:v>
                </c:pt>
                <c:pt idx="30070">
                  <c:v>-32.0355029585799</c:v>
                </c:pt>
                <c:pt idx="30071">
                  <c:v>-31.6242603550296</c:v>
                </c:pt>
                <c:pt idx="30072">
                  <c:v>-31.1745562130177</c:v>
                </c:pt>
                <c:pt idx="30073">
                  <c:v>-30.6686390532544</c:v>
                </c:pt>
                <c:pt idx="30074">
                  <c:v>-30.0266272189349</c:v>
                </c:pt>
                <c:pt idx="30075">
                  <c:v>-29.2781065088757</c:v>
                </c:pt>
                <c:pt idx="30076">
                  <c:v>-28.4585798816568</c:v>
                </c:pt>
                <c:pt idx="30077">
                  <c:v>-27.5384615384615</c:v>
                </c:pt>
                <c:pt idx="30078">
                  <c:v>-26.5384615384615</c:v>
                </c:pt>
                <c:pt idx="30079">
                  <c:v>-25.491124260355</c:v>
                </c:pt>
                <c:pt idx="30080">
                  <c:v>-24.3727810650888</c:v>
                </c:pt>
                <c:pt idx="30081">
                  <c:v>-23.2218934911243</c:v>
                </c:pt>
                <c:pt idx="30082">
                  <c:v>-22.0147928994083</c:v>
                </c:pt>
                <c:pt idx="30083">
                  <c:v>-20.7781065088757</c:v>
                </c:pt>
                <c:pt idx="30084">
                  <c:v>-19.5177514792899</c:v>
                </c:pt>
                <c:pt idx="30085">
                  <c:v>-18.2603550295858</c:v>
                </c:pt>
                <c:pt idx="30086">
                  <c:v>-17.0059171597633</c:v>
                </c:pt>
                <c:pt idx="30087">
                  <c:v>-15.7721893491124</c:v>
                </c:pt>
                <c:pt idx="30088">
                  <c:v>-14.5710059171598</c:v>
                </c:pt>
                <c:pt idx="30089">
                  <c:v>-13.3698224852071</c:v>
                </c:pt>
                <c:pt idx="30090">
                  <c:v>-12.1715976331361</c:v>
                </c:pt>
                <c:pt idx="30091">
                  <c:v>-10.9792899408284</c:v>
                </c:pt>
                <c:pt idx="30092">
                  <c:v>-9.78698224852071</c:v>
                </c:pt>
                <c:pt idx="30093">
                  <c:v>-8.6094674556213</c:v>
                </c:pt>
                <c:pt idx="30094">
                  <c:v>-7.44674556213018</c:v>
                </c:pt>
                <c:pt idx="30095">
                  <c:v>-6.30177514792899</c:v>
                </c:pt>
                <c:pt idx="30096">
                  <c:v>-5.20118343195266</c:v>
                </c:pt>
                <c:pt idx="30097">
                  <c:v>-4.10059171597633</c:v>
                </c:pt>
                <c:pt idx="30098">
                  <c:v>-3.02662721893491</c:v>
                </c:pt>
                <c:pt idx="30099">
                  <c:v>-1.97337278106509</c:v>
                </c:pt>
                <c:pt idx="30100">
                  <c:v>-1</c:v>
                </c:pt>
                <c:pt idx="30101">
                  <c:v>-0.0798816568047341</c:v>
                </c:pt>
                <c:pt idx="30102">
                  <c:v>0.804733727810651</c:v>
                </c:pt>
                <c:pt idx="30103">
                  <c:v>1.62130177514793</c:v>
                </c:pt>
                <c:pt idx="30104">
                  <c:v>2.40236686390533</c:v>
                </c:pt>
                <c:pt idx="30105">
                  <c:v>3.1508875739645</c:v>
                </c:pt>
                <c:pt idx="30106">
                  <c:v>3.84023668639053</c:v>
                </c:pt>
                <c:pt idx="30107">
                  <c:v>4.48816568047337</c:v>
                </c:pt>
                <c:pt idx="30108">
                  <c:v>5.06804733727811</c:v>
                </c:pt>
                <c:pt idx="30109">
                  <c:v>5.60059171597633</c:v>
                </c:pt>
                <c:pt idx="30110">
                  <c:v>6.0414201183432</c:v>
                </c:pt>
                <c:pt idx="30111">
                  <c:v>6.43491124260355</c:v>
                </c:pt>
                <c:pt idx="30112">
                  <c:v>6.76627218934911</c:v>
                </c:pt>
                <c:pt idx="30113">
                  <c:v>7.08284023668639</c:v>
                </c:pt>
                <c:pt idx="30114">
                  <c:v>7.36686390532545</c:v>
                </c:pt>
                <c:pt idx="30115">
                  <c:v>7.58284023668639</c:v>
                </c:pt>
                <c:pt idx="30116">
                  <c:v>7.7396449704142</c:v>
                </c:pt>
                <c:pt idx="30117">
                  <c:v>7.84615384615385</c:v>
                </c:pt>
                <c:pt idx="30118">
                  <c:v>7.88757396449704</c:v>
                </c:pt>
                <c:pt idx="30119">
                  <c:v>7.89940828402367</c:v>
                </c:pt>
                <c:pt idx="30120">
                  <c:v>7.87573964497042</c:v>
                </c:pt>
                <c:pt idx="30121">
                  <c:v>7.79585798816568</c:v>
                </c:pt>
                <c:pt idx="30122">
                  <c:v>7.7189349112426</c:v>
                </c:pt>
                <c:pt idx="30123">
                  <c:v>7.59763313609468</c:v>
                </c:pt>
                <c:pt idx="30124">
                  <c:v>7.45266272189349</c:v>
                </c:pt>
                <c:pt idx="30125">
                  <c:v>7.26923076923077</c:v>
                </c:pt>
                <c:pt idx="30126">
                  <c:v>7.02958579881657</c:v>
                </c:pt>
                <c:pt idx="30127">
                  <c:v>6.74260355029586</c:v>
                </c:pt>
                <c:pt idx="30128">
                  <c:v>6.42307692307692</c:v>
                </c:pt>
                <c:pt idx="30129">
                  <c:v>6.07100591715976</c:v>
                </c:pt>
                <c:pt idx="30130">
                  <c:v>5.67751479289941</c:v>
                </c:pt>
                <c:pt idx="30131">
                  <c:v>5.26923076923077</c:v>
                </c:pt>
                <c:pt idx="30132">
                  <c:v>4.83727810650888</c:v>
                </c:pt>
                <c:pt idx="30133">
                  <c:v>4.37869822485207</c:v>
                </c:pt>
                <c:pt idx="30134">
                  <c:v>3.92011834319527</c:v>
                </c:pt>
                <c:pt idx="30135">
                  <c:v>3.42603550295858</c:v>
                </c:pt>
                <c:pt idx="30136">
                  <c:v>2.95857988165681</c:v>
                </c:pt>
                <c:pt idx="30137">
                  <c:v>2.45562130177515</c:v>
                </c:pt>
                <c:pt idx="30138">
                  <c:v>1.95266272189349</c:v>
                </c:pt>
                <c:pt idx="30139">
                  <c:v>1.44082840236686</c:v>
                </c:pt>
                <c:pt idx="30140">
                  <c:v>0.955621301775148</c:v>
                </c:pt>
                <c:pt idx="30141">
                  <c:v>0.502958579881657</c:v>
                </c:pt>
                <c:pt idx="30142">
                  <c:v>0.07396449704142</c:v>
                </c:pt>
                <c:pt idx="30143">
                  <c:v>-0.340236686390533</c:v>
                </c:pt>
                <c:pt idx="30144">
                  <c:v>-0.724852071005917</c:v>
                </c:pt>
                <c:pt idx="30145">
                  <c:v>-1.06508875739645</c:v>
                </c:pt>
                <c:pt idx="30146">
                  <c:v>-1.35502958579882</c:v>
                </c:pt>
                <c:pt idx="30147">
                  <c:v>-1.62721893491124</c:v>
                </c:pt>
                <c:pt idx="30148">
                  <c:v>-1.88461538461538</c:v>
                </c:pt>
                <c:pt idx="30149">
                  <c:v>-2.1094674556213</c:v>
                </c:pt>
                <c:pt idx="30150">
                  <c:v>-2.28994082840237</c:v>
                </c:pt>
                <c:pt idx="30151">
                  <c:v>-2.44674556213018</c:v>
                </c:pt>
                <c:pt idx="30152">
                  <c:v>-2.55325443786982</c:v>
                </c:pt>
                <c:pt idx="30153">
                  <c:v>-2.65976331360947</c:v>
                </c:pt>
                <c:pt idx="30154">
                  <c:v>-2.77514792899408</c:v>
                </c:pt>
                <c:pt idx="30155">
                  <c:v>-2.88461538461538</c:v>
                </c:pt>
                <c:pt idx="30156">
                  <c:v>-2.99408284023669</c:v>
                </c:pt>
                <c:pt idx="30157">
                  <c:v>-3.1301775147929</c:v>
                </c:pt>
                <c:pt idx="30158">
                  <c:v>-3.2810650887574</c:v>
                </c:pt>
                <c:pt idx="30159">
                  <c:v>-3.44970414201183</c:v>
                </c:pt>
                <c:pt idx="30160">
                  <c:v>-3.59763313609468</c:v>
                </c:pt>
                <c:pt idx="30161">
                  <c:v>-3.71597633136095</c:v>
                </c:pt>
                <c:pt idx="30162">
                  <c:v>-3.85502958579882</c:v>
                </c:pt>
                <c:pt idx="30163">
                  <c:v>-3.98224852071006</c:v>
                </c:pt>
                <c:pt idx="30164">
                  <c:v>-4.08579881656805</c:v>
                </c:pt>
                <c:pt idx="30165">
                  <c:v>-4.18639053254438</c:v>
                </c:pt>
                <c:pt idx="30166">
                  <c:v>-4.27218934911243</c:v>
                </c:pt>
                <c:pt idx="30167">
                  <c:v>-4.33431952662722</c:v>
                </c:pt>
                <c:pt idx="30168">
                  <c:v>-4.37278106508876</c:v>
                </c:pt>
                <c:pt idx="30169">
                  <c:v>-4.40236686390533</c:v>
                </c:pt>
                <c:pt idx="30170">
                  <c:v>-4.45562130177515</c:v>
                </c:pt>
                <c:pt idx="30171">
                  <c:v>-4.55917159763314</c:v>
                </c:pt>
                <c:pt idx="30172">
                  <c:v>-4.69822485207101</c:v>
                </c:pt>
                <c:pt idx="30173">
                  <c:v>-4.86686390532544</c:v>
                </c:pt>
                <c:pt idx="30174">
                  <c:v>-5.08284023668639</c:v>
                </c:pt>
                <c:pt idx="30175">
                  <c:v>-5.31952662721893</c:v>
                </c:pt>
                <c:pt idx="30176">
                  <c:v>-5.59171597633136</c:v>
                </c:pt>
                <c:pt idx="30177">
                  <c:v>-5.8905325443787</c:v>
                </c:pt>
                <c:pt idx="30178">
                  <c:v>-6.20710059171598</c:v>
                </c:pt>
                <c:pt idx="30179">
                  <c:v>-6.51775147928994</c:v>
                </c:pt>
                <c:pt idx="30180">
                  <c:v>-6.84319526627219</c:v>
                </c:pt>
                <c:pt idx="30181">
                  <c:v>-7.18343195266272</c:v>
                </c:pt>
                <c:pt idx="30182">
                  <c:v>-7.5</c:v>
                </c:pt>
                <c:pt idx="30183">
                  <c:v>-7.76923076923077</c:v>
                </c:pt>
                <c:pt idx="30184">
                  <c:v>-8.00591715976331</c:v>
                </c:pt>
                <c:pt idx="30185">
                  <c:v>-8.2189349112426</c:v>
                </c:pt>
                <c:pt idx="30186">
                  <c:v>-8.42899408284024</c:v>
                </c:pt>
                <c:pt idx="30187">
                  <c:v>-8.6301775147929</c:v>
                </c:pt>
                <c:pt idx="30188">
                  <c:v>-8.82544378698225</c:v>
                </c:pt>
                <c:pt idx="30189">
                  <c:v>-8.98520710059172</c:v>
                </c:pt>
                <c:pt idx="30190">
                  <c:v>-9.1094674556213</c:v>
                </c:pt>
                <c:pt idx="30191">
                  <c:v>-9.18343195266272</c:v>
                </c:pt>
                <c:pt idx="30192">
                  <c:v>-9.24852071005917</c:v>
                </c:pt>
                <c:pt idx="30193">
                  <c:v>-9.2810650887574</c:v>
                </c:pt>
                <c:pt idx="30194">
                  <c:v>-9.28698224852071</c:v>
                </c:pt>
                <c:pt idx="30195">
                  <c:v>-9.27218934911243</c:v>
                </c:pt>
                <c:pt idx="30196">
                  <c:v>-9.20414201183432</c:v>
                </c:pt>
                <c:pt idx="30197">
                  <c:v>-9.07396449704142</c:v>
                </c:pt>
                <c:pt idx="30198">
                  <c:v>-8.89644970414201</c:v>
                </c:pt>
                <c:pt idx="30199">
                  <c:v>-8.65384615384615</c:v>
                </c:pt>
                <c:pt idx="30200">
                  <c:v>-8.33431952662722</c:v>
                </c:pt>
                <c:pt idx="30201">
                  <c:v>-7.96449704142012</c:v>
                </c:pt>
                <c:pt idx="30202">
                  <c:v>-7.56804733727811</c:v>
                </c:pt>
                <c:pt idx="30203">
                  <c:v>-7.13609467455621</c:v>
                </c:pt>
                <c:pt idx="30204">
                  <c:v>-6.68343195266272</c:v>
                </c:pt>
                <c:pt idx="30205">
                  <c:v>-6.18639053254438</c:v>
                </c:pt>
                <c:pt idx="30206">
                  <c:v>-5.63905325443787</c:v>
                </c:pt>
                <c:pt idx="30207">
                  <c:v>-5.02958579881657</c:v>
                </c:pt>
                <c:pt idx="30208">
                  <c:v>-4.41420118343195</c:v>
                </c:pt>
                <c:pt idx="30209">
                  <c:v>-3.80177514792899</c:v>
                </c:pt>
                <c:pt idx="30210">
                  <c:v>-3.15976331360947</c:v>
                </c:pt>
                <c:pt idx="30211">
                  <c:v>-2.49112426035503</c:v>
                </c:pt>
                <c:pt idx="30212">
                  <c:v>-1.77218934911243</c:v>
                </c:pt>
                <c:pt idx="30213">
                  <c:v>-1.00591715976332</c:v>
                </c:pt>
                <c:pt idx="30214">
                  <c:v>-0.186390532544389</c:v>
                </c:pt>
                <c:pt idx="30215">
                  <c:v>0.671597633136081</c:v>
                </c:pt>
                <c:pt idx="30216">
                  <c:v>1.53254437869821</c:v>
                </c:pt>
                <c:pt idx="30217">
                  <c:v>2.36982248520708</c:v>
                </c:pt>
                <c:pt idx="30218">
                  <c:v>3.2041420118343</c:v>
                </c:pt>
                <c:pt idx="30219">
                  <c:v>4.04142011834317</c:v>
                </c:pt>
                <c:pt idx="30220">
                  <c:v>4.8816568047337</c:v>
                </c:pt>
                <c:pt idx="30221">
                  <c:v>5.76627218934908</c:v>
                </c:pt>
                <c:pt idx="30222">
                  <c:v>6.67455621301771</c:v>
                </c:pt>
                <c:pt idx="30223">
                  <c:v>7.61834319526622</c:v>
                </c:pt>
                <c:pt idx="30224">
                  <c:v>8.60059171597628</c:v>
                </c:pt>
                <c:pt idx="30225">
                  <c:v>9.57396449704136</c:v>
                </c:pt>
                <c:pt idx="30226">
                  <c:v>10.5059171597633</c:v>
                </c:pt>
                <c:pt idx="30227">
                  <c:v>11.4497041420118</c:v>
                </c:pt>
                <c:pt idx="30228">
                  <c:v>12.4260355029585</c:v>
                </c:pt>
                <c:pt idx="30229">
                  <c:v>13.4230769230769</c:v>
                </c:pt>
                <c:pt idx="30230">
                  <c:v>14.4289940828402</c:v>
                </c:pt>
                <c:pt idx="30231">
                  <c:v>15.4497041420118</c:v>
                </c:pt>
                <c:pt idx="30232">
                  <c:v>16.4585798816567</c:v>
                </c:pt>
                <c:pt idx="30233">
                  <c:v>17.4437869822484</c:v>
                </c:pt>
                <c:pt idx="30234">
                  <c:v>18.4112426035502</c:v>
                </c:pt>
                <c:pt idx="30235">
                  <c:v>19.3639053254437</c:v>
                </c:pt>
                <c:pt idx="30236">
                  <c:v>20.2455621301774</c:v>
                </c:pt>
                <c:pt idx="30237">
                  <c:v>21.0798816568047</c:v>
                </c:pt>
                <c:pt idx="30238">
                  <c:v>21.8491124260354</c:v>
                </c:pt>
                <c:pt idx="30239">
                  <c:v>22.5798816568047</c:v>
                </c:pt>
                <c:pt idx="30240">
                  <c:v>23.275147928994</c:v>
                </c:pt>
                <c:pt idx="30241">
                  <c:v>23.896449704142</c:v>
                </c:pt>
                <c:pt idx="30242">
                  <c:v>24.4615384615384</c:v>
                </c:pt>
                <c:pt idx="30243">
                  <c:v>25.0502958579881</c:v>
                </c:pt>
                <c:pt idx="30244">
                  <c:v>25.6331360946745</c:v>
                </c:pt>
                <c:pt idx="30245">
                  <c:v>26.1834319526627</c:v>
                </c:pt>
                <c:pt idx="30246">
                  <c:v>26.689349112426</c:v>
                </c:pt>
                <c:pt idx="30247">
                  <c:v>27.180473372781</c:v>
                </c:pt>
                <c:pt idx="30248">
                  <c:v>27.6538461538461</c:v>
                </c:pt>
                <c:pt idx="30249">
                  <c:v>28.0769230769231</c:v>
                </c:pt>
                <c:pt idx="30250">
                  <c:v>28.4378698224852</c:v>
                </c:pt>
                <c:pt idx="30251">
                  <c:v>28.7988165680473</c:v>
                </c:pt>
                <c:pt idx="30252">
                  <c:v>29.1745562130177</c:v>
                </c:pt>
                <c:pt idx="30253">
                  <c:v>29.5029585798816</c:v>
                </c:pt>
                <c:pt idx="30254">
                  <c:v>29.7958579881657</c:v>
                </c:pt>
                <c:pt idx="30255">
                  <c:v>30.0532544378698</c:v>
                </c:pt>
                <c:pt idx="30256">
                  <c:v>30.2751479289941</c:v>
                </c:pt>
                <c:pt idx="30257">
                  <c:v>30.4349112426036</c:v>
                </c:pt>
                <c:pt idx="30258">
                  <c:v>30.5591715976331</c:v>
                </c:pt>
                <c:pt idx="30259">
                  <c:v>30.6538461538462</c:v>
                </c:pt>
                <c:pt idx="30260">
                  <c:v>30.7011834319527</c:v>
                </c:pt>
                <c:pt idx="30261">
                  <c:v>30.707100591716</c:v>
                </c:pt>
                <c:pt idx="30262">
                  <c:v>30.7337278106509</c:v>
                </c:pt>
                <c:pt idx="30263">
                  <c:v>30.7573964497041</c:v>
                </c:pt>
                <c:pt idx="30264">
                  <c:v>30.7366863905325</c:v>
                </c:pt>
                <c:pt idx="30265">
                  <c:v>30.6656804733728</c:v>
                </c:pt>
                <c:pt idx="30266">
                  <c:v>30.5295857988166</c:v>
                </c:pt>
                <c:pt idx="30267">
                  <c:v>30.3491124260355</c:v>
                </c:pt>
                <c:pt idx="30268">
                  <c:v>30.1272189349112</c:v>
                </c:pt>
                <c:pt idx="30269">
                  <c:v>29.792899408284</c:v>
                </c:pt>
                <c:pt idx="30270">
                  <c:v>29.3786982248521</c:v>
                </c:pt>
                <c:pt idx="30271">
                  <c:v>28.8994082840237</c:v>
                </c:pt>
                <c:pt idx="30272">
                  <c:v>28.3698224852071</c:v>
                </c:pt>
                <c:pt idx="30273">
                  <c:v>27.7366863905325</c:v>
                </c:pt>
                <c:pt idx="30274">
                  <c:v>27.0177514792899</c:v>
                </c:pt>
                <c:pt idx="30275">
                  <c:v>26.2189349112426</c:v>
                </c:pt>
                <c:pt idx="30276">
                  <c:v>25.3757396449704</c:v>
                </c:pt>
                <c:pt idx="30277">
                  <c:v>24.4852071005917</c:v>
                </c:pt>
                <c:pt idx="30278">
                  <c:v>23.5502958579882</c:v>
                </c:pt>
                <c:pt idx="30279">
                  <c:v>22.5917159763314</c:v>
                </c:pt>
                <c:pt idx="30280">
                  <c:v>21.6213017751479</c:v>
                </c:pt>
                <c:pt idx="30281">
                  <c:v>20.6479289940828</c:v>
                </c:pt>
                <c:pt idx="30282">
                  <c:v>19.6863905325444</c:v>
                </c:pt>
                <c:pt idx="30283">
                  <c:v>18.7248520710059</c:v>
                </c:pt>
                <c:pt idx="30284">
                  <c:v>17.7544378698225</c:v>
                </c:pt>
                <c:pt idx="30285">
                  <c:v>16.7869822485207</c:v>
                </c:pt>
                <c:pt idx="30286">
                  <c:v>15.8343195266272</c:v>
                </c:pt>
                <c:pt idx="30287">
                  <c:v>14.8757396449704</c:v>
                </c:pt>
                <c:pt idx="30288">
                  <c:v>13.887573964497</c:v>
                </c:pt>
                <c:pt idx="30289">
                  <c:v>12.887573964497</c:v>
                </c:pt>
                <c:pt idx="30290">
                  <c:v>11.9171597633136</c:v>
                </c:pt>
                <c:pt idx="30291">
                  <c:v>10.9437869822485</c:v>
                </c:pt>
                <c:pt idx="30292">
                  <c:v>10.0177514792899</c:v>
                </c:pt>
                <c:pt idx="30293">
                  <c:v>9.12721893491124</c:v>
                </c:pt>
                <c:pt idx="30294">
                  <c:v>8.28402366863905</c:v>
                </c:pt>
                <c:pt idx="30295">
                  <c:v>7.50295857988166</c:v>
                </c:pt>
                <c:pt idx="30296">
                  <c:v>6.79585798816568</c:v>
                </c:pt>
                <c:pt idx="30297">
                  <c:v>6.1301775147929</c:v>
                </c:pt>
                <c:pt idx="30298">
                  <c:v>5.48520710059171</c:v>
                </c:pt>
                <c:pt idx="30299">
                  <c:v>4.8905325443787</c:v>
                </c:pt>
                <c:pt idx="30300">
                  <c:v>4.35798816568047</c:v>
                </c:pt>
                <c:pt idx="30301">
                  <c:v>3.8905325443787</c:v>
                </c:pt>
                <c:pt idx="30302">
                  <c:v>3.43491124260355</c:v>
                </c:pt>
                <c:pt idx="30303">
                  <c:v>2.97337278106509</c:v>
                </c:pt>
                <c:pt idx="30304">
                  <c:v>2.52366863905325</c:v>
                </c:pt>
                <c:pt idx="30305">
                  <c:v>2.08579881656805</c:v>
                </c:pt>
                <c:pt idx="30306">
                  <c:v>1.64201183431953</c:v>
                </c:pt>
                <c:pt idx="30307">
                  <c:v>1.19526627218935</c:v>
                </c:pt>
                <c:pt idx="30308">
                  <c:v>0.742603550295858</c:v>
                </c:pt>
                <c:pt idx="30309">
                  <c:v>0.284023668639053</c:v>
                </c:pt>
                <c:pt idx="30310">
                  <c:v>-0.142011834319526</c:v>
                </c:pt>
                <c:pt idx="30311">
                  <c:v>-0.544378698224852</c:v>
                </c:pt>
                <c:pt idx="30312">
                  <c:v>-0.923076923076923</c:v>
                </c:pt>
                <c:pt idx="30313">
                  <c:v>-1.25739644970414</c:v>
                </c:pt>
                <c:pt idx="30314">
                  <c:v>-1.52958579881657</c:v>
                </c:pt>
                <c:pt idx="30315">
                  <c:v>-1.77218934911243</c:v>
                </c:pt>
                <c:pt idx="30316">
                  <c:v>-2.00887573964497</c:v>
                </c:pt>
                <c:pt idx="30317">
                  <c:v>-2.20414201183432</c:v>
                </c:pt>
                <c:pt idx="30318">
                  <c:v>-2.39940828402367</c:v>
                </c:pt>
                <c:pt idx="30319">
                  <c:v>-2.60355029585799</c:v>
                </c:pt>
                <c:pt idx="30320">
                  <c:v>-2.82248520710059</c:v>
                </c:pt>
                <c:pt idx="30321">
                  <c:v>-3.04437869822485</c:v>
                </c:pt>
                <c:pt idx="30322">
                  <c:v>-3.28402366863905</c:v>
                </c:pt>
                <c:pt idx="30323">
                  <c:v>-3.50591715976331</c:v>
                </c:pt>
                <c:pt idx="30324">
                  <c:v>-3.70118343195266</c:v>
                </c:pt>
                <c:pt idx="30325">
                  <c:v>-3.8905325443787</c:v>
                </c:pt>
                <c:pt idx="30326">
                  <c:v>-4.09467455621302</c:v>
                </c:pt>
                <c:pt idx="30327">
                  <c:v>-4.31656804733728</c:v>
                </c:pt>
                <c:pt idx="30328">
                  <c:v>-4.5207100591716</c:v>
                </c:pt>
                <c:pt idx="30329">
                  <c:v>-4.71597633136095</c:v>
                </c:pt>
                <c:pt idx="30330">
                  <c:v>-4.95562130177515</c:v>
                </c:pt>
                <c:pt idx="30331">
                  <c:v>-5.26627218934911</c:v>
                </c:pt>
                <c:pt idx="30332">
                  <c:v>-5.61538461538462</c:v>
                </c:pt>
                <c:pt idx="30333">
                  <c:v>-6.01775147928994</c:v>
                </c:pt>
                <c:pt idx="30334">
                  <c:v>-6.46449704142012</c:v>
                </c:pt>
                <c:pt idx="30335">
                  <c:v>-6.96153846153846</c:v>
                </c:pt>
                <c:pt idx="30336">
                  <c:v>-7.50295857988166</c:v>
                </c:pt>
                <c:pt idx="30337">
                  <c:v>-8.07692307692308</c:v>
                </c:pt>
                <c:pt idx="30338">
                  <c:v>-8.67455621301775</c:v>
                </c:pt>
                <c:pt idx="30339">
                  <c:v>-9.31952662721894</c:v>
                </c:pt>
                <c:pt idx="30340">
                  <c:v>-10.0295857988166</c:v>
                </c:pt>
                <c:pt idx="30341">
                  <c:v>-10.7573964497041</c:v>
                </c:pt>
                <c:pt idx="30342">
                  <c:v>-11.4940828402367</c:v>
                </c:pt>
                <c:pt idx="30343">
                  <c:v>-12.2366863905325</c:v>
                </c:pt>
                <c:pt idx="30344">
                  <c:v>-12.9822485207101</c:v>
                </c:pt>
                <c:pt idx="30345">
                  <c:v>-13.7100591715976</c:v>
                </c:pt>
                <c:pt idx="30346">
                  <c:v>-14.4201183431953</c:v>
                </c:pt>
                <c:pt idx="30347">
                  <c:v>-15.1183431952663</c:v>
                </c:pt>
                <c:pt idx="30348">
                  <c:v>-15.7869822485207</c:v>
                </c:pt>
                <c:pt idx="30349">
                  <c:v>-16.5325443786982</c:v>
                </c:pt>
                <c:pt idx="30350">
                  <c:v>-17.3402366863905</c:v>
                </c:pt>
                <c:pt idx="30351">
                  <c:v>-18.2041420118343</c:v>
                </c:pt>
                <c:pt idx="30352">
                  <c:v>-19.1153846153846</c:v>
                </c:pt>
                <c:pt idx="30353">
                  <c:v>-20.0532544378698</c:v>
                </c:pt>
                <c:pt idx="30354">
                  <c:v>-21.0236686390533</c:v>
                </c:pt>
                <c:pt idx="30355">
                  <c:v>-22.0029585798817</c:v>
                </c:pt>
                <c:pt idx="30356">
                  <c:v>-22.9704142011834</c:v>
                </c:pt>
                <c:pt idx="30357">
                  <c:v>-23.8757396449704</c:v>
                </c:pt>
                <c:pt idx="30358">
                  <c:v>-24.7633136094675</c:v>
                </c:pt>
                <c:pt idx="30359">
                  <c:v>-25.6213017751479</c:v>
                </c:pt>
                <c:pt idx="30360">
                  <c:v>-26.4674556213018</c:v>
                </c:pt>
                <c:pt idx="30361">
                  <c:v>-27.2781065088757</c:v>
                </c:pt>
                <c:pt idx="30362">
                  <c:v>-28.0443786982249</c:v>
                </c:pt>
                <c:pt idx="30363">
                  <c:v>-28.7810650887574</c:v>
                </c:pt>
                <c:pt idx="30364">
                  <c:v>-29.4615384615385</c:v>
                </c:pt>
                <c:pt idx="30365">
                  <c:v>-30.0591715976331</c:v>
                </c:pt>
                <c:pt idx="30366">
                  <c:v>-30.585798816568</c:v>
                </c:pt>
                <c:pt idx="30367">
                  <c:v>-31.0917159763314</c:v>
                </c:pt>
                <c:pt idx="30368">
                  <c:v>-31.5710059171598</c:v>
                </c:pt>
                <c:pt idx="30369">
                  <c:v>-31.9940828402367</c:v>
                </c:pt>
                <c:pt idx="30370">
                  <c:v>-32.3520710059171</c:v>
                </c:pt>
                <c:pt idx="30371">
                  <c:v>-32.6420118343195</c:v>
                </c:pt>
                <c:pt idx="30372">
                  <c:v>-32.8816568047337</c:v>
                </c:pt>
                <c:pt idx="30373">
                  <c:v>-33.0562130177514</c:v>
                </c:pt>
                <c:pt idx="30374">
                  <c:v>-33.1923076923076</c:v>
                </c:pt>
                <c:pt idx="30375">
                  <c:v>-33.1834319526627</c:v>
                </c:pt>
                <c:pt idx="30376">
                  <c:v>-33.0414201183432</c:v>
                </c:pt>
                <c:pt idx="30377">
                  <c:v>-32.7692307692307</c:v>
                </c:pt>
                <c:pt idx="30378">
                  <c:v>-32.3934911242603</c:v>
                </c:pt>
                <c:pt idx="30379">
                  <c:v>-31.9437869822485</c:v>
                </c:pt>
                <c:pt idx="30380">
                  <c:v>-31.3579881656804</c:v>
                </c:pt>
                <c:pt idx="30381">
                  <c:v>-30.6479289940828</c:v>
                </c:pt>
                <c:pt idx="30382">
                  <c:v>-29.8668639053254</c:v>
                </c:pt>
                <c:pt idx="30383">
                  <c:v>-29.0414201183432</c:v>
                </c:pt>
                <c:pt idx="30384">
                  <c:v>-28.1597633136095</c:v>
                </c:pt>
                <c:pt idx="30385">
                  <c:v>-27.2100591715976</c:v>
                </c:pt>
                <c:pt idx="30386">
                  <c:v>-26.1952662721893</c:v>
                </c:pt>
                <c:pt idx="30387">
                  <c:v>-25.1213017751479</c:v>
                </c:pt>
                <c:pt idx="30388">
                  <c:v>-24.0325443786982</c:v>
                </c:pt>
                <c:pt idx="30389">
                  <c:v>-22.9556213017751</c:v>
                </c:pt>
                <c:pt idx="30390">
                  <c:v>-21.8994082840236</c:v>
                </c:pt>
                <c:pt idx="30391">
                  <c:v>-20.8579881656805</c:v>
                </c:pt>
                <c:pt idx="30392">
                  <c:v>-19.7899408284023</c:v>
                </c:pt>
                <c:pt idx="30393">
                  <c:v>-18.6923076923077</c:v>
                </c:pt>
                <c:pt idx="30394">
                  <c:v>-17.585798816568</c:v>
                </c:pt>
                <c:pt idx="30395">
                  <c:v>-16.4674556213018</c:v>
                </c:pt>
                <c:pt idx="30396">
                  <c:v>-15.3372781065089</c:v>
                </c:pt>
                <c:pt idx="30397">
                  <c:v>-14.198224852071</c:v>
                </c:pt>
                <c:pt idx="30398">
                  <c:v>-13.0650887573964</c:v>
                </c:pt>
                <c:pt idx="30399">
                  <c:v>-11.9526627218935</c:v>
                </c:pt>
                <c:pt idx="30400">
                  <c:v>-10.8224852071006</c:v>
                </c:pt>
                <c:pt idx="30401">
                  <c:v>-9.7396449704142</c:v>
                </c:pt>
                <c:pt idx="30402">
                  <c:v>-8.68639053254437</c:v>
                </c:pt>
                <c:pt idx="30403">
                  <c:v>-7.68639053254437</c:v>
                </c:pt>
                <c:pt idx="30404">
                  <c:v>-6.75739644970414</c:v>
                </c:pt>
                <c:pt idx="30405">
                  <c:v>-5.89349112426034</c:v>
                </c:pt>
                <c:pt idx="30406">
                  <c:v>-5.16272189349111</c:v>
                </c:pt>
                <c:pt idx="30407">
                  <c:v>-4.55325443786981</c:v>
                </c:pt>
                <c:pt idx="30408">
                  <c:v>-3.98816568047336</c:v>
                </c:pt>
                <c:pt idx="30409">
                  <c:v>-3.48816568047335</c:v>
                </c:pt>
                <c:pt idx="30410">
                  <c:v>-3.05029585798814</c:v>
                </c:pt>
                <c:pt idx="30411">
                  <c:v>-2.69230769230767</c:v>
                </c:pt>
                <c:pt idx="30412">
                  <c:v>-2.42603550295856</c:v>
                </c:pt>
                <c:pt idx="30413">
                  <c:v>-2.26035502958578</c:v>
                </c:pt>
                <c:pt idx="30414">
                  <c:v>-2.13017751479288</c:v>
                </c:pt>
                <c:pt idx="30415">
                  <c:v>-2.03254437869821</c:v>
                </c:pt>
                <c:pt idx="30416">
                  <c:v>-2.00295857988165</c:v>
                </c:pt>
                <c:pt idx="30417">
                  <c:v>-2.00591715976331</c:v>
                </c:pt>
                <c:pt idx="30418">
                  <c:v>-2.07100591715976</c:v>
                </c:pt>
                <c:pt idx="30419">
                  <c:v>-2.18047337278106</c:v>
                </c:pt>
                <c:pt idx="30420">
                  <c:v>-2.32248520710059</c:v>
                </c:pt>
                <c:pt idx="30421">
                  <c:v>-2.57692307692308</c:v>
                </c:pt>
                <c:pt idx="30422">
                  <c:v>-2.93786982248521</c:v>
                </c:pt>
                <c:pt idx="30423">
                  <c:v>-3.39349112426035</c:v>
                </c:pt>
                <c:pt idx="30424">
                  <c:v>-3.8905325443787</c:v>
                </c:pt>
                <c:pt idx="30425">
                  <c:v>-4.42899408284024</c:v>
                </c:pt>
                <c:pt idx="30426">
                  <c:v>-5.11834319526627</c:v>
                </c:pt>
                <c:pt idx="30427">
                  <c:v>-5.91420118343195</c:v>
                </c:pt>
                <c:pt idx="30428">
                  <c:v>-6.77810650887574</c:v>
                </c:pt>
                <c:pt idx="30429">
                  <c:v>-7.65680473372781</c:v>
                </c:pt>
                <c:pt idx="30430">
                  <c:v>-8.5414201183432</c:v>
                </c:pt>
                <c:pt idx="30431">
                  <c:v>-9.43786982248521</c:v>
                </c:pt>
                <c:pt idx="30432">
                  <c:v>-10.3520710059172</c:v>
                </c:pt>
                <c:pt idx="30433">
                  <c:v>-11.2751479289941</c:v>
                </c:pt>
                <c:pt idx="30434">
                  <c:v>-12.2189349112426</c:v>
                </c:pt>
                <c:pt idx="30435">
                  <c:v>-13.1331360946746</c:v>
                </c:pt>
                <c:pt idx="30436">
                  <c:v>-14.0295857988166</c:v>
                </c:pt>
                <c:pt idx="30437">
                  <c:v>-14.9082840236686</c:v>
                </c:pt>
                <c:pt idx="30438">
                  <c:v>-15.7307692307692</c:v>
                </c:pt>
                <c:pt idx="30439">
                  <c:v>-16.4437869822485</c:v>
                </c:pt>
                <c:pt idx="30440">
                  <c:v>-17.1390532544379</c:v>
                </c:pt>
                <c:pt idx="30441">
                  <c:v>-17.8254437869822</c:v>
                </c:pt>
                <c:pt idx="30442">
                  <c:v>-18.4852071005917</c:v>
                </c:pt>
                <c:pt idx="30443">
                  <c:v>-19.1656804733728</c:v>
                </c:pt>
                <c:pt idx="30444">
                  <c:v>-19.8461538461538</c:v>
                </c:pt>
                <c:pt idx="30445">
                  <c:v>-20.491124260355</c:v>
                </c:pt>
                <c:pt idx="30446">
                  <c:v>-21.1272189349112</c:v>
                </c:pt>
                <c:pt idx="30447">
                  <c:v>-21.7189349112426</c:v>
                </c:pt>
                <c:pt idx="30448">
                  <c:v>-22.2958579881657</c:v>
                </c:pt>
                <c:pt idx="30449">
                  <c:v>-22.8698224852071</c:v>
                </c:pt>
                <c:pt idx="30450">
                  <c:v>-23.4733727810651</c:v>
                </c:pt>
                <c:pt idx="30451">
                  <c:v>-24.112426035503</c:v>
                </c:pt>
                <c:pt idx="30452">
                  <c:v>-24.6863905325444</c:v>
                </c:pt>
                <c:pt idx="30453">
                  <c:v>-25.189349112426</c:v>
                </c:pt>
                <c:pt idx="30454">
                  <c:v>-25.6656804733728</c:v>
                </c:pt>
                <c:pt idx="30455">
                  <c:v>-26.1331360946746</c:v>
                </c:pt>
                <c:pt idx="30456">
                  <c:v>-26.5650887573965</c:v>
                </c:pt>
                <c:pt idx="30457">
                  <c:v>-26.9408284023669</c:v>
                </c:pt>
                <c:pt idx="30458">
                  <c:v>-27.2810650887574</c:v>
                </c:pt>
                <c:pt idx="30459">
                  <c:v>-27.5857988165681</c:v>
                </c:pt>
                <c:pt idx="30460">
                  <c:v>-27.8520710059172</c:v>
                </c:pt>
                <c:pt idx="30461">
                  <c:v>-28.1005917159763</c:v>
                </c:pt>
                <c:pt idx="30462">
                  <c:v>-28.3224852071006</c:v>
                </c:pt>
                <c:pt idx="30463">
                  <c:v>-28.4881656804734</c:v>
                </c:pt>
                <c:pt idx="30464">
                  <c:v>-28.6005917159763</c:v>
                </c:pt>
                <c:pt idx="30465">
                  <c:v>-28.7248520710059</c:v>
                </c:pt>
                <c:pt idx="30466">
                  <c:v>-28.810650887574</c:v>
                </c:pt>
                <c:pt idx="30467">
                  <c:v>-28.8284023668639</c:v>
                </c:pt>
                <c:pt idx="30468">
                  <c:v>-28.7751479289941</c:v>
                </c:pt>
                <c:pt idx="30469">
                  <c:v>-28.6420118343195</c:v>
                </c:pt>
                <c:pt idx="30470">
                  <c:v>-28.4497041420118</c:v>
                </c:pt>
                <c:pt idx="30471">
                  <c:v>-28.2189349112426</c:v>
                </c:pt>
                <c:pt idx="30472">
                  <c:v>-27.9112426035503</c:v>
                </c:pt>
                <c:pt idx="30473">
                  <c:v>-27.5443786982249</c:v>
                </c:pt>
                <c:pt idx="30474">
                  <c:v>-27.0887573964497</c:v>
                </c:pt>
                <c:pt idx="30475">
                  <c:v>-26.5591715976331</c:v>
                </c:pt>
                <c:pt idx="30476">
                  <c:v>-25.9526627218935</c:v>
                </c:pt>
                <c:pt idx="30477">
                  <c:v>-25.292899408284</c:v>
                </c:pt>
                <c:pt idx="30478">
                  <c:v>-24.5887573964497</c:v>
                </c:pt>
                <c:pt idx="30479">
                  <c:v>-23.8431952662722</c:v>
                </c:pt>
                <c:pt idx="30480">
                  <c:v>-23.0650887573965</c:v>
                </c:pt>
                <c:pt idx="30481">
                  <c:v>-22.2692307692308</c:v>
                </c:pt>
                <c:pt idx="30482">
                  <c:v>-21.4792899408284</c:v>
                </c:pt>
                <c:pt idx="30483">
                  <c:v>-20.6804733727811</c:v>
                </c:pt>
                <c:pt idx="30484">
                  <c:v>-19.8224852071006</c:v>
                </c:pt>
                <c:pt idx="30485">
                  <c:v>-18.9171597633136</c:v>
                </c:pt>
                <c:pt idx="30486">
                  <c:v>-17.9526627218935</c:v>
                </c:pt>
                <c:pt idx="30487">
                  <c:v>-16.9497041420118</c:v>
                </c:pt>
                <c:pt idx="30488">
                  <c:v>-15.8934911242604</c:v>
                </c:pt>
                <c:pt idx="30489">
                  <c:v>-14.8402366863905</c:v>
                </c:pt>
                <c:pt idx="30490">
                  <c:v>-13.7988165680473</c:v>
                </c:pt>
                <c:pt idx="30491">
                  <c:v>-12.7573964497041</c:v>
                </c:pt>
                <c:pt idx="30492">
                  <c:v>-11.7307692307692</c:v>
                </c:pt>
                <c:pt idx="30493">
                  <c:v>-10.7041420118343</c:v>
                </c:pt>
                <c:pt idx="30494">
                  <c:v>-9.71301775147929</c:v>
                </c:pt>
                <c:pt idx="30495">
                  <c:v>-8.77514792899408</c:v>
                </c:pt>
                <c:pt idx="30496">
                  <c:v>-7.89940828402367</c:v>
                </c:pt>
                <c:pt idx="30497">
                  <c:v>-7.09467455621302</c:v>
                </c:pt>
                <c:pt idx="30498">
                  <c:v>-6.37869822485207</c:v>
                </c:pt>
                <c:pt idx="30499">
                  <c:v>-5.76923076923077</c:v>
                </c:pt>
                <c:pt idx="30500">
                  <c:v>-5.25739644970414</c:v>
                </c:pt>
                <c:pt idx="30501">
                  <c:v>-4.79585798816568</c:v>
                </c:pt>
                <c:pt idx="30502">
                  <c:v>-4.37869822485207</c:v>
                </c:pt>
                <c:pt idx="30503">
                  <c:v>-3.95857988165681</c:v>
                </c:pt>
                <c:pt idx="30504">
                  <c:v>-3.55621301775148</c:v>
                </c:pt>
                <c:pt idx="30505">
                  <c:v>-3.18934911242604</c:v>
                </c:pt>
                <c:pt idx="30506">
                  <c:v>-2.85502958579883</c:v>
                </c:pt>
                <c:pt idx="30507">
                  <c:v>-2.54142011834321</c:v>
                </c:pt>
                <c:pt idx="30508">
                  <c:v>-2.20414201183434</c:v>
                </c:pt>
                <c:pt idx="30509">
                  <c:v>-1.86390532544381</c:v>
                </c:pt>
                <c:pt idx="30510">
                  <c:v>-1.56508875739648</c:v>
                </c:pt>
                <c:pt idx="30511">
                  <c:v>-1.29585798816572</c:v>
                </c:pt>
                <c:pt idx="30512">
                  <c:v>-1.02366863905329</c:v>
                </c:pt>
                <c:pt idx="30513">
                  <c:v>-0.754437869822517</c:v>
                </c:pt>
                <c:pt idx="30514">
                  <c:v>-0.529585798816595</c:v>
                </c:pt>
                <c:pt idx="30515">
                  <c:v>-0.319526627218956</c:v>
                </c:pt>
                <c:pt idx="30516">
                  <c:v>-0.150887573964513</c:v>
                </c:pt>
                <c:pt idx="30517">
                  <c:v>-0.0147928994082921</c:v>
                </c:pt>
                <c:pt idx="30518">
                  <c:v>0.115384615384618</c:v>
                </c:pt>
                <c:pt idx="30519">
                  <c:v>0.189349112426049</c:v>
                </c:pt>
                <c:pt idx="30520">
                  <c:v>0.254437869822509</c:v>
                </c:pt>
                <c:pt idx="30521">
                  <c:v>0.343195266272224</c:v>
                </c:pt>
                <c:pt idx="30522">
                  <c:v>0.44082840236691</c:v>
                </c:pt>
                <c:pt idx="30523">
                  <c:v>0.576923076923139</c:v>
                </c:pt>
                <c:pt idx="30524">
                  <c:v>0.736686390532617</c:v>
                </c:pt>
                <c:pt idx="30525">
                  <c:v>0.946745562130258</c:v>
                </c:pt>
                <c:pt idx="30526">
                  <c:v>1.1568047337279</c:v>
                </c:pt>
                <c:pt idx="30527">
                  <c:v>1.32840236686399</c:v>
                </c:pt>
                <c:pt idx="30528">
                  <c:v>1.46745562130186</c:v>
                </c:pt>
                <c:pt idx="30529">
                  <c:v>1.59171597633145</c:v>
                </c:pt>
                <c:pt idx="30530">
                  <c:v>1.72189349112435</c:v>
                </c:pt>
                <c:pt idx="30531">
                  <c:v>1.88165680473382</c:v>
                </c:pt>
                <c:pt idx="30532">
                  <c:v>2.07396449704151</c:v>
                </c:pt>
                <c:pt idx="30533">
                  <c:v>2.25443786982258</c:v>
                </c:pt>
                <c:pt idx="30534">
                  <c:v>2.3491124260356</c:v>
                </c:pt>
                <c:pt idx="30535">
                  <c:v>2.41715976331371</c:v>
                </c:pt>
                <c:pt idx="30536">
                  <c:v>2.4378698224853</c:v>
                </c:pt>
                <c:pt idx="30537">
                  <c:v>2.40532544378707</c:v>
                </c:pt>
                <c:pt idx="30538">
                  <c:v>2.26923076923086</c:v>
                </c:pt>
                <c:pt idx="30539">
                  <c:v>2.12130177514801</c:v>
                </c:pt>
                <c:pt idx="30540">
                  <c:v>1.96745562130185</c:v>
                </c:pt>
                <c:pt idx="30541">
                  <c:v>1.81360946745568</c:v>
                </c:pt>
                <c:pt idx="30542">
                  <c:v>1.64497041420124</c:v>
                </c:pt>
                <c:pt idx="30543">
                  <c:v>1.47633136094679</c:v>
                </c:pt>
                <c:pt idx="30544">
                  <c:v>1.24260355029589</c:v>
                </c:pt>
                <c:pt idx="30545">
                  <c:v>1.00887573964499</c:v>
                </c:pt>
                <c:pt idx="30546">
                  <c:v>0.816568047337289</c:v>
                </c:pt>
                <c:pt idx="30547">
                  <c:v>0.677514792899408</c:v>
                </c:pt>
                <c:pt idx="30548">
                  <c:v>0.562130177514782</c:v>
                </c:pt>
                <c:pt idx="30549">
                  <c:v>0.452662721893464</c:v>
                </c:pt>
                <c:pt idx="30550">
                  <c:v>0.343195266272152</c:v>
                </c:pt>
                <c:pt idx="30551">
                  <c:v>0.213017751479244</c:v>
                </c:pt>
                <c:pt idx="30552">
                  <c:v>0.0650887573963987</c:v>
                </c:pt>
                <c:pt idx="30553">
                  <c:v>-0.0562130177515304</c:v>
                </c:pt>
                <c:pt idx="30554">
                  <c:v>-0.189349112426087</c:v>
                </c:pt>
                <c:pt idx="30555">
                  <c:v>-0.352071005917211</c:v>
                </c:pt>
                <c:pt idx="30556">
                  <c:v>-0.568047337278158</c:v>
                </c:pt>
                <c:pt idx="30557">
                  <c:v>-0.831360946745611</c:v>
                </c:pt>
                <c:pt idx="30558">
                  <c:v>-1.15088757396454</c:v>
                </c:pt>
                <c:pt idx="30559">
                  <c:v>-1.52958579881661</c:v>
                </c:pt>
                <c:pt idx="30560">
                  <c:v>-1.93491124260359</c:v>
                </c:pt>
                <c:pt idx="30561">
                  <c:v>-2.42603550295861</c:v>
                </c:pt>
                <c:pt idx="30562">
                  <c:v>-2.92307692307695</c:v>
                </c:pt>
                <c:pt idx="30563">
                  <c:v>-3.40236686390535</c:v>
                </c:pt>
                <c:pt idx="30564">
                  <c:v>-3.84615384615386</c:v>
                </c:pt>
                <c:pt idx="30565">
                  <c:v>-4.34023668639054</c:v>
                </c:pt>
                <c:pt idx="30566">
                  <c:v>-4.89644970414202</c:v>
                </c:pt>
                <c:pt idx="30567">
                  <c:v>-5.50000000000001</c:v>
                </c:pt>
                <c:pt idx="30568">
                  <c:v>-6.1301775147929</c:v>
                </c:pt>
                <c:pt idx="30569">
                  <c:v>-6.801775147929</c:v>
                </c:pt>
                <c:pt idx="30570">
                  <c:v>-7.46153846153846</c:v>
                </c:pt>
                <c:pt idx="30571">
                  <c:v>-8.16272189349113</c:v>
                </c:pt>
                <c:pt idx="30572">
                  <c:v>-8.94674556213018</c:v>
                </c:pt>
                <c:pt idx="30573">
                  <c:v>-9.85207100591716</c:v>
                </c:pt>
                <c:pt idx="30574">
                  <c:v>-10.7899408284024</c:v>
                </c:pt>
                <c:pt idx="30575">
                  <c:v>-11.792899408284</c:v>
                </c:pt>
                <c:pt idx="30576">
                  <c:v>-12.8491124260355</c:v>
                </c:pt>
                <c:pt idx="30577">
                  <c:v>-13.9171597633136</c:v>
                </c:pt>
                <c:pt idx="30578">
                  <c:v>-14.9556213017752</c:v>
                </c:pt>
                <c:pt idx="30579">
                  <c:v>-15.9822485207101</c:v>
                </c:pt>
                <c:pt idx="30580">
                  <c:v>-16.9852071005917</c:v>
                </c:pt>
                <c:pt idx="30581">
                  <c:v>-17.9674556213018</c:v>
                </c:pt>
                <c:pt idx="30582">
                  <c:v>-18.8994082840237</c:v>
                </c:pt>
                <c:pt idx="30583">
                  <c:v>-19.8195266272189</c:v>
                </c:pt>
                <c:pt idx="30584">
                  <c:v>-20.7159763313609</c:v>
                </c:pt>
                <c:pt idx="30585">
                  <c:v>-21.5473372781065</c:v>
                </c:pt>
                <c:pt idx="30586">
                  <c:v>-22.284023668639</c:v>
                </c:pt>
                <c:pt idx="30587">
                  <c:v>-22.9171597633136</c:v>
                </c:pt>
                <c:pt idx="30588">
                  <c:v>-23.4792899408284</c:v>
                </c:pt>
                <c:pt idx="30589">
                  <c:v>-24.0029585798817</c:v>
                </c:pt>
                <c:pt idx="30590">
                  <c:v>-24.508875739645</c:v>
                </c:pt>
                <c:pt idx="30591">
                  <c:v>-24.9526627218935</c:v>
                </c:pt>
                <c:pt idx="30592">
                  <c:v>-25.3284023668639</c:v>
                </c:pt>
                <c:pt idx="30593">
                  <c:v>-25.6331360946746</c:v>
                </c:pt>
                <c:pt idx="30594">
                  <c:v>-25.8816568047337</c:v>
                </c:pt>
                <c:pt idx="30595">
                  <c:v>-26.0828402366864</c:v>
                </c:pt>
                <c:pt idx="30596">
                  <c:v>-26.2603550295858</c:v>
                </c:pt>
                <c:pt idx="30597">
                  <c:v>-26.3579881656805</c:v>
                </c:pt>
                <c:pt idx="30598">
                  <c:v>-26.387573964497</c:v>
                </c:pt>
                <c:pt idx="30599">
                  <c:v>-26.3727810650888</c:v>
                </c:pt>
                <c:pt idx="30600">
                  <c:v>-26.3816568047337</c:v>
                </c:pt>
                <c:pt idx="30601">
                  <c:v>-26.3786982248521</c:v>
                </c:pt>
                <c:pt idx="30602">
                  <c:v>-26.3402366863905</c:v>
                </c:pt>
                <c:pt idx="30603">
                  <c:v>-26.2899408284024</c:v>
                </c:pt>
                <c:pt idx="30604">
                  <c:v>-26.2603550295858</c:v>
                </c:pt>
                <c:pt idx="30605">
                  <c:v>-26.2514792899408</c:v>
                </c:pt>
                <c:pt idx="30606">
                  <c:v>-26.2544378698225</c:v>
                </c:pt>
                <c:pt idx="30607">
                  <c:v>-26.2337278106509</c:v>
                </c:pt>
                <c:pt idx="30608">
                  <c:v>-26.2218934911243</c:v>
                </c:pt>
                <c:pt idx="30609">
                  <c:v>-26.207100591716</c:v>
                </c:pt>
                <c:pt idx="30610">
                  <c:v>-26.1834319526627</c:v>
                </c:pt>
                <c:pt idx="30611">
                  <c:v>-26.1538461538462</c:v>
                </c:pt>
                <c:pt idx="30612">
                  <c:v>-26.0976331360947</c:v>
                </c:pt>
                <c:pt idx="30613">
                  <c:v>-26.0059171597633</c:v>
                </c:pt>
                <c:pt idx="30614">
                  <c:v>-25.8905325443787</c:v>
                </c:pt>
                <c:pt idx="30615">
                  <c:v>-25.7514792899408</c:v>
                </c:pt>
                <c:pt idx="30616">
                  <c:v>-25.603550295858</c:v>
                </c:pt>
                <c:pt idx="30617">
                  <c:v>-25.4763313609467</c:v>
                </c:pt>
                <c:pt idx="30618">
                  <c:v>-25.3579881656805</c:v>
                </c:pt>
                <c:pt idx="30619">
                  <c:v>-25.2721893491124</c:v>
                </c:pt>
                <c:pt idx="30620">
                  <c:v>-25.198224852071</c:v>
                </c:pt>
                <c:pt idx="30621">
                  <c:v>-25.0976331360947</c:v>
                </c:pt>
                <c:pt idx="30622">
                  <c:v>-24.9408284023669</c:v>
                </c:pt>
                <c:pt idx="30623">
                  <c:v>-24.8224852071006</c:v>
                </c:pt>
                <c:pt idx="30624">
                  <c:v>-24.707100591716</c:v>
                </c:pt>
                <c:pt idx="30625">
                  <c:v>-24.5739644970414</c:v>
                </c:pt>
                <c:pt idx="30626">
                  <c:v>-24.4112426035503</c:v>
                </c:pt>
                <c:pt idx="30627">
                  <c:v>-24.2011834319527</c:v>
                </c:pt>
                <c:pt idx="30628">
                  <c:v>-23.9644970414201</c:v>
                </c:pt>
                <c:pt idx="30629">
                  <c:v>-23.7011834319527</c:v>
                </c:pt>
                <c:pt idx="30630">
                  <c:v>-23.3934911242604</c:v>
                </c:pt>
                <c:pt idx="30631">
                  <c:v>-23.0828402366864</c:v>
                </c:pt>
                <c:pt idx="30632">
                  <c:v>-22.7485207100592</c:v>
                </c:pt>
                <c:pt idx="30633">
                  <c:v>-22.4852071005917</c:v>
                </c:pt>
                <c:pt idx="30634">
                  <c:v>-22.2781065088757</c:v>
                </c:pt>
                <c:pt idx="30635">
                  <c:v>-22.1094674556213</c:v>
                </c:pt>
                <c:pt idx="30636">
                  <c:v>-21.9881656804734</c:v>
                </c:pt>
                <c:pt idx="30637">
                  <c:v>-21.9408284023669</c:v>
                </c:pt>
                <c:pt idx="30638">
                  <c:v>-22.0207100591716</c:v>
                </c:pt>
                <c:pt idx="30639">
                  <c:v>-22.2278106508876</c:v>
                </c:pt>
                <c:pt idx="30640">
                  <c:v>-22.5739644970414</c:v>
                </c:pt>
                <c:pt idx="30641">
                  <c:v>-23.0502958579882</c:v>
                </c:pt>
                <c:pt idx="30642">
                  <c:v>-23.5798816568047</c:v>
                </c:pt>
                <c:pt idx="30643">
                  <c:v>-24.1656804733728</c:v>
                </c:pt>
                <c:pt idx="30644">
                  <c:v>-24.792899408284</c:v>
                </c:pt>
                <c:pt idx="30645">
                  <c:v>-25.4556213017751</c:v>
                </c:pt>
                <c:pt idx="30646">
                  <c:v>-26.1242603550296</c:v>
                </c:pt>
                <c:pt idx="30647">
                  <c:v>-26.8698224852071</c:v>
                </c:pt>
                <c:pt idx="30648">
                  <c:v>-27.7278106508876</c:v>
                </c:pt>
                <c:pt idx="30649">
                  <c:v>-28.6272189349112</c:v>
                </c:pt>
                <c:pt idx="30650">
                  <c:v>-29.6242603550296</c:v>
                </c:pt>
                <c:pt idx="30651">
                  <c:v>-30.707100591716</c:v>
                </c:pt>
                <c:pt idx="30652">
                  <c:v>-31.8224852071006</c:v>
                </c:pt>
                <c:pt idx="30653">
                  <c:v>-33.0414201183432</c:v>
                </c:pt>
                <c:pt idx="30654">
                  <c:v>-34.3550295857988</c:v>
                </c:pt>
                <c:pt idx="30655">
                  <c:v>-35.7573964497041</c:v>
                </c:pt>
                <c:pt idx="30656">
                  <c:v>-37.2396449704142</c:v>
                </c:pt>
                <c:pt idx="30657">
                  <c:v>-38.7396449704142</c:v>
                </c:pt>
                <c:pt idx="30658">
                  <c:v>-40.310650887574</c:v>
                </c:pt>
                <c:pt idx="30659">
                  <c:v>-41.8816568047337</c:v>
                </c:pt>
                <c:pt idx="30660">
                  <c:v>-43.4437869822485</c:v>
                </c:pt>
                <c:pt idx="30661">
                  <c:v>-44.9881656804734</c:v>
                </c:pt>
                <c:pt idx="30662">
                  <c:v>-46.4940828402367</c:v>
                </c:pt>
                <c:pt idx="30663">
                  <c:v>-47.9112426035503</c:v>
                </c:pt>
                <c:pt idx="30664">
                  <c:v>-49.2366863905325</c:v>
                </c:pt>
                <c:pt idx="30665">
                  <c:v>-50.5059171597633</c:v>
                </c:pt>
                <c:pt idx="30666">
                  <c:v>-51.6420118343195</c:v>
                </c:pt>
                <c:pt idx="30667">
                  <c:v>-52.6775147928994</c:v>
                </c:pt>
                <c:pt idx="30668">
                  <c:v>-53.671597633136</c:v>
                </c:pt>
                <c:pt idx="30669">
                  <c:v>-54.6183431952662</c:v>
                </c:pt>
                <c:pt idx="30670">
                  <c:v>-55.5325443786982</c:v>
                </c:pt>
                <c:pt idx="30671">
                  <c:v>-56.3934911242603</c:v>
                </c:pt>
                <c:pt idx="30672">
                  <c:v>-57.2426035502958</c:v>
                </c:pt>
                <c:pt idx="30673">
                  <c:v>-57.9999999999999</c:v>
                </c:pt>
                <c:pt idx="30674">
                  <c:v>-58.6390532544378</c:v>
                </c:pt>
                <c:pt idx="30675">
                  <c:v>-59.1982248520709</c:v>
                </c:pt>
                <c:pt idx="30676">
                  <c:v>-59.6597633136094</c:v>
                </c:pt>
                <c:pt idx="30677">
                  <c:v>-59.98224852071</c:v>
                </c:pt>
                <c:pt idx="30678">
                  <c:v>-60.2426035502958</c:v>
                </c:pt>
                <c:pt idx="30679">
                  <c:v>-60.4142011834318</c:v>
                </c:pt>
                <c:pt idx="30680">
                  <c:v>-60.4763313609466</c:v>
                </c:pt>
                <c:pt idx="30681">
                  <c:v>-60.4378698224851</c:v>
                </c:pt>
                <c:pt idx="30682">
                  <c:v>-60.3431952662721</c:v>
                </c:pt>
                <c:pt idx="30683">
                  <c:v>-60.2189349112425</c:v>
                </c:pt>
                <c:pt idx="30684">
                  <c:v>-60.0207100591714</c:v>
                </c:pt>
                <c:pt idx="30685">
                  <c:v>-59.748520710059</c:v>
                </c:pt>
                <c:pt idx="30686">
                  <c:v>-59.4171597633134</c:v>
                </c:pt>
                <c:pt idx="30687">
                  <c:v>-59.0532544378696</c:v>
                </c:pt>
                <c:pt idx="30688">
                  <c:v>-58.6597633136093</c:v>
                </c:pt>
                <c:pt idx="30689">
                  <c:v>-58.2781065088756</c:v>
                </c:pt>
                <c:pt idx="30690">
                  <c:v>-57.8994082840235</c:v>
                </c:pt>
                <c:pt idx="30691">
                  <c:v>-57.4881656804732</c:v>
                </c:pt>
                <c:pt idx="30692">
                  <c:v>-57.0857988165679</c:v>
                </c:pt>
                <c:pt idx="30693">
                  <c:v>-56.6656804733726</c:v>
                </c:pt>
                <c:pt idx="30694">
                  <c:v>-56.2662721893489</c:v>
                </c:pt>
                <c:pt idx="30695">
                  <c:v>-55.8639053254436</c:v>
                </c:pt>
                <c:pt idx="30696">
                  <c:v>-55.4378698224851</c:v>
                </c:pt>
                <c:pt idx="30697">
                  <c:v>-55.0325443786981</c:v>
                </c:pt>
                <c:pt idx="30698">
                  <c:v>-54.6479289940827</c:v>
                </c:pt>
                <c:pt idx="30699">
                  <c:v>-54.3313609467454</c:v>
                </c:pt>
                <c:pt idx="30700">
                  <c:v>-54.1035502958579</c:v>
                </c:pt>
                <c:pt idx="30701">
                  <c:v>-53.9230769230768</c:v>
                </c:pt>
                <c:pt idx="30702">
                  <c:v>-53.7869822485206</c:v>
                </c:pt>
                <c:pt idx="30703">
                  <c:v>-53.766272189349</c:v>
                </c:pt>
                <c:pt idx="30704">
                  <c:v>-53.7810650887573</c:v>
                </c:pt>
                <c:pt idx="30705">
                  <c:v>-53.8402366863904</c:v>
                </c:pt>
                <c:pt idx="30706">
                  <c:v>-53.96449704142</c:v>
                </c:pt>
                <c:pt idx="30707">
                  <c:v>-54.1213017751478</c:v>
                </c:pt>
                <c:pt idx="30708">
                  <c:v>-54.2721893491123</c:v>
                </c:pt>
                <c:pt idx="30709">
                  <c:v>-54.4497041420118</c:v>
                </c:pt>
                <c:pt idx="30710">
                  <c:v>-54.6627218934911</c:v>
                </c:pt>
                <c:pt idx="30711">
                  <c:v>-54.9437869822485</c:v>
                </c:pt>
                <c:pt idx="30712">
                  <c:v>-55.2958579881656</c:v>
                </c:pt>
                <c:pt idx="30713">
                  <c:v>-55.6775147928994</c:v>
                </c:pt>
                <c:pt idx="30714">
                  <c:v>-56.1538461538461</c:v>
                </c:pt>
                <c:pt idx="30715">
                  <c:v>-56.707100591716</c:v>
                </c:pt>
                <c:pt idx="30716">
                  <c:v>-57.2958579881657</c:v>
                </c:pt>
                <c:pt idx="30717">
                  <c:v>-57.9437869822485</c:v>
                </c:pt>
                <c:pt idx="30718">
                  <c:v>-58.6479289940828</c:v>
                </c:pt>
                <c:pt idx="30719">
                  <c:v>-59.4171597633136</c:v>
                </c:pt>
                <c:pt idx="30720">
                  <c:v>-60.1952662721893</c:v>
                </c:pt>
                <c:pt idx="30721">
                  <c:v>-61</c:v>
                </c:pt>
                <c:pt idx="30722">
                  <c:v>-61.8402366863905</c:v>
                </c:pt>
                <c:pt idx="30723">
                  <c:v>-62.6952662721893</c:v>
                </c:pt>
                <c:pt idx="30724">
                  <c:v>-63.5266272189349</c:v>
                </c:pt>
                <c:pt idx="30725">
                  <c:v>-64.3165680473373</c:v>
                </c:pt>
                <c:pt idx="30726">
                  <c:v>-65.0828402366864</c:v>
                </c:pt>
                <c:pt idx="30727">
                  <c:v>-65.810650887574</c:v>
                </c:pt>
                <c:pt idx="30728">
                  <c:v>-66.4881656804734</c:v>
                </c:pt>
                <c:pt idx="30729">
                  <c:v>-67.1094674556213</c:v>
                </c:pt>
                <c:pt idx="30730">
                  <c:v>-67.707100591716</c:v>
                </c:pt>
                <c:pt idx="30731">
                  <c:v>-68.2692307692308</c:v>
                </c:pt>
                <c:pt idx="30732">
                  <c:v>-68.7751479289941</c:v>
                </c:pt>
                <c:pt idx="30733">
                  <c:v>-69.2603550295858</c:v>
                </c:pt>
                <c:pt idx="30734">
                  <c:v>-69.7130177514793</c:v>
                </c:pt>
                <c:pt idx="30735">
                  <c:v>-70.0976331360947</c:v>
                </c:pt>
                <c:pt idx="30736">
                  <c:v>-70.3905325443787</c:v>
                </c:pt>
                <c:pt idx="30737">
                  <c:v>-70.5976331360947</c:v>
                </c:pt>
                <c:pt idx="30738">
                  <c:v>-70.7248520710059</c:v>
                </c:pt>
                <c:pt idx="30739">
                  <c:v>-70.7899408284024</c:v>
                </c:pt>
                <c:pt idx="30740">
                  <c:v>-70.7307692307692</c:v>
                </c:pt>
                <c:pt idx="30741">
                  <c:v>-70.5621301775148</c:v>
                </c:pt>
                <c:pt idx="30742">
                  <c:v>-70.3165680473373</c:v>
                </c:pt>
                <c:pt idx="30743">
                  <c:v>-69.9970414201183</c:v>
                </c:pt>
                <c:pt idx="30744">
                  <c:v>-69.6065088757396</c:v>
                </c:pt>
                <c:pt idx="30745">
                  <c:v>-69.1420118343195</c:v>
                </c:pt>
                <c:pt idx="30746">
                  <c:v>-68.612426035503</c:v>
                </c:pt>
                <c:pt idx="30747">
                  <c:v>-68.0384615384615</c:v>
                </c:pt>
                <c:pt idx="30748">
                  <c:v>-67.4230769230769</c:v>
                </c:pt>
                <c:pt idx="30749">
                  <c:v>-66.7692307692307</c:v>
                </c:pt>
                <c:pt idx="30750">
                  <c:v>-66.1005917159763</c:v>
                </c:pt>
                <c:pt idx="30751">
                  <c:v>-65.4023668639053</c:v>
                </c:pt>
                <c:pt idx="30752">
                  <c:v>-64.6479289940828</c:v>
                </c:pt>
                <c:pt idx="30753">
                  <c:v>-63.8757396449704</c:v>
                </c:pt>
                <c:pt idx="30754">
                  <c:v>-63.0710059171598</c:v>
                </c:pt>
                <c:pt idx="30755">
                  <c:v>-62.2100591715976</c:v>
                </c:pt>
                <c:pt idx="30756">
                  <c:v>-61.2958579881657</c:v>
                </c:pt>
                <c:pt idx="30757">
                  <c:v>-60.3136094674556</c:v>
                </c:pt>
                <c:pt idx="30758">
                  <c:v>-59.2899408284024</c:v>
                </c:pt>
                <c:pt idx="30759">
                  <c:v>-58.2011834319527</c:v>
                </c:pt>
                <c:pt idx="30760">
                  <c:v>-57.0591715976331</c:v>
                </c:pt>
                <c:pt idx="30761">
                  <c:v>-55.8846153846154</c:v>
                </c:pt>
                <c:pt idx="30762">
                  <c:v>-54.6923076923077</c:v>
                </c:pt>
                <c:pt idx="30763">
                  <c:v>-53.4585798816568</c:v>
                </c:pt>
                <c:pt idx="30764">
                  <c:v>-52.1863905325444</c:v>
                </c:pt>
                <c:pt idx="30765">
                  <c:v>-50.8816568047337</c:v>
                </c:pt>
                <c:pt idx="30766">
                  <c:v>-49.5591715976331</c:v>
                </c:pt>
                <c:pt idx="30767">
                  <c:v>-48.207100591716</c:v>
                </c:pt>
                <c:pt idx="30768">
                  <c:v>-46.8224852071006</c:v>
                </c:pt>
                <c:pt idx="30769">
                  <c:v>-45.4082840236686</c:v>
                </c:pt>
                <c:pt idx="30770">
                  <c:v>-43.9852071005917</c:v>
                </c:pt>
                <c:pt idx="30771">
                  <c:v>-42.5384615384615</c:v>
                </c:pt>
                <c:pt idx="30772">
                  <c:v>-41.0680473372781</c:v>
                </c:pt>
                <c:pt idx="30773">
                  <c:v>-39.5828402366864</c:v>
                </c:pt>
                <c:pt idx="30774">
                  <c:v>-38.0798816568047</c:v>
                </c:pt>
                <c:pt idx="30775">
                  <c:v>-36.5710059171598</c:v>
                </c:pt>
                <c:pt idx="30776">
                  <c:v>-35.0680473372781</c:v>
                </c:pt>
                <c:pt idx="30777">
                  <c:v>-33.5769230769231</c:v>
                </c:pt>
                <c:pt idx="30778">
                  <c:v>-32.1331360946746</c:v>
                </c:pt>
                <c:pt idx="30779">
                  <c:v>-30.715976331361</c:v>
                </c:pt>
                <c:pt idx="30780">
                  <c:v>-29.3639053254438</c:v>
                </c:pt>
                <c:pt idx="30781">
                  <c:v>-28.0917159763314</c:v>
                </c:pt>
                <c:pt idx="30782">
                  <c:v>-26.8905325443787</c:v>
                </c:pt>
                <c:pt idx="30783">
                  <c:v>-25.7633136094675</c:v>
                </c:pt>
                <c:pt idx="30784">
                  <c:v>-24.7426035502959</c:v>
                </c:pt>
                <c:pt idx="30785">
                  <c:v>-23.8461538461538</c:v>
                </c:pt>
                <c:pt idx="30786">
                  <c:v>-23.0502958579882</c:v>
                </c:pt>
                <c:pt idx="30787">
                  <c:v>-22.3550295857988</c:v>
                </c:pt>
                <c:pt idx="30788">
                  <c:v>-21.7603550295858</c:v>
                </c:pt>
                <c:pt idx="30789">
                  <c:v>-21.2366863905325</c:v>
                </c:pt>
                <c:pt idx="30790">
                  <c:v>-20.7751479289941</c:v>
                </c:pt>
                <c:pt idx="30791">
                  <c:v>-20.3609467455621</c:v>
                </c:pt>
                <c:pt idx="30792">
                  <c:v>-20.0118343195266</c:v>
                </c:pt>
                <c:pt idx="30793">
                  <c:v>-19.7248520710059</c:v>
                </c:pt>
                <c:pt idx="30794">
                  <c:v>-19.5</c:v>
                </c:pt>
                <c:pt idx="30795">
                  <c:v>-19.3343195266272</c:v>
                </c:pt>
                <c:pt idx="30796">
                  <c:v>-19.2307692307692</c:v>
                </c:pt>
                <c:pt idx="30797">
                  <c:v>-19.1538461538462</c:v>
                </c:pt>
                <c:pt idx="30798">
                  <c:v>-19.1094674556213</c:v>
                </c:pt>
                <c:pt idx="30799">
                  <c:v>-19.0976331360947</c:v>
                </c:pt>
                <c:pt idx="30800">
                  <c:v>-19.0976331360947</c:v>
                </c:pt>
                <c:pt idx="30801">
                  <c:v>-19.1094674556213</c:v>
                </c:pt>
                <c:pt idx="30802">
                  <c:v>-19.1508875739645</c:v>
                </c:pt>
                <c:pt idx="30803">
                  <c:v>-19.2278106508876</c:v>
                </c:pt>
                <c:pt idx="30804">
                  <c:v>-19.3047337278107</c:v>
                </c:pt>
                <c:pt idx="30805">
                  <c:v>-19.405325443787</c:v>
                </c:pt>
                <c:pt idx="30806">
                  <c:v>-19.5118343195266</c:v>
                </c:pt>
                <c:pt idx="30807">
                  <c:v>-19.6153846153846</c:v>
                </c:pt>
                <c:pt idx="30808">
                  <c:v>-19.698224852071</c:v>
                </c:pt>
                <c:pt idx="30809">
                  <c:v>-19.7899408284024</c:v>
                </c:pt>
                <c:pt idx="30810">
                  <c:v>-19.8402366863905</c:v>
                </c:pt>
                <c:pt idx="30811">
                  <c:v>-19.8579881656805</c:v>
                </c:pt>
                <c:pt idx="30812">
                  <c:v>-19.8461538461538</c:v>
                </c:pt>
                <c:pt idx="30813">
                  <c:v>-19.8224852071006</c:v>
                </c:pt>
                <c:pt idx="30814">
                  <c:v>-19.784023668639</c:v>
                </c:pt>
                <c:pt idx="30815">
                  <c:v>-19.792899408284</c:v>
                </c:pt>
                <c:pt idx="30816">
                  <c:v>-19.8284023668639</c:v>
                </c:pt>
                <c:pt idx="30817">
                  <c:v>-19.9112426035503</c:v>
                </c:pt>
                <c:pt idx="30818">
                  <c:v>-19.9970414201183</c:v>
                </c:pt>
                <c:pt idx="30819">
                  <c:v>-20.1005917159763</c:v>
                </c:pt>
                <c:pt idx="30820">
                  <c:v>-20.2189349112426</c:v>
                </c:pt>
                <c:pt idx="30821">
                  <c:v>-20.3786982248521</c:v>
                </c:pt>
                <c:pt idx="30822">
                  <c:v>-20.5177514792899</c:v>
                </c:pt>
                <c:pt idx="30823">
                  <c:v>-20.7130177514793</c:v>
                </c:pt>
                <c:pt idx="30824">
                  <c:v>-20.9289940828402</c:v>
                </c:pt>
                <c:pt idx="30825">
                  <c:v>-21.1568047337278</c:v>
                </c:pt>
                <c:pt idx="30826">
                  <c:v>-21.3994082840237</c:v>
                </c:pt>
                <c:pt idx="30827">
                  <c:v>-21.6597633136095</c:v>
                </c:pt>
                <c:pt idx="30828">
                  <c:v>-21.8905325443787</c:v>
                </c:pt>
                <c:pt idx="30829">
                  <c:v>-22.1449704142012</c:v>
                </c:pt>
                <c:pt idx="30830">
                  <c:v>-22.4497041420118</c:v>
                </c:pt>
                <c:pt idx="30831">
                  <c:v>-22.7662721893491</c:v>
                </c:pt>
                <c:pt idx="30832">
                  <c:v>-23.1005917159763</c:v>
                </c:pt>
                <c:pt idx="30833">
                  <c:v>-23.4763313609468</c:v>
                </c:pt>
                <c:pt idx="30834">
                  <c:v>-23.8846153846154</c:v>
                </c:pt>
                <c:pt idx="30835">
                  <c:v>-24.3550295857988</c:v>
                </c:pt>
                <c:pt idx="30836">
                  <c:v>-24.8816568047337</c:v>
                </c:pt>
                <c:pt idx="30837">
                  <c:v>-25.4644970414201</c:v>
                </c:pt>
                <c:pt idx="30838">
                  <c:v>-26.1094674556213</c:v>
                </c:pt>
                <c:pt idx="30839">
                  <c:v>-26.8313609467456</c:v>
                </c:pt>
                <c:pt idx="30840">
                  <c:v>-27.5976331360947</c:v>
                </c:pt>
                <c:pt idx="30841">
                  <c:v>-28.3727810650888</c:v>
                </c:pt>
                <c:pt idx="30842">
                  <c:v>-29.1686390532545</c:v>
                </c:pt>
                <c:pt idx="30843">
                  <c:v>-29.9437869822486</c:v>
                </c:pt>
                <c:pt idx="30844">
                  <c:v>-30.7781065088758</c:v>
                </c:pt>
                <c:pt idx="30845">
                  <c:v>-31.6479289940829</c:v>
                </c:pt>
                <c:pt idx="30846">
                  <c:v>-32.5591715976332</c:v>
                </c:pt>
                <c:pt idx="30847">
                  <c:v>-33.4940828402368</c:v>
                </c:pt>
                <c:pt idx="30848">
                  <c:v>-34.4644970414202</c:v>
                </c:pt>
                <c:pt idx="30849">
                  <c:v>-35.4615384615385</c:v>
                </c:pt>
                <c:pt idx="30850">
                  <c:v>-36.5295857988166</c:v>
                </c:pt>
                <c:pt idx="30851">
                  <c:v>-37.6775147928995</c:v>
                </c:pt>
                <c:pt idx="30852">
                  <c:v>-38.8875739644971</c:v>
                </c:pt>
                <c:pt idx="30853">
                  <c:v>-40.1834319526628</c:v>
                </c:pt>
                <c:pt idx="30854">
                  <c:v>-41.5798816568048</c:v>
                </c:pt>
                <c:pt idx="30855">
                  <c:v>-43.0118343195267</c:v>
                </c:pt>
                <c:pt idx="30856">
                  <c:v>-44.4704142011835</c:v>
                </c:pt>
                <c:pt idx="30857">
                  <c:v>-45.9704142011835</c:v>
                </c:pt>
                <c:pt idx="30858">
                  <c:v>-47.526627218935</c:v>
                </c:pt>
                <c:pt idx="30859">
                  <c:v>-49.0798816568048</c:v>
                </c:pt>
                <c:pt idx="30860">
                  <c:v>-50.6597633136095</c:v>
                </c:pt>
                <c:pt idx="30861">
                  <c:v>-52.2218934911243</c:v>
                </c:pt>
                <c:pt idx="30862">
                  <c:v>-53.7781065088758</c:v>
                </c:pt>
                <c:pt idx="30863">
                  <c:v>-55.3224852071006</c:v>
                </c:pt>
                <c:pt idx="30864">
                  <c:v>-56.8284023668639</c:v>
                </c:pt>
                <c:pt idx="30865">
                  <c:v>-58.2781065088758</c:v>
                </c:pt>
                <c:pt idx="30866">
                  <c:v>-59.6893491124261</c:v>
                </c:pt>
                <c:pt idx="30867">
                  <c:v>-61.1005917159763</c:v>
                </c:pt>
                <c:pt idx="30868">
                  <c:v>-62.5207100591716</c:v>
                </c:pt>
                <c:pt idx="30869">
                  <c:v>-63.9792899408284</c:v>
                </c:pt>
                <c:pt idx="30870">
                  <c:v>-65.4289940828402</c:v>
                </c:pt>
                <c:pt idx="30871">
                  <c:v>-66.8402366863905</c:v>
                </c:pt>
                <c:pt idx="30872">
                  <c:v>-68.2366863905325</c:v>
                </c:pt>
                <c:pt idx="30873">
                  <c:v>-69.594674556213</c:v>
                </c:pt>
                <c:pt idx="30874">
                  <c:v>-70.9408284023669</c:v>
                </c:pt>
                <c:pt idx="30875">
                  <c:v>-72.215976331361</c:v>
                </c:pt>
                <c:pt idx="30876">
                  <c:v>-73.387573964497</c:v>
                </c:pt>
                <c:pt idx="30877">
                  <c:v>-74.4674556213018</c:v>
                </c:pt>
                <c:pt idx="30878">
                  <c:v>-75.4822485207101</c:v>
                </c:pt>
                <c:pt idx="30879">
                  <c:v>-76.3816568047337</c:v>
                </c:pt>
                <c:pt idx="30880">
                  <c:v>-77.1449704142012</c:v>
                </c:pt>
                <c:pt idx="30881">
                  <c:v>-77.7840236686391</c:v>
                </c:pt>
                <c:pt idx="30882">
                  <c:v>-78.2928994082841</c:v>
                </c:pt>
                <c:pt idx="30883">
                  <c:v>-78.6597633136095</c:v>
                </c:pt>
                <c:pt idx="30884">
                  <c:v>-78.8757396449704</c:v>
                </c:pt>
                <c:pt idx="30885">
                  <c:v>-78.9940828402367</c:v>
                </c:pt>
                <c:pt idx="30886">
                  <c:v>-78.9970414201184</c:v>
                </c:pt>
                <c:pt idx="30887">
                  <c:v>-78.8727810650888</c:v>
                </c:pt>
                <c:pt idx="30888">
                  <c:v>-78.6449704142012</c:v>
                </c:pt>
                <c:pt idx="30889">
                  <c:v>-78.2899408284024</c:v>
                </c:pt>
                <c:pt idx="30890">
                  <c:v>-77.8224852071006</c:v>
                </c:pt>
                <c:pt idx="30891">
                  <c:v>-77.2159763313609</c:v>
                </c:pt>
                <c:pt idx="30892">
                  <c:v>-76.5118343195266</c:v>
                </c:pt>
                <c:pt idx="30893">
                  <c:v>-75.6834319526627</c:v>
                </c:pt>
                <c:pt idx="30894">
                  <c:v>-74.7218934911243</c:v>
                </c:pt>
                <c:pt idx="30895">
                  <c:v>-73.6538461538462</c:v>
                </c:pt>
                <c:pt idx="30896">
                  <c:v>-72.4940828402367</c:v>
                </c:pt>
                <c:pt idx="30897">
                  <c:v>-71.2899408284024</c:v>
                </c:pt>
                <c:pt idx="30898">
                  <c:v>-69.9763313609467</c:v>
                </c:pt>
                <c:pt idx="30899">
                  <c:v>-68.5798816568047</c:v>
                </c:pt>
                <c:pt idx="30900">
                  <c:v>-67.1065088757396</c:v>
                </c:pt>
                <c:pt idx="30901">
                  <c:v>-65.5976331360947</c:v>
                </c:pt>
                <c:pt idx="30902">
                  <c:v>-64.0769230769231</c:v>
                </c:pt>
                <c:pt idx="30903">
                  <c:v>-62.5295857988166</c:v>
                </c:pt>
                <c:pt idx="30904">
                  <c:v>-60.9763313609467</c:v>
                </c:pt>
                <c:pt idx="30905">
                  <c:v>-59.4171597633136</c:v>
                </c:pt>
                <c:pt idx="30906">
                  <c:v>-57.8609467455621</c:v>
                </c:pt>
                <c:pt idx="30907">
                  <c:v>-56.3224852071006</c:v>
                </c:pt>
                <c:pt idx="30908">
                  <c:v>-54.7662721893491</c:v>
                </c:pt>
                <c:pt idx="30909">
                  <c:v>-53.1923076923077</c:v>
                </c:pt>
                <c:pt idx="30910">
                  <c:v>-51.6065088757396</c:v>
                </c:pt>
                <c:pt idx="30911">
                  <c:v>-50.008875739645</c:v>
                </c:pt>
                <c:pt idx="30912">
                  <c:v>-48.4260355029586</c:v>
                </c:pt>
                <c:pt idx="30913">
                  <c:v>-46.8994082840237</c:v>
                </c:pt>
                <c:pt idx="30914">
                  <c:v>-45.4171597633136</c:v>
                </c:pt>
                <c:pt idx="30915">
                  <c:v>-43.9733727810651</c:v>
                </c:pt>
                <c:pt idx="30916">
                  <c:v>-42.6094674556213</c:v>
                </c:pt>
                <c:pt idx="30917">
                  <c:v>-41.3076923076923</c:v>
                </c:pt>
                <c:pt idx="30918">
                  <c:v>-40.0532544378698</c:v>
                </c:pt>
                <c:pt idx="30919">
                  <c:v>-38.8402366863905</c:v>
                </c:pt>
                <c:pt idx="30920">
                  <c:v>-37.6775147928994</c:v>
                </c:pt>
                <c:pt idx="30921">
                  <c:v>-36.5532544378698</c:v>
                </c:pt>
                <c:pt idx="30922">
                  <c:v>-35.4733727810651</c:v>
                </c:pt>
                <c:pt idx="30923">
                  <c:v>-34.4082840236686</c:v>
                </c:pt>
                <c:pt idx="30924">
                  <c:v>-33.4171597633136</c:v>
                </c:pt>
                <c:pt idx="30925">
                  <c:v>-32.4615384615385</c:v>
                </c:pt>
                <c:pt idx="30926">
                  <c:v>-31.5266272189349</c:v>
                </c:pt>
                <c:pt idx="30927">
                  <c:v>-30.6331360946746</c:v>
                </c:pt>
                <c:pt idx="30928">
                  <c:v>-29.810650887574</c:v>
                </c:pt>
                <c:pt idx="30929">
                  <c:v>-29.0414201183432</c:v>
                </c:pt>
                <c:pt idx="30930">
                  <c:v>-28.3313609467456</c:v>
                </c:pt>
                <c:pt idx="30931">
                  <c:v>-27.7011834319527</c:v>
                </c:pt>
                <c:pt idx="30932">
                  <c:v>-27.1804733727811</c:v>
                </c:pt>
                <c:pt idx="30933">
                  <c:v>-26.7544378698225</c:v>
                </c:pt>
                <c:pt idx="30934">
                  <c:v>-26.4556213017751</c:v>
                </c:pt>
                <c:pt idx="30935">
                  <c:v>-26.2988165680473</c:v>
                </c:pt>
                <c:pt idx="30936">
                  <c:v>-26.3047337278107</c:v>
                </c:pt>
                <c:pt idx="30937">
                  <c:v>-26.4467455621302</c:v>
                </c:pt>
                <c:pt idx="30938">
                  <c:v>-26.7366863905325</c:v>
                </c:pt>
                <c:pt idx="30939">
                  <c:v>-27.1331360946746</c:v>
                </c:pt>
                <c:pt idx="30940">
                  <c:v>-27.5828402366864</c:v>
                </c:pt>
                <c:pt idx="30941">
                  <c:v>-28.1360946745562</c:v>
                </c:pt>
                <c:pt idx="30942">
                  <c:v>-28.7573964497041</c:v>
                </c:pt>
                <c:pt idx="30943">
                  <c:v>-29.4674556213018</c:v>
                </c:pt>
                <c:pt idx="30944">
                  <c:v>-30.2751479289941</c:v>
                </c:pt>
                <c:pt idx="30945">
                  <c:v>-31.1745562130177</c:v>
                </c:pt>
                <c:pt idx="30946">
                  <c:v>-32.189349112426</c:v>
                </c:pt>
                <c:pt idx="30947">
                  <c:v>-33.3076923076923</c:v>
                </c:pt>
                <c:pt idx="30948">
                  <c:v>-34.5177514792899</c:v>
                </c:pt>
                <c:pt idx="30949">
                  <c:v>-35.8284023668639</c:v>
                </c:pt>
                <c:pt idx="30950">
                  <c:v>-37.198224852071</c:v>
                </c:pt>
                <c:pt idx="30951">
                  <c:v>-38.6213017751479</c:v>
                </c:pt>
                <c:pt idx="30952">
                  <c:v>-40.1213017751479</c:v>
                </c:pt>
                <c:pt idx="30953">
                  <c:v>-41.7159763313609</c:v>
                </c:pt>
                <c:pt idx="30954">
                  <c:v>-43.3313609467455</c:v>
                </c:pt>
                <c:pt idx="30955">
                  <c:v>-44.9644970414201</c:v>
                </c:pt>
                <c:pt idx="30956">
                  <c:v>-46.6094674556213</c:v>
                </c:pt>
                <c:pt idx="30957">
                  <c:v>-48.2396449704142</c:v>
                </c:pt>
                <c:pt idx="30958">
                  <c:v>-49.8372781065089</c:v>
                </c:pt>
                <c:pt idx="30959">
                  <c:v>-51.3757396449704</c:v>
                </c:pt>
                <c:pt idx="30960">
                  <c:v>-52.8639053254438</c:v>
                </c:pt>
                <c:pt idx="30961">
                  <c:v>-54.2899408284023</c:v>
                </c:pt>
                <c:pt idx="30962">
                  <c:v>-55.6124260355029</c:v>
                </c:pt>
                <c:pt idx="30963">
                  <c:v>-56.8639053254438</c:v>
                </c:pt>
                <c:pt idx="30964">
                  <c:v>-58.0443786982248</c:v>
                </c:pt>
                <c:pt idx="30965">
                  <c:v>-59.1538461538461</c:v>
                </c:pt>
                <c:pt idx="30966">
                  <c:v>-60.2100591715976</c:v>
                </c:pt>
                <c:pt idx="30967">
                  <c:v>-61.1952662721893</c:v>
                </c:pt>
                <c:pt idx="30968">
                  <c:v>-62.1360946745562</c:v>
                </c:pt>
                <c:pt idx="30969">
                  <c:v>-63.0118343195266</c:v>
                </c:pt>
                <c:pt idx="30970">
                  <c:v>-63.8165680473373</c:v>
                </c:pt>
                <c:pt idx="30971">
                  <c:v>-64.594674556213</c:v>
                </c:pt>
                <c:pt idx="30972">
                  <c:v>-65.3343195266272</c:v>
                </c:pt>
                <c:pt idx="30973">
                  <c:v>-66.0059171597633</c:v>
                </c:pt>
                <c:pt idx="30974">
                  <c:v>-66.603550295858</c:v>
                </c:pt>
                <c:pt idx="30975">
                  <c:v>-67.1656804733728</c:v>
                </c:pt>
                <c:pt idx="30976">
                  <c:v>-67.7041420118343</c:v>
                </c:pt>
                <c:pt idx="30977">
                  <c:v>-68.2337278106509</c:v>
                </c:pt>
                <c:pt idx="30978">
                  <c:v>-68.7485207100592</c:v>
                </c:pt>
                <c:pt idx="30979">
                  <c:v>-69.215976331361</c:v>
                </c:pt>
                <c:pt idx="30980">
                  <c:v>-69.6627218934911</c:v>
                </c:pt>
                <c:pt idx="30981">
                  <c:v>-70.1153846153846</c:v>
                </c:pt>
                <c:pt idx="30982">
                  <c:v>-70.5828402366864</c:v>
                </c:pt>
                <c:pt idx="30983">
                  <c:v>-71.0621301775148</c:v>
                </c:pt>
                <c:pt idx="30984">
                  <c:v>-71.51775147929</c:v>
                </c:pt>
                <c:pt idx="30985">
                  <c:v>-71.9792899408284</c:v>
                </c:pt>
                <c:pt idx="30986">
                  <c:v>-72.4556213017752</c:v>
                </c:pt>
                <c:pt idx="30987">
                  <c:v>-72.9644970414201</c:v>
                </c:pt>
                <c:pt idx="30988">
                  <c:v>-73.5059171597633</c:v>
                </c:pt>
                <c:pt idx="30989">
                  <c:v>-74.0562130177515</c:v>
                </c:pt>
                <c:pt idx="30990">
                  <c:v>-74.6213017751479</c:v>
                </c:pt>
                <c:pt idx="30991">
                  <c:v>-75.1952662721894</c:v>
                </c:pt>
                <c:pt idx="30992">
                  <c:v>-75.7988165680473</c:v>
                </c:pt>
                <c:pt idx="30993">
                  <c:v>-76.4437869822485</c:v>
                </c:pt>
                <c:pt idx="30994">
                  <c:v>-77.1005917159763</c:v>
                </c:pt>
                <c:pt idx="30995">
                  <c:v>-77.7721893491124</c:v>
                </c:pt>
                <c:pt idx="30996">
                  <c:v>-78.4319526627219</c:v>
                </c:pt>
                <c:pt idx="30997">
                  <c:v>-79.0562130177515</c:v>
                </c:pt>
                <c:pt idx="30998">
                  <c:v>-79.6479289940828</c:v>
                </c:pt>
                <c:pt idx="30999">
                  <c:v>-80.2751479289941</c:v>
                </c:pt>
                <c:pt idx="31000">
                  <c:v>-80.9082840236686</c:v>
                </c:pt>
                <c:pt idx="31001">
                  <c:v>-81.4792899408284</c:v>
                </c:pt>
                <c:pt idx="31002">
                  <c:v>-82.01775147929</c:v>
                </c:pt>
                <c:pt idx="31003">
                  <c:v>-82.508875739645</c:v>
                </c:pt>
                <c:pt idx="31004">
                  <c:v>-82.9674556213018</c:v>
                </c:pt>
                <c:pt idx="31005">
                  <c:v>-83.3905325443787</c:v>
                </c:pt>
                <c:pt idx="31006">
                  <c:v>-83.7869822485207</c:v>
                </c:pt>
                <c:pt idx="31007">
                  <c:v>-84.1686390532545</c:v>
                </c:pt>
                <c:pt idx="31008">
                  <c:v>-84.5295857988166</c:v>
                </c:pt>
                <c:pt idx="31009">
                  <c:v>-84.8934911242604</c:v>
                </c:pt>
                <c:pt idx="31010">
                  <c:v>-85.2958579881657</c:v>
                </c:pt>
                <c:pt idx="31011">
                  <c:v>-85.7189349112426</c:v>
                </c:pt>
                <c:pt idx="31012">
                  <c:v>-86.112426035503</c:v>
                </c:pt>
                <c:pt idx="31013">
                  <c:v>-86.5118343195266</c:v>
                </c:pt>
                <c:pt idx="31014">
                  <c:v>-86.9497041420118</c:v>
                </c:pt>
                <c:pt idx="31015">
                  <c:v>-87.4201183431953</c:v>
                </c:pt>
                <c:pt idx="31016">
                  <c:v>-87.9023668639053</c:v>
                </c:pt>
                <c:pt idx="31017">
                  <c:v>-88.3934911242604</c:v>
                </c:pt>
                <c:pt idx="31018">
                  <c:v>-88.8816568047337</c:v>
                </c:pt>
                <c:pt idx="31019">
                  <c:v>-89.3431952662722</c:v>
                </c:pt>
                <c:pt idx="31020">
                  <c:v>-89.7840236686391</c:v>
                </c:pt>
                <c:pt idx="31021">
                  <c:v>-90.2159763313609</c:v>
                </c:pt>
                <c:pt idx="31022">
                  <c:v>-90.6804733727811</c:v>
                </c:pt>
                <c:pt idx="31023">
                  <c:v>-91.1597633136095</c:v>
                </c:pt>
                <c:pt idx="31024">
                  <c:v>-91.6360946745562</c:v>
                </c:pt>
                <c:pt idx="31025">
                  <c:v>-92.0769230769231</c:v>
                </c:pt>
                <c:pt idx="31026">
                  <c:v>-92.4822485207101</c:v>
                </c:pt>
                <c:pt idx="31027">
                  <c:v>-92.905325443787</c:v>
                </c:pt>
                <c:pt idx="31028">
                  <c:v>-93.310650887574</c:v>
                </c:pt>
                <c:pt idx="31029">
                  <c:v>-93.715976331361</c:v>
                </c:pt>
                <c:pt idx="31030">
                  <c:v>-94.094674556213</c:v>
                </c:pt>
                <c:pt idx="31031">
                  <c:v>-94.4437869822485</c:v>
                </c:pt>
                <c:pt idx="31032">
                  <c:v>-94.7544378698225</c:v>
                </c:pt>
                <c:pt idx="31033">
                  <c:v>-94.9763313609468</c:v>
                </c:pt>
                <c:pt idx="31034">
                  <c:v>-95.112426035503</c:v>
                </c:pt>
                <c:pt idx="31035">
                  <c:v>-95.1479289940829</c:v>
                </c:pt>
                <c:pt idx="31036">
                  <c:v>-95.0798816568048</c:v>
                </c:pt>
                <c:pt idx="31037">
                  <c:v>-94.9437869822485</c:v>
                </c:pt>
                <c:pt idx="31038">
                  <c:v>-94.7721893491124</c:v>
                </c:pt>
                <c:pt idx="31039">
                  <c:v>-94.5325443786983</c:v>
                </c:pt>
                <c:pt idx="31040">
                  <c:v>-94.1804733727811</c:v>
                </c:pt>
                <c:pt idx="31041">
                  <c:v>-93.7248520710059</c:v>
                </c:pt>
                <c:pt idx="31042">
                  <c:v>-93.1745562130178</c:v>
                </c:pt>
                <c:pt idx="31043">
                  <c:v>-92.5562130177515</c:v>
                </c:pt>
                <c:pt idx="31044">
                  <c:v>-91.8668639053255</c:v>
                </c:pt>
                <c:pt idx="31045">
                  <c:v>-91.1183431952663</c:v>
                </c:pt>
                <c:pt idx="31046">
                  <c:v>-90.319526627219</c:v>
                </c:pt>
                <c:pt idx="31047">
                  <c:v>-89.4615384615385</c:v>
                </c:pt>
                <c:pt idx="31048">
                  <c:v>-88.5384615384615</c:v>
                </c:pt>
                <c:pt idx="31049">
                  <c:v>-87.5739644970414</c:v>
                </c:pt>
                <c:pt idx="31050">
                  <c:v>-86.5532544378698</c:v>
                </c:pt>
                <c:pt idx="31051">
                  <c:v>-85.4615384615384</c:v>
                </c:pt>
                <c:pt idx="31052">
                  <c:v>-84.3284023668639</c:v>
                </c:pt>
                <c:pt idx="31053">
                  <c:v>-83.1479289940828</c:v>
                </c:pt>
                <c:pt idx="31054">
                  <c:v>-81.9437869822485</c:v>
                </c:pt>
                <c:pt idx="31055">
                  <c:v>-80.7041420118343</c:v>
                </c:pt>
                <c:pt idx="31056">
                  <c:v>-79.4349112426035</c:v>
                </c:pt>
                <c:pt idx="31057">
                  <c:v>-78.1360946745562</c:v>
                </c:pt>
                <c:pt idx="31058">
                  <c:v>-76.8136094674556</c:v>
                </c:pt>
                <c:pt idx="31059">
                  <c:v>-75.4970414201183</c:v>
                </c:pt>
                <c:pt idx="31060">
                  <c:v>-74.1745562130178</c:v>
                </c:pt>
                <c:pt idx="31061">
                  <c:v>-72.8313609467456</c:v>
                </c:pt>
                <c:pt idx="31062">
                  <c:v>-71.4704142011834</c:v>
                </c:pt>
                <c:pt idx="31063">
                  <c:v>-70.094674556213</c:v>
                </c:pt>
                <c:pt idx="31064">
                  <c:v>-68.698224852071</c:v>
                </c:pt>
                <c:pt idx="31065">
                  <c:v>-67.2751479289941</c:v>
                </c:pt>
                <c:pt idx="31066">
                  <c:v>-65.8550295857988</c:v>
                </c:pt>
                <c:pt idx="31067">
                  <c:v>-64.4349112426036</c:v>
                </c:pt>
                <c:pt idx="31068">
                  <c:v>-63.0295857988166</c:v>
                </c:pt>
                <c:pt idx="31069">
                  <c:v>-61.6183431952663</c:v>
                </c:pt>
                <c:pt idx="31070">
                  <c:v>-60.2485207100592</c:v>
                </c:pt>
                <c:pt idx="31071">
                  <c:v>-58.9082840236686</c:v>
                </c:pt>
                <c:pt idx="31072">
                  <c:v>-57.6005917159763</c:v>
                </c:pt>
                <c:pt idx="31073">
                  <c:v>-56.3313609467456</c:v>
                </c:pt>
                <c:pt idx="31074">
                  <c:v>-55.1094674556213</c:v>
                </c:pt>
                <c:pt idx="31075">
                  <c:v>-53.9082840236686</c:v>
                </c:pt>
                <c:pt idx="31076">
                  <c:v>-52.7278106508876</c:v>
                </c:pt>
                <c:pt idx="31077">
                  <c:v>-51.5621301775148</c:v>
                </c:pt>
                <c:pt idx="31078">
                  <c:v>-50.4319526627219</c:v>
                </c:pt>
                <c:pt idx="31079">
                  <c:v>-49.3254437869822</c:v>
                </c:pt>
                <c:pt idx="31080">
                  <c:v>-48.2544378698225</c:v>
                </c:pt>
                <c:pt idx="31081">
                  <c:v>-47.2278106508876</c:v>
                </c:pt>
                <c:pt idx="31082">
                  <c:v>-46.2633136094675</c:v>
                </c:pt>
                <c:pt idx="31083">
                  <c:v>-45.3639053254438</c:v>
                </c:pt>
                <c:pt idx="31084">
                  <c:v>-44.5384615384616</c:v>
                </c:pt>
                <c:pt idx="31085">
                  <c:v>-43.7751479289941</c:v>
                </c:pt>
                <c:pt idx="31086">
                  <c:v>-43.1005917159763</c:v>
                </c:pt>
                <c:pt idx="31087">
                  <c:v>-42.5207100591716</c:v>
                </c:pt>
                <c:pt idx="31088">
                  <c:v>-42.0443786982249</c:v>
                </c:pt>
                <c:pt idx="31089">
                  <c:v>-41.6686390532544</c:v>
                </c:pt>
                <c:pt idx="31090">
                  <c:v>-41.4171597633136</c:v>
                </c:pt>
                <c:pt idx="31091">
                  <c:v>-41.2810650887574</c:v>
                </c:pt>
                <c:pt idx="31092">
                  <c:v>-41.2366863905326</c:v>
                </c:pt>
                <c:pt idx="31093">
                  <c:v>-41.2692307692308</c:v>
                </c:pt>
                <c:pt idx="31094">
                  <c:v>-41.3609467455621</c:v>
                </c:pt>
                <c:pt idx="31095">
                  <c:v>-41.5147928994083</c:v>
                </c:pt>
                <c:pt idx="31096">
                  <c:v>-41.6952662721894</c:v>
                </c:pt>
                <c:pt idx="31097">
                  <c:v>-41.9112426035503</c:v>
                </c:pt>
                <c:pt idx="31098">
                  <c:v>-42.1627218934911</c:v>
                </c:pt>
                <c:pt idx="31099">
                  <c:v>-42.4556213017751</c:v>
                </c:pt>
                <c:pt idx="31100">
                  <c:v>-42.7692307692308</c:v>
                </c:pt>
                <c:pt idx="31101">
                  <c:v>-43.1272189349112</c:v>
                </c:pt>
                <c:pt idx="31102">
                  <c:v>-43.5355029585799</c:v>
                </c:pt>
                <c:pt idx="31103">
                  <c:v>-44.0118343195266</c:v>
                </c:pt>
                <c:pt idx="31104">
                  <c:v>-44.5236686390533</c:v>
                </c:pt>
                <c:pt idx="31105">
                  <c:v>-45.0917159763314</c:v>
                </c:pt>
                <c:pt idx="31106">
                  <c:v>-45.698224852071</c:v>
                </c:pt>
                <c:pt idx="31107">
                  <c:v>-46.3343195266272</c:v>
                </c:pt>
                <c:pt idx="31108">
                  <c:v>-46.9911242603551</c:v>
                </c:pt>
                <c:pt idx="31109">
                  <c:v>-47.6508875739645</c:v>
                </c:pt>
                <c:pt idx="31110">
                  <c:v>-48.319526627219</c:v>
                </c:pt>
                <c:pt idx="31111">
                  <c:v>-49.0029585798817</c:v>
                </c:pt>
                <c:pt idx="31112">
                  <c:v>-49.6568047337278</c:v>
                </c:pt>
                <c:pt idx="31113">
                  <c:v>-50.3047337278107</c:v>
                </c:pt>
                <c:pt idx="31114">
                  <c:v>-50.9171597633137</c:v>
                </c:pt>
                <c:pt idx="31115">
                  <c:v>-51.5</c:v>
                </c:pt>
                <c:pt idx="31116">
                  <c:v>-52.0295857988166</c:v>
                </c:pt>
                <c:pt idx="31117">
                  <c:v>-52.526627218935</c:v>
                </c:pt>
                <c:pt idx="31118">
                  <c:v>-52.9911242603551</c:v>
                </c:pt>
                <c:pt idx="31119">
                  <c:v>-53.4408284023669</c:v>
                </c:pt>
                <c:pt idx="31120">
                  <c:v>-53.9023668639054</c:v>
                </c:pt>
                <c:pt idx="31121">
                  <c:v>-54.3491124260355</c:v>
                </c:pt>
                <c:pt idx="31122">
                  <c:v>-54.7810650887574</c:v>
                </c:pt>
                <c:pt idx="31123">
                  <c:v>-55.2100591715977</c:v>
                </c:pt>
                <c:pt idx="31124">
                  <c:v>-55.6420118343196</c:v>
                </c:pt>
                <c:pt idx="31125">
                  <c:v>-56.0710059171598</c:v>
                </c:pt>
                <c:pt idx="31126">
                  <c:v>-56.5118343195267</c:v>
                </c:pt>
                <c:pt idx="31127">
                  <c:v>-56.9674556213018</c:v>
                </c:pt>
                <c:pt idx="31128">
                  <c:v>-57.4230769230769</c:v>
                </c:pt>
                <c:pt idx="31129">
                  <c:v>-57.914201183432</c:v>
                </c:pt>
                <c:pt idx="31130">
                  <c:v>-58.4112426035503</c:v>
                </c:pt>
                <c:pt idx="31131">
                  <c:v>-58.9349112426036</c:v>
                </c:pt>
                <c:pt idx="31132">
                  <c:v>-59.5147928994083</c:v>
                </c:pt>
                <c:pt idx="31133">
                  <c:v>-60.1390532544379</c:v>
                </c:pt>
                <c:pt idx="31134">
                  <c:v>-60.7988165680474</c:v>
                </c:pt>
                <c:pt idx="31135">
                  <c:v>-61.5414201183432</c:v>
                </c:pt>
                <c:pt idx="31136">
                  <c:v>-62.319526627219</c:v>
                </c:pt>
                <c:pt idx="31137">
                  <c:v>-63.1420118343196</c:v>
                </c:pt>
                <c:pt idx="31138">
                  <c:v>-64.0295857988166</c:v>
                </c:pt>
                <c:pt idx="31139">
                  <c:v>-64.9467455621302</c:v>
                </c:pt>
                <c:pt idx="31140">
                  <c:v>-65.9260355029586</c:v>
                </c:pt>
                <c:pt idx="31141">
                  <c:v>-66.9644970414202</c:v>
                </c:pt>
                <c:pt idx="31142">
                  <c:v>-68.026627218935</c:v>
                </c:pt>
                <c:pt idx="31143">
                  <c:v>-69.139053254438</c:v>
                </c:pt>
                <c:pt idx="31144">
                  <c:v>-70.319526627219</c:v>
                </c:pt>
                <c:pt idx="31145">
                  <c:v>-71.526627218935</c:v>
                </c:pt>
                <c:pt idx="31146">
                  <c:v>-72.7366863905326</c:v>
                </c:pt>
                <c:pt idx="31147">
                  <c:v>-74.0029585798817</c:v>
                </c:pt>
                <c:pt idx="31148">
                  <c:v>-75.3224852071007</c:v>
                </c:pt>
                <c:pt idx="31149">
                  <c:v>-76.7011834319528</c:v>
                </c:pt>
                <c:pt idx="31150">
                  <c:v>-78.1094674556214</c:v>
                </c:pt>
                <c:pt idx="31151">
                  <c:v>-79.5621301775149</c:v>
                </c:pt>
                <c:pt idx="31152">
                  <c:v>-81.0502958579883</c:v>
                </c:pt>
                <c:pt idx="31153">
                  <c:v>-82.5591715976332</c:v>
                </c:pt>
                <c:pt idx="31154">
                  <c:v>-84.0946745562131</c:v>
                </c:pt>
                <c:pt idx="31155">
                  <c:v>-85.6479289940829</c:v>
                </c:pt>
                <c:pt idx="31156">
                  <c:v>-87.2455621301776</c:v>
                </c:pt>
                <c:pt idx="31157">
                  <c:v>-88.8491124260356</c:v>
                </c:pt>
                <c:pt idx="31158">
                  <c:v>-90.4408284023669</c:v>
                </c:pt>
                <c:pt idx="31159">
                  <c:v>-92.0414201183433</c:v>
                </c:pt>
                <c:pt idx="31160">
                  <c:v>-93.6775147928995</c:v>
                </c:pt>
                <c:pt idx="31161">
                  <c:v>-95.3017751479291</c:v>
                </c:pt>
                <c:pt idx="31162">
                  <c:v>-96.9378698224853</c:v>
                </c:pt>
                <c:pt idx="31163">
                  <c:v>-98.5769230769231</c:v>
                </c:pt>
                <c:pt idx="31164">
                  <c:v>-100.213017751479</c:v>
                </c:pt>
                <c:pt idx="31165">
                  <c:v>-101.872781065089</c:v>
                </c:pt>
                <c:pt idx="31166">
                  <c:v>-103.532544378698</c:v>
                </c:pt>
                <c:pt idx="31167">
                  <c:v>-105.186390532544</c:v>
                </c:pt>
                <c:pt idx="31168">
                  <c:v>-106.837278106509</c:v>
                </c:pt>
                <c:pt idx="31169">
                  <c:v>-108.417159763314</c:v>
                </c:pt>
                <c:pt idx="31170">
                  <c:v>-109.914201183432</c:v>
                </c:pt>
                <c:pt idx="31171">
                  <c:v>-111.378698224852</c:v>
                </c:pt>
                <c:pt idx="31172">
                  <c:v>-112.804733727811</c:v>
                </c:pt>
                <c:pt idx="31173">
                  <c:v>-114.165680473373</c:v>
                </c:pt>
                <c:pt idx="31174">
                  <c:v>-115.455621301775</c:v>
                </c:pt>
                <c:pt idx="31175">
                  <c:v>-116.650887573965</c:v>
                </c:pt>
                <c:pt idx="31176">
                  <c:v>-117.775147928994</c:v>
                </c:pt>
                <c:pt idx="31177">
                  <c:v>-118.801775147929</c:v>
                </c:pt>
                <c:pt idx="31178">
                  <c:v>-119.736686390533</c:v>
                </c:pt>
                <c:pt idx="31179">
                  <c:v>-120.579881656805</c:v>
                </c:pt>
                <c:pt idx="31180">
                  <c:v>-121.316568047337</c:v>
                </c:pt>
                <c:pt idx="31181">
                  <c:v>-121.899408284024</c:v>
                </c:pt>
                <c:pt idx="31182">
                  <c:v>-122.366863905325</c:v>
                </c:pt>
                <c:pt idx="31183">
                  <c:v>-122.704142011834</c:v>
                </c:pt>
                <c:pt idx="31184">
                  <c:v>-122.866863905325</c:v>
                </c:pt>
                <c:pt idx="31185">
                  <c:v>-122.860946745562</c:v>
                </c:pt>
                <c:pt idx="31186">
                  <c:v>-122.64201183432</c:v>
                </c:pt>
                <c:pt idx="31187">
                  <c:v>-122.239644970414</c:v>
                </c:pt>
                <c:pt idx="31188">
                  <c:v>-121.677514792899</c:v>
                </c:pt>
                <c:pt idx="31189">
                  <c:v>-120.958579881657</c:v>
                </c:pt>
                <c:pt idx="31190">
                  <c:v>-120.109467455621</c:v>
                </c:pt>
                <c:pt idx="31191">
                  <c:v>-119.085798816568</c:v>
                </c:pt>
                <c:pt idx="31192">
                  <c:v>-117.887573964497</c:v>
                </c:pt>
                <c:pt idx="31193">
                  <c:v>-116.511834319527</c:v>
                </c:pt>
                <c:pt idx="31194">
                  <c:v>-115.026627218935</c:v>
                </c:pt>
                <c:pt idx="31195">
                  <c:v>-113.46449704142</c:v>
                </c:pt>
                <c:pt idx="31196">
                  <c:v>-111.837278106509</c:v>
                </c:pt>
                <c:pt idx="31197">
                  <c:v>-110.139053254438</c:v>
                </c:pt>
                <c:pt idx="31198">
                  <c:v>-108.331360946746</c:v>
                </c:pt>
                <c:pt idx="31199">
                  <c:v>-106.440828402367</c:v>
                </c:pt>
                <c:pt idx="31200">
                  <c:v>-104.476331360947</c:v>
                </c:pt>
                <c:pt idx="31201">
                  <c:v>-102.426035502959</c:v>
                </c:pt>
                <c:pt idx="31202">
                  <c:v>-100.307692307692</c:v>
                </c:pt>
                <c:pt idx="31203">
                  <c:v>-98.1331360946745</c:v>
                </c:pt>
                <c:pt idx="31204">
                  <c:v>-95.9260355029585</c:v>
                </c:pt>
                <c:pt idx="31205">
                  <c:v>-93.6804733727811</c:v>
                </c:pt>
                <c:pt idx="31206">
                  <c:v>-91.4467455621302</c:v>
                </c:pt>
                <c:pt idx="31207">
                  <c:v>-89.2337278106509</c:v>
                </c:pt>
                <c:pt idx="31208">
                  <c:v>-87.0147928994083</c:v>
                </c:pt>
                <c:pt idx="31209">
                  <c:v>-84.8224852071006</c:v>
                </c:pt>
                <c:pt idx="31210">
                  <c:v>-82.6923076923077</c:v>
                </c:pt>
                <c:pt idx="31211">
                  <c:v>-80.6449704142012</c:v>
                </c:pt>
                <c:pt idx="31212">
                  <c:v>-78.6686390532544</c:v>
                </c:pt>
                <c:pt idx="31213">
                  <c:v>-76.7692307692308</c:v>
                </c:pt>
                <c:pt idx="31214">
                  <c:v>-74.9260355029586</c:v>
                </c:pt>
                <c:pt idx="31215">
                  <c:v>-73.112426035503</c:v>
                </c:pt>
                <c:pt idx="31216">
                  <c:v>-71.310650887574</c:v>
                </c:pt>
                <c:pt idx="31217">
                  <c:v>-69.5828402366864</c:v>
                </c:pt>
                <c:pt idx="31218">
                  <c:v>-67.9260355029586</c:v>
                </c:pt>
                <c:pt idx="31219">
                  <c:v>-66.3254437869823</c:v>
                </c:pt>
                <c:pt idx="31220">
                  <c:v>-64.7692307692308</c:v>
                </c:pt>
                <c:pt idx="31221">
                  <c:v>-63.2840236686391</c:v>
                </c:pt>
                <c:pt idx="31222">
                  <c:v>-61.8491124260355</c:v>
                </c:pt>
                <c:pt idx="31223">
                  <c:v>-60.4792899408284</c:v>
                </c:pt>
                <c:pt idx="31224">
                  <c:v>-59.2337278106509</c:v>
                </c:pt>
                <c:pt idx="31225">
                  <c:v>-58.0887573964497</c:v>
                </c:pt>
                <c:pt idx="31226">
                  <c:v>-57.0857988165681</c:v>
                </c:pt>
                <c:pt idx="31227">
                  <c:v>-56.2337278106509</c:v>
                </c:pt>
                <c:pt idx="31228">
                  <c:v>-55.51775147929</c:v>
                </c:pt>
                <c:pt idx="31229">
                  <c:v>-54.9585798816568</c:v>
                </c:pt>
                <c:pt idx="31230">
                  <c:v>-54.4733727810651</c:v>
                </c:pt>
                <c:pt idx="31231">
                  <c:v>-54.1065088757396</c:v>
                </c:pt>
                <c:pt idx="31232">
                  <c:v>-53.8520710059172</c:v>
                </c:pt>
                <c:pt idx="31233">
                  <c:v>-53.7248520710059</c:v>
                </c:pt>
                <c:pt idx="31234">
                  <c:v>-53.6804733727811</c:v>
                </c:pt>
                <c:pt idx="31235">
                  <c:v>-53.7396449704142</c:v>
                </c:pt>
                <c:pt idx="31236">
                  <c:v>-53.8934911242604</c:v>
                </c:pt>
                <c:pt idx="31237">
                  <c:v>-54.103550295858</c:v>
                </c:pt>
                <c:pt idx="31238">
                  <c:v>-54.4437869822485</c:v>
                </c:pt>
                <c:pt idx="31239">
                  <c:v>-54.8668639053255</c:v>
                </c:pt>
                <c:pt idx="31240">
                  <c:v>-55.4112426035503</c:v>
                </c:pt>
                <c:pt idx="31241">
                  <c:v>-56.1005917159763</c:v>
                </c:pt>
                <c:pt idx="31242">
                  <c:v>-56.8934911242604</c:v>
                </c:pt>
                <c:pt idx="31243">
                  <c:v>-57.8224852071006</c:v>
                </c:pt>
                <c:pt idx="31244">
                  <c:v>-58.905325443787</c:v>
                </c:pt>
                <c:pt idx="31245">
                  <c:v>-60.1360946745562</c:v>
                </c:pt>
                <c:pt idx="31246">
                  <c:v>-61.491124260355</c:v>
                </c:pt>
                <c:pt idx="31247">
                  <c:v>-62.9585798816568</c:v>
                </c:pt>
                <c:pt idx="31248">
                  <c:v>-64.508875739645</c:v>
                </c:pt>
                <c:pt idx="31249">
                  <c:v>-66.1153846153846</c:v>
                </c:pt>
                <c:pt idx="31250">
                  <c:v>-67.7781065088757</c:v>
                </c:pt>
                <c:pt idx="31251">
                  <c:v>-69.4674556213018</c:v>
                </c:pt>
                <c:pt idx="31252">
                  <c:v>-71.1449704142012</c:v>
                </c:pt>
                <c:pt idx="31253">
                  <c:v>-72.810650887574</c:v>
                </c:pt>
                <c:pt idx="31254">
                  <c:v>-74.4615384615385</c:v>
                </c:pt>
                <c:pt idx="31255">
                  <c:v>-76.0976331360947</c:v>
                </c:pt>
                <c:pt idx="31256">
                  <c:v>-77.7396449704142</c:v>
                </c:pt>
                <c:pt idx="31257">
                  <c:v>-79.3727810650888</c:v>
                </c:pt>
                <c:pt idx="31258">
                  <c:v>-80.9763313609468</c:v>
                </c:pt>
                <c:pt idx="31259">
                  <c:v>-82.5295857988166</c:v>
                </c:pt>
                <c:pt idx="31260">
                  <c:v>-84.0621301775148</c:v>
                </c:pt>
                <c:pt idx="31261">
                  <c:v>-85.5621301775148</c:v>
                </c:pt>
                <c:pt idx="31262">
                  <c:v>-87.0562130177515</c:v>
                </c:pt>
                <c:pt idx="31263">
                  <c:v>-88.5325443786983</c:v>
                </c:pt>
                <c:pt idx="31264">
                  <c:v>-89.9763313609468</c:v>
                </c:pt>
                <c:pt idx="31265">
                  <c:v>-91.414201183432</c:v>
                </c:pt>
                <c:pt idx="31266">
                  <c:v>-92.7810650887574</c:v>
                </c:pt>
                <c:pt idx="31267">
                  <c:v>-94.0828402366864</c:v>
                </c:pt>
                <c:pt idx="31268">
                  <c:v>-95.3639053254438</c:v>
                </c:pt>
                <c:pt idx="31269">
                  <c:v>-96.5857988165681</c:v>
                </c:pt>
                <c:pt idx="31270">
                  <c:v>-97.6952662721894</c:v>
                </c:pt>
                <c:pt idx="31271">
                  <c:v>-98.7426035502959</c:v>
                </c:pt>
                <c:pt idx="31272">
                  <c:v>-99.7485207100592</c:v>
                </c:pt>
                <c:pt idx="31273">
                  <c:v>-100.686390532544</c:v>
                </c:pt>
                <c:pt idx="31274">
                  <c:v>-101.612426035503</c:v>
                </c:pt>
                <c:pt idx="31275">
                  <c:v>-102.494082840237</c:v>
                </c:pt>
                <c:pt idx="31276">
                  <c:v>-103.304733727811</c:v>
                </c:pt>
                <c:pt idx="31277">
                  <c:v>-104.109467455621</c:v>
                </c:pt>
                <c:pt idx="31278">
                  <c:v>-104.890532544379</c:v>
                </c:pt>
                <c:pt idx="31279">
                  <c:v>-105.665680473373</c:v>
                </c:pt>
                <c:pt idx="31280">
                  <c:v>-106.405325443787</c:v>
                </c:pt>
                <c:pt idx="31281">
                  <c:v>-107.097633136095</c:v>
                </c:pt>
                <c:pt idx="31282">
                  <c:v>-107.751479289941</c:v>
                </c:pt>
                <c:pt idx="31283">
                  <c:v>-108.360946745562</c:v>
                </c:pt>
                <c:pt idx="31284">
                  <c:v>-108.91124260355</c:v>
                </c:pt>
                <c:pt idx="31285">
                  <c:v>-109.423076923077</c:v>
                </c:pt>
                <c:pt idx="31286">
                  <c:v>-109.94674556213</c:v>
                </c:pt>
                <c:pt idx="31287">
                  <c:v>-110.440828402367</c:v>
                </c:pt>
                <c:pt idx="31288">
                  <c:v>-110.902366863905</c:v>
                </c:pt>
                <c:pt idx="31289">
                  <c:v>-111.381656804734</c:v>
                </c:pt>
                <c:pt idx="31290">
                  <c:v>-111.798816568047</c:v>
                </c:pt>
                <c:pt idx="31291">
                  <c:v>-112.186390532544</c:v>
                </c:pt>
                <c:pt idx="31292">
                  <c:v>-112.618343195266</c:v>
                </c:pt>
                <c:pt idx="31293">
                  <c:v>-113.115384615385</c:v>
                </c:pt>
                <c:pt idx="31294">
                  <c:v>-113.656804733728</c:v>
                </c:pt>
                <c:pt idx="31295">
                  <c:v>-114.245562130178</c:v>
                </c:pt>
                <c:pt idx="31296">
                  <c:v>-114.899408284024</c:v>
                </c:pt>
                <c:pt idx="31297">
                  <c:v>-115.597633136095</c:v>
                </c:pt>
                <c:pt idx="31298">
                  <c:v>-116.313609467456</c:v>
                </c:pt>
                <c:pt idx="31299">
                  <c:v>-117.059171597633</c:v>
                </c:pt>
                <c:pt idx="31300">
                  <c:v>-117.828402366864</c:v>
                </c:pt>
                <c:pt idx="31301">
                  <c:v>-118.65976331361</c:v>
                </c:pt>
                <c:pt idx="31302">
                  <c:v>-119.547337278107</c:v>
                </c:pt>
                <c:pt idx="31303">
                  <c:v>-120.449704142012</c:v>
                </c:pt>
                <c:pt idx="31304">
                  <c:v>-121.363905325444</c:v>
                </c:pt>
                <c:pt idx="31305">
                  <c:v>-122.278106508876</c:v>
                </c:pt>
                <c:pt idx="31306">
                  <c:v>-123.198224852071</c:v>
                </c:pt>
                <c:pt idx="31307">
                  <c:v>-124.109467455621</c:v>
                </c:pt>
                <c:pt idx="31308">
                  <c:v>-125.01775147929</c:v>
                </c:pt>
                <c:pt idx="31309">
                  <c:v>-125.940828402367</c:v>
                </c:pt>
                <c:pt idx="31310">
                  <c:v>-126.887573964497</c:v>
                </c:pt>
                <c:pt idx="31311">
                  <c:v>-127.869822485207</c:v>
                </c:pt>
                <c:pt idx="31312">
                  <c:v>-128.816568047337</c:v>
                </c:pt>
                <c:pt idx="31313">
                  <c:v>-129.760355029586</c:v>
                </c:pt>
                <c:pt idx="31314">
                  <c:v>-130.692307692308</c:v>
                </c:pt>
                <c:pt idx="31315">
                  <c:v>-131.603550295858</c:v>
                </c:pt>
                <c:pt idx="31316">
                  <c:v>-132.55325443787</c:v>
                </c:pt>
                <c:pt idx="31317">
                  <c:v>-133.526627218935</c:v>
                </c:pt>
                <c:pt idx="31318">
                  <c:v>-134.48224852071</c:v>
                </c:pt>
                <c:pt idx="31319">
                  <c:v>-135.39349112426</c:v>
                </c:pt>
                <c:pt idx="31320">
                  <c:v>-136.289940828402</c:v>
                </c:pt>
                <c:pt idx="31321">
                  <c:v>-137.139053254438</c:v>
                </c:pt>
                <c:pt idx="31322">
                  <c:v>-137.970414201183</c:v>
                </c:pt>
                <c:pt idx="31323">
                  <c:v>-138.751479289941</c:v>
                </c:pt>
                <c:pt idx="31324">
                  <c:v>-139.443786982249</c:v>
                </c:pt>
                <c:pt idx="31325">
                  <c:v>-140.050295857988</c:v>
                </c:pt>
                <c:pt idx="31326">
                  <c:v>-140.576923076923</c:v>
                </c:pt>
                <c:pt idx="31327">
                  <c:v>-140.997041420118</c:v>
                </c:pt>
                <c:pt idx="31328">
                  <c:v>-141.313609467456</c:v>
                </c:pt>
                <c:pt idx="31329">
                  <c:v>-141.505917159763</c:v>
                </c:pt>
                <c:pt idx="31330">
                  <c:v>-141.585798816568</c:v>
                </c:pt>
                <c:pt idx="31331">
                  <c:v>-141.544378698225</c:v>
                </c:pt>
                <c:pt idx="31332">
                  <c:v>-141.414201183432</c:v>
                </c:pt>
                <c:pt idx="31333">
                  <c:v>-141.186390532544</c:v>
                </c:pt>
                <c:pt idx="31334">
                  <c:v>-140.89349112426</c:v>
                </c:pt>
                <c:pt idx="31335">
                  <c:v>-140.511834319527</c:v>
                </c:pt>
                <c:pt idx="31336">
                  <c:v>-140.038461538462</c:v>
                </c:pt>
                <c:pt idx="31337">
                  <c:v>-139.485207100592</c:v>
                </c:pt>
                <c:pt idx="31338">
                  <c:v>-138.887573964497</c:v>
                </c:pt>
                <c:pt idx="31339">
                  <c:v>-138.218934911243</c:v>
                </c:pt>
                <c:pt idx="31340">
                  <c:v>-137.491124260355</c:v>
                </c:pt>
                <c:pt idx="31341">
                  <c:v>-136.686390532544</c:v>
                </c:pt>
                <c:pt idx="31342">
                  <c:v>-135.816568047337</c:v>
                </c:pt>
                <c:pt idx="31343">
                  <c:v>-134.840236686391</c:v>
                </c:pt>
                <c:pt idx="31344">
                  <c:v>-133.742603550296</c:v>
                </c:pt>
                <c:pt idx="31345">
                  <c:v>-132.51775147929</c:v>
                </c:pt>
                <c:pt idx="31346">
                  <c:v>-131.153846153846</c:v>
                </c:pt>
                <c:pt idx="31347">
                  <c:v>-129.677514792899</c:v>
                </c:pt>
                <c:pt idx="31348">
                  <c:v>-128.073964497041</c:v>
                </c:pt>
                <c:pt idx="31349">
                  <c:v>-126.381656804734</c:v>
                </c:pt>
                <c:pt idx="31350">
                  <c:v>-124.656804733728</c:v>
                </c:pt>
                <c:pt idx="31351">
                  <c:v>-122.890532544379</c:v>
                </c:pt>
                <c:pt idx="31352">
                  <c:v>-121.044378698225</c:v>
                </c:pt>
                <c:pt idx="31353">
                  <c:v>-119.136094674556</c:v>
                </c:pt>
                <c:pt idx="31354">
                  <c:v>-117.165680473373</c:v>
                </c:pt>
                <c:pt idx="31355">
                  <c:v>-115.189349112426</c:v>
                </c:pt>
                <c:pt idx="31356">
                  <c:v>-113.227810650888</c:v>
                </c:pt>
                <c:pt idx="31357">
                  <c:v>-111.301775147929</c:v>
                </c:pt>
                <c:pt idx="31358">
                  <c:v>-109.408284023669</c:v>
                </c:pt>
                <c:pt idx="31359">
                  <c:v>-107.55325443787</c:v>
                </c:pt>
                <c:pt idx="31360">
                  <c:v>-105.698224852071</c:v>
                </c:pt>
                <c:pt idx="31361">
                  <c:v>-103.819526627219</c:v>
                </c:pt>
                <c:pt idx="31362">
                  <c:v>-101.926035502959</c:v>
                </c:pt>
                <c:pt idx="31363">
                  <c:v>-99.9940828402367</c:v>
                </c:pt>
                <c:pt idx="31364">
                  <c:v>-98.0384615384615</c:v>
                </c:pt>
                <c:pt idx="31365">
                  <c:v>-96.094674556213</c:v>
                </c:pt>
                <c:pt idx="31366">
                  <c:v>-94.1568047337278</c:v>
                </c:pt>
                <c:pt idx="31367">
                  <c:v>-92.2307692307692</c:v>
                </c:pt>
                <c:pt idx="31368">
                  <c:v>-90.2869822485207</c:v>
                </c:pt>
                <c:pt idx="31369">
                  <c:v>-88.3431952662722</c:v>
                </c:pt>
                <c:pt idx="31370">
                  <c:v>-86.4289940828402</c:v>
                </c:pt>
                <c:pt idx="31371">
                  <c:v>-84.5502958579882</c:v>
                </c:pt>
                <c:pt idx="31372">
                  <c:v>-82.7159763313609</c:v>
                </c:pt>
                <c:pt idx="31373">
                  <c:v>-80.9378698224852</c:v>
                </c:pt>
                <c:pt idx="31374">
                  <c:v>-79.2396449704142</c:v>
                </c:pt>
                <c:pt idx="31375">
                  <c:v>-77.6242603550296</c:v>
                </c:pt>
                <c:pt idx="31376">
                  <c:v>-76.0621301775148</c:v>
                </c:pt>
                <c:pt idx="31377">
                  <c:v>-74.5532544378698</c:v>
                </c:pt>
                <c:pt idx="31378">
                  <c:v>-73.1301775147929</c:v>
                </c:pt>
                <c:pt idx="31379">
                  <c:v>-71.7781065088757</c:v>
                </c:pt>
                <c:pt idx="31380">
                  <c:v>-70.5236686390532</c:v>
                </c:pt>
                <c:pt idx="31381">
                  <c:v>-69.3579881656805</c:v>
                </c:pt>
                <c:pt idx="31382">
                  <c:v>-68.3047337278106</c:v>
                </c:pt>
                <c:pt idx="31383">
                  <c:v>-67.3343195266272</c:v>
                </c:pt>
                <c:pt idx="31384">
                  <c:v>-66.4349112426035</c:v>
                </c:pt>
                <c:pt idx="31385">
                  <c:v>-65.6301775147929</c:v>
                </c:pt>
                <c:pt idx="31386">
                  <c:v>-64.9467455621302</c:v>
                </c:pt>
                <c:pt idx="31387">
                  <c:v>-64.405325443787</c:v>
                </c:pt>
                <c:pt idx="31388">
                  <c:v>-64</c:v>
                </c:pt>
                <c:pt idx="31389">
                  <c:v>-63.7455621301775</c:v>
                </c:pt>
                <c:pt idx="31390">
                  <c:v>-63.6242603550296</c:v>
                </c:pt>
                <c:pt idx="31391">
                  <c:v>-63.5976331360947</c:v>
                </c:pt>
                <c:pt idx="31392">
                  <c:v>-63.6686390532544</c:v>
                </c:pt>
                <c:pt idx="31393">
                  <c:v>-63.8254437869823</c:v>
                </c:pt>
                <c:pt idx="31394">
                  <c:v>-64.0769230769231</c:v>
                </c:pt>
                <c:pt idx="31395">
                  <c:v>-64.4230769230769</c:v>
                </c:pt>
                <c:pt idx="31396">
                  <c:v>-64.8639053254438</c:v>
                </c:pt>
                <c:pt idx="31397">
                  <c:v>-65.414201183432</c:v>
                </c:pt>
                <c:pt idx="31398">
                  <c:v>-66.0502958579882</c:v>
                </c:pt>
                <c:pt idx="31399">
                  <c:v>-66.7307692307692</c:v>
                </c:pt>
                <c:pt idx="31400">
                  <c:v>-67.4408284023669</c:v>
                </c:pt>
                <c:pt idx="31401">
                  <c:v>-68.1686390532544</c:v>
                </c:pt>
                <c:pt idx="31402">
                  <c:v>-68.9230769230769</c:v>
                </c:pt>
                <c:pt idx="31403">
                  <c:v>-69.7041420118343</c:v>
                </c:pt>
                <c:pt idx="31404">
                  <c:v>-70.5502958579882</c:v>
                </c:pt>
                <c:pt idx="31405">
                  <c:v>-71.4526627218935</c:v>
                </c:pt>
                <c:pt idx="31406">
                  <c:v>-72.387573964497</c:v>
                </c:pt>
                <c:pt idx="31407">
                  <c:v>-73.3372781065089</c:v>
                </c:pt>
                <c:pt idx="31408">
                  <c:v>-74.2485207100592</c:v>
                </c:pt>
                <c:pt idx="31409">
                  <c:v>-75.1508875739645</c:v>
                </c:pt>
                <c:pt idx="31410">
                  <c:v>-76.0473372781065</c:v>
                </c:pt>
                <c:pt idx="31411">
                  <c:v>-76.9112426035503</c:v>
                </c:pt>
                <c:pt idx="31412">
                  <c:v>-77.7633136094675</c:v>
                </c:pt>
                <c:pt idx="31413">
                  <c:v>-78.5917159763314</c:v>
                </c:pt>
                <c:pt idx="31414">
                  <c:v>-79.3757396449704</c:v>
                </c:pt>
                <c:pt idx="31415">
                  <c:v>-80.103550295858</c:v>
                </c:pt>
                <c:pt idx="31416">
                  <c:v>-80.7869822485207</c:v>
                </c:pt>
                <c:pt idx="31417">
                  <c:v>-81.4112426035503</c:v>
                </c:pt>
                <c:pt idx="31418">
                  <c:v>-81.9644970414201</c:v>
                </c:pt>
                <c:pt idx="31419">
                  <c:v>-82.4615384615385</c:v>
                </c:pt>
                <c:pt idx="31420">
                  <c:v>-82.9260355029586</c:v>
                </c:pt>
                <c:pt idx="31421">
                  <c:v>-83.3668639053255</c:v>
                </c:pt>
                <c:pt idx="31422">
                  <c:v>-83.7514792899409</c:v>
                </c:pt>
                <c:pt idx="31423">
                  <c:v>-84.0739644970414</c:v>
                </c:pt>
                <c:pt idx="31424">
                  <c:v>-84.3639053254438</c:v>
                </c:pt>
                <c:pt idx="31425">
                  <c:v>-84.6242603550296</c:v>
                </c:pt>
                <c:pt idx="31426">
                  <c:v>-84.8491124260355</c:v>
                </c:pt>
                <c:pt idx="31427">
                  <c:v>-85.0680473372781</c:v>
                </c:pt>
                <c:pt idx="31428">
                  <c:v>-85.3313609467456</c:v>
                </c:pt>
                <c:pt idx="31429">
                  <c:v>-85.5976331360947</c:v>
                </c:pt>
                <c:pt idx="31430">
                  <c:v>-85.8136094674556</c:v>
                </c:pt>
                <c:pt idx="31431">
                  <c:v>-86.0591715976332</c:v>
                </c:pt>
                <c:pt idx="31432">
                  <c:v>-86.3461538461538</c:v>
                </c:pt>
                <c:pt idx="31433">
                  <c:v>-86.6420118343195</c:v>
                </c:pt>
                <c:pt idx="31434">
                  <c:v>-86.9674556213018</c:v>
                </c:pt>
                <c:pt idx="31435">
                  <c:v>-87.3313609467456</c:v>
                </c:pt>
                <c:pt idx="31436">
                  <c:v>-87.7278106508876</c:v>
                </c:pt>
                <c:pt idx="31437">
                  <c:v>-88.1656804733728</c:v>
                </c:pt>
                <c:pt idx="31438">
                  <c:v>-88.6242603550296</c:v>
                </c:pt>
                <c:pt idx="31439">
                  <c:v>-89.1449704142012</c:v>
                </c:pt>
                <c:pt idx="31440">
                  <c:v>-89.7426035502959</c:v>
                </c:pt>
                <c:pt idx="31441">
                  <c:v>-90.4082840236687</c:v>
                </c:pt>
                <c:pt idx="31442">
                  <c:v>-91.1863905325444</c:v>
                </c:pt>
                <c:pt idx="31443">
                  <c:v>-92.1153846153846</c:v>
                </c:pt>
                <c:pt idx="31444">
                  <c:v>-93.1420118343195</c:v>
                </c:pt>
                <c:pt idx="31445">
                  <c:v>-94.2544378698225</c:v>
                </c:pt>
                <c:pt idx="31446">
                  <c:v>-95.4644970414202</c:v>
                </c:pt>
                <c:pt idx="31447">
                  <c:v>-96.7840236686391</c:v>
                </c:pt>
                <c:pt idx="31448">
                  <c:v>-98.2248520710059</c:v>
                </c:pt>
                <c:pt idx="31449">
                  <c:v>-99.7751479289941</c:v>
                </c:pt>
                <c:pt idx="31450">
                  <c:v>-101.440828402367</c:v>
                </c:pt>
                <c:pt idx="31451">
                  <c:v>-103.230769230769</c:v>
                </c:pt>
                <c:pt idx="31452">
                  <c:v>-105.136094674556</c:v>
                </c:pt>
                <c:pt idx="31453">
                  <c:v>-107.127218934911</c:v>
                </c:pt>
                <c:pt idx="31454">
                  <c:v>-109.118343195266</c:v>
                </c:pt>
                <c:pt idx="31455">
                  <c:v>-111.14201183432</c:v>
                </c:pt>
                <c:pt idx="31456">
                  <c:v>-113.218934911243</c:v>
                </c:pt>
                <c:pt idx="31457">
                  <c:v>-115.340236686391</c:v>
                </c:pt>
                <c:pt idx="31458">
                  <c:v>-117.488165680473</c:v>
                </c:pt>
                <c:pt idx="31459">
                  <c:v>-119.671597633136</c:v>
                </c:pt>
                <c:pt idx="31460">
                  <c:v>-121.91124260355</c:v>
                </c:pt>
                <c:pt idx="31461">
                  <c:v>-124.153846153846</c:v>
                </c:pt>
                <c:pt idx="31462">
                  <c:v>-126.420118343195</c:v>
                </c:pt>
                <c:pt idx="31463">
                  <c:v>-128.704142011834</c:v>
                </c:pt>
                <c:pt idx="31464">
                  <c:v>-130.994082840237</c:v>
                </c:pt>
                <c:pt idx="31465">
                  <c:v>-133.266272189349</c:v>
                </c:pt>
                <c:pt idx="31466">
                  <c:v>-135.511834319527</c:v>
                </c:pt>
                <c:pt idx="31467">
                  <c:v>-137.760355029586</c:v>
                </c:pt>
                <c:pt idx="31468">
                  <c:v>-139.967455621302</c:v>
                </c:pt>
                <c:pt idx="31469">
                  <c:v>-142.097633136095</c:v>
                </c:pt>
                <c:pt idx="31470">
                  <c:v>-144.168639053254</c:v>
                </c:pt>
                <c:pt idx="31471">
                  <c:v>-146.189349112426</c:v>
                </c:pt>
                <c:pt idx="31472">
                  <c:v>-148.10650887574</c:v>
                </c:pt>
                <c:pt idx="31473">
                  <c:v>-149.866863905325</c:v>
                </c:pt>
                <c:pt idx="31474">
                  <c:v>-151.494082840237</c:v>
                </c:pt>
                <c:pt idx="31475">
                  <c:v>-152.961538461539</c:v>
                </c:pt>
                <c:pt idx="31476">
                  <c:v>-154.233727810651</c:v>
                </c:pt>
                <c:pt idx="31477">
                  <c:v>-155.310650887574</c:v>
                </c:pt>
                <c:pt idx="31478">
                  <c:v>-156.213017751479</c:v>
                </c:pt>
                <c:pt idx="31479">
                  <c:v>-156.926035502959</c:v>
                </c:pt>
                <c:pt idx="31480">
                  <c:v>-157.479289940828</c:v>
                </c:pt>
                <c:pt idx="31481">
                  <c:v>-157.878698224852</c:v>
                </c:pt>
                <c:pt idx="31482">
                  <c:v>-158.112426035503</c:v>
                </c:pt>
                <c:pt idx="31483">
                  <c:v>-158.15976331361</c:v>
                </c:pt>
                <c:pt idx="31484">
                  <c:v>-158.023668639053</c:v>
                </c:pt>
                <c:pt idx="31485">
                  <c:v>-157.733727810651</c:v>
                </c:pt>
                <c:pt idx="31486">
                  <c:v>-157.257396449704</c:v>
                </c:pt>
                <c:pt idx="31487">
                  <c:v>-156.627218934911</c:v>
                </c:pt>
                <c:pt idx="31488">
                  <c:v>-155.822485207101</c:v>
                </c:pt>
                <c:pt idx="31489">
                  <c:v>-154.863905325444</c:v>
                </c:pt>
                <c:pt idx="31490">
                  <c:v>-153.754437869822</c:v>
                </c:pt>
                <c:pt idx="31491">
                  <c:v>-152.470414201183</c:v>
                </c:pt>
                <c:pt idx="31492">
                  <c:v>-151.03550295858</c:v>
                </c:pt>
                <c:pt idx="31493">
                  <c:v>-149.42899408284</c:v>
                </c:pt>
                <c:pt idx="31494">
                  <c:v>-147.630177514793</c:v>
                </c:pt>
                <c:pt idx="31495">
                  <c:v>-145.698224852071</c:v>
                </c:pt>
                <c:pt idx="31496">
                  <c:v>-143.630177514793</c:v>
                </c:pt>
                <c:pt idx="31497">
                  <c:v>-141.431952662722</c:v>
                </c:pt>
                <c:pt idx="31498">
                  <c:v>-139.127218934911</c:v>
                </c:pt>
                <c:pt idx="31499">
                  <c:v>-136.769230769231</c:v>
                </c:pt>
                <c:pt idx="31500">
                  <c:v>-134.340236686391</c:v>
                </c:pt>
                <c:pt idx="31501">
                  <c:v>-131.846153846154</c:v>
                </c:pt>
                <c:pt idx="31502">
                  <c:v>-129.289940828402</c:v>
                </c:pt>
                <c:pt idx="31503">
                  <c:v>-126.674556213018</c:v>
                </c:pt>
                <c:pt idx="31504">
                  <c:v>-124.011834319527</c:v>
                </c:pt>
                <c:pt idx="31505">
                  <c:v>-121.337278106509</c:v>
                </c:pt>
                <c:pt idx="31506">
                  <c:v>-118.633136094675</c:v>
                </c:pt>
                <c:pt idx="31507">
                  <c:v>-115.923076923077</c:v>
                </c:pt>
                <c:pt idx="31508">
                  <c:v>-113.195266272189</c:v>
                </c:pt>
                <c:pt idx="31509">
                  <c:v>-110.473372781065</c:v>
                </c:pt>
                <c:pt idx="31510">
                  <c:v>-107.748520710059</c:v>
                </c:pt>
                <c:pt idx="31511">
                  <c:v>-105.002958579882</c:v>
                </c:pt>
                <c:pt idx="31512">
                  <c:v>-102.272189349112</c:v>
                </c:pt>
                <c:pt idx="31513">
                  <c:v>-99.5769230769231</c:v>
                </c:pt>
                <c:pt idx="31514">
                  <c:v>-96.9349112426036</c:v>
                </c:pt>
                <c:pt idx="31515">
                  <c:v>-94.3461538461539</c:v>
                </c:pt>
                <c:pt idx="31516">
                  <c:v>-91.8372781065089</c:v>
                </c:pt>
                <c:pt idx="31517">
                  <c:v>-89.4171597633136</c:v>
                </c:pt>
                <c:pt idx="31518">
                  <c:v>-87.0798816568047</c:v>
                </c:pt>
                <c:pt idx="31519">
                  <c:v>-84.8461538461539</c:v>
                </c:pt>
                <c:pt idx="31520">
                  <c:v>-82.707100591716</c:v>
                </c:pt>
                <c:pt idx="31521">
                  <c:v>-80.6420118343195</c:v>
                </c:pt>
                <c:pt idx="31522">
                  <c:v>-78.6715976331361</c:v>
                </c:pt>
                <c:pt idx="31523">
                  <c:v>-76.810650887574</c:v>
                </c:pt>
                <c:pt idx="31524">
                  <c:v>-75.0502958579882</c:v>
                </c:pt>
                <c:pt idx="31525">
                  <c:v>-73.3905325443787</c:v>
                </c:pt>
                <c:pt idx="31526">
                  <c:v>-71.8402366863906</c:v>
                </c:pt>
                <c:pt idx="31527">
                  <c:v>-70.4260355029586</c:v>
                </c:pt>
                <c:pt idx="31528">
                  <c:v>-69.1627218934911</c:v>
                </c:pt>
                <c:pt idx="31529">
                  <c:v>-68.0473372781065</c:v>
                </c:pt>
                <c:pt idx="31530">
                  <c:v>-67.0621301775148</c:v>
                </c:pt>
                <c:pt idx="31531">
                  <c:v>-66.1775147928994</c:v>
                </c:pt>
                <c:pt idx="31532">
                  <c:v>-65.4526627218935</c:v>
                </c:pt>
                <c:pt idx="31533">
                  <c:v>-64.8816568047337</c:v>
                </c:pt>
                <c:pt idx="31534">
                  <c:v>-64.4852071005917</c:v>
                </c:pt>
                <c:pt idx="31535">
                  <c:v>-64.2307692307692</c:v>
                </c:pt>
                <c:pt idx="31536">
                  <c:v>-64.1449704142012</c:v>
                </c:pt>
                <c:pt idx="31537">
                  <c:v>-64.2662721893491</c:v>
                </c:pt>
                <c:pt idx="31538">
                  <c:v>-64.5473372781065</c:v>
                </c:pt>
                <c:pt idx="31539">
                  <c:v>-64.9526627218935</c:v>
                </c:pt>
                <c:pt idx="31540">
                  <c:v>-65.5236686390533</c:v>
                </c:pt>
                <c:pt idx="31541">
                  <c:v>-66.2307692307692</c:v>
                </c:pt>
                <c:pt idx="31542">
                  <c:v>-67.0266272189349</c:v>
                </c:pt>
                <c:pt idx="31543">
                  <c:v>-67.9467455621302</c:v>
                </c:pt>
                <c:pt idx="31544">
                  <c:v>-68.9822485207101</c:v>
                </c:pt>
                <c:pt idx="31545">
                  <c:v>-70.1005917159764</c:v>
                </c:pt>
                <c:pt idx="31546">
                  <c:v>-71.3372781065089</c:v>
                </c:pt>
                <c:pt idx="31547">
                  <c:v>-72.6686390532545</c:v>
                </c:pt>
                <c:pt idx="31548">
                  <c:v>-74.0857988165681</c:v>
                </c:pt>
                <c:pt idx="31549">
                  <c:v>-75.5710059171598</c:v>
                </c:pt>
                <c:pt idx="31550">
                  <c:v>-77.1331360946746</c:v>
                </c:pt>
                <c:pt idx="31551">
                  <c:v>-78.7278106508876</c:v>
                </c:pt>
                <c:pt idx="31552">
                  <c:v>-80.3786982248521</c:v>
                </c:pt>
                <c:pt idx="31553">
                  <c:v>-82.0473372781066</c:v>
                </c:pt>
                <c:pt idx="31554">
                  <c:v>-83.7426035502959</c:v>
                </c:pt>
                <c:pt idx="31555">
                  <c:v>-85.4733727810652</c:v>
                </c:pt>
                <c:pt idx="31556">
                  <c:v>-87.2307692307693</c:v>
                </c:pt>
                <c:pt idx="31557">
                  <c:v>-89.0236686390533</c:v>
                </c:pt>
                <c:pt idx="31558">
                  <c:v>-90.828402366864</c:v>
                </c:pt>
                <c:pt idx="31559">
                  <c:v>-92.6153846153847</c:v>
                </c:pt>
                <c:pt idx="31560">
                  <c:v>-94.3668639053255</c:v>
                </c:pt>
                <c:pt idx="31561">
                  <c:v>-96.0798816568048</c:v>
                </c:pt>
                <c:pt idx="31562">
                  <c:v>-97.7218934911243</c:v>
                </c:pt>
                <c:pt idx="31563">
                  <c:v>-99.2692307692308</c:v>
                </c:pt>
                <c:pt idx="31564">
                  <c:v>-100.781065088757</c:v>
                </c:pt>
                <c:pt idx="31565">
                  <c:v>-102.242603550296</c:v>
                </c:pt>
                <c:pt idx="31566">
                  <c:v>-103.585798816568</c:v>
                </c:pt>
                <c:pt idx="31567">
                  <c:v>-104.857988165681</c:v>
                </c:pt>
                <c:pt idx="31568">
                  <c:v>-106.079881656805</c:v>
                </c:pt>
                <c:pt idx="31569">
                  <c:v>-107.251479289941</c:v>
                </c:pt>
                <c:pt idx="31570">
                  <c:v>-108.372781065089</c:v>
                </c:pt>
                <c:pt idx="31571">
                  <c:v>-109.443786982249</c:v>
                </c:pt>
                <c:pt idx="31572">
                  <c:v>-110.461538461539</c:v>
                </c:pt>
                <c:pt idx="31573">
                  <c:v>-111.426035502959</c:v>
                </c:pt>
                <c:pt idx="31574">
                  <c:v>-112.346153846154</c:v>
                </c:pt>
                <c:pt idx="31575">
                  <c:v>-113.245562130178</c:v>
                </c:pt>
                <c:pt idx="31576">
                  <c:v>-114.121301775148</c:v>
                </c:pt>
                <c:pt idx="31577">
                  <c:v>-114.96449704142</c:v>
                </c:pt>
                <c:pt idx="31578">
                  <c:v>-115.760355029586</c:v>
                </c:pt>
                <c:pt idx="31579">
                  <c:v>-116.532544378698</c:v>
                </c:pt>
                <c:pt idx="31580">
                  <c:v>-117.239644970414</c:v>
                </c:pt>
                <c:pt idx="31581">
                  <c:v>-117.899408284024</c:v>
                </c:pt>
                <c:pt idx="31582">
                  <c:v>-118.491124260355</c:v>
                </c:pt>
                <c:pt idx="31583">
                  <c:v>-119.008875739645</c:v>
                </c:pt>
                <c:pt idx="31584">
                  <c:v>-119.458579881657</c:v>
                </c:pt>
                <c:pt idx="31585">
                  <c:v>-119.860946745562</c:v>
                </c:pt>
                <c:pt idx="31586">
                  <c:v>-120.248520710059</c:v>
                </c:pt>
                <c:pt idx="31587">
                  <c:v>-120.65976331361</c:v>
                </c:pt>
                <c:pt idx="31588">
                  <c:v>-121.109467455621</c:v>
                </c:pt>
                <c:pt idx="31589">
                  <c:v>-121.556213017752</c:v>
                </c:pt>
                <c:pt idx="31590">
                  <c:v>-122.002958579882</c:v>
                </c:pt>
                <c:pt idx="31591">
                  <c:v>-122.470414201183</c:v>
                </c:pt>
                <c:pt idx="31592">
                  <c:v>-122.994082840237</c:v>
                </c:pt>
                <c:pt idx="31593">
                  <c:v>-123.568047337278</c:v>
                </c:pt>
                <c:pt idx="31594">
                  <c:v>-124.165680473373</c:v>
                </c:pt>
                <c:pt idx="31595">
                  <c:v>-124.742603550296</c:v>
                </c:pt>
                <c:pt idx="31596">
                  <c:v>-125.349112426036</c:v>
                </c:pt>
                <c:pt idx="31597">
                  <c:v>-125.979289940828</c:v>
                </c:pt>
                <c:pt idx="31598">
                  <c:v>-126.603550295858</c:v>
                </c:pt>
                <c:pt idx="31599">
                  <c:v>-127.236686390533</c:v>
                </c:pt>
                <c:pt idx="31600">
                  <c:v>-127.849112426036</c:v>
                </c:pt>
                <c:pt idx="31601">
                  <c:v>-128.423076923077</c:v>
                </c:pt>
                <c:pt idx="31602">
                  <c:v>-128.985207100592</c:v>
                </c:pt>
                <c:pt idx="31603">
                  <c:v>-129.556213017751</c:v>
                </c:pt>
                <c:pt idx="31604">
                  <c:v>-130.136094674556</c:v>
                </c:pt>
                <c:pt idx="31605">
                  <c:v>-130.739644970414</c:v>
                </c:pt>
                <c:pt idx="31606">
                  <c:v>-131.384615384615</c:v>
                </c:pt>
                <c:pt idx="31607">
                  <c:v>-132.065088757396</c:v>
                </c:pt>
                <c:pt idx="31608">
                  <c:v>-132.860946745562</c:v>
                </c:pt>
                <c:pt idx="31609">
                  <c:v>-133.724852071006</c:v>
                </c:pt>
                <c:pt idx="31610">
                  <c:v>-134.656804733728</c:v>
                </c:pt>
                <c:pt idx="31611">
                  <c:v>-135.656804733728</c:v>
                </c:pt>
                <c:pt idx="31612">
                  <c:v>-136.704142011834</c:v>
                </c:pt>
                <c:pt idx="31613">
                  <c:v>-137.769230769231</c:v>
                </c:pt>
                <c:pt idx="31614">
                  <c:v>-138.813609467456</c:v>
                </c:pt>
                <c:pt idx="31615">
                  <c:v>-139.881656804734</c:v>
                </c:pt>
                <c:pt idx="31616">
                  <c:v>-140.961538461539</c:v>
                </c:pt>
                <c:pt idx="31617">
                  <c:v>-142.038461538462</c:v>
                </c:pt>
                <c:pt idx="31618">
                  <c:v>-143.062130177515</c:v>
                </c:pt>
                <c:pt idx="31619">
                  <c:v>-143.991124260355</c:v>
                </c:pt>
                <c:pt idx="31620">
                  <c:v>-144.869822485207</c:v>
                </c:pt>
                <c:pt idx="31621">
                  <c:v>-145.677514792899</c:v>
                </c:pt>
                <c:pt idx="31622">
                  <c:v>-146.396449704142</c:v>
                </c:pt>
                <c:pt idx="31623">
                  <c:v>-147.01775147929</c:v>
                </c:pt>
                <c:pt idx="31624">
                  <c:v>-147.568047337278</c:v>
                </c:pt>
                <c:pt idx="31625">
                  <c:v>-148.044378698225</c:v>
                </c:pt>
                <c:pt idx="31626">
                  <c:v>-148.470414201183</c:v>
                </c:pt>
                <c:pt idx="31627">
                  <c:v>-148.849112426036</c:v>
                </c:pt>
                <c:pt idx="31628">
                  <c:v>-149.147928994083</c:v>
                </c:pt>
                <c:pt idx="31629">
                  <c:v>-149.372781065089</c:v>
                </c:pt>
                <c:pt idx="31630">
                  <c:v>-149.497041420118</c:v>
                </c:pt>
                <c:pt idx="31631">
                  <c:v>-149.547337278106</c:v>
                </c:pt>
                <c:pt idx="31632">
                  <c:v>-149.544378698225</c:v>
                </c:pt>
                <c:pt idx="31633">
                  <c:v>-149.452662721893</c:v>
                </c:pt>
                <c:pt idx="31634">
                  <c:v>-149.218934911243</c:v>
                </c:pt>
                <c:pt idx="31635">
                  <c:v>-148.884615384615</c:v>
                </c:pt>
                <c:pt idx="31636">
                  <c:v>-148.452662721893</c:v>
                </c:pt>
                <c:pt idx="31637">
                  <c:v>-147.89349112426</c:v>
                </c:pt>
                <c:pt idx="31638">
                  <c:v>-147.198224852071</c:v>
                </c:pt>
                <c:pt idx="31639">
                  <c:v>-146.35798816568</c:v>
                </c:pt>
                <c:pt idx="31640">
                  <c:v>-145.399408284024</c:v>
                </c:pt>
                <c:pt idx="31641">
                  <c:v>-144.331360946746</c:v>
                </c:pt>
                <c:pt idx="31642">
                  <c:v>-143.121301775148</c:v>
                </c:pt>
                <c:pt idx="31643">
                  <c:v>-141.810650887574</c:v>
                </c:pt>
                <c:pt idx="31644">
                  <c:v>-140.420118343195</c:v>
                </c:pt>
                <c:pt idx="31645">
                  <c:v>-138.98224852071</c:v>
                </c:pt>
                <c:pt idx="31646">
                  <c:v>-137.461538461538</c:v>
                </c:pt>
                <c:pt idx="31647">
                  <c:v>-135.91124260355</c:v>
                </c:pt>
                <c:pt idx="31648">
                  <c:v>-134.292899408284</c:v>
                </c:pt>
                <c:pt idx="31649">
                  <c:v>-132.627218934911</c:v>
                </c:pt>
                <c:pt idx="31650">
                  <c:v>-130.923076923077</c:v>
                </c:pt>
                <c:pt idx="31651">
                  <c:v>-129.174556213018</c:v>
                </c:pt>
                <c:pt idx="31652">
                  <c:v>-127.390532544379</c:v>
                </c:pt>
                <c:pt idx="31653">
                  <c:v>-125.58875739645</c:v>
                </c:pt>
                <c:pt idx="31654">
                  <c:v>-123.754437869822</c:v>
                </c:pt>
                <c:pt idx="31655">
                  <c:v>-121.872781065089</c:v>
                </c:pt>
                <c:pt idx="31656">
                  <c:v>-119.96449704142</c:v>
                </c:pt>
                <c:pt idx="31657">
                  <c:v>-118.002958579882</c:v>
                </c:pt>
                <c:pt idx="31658">
                  <c:v>-115.955621301775</c:v>
                </c:pt>
                <c:pt idx="31659">
                  <c:v>-113.860946745562</c:v>
                </c:pt>
                <c:pt idx="31660">
                  <c:v>-111.704142011834</c:v>
                </c:pt>
                <c:pt idx="31661">
                  <c:v>-109.511834319527</c:v>
                </c:pt>
                <c:pt idx="31662">
                  <c:v>-107.286982248521</c:v>
                </c:pt>
                <c:pt idx="31663">
                  <c:v>-105.05325443787</c:v>
                </c:pt>
                <c:pt idx="31664">
                  <c:v>-102.810650887574</c:v>
                </c:pt>
                <c:pt idx="31665">
                  <c:v>-100.600591715976</c:v>
                </c:pt>
                <c:pt idx="31666">
                  <c:v>-98.4230769230769</c:v>
                </c:pt>
                <c:pt idx="31667">
                  <c:v>-96.2721893491124</c:v>
                </c:pt>
                <c:pt idx="31668">
                  <c:v>-94.1863905325444</c:v>
                </c:pt>
                <c:pt idx="31669">
                  <c:v>-92.103550295858</c:v>
                </c:pt>
                <c:pt idx="31670">
                  <c:v>-90.0384615384616</c:v>
                </c:pt>
                <c:pt idx="31671">
                  <c:v>-88.008875739645</c:v>
                </c:pt>
                <c:pt idx="31672">
                  <c:v>-86.0532544378698</c:v>
                </c:pt>
                <c:pt idx="31673">
                  <c:v>-84.1479289940829</c:v>
                </c:pt>
                <c:pt idx="31674">
                  <c:v>-82.310650887574</c:v>
                </c:pt>
                <c:pt idx="31675">
                  <c:v>-80.5473372781065</c:v>
                </c:pt>
                <c:pt idx="31676">
                  <c:v>-78.8579881656805</c:v>
                </c:pt>
                <c:pt idx="31677">
                  <c:v>-77.2692307692308</c:v>
                </c:pt>
                <c:pt idx="31678">
                  <c:v>-75.7721893491124</c:v>
                </c:pt>
                <c:pt idx="31679">
                  <c:v>-74.3431952662722</c:v>
                </c:pt>
                <c:pt idx="31680">
                  <c:v>-73.0118343195266</c:v>
                </c:pt>
                <c:pt idx="31681">
                  <c:v>-71.8047337278106</c:v>
                </c:pt>
                <c:pt idx="31682">
                  <c:v>-70.7396449704142</c:v>
                </c:pt>
                <c:pt idx="31683">
                  <c:v>-69.8224852071006</c:v>
                </c:pt>
                <c:pt idx="31684">
                  <c:v>-69.0680473372781</c:v>
                </c:pt>
                <c:pt idx="31685">
                  <c:v>-68.4349112426036</c:v>
                </c:pt>
                <c:pt idx="31686">
                  <c:v>-67.9792899408284</c:v>
                </c:pt>
                <c:pt idx="31687">
                  <c:v>-67.6804733727811</c:v>
                </c:pt>
                <c:pt idx="31688">
                  <c:v>-67.5059171597633</c:v>
                </c:pt>
                <c:pt idx="31689">
                  <c:v>-67.4437869822485</c:v>
                </c:pt>
                <c:pt idx="31690">
                  <c:v>-67.5059171597633</c:v>
                </c:pt>
                <c:pt idx="31691">
                  <c:v>-67.6301775147929</c:v>
                </c:pt>
                <c:pt idx="31692">
                  <c:v>-67.8431952662722</c:v>
                </c:pt>
                <c:pt idx="31693">
                  <c:v>-68.1390532544379</c:v>
                </c:pt>
                <c:pt idx="31694">
                  <c:v>-68.4792899408284</c:v>
                </c:pt>
                <c:pt idx="31695">
                  <c:v>-68.9112426035503</c:v>
                </c:pt>
                <c:pt idx="31696">
                  <c:v>-69.4260355029586</c:v>
                </c:pt>
                <c:pt idx="31697">
                  <c:v>-69.9644970414202</c:v>
                </c:pt>
                <c:pt idx="31698">
                  <c:v>-70.5355029585799</c:v>
                </c:pt>
                <c:pt idx="31699">
                  <c:v>-71.1153846153847</c:v>
                </c:pt>
                <c:pt idx="31700">
                  <c:v>-71.7396449704142</c:v>
                </c:pt>
                <c:pt idx="31701">
                  <c:v>-72.405325443787</c:v>
                </c:pt>
                <c:pt idx="31702">
                  <c:v>-73.1065088757397</c:v>
                </c:pt>
                <c:pt idx="31703">
                  <c:v>-73.8136094674557</c:v>
                </c:pt>
                <c:pt idx="31704">
                  <c:v>-74.5591715976332</c:v>
                </c:pt>
                <c:pt idx="31705">
                  <c:v>-75.3165680473373</c:v>
                </c:pt>
                <c:pt idx="31706">
                  <c:v>-76.0621301775148</c:v>
                </c:pt>
                <c:pt idx="31707">
                  <c:v>-76.801775147929</c:v>
                </c:pt>
                <c:pt idx="31708">
                  <c:v>-77.51775147929</c:v>
                </c:pt>
                <c:pt idx="31709">
                  <c:v>-78.198224852071</c:v>
                </c:pt>
                <c:pt idx="31710">
                  <c:v>-78.8520710059172</c:v>
                </c:pt>
                <c:pt idx="31711">
                  <c:v>-79.508875739645</c:v>
                </c:pt>
                <c:pt idx="31712">
                  <c:v>-80.1420118343195</c:v>
                </c:pt>
                <c:pt idx="31713">
                  <c:v>-80.698224852071</c:v>
                </c:pt>
                <c:pt idx="31714">
                  <c:v>-81.2218934911243</c:v>
                </c:pt>
                <c:pt idx="31715">
                  <c:v>-81.7455621301776</c:v>
                </c:pt>
                <c:pt idx="31716">
                  <c:v>-82.2662721893491</c:v>
                </c:pt>
                <c:pt idx="31717">
                  <c:v>-82.7721893491124</c:v>
                </c:pt>
                <c:pt idx="31718">
                  <c:v>-83.2899408284024</c:v>
                </c:pt>
                <c:pt idx="31719">
                  <c:v>-83.8254437869822</c:v>
                </c:pt>
                <c:pt idx="31720">
                  <c:v>-84.3668639053255</c:v>
                </c:pt>
                <c:pt idx="31721">
                  <c:v>-84.9289940828402</c:v>
                </c:pt>
                <c:pt idx="31722">
                  <c:v>-85.5266272189349</c:v>
                </c:pt>
                <c:pt idx="31723">
                  <c:v>-86.189349112426</c:v>
                </c:pt>
                <c:pt idx="31724">
                  <c:v>-86.896449704142</c:v>
                </c:pt>
                <c:pt idx="31725">
                  <c:v>-87.6508875739645</c:v>
                </c:pt>
                <c:pt idx="31726">
                  <c:v>-88.4497041420118</c:v>
                </c:pt>
                <c:pt idx="31727">
                  <c:v>-89.2633136094674</c:v>
                </c:pt>
                <c:pt idx="31728">
                  <c:v>-90.0443786982248</c:v>
                </c:pt>
                <c:pt idx="31729">
                  <c:v>-90.8224852071006</c:v>
                </c:pt>
                <c:pt idx="31730">
                  <c:v>-91.603550295858</c:v>
                </c:pt>
                <c:pt idx="31731">
                  <c:v>-92.4112426035503</c:v>
                </c:pt>
                <c:pt idx="31732">
                  <c:v>-93.2662721893491</c:v>
                </c:pt>
                <c:pt idx="31733">
                  <c:v>-94.1923076923077</c:v>
                </c:pt>
                <c:pt idx="31734">
                  <c:v>-95.1686390532544</c:v>
                </c:pt>
                <c:pt idx="31735">
                  <c:v>-96.1923076923077</c:v>
                </c:pt>
                <c:pt idx="31736">
                  <c:v>-97.2573964497041</c:v>
                </c:pt>
                <c:pt idx="31737">
                  <c:v>-98.3905325443787</c:v>
                </c:pt>
                <c:pt idx="31738">
                  <c:v>-99.6094674556213</c:v>
                </c:pt>
                <c:pt idx="31739">
                  <c:v>-100.926035502959</c:v>
                </c:pt>
                <c:pt idx="31740">
                  <c:v>-102.319526627219</c:v>
                </c:pt>
                <c:pt idx="31741">
                  <c:v>-103.813609467456</c:v>
                </c:pt>
                <c:pt idx="31742">
                  <c:v>-105.366863905325</c:v>
                </c:pt>
                <c:pt idx="31743">
                  <c:v>-107.020710059172</c:v>
                </c:pt>
                <c:pt idx="31744">
                  <c:v>-108.745562130178</c:v>
                </c:pt>
                <c:pt idx="31745">
                  <c:v>-110.532544378698</c:v>
                </c:pt>
                <c:pt idx="31746">
                  <c:v>-112.357988165681</c:v>
                </c:pt>
                <c:pt idx="31747">
                  <c:v>-114.189349112426</c:v>
                </c:pt>
                <c:pt idx="31748">
                  <c:v>-116.002958579882</c:v>
                </c:pt>
                <c:pt idx="31749">
                  <c:v>-117.866863905325</c:v>
                </c:pt>
                <c:pt idx="31750">
                  <c:v>-119.727810650888</c:v>
                </c:pt>
                <c:pt idx="31751">
                  <c:v>-121.621301775148</c:v>
                </c:pt>
                <c:pt idx="31752">
                  <c:v>-123.53550295858</c:v>
                </c:pt>
                <c:pt idx="31753">
                  <c:v>-125.514792899408</c:v>
                </c:pt>
                <c:pt idx="31754">
                  <c:v>-127.547337278107</c:v>
                </c:pt>
                <c:pt idx="31755">
                  <c:v>-129.659763313609</c:v>
                </c:pt>
                <c:pt idx="31756">
                  <c:v>-131.813609467456</c:v>
                </c:pt>
                <c:pt idx="31757">
                  <c:v>-133.98224852071</c:v>
                </c:pt>
                <c:pt idx="31758">
                  <c:v>-136.147928994083</c:v>
                </c:pt>
                <c:pt idx="31759">
                  <c:v>-138.301775147929</c:v>
                </c:pt>
                <c:pt idx="31760">
                  <c:v>-140.485207100592</c:v>
                </c:pt>
                <c:pt idx="31761">
                  <c:v>-142.692307692308</c:v>
                </c:pt>
                <c:pt idx="31762">
                  <c:v>-144.869822485207</c:v>
                </c:pt>
                <c:pt idx="31763">
                  <c:v>-146.970414201183</c:v>
                </c:pt>
                <c:pt idx="31764">
                  <c:v>-148.955621301775</c:v>
                </c:pt>
                <c:pt idx="31765">
                  <c:v>-150.890532544379</c:v>
                </c:pt>
                <c:pt idx="31766">
                  <c:v>-152.748520710059</c:v>
                </c:pt>
                <c:pt idx="31767">
                  <c:v>-154.479289940828</c:v>
                </c:pt>
                <c:pt idx="31768">
                  <c:v>-156.109467455621</c:v>
                </c:pt>
                <c:pt idx="31769">
                  <c:v>-157.62426035503</c:v>
                </c:pt>
                <c:pt idx="31770">
                  <c:v>-159.005917159763</c:v>
                </c:pt>
                <c:pt idx="31771">
                  <c:v>-160.254437869822</c:v>
                </c:pt>
                <c:pt idx="31772">
                  <c:v>-161.426035502959</c:v>
                </c:pt>
                <c:pt idx="31773">
                  <c:v>-162.505917159763</c:v>
                </c:pt>
                <c:pt idx="31774">
                  <c:v>-163.541420118343</c:v>
                </c:pt>
                <c:pt idx="31775">
                  <c:v>-164.461538461538</c:v>
                </c:pt>
                <c:pt idx="31776">
                  <c:v>-165.331360946746</c:v>
                </c:pt>
                <c:pt idx="31777">
                  <c:v>-166.133136094675</c:v>
                </c:pt>
                <c:pt idx="31778">
                  <c:v>-166.807692307692</c:v>
                </c:pt>
                <c:pt idx="31779">
                  <c:v>-167.35798816568</c:v>
                </c:pt>
                <c:pt idx="31780">
                  <c:v>-167.825443786982</c:v>
                </c:pt>
                <c:pt idx="31781">
                  <c:v>-168.147928994083</c:v>
                </c:pt>
                <c:pt idx="31782">
                  <c:v>-168.334319526627</c:v>
                </c:pt>
                <c:pt idx="31783">
                  <c:v>-168.42899408284</c:v>
                </c:pt>
                <c:pt idx="31784">
                  <c:v>-168.426035502959</c:v>
                </c:pt>
                <c:pt idx="31785">
                  <c:v>-168.272189349112</c:v>
                </c:pt>
                <c:pt idx="31786">
                  <c:v>-167.926035502959</c:v>
                </c:pt>
                <c:pt idx="31787">
                  <c:v>-167.372781065089</c:v>
                </c:pt>
                <c:pt idx="31788">
                  <c:v>-166.647928994083</c:v>
                </c:pt>
                <c:pt idx="31789">
                  <c:v>-165.763313609467</c:v>
                </c:pt>
                <c:pt idx="31790">
                  <c:v>-164.745562130178</c:v>
                </c:pt>
                <c:pt idx="31791">
                  <c:v>-163.594674556213</c:v>
                </c:pt>
                <c:pt idx="31792">
                  <c:v>-162.310650887574</c:v>
                </c:pt>
                <c:pt idx="31793">
                  <c:v>-160.940828402367</c:v>
                </c:pt>
                <c:pt idx="31794">
                  <c:v>-159.494082840237</c:v>
                </c:pt>
                <c:pt idx="31795">
                  <c:v>-157.98224852071</c:v>
                </c:pt>
                <c:pt idx="31796">
                  <c:v>-156.366863905325</c:v>
                </c:pt>
                <c:pt idx="31797">
                  <c:v>-154.674556213018</c:v>
                </c:pt>
                <c:pt idx="31798">
                  <c:v>-152.896449704142</c:v>
                </c:pt>
                <c:pt idx="31799">
                  <c:v>-151.059171597633</c:v>
                </c:pt>
                <c:pt idx="31800">
                  <c:v>-149.118343195266</c:v>
                </c:pt>
                <c:pt idx="31801">
                  <c:v>-147.10650887574</c:v>
                </c:pt>
                <c:pt idx="31802">
                  <c:v>-144.997041420118</c:v>
                </c:pt>
                <c:pt idx="31803">
                  <c:v>-142.772189349112</c:v>
                </c:pt>
                <c:pt idx="31804">
                  <c:v>-140.44674556213</c:v>
                </c:pt>
                <c:pt idx="31805">
                  <c:v>-138.011834319527</c:v>
                </c:pt>
                <c:pt idx="31806">
                  <c:v>-135.48224852071</c:v>
                </c:pt>
                <c:pt idx="31807">
                  <c:v>-132.884615384615</c:v>
                </c:pt>
                <c:pt idx="31808">
                  <c:v>-130.218934911243</c:v>
                </c:pt>
                <c:pt idx="31809">
                  <c:v>-127.491124260355</c:v>
                </c:pt>
                <c:pt idx="31810">
                  <c:v>-124.710059171598</c:v>
                </c:pt>
                <c:pt idx="31811">
                  <c:v>-121.917159763314</c:v>
                </c:pt>
                <c:pt idx="31812">
                  <c:v>-119.153846153846</c:v>
                </c:pt>
                <c:pt idx="31813">
                  <c:v>-116.455621301775</c:v>
                </c:pt>
                <c:pt idx="31814">
                  <c:v>-113.825443786982</c:v>
                </c:pt>
                <c:pt idx="31815">
                  <c:v>-111.286982248521</c:v>
                </c:pt>
                <c:pt idx="31816">
                  <c:v>-108.843195266272</c:v>
                </c:pt>
                <c:pt idx="31817">
                  <c:v>-106.473372781065</c:v>
                </c:pt>
                <c:pt idx="31818">
                  <c:v>-104.198224852071</c:v>
                </c:pt>
                <c:pt idx="31819">
                  <c:v>-101.967455621302</c:v>
                </c:pt>
                <c:pt idx="31820">
                  <c:v>-99.7958579881657</c:v>
                </c:pt>
                <c:pt idx="31821">
                  <c:v>-97.6863905325444</c:v>
                </c:pt>
                <c:pt idx="31822">
                  <c:v>-95.7544378698224</c:v>
                </c:pt>
                <c:pt idx="31823">
                  <c:v>-93.9349112426035</c:v>
                </c:pt>
                <c:pt idx="31824">
                  <c:v>-92.2337278106509</c:v>
                </c:pt>
                <c:pt idx="31825">
                  <c:v>-90.6597633136095</c:v>
                </c:pt>
                <c:pt idx="31826">
                  <c:v>-89.2159763313609</c:v>
                </c:pt>
                <c:pt idx="31827">
                  <c:v>-87.8905325443787</c:v>
                </c:pt>
                <c:pt idx="31828">
                  <c:v>-86.6775147928994</c:v>
                </c:pt>
                <c:pt idx="31829">
                  <c:v>-85.6272189349112</c:v>
                </c:pt>
                <c:pt idx="31830">
                  <c:v>-84.7662721893491</c:v>
                </c:pt>
                <c:pt idx="31831">
                  <c:v>-84.094674556213</c:v>
                </c:pt>
                <c:pt idx="31832">
                  <c:v>-83.6065088757396</c:v>
                </c:pt>
                <c:pt idx="31833">
                  <c:v>-83.2988165680473</c:v>
                </c:pt>
                <c:pt idx="31834">
                  <c:v>-83.1775147928994</c:v>
                </c:pt>
                <c:pt idx="31835">
                  <c:v>-83.1538461538462</c:v>
                </c:pt>
                <c:pt idx="31836">
                  <c:v>-83.301775147929</c:v>
                </c:pt>
                <c:pt idx="31837">
                  <c:v>-83.6213017751479</c:v>
                </c:pt>
                <c:pt idx="31838">
                  <c:v>-84.0710059171597</c:v>
                </c:pt>
                <c:pt idx="31839">
                  <c:v>-84.6568047337278</c:v>
                </c:pt>
                <c:pt idx="31840">
                  <c:v>-85.3757396449704</c:v>
                </c:pt>
                <c:pt idx="31841">
                  <c:v>-86.2100591715976</c:v>
                </c:pt>
                <c:pt idx="31842">
                  <c:v>-87.1301775147929</c:v>
                </c:pt>
                <c:pt idx="31843">
                  <c:v>-88.1656804733728</c:v>
                </c:pt>
                <c:pt idx="31844">
                  <c:v>-89.3047337278106</c:v>
                </c:pt>
                <c:pt idx="31845">
                  <c:v>-90.5710059171597</c:v>
                </c:pt>
                <c:pt idx="31846">
                  <c:v>-91.9437869822485</c:v>
                </c:pt>
                <c:pt idx="31847">
                  <c:v>-93.4171597633136</c:v>
                </c:pt>
                <c:pt idx="31848">
                  <c:v>-94.9467455621301</c:v>
                </c:pt>
                <c:pt idx="31849">
                  <c:v>-96.5562130177514</c:v>
                </c:pt>
                <c:pt idx="31850">
                  <c:v>-98.2041420118343</c:v>
                </c:pt>
                <c:pt idx="31851">
                  <c:v>-99.8816568047337</c:v>
                </c:pt>
                <c:pt idx="31852">
                  <c:v>-101.597633136095</c:v>
                </c:pt>
                <c:pt idx="31853">
                  <c:v>-103.360946745562</c:v>
                </c:pt>
                <c:pt idx="31854">
                  <c:v>-105.159763313609</c:v>
                </c:pt>
                <c:pt idx="31855">
                  <c:v>-106.955621301775</c:v>
                </c:pt>
                <c:pt idx="31856">
                  <c:v>-108.757396449704</c:v>
                </c:pt>
                <c:pt idx="31857">
                  <c:v>-110.559171597633</c:v>
                </c:pt>
                <c:pt idx="31858">
                  <c:v>-112.325443786982</c:v>
                </c:pt>
                <c:pt idx="31859">
                  <c:v>-114.041420118343</c:v>
                </c:pt>
                <c:pt idx="31860">
                  <c:v>-115.707100591716</c:v>
                </c:pt>
                <c:pt idx="31861">
                  <c:v>-117.39349112426</c:v>
                </c:pt>
                <c:pt idx="31862">
                  <c:v>-119.05325443787</c:v>
                </c:pt>
                <c:pt idx="31863">
                  <c:v>-120.656804733728</c:v>
                </c:pt>
                <c:pt idx="31864">
                  <c:v>-122.275147928994</c:v>
                </c:pt>
                <c:pt idx="31865">
                  <c:v>-123.849112426035</c:v>
                </c:pt>
                <c:pt idx="31866">
                  <c:v>-125.41124260355</c:v>
                </c:pt>
                <c:pt idx="31867">
                  <c:v>-126.976331360947</c:v>
                </c:pt>
                <c:pt idx="31868">
                  <c:v>-128.55325443787</c:v>
                </c:pt>
                <c:pt idx="31869">
                  <c:v>-130.073964497041</c:v>
                </c:pt>
                <c:pt idx="31870">
                  <c:v>-131.556213017751</c:v>
                </c:pt>
                <c:pt idx="31871">
                  <c:v>-133.002958579882</c:v>
                </c:pt>
                <c:pt idx="31872">
                  <c:v>-134.420118343195</c:v>
                </c:pt>
                <c:pt idx="31873">
                  <c:v>-135.781065088757</c:v>
                </c:pt>
                <c:pt idx="31874">
                  <c:v>-137.041420118343</c:v>
                </c:pt>
                <c:pt idx="31875">
                  <c:v>-138.213017751479</c:v>
                </c:pt>
                <c:pt idx="31876">
                  <c:v>-139.35798816568</c:v>
                </c:pt>
                <c:pt idx="31877">
                  <c:v>-140.42899408284</c:v>
                </c:pt>
                <c:pt idx="31878">
                  <c:v>-141.467455621302</c:v>
                </c:pt>
                <c:pt idx="31879">
                  <c:v>-142.437869822485</c:v>
                </c:pt>
                <c:pt idx="31880">
                  <c:v>-143.384615384615</c:v>
                </c:pt>
                <c:pt idx="31881">
                  <c:v>-144.343195266272</c:v>
                </c:pt>
                <c:pt idx="31882">
                  <c:v>-145.292899408284</c:v>
                </c:pt>
                <c:pt idx="31883">
                  <c:v>-146.233727810651</c:v>
                </c:pt>
                <c:pt idx="31884">
                  <c:v>-147.186390532544</c:v>
                </c:pt>
                <c:pt idx="31885">
                  <c:v>-148.189349112426</c:v>
                </c:pt>
                <c:pt idx="31886">
                  <c:v>-149.251479289941</c:v>
                </c:pt>
                <c:pt idx="31887">
                  <c:v>-150.355029585799</c:v>
                </c:pt>
                <c:pt idx="31888">
                  <c:v>-151.491124260355</c:v>
                </c:pt>
                <c:pt idx="31889">
                  <c:v>-152.674556213018</c:v>
                </c:pt>
                <c:pt idx="31890">
                  <c:v>-153.798816568047</c:v>
                </c:pt>
                <c:pt idx="31891">
                  <c:v>-154.934911242604</c:v>
                </c:pt>
                <c:pt idx="31892">
                  <c:v>-156.041420118343</c:v>
                </c:pt>
                <c:pt idx="31893">
                  <c:v>-157.100591715976</c:v>
                </c:pt>
                <c:pt idx="31894">
                  <c:v>-158.12426035503</c:v>
                </c:pt>
                <c:pt idx="31895">
                  <c:v>-159.136094674556</c:v>
                </c:pt>
                <c:pt idx="31896">
                  <c:v>-160.121301775148</c:v>
                </c:pt>
                <c:pt idx="31897">
                  <c:v>-161.079881656805</c:v>
                </c:pt>
                <c:pt idx="31898">
                  <c:v>-162.002958579882</c:v>
                </c:pt>
                <c:pt idx="31899">
                  <c:v>-162.896449704142</c:v>
                </c:pt>
                <c:pt idx="31900">
                  <c:v>-163.828402366864</c:v>
                </c:pt>
                <c:pt idx="31901">
                  <c:v>-164.742603550296</c:v>
                </c:pt>
                <c:pt idx="31902">
                  <c:v>-165.615384615385</c:v>
                </c:pt>
                <c:pt idx="31903">
                  <c:v>-166.547337278106</c:v>
                </c:pt>
                <c:pt idx="31904">
                  <c:v>-167.461538461538</c:v>
                </c:pt>
                <c:pt idx="31905">
                  <c:v>-168.390532544379</c:v>
                </c:pt>
                <c:pt idx="31906">
                  <c:v>-169.304733727811</c:v>
                </c:pt>
                <c:pt idx="31907">
                  <c:v>-170.14201183432</c:v>
                </c:pt>
                <c:pt idx="31908">
                  <c:v>-170.952662721894</c:v>
                </c:pt>
                <c:pt idx="31909">
                  <c:v>-171.748520710059</c:v>
                </c:pt>
                <c:pt idx="31910">
                  <c:v>-172.523668639053</c:v>
                </c:pt>
                <c:pt idx="31911">
                  <c:v>-173.227810650888</c:v>
                </c:pt>
                <c:pt idx="31912">
                  <c:v>-173.866863905325</c:v>
                </c:pt>
                <c:pt idx="31913">
                  <c:v>-174.414201183432</c:v>
                </c:pt>
                <c:pt idx="31914">
                  <c:v>-174.881656804734</c:v>
                </c:pt>
                <c:pt idx="31915">
                  <c:v>-175.272189349112</c:v>
                </c:pt>
                <c:pt idx="31916">
                  <c:v>-175.621301775148</c:v>
                </c:pt>
                <c:pt idx="31917">
                  <c:v>-175.881656804734</c:v>
                </c:pt>
                <c:pt idx="31918">
                  <c:v>-176.10650887574</c:v>
                </c:pt>
                <c:pt idx="31919">
                  <c:v>-176.289940828402</c:v>
                </c:pt>
                <c:pt idx="31920">
                  <c:v>-176.405325443787</c:v>
                </c:pt>
                <c:pt idx="31921">
                  <c:v>-176.449704142012</c:v>
                </c:pt>
                <c:pt idx="31922">
                  <c:v>-176.431952662722</c:v>
                </c:pt>
                <c:pt idx="31923">
                  <c:v>-176.363905325444</c:v>
                </c:pt>
                <c:pt idx="31924">
                  <c:v>-176.260355029586</c:v>
                </c:pt>
                <c:pt idx="31925">
                  <c:v>-176.139053254438</c:v>
                </c:pt>
                <c:pt idx="31926">
                  <c:v>-175.934911242604</c:v>
                </c:pt>
                <c:pt idx="31927">
                  <c:v>-175.710059171598</c:v>
                </c:pt>
                <c:pt idx="31928">
                  <c:v>-175.44674556213</c:v>
                </c:pt>
                <c:pt idx="31929">
                  <c:v>-175.091715976331</c:v>
                </c:pt>
                <c:pt idx="31930">
                  <c:v>-174.713017751479</c:v>
                </c:pt>
                <c:pt idx="31931">
                  <c:v>-174.230769230769</c:v>
                </c:pt>
                <c:pt idx="31932">
                  <c:v>-173.677514792899</c:v>
                </c:pt>
                <c:pt idx="31933">
                  <c:v>-173.10650887574</c:v>
                </c:pt>
                <c:pt idx="31934">
                  <c:v>-172.473372781065</c:v>
                </c:pt>
                <c:pt idx="31935">
                  <c:v>-171.757396449704</c:v>
                </c:pt>
                <c:pt idx="31936">
                  <c:v>-170.943786982249</c:v>
                </c:pt>
                <c:pt idx="31937">
                  <c:v>-170.068047337278</c:v>
                </c:pt>
                <c:pt idx="31938">
                  <c:v>-169.109467455621</c:v>
                </c:pt>
                <c:pt idx="31939">
                  <c:v>-168.118343195266</c:v>
                </c:pt>
                <c:pt idx="31940">
                  <c:v>-167.085798816568</c:v>
                </c:pt>
                <c:pt idx="31941">
                  <c:v>-166.029585798817</c:v>
                </c:pt>
                <c:pt idx="31942">
                  <c:v>-164.979289940828</c:v>
                </c:pt>
                <c:pt idx="31943">
                  <c:v>-163.902366863905</c:v>
                </c:pt>
                <c:pt idx="31944">
                  <c:v>-162.795857988166</c:v>
                </c:pt>
                <c:pt idx="31945">
                  <c:v>-161.671597633136</c:v>
                </c:pt>
                <c:pt idx="31946">
                  <c:v>-160.55325443787</c:v>
                </c:pt>
                <c:pt idx="31947">
                  <c:v>-159.46449704142</c:v>
                </c:pt>
                <c:pt idx="31948">
                  <c:v>-158.378698224852</c:v>
                </c:pt>
                <c:pt idx="31949">
                  <c:v>-157.266272189349</c:v>
                </c:pt>
                <c:pt idx="31950">
                  <c:v>-156.097633136095</c:v>
                </c:pt>
                <c:pt idx="31951">
                  <c:v>-154.860946745562</c:v>
                </c:pt>
                <c:pt idx="31952">
                  <c:v>-153.582840236686</c:v>
                </c:pt>
                <c:pt idx="31953">
                  <c:v>-152.254437869823</c:v>
                </c:pt>
                <c:pt idx="31954">
                  <c:v>-150.869822485207</c:v>
                </c:pt>
                <c:pt idx="31955">
                  <c:v>-149.402366863905</c:v>
                </c:pt>
                <c:pt idx="31956">
                  <c:v>-147.85798816568</c:v>
                </c:pt>
                <c:pt idx="31957">
                  <c:v>-146.295857988166</c:v>
                </c:pt>
                <c:pt idx="31958">
                  <c:v>-144.692307692308</c:v>
                </c:pt>
                <c:pt idx="31959">
                  <c:v>-143.044378698225</c:v>
                </c:pt>
                <c:pt idx="31960">
                  <c:v>-141.343195266272</c:v>
                </c:pt>
                <c:pt idx="31961">
                  <c:v>-139.621301775148</c:v>
                </c:pt>
                <c:pt idx="31962">
                  <c:v>-137.952662721893</c:v>
                </c:pt>
                <c:pt idx="31963">
                  <c:v>-136.319526627219</c:v>
                </c:pt>
                <c:pt idx="31964">
                  <c:v>-134.736686390533</c:v>
                </c:pt>
                <c:pt idx="31965">
                  <c:v>-133.198224852071</c:v>
                </c:pt>
                <c:pt idx="31966">
                  <c:v>-131.659763313609</c:v>
                </c:pt>
                <c:pt idx="31967">
                  <c:v>-130.130177514793</c:v>
                </c:pt>
                <c:pt idx="31968">
                  <c:v>-128.579881656805</c:v>
                </c:pt>
                <c:pt idx="31969">
                  <c:v>-127.047337278106</c:v>
                </c:pt>
                <c:pt idx="31970">
                  <c:v>-125.520710059172</c:v>
                </c:pt>
                <c:pt idx="31971">
                  <c:v>-123.997041420118</c:v>
                </c:pt>
                <c:pt idx="31972">
                  <c:v>-122.491124260355</c:v>
                </c:pt>
                <c:pt idx="31973">
                  <c:v>-120.994082840237</c:v>
                </c:pt>
                <c:pt idx="31974">
                  <c:v>-119.556213017752</c:v>
                </c:pt>
                <c:pt idx="31975">
                  <c:v>-118.147928994083</c:v>
                </c:pt>
                <c:pt idx="31976">
                  <c:v>-116.825443786982</c:v>
                </c:pt>
                <c:pt idx="31977">
                  <c:v>-115.58875739645</c:v>
                </c:pt>
                <c:pt idx="31978">
                  <c:v>-114.426035502959</c:v>
                </c:pt>
                <c:pt idx="31979">
                  <c:v>-113.37573964497</c:v>
                </c:pt>
                <c:pt idx="31980">
                  <c:v>-112.42899408284</c:v>
                </c:pt>
                <c:pt idx="31981">
                  <c:v>-111.630177514793</c:v>
                </c:pt>
                <c:pt idx="31982">
                  <c:v>-110.961538461538</c:v>
                </c:pt>
                <c:pt idx="31983">
                  <c:v>-110.426035502959</c:v>
                </c:pt>
                <c:pt idx="31984">
                  <c:v>-109.994082840237</c:v>
                </c:pt>
                <c:pt idx="31985">
                  <c:v>-109.636094674556</c:v>
                </c:pt>
                <c:pt idx="31986">
                  <c:v>-109.384615384615</c:v>
                </c:pt>
                <c:pt idx="31987">
                  <c:v>-109.189349112426</c:v>
                </c:pt>
                <c:pt idx="31988">
                  <c:v>-109.008875739645</c:v>
                </c:pt>
                <c:pt idx="31989">
                  <c:v>-108.852071005917</c:v>
                </c:pt>
                <c:pt idx="31990">
                  <c:v>-108.739644970414</c:v>
                </c:pt>
                <c:pt idx="31991">
                  <c:v>-108.650887573964</c:v>
                </c:pt>
                <c:pt idx="31992">
                  <c:v>-108.627218934911</c:v>
                </c:pt>
                <c:pt idx="31993">
                  <c:v>-108.647928994083</c:v>
                </c:pt>
                <c:pt idx="31994">
                  <c:v>-108.739644970414</c:v>
                </c:pt>
                <c:pt idx="31995">
                  <c:v>-108.920118343195</c:v>
                </c:pt>
                <c:pt idx="31996">
                  <c:v>-109.177514792899</c:v>
                </c:pt>
                <c:pt idx="31997">
                  <c:v>-109.514792899408</c:v>
                </c:pt>
                <c:pt idx="31998">
                  <c:v>-109.931952662722</c:v>
                </c:pt>
                <c:pt idx="31999">
                  <c:v>-110.399408284024</c:v>
                </c:pt>
                <c:pt idx="32000">
                  <c:v>-110.881656804734</c:v>
                </c:pt>
                <c:pt idx="32001">
                  <c:v>-111.431952662722</c:v>
                </c:pt>
                <c:pt idx="32002">
                  <c:v>-112</c:v>
                </c:pt>
                <c:pt idx="32003">
                  <c:v>-112.591715976331</c:v>
                </c:pt>
                <c:pt idx="32004">
                  <c:v>-113.210059171598</c:v>
                </c:pt>
                <c:pt idx="32005">
                  <c:v>-113.825443786982</c:v>
                </c:pt>
                <c:pt idx="32006">
                  <c:v>-114.467455621302</c:v>
                </c:pt>
                <c:pt idx="32007">
                  <c:v>-115.133136094675</c:v>
                </c:pt>
                <c:pt idx="32008">
                  <c:v>-115.784023668639</c:v>
                </c:pt>
                <c:pt idx="32009">
                  <c:v>-116.408284023669</c:v>
                </c:pt>
                <c:pt idx="32010">
                  <c:v>-117.038461538462</c:v>
                </c:pt>
                <c:pt idx="32011">
                  <c:v>-117.671597633136</c:v>
                </c:pt>
                <c:pt idx="32012">
                  <c:v>-118.301775147929</c:v>
                </c:pt>
                <c:pt idx="32013">
                  <c:v>-118.985207100592</c:v>
                </c:pt>
                <c:pt idx="32014">
                  <c:v>-119.718934911243</c:v>
                </c:pt>
                <c:pt idx="32015">
                  <c:v>-120.488165680473</c:v>
                </c:pt>
                <c:pt idx="32016">
                  <c:v>-121.248520710059</c:v>
                </c:pt>
                <c:pt idx="32017">
                  <c:v>-122.03550295858</c:v>
                </c:pt>
                <c:pt idx="32018">
                  <c:v>-122.846153846154</c:v>
                </c:pt>
                <c:pt idx="32019">
                  <c:v>-123.665680473373</c:v>
                </c:pt>
                <c:pt idx="32020">
                  <c:v>-124.479289940828</c:v>
                </c:pt>
                <c:pt idx="32021">
                  <c:v>-125.284023668639</c:v>
                </c:pt>
                <c:pt idx="32022">
                  <c:v>-126.073964497041</c:v>
                </c:pt>
                <c:pt idx="32023">
                  <c:v>-126.869822485207</c:v>
                </c:pt>
                <c:pt idx="32024">
                  <c:v>-127.650887573964</c:v>
                </c:pt>
                <c:pt idx="32025">
                  <c:v>-128.470414201183</c:v>
                </c:pt>
                <c:pt idx="32026">
                  <c:v>-129.322485207101</c:v>
                </c:pt>
                <c:pt idx="32027">
                  <c:v>-130.195266272189</c:v>
                </c:pt>
                <c:pt idx="32028">
                  <c:v>-131.136094674556</c:v>
                </c:pt>
                <c:pt idx="32029">
                  <c:v>-132.127218934911</c:v>
                </c:pt>
                <c:pt idx="32030">
                  <c:v>-133.183431952663</c:v>
                </c:pt>
                <c:pt idx="32031">
                  <c:v>-134.286982248521</c:v>
                </c:pt>
                <c:pt idx="32032">
                  <c:v>-135.461538461538</c:v>
                </c:pt>
                <c:pt idx="32033">
                  <c:v>-136.677514792899</c:v>
                </c:pt>
                <c:pt idx="32034">
                  <c:v>-137.976331360947</c:v>
                </c:pt>
                <c:pt idx="32035">
                  <c:v>-139.346153846154</c:v>
                </c:pt>
                <c:pt idx="32036">
                  <c:v>-140.763313609467</c:v>
                </c:pt>
                <c:pt idx="32037">
                  <c:v>-142.278106508876</c:v>
                </c:pt>
                <c:pt idx="32038">
                  <c:v>-143.869822485207</c:v>
                </c:pt>
                <c:pt idx="32039">
                  <c:v>-145.532544378698</c:v>
                </c:pt>
                <c:pt idx="32040">
                  <c:v>-147.221893491124</c:v>
                </c:pt>
                <c:pt idx="32041">
                  <c:v>-148.955621301775</c:v>
                </c:pt>
                <c:pt idx="32042">
                  <c:v>-150.766272189349</c:v>
                </c:pt>
                <c:pt idx="32043">
                  <c:v>-152.597633136095</c:v>
                </c:pt>
                <c:pt idx="32044">
                  <c:v>-154.461538461539</c:v>
                </c:pt>
                <c:pt idx="32045">
                  <c:v>-156.352071005917</c:v>
                </c:pt>
                <c:pt idx="32046">
                  <c:v>-158.313609467456</c:v>
                </c:pt>
                <c:pt idx="32047">
                  <c:v>-160.304733727811</c:v>
                </c:pt>
                <c:pt idx="32048">
                  <c:v>-162.363905325444</c:v>
                </c:pt>
                <c:pt idx="32049">
                  <c:v>-164.491124260355</c:v>
                </c:pt>
                <c:pt idx="32050">
                  <c:v>-166.644970414201</c:v>
                </c:pt>
                <c:pt idx="32051">
                  <c:v>-168.816568047337</c:v>
                </c:pt>
                <c:pt idx="32052">
                  <c:v>-170.979289940828</c:v>
                </c:pt>
                <c:pt idx="32053">
                  <c:v>-173.183431952663</c:v>
                </c:pt>
                <c:pt idx="32054">
                  <c:v>-175.390532544379</c:v>
                </c:pt>
                <c:pt idx="32055">
                  <c:v>-177.612426035503</c:v>
                </c:pt>
                <c:pt idx="32056">
                  <c:v>-179.825443786982</c:v>
                </c:pt>
                <c:pt idx="32057">
                  <c:v>-182.03550295858</c:v>
                </c:pt>
                <c:pt idx="32058">
                  <c:v>-184.236686390533</c:v>
                </c:pt>
                <c:pt idx="32059">
                  <c:v>-186.399408284024</c:v>
                </c:pt>
                <c:pt idx="32060">
                  <c:v>-188.5</c:v>
                </c:pt>
                <c:pt idx="32061">
                  <c:v>-190.547337278106</c:v>
                </c:pt>
                <c:pt idx="32062">
                  <c:v>-192.532544378698</c:v>
                </c:pt>
                <c:pt idx="32063">
                  <c:v>-194.488165680473</c:v>
                </c:pt>
                <c:pt idx="32064">
                  <c:v>-196.384615384615</c:v>
                </c:pt>
                <c:pt idx="32065">
                  <c:v>-198.186390532544</c:v>
                </c:pt>
                <c:pt idx="32066">
                  <c:v>-199.920118343195</c:v>
                </c:pt>
                <c:pt idx="32067">
                  <c:v>-201.547337278107</c:v>
                </c:pt>
                <c:pt idx="32068">
                  <c:v>-203.05325443787</c:v>
                </c:pt>
                <c:pt idx="32069">
                  <c:v>-204.48224852071</c:v>
                </c:pt>
                <c:pt idx="32070">
                  <c:v>-205.784023668639</c:v>
                </c:pt>
                <c:pt idx="32071">
                  <c:v>-206.988165680473</c:v>
                </c:pt>
                <c:pt idx="32072">
                  <c:v>-208.068047337278</c:v>
                </c:pt>
                <c:pt idx="32073">
                  <c:v>-209.047337278107</c:v>
                </c:pt>
                <c:pt idx="32074">
                  <c:v>-209.908284023669</c:v>
                </c:pt>
                <c:pt idx="32075">
                  <c:v>-210.609467455621</c:v>
                </c:pt>
                <c:pt idx="32076">
                  <c:v>-211.118343195266</c:v>
                </c:pt>
                <c:pt idx="32077">
                  <c:v>-211.423076923077</c:v>
                </c:pt>
                <c:pt idx="32078">
                  <c:v>-211.576923076923</c:v>
                </c:pt>
                <c:pt idx="32079">
                  <c:v>-211.514792899408</c:v>
                </c:pt>
                <c:pt idx="32080">
                  <c:v>-211.269230769231</c:v>
                </c:pt>
                <c:pt idx="32081">
                  <c:v>-210.825443786982</c:v>
                </c:pt>
                <c:pt idx="32082">
                  <c:v>-210.207100591716</c:v>
                </c:pt>
                <c:pt idx="32083">
                  <c:v>-209.440828402367</c:v>
                </c:pt>
                <c:pt idx="32084">
                  <c:v>-208.473372781065</c:v>
                </c:pt>
                <c:pt idx="32085">
                  <c:v>-207.322485207101</c:v>
                </c:pt>
                <c:pt idx="32086">
                  <c:v>-206.032544378698</c:v>
                </c:pt>
                <c:pt idx="32087">
                  <c:v>-204.600591715976</c:v>
                </c:pt>
                <c:pt idx="32088">
                  <c:v>-203.082840236686</c:v>
                </c:pt>
                <c:pt idx="32089">
                  <c:v>-201.452662721894</c:v>
                </c:pt>
                <c:pt idx="32090">
                  <c:v>-199.739644970414</c:v>
                </c:pt>
                <c:pt idx="32091">
                  <c:v>-197.955621301775</c:v>
                </c:pt>
                <c:pt idx="32092">
                  <c:v>-196.121301775148</c:v>
                </c:pt>
                <c:pt idx="32093">
                  <c:v>-194.257396449704</c:v>
                </c:pt>
                <c:pt idx="32094">
                  <c:v>-192.366863905325</c:v>
                </c:pt>
                <c:pt idx="32095">
                  <c:v>-190.414201183432</c:v>
                </c:pt>
                <c:pt idx="32096">
                  <c:v>-188.443786982248</c:v>
                </c:pt>
                <c:pt idx="32097">
                  <c:v>-186.423076923077</c:v>
                </c:pt>
                <c:pt idx="32098">
                  <c:v>-184.331360946746</c:v>
                </c:pt>
                <c:pt idx="32099">
                  <c:v>-182.142011834319</c:v>
                </c:pt>
                <c:pt idx="32100">
                  <c:v>-179.849112426036</c:v>
                </c:pt>
                <c:pt idx="32101">
                  <c:v>-177.461538461538</c:v>
                </c:pt>
                <c:pt idx="32102">
                  <c:v>-175.041420118343</c:v>
                </c:pt>
                <c:pt idx="32103">
                  <c:v>-172.585798816568</c:v>
                </c:pt>
                <c:pt idx="32104">
                  <c:v>-170.091715976331</c:v>
                </c:pt>
                <c:pt idx="32105">
                  <c:v>-167.591715976331</c:v>
                </c:pt>
                <c:pt idx="32106">
                  <c:v>-165.050295857988</c:v>
                </c:pt>
                <c:pt idx="32107">
                  <c:v>-162.523668639053</c:v>
                </c:pt>
                <c:pt idx="32108">
                  <c:v>-160.014792899408</c:v>
                </c:pt>
                <c:pt idx="32109">
                  <c:v>-157.514792899408</c:v>
                </c:pt>
                <c:pt idx="32110">
                  <c:v>-155.07100591716</c:v>
                </c:pt>
                <c:pt idx="32111">
                  <c:v>-152.733727810651</c:v>
                </c:pt>
                <c:pt idx="32112">
                  <c:v>-150.46449704142</c:v>
                </c:pt>
                <c:pt idx="32113">
                  <c:v>-148.269230769231</c:v>
                </c:pt>
                <c:pt idx="32114">
                  <c:v>-146.150887573965</c:v>
                </c:pt>
                <c:pt idx="32115">
                  <c:v>-144.085798816568</c:v>
                </c:pt>
                <c:pt idx="32116">
                  <c:v>-142.07100591716</c:v>
                </c:pt>
                <c:pt idx="32117">
                  <c:v>-140.091715976331</c:v>
                </c:pt>
                <c:pt idx="32118">
                  <c:v>-138.14201183432</c:v>
                </c:pt>
                <c:pt idx="32119">
                  <c:v>-136.272189349112</c:v>
                </c:pt>
                <c:pt idx="32120">
                  <c:v>-134.461538461538</c:v>
                </c:pt>
                <c:pt idx="32121">
                  <c:v>-132.766272189349</c:v>
                </c:pt>
                <c:pt idx="32122">
                  <c:v>-131.147928994083</c:v>
                </c:pt>
                <c:pt idx="32123">
                  <c:v>-129.636094674556</c:v>
                </c:pt>
                <c:pt idx="32124">
                  <c:v>-128.236686390533</c:v>
                </c:pt>
                <c:pt idx="32125">
                  <c:v>-127.026627218935</c:v>
                </c:pt>
                <c:pt idx="32126">
                  <c:v>-126.008875739645</c:v>
                </c:pt>
                <c:pt idx="32127">
                  <c:v>-125.139053254438</c:v>
                </c:pt>
                <c:pt idx="32128">
                  <c:v>-124.431952662722</c:v>
                </c:pt>
                <c:pt idx="32129">
                  <c:v>-123.923076923077</c:v>
                </c:pt>
                <c:pt idx="32130">
                  <c:v>-123.60650887574</c:v>
                </c:pt>
                <c:pt idx="32131">
                  <c:v>-123.455621301775</c:v>
                </c:pt>
                <c:pt idx="32132">
                  <c:v>-123.476331360947</c:v>
                </c:pt>
                <c:pt idx="32133">
                  <c:v>-123.627218934911</c:v>
                </c:pt>
                <c:pt idx="32134">
                  <c:v>-123.860946745562</c:v>
                </c:pt>
                <c:pt idx="32135">
                  <c:v>-124.177514792899</c:v>
                </c:pt>
                <c:pt idx="32136">
                  <c:v>-124.556213017751</c:v>
                </c:pt>
                <c:pt idx="32137">
                  <c:v>-124.976331360947</c:v>
                </c:pt>
                <c:pt idx="32138">
                  <c:v>-125.455621301775</c:v>
                </c:pt>
                <c:pt idx="32139">
                  <c:v>-125.988165680473</c:v>
                </c:pt>
                <c:pt idx="32140">
                  <c:v>-126.591715976331</c:v>
                </c:pt>
                <c:pt idx="32141">
                  <c:v>-127.248520710059</c:v>
                </c:pt>
                <c:pt idx="32142">
                  <c:v>-127.952662721894</c:v>
                </c:pt>
                <c:pt idx="32143">
                  <c:v>-128.715976331361</c:v>
                </c:pt>
                <c:pt idx="32144">
                  <c:v>-129.53550295858</c:v>
                </c:pt>
                <c:pt idx="32145">
                  <c:v>-130.369822485207</c:v>
                </c:pt>
                <c:pt idx="32146">
                  <c:v>-131.248520710059</c:v>
                </c:pt>
                <c:pt idx="32147">
                  <c:v>-132.144970414201</c:v>
                </c:pt>
                <c:pt idx="32148">
                  <c:v>-133.082840236686</c:v>
                </c:pt>
                <c:pt idx="32149">
                  <c:v>-134.03550295858</c:v>
                </c:pt>
                <c:pt idx="32150">
                  <c:v>-135.020710059172</c:v>
                </c:pt>
                <c:pt idx="32151">
                  <c:v>-135.926035502959</c:v>
                </c:pt>
                <c:pt idx="32152">
                  <c:v>-136.763313609468</c:v>
                </c:pt>
                <c:pt idx="32153">
                  <c:v>-137.597633136095</c:v>
                </c:pt>
                <c:pt idx="32154">
                  <c:v>-138.426035502959</c:v>
                </c:pt>
                <c:pt idx="32155">
                  <c:v>-139.215976331361</c:v>
                </c:pt>
                <c:pt idx="32156">
                  <c:v>-139.994082840237</c:v>
                </c:pt>
                <c:pt idx="32157">
                  <c:v>-140.745562130178</c:v>
                </c:pt>
                <c:pt idx="32158">
                  <c:v>-141.476331360947</c:v>
                </c:pt>
                <c:pt idx="32159">
                  <c:v>-142.198224852071</c:v>
                </c:pt>
                <c:pt idx="32160">
                  <c:v>-142.952662721894</c:v>
                </c:pt>
                <c:pt idx="32161">
                  <c:v>-143.745562130178</c:v>
                </c:pt>
                <c:pt idx="32162">
                  <c:v>-144.576923076923</c:v>
                </c:pt>
                <c:pt idx="32163">
                  <c:v>-145.393491124261</c:v>
                </c:pt>
                <c:pt idx="32164">
                  <c:v>-146.213017751479</c:v>
                </c:pt>
                <c:pt idx="32165">
                  <c:v>-147.044378698225</c:v>
                </c:pt>
                <c:pt idx="32166">
                  <c:v>-147.843195266272</c:v>
                </c:pt>
                <c:pt idx="32167">
                  <c:v>-148.612426035503</c:v>
                </c:pt>
                <c:pt idx="32168">
                  <c:v>-149.369822485207</c:v>
                </c:pt>
                <c:pt idx="32169">
                  <c:v>-150.112426035503</c:v>
                </c:pt>
                <c:pt idx="32170">
                  <c:v>-150.857988165681</c:v>
                </c:pt>
                <c:pt idx="32171">
                  <c:v>-151.591715976331</c:v>
                </c:pt>
                <c:pt idx="32172">
                  <c:v>-152.316568047337</c:v>
                </c:pt>
                <c:pt idx="32173">
                  <c:v>-153.008875739645</c:v>
                </c:pt>
                <c:pt idx="32174">
                  <c:v>-153.65976331361</c:v>
                </c:pt>
                <c:pt idx="32175">
                  <c:v>-154.319526627219</c:v>
                </c:pt>
                <c:pt idx="32176">
                  <c:v>-154.991124260355</c:v>
                </c:pt>
                <c:pt idx="32177">
                  <c:v>-155.766272189349</c:v>
                </c:pt>
                <c:pt idx="32178">
                  <c:v>-156.582840236686</c:v>
                </c:pt>
                <c:pt idx="32179">
                  <c:v>-157.405325443787</c:v>
                </c:pt>
                <c:pt idx="32180">
                  <c:v>-158.266272189349</c:v>
                </c:pt>
                <c:pt idx="32181">
                  <c:v>-159.136094674556</c:v>
                </c:pt>
                <c:pt idx="32182">
                  <c:v>-159.98224852071</c:v>
                </c:pt>
                <c:pt idx="32183">
                  <c:v>-160.822485207101</c:v>
                </c:pt>
                <c:pt idx="32184">
                  <c:v>-161.680473372781</c:v>
                </c:pt>
                <c:pt idx="32185">
                  <c:v>-162.541420118343</c:v>
                </c:pt>
                <c:pt idx="32186">
                  <c:v>-163.41124260355</c:v>
                </c:pt>
                <c:pt idx="32187">
                  <c:v>-164.257396449704</c:v>
                </c:pt>
                <c:pt idx="32188">
                  <c:v>-165.050295857988</c:v>
                </c:pt>
                <c:pt idx="32189">
                  <c:v>-165.852071005917</c:v>
                </c:pt>
                <c:pt idx="32190">
                  <c:v>-166.60650887574</c:v>
                </c:pt>
                <c:pt idx="32191">
                  <c:v>-167.346153846154</c:v>
                </c:pt>
                <c:pt idx="32192">
                  <c:v>-168.068047337278</c:v>
                </c:pt>
                <c:pt idx="32193">
                  <c:v>-168.772189349112</c:v>
                </c:pt>
                <c:pt idx="32194">
                  <c:v>-169.470414201183</c:v>
                </c:pt>
                <c:pt idx="32195">
                  <c:v>-170.133136094675</c:v>
                </c:pt>
                <c:pt idx="32196">
                  <c:v>-170.751479289941</c:v>
                </c:pt>
                <c:pt idx="32197">
                  <c:v>-171.343195266272</c:v>
                </c:pt>
                <c:pt idx="32198">
                  <c:v>-171.869822485207</c:v>
                </c:pt>
                <c:pt idx="32199">
                  <c:v>-172.360946745562</c:v>
                </c:pt>
                <c:pt idx="32200">
                  <c:v>-172.884615384615</c:v>
                </c:pt>
                <c:pt idx="32201">
                  <c:v>-173.420118343195</c:v>
                </c:pt>
                <c:pt idx="32202">
                  <c:v>-173.92899408284</c:v>
                </c:pt>
                <c:pt idx="32203">
                  <c:v>-174.399408284024</c:v>
                </c:pt>
                <c:pt idx="32204">
                  <c:v>-174.899408284024</c:v>
                </c:pt>
                <c:pt idx="32205">
                  <c:v>-175.420118343195</c:v>
                </c:pt>
                <c:pt idx="32206">
                  <c:v>-175.926035502959</c:v>
                </c:pt>
                <c:pt idx="32207">
                  <c:v>-176.437869822485</c:v>
                </c:pt>
                <c:pt idx="32208">
                  <c:v>-176.994082840237</c:v>
                </c:pt>
                <c:pt idx="32209">
                  <c:v>-177.576923076923</c:v>
                </c:pt>
                <c:pt idx="32210">
                  <c:v>-178.150887573965</c:v>
                </c:pt>
                <c:pt idx="32211">
                  <c:v>-178.715976331361</c:v>
                </c:pt>
                <c:pt idx="32212">
                  <c:v>-179.215976331361</c:v>
                </c:pt>
                <c:pt idx="32213">
                  <c:v>-179.644970414201</c:v>
                </c:pt>
                <c:pt idx="32214">
                  <c:v>-180.01775147929</c:v>
                </c:pt>
                <c:pt idx="32215">
                  <c:v>-180.322485207101</c:v>
                </c:pt>
                <c:pt idx="32216">
                  <c:v>-180.582840236686</c:v>
                </c:pt>
                <c:pt idx="32217">
                  <c:v>-180.745562130177</c:v>
                </c:pt>
                <c:pt idx="32218">
                  <c:v>-180.846153846154</c:v>
                </c:pt>
                <c:pt idx="32219">
                  <c:v>-180.878698224852</c:v>
                </c:pt>
                <c:pt idx="32220">
                  <c:v>-180.84023668639</c:v>
                </c:pt>
                <c:pt idx="32221">
                  <c:v>-180.760355029586</c:v>
                </c:pt>
                <c:pt idx="32222">
                  <c:v>-180.653846153846</c:v>
                </c:pt>
                <c:pt idx="32223">
                  <c:v>-180.497041420118</c:v>
                </c:pt>
                <c:pt idx="32224">
                  <c:v>-180.331360946746</c:v>
                </c:pt>
                <c:pt idx="32225">
                  <c:v>-180.162721893491</c:v>
                </c:pt>
                <c:pt idx="32226">
                  <c:v>-179.899408284024</c:v>
                </c:pt>
                <c:pt idx="32227">
                  <c:v>-179.53550295858</c:v>
                </c:pt>
                <c:pt idx="32228">
                  <c:v>-179.097633136095</c:v>
                </c:pt>
                <c:pt idx="32229">
                  <c:v>-178.559171597633</c:v>
                </c:pt>
                <c:pt idx="32230">
                  <c:v>-177.87573964497</c:v>
                </c:pt>
                <c:pt idx="32231">
                  <c:v>-177.076923076923</c:v>
                </c:pt>
                <c:pt idx="32232">
                  <c:v>-176.174556213018</c:v>
                </c:pt>
                <c:pt idx="32233">
                  <c:v>-175.162721893491</c:v>
                </c:pt>
                <c:pt idx="32234">
                  <c:v>-174.011834319527</c:v>
                </c:pt>
                <c:pt idx="32235">
                  <c:v>-172.742603550296</c:v>
                </c:pt>
                <c:pt idx="32236">
                  <c:v>-171.39349112426</c:v>
                </c:pt>
                <c:pt idx="32237">
                  <c:v>-169.985207100592</c:v>
                </c:pt>
                <c:pt idx="32238">
                  <c:v>-168.547337278107</c:v>
                </c:pt>
                <c:pt idx="32239">
                  <c:v>-167.112426035503</c:v>
                </c:pt>
                <c:pt idx="32240">
                  <c:v>-165.704142011834</c:v>
                </c:pt>
                <c:pt idx="32241">
                  <c:v>-164.319526627219</c:v>
                </c:pt>
                <c:pt idx="32242">
                  <c:v>-162.949704142012</c:v>
                </c:pt>
                <c:pt idx="32243">
                  <c:v>-161.609467455621</c:v>
                </c:pt>
                <c:pt idx="32244">
                  <c:v>-160.248520710059</c:v>
                </c:pt>
                <c:pt idx="32245">
                  <c:v>-158.878698224852</c:v>
                </c:pt>
                <c:pt idx="32246">
                  <c:v>-157.461538461539</c:v>
                </c:pt>
                <c:pt idx="32247">
                  <c:v>-155.985207100592</c:v>
                </c:pt>
                <c:pt idx="32248">
                  <c:v>-154.41124260355</c:v>
                </c:pt>
                <c:pt idx="32249">
                  <c:v>-152.754437869823</c:v>
                </c:pt>
                <c:pt idx="32250">
                  <c:v>-151.008875739645</c:v>
                </c:pt>
                <c:pt idx="32251">
                  <c:v>-149.156804733728</c:v>
                </c:pt>
                <c:pt idx="32252">
                  <c:v>-147.233727810651</c:v>
                </c:pt>
                <c:pt idx="32253">
                  <c:v>-145.251479289941</c:v>
                </c:pt>
                <c:pt idx="32254">
                  <c:v>-143.189349112426</c:v>
                </c:pt>
                <c:pt idx="32255">
                  <c:v>-141.079881656805</c:v>
                </c:pt>
                <c:pt idx="32256">
                  <c:v>-138.979289940828</c:v>
                </c:pt>
                <c:pt idx="32257">
                  <c:v>-136.902366863905</c:v>
                </c:pt>
                <c:pt idx="32258">
                  <c:v>-134.840236686391</c:v>
                </c:pt>
                <c:pt idx="32259">
                  <c:v>-132.831360946746</c:v>
                </c:pt>
                <c:pt idx="32260">
                  <c:v>-130.860946745562</c:v>
                </c:pt>
                <c:pt idx="32261">
                  <c:v>-128.949704142012</c:v>
                </c:pt>
                <c:pt idx="32262">
                  <c:v>-127.062130177515</c:v>
                </c:pt>
                <c:pt idx="32263">
                  <c:v>-125.147928994083</c:v>
                </c:pt>
                <c:pt idx="32264">
                  <c:v>-123.260355029586</c:v>
                </c:pt>
                <c:pt idx="32265">
                  <c:v>-121.390532544379</c:v>
                </c:pt>
                <c:pt idx="32266">
                  <c:v>-119.51775147929</c:v>
                </c:pt>
                <c:pt idx="32267">
                  <c:v>-117.665680473373</c:v>
                </c:pt>
                <c:pt idx="32268">
                  <c:v>-115.828402366864</c:v>
                </c:pt>
                <c:pt idx="32269">
                  <c:v>-114.011834319527</c:v>
                </c:pt>
                <c:pt idx="32270">
                  <c:v>-112.218934911243</c:v>
                </c:pt>
                <c:pt idx="32271">
                  <c:v>-110.452662721894</c:v>
                </c:pt>
                <c:pt idx="32272">
                  <c:v>-108.760355029586</c:v>
                </c:pt>
                <c:pt idx="32273">
                  <c:v>-107.180473372781</c:v>
                </c:pt>
                <c:pt idx="32274">
                  <c:v>-105.701183431953</c:v>
                </c:pt>
                <c:pt idx="32275">
                  <c:v>-104.346153846154</c:v>
                </c:pt>
                <c:pt idx="32276">
                  <c:v>-103.12426035503</c:v>
                </c:pt>
                <c:pt idx="32277">
                  <c:v>-102.014792899408</c:v>
                </c:pt>
                <c:pt idx="32278">
                  <c:v>-101.047337278107</c:v>
                </c:pt>
                <c:pt idx="32279">
                  <c:v>-100.192307692308</c:v>
                </c:pt>
                <c:pt idx="32280">
                  <c:v>-99.4556213017752</c:v>
                </c:pt>
                <c:pt idx="32281">
                  <c:v>-98.8313609467456</c:v>
                </c:pt>
                <c:pt idx="32282">
                  <c:v>-98.2721893491125</c:v>
                </c:pt>
                <c:pt idx="32283">
                  <c:v>-97.7751479289941</c:v>
                </c:pt>
                <c:pt idx="32284">
                  <c:v>-97.3431952662722</c:v>
                </c:pt>
                <c:pt idx="32285">
                  <c:v>-96.9467455621302</c:v>
                </c:pt>
                <c:pt idx="32286">
                  <c:v>-96.5887573964497</c:v>
                </c:pt>
                <c:pt idx="32287">
                  <c:v>-96.2544378698225</c:v>
                </c:pt>
                <c:pt idx="32288">
                  <c:v>-95.973372781065</c:v>
                </c:pt>
                <c:pt idx="32289">
                  <c:v>-95.784023668639</c:v>
                </c:pt>
                <c:pt idx="32290">
                  <c:v>-95.6538461538461</c:v>
                </c:pt>
                <c:pt idx="32291">
                  <c:v>-95.5650887573964</c:v>
                </c:pt>
                <c:pt idx="32292">
                  <c:v>-95.5532544378698</c:v>
                </c:pt>
                <c:pt idx="32293">
                  <c:v>-95.5976331360946</c:v>
                </c:pt>
                <c:pt idx="32294">
                  <c:v>-95.7100591715976</c:v>
                </c:pt>
                <c:pt idx="32295">
                  <c:v>-95.8846153846153</c:v>
                </c:pt>
                <c:pt idx="32296">
                  <c:v>-96.1597633136094</c:v>
                </c:pt>
                <c:pt idx="32297">
                  <c:v>-96.5236686390532</c:v>
                </c:pt>
                <c:pt idx="32298">
                  <c:v>-96.96449704142</c:v>
                </c:pt>
                <c:pt idx="32299">
                  <c:v>-97.4437869822484</c:v>
                </c:pt>
                <c:pt idx="32300">
                  <c:v>-97.9999999999999</c:v>
                </c:pt>
                <c:pt idx="32301">
                  <c:v>-98.585798816568</c:v>
                </c:pt>
                <c:pt idx="32302">
                  <c:v>-99.1923076923076</c:v>
                </c:pt>
                <c:pt idx="32303">
                  <c:v>-99.8343195266272</c:v>
                </c:pt>
                <c:pt idx="32304">
                  <c:v>-100.523668639053</c:v>
                </c:pt>
                <c:pt idx="32305">
                  <c:v>-101.263313609467</c:v>
                </c:pt>
                <c:pt idx="32306">
                  <c:v>-102.065088757396</c:v>
                </c:pt>
                <c:pt idx="32307">
                  <c:v>-102.902366863905</c:v>
                </c:pt>
                <c:pt idx="32308">
                  <c:v>-103.801775147929</c:v>
                </c:pt>
                <c:pt idx="32309">
                  <c:v>-104.730769230769</c:v>
                </c:pt>
                <c:pt idx="32310">
                  <c:v>-105.698224852071</c:v>
                </c:pt>
                <c:pt idx="32311">
                  <c:v>-106.715976331361</c:v>
                </c:pt>
                <c:pt idx="32312">
                  <c:v>-107.819526627219</c:v>
                </c:pt>
                <c:pt idx="32313">
                  <c:v>-109</c:v>
                </c:pt>
                <c:pt idx="32314">
                  <c:v>-110.233727810651</c:v>
                </c:pt>
                <c:pt idx="32315">
                  <c:v>-111.505917159763</c:v>
                </c:pt>
                <c:pt idx="32316">
                  <c:v>-112.825443786982</c:v>
                </c:pt>
                <c:pt idx="32317">
                  <c:v>-114.168639053254</c:v>
                </c:pt>
                <c:pt idx="32318">
                  <c:v>-115.505917159763</c:v>
                </c:pt>
                <c:pt idx="32319">
                  <c:v>-116.866863905325</c:v>
                </c:pt>
                <c:pt idx="32320">
                  <c:v>-118.257396449704</c:v>
                </c:pt>
                <c:pt idx="32321">
                  <c:v>-119.665680473373</c:v>
                </c:pt>
                <c:pt idx="32322">
                  <c:v>-121.097633136095</c:v>
                </c:pt>
                <c:pt idx="32323">
                  <c:v>-122.559171597633</c:v>
                </c:pt>
                <c:pt idx="32324">
                  <c:v>-124.01775147929</c:v>
                </c:pt>
                <c:pt idx="32325">
                  <c:v>-125.485207100592</c:v>
                </c:pt>
                <c:pt idx="32326">
                  <c:v>-126.949704142012</c:v>
                </c:pt>
                <c:pt idx="32327">
                  <c:v>-128.46449704142</c:v>
                </c:pt>
                <c:pt idx="32328">
                  <c:v>-130.044378698225</c:v>
                </c:pt>
                <c:pt idx="32329">
                  <c:v>-131.665680473373</c:v>
                </c:pt>
                <c:pt idx="32330">
                  <c:v>-133.275147928994</c:v>
                </c:pt>
                <c:pt idx="32331">
                  <c:v>-134.92899408284</c:v>
                </c:pt>
                <c:pt idx="32332">
                  <c:v>-136.612426035503</c:v>
                </c:pt>
                <c:pt idx="32333">
                  <c:v>-138.328402366864</c:v>
                </c:pt>
                <c:pt idx="32334">
                  <c:v>-140.082840236686</c:v>
                </c:pt>
                <c:pt idx="32335">
                  <c:v>-141.852071005917</c:v>
                </c:pt>
                <c:pt idx="32336">
                  <c:v>-143.627218934911</c:v>
                </c:pt>
                <c:pt idx="32337">
                  <c:v>-145.396449704142</c:v>
                </c:pt>
                <c:pt idx="32338">
                  <c:v>-147.153846153846</c:v>
                </c:pt>
                <c:pt idx="32339">
                  <c:v>-148.917159763314</c:v>
                </c:pt>
                <c:pt idx="32340">
                  <c:v>-150.695266272189</c:v>
                </c:pt>
                <c:pt idx="32341">
                  <c:v>-152.467455621302</c:v>
                </c:pt>
                <c:pt idx="32342">
                  <c:v>-154.227810650888</c:v>
                </c:pt>
                <c:pt idx="32343">
                  <c:v>-156.038461538462</c:v>
                </c:pt>
                <c:pt idx="32344">
                  <c:v>-157.87573964497</c:v>
                </c:pt>
                <c:pt idx="32345">
                  <c:v>-159.704142011834</c:v>
                </c:pt>
                <c:pt idx="32346">
                  <c:v>-161.544378698225</c:v>
                </c:pt>
                <c:pt idx="32347">
                  <c:v>-163.378698224852</c:v>
                </c:pt>
                <c:pt idx="32348">
                  <c:v>-165.204142011834</c:v>
                </c:pt>
                <c:pt idx="32349">
                  <c:v>-167.011834319527</c:v>
                </c:pt>
                <c:pt idx="32350">
                  <c:v>-168.837278106509</c:v>
                </c:pt>
                <c:pt idx="32351">
                  <c:v>-170.671597633136</c:v>
                </c:pt>
                <c:pt idx="32352">
                  <c:v>-172.511834319527</c:v>
                </c:pt>
                <c:pt idx="32353">
                  <c:v>-174.310650887574</c:v>
                </c:pt>
                <c:pt idx="32354">
                  <c:v>-176.062130177515</c:v>
                </c:pt>
                <c:pt idx="32355">
                  <c:v>-177.804733727811</c:v>
                </c:pt>
                <c:pt idx="32356">
                  <c:v>-179.53550295858</c:v>
                </c:pt>
                <c:pt idx="32357">
                  <c:v>-181.210059171598</c:v>
                </c:pt>
                <c:pt idx="32358">
                  <c:v>-182.810650887574</c:v>
                </c:pt>
                <c:pt idx="32359">
                  <c:v>-184.328402366864</c:v>
                </c:pt>
                <c:pt idx="32360">
                  <c:v>-185.772189349112</c:v>
                </c:pt>
                <c:pt idx="32361">
                  <c:v>-187.159763313609</c:v>
                </c:pt>
                <c:pt idx="32362">
                  <c:v>-188.502958579882</c:v>
                </c:pt>
                <c:pt idx="32363">
                  <c:v>-189.775147928994</c:v>
                </c:pt>
                <c:pt idx="32364">
                  <c:v>-190.94674556213</c:v>
                </c:pt>
                <c:pt idx="32365">
                  <c:v>-192.002958579882</c:v>
                </c:pt>
                <c:pt idx="32366">
                  <c:v>-192.937869822485</c:v>
                </c:pt>
                <c:pt idx="32367">
                  <c:v>-193.772189349112</c:v>
                </c:pt>
                <c:pt idx="32368">
                  <c:v>-194.485207100592</c:v>
                </c:pt>
                <c:pt idx="32369">
                  <c:v>-195.082840236686</c:v>
                </c:pt>
                <c:pt idx="32370">
                  <c:v>-195.603550295858</c:v>
                </c:pt>
                <c:pt idx="32371">
                  <c:v>-196.050295857988</c:v>
                </c:pt>
                <c:pt idx="32372">
                  <c:v>-196.417159763314</c:v>
                </c:pt>
                <c:pt idx="32373">
                  <c:v>-196.698224852071</c:v>
                </c:pt>
                <c:pt idx="32374">
                  <c:v>-196.881656804734</c:v>
                </c:pt>
                <c:pt idx="32375">
                  <c:v>-196.958579881657</c:v>
                </c:pt>
                <c:pt idx="32376">
                  <c:v>-196.91124260355</c:v>
                </c:pt>
                <c:pt idx="32377">
                  <c:v>-196.766272189349</c:v>
                </c:pt>
                <c:pt idx="32378">
                  <c:v>-196.53550295858</c:v>
                </c:pt>
                <c:pt idx="32379">
                  <c:v>-196.224852071006</c:v>
                </c:pt>
                <c:pt idx="32380">
                  <c:v>-195.834319526627</c:v>
                </c:pt>
                <c:pt idx="32381">
                  <c:v>-195.352071005917</c:v>
                </c:pt>
                <c:pt idx="32382">
                  <c:v>-194.742603550296</c:v>
                </c:pt>
                <c:pt idx="32383">
                  <c:v>-194.005917159763</c:v>
                </c:pt>
                <c:pt idx="32384">
                  <c:v>-193.168639053254</c:v>
                </c:pt>
                <c:pt idx="32385">
                  <c:v>-192.269230769231</c:v>
                </c:pt>
                <c:pt idx="32386">
                  <c:v>-191.301775147929</c:v>
                </c:pt>
                <c:pt idx="32387">
                  <c:v>-190.257396449704</c:v>
                </c:pt>
                <c:pt idx="32388">
                  <c:v>-189.14201183432</c:v>
                </c:pt>
                <c:pt idx="32389">
                  <c:v>-187.98224852071</c:v>
                </c:pt>
                <c:pt idx="32390">
                  <c:v>-186.745562130177</c:v>
                </c:pt>
                <c:pt idx="32391">
                  <c:v>-185.443786982249</c:v>
                </c:pt>
                <c:pt idx="32392">
                  <c:v>-184.076923076923</c:v>
                </c:pt>
                <c:pt idx="32393">
                  <c:v>-182.653846153846</c:v>
                </c:pt>
                <c:pt idx="32394">
                  <c:v>-181.162721893491</c:v>
                </c:pt>
                <c:pt idx="32395">
                  <c:v>-179.609467455621</c:v>
                </c:pt>
                <c:pt idx="32396">
                  <c:v>-177.96449704142</c:v>
                </c:pt>
                <c:pt idx="32397">
                  <c:v>-176.213017751479</c:v>
                </c:pt>
                <c:pt idx="32398">
                  <c:v>-174.35798816568</c:v>
                </c:pt>
                <c:pt idx="32399">
                  <c:v>-172.440828402367</c:v>
                </c:pt>
                <c:pt idx="32400">
                  <c:v>-170.473372781065</c:v>
                </c:pt>
                <c:pt idx="32401">
                  <c:v>-168.452662721893</c:v>
                </c:pt>
                <c:pt idx="32402">
                  <c:v>-166.417159763314</c:v>
                </c:pt>
                <c:pt idx="32403">
                  <c:v>-164.39349112426</c:v>
                </c:pt>
                <c:pt idx="32404">
                  <c:v>-162.343195266272</c:v>
                </c:pt>
                <c:pt idx="32405">
                  <c:v>-160.316568047337</c:v>
                </c:pt>
                <c:pt idx="32406">
                  <c:v>-158.289940828402</c:v>
                </c:pt>
                <c:pt idx="32407">
                  <c:v>-156.289940828402</c:v>
                </c:pt>
                <c:pt idx="32408">
                  <c:v>-154.35798816568</c:v>
                </c:pt>
                <c:pt idx="32409">
                  <c:v>-152.5</c:v>
                </c:pt>
                <c:pt idx="32410">
                  <c:v>-150.727810650888</c:v>
                </c:pt>
                <c:pt idx="32411">
                  <c:v>-148.976331360947</c:v>
                </c:pt>
                <c:pt idx="32412">
                  <c:v>-147.233727810651</c:v>
                </c:pt>
                <c:pt idx="32413">
                  <c:v>-145.53550295858</c:v>
                </c:pt>
                <c:pt idx="32414">
                  <c:v>-143.866863905325</c:v>
                </c:pt>
                <c:pt idx="32415">
                  <c:v>-142.207100591716</c:v>
                </c:pt>
                <c:pt idx="32416">
                  <c:v>-140.600591715976</c:v>
                </c:pt>
                <c:pt idx="32417">
                  <c:v>-139.068047337278</c:v>
                </c:pt>
                <c:pt idx="32418">
                  <c:v>-137.60650887574</c:v>
                </c:pt>
                <c:pt idx="32419">
                  <c:v>-136.230769230769</c:v>
                </c:pt>
                <c:pt idx="32420">
                  <c:v>-134.949704142012</c:v>
                </c:pt>
                <c:pt idx="32421">
                  <c:v>-133.739644970414</c:v>
                </c:pt>
                <c:pt idx="32422">
                  <c:v>-132.60650887574</c:v>
                </c:pt>
                <c:pt idx="32423">
                  <c:v>-131.573964497041</c:v>
                </c:pt>
                <c:pt idx="32424">
                  <c:v>-130.65976331361</c:v>
                </c:pt>
                <c:pt idx="32425">
                  <c:v>-129.843195266272</c:v>
                </c:pt>
                <c:pt idx="32426">
                  <c:v>-129.121301775148</c:v>
                </c:pt>
                <c:pt idx="32427">
                  <c:v>-128.538461538462</c:v>
                </c:pt>
                <c:pt idx="32428">
                  <c:v>-128.091715976331</c:v>
                </c:pt>
                <c:pt idx="32429">
                  <c:v>-127.704142011834</c:v>
                </c:pt>
                <c:pt idx="32430">
                  <c:v>-127.381656804734</c:v>
                </c:pt>
                <c:pt idx="32431">
                  <c:v>-127.109467455621</c:v>
                </c:pt>
                <c:pt idx="32432">
                  <c:v>-126.852071005917</c:v>
                </c:pt>
                <c:pt idx="32433">
                  <c:v>-126.612426035503</c:v>
                </c:pt>
                <c:pt idx="32434">
                  <c:v>-126.417159763314</c:v>
                </c:pt>
                <c:pt idx="32435">
                  <c:v>-126.272189349112</c:v>
                </c:pt>
                <c:pt idx="32436">
                  <c:v>-126.189349112426</c:v>
                </c:pt>
                <c:pt idx="32437">
                  <c:v>-126.183431952663</c:v>
                </c:pt>
                <c:pt idx="32438">
                  <c:v>-126.269230769231</c:v>
                </c:pt>
                <c:pt idx="32439">
                  <c:v>-126.414201183432</c:v>
                </c:pt>
                <c:pt idx="32440">
                  <c:v>-126.615384615385</c:v>
                </c:pt>
                <c:pt idx="32441">
                  <c:v>-126.881656804734</c:v>
                </c:pt>
                <c:pt idx="32442">
                  <c:v>-127.224852071006</c:v>
                </c:pt>
                <c:pt idx="32443">
                  <c:v>-127.603550295858</c:v>
                </c:pt>
                <c:pt idx="32444">
                  <c:v>-128.032544378698</c:v>
                </c:pt>
                <c:pt idx="32445">
                  <c:v>-128.51775147929</c:v>
                </c:pt>
                <c:pt idx="32446">
                  <c:v>-129.07100591716</c:v>
                </c:pt>
                <c:pt idx="32447">
                  <c:v>-129.677514792899</c:v>
                </c:pt>
                <c:pt idx="32448">
                  <c:v>-130.355029585799</c:v>
                </c:pt>
                <c:pt idx="32449">
                  <c:v>-131.07100591716</c:v>
                </c:pt>
                <c:pt idx="32450">
                  <c:v>-131.763313609468</c:v>
                </c:pt>
                <c:pt idx="32451">
                  <c:v>-132.46449704142</c:v>
                </c:pt>
                <c:pt idx="32452">
                  <c:v>-133.213017751479</c:v>
                </c:pt>
                <c:pt idx="32453">
                  <c:v>-133.976331360947</c:v>
                </c:pt>
                <c:pt idx="32454">
                  <c:v>-134.745562130178</c:v>
                </c:pt>
                <c:pt idx="32455">
                  <c:v>-135.544378698225</c:v>
                </c:pt>
                <c:pt idx="32456">
                  <c:v>-136.396449704142</c:v>
                </c:pt>
                <c:pt idx="32457">
                  <c:v>-137.278106508876</c:v>
                </c:pt>
                <c:pt idx="32458">
                  <c:v>-138.239644970414</c:v>
                </c:pt>
                <c:pt idx="32459">
                  <c:v>-139.233727810651</c:v>
                </c:pt>
                <c:pt idx="32460">
                  <c:v>-140.245562130178</c:v>
                </c:pt>
                <c:pt idx="32461">
                  <c:v>-141.284023668639</c:v>
                </c:pt>
                <c:pt idx="32462">
                  <c:v>-142.325443786983</c:v>
                </c:pt>
                <c:pt idx="32463">
                  <c:v>-143.42899408284</c:v>
                </c:pt>
                <c:pt idx="32464">
                  <c:v>-144.541420118343</c:v>
                </c:pt>
                <c:pt idx="32465">
                  <c:v>-145.674556213018</c:v>
                </c:pt>
                <c:pt idx="32466">
                  <c:v>-146.813609467456</c:v>
                </c:pt>
                <c:pt idx="32467">
                  <c:v>-147.92899408284</c:v>
                </c:pt>
                <c:pt idx="32468">
                  <c:v>-149.047337278107</c:v>
                </c:pt>
                <c:pt idx="32469">
                  <c:v>-150.215976331361</c:v>
                </c:pt>
                <c:pt idx="32470">
                  <c:v>-151.378698224852</c:v>
                </c:pt>
                <c:pt idx="32471">
                  <c:v>-152.523668639053</c:v>
                </c:pt>
                <c:pt idx="32472">
                  <c:v>-153.680473372781</c:v>
                </c:pt>
                <c:pt idx="32473">
                  <c:v>-154.849112426036</c:v>
                </c:pt>
                <c:pt idx="32474">
                  <c:v>-155.994082840237</c:v>
                </c:pt>
                <c:pt idx="32475">
                  <c:v>-157.133136094675</c:v>
                </c:pt>
                <c:pt idx="32476">
                  <c:v>-158.295857988166</c:v>
                </c:pt>
                <c:pt idx="32477">
                  <c:v>-159.511834319527</c:v>
                </c:pt>
                <c:pt idx="32478">
                  <c:v>-160.686390532544</c:v>
                </c:pt>
                <c:pt idx="32479">
                  <c:v>-161.849112426036</c:v>
                </c:pt>
                <c:pt idx="32480">
                  <c:v>-163.011834319527</c:v>
                </c:pt>
                <c:pt idx="32481">
                  <c:v>-164.118343195266</c:v>
                </c:pt>
                <c:pt idx="32482">
                  <c:v>-165.147928994083</c:v>
                </c:pt>
                <c:pt idx="32483">
                  <c:v>-166.144970414201</c:v>
                </c:pt>
                <c:pt idx="32484">
                  <c:v>-167.100591715976</c:v>
                </c:pt>
                <c:pt idx="32485">
                  <c:v>-168.014792899408</c:v>
                </c:pt>
                <c:pt idx="32486">
                  <c:v>-168.872781065089</c:v>
                </c:pt>
                <c:pt idx="32487">
                  <c:v>-169.659763313609</c:v>
                </c:pt>
                <c:pt idx="32488">
                  <c:v>-170.39349112426</c:v>
                </c:pt>
                <c:pt idx="32489">
                  <c:v>-171.038461538462</c:v>
                </c:pt>
                <c:pt idx="32490">
                  <c:v>-171.576923076923</c:v>
                </c:pt>
                <c:pt idx="32491">
                  <c:v>-172.044378698225</c:v>
                </c:pt>
                <c:pt idx="32492">
                  <c:v>-172.455621301775</c:v>
                </c:pt>
                <c:pt idx="32493">
                  <c:v>-172.825443786982</c:v>
                </c:pt>
                <c:pt idx="32494">
                  <c:v>-173.168639053254</c:v>
                </c:pt>
                <c:pt idx="32495">
                  <c:v>-173.48224852071</c:v>
                </c:pt>
                <c:pt idx="32496">
                  <c:v>-173.798816568047</c:v>
                </c:pt>
                <c:pt idx="32497">
                  <c:v>-174.085798816568</c:v>
                </c:pt>
                <c:pt idx="32498">
                  <c:v>-174.319526627219</c:v>
                </c:pt>
                <c:pt idx="32499">
                  <c:v>-174.497041420118</c:v>
                </c:pt>
                <c:pt idx="32500">
                  <c:v>-174.674556213018</c:v>
                </c:pt>
                <c:pt idx="32501">
                  <c:v>-174.855029585799</c:v>
                </c:pt>
                <c:pt idx="32502">
                  <c:v>-175.041420118343</c:v>
                </c:pt>
                <c:pt idx="32503">
                  <c:v>-175.210059171598</c:v>
                </c:pt>
                <c:pt idx="32504">
                  <c:v>-175.37573964497</c:v>
                </c:pt>
                <c:pt idx="32505">
                  <c:v>-175.508875739645</c:v>
                </c:pt>
                <c:pt idx="32506">
                  <c:v>-175.579881656805</c:v>
                </c:pt>
                <c:pt idx="32507">
                  <c:v>-175.644970414201</c:v>
                </c:pt>
                <c:pt idx="32508">
                  <c:v>-175.713017751479</c:v>
                </c:pt>
                <c:pt idx="32509">
                  <c:v>-175.736686390533</c:v>
                </c:pt>
                <c:pt idx="32510">
                  <c:v>-175.730769230769</c:v>
                </c:pt>
                <c:pt idx="32511">
                  <c:v>-175.704142011834</c:v>
                </c:pt>
                <c:pt idx="32512">
                  <c:v>-175.698224852071</c:v>
                </c:pt>
                <c:pt idx="32513">
                  <c:v>-175.656804733728</c:v>
                </c:pt>
                <c:pt idx="32514">
                  <c:v>-175.573964497041</c:v>
                </c:pt>
                <c:pt idx="32515">
                  <c:v>-175.458579881657</c:v>
                </c:pt>
                <c:pt idx="32516">
                  <c:v>-175.328402366864</c:v>
                </c:pt>
                <c:pt idx="32517">
                  <c:v>-175.171597633136</c:v>
                </c:pt>
                <c:pt idx="32518">
                  <c:v>-175</c:v>
                </c:pt>
                <c:pt idx="32519">
                  <c:v>-174.852071005917</c:v>
                </c:pt>
                <c:pt idx="32520">
                  <c:v>-174.656804733728</c:v>
                </c:pt>
                <c:pt idx="32521">
                  <c:v>-174.349112426036</c:v>
                </c:pt>
                <c:pt idx="32522">
                  <c:v>-173.955621301775</c:v>
                </c:pt>
                <c:pt idx="32523">
                  <c:v>-173.502958579882</c:v>
                </c:pt>
                <c:pt idx="32524">
                  <c:v>-172.985207100592</c:v>
                </c:pt>
                <c:pt idx="32525">
                  <c:v>-172.384615384615</c:v>
                </c:pt>
                <c:pt idx="32526">
                  <c:v>-171.713017751479</c:v>
                </c:pt>
                <c:pt idx="32527">
                  <c:v>-170.967455621302</c:v>
                </c:pt>
                <c:pt idx="32528">
                  <c:v>-170.136094674556</c:v>
                </c:pt>
                <c:pt idx="32529">
                  <c:v>-169.213017751479</c:v>
                </c:pt>
                <c:pt idx="32530">
                  <c:v>-168.218934911243</c:v>
                </c:pt>
                <c:pt idx="32531">
                  <c:v>-167.153846153846</c:v>
                </c:pt>
                <c:pt idx="32532">
                  <c:v>-166.014792899408</c:v>
                </c:pt>
                <c:pt idx="32533">
                  <c:v>-164.819526627219</c:v>
                </c:pt>
                <c:pt idx="32534">
                  <c:v>-163.579881656805</c:v>
                </c:pt>
                <c:pt idx="32535">
                  <c:v>-162.301775147929</c:v>
                </c:pt>
                <c:pt idx="32536">
                  <c:v>-160.976331360947</c:v>
                </c:pt>
                <c:pt idx="32537">
                  <c:v>-159.594674556213</c:v>
                </c:pt>
                <c:pt idx="32538">
                  <c:v>-158.121301775148</c:v>
                </c:pt>
                <c:pt idx="32539">
                  <c:v>-156.600591715976</c:v>
                </c:pt>
                <c:pt idx="32540">
                  <c:v>-155.01775147929</c:v>
                </c:pt>
                <c:pt idx="32541">
                  <c:v>-153.366863905325</c:v>
                </c:pt>
                <c:pt idx="32542">
                  <c:v>-151.692307692308</c:v>
                </c:pt>
                <c:pt idx="32543">
                  <c:v>-150.014792899408</c:v>
                </c:pt>
                <c:pt idx="32544">
                  <c:v>-148.301775147929</c:v>
                </c:pt>
                <c:pt idx="32545">
                  <c:v>-146.541420118343</c:v>
                </c:pt>
                <c:pt idx="32546">
                  <c:v>-144.745562130178</c:v>
                </c:pt>
                <c:pt idx="32547">
                  <c:v>-142.94674556213</c:v>
                </c:pt>
                <c:pt idx="32548">
                  <c:v>-141.121301775148</c:v>
                </c:pt>
                <c:pt idx="32549">
                  <c:v>-139.278106508876</c:v>
                </c:pt>
                <c:pt idx="32550">
                  <c:v>-137.455621301775</c:v>
                </c:pt>
                <c:pt idx="32551">
                  <c:v>-135.692307692308</c:v>
                </c:pt>
                <c:pt idx="32552">
                  <c:v>-133.955621301775</c:v>
                </c:pt>
                <c:pt idx="32553">
                  <c:v>-132.275147928994</c:v>
                </c:pt>
                <c:pt idx="32554">
                  <c:v>-130.633136094675</c:v>
                </c:pt>
                <c:pt idx="32555">
                  <c:v>-128.997041420118</c:v>
                </c:pt>
                <c:pt idx="32556">
                  <c:v>-127.340236686391</c:v>
                </c:pt>
                <c:pt idx="32557">
                  <c:v>-125.689349112426</c:v>
                </c:pt>
                <c:pt idx="32558">
                  <c:v>-124.056213017752</c:v>
                </c:pt>
                <c:pt idx="32559">
                  <c:v>-122.46449704142</c:v>
                </c:pt>
                <c:pt idx="32560">
                  <c:v>-120.914201183432</c:v>
                </c:pt>
                <c:pt idx="32561">
                  <c:v>-119.443786982249</c:v>
                </c:pt>
                <c:pt idx="32562">
                  <c:v>-118.032544378698</c:v>
                </c:pt>
                <c:pt idx="32563">
                  <c:v>-116.683431952663</c:v>
                </c:pt>
                <c:pt idx="32564">
                  <c:v>-115.378698224852</c:v>
                </c:pt>
                <c:pt idx="32565">
                  <c:v>-114.121301775148</c:v>
                </c:pt>
                <c:pt idx="32566">
                  <c:v>-112.914201183432</c:v>
                </c:pt>
                <c:pt idx="32567">
                  <c:v>-111.801775147929</c:v>
                </c:pt>
                <c:pt idx="32568">
                  <c:v>-110.801775147929</c:v>
                </c:pt>
                <c:pt idx="32569">
                  <c:v>-109.872781065089</c:v>
                </c:pt>
                <c:pt idx="32570">
                  <c:v>-109.026627218935</c:v>
                </c:pt>
                <c:pt idx="32571">
                  <c:v>-108.278106508876</c:v>
                </c:pt>
                <c:pt idx="32572">
                  <c:v>-107.597633136095</c:v>
                </c:pt>
                <c:pt idx="32573">
                  <c:v>-107.014792899408</c:v>
                </c:pt>
                <c:pt idx="32574">
                  <c:v>-106.55325443787</c:v>
                </c:pt>
                <c:pt idx="32575">
                  <c:v>-106.204142011834</c:v>
                </c:pt>
                <c:pt idx="32576">
                  <c:v>-105.923076923077</c:v>
                </c:pt>
                <c:pt idx="32577">
                  <c:v>-105.733727810651</c:v>
                </c:pt>
                <c:pt idx="32578">
                  <c:v>-105.633136094675</c:v>
                </c:pt>
                <c:pt idx="32579">
                  <c:v>-105.60650887574</c:v>
                </c:pt>
                <c:pt idx="32580">
                  <c:v>-105.650887573965</c:v>
                </c:pt>
                <c:pt idx="32581">
                  <c:v>-105.748520710059</c:v>
                </c:pt>
                <c:pt idx="32582">
                  <c:v>-105.955621301775</c:v>
                </c:pt>
                <c:pt idx="32583">
                  <c:v>-106.289940828402</c:v>
                </c:pt>
                <c:pt idx="32584">
                  <c:v>-106.724852071006</c:v>
                </c:pt>
                <c:pt idx="32585">
                  <c:v>-107.218934911243</c:v>
                </c:pt>
                <c:pt idx="32586">
                  <c:v>-107.772189349112</c:v>
                </c:pt>
                <c:pt idx="32587">
                  <c:v>-108.304733727811</c:v>
                </c:pt>
                <c:pt idx="32588">
                  <c:v>-108.831360946746</c:v>
                </c:pt>
                <c:pt idx="32589">
                  <c:v>-109.35798816568</c:v>
                </c:pt>
                <c:pt idx="32590">
                  <c:v>-109.931952662722</c:v>
                </c:pt>
                <c:pt idx="32591">
                  <c:v>-110.57100591716</c:v>
                </c:pt>
                <c:pt idx="32592">
                  <c:v>-111.266272189349</c:v>
                </c:pt>
                <c:pt idx="32593">
                  <c:v>-111.991124260355</c:v>
                </c:pt>
                <c:pt idx="32594">
                  <c:v>-112.715976331361</c:v>
                </c:pt>
                <c:pt idx="32595">
                  <c:v>-113.443786982249</c:v>
                </c:pt>
                <c:pt idx="32596">
                  <c:v>-114.168639053254</c:v>
                </c:pt>
                <c:pt idx="32597">
                  <c:v>-114.87573964497</c:v>
                </c:pt>
                <c:pt idx="32598">
                  <c:v>-115.636094674556</c:v>
                </c:pt>
                <c:pt idx="32599">
                  <c:v>-116.414201183432</c:v>
                </c:pt>
                <c:pt idx="32600">
                  <c:v>-117.239644970414</c:v>
                </c:pt>
                <c:pt idx="32601">
                  <c:v>-118.109467455621</c:v>
                </c:pt>
                <c:pt idx="32602">
                  <c:v>-119.062130177515</c:v>
                </c:pt>
                <c:pt idx="32603">
                  <c:v>-120.014792899408</c:v>
                </c:pt>
                <c:pt idx="32604">
                  <c:v>-120.958579881657</c:v>
                </c:pt>
                <c:pt idx="32605">
                  <c:v>-121.881656804734</c:v>
                </c:pt>
                <c:pt idx="32606">
                  <c:v>-122.825443786982</c:v>
                </c:pt>
                <c:pt idx="32607">
                  <c:v>-123.825443786982</c:v>
                </c:pt>
                <c:pt idx="32608">
                  <c:v>-124.869822485207</c:v>
                </c:pt>
                <c:pt idx="32609">
                  <c:v>-125.92899408284</c:v>
                </c:pt>
                <c:pt idx="32610">
                  <c:v>-127.020710059172</c:v>
                </c:pt>
                <c:pt idx="32611">
                  <c:v>-128.112426035503</c:v>
                </c:pt>
                <c:pt idx="32612">
                  <c:v>-129.227810650887</c:v>
                </c:pt>
                <c:pt idx="32613">
                  <c:v>-130.387573964497</c:v>
                </c:pt>
                <c:pt idx="32614">
                  <c:v>-131.627218934911</c:v>
                </c:pt>
                <c:pt idx="32615">
                  <c:v>-132.934911242603</c:v>
                </c:pt>
                <c:pt idx="32616">
                  <c:v>-134.286982248521</c:v>
                </c:pt>
                <c:pt idx="32617">
                  <c:v>-135.647928994083</c:v>
                </c:pt>
                <c:pt idx="32618">
                  <c:v>-137.020710059172</c:v>
                </c:pt>
                <c:pt idx="32619">
                  <c:v>-138.384615384615</c:v>
                </c:pt>
                <c:pt idx="32620">
                  <c:v>-139.769230769231</c:v>
                </c:pt>
                <c:pt idx="32621">
                  <c:v>-141.180473372781</c:v>
                </c:pt>
                <c:pt idx="32622">
                  <c:v>-142.60650887574</c:v>
                </c:pt>
                <c:pt idx="32623">
                  <c:v>-144.059171597633</c:v>
                </c:pt>
                <c:pt idx="32624">
                  <c:v>-145.559171597633</c:v>
                </c:pt>
                <c:pt idx="32625">
                  <c:v>-147.073964497041</c:v>
                </c:pt>
                <c:pt idx="32626">
                  <c:v>-148.55325443787</c:v>
                </c:pt>
                <c:pt idx="32627">
                  <c:v>-149.98224852071</c:v>
                </c:pt>
                <c:pt idx="32628">
                  <c:v>-151.346153846154</c:v>
                </c:pt>
                <c:pt idx="32629">
                  <c:v>-152.704142011834</c:v>
                </c:pt>
                <c:pt idx="32630">
                  <c:v>-154.062130177515</c:v>
                </c:pt>
                <c:pt idx="32631">
                  <c:v>-155.452662721893</c:v>
                </c:pt>
                <c:pt idx="32632">
                  <c:v>-156.852071005917</c:v>
                </c:pt>
                <c:pt idx="32633">
                  <c:v>-158.227810650888</c:v>
                </c:pt>
                <c:pt idx="32634">
                  <c:v>-159.562130177515</c:v>
                </c:pt>
                <c:pt idx="32635">
                  <c:v>-160.852071005917</c:v>
                </c:pt>
                <c:pt idx="32636">
                  <c:v>-162.10650887574</c:v>
                </c:pt>
                <c:pt idx="32637">
                  <c:v>-163.340236686391</c:v>
                </c:pt>
                <c:pt idx="32638">
                  <c:v>-164.556213017751</c:v>
                </c:pt>
                <c:pt idx="32639">
                  <c:v>-165.801775147929</c:v>
                </c:pt>
                <c:pt idx="32640">
                  <c:v>-166.994082840237</c:v>
                </c:pt>
                <c:pt idx="32641">
                  <c:v>-168.162721893491</c:v>
                </c:pt>
                <c:pt idx="32642">
                  <c:v>-169.301775147929</c:v>
                </c:pt>
                <c:pt idx="32643">
                  <c:v>-170.46449704142</c:v>
                </c:pt>
                <c:pt idx="32644">
                  <c:v>-171.639053254438</c:v>
                </c:pt>
                <c:pt idx="32645">
                  <c:v>-172.825443786982</c:v>
                </c:pt>
                <c:pt idx="32646">
                  <c:v>-174.008875739645</c:v>
                </c:pt>
                <c:pt idx="32647">
                  <c:v>-175.201183431953</c:v>
                </c:pt>
                <c:pt idx="32648">
                  <c:v>-176.417159763314</c:v>
                </c:pt>
                <c:pt idx="32649">
                  <c:v>-177.618343195266</c:v>
                </c:pt>
                <c:pt idx="32650">
                  <c:v>-178.710059171598</c:v>
                </c:pt>
                <c:pt idx="32651">
                  <c:v>-179.704142011834</c:v>
                </c:pt>
                <c:pt idx="32652">
                  <c:v>-180.612426035503</c:v>
                </c:pt>
                <c:pt idx="32653">
                  <c:v>-181.479289940828</c:v>
                </c:pt>
                <c:pt idx="32654">
                  <c:v>-182.269230769231</c:v>
                </c:pt>
                <c:pt idx="32655">
                  <c:v>-182.976331360947</c:v>
                </c:pt>
                <c:pt idx="32656">
                  <c:v>-183.62426035503</c:v>
                </c:pt>
                <c:pt idx="32657">
                  <c:v>-184.139053254438</c:v>
                </c:pt>
                <c:pt idx="32658">
                  <c:v>-184.544378698225</c:v>
                </c:pt>
                <c:pt idx="32659">
                  <c:v>-184.878698224852</c:v>
                </c:pt>
                <c:pt idx="32660">
                  <c:v>-185.091715976331</c:v>
                </c:pt>
                <c:pt idx="32661">
                  <c:v>-185.180473372781</c:v>
                </c:pt>
                <c:pt idx="32662">
                  <c:v>-185.144970414201</c:v>
                </c:pt>
                <c:pt idx="32663">
                  <c:v>-185.076923076923</c:v>
                </c:pt>
                <c:pt idx="32664">
                  <c:v>-184.967455621302</c:v>
                </c:pt>
                <c:pt idx="32665">
                  <c:v>-184.789940828402</c:v>
                </c:pt>
                <c:pt idx="32666">
                  <c:v>-184.579881656805</c:v>
                </c:pt>
                <c:pt idx="32667">
                  <c:v>-184.328402366864</c:v>
                </c:pt>
                <c:pt idx="32668">
                  <c:v>-184.026627218935</c:v>
                </c:pt>
                <c:pt idx="32669">
                  <c:v>-183.600591715976</c:v>
                </c:pt>
                <c:pt idx="32670">
                  <c:v>-183.144970414201</c:v>
                </c:pt>
                <c:pt idx="32671">
                  <c:v>-182.612426035503</c:v>
                </c:pt>
                <c:pt idx="32672">
                  <c:v>-181.961538461538</c:v>
                </c:pt>
                <c:pt idx="32673">
                  <c:v>-181.230769230769</c:v>
                </c:pt>
                <c:pt idx="32674">
                  <c:v>-180.426035502959</c:v>
                </c:pt>
                <c:pt idx="32675">
                  <c:v>-179.523668639053</c:v>
                </c:pt>
                <c:pt idx="32676">
                  <c:v>-178.556213017752</c:v>
                </c:pt>
                <c:pt idx="32677">
                  <c:v>-177.53550295858</c:v>
                </c:pt>
                <c:pt idx="32678">
                  <c:v>-176.417159763314</c:v>
                </c:pt>
                <c:pt idx="32679">
                  <c:v>-175.177514792899</c:v>
                </c:pt>
                <c:pt idx="32680">
                  <c:v>-173.834319526627</c:v>
                </c:pt>
                <c:pt idx="32681">
                  <c:v>-172.384615384615</c:v>
                </c:pt>
                <c:pt idx="32682">
                  <c:v>-170.846153846154</c:v>
                </c:pt>
                <c:pt idx="32683">
                  <c:v>-169.207100591716</c:v>
                </c:pt>
                <c:pt idx="32684">
                  <c:v>-167.485207100592</c:v>
                </c:pt>
                <c:pt idx="32685">
                  <c:v>-165.677514792899</c:v>
                </c:pt>
                <c:pt idx="32686">
                  <c:v>-163.822485207101</c:v>
                </c:pt>
                <c:pt idx="32687">
                  <c:v>-161.94674556213</c:v>
                </c:pt>
                <c:pt idx="32688">
                  <c:v>-160.08875739645</c:v>
                </c:pt>
                <c:pt idx="32689">
                  <c:v>-158.121301775148</c:v>
                </c:pt>
                <c:pt idx="32690">
                  <c:v>-156.026627218935</c:v>
                </c:pt>
                <c:pt idx="32691">
                  <c:v>-153.860946745562</c:v>
                </c:pt>
                <c:pt idx="32692">
                  <c:v>-151.665680473373</c:v>
                </c:pt>
                <c:pt idx="32693">
                  <c:v>-149.417159763314</c:v>
                </c:pt>
                <c:pt idx="32694">
                  <c:v>-147.144970414201</c:v>
                </c:pt>
                <c:pt idx="32695">
                  <c:v>-144.87573964497</c:v>
                </c:pt>
                <c:pt idx="32696">
                  <c:v>-142.53550295858</c:v>
                </c:pt>
                <c:pt idx="32697">
                  <c:v>-140.189349112426</c:v>
                </c:pt>
                <c:pt idx="32698">
                  <c:v>-137.834319526627</c:v>
                </c:pt>
                <c:pt idx="32699">
                  <c:v>-135.449704142012</c:v>
                </c:pt>
                <c:pt idx="32700">
                  <c:v>-133.029585798817</c:v>
                </c:pt>
                <c:pt idx="32701">
                  <c:v>-130.62426035503</c:v>
                </c:pt>
                <c:pt idx="32702">
                  <c:v>-128.272189349112</c:v>
                </c:pt>
                <c:pt idx="32703">
                  <c:v>-125.98224852071</c:v>
                </c:pt>
                <c:pt idx="32704">
                  <c:v>-123.757396449704</c:v>
                </c:pt>
                <c:pt idx="32705">
                  <c:v>-121.58875739645</c:v>
                </c:pt>
                <c:pt idx="32706">
                  <c:v>-119.511834319527</c:v>
                </c:pt>
                <c:pt idx="32707">
                  <c:v>-117.523668639053</c:v>
                </c:pt>
                <c:pt idx="32708">
                  <c:v>-115.568047337278</c:v>
                </c:pt>
                <c:pt idx="32709">
                  <c:v>-113.742603550296</c:v>
                </c:pt>
                <c:pt idx="32710">
                  <c:v>-111.997041420118</c:v>
                </c:pt>
                <c:pt idx="32711">
                  <c:v>-110.355029585799</c:v>
                </c:pt>
                <c:pt idx="32712">
                  <c:v>-108.789940828402</c:v>
                </c:pt>
                <c:pt idx="32713">
                  <c:v>-107.304733727811</c:v>
                </c:pt>
                <c:pt idx="32714">
                  <c:v>-105.834319526627</c:v>
                </c:pt>
                <c:pt idx="32715">
                  <c:v>-104.458579881657</c:v>
                </c:pt>
                <c:pt idx="32716">
                  <c:v>-103.204142011834</c:v>
                </c:pt>
                <c:pt idx="32717">
                  <c:v>-102.029585798817</c:v>
                </c:pt>
                <c:pt idx="32718">
                  <c:v>-100.890532544379</c:v>
                </c:pt>
                <c:pt idx="32719">
                  <c:v>-99.7899408284024</c:v>
                </c:pt>
                <c:pt idx="32720">
                  <c:v>-98.7248520710059</c:v>
                </c:pt>
                <c:pt idx="32721">
                  <c:v>-97.7218934911243</c:v>
                </c:pt>
                <c:pt idx="32722">
                  <c:v>-96.7573964497042</c:v>
                </c:pt>
                <c:pt idx="32723">
                  <c:v>-95.8461538461538</c:v>
                </c:pt>
                <c:pt idx="32724">
                  <c:v>-95.0118343195266</c:v>
                </c:pt>
                <c:pt idx="32725">
                  <c:v>-94.2573964497042</c:v>
                </c:pt>
                <c:pt idx="32726">
                  <c:v>-93.5680473372781</c:v>
                </c:pt>
                <c:pt idx="32727">
                  <c:v>-92.9763313609467</c:v>
                </c:pt>
                <c:pt idx="32728">
                  <c:v>-92.4260355029586</c:v>
                </c:pt>
                <c:pt idx="32729">
                  <c:v>-91.9201183431953</c:v>
                </c:pt>
                <c:pt idx="32730">
                  <c:v>-91.5118343195266</c:v>
                </c:pt>
                <c:pt idx="32731">
                  <c:v>-91.207100591716</c:v>
                </c:pt>
                <c:pt idx="32732">
                  <c:v>-91.0059171597633</c:v>
                </c:pt>
                <c:pt idx="32733">
                  <c:v>-90.8846153846154</c:v>
                </c:pt>
                <c:pt idx="32734">
                  <c:v>-90.8520710059172</c:v>
                </c:pt>
                <c:pt idx="32735">
                  <c:v>-90.8934911242604</c:v>
                </c:pt>
                <c:pt idx="32736">
                  <c:v>-91.0177514792899</c:v>
                </c:pt>
                <c:pt idx="32737">
                  <c:v>-91.2011834319527</c:v>
                </c:pt>
                <c:pt idx="32738">
                  <c:v>-91.4822485207101</c:v>
                </c:pt>
                <c:pt idx="32739">
                  <c:v>-91.8461538461538</c:v>
                </c:pt>
                <c:pt idx="32740">
                  <c:v>-92.2958579881657</c:v>
                </c:pt>
                <c:pt idx="32741">
                  <c:v>-92.8491124260355</c:v>
                </c:pt>
                <c:pt idx="32742">
                  <c:v>-93.4704142011834</c:v>
                </c:pt>
                <c:pt idx="32743">
                  <c:v>-94.1183431952663</c:v>
                </c:pt>
                <c:pt idx="32744">
                  <c:v>-94.8254437869823</c:v>
                </c:pt>
                <c:pt idx="32745">
                  <c:v>-95.6094674556213</c:v>
                </c:pt>
                <c:pt idx="32746">
                  <c:v>-96.4704142011835</c:v>
                </c:pt>
                <c:pt idx="32747">
                  <c:v>-97.3786982248521</c:v>
                </c:pt>
                <c:pt idx="32748">
                  <c:v>-98.3520710059172</c:v>
                </c:pt>
                <c:pt idx="32749">
                  <c:v>-99.396449704142</c:v>
                </c:pt>
                <c:pt idx="32750">
                  <c:v>-100.508875739645</c:v>
                </c:pt>
                <c:pt idx="32751">
                  <c:v>-101.659763313609</c:v>
                </c:pt>
                <c:pt idx="32752">
                  <c:v>-102.887573964497</c:v>
                </c:pt>
                <c:pt idx="32753">
                  <c:v>-104.171597633136</c:v>
                </c:pt>
                <c:pt idx="32754">
                  <c:v>-105.48224852071</c:v>
                </c:pt>
                <c:pt idx="32755">
                  <c:v>-106.813609467456</c:v>
                </c:pt>
                <c:pt idx="32756">
                  <c:v>-108.207100591716</c:v>
                </c:pt>
                <c:pt idx="32757">
                  <c:v>-109.659763313609</c:v>
                </c:pt>
                <c:pt idx="32758">
                  <c:v>-111.103550295858</c:v>
                </c:pt>
                <c:pt idx="32759">
                  <c:v>-112.568047337278</c:v>
                </c:pt>
                <c:pt idx="32760">
                  <c:v>-114.085798816568</c:v>
                </c:pt>
                <c:pt idx="32761">
                  <c:v>-115.630177514793</c:v>
                </c:pt>
                <c:pt idx="32762">
                  <c:v>-117.144970414201</c:v>
                </c:pt>
                <c:pt idx="32763">
                  <c:v>-118.656804733728</c:v>
                </c:pt>
                <c:pt idx="32764">
                  <c:v>-120.156804733728</c:v>
                </c:pt>
                <c:pt idx="32765">
                  <c:v>-121.627218934911</c:v>
                </c:pt>
                <c:pt idx="32766">
                  <c:v>-123.079881656805</c:v>
                </c:pt>
                <c:pt idx="32767">
                  <c:v>-124.514792899408</c:v>
                </c:pt>
                <c:pt idx="32768">
                  <c:v>-125.970414201183</c:v>
                </c:pt>
                <c:pt idx="32769">
                  <c:v>-127.42899408284</c:v>
                </c:pt>
                <c:pt idx="32770">
                  <c:v>-128.869822485207</c:v>
                </c:pt>
                <c:pt idx="32771">
                  <c:v>-130.328402366864</c:v>
                </c:pt>
                <c:pt idx="32772">
                  <c:v>-131.784023668639</c:v>
                </c:pt>
                <c:pt idx="32773">
                  <c:v>-133.242603550296</c:v>
                </c:pt>
                <c:pt idx="32774">
                  <c:v>-134.698224852071</c:v>
                </c:pt>
                <c:pt idx="32775">
                  <c:v>-136.156804733728</c:v>
                </c:pt>
                <c:pt idx="32776">
                  <c:v>-137.58875739645</c:v>
                </c:pt>
                <c:pt idx="32777">
                  <c:v>-138.979289940828</c:v>
                </c:pt>
                <c:pt idx="32778">
                  <c:v>-140.295857988166</c:v>
                </c:pt>
                <c:pt idx="32779">
                  <c:v>-141.51775147929</c:v>
                </c:pt>
                <c:pt idx="32780">
                  <c:v>-142.707100591716</c:v>
                </c:pt>
                <c:pt idx="32781">
                  <c:v>-143.825443786982</c:v>
                </c:pt>
                <c:pt idx="32782">
                  <c:v>-144.825443786982</c:v>
                </c:pt>
                <c:pt idx="32783">
                  <c:v>-145.718934911243</c:v>
                </c:pt>
                <c:pt idx="32784">
                  <c:v>-146.523668639053</c:v>
                </c:pt>
                <c:pt idx="32785">
                  <c:v>-147.239644970414</c:v>
                </c:pt>
                <c:pt idx="32786">
                  <c:v>-147.869822485207</c:v>
                </c:pt>
                <c:pt idx="32787">
                  <c:v>-148.405325443787</c:v>
                </c:pt>
                <c:pt idx="32788">
                  <c:v>-148.890532544379</c:v>
                </c:pt>
                <c:pt idx="32789">
                  <c:v>-149.307692307692</c:v>
                </c:pt>
                <c:pt idx="32790">
                  <c:v>-149.698224852071</c:v>
                </c:pt>
                <c:pt idx="32791">
                  <c:v>-150.05325443787</c:v>
                </c:pt>
                <c:pt idx="32792">
                  <c:v>-150.384615384615</c:v>
                </c:pt>
                <c:pt idx="32793">
                  <c:v>-150.62426035503</c:v>
                </c:pt>
                <c:pt idx="32794">
                  <c:v>-150.775147928994</c:v>
                </c:pt>
                <c:pt idx="32795">
                  <c:v>-150.896449704142</c:v>
                </c:pt>
                <c:pt idx="32796">
                  <c:v>-150.973372781065</c:v>
                </c:pt>
                <c:pt idx="32797">
                  <c:v>-150.976331360947</c:v>
                </c:pt>
                <c:pt idx="32798">
                  <c:v>-150.91124260355</c:v>
                </c:pt>
                <c:pt idx="32799">
                  <c:v>-150.763313609467</c:v>
                </c:pt>
                <c:pt idx="32800">
                  <c:v>-150.550295857988</c:v>
                </c:pt>
                <c:pt idx="32801">
                  <c:v>-150.254437869822</c:v>
                </c:pt>
                <c:pt idx="32802">
                  <c:v>-149.881656804734</c:v>
                </c:pt>
                <c:pt idx="32803">
                  <c:v>-149.443786982249</c:v>
                </c:pt>
                <c:pt idx="32804">
                  <c:v>-148.96449704142</c:v>
                </c:pt>
                <c:pt idx="32805">
                  <c:v>-148.440828402367</c:v>
                </c:pt>
                <c:pt idx="32806">
                  <c:v>-147.881656804734</c:v>
                </c:pt>
                <c:pt idx="32807">
                  <c:v>-147.307692307692</c:v>
                </c:pt>
                <c:pt idx="32808">
                  <c:v>-146.713017751479</c:v>
                </c:pt>
                <c:pt idx="32809">
                  <c:v>-146.07100591716</c:v>
                </c:pt>
                <c:pt idx="32810">
                  <c:v>-145.414201183432</c:v>
                </c:pt>
                <c:pt idx="32811">
                  <c:v>-144.730769230769</c:v>
                </c:pt>
                <c:pt idx="32812">
                  <c:v>-144.005917159763</c:v>
                </c:pt>
                <c:pt idx="32813">
                  <c:v>-143.245562130178</c:v>
                </c:pt>
                <c:pt idx="32814">
                  <c:v>-142.46449704142</c:v>
                </c:pt>
                <c:pt idx="32815">
                  <c:v>-141.704142011834</c:v>
                </c:pt>
                <c:pt idx="32816">
                  <c:v>-140.914201183432</c:v>
                </c:pt>
                <c:pt idx="32817">
                  <c:v>-140.118343195266</c:v>
                </c:pt>
                <c:pt idx="32818">
                  <c:v>-139.292899408284</c:v>
                </c:pt>
                <c:pt idx="32819">
                  <c:v>-138.476331360947</c:v>
                </c:pt>
                <c:pt idx="32820">
                  <c:v>-137.653846153846</c:v>
                </c:pt>
                <c:pt idx="32821">
                  <c:v>-136.775147928994</c:v>
                </c:pt>
                <c:pt idx="32822">
                  <c:v>-135.87573964497</c:v>
                </c:pt>
                <c:pt idx="32823">
                  <c:v>-134.967455621302</c:v>
                </c:pt>
                <c:pt idx="32824">
                  <c:v>-134.01775147929</c:v>
                </c:pt>
                <c:pt idx="32825">
                  <c:v>-133.056213017751</c:v>
                </c:pt>
                <c:pt idx="32826">
                  <c:v>-132.068047337278</c:v>
                </c:pt>
                <c:pt idx="32827">
                  <c:v>-131.032544378698</c:v>
                </c:pt>
                <c:pt idx="32828">
                  <c:v>-129.94674556213</c:v>
                </c:pt>
                <c:pt idx="32829">
                  <c:v>-128.828402366864</c:v>
                </c:pt>
                <c:pt idx="32830">
                  <c:v>-127.665680473373</c:v>
                </c:pt>
                <c:pt idx="32831">
                  <c:v>-126.470414201183</c:v>
                </c:pt>
                <c:pt idx="32832">
                  <c:v>-125.239644970414</c:v>
                </c:pt>
                <c:pt idx="32833">
                  <c:v>-123.973372781065</c:v>
                </c:pt>
                <c:pt idx="32834">
                  <c:v>-122.677514792899</c:v>
                </c:pt>
                <c:pt idx="32835">
                  <c:v>-121.387573964497</c:v>
                </c:pt>
                <c:pt idx="32836">
                  <c:v>-120.056213017752</c:v>
                </c:pt>
                <c:pt idx="32837">
                  <c:v>-118.745562130178</c:v>
                </c:pt>
                <c:pt idx="32838">
                  <c:v>-117.41124260355</c:v>
                </c:pt>
                <c:pt idx="32839">
                  <c:v>-116.062130177515</c:v>
                </c:pt>
                <c:pt idx="32840">
                  <c:v>-114.695266272189</c:v>
                </c:pt>
                <c:pt idx="32841">
                  <c:v>-113.272189349112</c:v>
                </c:pt>
                <c:pt idx="32842">
                  <c:v>-111.819526627219</c:v>
                </c:pt>
                <c:pt idx="32843">
                  <c:v>-110.316568047337</c:v>
                </c:pt>
                <c:pt idx="32844">
                  <c:v>-108.792899408284</c:v>
                </c:pt>
                <c:pt idx="32845">
                  <c:v>-107.239644970414</c:v>
                </c:pt>
                <c:pt idx="32846">
                  <c:v>-105.665680473373</c:v>
                </c:pt>
                <c:pt idx="32847">
                  <c:v>-104.12426035503</c:v>
                </c:pt>
                <c:pt idx="32848">
                  <c:v>-102.57100591716</c:v>
                </c:pt>
                <c:pt idx="32849">
                  <c:v>-100.991124260355</c:v>
                </c:pt>
                <c:pt idx="32850">
                  <c:v>-99.4023668639053</c:v>
                </c:pt>
                <c:pt idx="32851">
                  <c:v>-97.8343195266272</c:v>
                </c:pt>
                <c:pt idx="32852">
                  <c:v>-96.3047337278107</c:v>
                </c:pt>
                <c:pt idx="32853">
                  <c:v>-94.8136094674556</c:v>
                </c:pt>
                <c:pt idx="32854">
                  <c:v>-93.3905325443787</c:v>
                </c:pt>
                <c:pt idx="32855">
                  <c:v>-92.01775147929</c:v>
                </c:pt>
                <c:pt idx="32856">
                  <c:v>-90.715976331361</c:v>
                </c:pt>
                <c:pt idx="32857">
                  <c:v>-89.4881656804734</c:v>
                </c:pt>
                <c:pt idx="32858">
                  <c:v>-88.2869822485207</c:v>
                </c:pt>
                <c:pt idx="32859">
                  <c:v>-87.1538461538461</c:v>
                </c:pt>
                <c:pt idx="32860">
                  <c:v>-86.0887573964497</c:v>
                </c:pt>
                <c:pt idx="32861">
                  <c:v>-85.0917159763314</c:v>
                </c:pt>
                <c:pt idx="32862">
                  <c:v>-84.2130177514793</c:v>
                </c:pt>
                <c:pt idx="32863">
                  <c:v>-83.396449704142</c:v>
                </c:pt>
                <c:pt idx="32864">
                  <c:v>-82.6568047337278</c:v>
                </c:pt>
                <c:pt idx="32865">
                  <c:v>-81.9970414201184</c:v>
                </c:pt>
                <c:pt idx="32866">
                  <c:v>-81.4171597633136</c:v>
                </c:pt>
                <c:pt idx="32867">
                  <c:v>-80.9230769230769</c:v>
                </c:pt>
                <c:pt idx="32868">
                  <c:v>-80.4970414201183</c:v>
                </c:pt>
                <c:pt idx="32869">
                  <c:v>-80.1597633136095</c:v>
                </c:pt>
                <c:pt idx="32870">
                  <c:v>-79.9023668639053</c:v>
                </c:pt>
                <c:pt idx="32871">
                  <c:v>-79.7692307692308</c:v>
                </c:pt>
                <c:pt idx="32872">
                  <c:v>-79.715976331361</c:v>
                </c:pt>
                <c:pt idx="32873">
                  <c:v>-79.7041420118343</c:v>
                </c:pt>
                <c:pt idx="32874">
                  <c:v>-79.7633136094675</c:v>
                </c:pt>
                <c:pt idx="32875">
                  <c:v>-79.8816568047337</c:v>
                </c:pt>
                <c:pt idx="32876">
                  <c:v>-80.0798816568048</c:v>
                </c:pt>
                <c:pt idx="32877">
                  <c:v>-80.3550295857988</c:v>
                </c:pt>
                <c:pt idx="32878">
                  <c:v>-80.6775147928994</c:v>
                </c:pt>
                <c:pt idx="32879">
                  <c:v>-81.0739644970414</c:v>
                </c:pt>
                <c:pt idx="32880">
                  <c:v>-81.5295857988166</c:v>
                </c:pt>
                <c:pt idx="32881">
                  <c:v>-82.0680473372781</c:v>
                </c:pt>
                <c:pt idx="32882">
                  <c:v>-82.6656804733728</c:v>
                </c:pt>
                <c:pt idx="32883">
                  <c:v>-83.3224852071006</c:v>
                </c:pt>
                <c:pt idx="32884">
                  <c:v>-84.0532544378698</c:v>
                </c:pt>
                <c:pt idx="32885">
                  <c:v>-84.8372781065089</c:v>
                </c:pt>
                <c:pt idx="32886">
                  <c:v>-85.6923076923077</c:v>
                </c:pt>
                <c:pt idx="32887">
                  <c:v>-86.5828402366864</c:v>
                </c:pt>
                <c:pt idx="32888">
                  <c:v>-87.5</c:v>
                </c:pt>
                <c:pt idx="32889">
                  <c:v>-88.4556213017752</c:v>
                </c:pt>
                <c:pt idx="32890">
                  <c:v>-89.4289940828403</c:v>
                </c:pt>
                <c:pt idx="32891">
                  <c:v>-90.4556213017752</c:v>
                </c:pt>
                <c:pt idx="32892">
                  <c:v>-91.5355029585799</c:v>
                </c:pt>
                <c:pt idx="32893">
                  <c:v>-92.6597633136095</c:v>
                </c:pt>
                <c:pt idx="32894">
                  <c:v>-93.819526627219</c:v>
                </c:pt>
                <c:pt idx="32895">
                  <c:v>-95.0325443786982</c:v>
                </c:pt>
                <c:pt idx="32896">
                  <c:v>-96.2988165680474</c:v>
                </c:pt>
                <c:pt idx="32897">
                  <c:v>-97.5295857988166</c:v>
                </c:pt>
                <c:pt idx="32898">
                  <c:v>-98.7573964497041</c:v>
                </c:pt>
                <c:pt idx="32899">
                  <c:v>-100.005917159763</c:v>
                </c:pt>
                <c:pt idx="32900">
                  <c:v>-101.286982248521</c:v>
                </c:pt>
                <c:pt idx="32901">
                  <c:v>-102.618343195266</c:v>
                </c:pt>
                <c:pt idx="32902">
                  <c:v>-104.011834319527</c:v>
                </c:pt>
                <c:pt idx="32903">
                  <c:v>-105.476331360947</c:v>
                </c:pt>
                <c:pt idx="32904">
                  <c:v>-106.979289940828</c:v>
                </c:pt>
                <c:pt idx="32905">
                  <c:v>-108.473372781065</c:v>
                </c:pt>
                <c:pt idx="32906">
                  <c:v>-109.979289940828</c:v>
                </c:pt>
                <c:pt idx="32907">
                  <c:v>-111.491124260355</c:v>
                </c:pt>
                <c:pt idx="32908">
                  <c:v>-113.01775147929</c:v>
                </c:pt>
                <c:pt idx="32909">
                  <c:v>-114.556213017752</c:v>
                </c:pt>
                <c:pt idx="32910">
                  <c:v>-116.180473372781</c:v>
                </c:pt>
                <c:pt idx="32911">
                  <c:v>-117.890532544379</c:v>
                </c:pt>
                <c:pt idx="32912">
                  <c:v>-119.633136094675</c:v>
                </c:pt>
                <c:pt idx="32913">
                  <c:v>-121.426035502959</c:v>
                </c:pt>
                <c:pt idx="32914">
                  <c:v>-123.272189349112</c:v>
                </c:pt>
                <c:pt idx="32915">
                  <c:v>-125.100591715976</c:v>
                </c:pt>
                <c:pt idx="32916">
                  <c:v>-126.943786982249</c:v>
                </c:pt>
                <c:pt idx="32917">
                  <c:v>-128.792899408284</c:v>
                </c:pt>
                <c:pt idx="32918">
                  <c:v>-130.665680473373</c:v>
                </c:pt>
                <c:pt idx="32919">
                  <c:v>-132.550295857988</c:v>
                </c:pt>
                <c:pt idx="32920">
                  <c:v>-134.431952662722</c:v>
                </c:pt>
                <c:pt idx="32921">
                  <c:v>-136.257396449704</c:v>
                </c:pt>
                <c:pt idx="32922">
                  <c:v>-138.023668639053</c:v>
                </c:pt>
                <c:pt idx="32923">
                  <c:v>-139.775147928994</c:v>
                </c:pt>
                <c:pt idx="32924">
                  <c:v>-141.502958579882</c:v>
                </c:pt>
                <c:pt idx="32925">
                  <c:v>-143.230769230769</c:v>
                </c:pt>
                <c:pt idx="32926">
                  <c:v>-144.937869822485</c:v>
                </c:pt>
                <c:pt idx="32927">
                  <c:v>-146.594674556213</c:v>
                </c:pt>
                <c:pt idx="32928">
                  <c:v>-148.210059171598</c:v>
                </c:pt>
                <c:pt idx="32929">
                  <c:v>-149.727810650888</c:v>
                </c:pt>
                <c:pt idx="32930">
                  <c:v>-151.192307692308</c:v>
                </c:pt>
                <c:pt idx="32931">
                  <c:v>-152.639053254438</c:v>
                </c:pt>
                <c:pt idx="32932">
                  <c:v>-154.05325443787</c:v>
                </c:pt>
                <c:pt idx="32933">
                  <c:v>-155.452662721893</c:v>
                </c:pt>
                <c:pt idx="32934">
                  <c:v>-156.825443786982</c:v>
                </c:pt>
                <c:pt idx="32935">
                  <c:v>-158.118343195266</c:v>
                </c:pt>
                <c:pt idx="32936">
                  <c:v>-159.239644970414</c:v>
                </c:pt>
                <c:pt idx="32937">
                  <c:v>-160.215976331361</c:v>
                </c:pt>
                <c:pt idx="32938">
                  <c:v>-161.079881656805</c:v>
                </c:pt>
                <c:pt idx="32939">
                  <c:v>-161.837278106509</c:v>
                </c:pt>
                <c:pt idx="32940">
                  <c:v>-162.452662721894</c:v>
                </c:pt>
                <c:pt idx="32941">
                  <c:v>-163.005917159763</c:v>
                </c:pt>
                <c:pt idx="32942">
                  <c:v>-163.479289940828</c:v>
                </c:pt>
                <c:pt idx="32943">
                  <c:v>-163.828402366864</c:v>
                </c:pt>
                <c:pt idx="32944">
                  <c:v>-164.068047337278</c:v>
                </c:pt>
                <c:pt idx="32945">
                  <c:v>-164.177514792899</c:v>
                </c:pt>
                <c:pt idx="32946">
                  <c:v>-164.186390532544</c:v>
                </c:pt>
                <c:pt idx="32947">
                  <c:v>-164.103550295858</c:v>
                </c:pt>
                <c:pt idx="32948">
                  <c:v>-163.979289940828</c:v>
                </c:pt>
                <c:pt idx="32949">
                  <c:v>-163.843195266272</c:v>
                </c:pt>
                <c:pt idx="32950">
                  <c:v>-163.656804733728</c:v>
                </c:pt>
                <c:pt idx="32951">
                  <c:v>-163.384615384615</c:v>
                </c:pt>
                <c:pt idx="32952">
                  <c:v>-163.020710059172</c:v>
                </c:pt>
                <c:pt idx="32953">
                  <c:v>-162.603550295858</c:v>
                </c:pt>
                <c:pt idx="32954">
                  <c:v>-162.08875739645</c:v>
                </c:pt>
                <c:pt idx="32955">
                  <c:v>-161.511834319527</c:v>
                </c:pt>
                <c:pt idx="32956">
                  <c:v>-160.878698224852</c:v>
                </c:pt>
                <c:pt idx="32957">
                  <c:v>-160.162721893491</c:v>
                </c:pt>
                <c:pt idx="32958">
                  <c:v>-159.384615384615</c:v>
                </c:pt>
                <c:pt idx="32959">
                  <c:v>-158.511834319527</c:v>
                </c:pt>
                <c:pt idx="32960">
                  <c:v>-157.597633136095</c:v>
                </c:pt>
                <c:pt idx="32961">
                  <c:v>-156.653846153846</c:v>
                </c:pt>
                <c:pt idx="32962">
                  <c:v>-155.730769230769</c:v>
                </c:pt>
                <c:pt idx="32963">
                  <c:v>-154.775147928994</c:v>
                </c:pt>
                <c:pt idx="32964">
                  <c:v>-153.775147928994</c:v>
                </c:pt>
                <c:pt idx="32965">
                  <c:v>-152.692307692308</c:v>
                </c:pt>
                <c:pt idx="32966">
                  <c:v>-151.576923076923</c:v>
                </c:pt>
                <c:pt idx="32967">
                  <c:v>-150.414201183432</c:v>
                </c:pt>
                <c:pt idx="32968">
                  <c:v>-149.224852071006</c:v>
                </c:pt>
                <c:pt idx="32969">
                  <c:v>-148</c:v>
                </c:pt>
                <c:pt idx="32970">
                  <c:v>-146.704142011834</c:v>
                </c:pt>
                <c:pt idx="32971">
                  <c:v>-145.369822485207</c:v>
                </c:pt>
                <c:pt idx="32972">
                  <c:v>-144.005917159763</c:v>
                </c:pt>
                <c:pt idx="32973">
                  <c:v>-142.58875739645</c:v>
                </c:pt>
                <c:pt idx="32974">
                  <c:v>-141.097633136095</c:v>
                </c:pt>
                <c:pt idx="32975">
                  <c:v>-139.497041420118</c:v>
                </c:pt>
                <c:pt idx="32976">
                  <c:v>-137.860946745562</c:v>
                </c:pt>
                <c:pt idx="32977">
                  <c:v>-136.198224852071</c:v>
                </c:pt>
                <c:pt idx="32978">
                  <c:v>-134.550295857988</c:v>
                </c:pt>
                <c:pt idx="32979">
                  <c:v>-132.884615384615</c:v>
                </c:pt>
                <c:pt idx="32980">
                  <c:v>-131.207100591716</c:v>
                </c:pt>
                <c:pt idx="32981">
                  <c:v>-129.514792899408</c:v>
                </c:pt>
                <c:pt idx="32982">
                  <c:v>-127.819526627219</c:v>
                </c:pt>
                <c:pt idx="32983">
                  <c:v>-126.109467455621</c:v>
                </c:pt>
                <c:pt idx="32984">
                  <c:v>-124.349112426036</c:v>
                </c:pt>
                <c:pt idx="32985">
                  <c:v>-122.55325443787</c:v>
                </c:pt>
                <c:pt idx="32986">
                  <c:v>-120.724852071006</c:v>
                </c:pt>
                <c:pt idx="32987">
                  <c:v>-118.908284023669</c:v>
                </c:pt>
                <c:pt idx="32988">
                  <c:v>-117.079881656805</c:v>
                </c:pt>
                <c:pt idx="32989">
                  <c:v>-115.269230769231</c:v>
                </c:pt>
                <c:pt idx="32990">
                  <c:v>-113.48224852071</c:v>
                </c:pt>
                <c:pt idx="32991">
                  <c:v>-111.784023668639</c:v>
                </c:pt>
                <c:pt idx="32992">
                  <c:v>-110.103550295858</c:v>
                </c:pt>
                <c:pt idx="32993">
                  <c:v>-108.440828402367</c:v>
                </c:pt>
                <c:pt idx="32994">
                  <c:v>-106.810650887574</c:v>
                </c:pt>
                <c:pt idx="32995">
                  <c:v>-105.224852071006</c:v>
                </c:pt>
                <c:pt idx="32996">
                  <c:v>-103.733727810651</c:v>
                </c:pt>
                <c:pt idx="32997">
                  <c:v>-102.352071005917</c:v>
                </c:pt>
                <c:pt idx="32998">
                  <c:v>-101.029585798817</c:v>
                </c:pt>
                <c:pt idx="32999">
                  <c:v>-99.792899408284</c:v>
                </c:pt>
                <c:pt idx="33000">
                  <c:v>-98.603550295858</c:v>
                </c:pt>
                <c:pt idx="33001">
                  <c:v>-97.4704142011835</c:v>
                </c:pt>
                <c:pt idx="33002">
                  <c:v>-96.3550295857988</c:v>
                </c:pt>
                <c:pt idx="33003">
                  <c:v>-95.2544378698225</c:v>
                </c:pt>
                <c:pt idx="33004">
                  <c:v>-94.1331360946746</c:v>
                </c:pt>
                <c:pt idx="33005">
                  <c:v>-93.0562130177515</c:v>
                </c:pt>
                <c:pt idx="33006">
                  <c:v>-92.0739644970414</c:v>
                </c:pt>
                <c:pt idx="33007">
                  <c:v>-91.1568047337278</c:v>
                </c:pt>
                <c:pt idx="33008">
                  <c:v>-90.3047337278106</c:v>
                </c:pt>
                <c:pt idx="33009">
                  <c:v>-89.5266272189349</c:v>
                </c:pt>
                <c:pt idx="33010">
                  <c:v>-88.8402366863905</c:v>
                </c:pt>
                <c:pt idx="33011">
                  <c:v>-88.2514792899408</c:v>
                </c:pt>
                <c:pt idx="33012">
                  <c:v>-87.7278106508875</c:v>
                </c:pt>
                <c:pt idx="33013">
                  <c:v>-87.2633136094674</c:v>
                </c:pt>
                <c:pt idx="33014">
                  <c:v>-86.8757396449704</c:v>
                </c:pt>
                <c:pt idx="33015">
                  <c:v>-86.5680473372781</c:v>
                </c:pt>
                <c:pt idx="33016">
                  <c:v>-86.3254437869822</c:v>
                </c:pt>
                <c:pt idx="33017">
                  <c:v>-86.1183431952663</c:v>
                </c:pt>
                <c:pt idx="33018">
                  <c:v>-85.9792899408284</c:v>
                </c:pt>
                <c:pt idx="33019">
                  <c:v>-85.8609467455621</c:v>
                </c:pt>
                <c:pt idx="33020">
                  <c:v>-85.7751479289941</c:v>
                </c:pt>
                <c:pt idx="33021">
                  <c:v>-85.7307692307692</c:v>
                </c:pt>
                <c:pt idx="33022">
                  <c:v>-85.6715976331361</c:v>
                </c:pt>
                <c:pt idx="33023">
                  <c:v>-85.594674556213</c:v>
                </c:pt>
                <c:pt idx="33024">
                  <c:v>-85.5562130177515</c:v>
                </c:pt>
                <c:pt idx="33025">
                  <c:v>-85.5798816568047</c:v>
                </c:pt>
                <c:pt idx="33026">
                  <c:v>-85.6627218934911</c:v>
                </c:pt>
                <c:pt idx="33027">
                  <c:v>-85.8076923076923</c:v>
                </c:pt>
                <c:pt idx="33028">
                  <c:v>-85.9852071005917</c:v>
                </c:pt>
                <c:pt idx="33029">
                  <c:v>-86.2514792899408</c:v>
                </c:pt>
                <c:pt idx="33030">
                  <c:v>-86.6242603550296</c:v>
                </c:pt>
                <c:pt idx="33031">
                  <c:v>-87.0562130177515</c:v>
                </c:pt>
                <c:pt idx="33032">
                  <c:v>-87.508875739645</c:v>
                </c:pt>
                <c:pt idx="33033">
                  <c:v>-87.9881656804734</c:v>
                </c:pt>
                <c:pt idx="33034">
                  <c:v>-88.5</c:v>
                </c:pt>
                <c:pt idx="33035">
                  <c:v>-89.0621301775148</c:v>
                </c:pt>
                <c:pt idx="33036">
                  <c:v>-89.6686390532545</c:v>
                </c:pt>
                <c:pt idx="33037">
                  <c:v>-90.3254437869823</c:v>
                </c:pt>
                <c:pt idx="33038">
                  <c:v>-91.008875739645</c:v>
                </c:pt>
                <c:pt idx="33039">
                  <c:v>-91.7603550295858</c:v>
                </c:pt>
                <c:pt idx="33040">
                  <c:v>-92.5591715976332</c:v>
                </c:pt>
                <c:pt idx="33041">
                  <c:v>-93.4260355029586</c:v>
                </c:pt>
                <c:pt idx="33042">
                  <c:v>-94.3727810650888</c:v>
                </c:pt>
                <c:pt idx="33043">
                  <c:v>-95.3402366863906</c:v>
                </c:pt>
                <c:pt idx="33044">
                  <c:v>-96.3402366863906</c:v>
                </c:pt>
                <c:pt idx="33045">
                  <c:v>-97.4467455621302</c:v>
                </c:pt>
                <c:pt idx="33046">
                  <c:v>-98.6213017751479</c:v>
                </c:pt>
                <c:pt idx="33047">
                  <c:v>-99.8491124260355</c:v>
                </c:pt>
                <c:pt idx="33048">
                  <c:v>-101.153846153846</c:v>
                </c:pt>
                <c:pt idx="33049">
                  <c:v>-102.532544378698</c:v>
                </c:pt>
                <c:pt idx="33050">
                  <c:v>-103.934911242604</c:v>
                </c:pt>
                <c:pt idx="33051">
                  <c:v>-105.334319526627</c:v>
                </c:pt>
                <c:pt idx="33052">
                  <c:v>-106.710059171598</c:v>
                </c:pt>
                <c:pt idx="33053">
                  <c:v>-108.085798816568</c:v>
                </c:pt>
                <c:pt idx="33054">
                  <c:v>-109.5</c:v>
                </c:pt>
                <c:pt idx="33055">
                  <c:v>-110.89349112426</c:v>
                </c:pt>
                <c:pt idx="33056">
                  <c:v>-112.284023668639</c:v>
                </c:pt>
                <c:pt idx="33057">
                  <c:v>-113.65976331361</c:v>
                </c:pt>
                <c:pt idx="33058">
                  <c:v>-115.011834319527</c:v>
                </c:pt>
                <c:pt idx="33059">
                  <c:v>-116.363905325444</c:v>
                </c:pt>
                <c:pt idx="33060">
                  <c:v>-117.713017751479</c:v>
                </c:pt>
                <c:pt idx="33061">
                  <c:v>-119.079881656805</c:v>
                </c:pt>
                <c:pt idx="33062">
                  <c:v>-120.452662721894</c:v>
                </c:pt>
                <c:pt idx="33063">
                  <c:v>-121.816568047337</c:v>
                </c:pt>
                <c:pt idx="33064">
                  <c:v>-123.204142011834</c:v>
                </c:pt>
                <c:pt idx="33065">
                  <c:v>-124.573964497041</c:v>
                </c:pt>
                <c:pt idx="33066">
                  <c:v>-125.914201183432</c:v>
                </c:pt>
                <c:pt idx="33067">
                  <c:v>-127.192307692308</c:v>
                </c:pt>
                <c:pt idx="33068">
                  <c:v>-128.408284023669</c:v>
                </c:pt>
                <c:pt idx="33069">
                  <c:v>-129.62426035503</c:v>
                </c:pt>
                <c:pt idx="33070">
                  <c:v>-130.869822485207</c:v>
                </c:pt>
                <c:pt idx="33071">
                  <c:v>-132.121301775148</c:v>
                </c:pt>
                <c:pt idx="33072">
                  <c:v>-133.357988165681</c:v>
                </c:pt>
                <c:pt idx="33073">
                  <c:v>-134.600591715976</c:v>
                </c:pt>
                <c:pt idx="33074">
                  <c:v>-135.804733727811</c:v>
                </c:pt>
                <c:pt idx="33075">
                  <c:v>-136.949704142012</c:v>
                </c:pt>
                <c:pt idx="33076">
                  <c:v>-138.08875739645</c:v>
                </c:pt>
                <c:pt idx="33077">
                  <c:v>-139.227810650888</c:v>
                </c:pt>
                <c:pt idx="33078">
                  <c:v>-140.381656804734</c:v>
                </c:pt>
                <c:pt idx="33079">
                  <c:v>-141.532544378698</c:v>
                </c:pt>
                <c:pt idx="33080">
                  <c:v>-142.695266272189</c:v>
                </c:pt>
                <c:pt idx="33081">
                  <c:v>-143.852071005917</c:v>
                </c:pt>
                <c:pt idx="33082">
                  <c:v>-144.934911242604</c:v>
                </c:pt>
                <c:pt idx="33083">
                  <c:v>-145.955621301775</c:v>
                </c:pt>
                <c:pt idx="33084">
                  <c:v>-146.917159763314</c:v>
                </c:pt>
                <c:pt idx="33085">
                  <c:v>-147.822485207101</c:v>
                </c:pt>
                <c:pt idx="33086">
                  <c:v>-148.639053254438</c:v>
                </c:pt>
                <c:pt idx="33087">
                  <c:v>-149.355029585799</c:v>
                </c:pt>
                <c:pt idx="33088">
                  <c:v>-149.994082840237</c:v>
                </c:pt>
                <c:pt idx="33089">
                  <c:v>-150.541420118343</c:v>
                </c:pt>
                <c:pt idx="33090">
                  <c:v>-150.976331360947</c:v>
                </c:pt>
                <c:pt idx="33091">
                  <c:v>-151.301775147929</c:v>
                </c:pt>
                <c:pt idx="33092">
                  <c:v>-151.547337278107</c:v>
                </c:pt>
                <c:pt idx="33093">
                  <c:v>-151.659763313609</c:v>
                </c:pt>
                <c:pt idx="33094">
                  <c:v>-151.639053254438</c:v>
                </c:pt>
                <c:pt idx="33095">
                  <c:v>-151.488165680473</c:v>
                </c:pt>
                <c:pt idx="33096">
                  <c:v>-151.165680473373</c:v>
                </c:pt>
                <c:pt idx="33097">
                  <c:v>-150.64201183432</c:v>
                </c:pt>
                <c:pt idx="33098">
                  <c:v>-149.955621301775</c:v>
                </c:pt>
                <c:pt idx="33099">
                  <c:v>-149.109467455621</c:v>
                </c:pt>
                <c:pt idx="33100">
                  <c:v>-148.127218934911</c:v>
                </c:pt>
                <c:pt idx="33101">
                  <c:v>-147.01775147929</c:v>
                </c:pt>
                <c:pt idx="33102">
                  <c:v>-145.739644970414</c:v>
                </c:pt>
                <c:pt idx="33103">
                  <c:v>-144.304733727811</c:v>
                </c:pt>
                <c:pt idx="33104">
                  <c:v>-142.730769230769</c:v>
                </c:pt>
                <c:pt idx="33105">
                  <c:v>-140.997041420118</c:v>
                </c:pt>
                <c:pt idx="33106">
                  <c:v>-139.097633136095</c:v>
                </c:pt>
                <c:pt idx="33107">
                  <c:v>-137.08875739645</c:v>
                </c:pt>
                <c:pt idx="33108">
                  <c:v>-135.014792899408</c:v>
                </c:pt>
                <c:pt idx="33109">
                  <c:v>-132.899408284024</c:v>
                </c:pt>
                <c:pt idx="33110">
                  <c:v>-130.772189349112</c:v>
                </c:pt>
                <c:pt idx="33111">
                  <c:v>-128.612426035503</c:v>
                </c:pt>
                <c:pt idx="33112">
                  <c:v>-126.420118343195</c:v>
                </c:pt>
                <c:pt idx="33113">
                  <c:v>-124.198224852071</c:v>
                </c:pt>
                <c:pt idx="33114">
                  <c:v>-121.931952662722</c:v>
                </c:pt>
                <c:pt idx="33115">
                  <c:v>-119.653846153846</c:v>
                </c:pt>
                <c:pt idx="33116">
                  <c:v>-117.372781065089</c:v>
                </c:pt>
                <c:pt idx="33117">
                  <c:v>-115.121301775148</c:v>
                </c:pt>
                <c:pt idx="33118">
                  <c:v>-112.872781065089</c:v>
                </c:pt>
                <c:pt idx="33119">
                  <c:v>-110.713017751479</c:v>
                </c:pt>
                <c:pt idx="33120">
                  <c:v>-108.633136094675</c:v>
                </c:pt>
                <c:pt idx="33121">
                  <c:v>-106.636094674556</c:v>
                </c:pt>
                <c:pt idx="33122">
                  <c:v>-104.695266272189</c:v>
                </c:pt>
                <c:pt idx="33123">
                  <c:v>-102.819526627219</c:v>
                </c:pt>
                <c:pt idx="33124">
                  <c:v>-101.044378698225</c:v>
                </c:pt>
                <c:pt idx="33125">
                  <c:v>-99.3520710059172</c:v>
                </c:pt>
                <c:pt idx="33126">
                  <c:v>-97.7573964497042</c:v>
                </c:pt>
                <c:pt idx="33127">
                  <c:v>-96.2573964497042</c:v>
                </c:pt>
                <c:pt idx="33128">
                  <c:v>-94.8698224852071</c:v>
                </c:pt>
                <c:pt idx="33129">
                  <c:v>-93.5976331360947</c:v>
                </c:pt>
                <c:pt idx="33130">
                  <c:v>-92.4201183431953</c:v>
                </c:pt>
                <c:pt idx="33131">
                  <c:v>-91.3491124260355</c:v>
                </c:pt>
                <c:pt idx="33132">
                  <c:v>-90.3609467455621</c:v>
                </c:pt>
                <c:pt idx="33133">
                  <c:v>-89.4378698224852</c:v>
                </c:pt>
                <c:pt idx="33134">
                  <c:v>-88.5710059171598</c:v>
                </c:pt>
                <c:pt idx="33135">
                  <c:v>-87.7633136094675</c:v>
                </c:pt>
                <c:pt idx="33136">
                  <c:v>-86.9852071005917</c:v>
                </c:pt>
                <c:pt idx="33137">
                  <c:v>-86.215976331361</c:v>
                </c:pt>
                <c:pt idx="33138">
                  <c:v>-85.4940828402367</c:v>
                </c:pt>
                <c:pt idx="33139">
                  <c:v>-84.8284023668639</c:v>
                </c:pt>
                <c:pt idx="33140">
                  <c:v>-84.2337278106509</c:v>
                </c:pt>
                <c:pt idx="33141">
                  <c:v>-83.6686390532545</c:v>
                </c:pt>
                <c:pt idx="33142">
                  <c:v>-83.1331360946746</c:v>
                </c:pt>
                <c:pt idx="33143">
                  <c:v>-82.5857988165681</c:v>
                </c:pt>
                <c:pt idx="33144">
                  <c:v>-82.0591715976332</c:v>
                </c:pt>
                <c:pt idx="33145">
                  <c:v>-81.5414201183432</c:v>
                </c:pt>
                <c:pt idx="33146">
                  <c:v>-81.0502958579881</c:v>
                </c:pt>
                <c:pt idx="33147">
                  <c:v>-80.5739644970414</c:v>
                </c:pt>
                <c:pt idx="33148">
                  <c:v>-80.1597633136095</c:v>
                </c:pt>
                <c:pt idx="33149">
                  <c:v>-79.8402366863905</c:v>
                </c:pt>
                <c:pt idx="33150">
                  <c:v>-79.5532544378698</c:v>
                </c:pt>
                <c:pt idx="33151">
                  <c:v>-79.3372781065089</c:v>
                </c:pt>
                <c:pt idx="33152">
                  <c:v>-79.1597633136095</c:v>
                </c:pt>
                <c:pt idx="33153">
                  <c:v>-79.0325443786982</c:v>
                </c:pt>
                <c:pt idx="33154">
                  <c:v>-78.9940828402367</c:v>
                </c:pt>
                <c:pt idx="33155">
                  <c:v>-79.0118343195266</c:v>
                </c:pt>
                <c:pt idx="33156">
                  <c:v>-79.1094674556213</c:v>
                </c:pt>
                <c:pt idx="33157">
                  <c:v>-79.2781065088757</c:v>
                </c:pt>
                <c:pt idx="33158">
                  <c:v>-79.5177514792899</c:v>
                </c:pt>
                <c:pt idx="33159">
                  <c:v>-79.8284023668639</c:v>
                </c:pt>
                <c:pt idx="33160">
                  <c:v>-80.207100591716</c:v>
                </c:pt>
                <c:pt idx="33161">
                  <c:v>-80.6124260355029</c:v>
                </c:pt>
                <c:pt idx="33162">
                  <c:v>-81.0532544378698</c:v>
                </c:pt>
                <c:pt idx="33163">
                  <c:v>-81.5917159763314</c:v>
                </c:pt>
                <c:pt idx="33164">
                  <c:v>-82.1834319526627</c:v>
                </c:pt>
                <c:pt idx="33165">
                  <c:v>-82.8165680473373</c:v>
                </c:pt>
                <c:pt idx="33166">
                  <c:v>-83.4792899408284</c:v>
                </c:pt>
                <c:pt idx="33167">
                  <c:v>-84.1834319526627</c:v>
                </c:pt>
                <c:pt idx="33168">
                  <c:v>-84.9289940828402</c:v>
                </c:pt>
                <c:pt idx="33169">
                  <c:v>-85.7278106508876</c:v>
                </c:pt>
                <c:pt idx="33170">
                  <c:v>-86.5680473372781</c:v>
                </c:pt>
                <c:pt idx="33171">
                  <c:v>-87.4408284023668</c:v>
                </c:pt>
                <c:pt idx="33172">
                  <c:v>-88.3165680473373</c:v>
                </c:pt>
                <c:pt idx="33173">
                  <c:v>-89.2159763313609</c:v>
                </c:pt>
                <c:pt idx="33174">
                  <c:v>-90.1183431952663</c:v>
                </c:pt>
                <c:pt idx="33175">
                  <c:v>-91.0414201183432</c:v>
                </c:pt>
                <c:pt idx="33176">
                  <c:v>-91.9644970414201</c:v>
                </c:pt>
                <c:pt idx="33177">
                  <c:v>-92.8520710059171</c:v>
                </c:pt>
                <c:pt idx="33178">
                  <c:v>-93.7396449704142</c:v>
                </c:pt>
                <c:pt idx="33179">
                  <c:v>-94.6331360946745</c:v>
                </c:pt>
                <c:pt idx="33180">
                  <c:v>-95.5</c:v>
                </c:pt>
                <c:pt idx="33181">
                  <c:v>-96.3609467455621</c:v>
                </c:pt>
                <c:pt idx="33182">
                  <c:v>-97.2041420118343</c:v>
                </c:pt>
                <c:pt idx="33183">
                  <c:v>-98.0266272189349</c:v>
                </c:pt>
                <c:pt idx="33184">
                  <c:v>-98.8431952662722</c:v>
                </c:pt>
                <c:pt idx="33185">
                  <c:v>-99.6301775147929</c:v>
                </c:pt>
                <c:pt idx="33186">
                  <c:v>-100.387573964497</c:v>
                </c:pt>
                <c:pt idx="33187">
                  <c:v>-101.162721893491</c:v>
                </c:pt>
                <c:pt idx="33188">
                  <c:v>-101.902366863905</c:v>
                </c:pt>
                <c:pt idx="33189">
                  <c:v>-102.591715976331</c:v>
                </c:pt>
                <c:pt idx="33190">
                  <c:v>-103.269230769231</c:v>
                </c:pt>
                <c:pt idx="33191">
                  <c:v>-103.92899408284</c:v>
                </c:pt>
                <c:pt idx="33192">
                  <c:v>-104.591715976331</c:v>
                </c:pt>
                <c:pt idx="33193">
                  <c:v>-105.257396449704</c:v>
                </c:pt>
                <c:pt idx="33194">
                  <c:v>-105.914201183432</c:v>
                </c:pt>
                <c:pt idx="33195">
                  <c:v>-106.579881656805</c:v>
                </c:pt>
                <c:pt idx="33196">
                  <c:v>-107.284023668639</c:v>
                </c:pt>
                <c:pt idx="33197">
                  <c:v>-108.002958579882</c:v>
                </c:pt>
                <c:pt idx="33198">
                  <c:v>-108.769230769231</c:v>
                </c:pt>
                <c:pt idx="33199">
                  <c:v>-109.544378698225</c:v>
                </c:pt>
                <c:pt idx="33200">
                  <c:v>-110.328402366864</c:v>
                </c:pt>
                <c:pt idx="33201">
                  <c:v>-111.091715976331</c:v>
                </c:pt>
                <c:pt idx="33202">
                  <c:v>-111.899408284024</c:v>
                </c:pt>
                <c:pt idx="33203">
                  <c:v>-112.766272189349</c:v>
                </c:pt>
                <c:pt idx="33204">
                  <c:v>-113.683431952663</c:v>
                </c:pt>
                <c:pt idx="33205">
                  <c:v>-114.612426035503</c:v>
                </c:pt>
                <c:pt idx="33206">
                  <c:v>-115.529585798817</c:v>
                </c:pt>
                <c:pt idx="33207">
                  <c:v>-116.48224852071</c:v>
                </c:pt>
                <c:pt idx="33208">
                  <c:v>-117.437869822485</c:v>
                </c:pt>
                <c:pt idx="33209">
                  <c:v>-118.42899408284</c:v>
                </c:pt>
                <c:pt idx="33210">
                  <c:v>-119.461538461538</c:v>
                </c:pt>
                <c:pt idx="33211">
                  <c:v>-120.57100591716</c:v>
                </c:pt>
                <c:pt idx="33212">
                  <c:v>-121.781065088757</c:v>
                </c:pt>
                <c:pt idx="33213">
                  <c:v>-123.032544378698</c:v>
                </c:pt>
                <c:pt idx="33214">
                  <c:v>-124.384615384615</c:v>
                </c:pt>
                <c:pt idx="33215">
                  <c:v>-125.795857988166</c:v>
                </c:pt>
                <c:pt idx="33216">
                  <c:v>-127.239644970414</c:v>
                </c:pt>
                <c:pt idx="33217">
                  <c:v>-128.689349112426</c:v>
                </c:pt>
                <c:pt idx="33218">
                  <c:v>-130.127218934911</c:v>
                </c:pt>
                <c:pt idx="33219">
                  <c:v>-131.612426035503</c:v>
                </c:pt>
                <c:pt idx="33220">
                  <c:v>-133.121301775148</c:v>
                </c:pt>
                <c:pt idx="33221">
                  <c:v>-134.64201183432</c:v>
                </c:pt>
                <c:pt idx="33222">
                  <c:v>-136.10650887574</c:v>
                </c:pt>
                <c:pt idx="33223">
                  <c:v>-137.53550295858</c:v>
                </c:pt>
                <c:pt idx="33224">
                  <c:v>-138.887573964497</c:v>
                </c:pt>
                <c:pt idx="33225">
                  <c:v>-140.153846153846</c:v>
                </c:pt>
                <c:pt idx="33226">
                  <c:v>-141.378698224852</c:v>
                </c:pt>
                <c:pt idx="33227">
                  <c:v>-142.550295857988</c:v>
                </c:pt>
                <c:pt idx="33228">
                  <c:v>-143.639053254438</c:v>
                </c:pt>
                <c:pt idx="33229">
                  <c:v>-144.62426035503</c:v>
                </c:pt>
                <c:pt idx="33230">
                  <c:v>-145.526627218935</c:v>
                </c:pt>
                <c:pt idx="33231">
                  <c:v>-146.366863905325</c:v>
                </c:pt>
                <c:pt idx="33232">
                  <c:v>-147.136094674556</c:v>
                </c:pt>
                <c:pt idx="33233">
                  <c:v>-147.784023668639</c:v>
                </c:pt>
                <c:pt idx="33234">
                  <c:v>-148.360946745562</c:v>
                </c:pt>
                <c:pt idx="33235">
                  <c:v>-148.85798816568</c:v>
                </c:pt>
                <c:pt idx="33236">
                  <c:v>-149.233727810651</c:v>
                </c:pt>
                <c:pt idx="33237">
                  <c:v>-149.476331360947</c:v>
                </c:pt>
                <c:pt idx="33238">
                  <c:v>-149.594674556213</c:v>
                </c:pt>
                <c:pt idx="33239">
                  <c:v>-149.609467455621</c:v>
                </c:pt>
                <c:pt idx="33240">
                  <c:v>-149.514792899408</c:v>
                </c:pt>
                <c:pt idx="33241">
                  <c:v>-149.292899408284</c:v>
                </c:pt>
                <c:pt idx="33242">
                  <c:v>-148.970414201183</c:v>
                </c:pt>
                <c:pt idx="33243">
                  <c:v>-148.550295857988</c:v>
                </c:pt>
                <c:pt idx="33244">
                  <c:v>-148.03550295858</c:v>
                </c:pt>
                <c:pt idx="33245">
                  <c:v>-147.372781065089</c:v>
                </c:pt>
                <c:pt idx="33246">
                  <c:v>-146.633136094675</c:v>
                </c:pt>
                <c:pt idx="33247">
                  <c:v>-145.786982248521</c:v>
                </c:pt>
                <c:pt idx="33248">
                  <c:v>-144.860946745562</c:v>
                </c:pt>
                <c:pt idx="33249">
                  <c:v>-143.85798816568</c:v>
                </c:pt>
                <c:pt idx="33250">
                  <c:v>-142.804733727811</c:v>
                </c:pt>
                <c:pt idx="33251">
                  <c:v>-141.698224852071</c:v>
                </c:pt>
                <c:pt idx="33252">
                  <c:v>-140.508875739645</c:v>
                </c:pt>
                <c:pt idx="33253">
                  <c:v>-139.218934911243</c:v>
                </c:pt>
                <c:pt idx="33254">
                  <c:v>-137.905325443787</c:v>
                </c:pt>
                <c:pt idx="33255">
                  <c:v>-136.532544378698</c:v>
                </c:pt>
                <c:pt idx="33256">
                  <c:v>-135.097633136095</c:v>
                </c:pt>
                <c:pt idx="33257">
                  <c:v>-133.615384615385</c:v>
                </c:pt>
                <c:pt idx="33258">
                  <c:v>-132.115384615385</c:v>
                </c:pt>
                <c:pt idx="33259">
                  <c:v>-130.57100591716</c:v>
                </c:pt>
                <c:pt idx="33260">
                  <c:v>-128.997041420118</c:v>
                </c:pt>
                <c:pt idx="33261">
                  <c:v>-127.408284023669</c:v>
                </c:pt>
                <c:pt idx="33262">
                  <c:v>-125.822485207101</c:v>
                </c:pt>
                <c:pt idx="33263">
                  <c:v>-124.207100591716</c:v>
                </c:pt>
                <c:pt idx="33264">
                  <c:v>-122.57100591716</c:v>
                </c:pt>
                <c:pt idx="33265">
                  <c:v>-120.905325443787</c:v>
                </c:pt>
                <c:pt idx="33266">
                  <c:v>-119.233727810651</c:v>
                </c:pt>
                <c:pt idx="33267">
                  <c:v>-117.568047337278</c:v>
                </c:pt>
                <c:pt idx="33268">
                  <c:v>-115.899408284024</c:v>
                </c:pt>
                <c:pt idx="33269">
                  <c:v>-114.266272189349</c:v>
                </c:pt>
                <c:pt idx="33270">
                  <c:v>-112.64201183432</c:v>
                </c:pt>
                <c:pt idx="33271">
                  <c:v>-111.038461538462</c:v>
                </c:pt>
                <c:pt idx="33272">
                  <c:v>-109.426035502959</c:v>
                </c:pt>
                <c:pt idx="33273">
                  <c:v>-107.798816568047</c:v>
                </c:pt>
                <c:pt idx="33274">
                  <c:v>-106.14201183432</c:v>
                </c:pt>
                <c:pt idx="33275">
                  <c:v>-104.494082840237</c:v>
                </c:pt>
                <c:pt idx="33276">
                  <c:v>-102.872781065089</c:v>
                </c:pt>
                <c:pt idx="33277">
                  <c:v>-101.316568047337</c:v>
                </c:pt>
                <c:pt idx="33278">
                  <c:v>-99.8254437869823</c:v>
                </c:pt>
                <c:pt idx="33279">
                  <c:v>-98.4230769230769</c:v>
                </c:pt>
                <c:pt idx="33280">
                  <c:v>-97.0355029585799</c:v>
                </c:pt>
                <c:pt idx="33281">
                  <c:v>-95.7307692307693</c:v>
                </c:pt>
                <c:pt idx="33282">
                  <c:v>-94.4852071005917</c:v>
                </c:pt>
                <c:pt idx="33283">
                  <c:v>-93.3224852071006</c:v>
                </c:pt>
                <c:pt idx="33284">
                  <c:v>-92.2337278106509</c:v>
                </c:pt>
                <c:pt idx="33285">
                  <c:v>-91.2426035502958</c:v>
                </c:pt>
                <c:pt idx="33286">
                  <c:v>-90.3668639053254</c:v>
                </c:pt>
                <c:pt idx="33287">
                  <c:v>-89.5739644970414</c:v>
                </c:pt>
                <c:pt idx="33288">
                  <c:v>-88.8491124260355</c:v>
                </c:pt>
                <c:pt idx="33289">
                  <c:v>-88.2248520710059</c:v>
                </c:pt>
                <c:pt idx="33290">
                  <c:v>-87.6508875739645</c:v>
                </c:pt>
                <c:pt idx="33291">
                  <c:v>-87.1627218934911</c:v>
                </c:pt>
                <c:pt idx="33292">
                  <c:v>-86.7426035502959</c:v>
                </c:pt>
                <c:pt idx="33293">
                  <c:v>-86.4171597633136</c:v>
                </c:pt>
                <c:pt idx="33294">
                  <c:v>-86.1863905325444</c:v>
                </c:pt>
                <c:pt idx="33295">
                  <c:v>-86.0118343195266</c:v>
                </c:pt>
                <c:pt idx="33296">
                  <c:v>-85.9526627218935</c:v>
                </c:pt>
                <c:pt idx="33297">
                  <c:v>-85.9763313609468</c:v>
                </c:pt>
                <c:pt idx="33298">
                  <c:v>-86.0739644970414</c:v>
                </c:pt>
                <c:pt idx="33299">
                  <c:v>-86.2633136094675</c:v>
                </c:pt>
                <c:pt idx="33300">
                  <c:v>-86.594674556213</c:v>
                </c:pt>
                <c:pt idx="33301">
                  <c:v>-87.0236686390532</c:v>
                </c:pt>
                <c:pt idx="33302">
                  <c:v>-87.5414201183432</c:v>
                </c:pt>
                <c:pt idx="33303">
                  <c:v>-88.1183431952663</c:v>
                </c:pt>
                <c:pt idx="33304">
                  <c:v>-88.7159763313609</c:v>
                </c:pt>
                <c:pt idx="33305">
                  <c:v>-89.3402366863905</c:v>
                </c:pt>
                <c:pt idx="33306">
                  <c:v>-89.9792899408284</c:v>
                </c:pt>
                <c:pt idx="33307">
                  <c:v>-90.6360946745562</c:v>
                </c:pt>
                <c:pt idx="33308">
                  <c:v>-91.3461538461538</c:v>
                </c:pt>
                <c:pt idx="33309">
                  <c:v>-92.0295857988166</c:v>
                </c:pt>
                <c:pt idx="33310">
                  <c:v>-92.7130177514793</c:v>
                </c:pt>
                <c:pt idx="33311">
                  <c:v>-93.4201183431953</c:v>
                </c:pt>
                <c:pt idx="33312">
                  <c:v>-94.112426035503</c:v>
                </c:pt>
                <c:pt idx="33313">
                  <c:v>-94.7869822485207</c:v>
                </c:pt>
                <c:pt idx="33314">
                  <c:v>-95.4881656804734</c:v>
                </c:pt>
                <c:pt idx="33315">
                  <c:v>-96.189349112426</c:v>
                </c:pt>
                <c:pt idx="33316">
                  <c:v>-96.9349112426035</c:v>
                </c:pt>
                <c:pt idx="33317">
                  <c:v>-97.6952662721893</c:v>
                </c:pt>
                <c:pt idx="33318">
                  <c:v>-98.4556213017751</c:v>
                </c:pt>
                <c:pt idx="33319">
                  <c:v>-99.2218934911243</c:v>
                </c:pt>
                <c:pt idx="33320">
                  <c:v>-99.9733727810651</c:v>
                </c:pt>
                <c:pt idx="33321">
                  <c:v>-100.730769230769</c:v>
                </c:pt>
                <c:pt idx="33322">
                  <c:v>-101.473372781065</c:v>
                </c:pt>
                <c:pt idx="33323">
                  <c:v>-102.242603550296</c:v>
                </c:pt>
                <c:pt idx="33324">
                  <c:v>-103.032544378698</c:v>
                </c:pt>
                <c:pt idx="33325">
                  <c:v>-103.822485207101</c:v>
                </c:pt>
                <c:pt idx="33326">
                  <c:v>-104.58875739645</c:v>
                </c:pt>
                <c:pt idx="33327">
                  <c:v>-105.322485207101</c:v>
                </c:pt>
                <c:pt idx="33328">
                  <c:v>-106.041420118343</c:v>
                </c:pt>
                <c:pt idx="33329">
                  <c:v>-106.760355029586</c:v>
                </c:pt>
                <c:pt idx="33330">
                  <c:v>-107.544378698225</c:v>
                </c:pt>
                <c:pt idx="33331">
                  <c:v>-108.372781065089</c:v>
                </c:pt>
                <c:pt idx="33332">
                  <c:v>-109.266272189349</c:v>
                </c:pt>
                <c:pt idx="33333">
                  <c:v>-110.189349112426</c:v>
                </c:pt>
                <c:pt idx="33334">
                  <c:v>-111.118343195266</c:v>
                </c:pt>
                <c:pt idx="33335">
                  <c:v>-112.073964497041</c:v>
                </c:pt>
                <c:pt idx="33336">
                  <c:v>-113.05325443787</c:v>
                </c:pt>
                <c:pt idx="33337">
                  <c:v>-114.026627218935</c:v>
                </c:pt>
                <c:pt idx="33338">
                  <c:v>-114.991124260355</c:v>
                </c:pt>
                <c:pt idx="33339">
                  <c:v>-115.985207100592</c:v>
                </c:pt>
                <c:pt idx="33340">
                  <c:v>-116.988165680473</c:v>
                </c:pt>
                <c:pt idx="33341">
                  <c:v>-117.985207100592</c:v>
                </c:pt>
                <c:pt idx="33342">
                  <c:v>-118.931952662722</c:v>
                </c:pt>
                <c:pt idx="33343">
                  <c:v>-119.849112426036</c:v>
                </c:pt>
                <c:pt idx="33344">
                  <c:v>-120.727810650888</c:v>
                </c:pt>
                <c:pt idx="33345">
                  <c:v>-121.585798816568</c:v>
                </c:pt>
                <c:pt idx="33346">
                  <c:v>-122.434911242604</c:v>
                </c:pt>
                <c:pt idx="33347">
                  <c:v>-123.275147928994</c:v>
                </c:pt>
                <c:pt idx="33348">
                  <c:v>-124.073964497041</c:v>
                </c:pt>
                <c:pt idx="33349">
                  <c:v>-124.784023668639</c:v>
                </c:pt>
                <c:pt idx="33350">
                  <c:v>-125.423076923077</c:v>
                </c:pt>
                <c:pt idx="33351">
                  <c:v>-126.044378698225</c:v>
                </c:pt>
                <c:pt idx="33352">
                  <c:v>-126.621301775148</c:v>
                </c:pt>
                <c:pt idx="33353">
                  <c:v>-127.147928994083</c:v>
                </c:pt>
                <c:pt idx="33354">
                  <c:v>-127.668639053254</c:v>
                </c:pt>
                <c:pt idx="33355">
                  <c:v>-128.165680473373</c:v>
                </c:pt>
                <c:pt idx="33356">
                  <c:v>-128.579881656805</c:v>
                </c:pt>
                <c:pt idx="33357">
                  <c:v>-128.958579881657</c:v>
                </c:pt>
                <c:pt idx="33358">
                  <c:v>-129.257396449704</c:v>
                </c:pt>
                <c:pt idx="33359">
                  <c:v>-129.508875739645</c:v>
                </c:pt>
                <c:pt idx="33360">
                  <c:v>-129.695266272189</c:v>
                </c:pt>
                <c:pt idx="33361">
                  <c:v>-129.881656804734</c:v>
                </c:pt>
                <c:pt idx="33362">
                  <c:v>-130.068047337278</c:v>
                </c:pt>
                <c:pt idx="33363">
                  <c:v>-130.269230769231</c:v>
                </c:pt>
                <c:pt idx="33364">
                  <c:v>-130.467455621302</c:v>
                </c:pt>
                <c:pt idx="33365">
                  <c:v>-130.647928994083</c:v>
                </c:pt>
                <c:pt idx="33366">
                  <c:v>-130.834319526627</c:v>
                </c:pt>
                <c:pt idx="33367">
                  <c:v>-131.002958579882</c:v>
                </c:pt>
                <c:pt idx="33368">
                  <c:v>-131.183431952663</c:v>
                </c:pt>
                <c:pt idx="33369">
                  <c:v>-131.372781065089</c:v>
                </c:pt>
                <c:pt idx="33370">
                  <c:v>-131.568047337278</c:v>
                </c:pt>
                <c:pt idx="33371">
                  <c:v>-131.748520710059</c:v>
                </c:pt>
                <c:pt idx="33372">
                  <c:v>-131.902366863905</c:v>
                </c:pt>
                <c:pt idx="33373">
                  <c:v>-132.05325443787</c:v>
                </c:pt>
                <c:pt idx="33374">
                  <c:v>-132.204142011834</c:v>
                </c:pt>
                <c:pt idx="33375">
                  <c:v>-132.366863905325</c:v>
                </c:pt>
                <c:pt idx="33376">
                  <c:v>-132.529585798817</c:v>
                </c:pt>
                <c:pt idx="33377">
                  <c:v>-132.665680473373</c:v>
                </c:pt>
                <c:pt idx="33378">
                  <c:v>-132.778106508876</c:v>
                </c:pt>
                <c:pt idx="33379">
                  <c:v>-132.881656804734</c:v>
                </c:pt>
                <c:pt idx="33380">
                  <c:v>-132.923076923077</c:v>
                </c:pt>
                <c:pt idx="33381">
                  <c:v>-132.943786982249</c:v>
                </c:pt>
                <c:pt idx="33382">
                  <c:v>-132.967455621302</c:v>
                </c:pt>
                <c:pt idx="33383">
                  <c:v>-132.952662721893</c:v>
                </c:pt>
                <c:pt idx="33384">
                  <c:v>-132.934911242604</c:v>
                </c:pt>
                <c:pt idx="33385">
                  <c:v>-132.899408284024</c:v>
                </c:pt>
                <c:pt idx="33386">
                  <c:v>-132.831360946746</c:v>
                </c:pt>
                <c:pt idx="33387">
                  <c:v>-132.689349112426</c:v>
                </c:pt>
                <c:pt idx="33388">
                  <c:v>-132.473372781065</c:v>
                </c:pt>
                <c:pt idx="33389">
                  <c:v>-132.189349112426</c:v>
                </c:pt>
                <c:pt idx="33390">
                  <c:v>-131.834319526627</c:v>
                </c:pt>
                <c:pt idx="33391">
                  <c:v>-131.399408284024</c:v>
                </c:pt>
                <c:pt idx="33392">
                  <c:v>-130.863905325444</c:v>
                </c:pt>
                <c:pt idx="33393">
                  <c:v>-130.278106508876</c:v>
                </c:pt>
                <c:pt idx="33394">
                  <c:v>-129.633136094675</c:v>
                </c:pt>
                <c:pt idx="33395">
                  <c:v>-128.920118343195</c:v>
                </c:pt>
                <c:pt idx="33396">
                  <c:v>-128.162721893491</c:v>
                </c:pt>
                <c:pt idx="33397">
                  <c:v>-127.366863905325</c:v>
                </c:pt>
                <c:pt idx="33398">
                  <c:v>-126.51775147929</c:v>
                </c:pt>
                <c:pt idx="33399">
                  <c:v>-125.612426035503</c:v>
                </c:pt>
                <c:pt idx="33400">
                  <c:v>-124.662721893491</c:v>
                </c:pt>
                <c:pt idx="33401">
                  <c:v>-123.698224852071</c:v>
                </c:pt>
                <c:pt idx="33402">
                  <c:v>-122.704142011834</c:v>
                </c:pt>
                <c:pt idx="33403">
                  <c:v>-121.692307692308</c:v>
                </c:pt>
                <c:pt idx="33404">
                  <c:v>-120.704142011834</c:v>
                </c:pt>
                <c:pt idx="33405">
                  <c:v>-119.721893491124</c:v>
                </c:pt>
                <c:pt idx="33406">
                  <c:v>-118.739644970414</c:v>
                </c:pt>
                <c:pt idx="33407">
                  <c:v>-117.718934911243</c:v>
                </c:pt>
                <c:pt idx="33408">
                  <c:v>-116.695266272189</c:v>
                </c:pt>
                <c:pt idx="33409">
                  <c:v>-115.653846153846</c:v>
                </c:pt>
                <c:pt idx="33410">
                  <c:v>-114.603550295858</c:v>
                </c:pt>
                <c:pt idx="33411">
                  <c:v>-113.562130177515</c:v>
                </c:pt>
                <c:pt idx="33412">
                  <c:v>-112.532544378698</c:v>
                </c:pt>
                <c:pt idx="33413">
                  <c:v>-111.511834319527</c:v>
                </c:pt>
                <c:pt idx="33414">
                  <c:v>-110.470414201183</c:v>
                </c:pt>
                <c:pt idx="33415">
                  <c:v>-109.426035502959</c:v>
                </c:pt>
                <c:pt idx="33416">
                  <c:v>-108.396449704142</c:v>
                </c:pt>
                <c:pt idx="33417">
                  <c:v>-107.363905325444</c:v>
                </c:pt>
                <c:pt idx="33418">
                  <c:v>-106.352071005917</c:v>
                </c:pt>
                <c:pt idx="33419">
                  <c:v>-105.35798816568</c:v>
                </c:pt>
                <c:pt idx="33420">
                  <c:v>-104.381656804734</c:v>
                </c:pt>
                <c:pt idx="33421">
                  <c:v>-103.399408284024</c:v>
                </c:pt>
                <c:pt idx="33422">
                  <c:v>-102.443786982249</c:v>
                </c:pt>
                <c:pt idx="33423">
                  <c:v>-101.488165680473</c:v>
                </c:pt>
                <c:pt idx="33424">
                  <c:v>-100.556213017751</c:v>
                </c:pt>
                <c:pt idx="33425">
                  <c:v>-99.6656804733728</c:v>
                </c:pt>
                <c:pt idx="33426">
                  <c:v>-98.8372781065089</c:v>
                </c:pt>
                <c:pt idx="33427">
                  <c:v>-98.0473372781065</c:v>
                </c:pt>
                <c:pt idx="33428">
                  <c:v>-97.292899408284</c:v>
                </c:pt>
                <c:pt idx="33429">
                  <c:v>-96.5769230769231</c:v>
                </c:pt>
                <c:pt idx="33430">
                  <c:v>-95.8668639053255</c:v>
                </c:pt>
                <c:pt idx="33431">
                  <c:v>-95.1538461538462</c:v>
                </c:pt>
                <c:pt idx="33432">
                  <c:v>-94.4437869822485</c:v>
                </c:pt>
                <c:pt idx="33433">
                  <c:v>-93.7751479289941</c:v>
                </c:pt>
                <c:pt idx="33434">
                  <c:v>-93.1272189349112</c:v>
                </c:pt>
                <c:pt idx="33435">
                  <c:v>-92.51775147929</c:v>
                </c:pt>
                <c:pt idx="33436">
                  <c:v>-91.9733727810651</c:v>
                </c:pt>
                <c:pt idx="33437">
                  <c:v>-91.4704142011835</c:v>
                </c:pt>
                <c:pt idx="33438">
                  <c:v>-91.0059171597633</c:v>
                </c:pt>
                <c:pt idx="33439">
                  <c:v>-90.594674556213</c:v>
                </c:pt>
                <c:pt idx="33440">
                  <c:v>-90.2692307692308</c:v>
                </c:pt>
                <c:pt idx="33441">
                  <c:v>-90.008875739645</c:v>
                </c:pt>
                <c:pt idx="33442">
                  <c:v>-89.8076923076923</c:v>
                </c:pt>
                <c:pt idx="33443">
                  <c:v>-89.6923076923077</c:v>
                </c:pt>
                <c:pt idx="33444">
                  <c:v>-89.6627218934911</c:v>
                </c:pt>
                <c:pt idx="33445">
                  <c:v>-89.7100591715977</c:v>
                </c:pt>
                <c:pt idx="33446">
                  <c:v>-89.8165680473373</c:v>
                </c:pt>
                <c:pt idx="33447">
                  <c:v>-90.0236686390533</c:v>
                </c:pt>
                <c:pt idx="33448">
                  <c:v>-90.2869822485207</c:v>
                </c:pt>
                <c:pt idx="33449">
                  <c:v>-90.6242603550296</c:v>
                </c:pt>
                <c:pt idx="33450">
                  <c:v>-91.0591715976332</c:v>
                </c:pt>
                <c:pt idx="33451">
                  <c:v>-91.5710059171598</c:v>
                </c:pt>
                <c:pt idx="33452">
                  <c:v>-92.1272189349113</c:v>
                </c:pt>
                <c:pt idx="33453">
                  <c:v>-92.7455621301775</c:v>
                </c:pt>
                <c:pt idx="33454">
                  <c:v>-93.4467455621302</c:v>
                </c:pt>
                <c:pt idx="33455">
                  <c:v>-94.2278106508876</c:v>
                </c:pt>
                <c:pt idx="33456">
                  <c:v>-95.1183431952663</c:v>
                </c:pt>
                <c:pt idx="33457">
                  <c:v>-96.1390532544379</c:v>
                </c:pt>
                <c:pt idx="33458">
                  <c:v>-97.2781065088758</c:v>
                </c:pt>
                <c:pt idx="33459">
                  <c:v>-98.5029585798817</c:v>
                </c:pt>
                <c:pt idx="33460">
                  <c:v>-99.7810650887574</c:v>
                </c:pt>
                <c:pt idx="33461">
                  <c:v>-101.118343195266</c:v>
                </c:pt>
                <c:pt idx="33462">
                  <c:v>-102.449704142012</c:v>
                </c:pt>
                <c:pt idx="33463">
                  <c:v>-103.778106508876</c:v>
                </c:pt>
                <c:pt idx="33464">
                  <c:v>-105.156804733728</c:v>
                </c:pt>
                <c:pt idx="33465">
                  <c:v>-106.55325443787</c:v>
                </c:pt>
                <c:pt idx="33466">
                  <c:v>-107.931952662722</c:v>
                </c:pt>
                <c:pt idx="33467">
                  <c:v>-109.304733727811</c:v>
                </c:pt>
                <c:pt idx="33468">
                  <c:v>-110.704142011834</c:v>
                </c:pt>
                <c:pt idx="33469">
                  <c:v>-112.07100591716</c:v>
                </c:pt>
                <c:pt idx="33470">
                  <c:v>-113.384615384615</c:v>
                </c:pt>
                <c:pt idx="33471">
                  <c:v>-114.65976331361</c:v>
                </c:pt>
                <c:pt idx="33472">
                  <c:v>-115.961538461538</c:v>
                </c:pt>
                <c:pt idx="33473">
                  <c:v>-117.257396449704</c:v>
                </c:pt>
                <c:pt idx="33474">
                  <c:v>-118.53550295858</c:v>
                </c:pt>
                <c:pt idx="33475">
                  <c:v>-119.792899408284</c:v>
                </c:pt>
                <c:pt idx="33476">
                  <c:v>-121.008875739645</c:v>
                </c:pt>
                <c:pt idx="33477">
                  <c:v>-122.121301775148</c:v>
                </c:pt>
                <c:pt idx="33478">
                  <c:v>-123.159763313609</c:v>
                </c:pt>
                <c:pt idx="33479">
                  <c:v>-124.100591715976</c:v>
                </c:pt>
                <c:pt idx="33480">
                  <c:v>-124.952662721894</c:v>
                </c:pt>
                <c:pt idx="33481">
                  <c:v>-125.659763313609</c:v>
                </c:pt>
                <c:pt idx="33482">
                  <c:v>-126.233727810651</c:v>
                </c:pt>
                <c:pt idx="33483">
                  <c:v>-126.662721893491</c:v>
                </c:pt>
                <c:pt idx="33484">
                  <c:v>-126.997041420118</c:v>
                </c:pt>
                <c:pt idx="33485">
                  <c:v>-127.198224852071</c:v>
                </c:pt>
                <c:pt idx="33486">
                  <c:v>-127.316568047337</c:v>
                </c:pt>
                <c:pt idx="33487">
                  <c:v>-127.378698224852</c:v>
                </c:pt>
                <c:pt idx="33488">
                  <c:v>-127.443786982249</c:v>
                </c:pt>
                <c:pt idx="33489">
                  <c:v>-127.479289940828</c:v>
                </c:pt>
                <c:pt idx="33490">
                  <c:v>-127.479289940828</c:v>
                </c:pt>
                <c:pt idx="33491">
                  <c:v>-127.470414201183</c:v>
                </c:pt>
                <c:pt idx="33492">
                  <c:v>-127.494082840237</c:v>
                </c:pt>
                <c:pt idx="33493">
                  <c:v>-127.48224852071</c:v>
                </c:pt>
                <c:pt idx="33494">
                  <c:v>-127.414201183432</c:v>
                </c:pt>
                <c:pt idx="33495">
                  <c:v>-127.340236686391</c:v>
                </c:pt>
                <c:pt idx="33496">
                  <c:v>-127.263313609467</c:v>
                </c:pt>
                <c:pt idx="33497">
                  <c:v>-127.10650887574</c:v>
                </c:pt>
                <c:pt idx="33498">
                  <c:v>-126.849112426036</c:v>
                </c:pt>
                <c:pt idx="33499">
                  <c:v>-126.526627218935</c:v>
                </c:pt>
                <c:pt idx="33500">
                  <c:v>-126.147928994083</c:v>
                </c:pt>
                <c:pt idx="33501">
                  <c:v>-125.701183431953</c:v>
                </c:pt>
                <c:pt idx="33502">
                  <c:v>-125.198224852071</c:v>
                </c:pt>
                <c:pt idx="33503">
                  <c:v>-124.686390532544</c:v>
                </c:pt>
                <c:pt idx="33504">
                  <c:v>-124.147928994083</c:v>
                </c:pt>
                <c:pt idx="33505">
                  <c:v>-123.60650887574</c:v>
                </c:pt>
                <c:pt idx="33506">
                  <c:v>-123.05325443787</c:v>
                </c:pt>
                <c:pt idx="33507">
                  <c:v>-122.556213017751</c:v>
                </c:pt>
                <c:pt idx="33508">
                  <c:v>-122.115384615385</c:v>
                </c:pt>
                <c:pt idx="33509">
                  <c:v>-121.733727810651</c:v>
                </c:pt>
                <c:pt idx="33510">
                  <c:v>-121.360946745562</c:v>
                </c:pt>
                <c:pt idx="33511">
                  <c:v>-121.05325443787</c:v>
                </c:pt>
                <c:pt idx="33512">
                  <c:v>-120.748520710059</c:v>
                </c:pt>
                <c:pt idx="33513">
                  <c:v>-120.434911242604</c:v>
                </c:pt>
                <c:pt idx="33514">
                  <c:v>-120.091715976331</c:v>
                </c:pt>
                <c:pt idx="33515">
                  <c:v>-119.760355029586</c:v>
                </c:pt>
                <c:pt idx="33516">
                  <c:v>-119.414201183432</c:v>
                </c:pt>
                <c:pt idx="33517">
                  <c:v>-119.065088757396</c:v>
                </c:pt>
                <c:pt idx="33518">
                  <c:v>-118.683431952663</c:v>
                </c:pt>
                <c:pt idx="33519">
                  <c:v>-118.325443786982</c:v>
                </c:pt>
                <c:pt idx="33520">
                  <c:v>-117.994082840237</c:v>
                </c:pt>
                <c:pt idx="33521">
                  <c:v>-117.644970414201</c:v>
                </c:pt>
                <c:pt idx="33522">
                  <c:v>-117.295857988166</c:v>
                </c:pt>
                <c:pt idx="33523">
                  <c:v>-117.038461538462</c:v>
                </c:pt>
                <c:pt idx="33524">
                  <c:v>-116.801775147929</c:v>
                </c:pt>
                <c:pt idx="33525">
                  <c:v>-116.57100591716</c:v>
                </c:pt>
                <c:pt idx="33526">
                  <c:v>-116.340236686391</c:v>
                </c:pt>
                <c:pt idx="33527">
                  <c:v>-116.10650887574</c:v>
                </c:pt>
                <c:pt idx="33528">
                  <c:v>-115.860946745562</c:v>
                </c:pt>
                <c:pt idx="33529">
                  <c:v>-115.594674556213</c:v>
                </c:pt>
                <c:pt idx="33530">
                  <c:v>-115.307692307692</c:v>
                </c:pt>
                <c:pt idx="33531">
                  <c:v>-114.985207100592</c:v>
                </c:pt>
                <c:pt idx="33532">
                  <c:v>-114.630177514793</c:v>
                </c:pt>
                <c:pt idx="33533">
                  <c:v>-114.201183431953</c:v>
                </c:pt>
                <c:pt idx="33534">
                  <c:v>-113.677514792899</c:v>
                </c:pt>
                <c:pt idx="33535">
                  <c:v>-113.062130177515</c:v>
                </c:pt>
                <c:pt idx="33536">
                  <c:v>-112.360946745562</c:v>
                </c:pt>
                <c:pt idx="33537">
                  <c:v>-111.58875739645</c:v>
                </c:pt>
                <c:pt idx="33538">
                  <c:v>-110.781065088757</c:v>
                </c:pt>
                <c:pt idx="33539">
                  <c:v>-109.89349112426</c:v>
                </c:pt>
                <c:pt idx="33540">
                  <c:v>-108.92899408284</c:v>
                </c:pt>
                <c:pt idx="33541">
                  <c:v>-107.89349112426</c:v>
                </c:pt>
                <c:pt idx="33542">
                  <c:v>-106.798816568047</c:v>
                </c:pt>
                <c:pt idx="33543">
                  <c:v>-105.612426035503</c:v>
                </c:pt>
                <c:pt idx="33544">
                  <c:v>-104.346153846154</c:v>
                </c:pt>
                <c:pt idx="33545">
                  <c:v>-103.01775147929</c:v>
                </c:pt>
                <c:pt idx="33546">
                  <c:v>-101.603550295858</c:v>
                </c:pt>
                <c:pt idx="33547">
                  <c:v>-100.136094674556</c:v>
                </c:pt>
                <c:pt idx="33548">
                  <c:v>-98.5887573964497</c:v>
                </c:pt>
                <c:pt idx="33549">
                  <c:v>-96.9556213017752</c:v>
                </c:pt>
                <c:pt idx="33550">
                  <c:v>-95.2781065088758</c:v>
                </c:pt>
                <c:pt idx="33551">
                  <c:v>-93.5473372781065</c:v>
                </c:pt>
                <c:pt idx="33552">
                  <c:v>-91.7899408284024</c:v>
                </c:pt>
                <c:pt idx="33553">
                  <c:v>-90.0562130177515</c:v>
                </c:pt>
                <c:pt idx="33554">
                  <c:v>-88.3284023668639</c:v>
                </c:pt>
                <c:pt idx="33555">
                  <c:v>-86.6183431952663</c:v>
                </c:pt>
                <c:pt idx="33556">
                  <c:v>-84.9408284023669</c:v>
                </c:pt>
                <c:pt idx="33557">
                  <c:v>-83.3136094674556</c:v>
                </c:pt>
                <c:pt idx="33558">
                  <c:v>-81.7218934911243</c:v>
                </c:pt>
                <c:pt idx="33559">
                  <c:v>-80.1952662721894</c:v>
                </c:pt>
                <c:pt idx="33560">
                  <c:v>-78.7248520710059</c:v>
                </c:pt>
                <c:pt idx="33561">
                  <c:v>-77.3491124260355</c:v>
                </c:pt>
                <c:pt idx="33562">
                  <c:v>-76.0473372781065</c:v>
                </c:pt>
                <c:pt idx="33563">
                  <c:v>-74.7899408284024</c:v>
                </c:pt>
                <c:pt idx="33564">
                  <c:v>-73.5769230769231</c:v>
                </c:pt>
                <c:pt idx="33565">
                  <c:v>-72.4615384615385</c:v>
                </c:pt>
                <c:pt idx="33566">
                  <c:v>-71.405325443787</c:v>
                </c:pt>
                <c:pt idx="33567">
                  <c:v>-70.4112426035503</c:v>
                </c:pt>
                <c:pt idx="33568">
                  <c:v>-69.4792899408284</c:v>
                </c:pt>
                <c:pt idx="33569">
                  <c:v>-68.6272189349113</c:v>
                </c:pt>
                <c:pt idx="33570">
                  <c:v>-67.8343195266272</c:v>
                </c:pt>
                <c:pt idx="33571">
                  <c:v>-67.0710059171598</c:v>
                </c:pt>
                <c:pt idx="33572">
                  <c:v>-66.3846153846154</c:v>
                </c:pt>
                <c:pt idx="33573">
                  <c:v>-65.801775147929</c:v>
                </c:pt>
                <c:pt idx="33574">
                  <c:v>-65.3165680473373</c:v>
                </c:pt>
                <c:pt idx="33575">
                  <c:v>-64.9408284023669</c:v>
                </c:pt>
                <c:pt idx="33576">
                  <c:v>-64.6715976331361</c:v>
                </c:pt>
                <c:pt idx="33577">
                  <c:v>-64.5236686390533</c:v>
                </c:pt>
                <c:pt idx="33578">
                  <c:v>-64.4674556213018</c:v>
                </c:pt>
                <c:pt idx="33579">
                  <c:v>-64.5147928994083</c:v>
                </c:pt>
                <c:pt idx="33580">
                  <c:v>-64.6508875739645</c:v>
                </c:pt>
                <c:pt idx="33581">
                  <c:v>-64.8816568047337</c:v>
                </c:pt>
                <c:pt idx="33582">
                  <c:v>-65.198224852071</c:v>
                </c:pt>
                <c:pt idx="33583">
                  <c:v>-65.5680473372781</c:v>
                </c:pt>
                <c:pt idx="33584">
                  <c:v>-66.0502958579882</c:v>
                </c:pt>
                <c:pt idx="33585">
                  <c:v>-66.6094674556213</c:v>
                </c:pt>
                <c:pt idx="33586">
                  <c:v>-67.2603550295858</c:v>
                </c:pt>
                <c:pt idx="33587">
                  <c:v>-67.9615384615385</c:v>
                </c:pt>
                <c:pt idx="33588">
                  <c:v>-68.715976331361</c:v>
                </c:pt>
                <c:pt idx="33589">
                  <c:v>-69.5562130177515</c:v>
                </c:pt>
                <c:pt idx="33590">
                  <c:v>-70.4792899408284</c:v>
                </c:pt>
                <c:pt idx="33591">
                  <c:v>-71.4940828402367</c:v>
                </c:pt>
                <c:pt idx="33592">
                  <c:v>-72.5976331360947</c:v>
                </c:pt>
                <c:pt idx="33593">
                  <c:v>-73.7603550295858</c:v>
                </c:pt>
                <c:pt idx="33594">
                  <c:v>-74.9704142011834</c:v>
                </c:pt>
                <c:pt idx="33595">
                  <c:v>-76.2278106508876</c:v>
                </c:pt>
                <c:pt idx="33596">
                  <c:v>-77.5680473372781</c:v>
                </c:pt>
                <c:pt idx="33597">
                  <c:v>-78.9615384615385</c:v>
                </c:pt>
                <c:pt idx="33598">
                  <c:v>-80.396449704142</c:v>
                </c:pt>
                <c:pt idx="33599">
                  <c:v>-81.8313609467456</c:v>
                </c:pt>
                <c:pt idx="33600">
                  <c:v>-83.2840236686391</c:v>
                </c:pt>
                <c:pt idx="33601">
                  <c:v>-84.7218934911242</c:v>
                </c:pt>
                <c:pt idx="33602">
                  <c:v>-86.1390532544379</c:v>
                </c:pt>
                <c:pt idx="33603">
                  <c:v>-87.5</c:v>
                </c:pt>
                <c:pt idx="33604">
                  <c:v>-88.8224852071006</c:v>
                </c:pt>
                <c:pt idx="33605">
                  <c:v>-90.0739644970414</c:v>
                </c:pt>
                <c:pt idx="33606">
                  <c:v>-91.301775147929</c:v>
                </c:pt>
                <c:pt idx="33607">
                  <c:v>-92.4763313609468</c:v>
                </c:pt>
                <c:pt idx="33608">
                  <c:v>-93.612426035503</c:v>
                </c:pt>
                <c:pt idx="33609">
                  <c:v>-94.7278106508876</c:v>
                </c:pt>
                <c:pt idx="33610">
                  <c:v>-95.7544378698225</c:v>
                </c:pt>
                <c:pt idx="33611">
                  <c:v>-96.698224852071</c:v>
                </c:pt>
                <c:pt idx="33612">
                  <c:v>-97.5414201183432</c:v>
                </c:pt>
                <c:pt idx="33613">
                  <c:v>-98.3165680473373</c:v>
                </c:pt>
                <c:pt idx="33614">
                  <c:v>-99.0591715976332</c:v>
                </c:pt>
                <c:pt idx="33615">
                  <c:v>-99.7455621301775</c:v>
                </c:pt>
                <c:pt idx="33616">
                  <c:v>-100.417159763314</c:v>
                </c:pt>
                <c:pt idx="33617">
                  <c:v>-101.011834319527</c:v>
                </c:pt>
                <c:pt idx="33618">
                  <c:v>-101.520710059172</c:v>
                </c:pt>
                <c:pt idx="33619">
                  <c:v>-101.967455621302</c:v>
                </c:pt>
                <c:pt idx="33620">
                  <c:v>-102.355029585799</c:v>
                </c:pt>
                <c:pt idx="33621">
                  <c:v>-102.692307692308</c:v>
                </c:pt>
                <c:pt idx="33622">
                  <c:v>-102.98224852071</c:v>
                </c:pt>
                <c:pt idx="33623">
                  <c:v>-103.272189349112</c:v>
                </c:pt>
                <c:pt idx="33624">
                  <c:v>-103.520710059172</c:v>
                </c:pt>
                <c:pt idx="33625">
                  <c:v>-103.760355029586</c:v>
                </c:pt>
                <c:pt idx="33626">
                  <c:v>-103.973372781065</c:v>
                </c:pt>
                <c:pt idx="33627">
                  <c:v>-104.136094674556</c:v>
                </c:pt>
                <c:pt idx="33628">
                  <c:v>-104.266272189349</c:v>
                </c:pt>
                <c:pt idx="33629">
                  <c:v>-104.372781065089</c:v>
                </c:pt>
                <c:pt idx="33630">
                  <c:v>-104.470414201183</c:v>
                </c:pt>
                <c:pt idx="33631">
                  <c:v>-104.565088757396</c:v>
                </c:pt>
                <c:pt idx="33632">
                  <c:v>-104.636094674556</c:v>
                </c:pt>
                <c:pt idx="33633">
                  <c:v>-104.727810650888</c:v>
                </c:pt>
                <c:pt idx="33634">
                  <c:v>-104.792899408284</c:v>
                </c:pt>
                <c:pt idx="33635">
                  <c:v>-104.822485207101</c:v>
                </c:pt>
                <c:pt idx="33636">
                  <c:v>-104.85798816568</c:v>
                </c:pt>
                <c:pt idx="33637">
                  <c:v>-104.94674556213</c:v>
                </c:pt>
                <c:pt idx="33638">
                  <c:v>-105.076923076923</c:v>
                </c:pt>
                <c:pt idx="33639">
                  <c:v>-105.215976331361</c:v>
                </c:pt>
                <c:pt idx="33640">
                  <c:v>-105.369822485207</c:v>
                </c:pt>
                <c:pt idx="33641">
                  <c:v>-105.550295857988</c:v>
                </c:pt>
                <c:pt idx="33642">
                  <c:v>-105.683431952663</c:v>
                </c:pt>
                <c:pt idx="33643">
                  <c:v>-105.786982248521</c:v>
                </c:pt>
                <c:pt idx="33644">
                  <c:v>-105.914201183432</c:v>
                </c:pt>
                <c:pt idx="33645">
                  <c:v>-106.062130177515</c:v>
                </c:pt>
                <c:pt idx="33646">
                  <c:v>-106.233727810651</c:v>
                </c:pt>
                <c:pt idx="33647">
                  <c:v>-106.405325443787</c:v>
                </c:pt>
                <c:pt idx="33648">
                  <c:v>-106.573964497041</c:v>
                </c:pt>
                <c:pt idx="33649">
                  <c:v>-106.718934911243</c:v>
                </c:pt>
                <c:pt idx="33650">
                  <c:v>-106.860946745562</c:v>
                </c:pt>
                <c:pt idx="33651">
                  <c:v>-106.985207100592</c:v>
                </c:pt>
                <c:pt idx="33652">
                  <c:v>-107.10650887574</c:v>
                </c:pt>
                <c:pt idx="33653">
                  <c:v>-107.263313609467</c:v>
                </c:pt>
                <c:pt idx="33654">
                  <c:v>-107.431952662722</c:v>
                </c:pt>
                <c:pt idx="33655">
                  <c:v>-107.668639053254</c:v>
                </c:pt>
                <c:pt idx="33656">
                  <c:v>-107.96449704142</c:v>
                </c:pt>
                <c:pt idx="33657">
                  <c:v>-108.298816568047</c:v>
                </c:pt>
                <c:pt idx="33658">
                  <c:v>-108.636094674556</c:v>
                </c:pt>
                <c:pt idx="33659">
                  <c:v>-108.949704142012</c:v>
                </c:pt>
                <c:pt idx="33660">
                  <c:v>-109.292899408284</c:v>
                </c:pt>
                <c:pt idx="33661">
                  <c:v>-109.668639053254</c:v>
                </c:pt>
                <c:pt idx="33662">
                  <c:v>-110.065088757396</c:v>
                </c:pt>
                <c:pt idx="33663">
                  <c:v>-110.443786982249</c:v>
                </c:pt>
                <c:pt idx="33664">
                  <c:v>-110.837278106509</c:v>
                </c:pt>
                <c:pt idx="33665">
                  <c:v>-111.230769230769</c:v>
                </c:pt>
                <c:pt idx="33666">
                  <c:v>-111.573964497041</c:v>
                </c:pt>
                <c:pt idx="33667">
                  <c:v>-111.849112426035</c:v>
                </c:pt>
                <c:pt idx="33668">
                  <c:v>-112.10650887574</c:v>
                </c:pt>
                <c:pt idx="33669">
                  <c:v>-112.343195266272</c:v>
                </c:pt>
                <c:pt idx="33670">
                  <c:v>-112.559171597633</c:v>
                </c:pt>
                <c:pt idx="33671">
                  <c:v>-112.760355029586</c:v>
                </c:pt>
                <c:pt idx="33672">
                  <c:v>-112.917159763314</c:v>
                </c:pt>
                <c:pt idx="33673">
                  <c:v>-113.020710059172</c:v>
                </c:pt>
                <c:pt idx="33674">
                  <c:v>-113.056213017751</c:v>
                </c:pt>
                <c:pt idx="33675">
                  <c:v>-113.01775147929</c:v>
                </c:pt>
                <c:pt idx="33676">
                  <c:v>-112.926035502959</c:v>
                </c:pt>
                <c:pt idx="33677">
                  <c:v>-112.781065088757</c:v>
                </c:pt>
                <c:pt idx="33678">
                  <c:v>-112.609467455621</c:v>
                </c:pt>
                <c:pt idx="33679">
                  <c:v>-112.41124260355</c:v>
                </c:pt>
                <c:pt idx="33680">
                  <c:v>-112.192307692308</c:v>
                </c:pt>
                <c:pt idx="33681">
                  <c:v>-111.869822485207</c:v>
                </c:pt>
                <c:pt idx="33682">
                  <c:v>-111.455621301775</c:v>
                </c:pt>
                <c:pt idx="33683">
                  <c:v>-110.931952662722</c:v>
                </c:pt>
                <c:pt idx="33684">
                  <c:v>-110.346153846154</c:v>
                </c:pt>
                <c:pt idx="33685">
                  <c:v>-109.718934911243</c:v>
                </c:pt>
                <c:pt idx="33686">
                  <c:v>-109.041420118343</c:v>
                </c:pt>
                <c:pt idx="33687">
                  <c:v>-108.313609467456</c:v>
                </c:pt>
                <c:pt idx="33688">
                  <c:v>-107.523668639053</c:v>
                </c:pt>
                <c:pt idx="33689">
                  <c:v>-106.665680473373</c:v>
                </c:pt>
                <c:pt idx="33690">
                  <c:v>-105.710059171598</c:v>
                </c:pt>
                <c:pt idx="33691">
                  <c:v>-104.677514792899</c:v>
                </c:pt>
                <c:pt idx="33692">
                  <c:v>-103.603550295858</c:v>
                </c:pt>
                <c:pt idx="33693">
                  <c:v>-102.508875739645</c:v>
                </c:pt>
                <c:pt idx="33694">
                  <c:v>-101.384615384615</c:v>
                </c:pt>
                <c:pt idx="33695">
                  <c:v>-100.251479289941</c:v>
                </c:pt>
                <c:pt idx="33696">
                  <c:v>-99.0857988165681</c:v>
                </c:pt>
                <c:pt idx="33697">
                  <c:v>-97.8550295857988</c:v>
                </c:pt>
                <c:pt idx="33698">
                  <c:v>-96.594674556213</c:v>
                </c:pt>
                <c:pt idx="33699">
                  <c:v>-95.3313609467456</c:v>
                </c:pt>
                <c:pt idx="33700">
                  <c:v>-94.0621301775148</c:v>
                </c:pt>
                <c:pt idx="33701">
                  <c:v>-92.8136094674556</c:v>
                </c:pt>
                <c:pt idx="33702">
                  <c:v>-91.5710059171598</c:v>
                </c:pt>
                <c:pt idx="33703">
                  <c:v>-90.3550295857988</c:v>
                </c:pt>
                <c:pt idx="33704">
                  <c:v>-89.1331360946746</c:v>
                </c:pt>
                <c:pt idx="33705">
                  <c:v>-87.905325443787</c:v>
                </c:pt>
                <c:pt idx="33706">
                  <c:v>-86.6568047337278</c:v>
                </c:pt>
                <c:pt idx="33707">
                  <c:v>-85.414201183432</c:v>
                </c:pt>
                <c:pt idx="33708">
                  <c:v>-84.1627218934911</c:v>
                </c:pt>
                <c:pt idx="33709">
                  <c:v>-82.9556213017752</c:v>
                </c:pt>
                <c:pt idx="33710">
                  <c:v>-81.8076923076923</c:v>
                </c:pt>
                <c:pt idx="33711">
                  <c:v>-80.6952662721893</c:v>
                </c:pt>
                <c:pt idx="33712">
                  <c:v>-79.6124260355029</c:v>
                </c:pt>
                <c:pt idx="33713">
                  <c:v>-78.5650887573964</c:v>
                </c:pt>
                <c:pt idx="33714">
                  <c:v>-77.5355029585799</c:v>
                </c:pt>
                <c:pt idx="33715">
                  <c:v>-76.5355029585799</c:v>
                </c:pt>
                <c:pt idx="33716">
                  <c:v>-75.5739644970414</c:v>
                </c:pt>
                <c:pt idx="33717">
                  <c:v>-74.6715976331361</c:v>
                </c:pt>
                <c:pt idx="33718">
                  <c:v>-73.8195266272189</c:v>
                </c:pt>
                <c:pt idx="33719">
                  <c:v>-73.0118343195266</c:v>
                </c:pt>
                <c:pt idx="33720">
                  <c:v>-72.2573964497042</c:v>
                </c:pt>
                <c:pt idx="33721">
                  <c:v>-71.5355029585799</c:v>
                </c:pt>
                <c:pt idx="33722">
                  <c:v>-70.8224852071006</c:v>
                </c:pt>
                <c:pt idx="33723">
                  <c:v>-70.1360946745562</c:v>
                </c:pt>
                <c:pt idx="33724">
                  <c:v>-69.4940828402367</c:v>
                </c:pt>
                <c:pt idx="33725">
                  <c:v>-68.8816568047337</c:v>
                </c:pt>
                <c:pt idx="33726">
                  <c:v>-68.3076923076923</c:v>
                </c:pt>
                <c:pt idx="33727">
                  <c:v>-67.7840236686391</c:v>
                </c:pt>
                <c:pt idx="33728">
                  <c:v>-67.3165680473373</c:v>
                </c:pt>
                <c:pt idx="33729">
                  <c:v>-66.8846153846154</c:v>
                </c:pt>
                <c:pt idx="33730">
                  <c:v>-66.4852071005917</c:v>
                </c:pt>
                <c:pt idx="33731">
                  <c:v>-66.112426035503</c:v>
                </c:pt>
                <c:pt idx="33732">
                  <c:v>-65.8047337278107</c:v>
                </c:pt>
                <c:pt idx="33733">
                  <c:v>-65.594674556213</c:v>
                </c:pt>
                <c:pt idx="33734">
                  <c:v>-65.5029585798817</c:v>
                </c:pt>
                <c:pt idx="33735">
                  <c:v>-65.5325443786982</c:v>
                </c:pt>
                <c:pt idx="33736">
                  <c:v>-65.6568047337278</c:v>
                </c:pt>
                <c:pt idx="33737">
                  <c:v>-65.8698224852071</c:v>
                </c:pt>
                <c:pt idx="33738">
                  <c:v>-66.1627218934911</c:v>
                </c:pt>
                <c:pt idx="33739">
                  <c:v>-66.5414201183432</c:v>
                </c:pt>
                <c:pt idx="33740">
                  <c:v>-67.0177514792899</c:v>
                </c:pt>
                <c:pt idx="33741">
                  <c:v>-67.5857988165681</c:v>
                </c:pt>
                <c:pt idx="33742">
                  <c:v>-68.2781065088758</c:v>
                </c:pt>
                <c:pt idx="33743">
                  <c:v>-69.0739644970414</c:v>
                </c:pt>
                <c:pt idx="33744">
                  <c:v>-69.9822485207101</c:v>
                </c:pt>
                <c:pt idx="33745">
                  <c:v>-70.9792899408284</c:v>
                </c:pt>
                <c:pt idx="33746">
                  <c:v>-72.0473372781065</c:v>
                </c:pt>
                <c:pt idx="33747">
                  <c:v>-73.1834319526628</c:v>
                </c:pt>
                <c:pt idx="33748">
                  <c:v>-74.4230769230769</c:v>
                </c:pt>
                <c:pt idx="33749">
                  <c:v>-75.7573964497042</c:v>
                </c:pt>
                <c:pt idx="33750">
                  <c:v>-77.1686390532545</c:v>
                </c:pt>
                <c:pt idx="33751">
                  <c:v>-78.6627218934911</c:v>
                </c:pt>
                <c:pt idx="33752">
                  <c:v>-80.2189349112426</c:v>
                </c:pt>
                <c:pt idx="33753">
                  <c:v>-81.8076923076923</c:v>
                </c:pt>
                <c:pt idx="33754">
                  <c:v>-83.4201183431953</c:v>
                </c:pt>
                <c:pt idx="33755">
                  <c:v>-85.0562130177515</c:v>
                </c:pt>
                <c:pt idx="33756">
                  <c:v>-86.7307692307692</c:v>
                </c:pt>
                <c:pt idx="33757">
                  <c:v>-88.4171597633136</c:v>
                </c:pt>
                <c:pt idx="33758">
                  <c:v>-90.1153846153846</c:v>
                </c:pt>
                <c:pt idx="33759">
                  <c:v>-91.801775147929</c:v>
                </c:pt>
                <c:pt idx="33760">
                  <c:v>-93.4585798816568</c:v>
                </c:pt>
                <c:pt idx="33761">
                  <c:v>-95.0266272189349</c:v>
                </c:pt>
                <c:pt idx="33762">
                  <c:v>-96.5088757396449</c:v>
                </c:pt>
                <c:pt idx="33763">
                  <c:v>-97.9112426035503</c:v>
                </c:pt>
                <c:pt idx="33764">
                  <c:v>-99.2366863905325</c:v>
                </c:pt>
                <c:pt idx="33765">
                  <c:v>-100.497041420118</c:v>
                </c:pt>
                <c:pt idx="33766">
                  <c:v>-101.701183431953</c:v>
                </c:pt>
                <c:pt idx="33767">
                  <c:v>-102.878698224852</c:v>
                </c:pt>
                <c:pt idx="33768">
                  <c:v>-103.955621301775</c:v>
                </c:pt>
                <c:pt idx="33769">
                  <c:v>-104.931952662722</c:v>
                </c:pt>
                <c:pt idx="33770">
                  <c:v>-105.810650887574</c:v>
                </c:pt>
                <c:pt idx="33771">
                  <c:v>-106.582840236686</c:v>
                </c:pt>
                <c:pt idx="33772">
                  <c:v>-107.236686390533</c:v>
                </c:pt>
                <c:pt idx="33773">
                  <c:v>-107.792899408284</c:v>
                </c:pt>
                <c:pt idx="33774">
                  <c:v>-108.251479289941</c:v>
                </c:pt>
                <c:pt idx="33775">
                  <c:v>-108.630177514793</c:v>
                </c:pt>
                <c:pt idx="33776">
                  <c:v>-108.914201183432</c:v>
                </c:pt>
                <c:pt idx="33777">
                  <c:v>-109.112426035503</c:v>
                </c:pt>
                <c:pt idx="33778">
                  <c:v>-109.215976331361</c:v>
                </c:pt>
                <c:pt idx="33779">
                  <c:v>-109.251479289941</c:v>
                </c:pt>
                <c:pt idx="33780">
                  <c:v>-109.192307692308</c:v>
                </c:pt>
                <c:pt idx="33781">
                  <c:v>-109.07100591716</c:v>
                </c:pt>
                <c:pt idx="33782">
                  <c:v>-108.866863905325</c:v>
                </c:pt>
                <c:pt idx="33783">
                  <c:v>-108.597633136095</c:v>
                </c:pt>
                <c:pt idx="33784">
                  <c:v>-108.245562130178</c:v>
                </c:pt>
                <c:pt idx="33785">
                  <c:v>-107.828402366864</c:v>
                </c:pt>
                <c:pt idx="33786">
                  <c:v>-107.313609467456</c:v>
                </c:pt>
                <c:pt idx="33787">
                  <c:v>-106.733727810651</c:v>
                </c:pt>
                <c:pt idx="33788">
                  <c:v>-106.118343195266</c:v>
                </c:pt>
                <c:pt idx="33789">
                  <c:v>-105.491124260355</c:v>
                </c:pt>
                <c:pt idx="33790">
                  <c:v>-104.819526627219</c:v>
                </c:pt>
                <c:pt idx="33791">
                  <c:v>-104.085798816568</c:v>
                </c:pt>
                <c:pt idx="33792">
                  <c:v>-103.275147928994</c:v>
                </c:pt>
                <c:pt idx="33793">
                  <c:v>-102.39349112426</c:v>
                </c:pt>
                <c:pt idx="33794">
                  <c:v>-101.46449704142</c:v>
                </c:pt>
                <c:pt idx="33795">
                  <c:v>-100.529585798817</c:v>
                </c:pt>
                <c:pt idx="33796">
                  <c:v>-99.5887573964497</c:v>
                </c:pt>
                <c:pt idx="33797">
                  <c:v>-98.6686390532545</c:v>
                </c:pt>
                <c:pt idx="33798">
                  <c:v>-97.7751479289941</c:v>
                </c:pt>
                <c:pt idx="33799">
                  <c:v>-96.9171597633136</c:v>
                </c:pt>
                <c:pt idx="33800">
                  <c:v>-96.1005917159763</c:v>
                </c:pt>
                <c:pt idx="33801">
                  <c:v>-95.2692307692307</c:v>
                </c:pt>
                <c:pt idx="33802">
                  <c:v>-94.4230769230769</c:v>
                </c:pt>
                <c:pt idx="33803">
                  <c:v>-93.5887573964497</c:v>
                </c:pt>
                <c:pt idx="33804">
                  <c:v>-92.7988165680473</c:v>
                </c:pt>
                <c:pt idx="33805">
                  <c:v>-92.01775147929</c:v>
                </c:pt>
                <c:pt idx="33806">
                  <c:v>-91.2692307692308</c:v>
                </c:pt>
                <c:pt idx="33807">
                  <c:v>-90.5414201183432</c:v>
                </c:pt>
                <c:pt idx="33808">
                  <c:v>-89.8313609467456</c:v>
                </c:pt>
                <c:pt idx="33809">
                  <c:v>-89.1360946745562</c:v>
                </c:pt>
                <c:pt idx="33810">
                  <c:v>-88.4792899408284</c:v>
                </c:pt>
                <c:pt idx="33811">
                  <c:v>-87.8461538461538</c:v>
                </c:pt>
                <c:pt idx="33812">
                  <c:v>-87.2662721893491</c:v>
                </c:pt>
                <c:pt idx="33813">
                  <c:v>-86.7514792899408</c:v>
                </c:pt>
                <c:pt idx="33814">
                  <c:v>-86.2633136094675</c:v>
                </c:pt>
                <c:pt idx="33815">
                  <c:v>-85.7810650887574</c:v>
                </c:pt>
                <c:pt idx="33816">
                  <c:v>-85.3284023668639</c:v>
                </c:pt>
                <c:pt idx="33817">
                  <c:v>-84.8994082840237</c:v>
                </c:pt>
                <c:pt idx="33818">
                  <c:v>-84.5295857988166</c:v>
                </c:pt>
                <c:pt idx="33819">
                  <c:v>-84.1952662721893</c:v>
                </c:pt>
                <c:pt idx="33820">
                  <c:v>-83.905325443787</c:v>
                </c:pt>
                <c:pt idx="33821">
                  <c:v>-83.6390532544379</c:v>
                </c:pt>
                <c:pt idx="33822">
                  <c:v>-83.4023668639053</c:v>
                </c:pt>
                <c:pt idx="33823">
                  <c:v>-83.1775147928994</c:v>
                </c:pt>
                <c:pt idx="33824">
                  <c:v>-82.9585798816568</c:v>
                </c:pt>
                <c:pt idx="33825">
                  <c:v>-82.7396449704142</c:v>
                </c:pt>
                <c:pt idx="33826">
                  <c:v>-82.5</c:v>
                </c:pt>
                <c:pt idx="33827">
                  <c:v>-82.292899408284</c:v>
                </c:pt>
                <c:pt idx="33828">
                  <c:v>-82.1242603550296</c:v>
                </c:pt>
                <c:pt idx="33829">
                  <c:v>-81.9792899408284</c:v>
                </c:pt>
                <c:pt idx="33830">
                  <c:v>-81.8609467455621</c:v>
                </c:pt>
                <c:pt idx="33831">
                  <c:v>-81.7603550295858</c:v>
                </c:pt>
                <c:pt idx="33832">
                  <c:v>-81.6420118343195</c:v>
                </c:pt>
                <c:pt idx="33833">
                  <c:v>-81.5029585798817</c:v>
                </c:pt>
                <c:pt idx="33834">
                  <c:v>-81.3343195266272</c:v>
                </c:pt>
                <c:pt idx="33835">
                  <c:v>-81.1213017751479</c:v>
                </c:pt>
                <c:pt idx="33836">
                  <c:v>-80.8668639053255</c:v>
                </c:pt>
                <c:pt idx="33837">
                  <c:v>-80.6242603550296</c:v>
                </c:pt>
                <c:pt idx="33838">
                  <c:v>-80.3698224852071</c:v>
                </c:pt>
                <c:pt idx="33839">
                  <c:v>-80.0473372781065</c:v>
                </c:pt>
                <c:pt idx="33840">
                  <c:v>-79.689349112426</c:v>
                </c:pt>
                <c:pt idx="33841">
                  <c:v>-79.3165680473373</c:v>
                </c:pt>
                <c:pt idx="33842">
                  <c:v>-78.9201183431953</c:v>
                </c:pt>
                <c:pt idx="33843">
                  <c:v>-78.5118343195266</c:v>
                </c:pt>
                <c:pt idx="33844">
                  <c:v>-78.0857988165681</c:v>
                </c:pt>
                <c:pt idx="33845">
                  <c:v>-77.6449704142012</c:v>
                </c:pt>
                <c:pt idx="33846">
                  <c:v>-77.2189349112426</c:v>
                </c:pt>
                <c:pt idx="33847">
                  <c:v>-76.8076923076923</c:v>
                </c:pt>
                <c:pt idx="33848">
                  <c:v>-76.387573964497</c:v>
                </c:pt>
                <c:pt idx="33849">
                  <c:v>-75.9319526627219</c:v>
                </c:pt>
                <c:pt idx="33850">
                  <c:v>-75.4437869822485</c:v>
                </c:pt>
                <c:pt idx="33851">
                  <c:v>-74.9497041420118</c:v>
                </c:pt>
                <c:pt idx="33852">
                  <c:v>-74.4733727810651</c:v>
                </c:pt>
                <c:pt idx="33853">
                  <c:v>-74.0029585798817</c:v>
                </c:pt>
                <c:pt idx="33854">
                  <c:v>-73.5325443786982</c:v>
                </c:pt>
                <c:pt idx="33855">
                  <c:v>-73.0562130177515</c:v>
                </c:pt>
                <c:pt idx="33856">
                  <c:v>-72.5384615384615</c:v>
                </c:pt>
                <c:pt idx="33857">
                  <c:v>-72.0236686390532</c:v>
                </c:pt>
                <c:pt idx="33858">
                  <c:v>-71.5621301775148</c:v>
                </c:pt>
                <c:pt idx="33859">
                  <c:v>-71.1360946745562</c:v>
                </c:pt>
                <c:pt idx="33860">
                  <c:v>-70.7573964497041</c:v>
                </c:pt>
                <c:pt idx="33861">
                  <c:v>-70.4644970414201</c:v>
                </c:pt>
                <c:pt idx="33862">
                  <c:v>-70.2544378698225</c:v>
                </c:pt>
                <c:pt idx="33863">
                  <c:v>-70.0414201183432</c:v>
                </c:pt>
                <c:pt idx="33864">
                  <c:v>-69.8313609467456</c:v>
                </c:pt>
                <c:pt idx="33865">
                  <c:v>-69.6804733727811</c:v>
                </c:pt>
                <c:pt idx="33866">
                  <c:v>-69.5769230769231</c:v>
                </c:pt>
                <c:pt idx="33867">
                  <c:v>-69.5147928994083</c:v>
                </c:pt>
                <c:pt idx="33868">
                  <c:v>-69.5236686390533</c:v>
                </c:pt>
                <c:pt idx="33869">
                  <c:v>-69.5976331360947</c:v>
                </c:pt>
                <c:pt idx="33870">
                  <c:v>-69.707100591716</c:v>
                </c:pt>
                <c:pt idx="33871">
                  <c:v>-69.8491124260355</c:v>
                </c:pt>
                <c:pt idx="33872">
                  <c:v>-70</c:v>
                </c:pt>
                <c:pt idx="33873">
                  <c:v>-70.1390532544379</c:v>
                </c:pt>
                <c:pt idx="33874">
                  <c:v>-70.2840236686391</c:v>
                </c:pt>
                <c:pt idx="33875">
                  <c:v>-70.5029585798817</c:v>
                </c:pt>
                <c:pt idx="33876">
                  <c:v>-70.8313609467456</c:v>
                </c:pt>
                <c:pt idx="33877">
                  <c:v>-71.2307692307692</c:v>
                </c:pt>
                <c:pt idx="33878">
                  <c:v>-71.6952662721894</c:v>
                </c:pt>
                <c:pt idx="33879">
                  <c:v>-72.2248520710059</c:v>
                </c:pt>
                <c:pt idx="33880">
                  <c:v>-72.8136094674556</c:v>
                </c:pt>
                <c:pt idx="33881">
                  <c:v>-73.4230769230769</c:v>
                </c:pt>
                <c:pt idx="33882">
                  <c:v>-74.1065088757397</c:v>
                </c:pt>
                <c:pt idx="33883">
                  <c:v>-74.8402366863905</c:v>
                </c:pt>
                <c:pt idx="33884">
                  <c:v>-75.6272189349113</c:v>
                </c:pt>
                <c:pt idx="33885">
                  <c:v>-76.4940828402367</c:v>
                </c:pt>
                <c:pt idx="33886">
                  <c:v>-77.4644970414201</c:v>
                </c:pt>
                <c:pt idx="33887">
                  <c:v>-78.4822485207101</c:v>
                </c:pt>
                <c:pt idx="33888">
                  <c:v>-79.5059171597633</c:v>
                </c:pt>
                <c:pt idx="33889">
                  <c:v>-80.603550295858</c:v>
                </c:pt>
                <c:pt idx="33890">
                  <c:v>-81.8224852071006</c:v>
                </c:pt>
                <c:pt idx="33891">
                  <c:v>-83.1094674556213</c:v>
                </c:pt>
                <c:pt idx="33892">
                  <c:v>-84.4437869822485</c:v>
                </c:pt>
                <c:pt idx="33893">
                  <c:v>-85.810650887574</c:v>
                </c:pt>
                <c:pt idx="33894">
                  <c:v>-87.2218934911243</c:v>
                </c:pt>
                <c:pt idx="33895">
                  <c:v>-88.6627218934911</c:v>
                </c:pt>
                <c:pt idx="33896">
                  <c:v>-90.1360946745562</c:v>
                </c:pt>
                <c:pt idx="33897">
                  <c:v>-91.6360946745562</c:v>
                </c:pt>
                <c:pt idx="33898">
                  <c:v>-93.1449704142012</c:v>
                </c:pt>
                <c:pt idx="33899">
                  <c:v>-94.6627218934911</c:v>
                </c:pt>
                <c:pt idx="33900">
                  <c:v>-96.1952662721894</c:v>
                </c:pt>
                <c:pt idx="33901">
                  <c:v>-97.698224852071</c:v>
                </c:pt>
                <c:pt idx="33902">
                  <c:v>-99.1360946745562</c:v>
                </c:pt>
                <c:pt idx="33903">
                  <c:v>-100.488165680473</c:v>
                </c:pt>
                <c:pt idx="33904">
                  <c:v>-101.754437869822</c:v>
                </c:pt>
                <c:pt idx="33905">
                  <c:v>-102.949704142012</c:v>
                </c:pt>
                <c:pt idx="33906">
                  <c:v>-104.085798816568</c:v>
                </c:pt>
                <c:pt idx="33907">
                  <c:v>-105.201183431953</c:v>
                </c:pt>
                <c:pt idx="33908">
                  <c:v>-106.266272189349</c:v>
                </c:pt>
                <c:pt idx="33909">
                  <c:v>-107.281065088757</c:v>
                </c:pt>
                <c:pt idx="33910">
                  <c:v>-108.221893491124</c:v>
                </c:pt>
                <c:pt idx="33911">
                  <c:v>-109.068047337278</c:v>
                </c:pt>
                <c:pt idx="33912">
                  <c:v>-109.816568047337</c:v>
                </c:pt>
                <c:pt idx="33913">
                  <c:v>-110.544378698225</c:v>
                </c:pt>
                <c:pt idx="33914">
                  <c:v>-111.266272189349</c:v>
                </c:pt>
                <c:pt idx="33915">
                  <c:v>-111.931952662722</c:v>
                </c:pt>
                <c:pt idx="33916">
                  <c:v>-112.505917159763</c:v>
                </c:pt>
                <c:pt idx="33917">
                  <c:v>-113.029585798817</c:v>
                </c:pt>
                <c:pt idx="33918">
                  <c:v>-113.479289940828</c:v>
                </c:pt>
                <c:pt idx="33919">
                  <c:v>-113.85798816568</c:v>
                </c:pt>
                <c:pt idx="33920">
                  <c:v>-114.121301775148</c:v>
                </c:pt>
                <c:pt idx="33921">
                  <c:v>-114.272189349112</c:v>
                </c:pt>
                <c:pt idx="33922">
                  <c:v>-114.325443786982</c:v>
                </c:pt>
                <c:pt idx="33923">
                  <c:v>-114.295857988166</c:v>
                </c:pt>
                <c:pt idx="33924">
                  <c:v>-114.213017751479</c:v>
                </c:pt>
                <c:pt idx="33925">
                  <c:v>-114.062130177515</c:v>
                </c:pt>
                <c:pt idx="33926">
                  <c:v>-113.786982248521</c:v>
                </c:pt>
                <c:pt idx="33927">
                  <c:v>-113.426035502959</c:v>
                </c:pt>
                <c:pt idx="33928">
                  <c:v>-112.98224852071</c:v>
                </c:pt>
                <c:pt idx="33929">
                  <c:v>-112.479289940828</c:v>
                </c:pt>
                <c:pt idx="33930">
                  <c:v>-111.934911242604</c:v>
                </c:pt>
                <c:pt idx="33931">
                  <c:v>-111.360946745562</c:v>
                </c:pt>
                <c:pt idx="33932">
                  <c:v>-110.745562130178</c:v>
                </c:pt>
                <c:pt idx="33933">
                  <c:v>-110.056213017751</c:v>
                </c:pt>
                <c:pt idx="33934">
                  <c:v>-109.301775147929</c:v>
                </c:pt>
                <c:pt idx="33935">
                  <c:v>-108.476331360947</c:v>
                </c:pt>
                <c:pt idx="33936">
                  <c:v>-107.576923076923</c:v>
                </c:pt>
                <c:pt idx="33937">
                  <c:v>-106.594674556213</c:v>
                </c:pt>
                <c:pt idx="33938">
                  <c:v>-105.502958579882</c:v>
                </c:pt>
                <c:pt idx="33939">
                  <c:v>-104.275147928994</c:v>
                </c:pt>
                <c:pt idx="33940">
                  <c:v>-102.923076923077</c:v>
                </c:pt>
                <c:pt idx="33941">
                  <c:v>-101.458579881657</c:v>
                </c:pt>
                <c:pt idx="33942">
                  <c:v>-99.9023668639053</c:v>
                </c:pt>
                <c:pt idx="33943">
                  <c:v>-98.2455621301775</c:v>
                </c:pt>
                <c:pt idx="33944">
                  <c:v>-96.5325443786982</c:v>
                </c:pt>
                <c:pt idx="33945">
                  <c:v>-94.7633136094675</c:v>
                </c:pt>
                <c:pt idx="33946">
                  <c:v>-92.9497041420118</c:v>
                </c:pt>
                <c:pt idx="33947">
                  <c:v>-91.1331360946746</c:v>
                </c:pt>
                <c:pt idx="33948">
                  <c:v>-89.3313609467456</c:v>
                </c:pt>
                <c:pt idx="33949">
                  <c:v>-87.5266272189349</c:v>
                </c:pt>
                <c:pt idx="33950">
                  <c:v>-85.707100591716</c:v>
                </c:pt>
                <c:pt idx="33951">
                  <c:v>-83.9201183431953</c:v>
                </c:pt>
                <c:pt idx="33952">
                  <c:v>-82.1863905325444</c:v>
                </c:pt>
                <c:pt idx="33953">
                  <c:v>-80.4733727810651</c:v>
                </c:pt>
                <c:pt idx="33954">
                  <c:v>-78.792899408284</c:v>
                </c:pt>
                <c:pt idx="33955">
                  <c:v>-77.1479289940828</c:v>
                </c:pt>
                <c:pt idx="33956">
                  <c:v>-75.5325443786982</c:v>
                </c:pt>
                <c:pt idx="33957">
                  <c:v>-73.8994082840237</c:v>
                </c:pt>
                <c:pt idx="33958">
                  <c:v>-72.2810650887574</c:v>
                </c:pt>
                <c:pt idx="33959">
                  <c:v>-70.7307692307692</c:v>
                </c:pt>
                <c:pt idx="33960">
                  <c:v>-69.2011834319527</c:v>
                </c:pt>
                <c:pt idx="33961">
                  <c:v>-67.7041420118343</c:v>
                </c:pt>
                <c:pt idx="33962">
                  <c:v>-66.2633136094675</c:v>
                </c:pt>
                <c:pt idx="33963">
                  <c:v>-64.914201183432</c:v>
                </c:pt>
                <c:pt idx="33964">
                  <c:v>-63.6686390532545</c:v>
                </c:pt>
                <c:pt idx="33965">
                  <c:v>-62.5325443786982</c:v>
                </c:pt>
                <c:pt idx="33966">
                  <c:v>-61.5059171597633</c:v>
                </c:pt>
                <c:pt idx="33967">
                  <c:v>-60.603550295858</c:v>
                </c:pt>
                <c:pt idx="33968">
                  <c:v>-59.7869822485207</c:v>
                </c:pt>
                <c:pt idx="33969">
                  <c:v>-59.0295857988166</c:v>
                </c:pt>
                <c:pt idx="33970">
                  <c:v>-58.3461538461538</c:v>
                </c:pt>
                <c:pt idx="33971">
                  <c:v>-57.7307692307692</c:v>
                </c:pt>
                <c:pt idx="33972">
                  <c:v>-57.1952662721894</c:v>
                </c:pt>
                <c:pt idx="33973">
                  <c:v>-56.7100591715976</c:v>
                </c:pt>
                <c:pt idx="33974">
                  <c:v>-56.2485207100592</c:v>
                </c:pt>
                <c:pt idx="33975">
                  <c:v>-55.8224852071006</c:v>
                </c:pt>
                <c:pt idx="33976">
                  <c:v>-55.4201183431953</c:v>
                </c:pt>
                <c:pt idx="33977">
                  <c:v>-55.0325443786982</c:v>
                </c:pt>
                <c:pt idx="33978">
                  <c:v>-54.6686390532544</c:v>
                </c:pt>
                <c:pt idx="33979">
                  <c:v>-54.3550295857988</c:v>
                </c:pt>
                <c:pt idx="33980">
                  <c:v>-54.0769230769231</c:v>
                </c:pt>
                <c:pt idx="33981">
                  <c:v>-53.8284023668639</c:v>
                </c:pt>
                <c:pt idx="33982">
                  <c:v>-53.6213017751479</c:v>
                </c:pt>
                <c:pt idx="33983">
                  <c:v>-53.4704142011835</c:v>
                </c:pt>
                <c:pt idx="33984">
                  <c:v>-53.3639053254438</c:v>
                </c:pt>
                <c:pt idx="33985">
                  <c:v>-53.2426035502959</c:v>
                </c:pt>
                <c:pt idx="33986">
                  <c:v>-53.1568047337278</c:v>
                </c:pt>
                <c:pt idx="33987">
                  <c:v>-53.094674556213</c:v>
                </c:pt>
                <c:pt idx="33988">
                  <c:v>-53.0384615384615</c:v>
                </c:pt>
                <c:pt idx="33989">
                  <c:v>-52.9585798816568</c:v>
                </c:pt>
                <c:pt idx="33990">
                  <c:v>-52.8461538461538</c:v>
                </c:pt>
                <c:pt idx="33991">
                  <c:v>-52.7218934911243</c:v>
                </c:pt>
                <c:pt idx="33992">
                  <c:v>-52.5562130177515</c:v>
                </c:pt>
                <c:pt idx="33993">
                  <c:v>-52.3402366863905</c:v>
                </c:pt>
                <c:pt idx="33994">
                  <c:v>-52.1242603550296</c:v>
                </c:pt>
                <c:pt idx="33995">
                  <c:v>-51.905325443787</c:v>
                </c:pt>
                <c:pt idx="33996">
                  <c:v>-51.6627218934911</c:v>
                </c:pt>
                <c:pt idx="33997">
                  <c:v>-51.4082840236686</c:v>
                </c:pt>
                <c:pt idx="33998">
                  <c:v>-51.1538461538462</c:v>
                </c:pt>
                <c:pt idx="33999">
                  <c:v>-50.905325443787</c:v>
                </c:pt>
                <c:pt idx="34000">
                  <c:v>-50.6715976331361</c:v>
                </c:pt>
                <c:pt idx="34001">
                  <c:v>-50.4378698224852</c:v>
                </c:pt>
                <c:pt idx="34002">
                  <c:v>-50.2248520710059</c:v>
                </c:pt>
                <c:pt idx="34003">
                  <c:v>-50.0236686390533</c:v>
                </c:pt>
                <c:pt idx="34004">
                  <c:v>-49.810650887574</c:v>
                </c:pt>
                <c:pt idx="34005">
                  <c:v>-49.5828402366864</c:v>
                </c:pt>
                <c:pt idx="34006">
                  <c:v>-49.3520710059172</c:v>
                </c:pt>
                <c:pt idx="34007">
                  <c:v>-49.1242603550296</c:v>
                </c:pt>
                <c:pt idx="34008">
                  <c:v>-48.8698224852071</c:v>
                </c:pt>
                <c:pt idx="34009">
                  <c:v>-48.6005917159763</c:v>
                </c:pt>
                <c:pt idx="34010">
                  <c:v>-48.3165680473373</c:v>
                </c:pt>
                <c:pt idx="34011">
                  <c:v>-48.0532544378698</c:v>
                </c:pt>
                <c:pt idx="34012">
                  <c:v>-47.7958579881657</c:v>
                </c:pt>
                <c:pt idx="34013">
                  <c:v>-47.5591715976331</c:v>
                </c:pt>
                <c:pt idx="34014">
                  <c:v>-47.3550295857988</c:v>
                </c:pt>
                <c:pt idx="34015">
                  <c:v>-47.1804733727811</c:v>
                </c:pt>
                <c:pt idx="34016">
                  <c:v>-47.0443786982249</c:v>
                </c:pt>
                <c:pt idx="34017">
                  <c:v>-46.9319526627219</c:v>
                </c:pt>
                <c:pt idx="34018">
                  <c:v>-46.8520710059172</c:v>
                </c:pt>
                <c:pt idx="34019">
                  <c:v>-46.8224852071006</c:v>
                </c:pt>
                <c:pt idx="34020">
                  <c:v>-46.8136094674556</c:v>
                </c:pt>
                <c:pt idx="34021">
                  <c:v>-46.8668639053255</c:v>
                </c:pt>
                <c:pt idx="34022">
                  <c:v>-46.9822485207101</c:v>
                </c:pt>
                <c:pt idx="34023">
                  <c:v>-47.1479289940828</c:v>
                </c:pt>
                <c:pt idx="34024">
                  <c:v>-47.3520710059172</c:v>
                </c:pt>
                <c:pt idx="34025">
                  <c:v>-47.5976331360947</c:v>
                </c:pt>
                <c:pt idx="34026">
                  <c:v>-47.887573964497</c:v>
                </c:pt>
                <c:pt idx="34027">
                  <c:v>-48.2248520710059</c:v>
                </c:pt>
                <c:pt idx="34028">
                  <c:v>-48.6272189349112</c:v>
                </c:pt>
                <c:pt idx="34029">
                  <c:v>-49.0976331360947</c:v>
                </c:pt>
                <c:pt idx="34030">
                  <c:v>-49.6538461538461</c:v>
                </c:pt>
                <c:pt idx="34031">
                  <c:v>-50.2988165680473</c:v>
                </c:pt>
                <c:pt idx="34032">
                  <c:v>-51.0295857988166</c:v>
                </c:pt>
                <c:pt idx="34033">
                  <c:v>-51.8343195266272</c:v>
                </c:pt>
                <c:pt idx="34034">
                  <c:v>-52.7189349112426</c:v>
                </c:pt>
                <c:pt idx="34035">
                  <c:v>-53.6715976331361</c:v>
                </c:pt>
                <c:pt idx="34036">
                  <c:v>-54.6804733727811</c:v>
                </c:pt>
                <c:pt idx="34037">
                  <c:v>-55.7485207100592</c:v>
                </c:pt>
                <c:pt idx="34038">
                  <c:v>-56.8698224852071</c:v>
                </c:pt>
                <c:pt idx="34039">
                  <c:v>-58.0325443786982</c:v>
                </c:pt>
                <c:pt idx="34040">
                  <c:v>-59.2396449704142</c:v>
                </c:pt>
                <c:pt idx="34041">
                  <c:v>-60.491124260355</c:v>
                </c:pt>
                <c:pt idx="34042">
                  <c:v>-61.801775147929</c:v>
                </c:pt>
                <c:pt idx="34043">
                  <c:v>-63.1479289940828</c:v>
                </c:pt>
                <c:pt idx="34044">
                  <c:v>-64.5473372781065</c:v>
                </c:pt>
                <c:pt idx="34045">
                  <c:v>-65.9940828402367</c:v>
                </c:pt>
                <c:pt idx="34046">
                  <c:v>-67.4674556213018</c:v>
                </c:pt>
                <c:pt idx="34047">
                  <c:v>-68.9378698224852</c:v>
                </c:pt>
                <c:pt idx="34048">
                  <c:v>-70.4112426035503</c:v>
                </c:pt>
                <c:pt idx="34049">
                  <c:v>-71.8846153846154</c:v>
                </c:pt>
                <c:pt idx="34050">
                  <c:v>-73.3431952662722</c:v>
                </c:pt>
                <c:pt idx="34051">
                  <c:v>-74.7721893491124</c:v>
                </c:pt>
                <c:pt idx="34052">
                  <c:v>-76.1775147928994</c:v>
                </c:pt>
                <c:pt idx="34053">
                  <c:v>-77.5355029585799</c:v>
                </c:pt>
                <c:pt idx="34054">
                  <c:v>-78.8284023668639</c:v>
                </c:pt>
                <c:pt idx="34055">
                  <c:v>-80.0236686390533</c:v>
                </c:pt>
                <c:pt idx="34056">
                  <c:v>-81.1568047337278</c:v>
                </c:pt>
                <c:pt idx="34057">
                  <c:v>-82.189349112426</c:v>
                </c:pt>
                <c:pt idx="34058">
                  <c:v>-83.1272189349112</c:v>
                </c:pt>
                <c:pt idx="34059">
                  <c:v>-83.991124260355</c:v>
                </c:pt>
                <c:pt idx="34060">
                  <c:v>-84.7899408284023</c:v>
                </c:pt>
                <c:pt idx="34061">
                  <c:v>-85.5266272189349</c:v>
                </c:pt>
                <c:pt idx="34062">
                  <c:v>-86.2041420118343</c:v>
                </c:pt>
                <c:pt idx="34063">
                  <c:v>-86.7958579881657</c:v>
                </c:pt>
                <c:pt idx="34064">
                  <c:v>-87.2988165680473</c:v>
                </c:pt>
                <c:pt idx="34065">
                  <c:v>-87.6952662721894</c:v>
                </c:pt>
                <c:pt idx="34066">
                  <c:v>-88</c:v>
                </c:pt>
                <c:pt idx="34067">
                  <c:v>-88.2041420118343</c:v>
                </c:pt>
                <c:pt idx="34068">
                  <c:v>-88.2958579881657</c:v>
                </c:pt>
                <c:pt idx="34069">
                  <c:v>-88.2840236686391</c:v>
                </c:pt>
                <c:pt idx="34070">
                  <c:v>-88.1479289940829</c:v>
                </c:pt>
                <c:pt idx="34071">
                  <c:v>-87.8727810650888</c:v>
                </c:pt>
                <c:pt idx="34072">
                  <c:v>-87.4822485207101</c:v>
                </c:pt>
                <c:pt idx="34073">
                  <c:v>-86.9763313609468</c:v>
                </c:pt>
                <c:pt idx="34074">
                  <c:v>-86.3372781065089</c:v>
                </c:pt>
                <c:pt idx="34075">
                  <c:v>-85.5828402366864</c:v>
                </c:pt>
                <c:pt idx="34076">
                  <c:v>-84.7337278106509</c:v>
                </c:pt>
                <c:pt idx="34077">
                  <c:v>-83.801775147929</c:v>
                </c:pt>
                <c:pt idx="34078">
                  <c:v>-82.784023668639</c:v>
                </c:pt>
                <c:pt idx="34079">
                  <c:v>-81.7011834319527</c:v>
                </c:pt>
                <c:pt idx="34080">
                  <c:v>-80.5473372781065</c:v>
                </c:pt>
                <c:pt idx="34081">
                  <c:v>-79.3254437869822</c:v>
                </c:pt>
                <c:pt idx="34082">
                  <c:v>-78.0118343195266</c:v>
                </c:pt>
                <c:pt idx="34083">
                  <c:v>-76.6686390532544</c:v>
                </c:pt>
                <c:pt idx="34084">
                  <c:v>-75.2514792899408</c:v>
                </c:pt>
                <c:pt idx="34085">
                  <c:v>-73.7455621301775</c:v>
                </c:pt>
                <c:pt idx="34086">
                  <c:v>-72.1745562130178</c:v>
                </c:pt>
                <c:pt idx="34087">
                  <c:v>-70.5355029585799</c:v>
                </c:pt>
                <c:pt idx="34088">
                  <c:v>-68.8136094674556</c:v>
                </c:pt>
                <c:pt idx="34089">
                  <c:v>-67.0443786982249</c:v>
                </c:pt>
                <c:pt idx="34090">
                  <c:v>-65.2366863905325</c:v>
                </c:pt>
                <c:pt idx="34091">
                  <c:v>-63.4319526627219</c:v>
                </c:pt>
                <c:pt idx="34092">
                  <c:v>-61.603550295858</c:v>
                </c:pt>
                <c:pt idx="34093">
                  <c:v>-59.7692307692308</c:v>
                </c:pt>
                <c:pt idx="34094">
                  <c:v>-57.9792899408284</c:v>
                </c:pt>
                <c:pt idx="34095">
                  <c:v>-56.1952662721894</c:v>
                </c:pt>
                <c:pt idx="34096">
                  <c:v>-54.414201183432</c:v>
                </c:pt>
                <c:pt idx="34097">
                  <c:v>-52.6863905325444</c:v>
                </c:pt>
                <c:pt idx="34098">
                  <c:v>-51.0236686390533</c:v>
                </c:pt>
                <c:pt idx="34099">
                  <c:v>-49.4171597633136</c:v>
                </c:pt>
                <c:pt idx="34100">
                  <c:v>-47.9082840236686</c:v>
                </c:pt>
                <c:pt idx="34101">
                  <c:v>-46.5029585798817</c:v>
                </c:pt>
                <c:pt idx="34102">
                  <c:v>-45.1568047337278</c:v>
                </c:pt>
                <c:pt idx="34103">
                  <c:v>-43.8934911242604</c:v>
                </c:pt>
                <c:pt idx="34104">
                  <c:v>-42.6686390532544</c:v>
                </c:pt>
                <c:pt idx="34105">
                  <c:v>-41.5207100591716</c:v>
                </c:pt>
                <c:pt idx="34106">
                  <c:v>-40.4497041420118</c:v>
                </c:pt>
                <c:pt idx="34107">
                  <c:v>-39.4526627218935</c:v>
                </c:pt>
                <c:pt idx="34108">
                  <c:v>-38.5621301775148</c:v>
                </c:pt>
                <c:pt idx="34109">
                  <c:v>-37.7544378698225</c:v>
                </c:pt>
                <c:pt idx="34110">
                  <c:v>-37.0591715976331</c:v>
                </c:pt>
                <c:pt idx="34111">
                  <c:v>-36.5</c:v>
                </c:pt>
                <c:pt idx="34112">
                  <c:v>-36.0266272189349</c:v>
                </c:pt>
                <c:pt idx="34113">
                  <c:v>-35.6390532544379</c:v>
                </c:pt>
                <c:pt idx="34114">
                  <c:v>-35.3668639053255</c:v>
                </c:pt>
                <c:pt idx="34115">
                  <c:v>-35.1952662721894</c:v>
                </c:pt>
                <c:pt idx="34116">
                  <c:v>-35.1331360946746</c:v>
                </c:pt>
                <c:pt idx="34117">
                  <c:v>-35.1627218934911</c:v>
                </c:pt>
                <c:pt idx="34118">
                  <c:v>-35.2751479289941</c:v>
                </c:pt>
                <c:pt idx="34119">
                  <c:v>-35.4674556213018</c:v>
                </c:pt>
                <c:pt idx="34120">
                  <c:v>-35.6775147928994</c:v>
                </c:pt>
                <c:pt idx="34121">
                  <c:v>-35.9378698224852</c:v>
                </c:pt>
                <c:pt idx="34122">
                  <c:v>-36.3047337278107</c:v>
                </c:pt>
                <c:pt idx="34123">
                  <c:v>-36.707100591716</c:v>
                </c:pt>
                <c:pt idx="34124">
                  <c:v>-37.1005917159763</c:v>
                </c:pt>
                <c:pt idx="34125">
                  <c:v>-37.5414201183432</c:v>
                </c:pt>
                <c:pt idx="34126">
                  <c:v>-37.9852071005917</c:v>
                </c:pt>
                <c:pt idx="34127">
                  <c:v>-38.4319526627219</c:v>
                </c:pt>
                <c:pt idx="34128">
                  <c:v>-38.9349112426035</c:v>
                </c:pt>
                <c:pt idx="34129">
                  <c:v>-39.4349112426036</c:v>
                </c:pt>
                <c:pt idx="34130">
                  <c:v>-39.9970414201183</c:v>
                </c:pt>
                <c:pt idx="34131">
                  <c:v>-40.5591715976331</c:v>
                </c:pt>
                <c:pt idx="34132">
                  <c:v>-41.1568047337278</c:v>
                </c:pt>
                <c:pt idx="34133">
                  <c:v>-41.8076923076923</c:v>
                </c:pt>
                <c:pt idx="34134">
                  <c:v>-42.4378698224852</c:v>
                </c:pt>
                <c:pt idx="34135">
                  <c:v>-42.991124260355</c:v>
                </c:pt>
                <c:pt idx="34136">
                  <c:v>-43.5207100591716</c:v>
                </c:pt>
                <c:pt idx="34137">
                  <c:v>-44.0177514792899</c:v>
                </c:pt>
                <c:pt idx="34138">
                  <c:v>-44.4763313609468</c:v>
                </c:pt>
                <c:pt idx="34139">
                  <c:v>-44.9289940828403</c:v>
                </c:pt>
                <c:pt idx="34140">
                  <c:v>-45.3076923076923</c:v>
                </c:pt>
                <c:pt idx="34141">
                  <c:v>-45.6065088757397</c:v>
                </c:pt>
                <c:pt idx="34142">
                  <c:v>-45.8431952662722</c:v>
                </c:pt>
                <c:pt idx="34143">
                  <c:v>-46.0266272189349</c:v>
                </c:pt>
                <c:pt idx="34144">
                  <c:v>-46.1745562130177</c:v>
                </c:pt>
                <c:pt idx="34145">
                  <c:v>-46.2633136094675</c:v>
                </c:pt>
                <c:pt idx="34146">
                  <c:v>-46.3343195266272</c:v>
                </c:pt>
                <c:pt idx="34147">
                  <c:v>-46.405325443787</c:v>
                </c:pt>
                <c:pt idx="34148">
                  <c:v>-46.4408284023669</c:v>
                </c:pt>
                <c:pt idx="34149">
                  <c:v>-46.4437869822485</c:v>
                </c:pt>
                <c:pt idx="34150">
                  <c:v>-46.4349112426036</c:v>
                </c:pt>
                <c:pt idx="34151">
                  <c:v>-46.4201183431953</c:v>
                </c:pt>
                <c:pt idx="34152">
                  <c:v>-46.3816568047337</c:v>
                </c:pt>
                <c:pt idx="34153">
                  <c:v>-46.3372781065089</c:v>
                </c:pt>
                <c:pt idx="34154">
                  <c:v>-46.2485207100592</c:v>
                </c:pt>
                <c:pt idx="34155">
                  <c:v>-46.1568047337278</c:v>
                </c:pt>
                <c:pt idx="34156">
                  <c:v>-46.008875739645</c:v>
                </c:pt>
                <c:pt idx="34157">
                  <c:v>-45.8579881656805</c:v>
                </c:pt>
                <c:pt idx="34158">
                  <c:v>-45.6923076923077</c:v>
                </c:pt>
                <c:pt idx="34159">
                  <c:v>-45.5059171597633</c:v>
                </c:pt>
                <c:pt idx="34160">
                  <c:v>-45.3639053254438</c:v>
                </c:pt>
                <c:pt idx="34161">
                  <c:v>-45.310650887574</c:v>
                </c:pt>
                <c:pt idx="34162">
                  <c:v>-45.2899408284024</c:v>
                </c:pt>
                <c:pt idx="34163">
                  <c:v>-45.2958579881657</c:v>
                </c:pt>
                <c:pt idx="34164">
                  <c:v>-45.3165680473373</c:v>
                </c:pt>
                <c:pt idx="34165">
                  <c:v>-45.3461538461538</c:v>
                </c:pt>
                <c:pt idx="34166">
                  <c:v>-45.4467455621302</c:v>
                </c:pt>
                <c:pt idx="34167">
                  <c:v>-45.6213017751479</c:v>
                </c:pt>
                <c:pt idx="34168">
                  <c:v>-45.8195266272189</c:v>
                </c:pt>
                <c:pt idx="34169">
                  <c:v>-46.0355029585799</c:v>
                </c:pt>
                <c:pt idx="34170">
                  <c:v>-46.2810650887574</c:v>
                </c:pt>
                <c:pt idx="34171">
                  <c:v>-46.5680473372781</c:v>
                </c:pt>
                <c:pt idx="34172">
                  <c:v>-46.8609467455621</c:v>
                </c:pt>
                <c:pt idx="34173">
                  <c:v>-47.1538461538462</c:v>
                </c:pt>
                <c:pt idx="34174">
                  <c:v>-47.4822485207101</c:v>
                </c:pt>
                <c:pt idx="34175">
                  <c:v>-47.8934911242604</c:v>
                </c:pt>
                <c:pt idx="34176">
                  <c:v>-48.4023668639053</c:v>
                </c:pt>
                <c:pt idx="34177">
                  <c:v>-48.9674556213018</c:v>
                </c:pt>
                <c:pt idx="34178">
                  <c:v>-49.6390532544379</c:v>
                </c:pt>
                <c:pt idx="34179">
                  <c:v>-50.3727810650888</c:v>
                </c:pt>
                <c:pt idx="34180">
                  <c:v>-51.207100591716</c:v>
                </c:pt>
                <c:pt idx="34181">
                  <c:v>-52.1213017751479</c:v>
                </c:pt>
                <c:pt idx="34182">
                  <c:v>-53.1479289940828</c:v>
                </c:pt>
                <c:pt idx="34183">
                  <c:v>-54.2692307692308</c:v>
                </c:pt>
                <c:pt idx="34184">
                  <c:v>-55.4289940828402</c:v>
                </c:pt>
                <c:pt idx="34185">
                  <c:v>-56.6627218934911</c:v>
                </c:pt>
                <c:pt idx="34186">
                  <c:v>-57.9556213017751</c:v>
                </c:pt>
                <c:pt idx="34187">
                  <c:v>-59.2692307692308</c:v>
                </c:pt>
                <c:pt idx="34188">
                  <c:v>-60.6065088757397</c:v>
                </c:pt>
                <c:pt idx="34189">
                  <c:v>-61.9763313609468</c:v>
                </c:pt>
                <c:pt idx="34190">
                  <c:v>-63.4408284023669</c:v>
                </c:pt>
                <c:pt idx="34191">
                  <c:v>-64.9497041420118</c:v>
                </c:pt>
                <c:pt idx="34192">
                  <c:v>-66.5059171597633</c:v>
                </c:pt>
                <c:pt idx="34193">
                  <c:v>-68.0976331360947</c:v>
                </c:pt>
                <c:pt idx="34194">
                  <c:v>-69.7514792899408</c:v>
                </c:pt>
                <c:pt idx="34195">
                  <c:v>-71.4644970414201</c:v>
                </c:pt>
                <c:pt idx="34196">
                  <c:v>-73.1656804733728</c:v>
                </c:pt>
                <c:pt idx="34197">
                  <c:v>-74.914201183432</c:v>
                </c:pt>
                <c:pt idx="34198">
                  <c:v>-76.6952662721893</c:v>
                </c:pt>
                <c:pt idx="34199">
                  <c:v>-78.4822485207101</c:v>
                </c:pt>
                <c:pt idx="34200">
                  <c:v>-80.2337278106509</c:v>
                </c:pt>
                <c:pt idx="34201">
                  <c:v>-81.9230769230769</c:v>
                </c:pt>
                <c:pt idx="34202">
                  <c:v>-83.5325443786982</c:v>
                </c:pt>
                <c:pt idx="34203">
                  <c:v>-85.0621301775148</c:v>
                </c:pt>
                <c:pt idx="34204">
                  <c:v>-86.4615384615385</c:v>
                </c:pt>
                <c:pt idx="34205">
                  <c:v>-87.7366863905325</c:v>
                </c:pt>
                <c:pt idx="34206">
                  <c:v>-88.8934911242604</c:v>
                </c:pt>
                <c:pt idx="34207">
                  <c:v>-89.9467455621302</c:v>
                </c:pt>
                <c:pt idx="34208">
                  <c:v>-90.8757396449704</c:v>
                </c:pt>
                <c:pt idx="34209">
                  <c:v>-91.7189349112426</c:v>
                </c:pt>
                <c:pt idx="34210">
                  <c:v>-92.4792899408284</c:v>
                </c:pt>
                <c:pt idx="34211">
                  <c:v>-93.1213017751479</c:v>
                </c:pt>
                <c:pt idx="34212">
                  <c:v>-93.6479289940828</c:v>
                </c:pt>
                <c:pt idx="34213">
                  <c:v>-94.1005917159763</c:v>
                </c:pt>
                <c:pt idx="34214">
                  <c:v>-94.4585798816568</c:v>
                </c:pt>
                <c:pt idx="34215">
                  <c:v>-94.6923076923077</c:v>
                </c:pt>
                <c:pt idx="34216">
                  <c:v>-94.7573964497041</c:v>
                </c:pt>
                <c:pt idx="34217">
                  <c:v>-94.698224852071</c:v>
                </c:pt>
                <c:pt idx="34218">
                  <c:v>-94.508875739645</c:v>
                </c:pt>
                <c:pt idx="34219">
                  <c:v>-94.2011834319527</c:v>
                </c:pt>
                <c:pt idx="34220">
                  <c:v>-93.7662721893491</c:v>
                </c:pt>
                <c:pt idx="34221">
                  <c:v>-93.1863905325444</c:v>
                </c:pt>
                <c:pt idx="34222">
                  <c:v>-92.4763313609468</c:v>
                </c:pt>
                <c:pt idx="34223">
                  <c:v>-91.6005917159763</c:v>
                </c:pt>
                <c:pt idx="34224">
                  <c:v>-90.5828402366864</c:v>
                </c:pt>
                <c:pt idx="34225">
                  <c:v>-89.4112426035503</c:v>
                </c:pt>
                <c:pt idx="34226">
                  <c:v>-88.0798816568047</c:v>
                </c:pt>
                <c:pt idx="34227">
                  <c:v>-86.6094674556213</c:v>
                </c:pt>
                <c:pt idx="34228">
                  <c:v>-85.0118343195266</c:v>
                </c:pt>
                <c:pt idx="34229">
                  <c:v>-83.2899408284024</c:v>
                </c:pt>
                <c:pt idx="34230">
                  <c:v>-81.4822485207101</c:v>
                </c:pt>
                <c:pt idx="34231">
                  <c:v>-79.5769230769231</c:v>
                </c:pt>
                <c:pt idx="34232">
                  <c:v>-77.491124260355</c:v>
                </c:pt>
                <c:pt idx="34233">
                  <c:v>-75.2248520710059</c:v>
                </c:pt>
                <c:pt idx="34234">
                  <c:v>-72.8076923076923</c:v>
                </c:pt>
                <c:pt idx="34235">
                  <c:v>-70.2041420118343</c:v>
                </c:pt>
                <c:pt idx="34236">
                  <c:v>-67.4674556213018</c:v>
                </c:pt>
                <c:pt idx="34237">
                  <c:v>-64.6005917159763</c:v>
                </c:pt>
                <c:pt idx="34238">
                  <c:v>-61.594674556213</c:v>
                </c:pt>
                <c:pt idx="34239">
                  <c:v>-58.4674556213018</c:v>
                </c:pt>
                <c:pt idx="34240">
                  <c:v>-55.2544378698225</c:v>
                </c:pt>
                <c:pt idx="34241">
                  <c:v>-51.9704142011834</c:v>
                </c:pt>
                <c:pt idx="34242">
                  <c:v>-48.6331360946746</c:v>
                </c:pt>
                <c:pt idx="34243">
                  <c:v>-45.2485207100592</c:v>
                </c:pt>
                <c:pt idx="34244">
                  <c:v>-41.8343195266272</c:v>
                </c:pt>
                <c:pt idx="34245">
                  <c:v>-38.4112426035503</c:v>
                </c:pt>
                <c:pt idx="34246">
                  <c:v>-34.9852071005917</c:v>
                </c:pt>
                <c:pt idx="34247">
                  <c:v>-31.5769230769231</c:v>
                </c:pt>
                <c:pt idx="34248">
                  <c:v>-28.2426035502959</c:v>
                </c:pt>
                <c:pt idx="34249">
                  <c:v>-24.9408284023669</c:v>
                </c:pt>
                <c:pt idx="34250">
                  <c:v>-21.6715976331361</c:v>
                </c:pt>
                <c:pt idx="34251">
                  <c:v>-18.4881656804734</c:v>
                </c:pt>
                <c:pt idx="34252">
                  <c:v>-15.3846153846154</c:v>
                </c:pt>
                <c:pt idx="34253">
                  <c:v>-12.3579881656805</c:v>
                </c:pt>
                <c:pt idx="34254">
                  <c:v>-9.42899408284024</c:v>
                </c:pt>
                <c:pt idx="34255">
                  <c:v>-6.6301775147929</c:v>
                </c:pt>
                <c:pt idx="34256">
                  <c:v>-3.94970414201184</c:v>
                </c:pt>
                <c:pt idx="34257">
                  <c:v>-1.40532544378698</c:v>
                </c:pt>
                <c:pt idx="34258">
                  <c:v>0.920118343195268</c:v>
                </c:pt>
                <c:pt idx="34259">
                  <c:v>3.0207100591716</c:v>
                </c:pt>
                <c:pt idx="34260">
                  <c:v>4.94082840236686</c:v>
                </c:pt>
                <c:pt idx="34261">
                  <c:v>6.6508875739645</c:v>
                </c:pt>
                <c:pt idx="34262">
                  <c:v>8.15384615384615</c:v>
                </c:pt>
                <c:pt idx="34263">
                  <c:v>9.42307692307692</c:v>
                </c:pt>
                <c:pt idx="34264">
                  <c:v>10.5059171597633</c:v>
                </c:pt>
                <c:pt idx="34265">
                  <c:v>11.3757396449704</c:v>
                </c:pt>
                <c:pt idx="34266">
                  <c:v>12.0562130177515</c:v>
                </c:pt>
                <c:pt idx="34267">
                  <c:v>12.5443786982249</c:v>
                </c:pt>
                <c:pt idx="34268">
                  <c:v>12.8579881656805</c:v>
                </c:pt>
                <c:pt idx="34269">
                  <c:v>13.0118343195266</c:v>
                </c:pt>
                <c:pt idx="34270">
                  <c:v>13.0325443786982</c:v>
                </c:pt>
                <c:pt idx="34271">
                  <c:v>12.9556213017751</c:v>
                </c:pt>
                <c:pt idx="34272">
                  <c:v>12.7692307692308</c:v>
                </c:pt>
                <c:pt idx="34273">
                  <c:v>12.4556213017751</c:v>
                </c:pt>
                <c:pt idx="34274">
                  <c:v>12.0562130177515</c:v>
                </c:pt>
                <c:pt idx="34275">
                  <c:v>11.5325443786982</c:v>
                </c:pt>
                <c:pt idx="34276">
                  <c:v>10.8786982248521</c:v>
                </c:pt>
                <c:pt idx="34277">
                  <c:v>10.0710059171598</c:v>
                </c:pt>
                <c:pt idx="34278">
                  <c:v>9.12130177514793</c:v>
                </c:pt>
                <c:pt idx="34279">
                  <c:v>8.02662721893491</c:v>
                </c:pt>
                <c:pt idx="34280">
                  <c:v>6.81065088757396</c:v>
                </c:pt>
                <c:pt idx="34281">
                  <c:v>5.50887573964497</c:v>
                </c:pt>
                <c:pt idx="34282">
                  <c:v>4.13905325443787</c:v>
                </c:pt>
                <c:pt idx="34283">
                  <c:v>2.68639053254438</c:v>
                </c:pt>
                <c:pt idx="34284">
                  <c:v>1.19526627218935</c:v>
                </c:pt>
                <c:pt idx="34285">
                  <c:v>-0.316568047337278</c:v>
                </c:pt>
                <c:pt idx="34286">
                  <c:v>-1.88461538461538</c:v>
                </c:pt>
                <c:pt idx="34287">
                  <c:v>-3.45562130177515</c:v>
                </c:pt>
                <c:pt idx="34288">
                  <c:v>-4.99408284023669</c:v>
                </c:pt>
                <c:pt idx="34289">
                  <c:v>-6.47337278106509</c:v>
                </c:pt>
                <c:pt idx="34290">
                  <c:v>-7.90532544378698</c:v>
                </c:pt>
                <c:pt idx="34291">
                  <c:v>-9.24556213017751</c:v>
                </c:pt>
                <c:pt idx="34292">
                  <c:v>-10.5236686390533</c:v>
                </c:pt>
                <c:pt idx="34293">
                  <c:v>-11.7396449704142</c:v>
                </c:pt>
                <c:pt idx="34294">
                  <c:v>-12.9112426035503</c:v>
                </c:pt>
                <c:pt idx="34295">
                  <c:v>-14.0473372781065</c:v>
                </c:pt>
                <c:pt idx="34296">
                  <c:v>-15.1360946745562</c:v>
                </c:pt>
                <c:pt idx="34297">
                  <c:v>-16.2011834319527</c:v>
                </c:pt>
                <c:pt idx="34298">
                  <c:v>-17.2100591715976</c:v>
                </c:pt>
                <c:pt idx="34299">
                  <c:v>-18.1508875739645</c:v>
                </c:pt>
                <c:pt idx="34300">
                  <c:v>-19.0621301775148</c:v>
                </c:pt>
                <c:pt idx="34301">
                  <c:v>-19.9260355029586</c:v>
                </c:pt>
                <c:pt idx="34302">
                  <c:v>-20.7278106508876</c:v>
                </c:pt>
                <c:pt idx="34303">
                  <c:v>-21.4437869822485</c:v>
                </c:pt>
                <c:pt idx="34304">
                  <c:v>-22.0769230769231</c:v>
                </c:pt>
                <c:pt idx="34305">
                  <c:v>-22.5828402366864</c:v>
                </c:pt>
                <c:pt idx="34306">
                  <c:v>-22.9822485207101</c:v>
                </c:pt>
                <c:pt idx="34307">
                  <c:v>-23.2869822485207</c:v>
                </c:pt>
                <c:pt idx="34308">
                  <c:v>-23.5325443786982</c:v>
                </c:pt>
                <c:pt idx="34309">
                  <c:v>-23.7011834319527</c:v>
                </c:pt>
                <c:pt idx="34310">
                  <c:v>-23.8372781065089</c:v>
                </c:pt>
                <c:pt idx="34311">
                  <c:v>-23.9644970414201</c:v>
                </c:pt>
                <c:pt idx="34312">
                  <c:v>-24.0562130177515</c:v>
                </c:pt>
                <c:pt idx="34313">
                  <c:v>-24.1242603550296</c:v>
                </c:pt>
                <c:pt idx="34314">
                  <c:v>-24.1775147928994</c:v>
                </c:pt>
                <c:pt idx="34315">
                  <c:v>-24.2278106508876</c:v>
                </c:pt>
                <c:pt idx="34316">
                  <c:v>-24.2840236686391</c:v>
                </c:pt>
                <c:pt idx="34317">
                  <c:v>-24.3609467455621</c:v>
                </c:pt>
                <c:pt idx="34318">
                  <c:v>-24.4644970414201</c:v>
                </c:pt>
                <c:pt idx="34319">
                  <c:v>-24.5710059171598</c:v>
                </c:pt>
                <c:pt idx="34320">
                  <c:v>-24.689349112426</c:v>
                </c:pt>
                <c:pt idx="34321">
                  <c:v>-24.784023668639</c:v>
                </c:pt>
                <c:pt idx="34322">
                  <c:v>-24.8934911242604</c:v>
                </c:pt>
                <c:pt idx="34323">
                  <c:v>-24.991124260355</c:v>
                </c:pt>
                <c:pt idx="34324">
                  <c:v>-25.1005917159763</c:v>
                </c:pt>
                <c:pt idx="34325">
                  <c:v>-25.2278106508876</c:v>
                </c:pt>
                <c:pt idx="34326">
                  <c:v>-25.3668639053254</c:v>
                </c:pt>
                <c:pt idx="34327">
                  <c:v>-25.5562130177515</c:v>
                </c:pt>
                <c:pt idx="34328">
                  <c:v>-25.7899408284024</c:v>
                </c:pt>
                <c:pt idx="34329">
                  <c:v>-26.0621301775148</c:v>
                </c:pt>
                <c:pt idx="34330">
                  <c:v>-26.3846153846154</c:v>
                </c:pt>
                <c:pt idx="34331">
                  <c:v>-26.7573964497041</c:v>
                </c:pt>
                <c:pt idx="34332">
                  <c:v>-27.1745562130178</c:v>
                </c:pt>
                <c:pt idx="34333">
                  <c:v>-27.6153846153846</c:v>
                </c:pt>
                <c:pt idx="34334">
                  <c:v>-28.0857988165681</c:v>
                </c:pt>
                <c:pt idx="34335">
                  <c:v>-28.5769230769231</c:v>
                </c:pt>
                <c:pt idx="34336">
                  <c:v>-29.0621301775148</c:v>
                </c:pt>
                <c:pt idx="34337">
                  <c:v>-29.5177514792899</c:v>
                </c:pt>
                <c:pt idx="34338">
                  <c:v>-29.9704142011834</c:v>
                </c:pt>
                <c:pt idx="34339">
                  <c:v>-30.4585798816568</c:v>
                </c:pt>
                <c:pt idx="34340">
                  <c:v>-30.9644970414201</c:v>
                </c:pt>
                <c:pt idx="34341">
                  <c:v>-31.5118343195266</c:v>
                </c:pt>
                <c:pt idx="34342">
                  <c:v>-32.1213017751479</c:v>
                </c:pt>
                <c:pt idx="34343">
                  <c:v>-32.7988165680473</c:v>
                </c:pt>
                <c:pt idx="34344">
                  <c:v>-33.5384615384615</c:v>
                </c:pt>
                <c:pt idx="34345">
                  <c:v>-34.3609467455621</c:v>
                </c:pt>
                <c:pt idx="34346">
                  <c:v>-35.2544378698225</c:v>
                </c:pt>
                <c:pt idx="34347">
                  <c:v>-36.2248520710059</c:v>
                </c:pt>
                <c:pt idx="34348">
                  <c:v>-37.2485207100592</c:v>
                </c:pt>
                <c:pt idx="34349">
                  <c:v>-38.3609467455621</c:v>
                </c:pt>
                <c:pt idx="34350">
                  <c:v>-39.5562130177515</c:v>
                </c:pt>
                <c:pt idx="34351">
                  <c:v>-40.7721893491124</c:v>
                </c:pt>
                <c:pt idx="34352">
                  <c:v>-41.9704142011834</c:v>
                </c:pt>
                <c:pt idx="34353">
                  <c:v>-43.1301775147929</c:v>
                </c:pt>
                <c:pt idx="34354">
                  <c:v>-44.2514792899408</c:v>
                </c:pt>
                <c:pt idx="34355">
                  <c:v>-45.3047337278107</c:v>
                </c:pt>
                <c:pt idx="34356">
                  <c:v>-46.2958579881657</c:v>
                </c:pt>
                <c:pt idx="34357">
                  <c:v>-47.2573964497041</c:v>
                </c:pt>
                <c:pt idx="34358">
                  <c:v>-48.1508875739645</c:v>
                </c:pt>
                <c:pt idx="34359">
                  <c:v>-48.9704142011834</c:v>
                </c:pt>
                <c:pt idx="34360">
                  <c:v>-49.7337278106509</c:v>
                </c:pt>
                <c:pt idx="34361">
                  <c:v>-50.4230769230769</c:v>
                </c:pt>
                <c:pt idx="34362">
                  <c:v>-51.0207100591716</c:v>
                </c:pt>
                <c:pt idx="34363">
                  <c:v>-51.5414201183432</c:v>
                </c:pt>
                <c:pt idx="34364">
                  <c:v>-52.0147928994083</c:v>
                </c:pt>
                <c:pt idx="34365">
                  <c:v>-52.3816568047337</c:v>
                </c:pt>
                <c:pt idx="34366">
                  <c:v>-52.6538461538462</c:v>
                </c:pt>
                <c:pt idx="34367">
                  <c:v>-52.8047337278107</c:v>
                </c:pt>
                <c:pt idx="34368">
                  <c:v>-52.8284023668639</c:v>
                </c:pt>
                <c:pt idx="34369">
                  <c:v>-52.6952662721894</c:v>
                </c:pt>
                <c:pt idx="34370">
                  <c:v>-52.3757396449704</c:v>
                </c:pt>
                <c:pt idx="34371">
                  <c:v>-51.914201183432</c:v>
                </c:pt>
                <c:pt idx="34372">
                  <c:v>-51.3136094674556</c:v>
                </c:pt>
                <c:pt idx="34373">
                  <c:v>-50.5680473372781</c:v>
                </c:pt>
                <c:pt idx="34374">
                  <c:v>-49.6804733727811</c:v>
                </c:pt>
                <c:pt idx="34375">
                  <c:v>-48.6627218934911</c:v>
                </c:pt>
                <c:pt idx="34376">
                  <c:v>-47.5236686390532</c:v>
                </c:pt>
                <c:pt idx="34377">
                  <c:v>-46.2721893491124</c:v>
                </c:pt>
                <c:pt idx="34378">
                  <c:v>-44.9378698224852</c:v>
                </c:pt>
                <c:pt idx="34379">
                  <c:v>-43.5118343195266</c:v>
                </c:pt>
                <c:pt idx="34380">
                  <c:v>-42.0059171597633</c:v>
                </c:pt>
                <c:pt idx="34381">
                  <c:v>-40.4497041420118</c:v>
                </c:pt>
                <c:pt idx="34382">
                  <c:v>-38.8461538461539</c:v>
                </c:pt>
                <c:pt idx="34383">
                  <c:v>-37.207100591716</c:v>
                </c:pt>
                <c:pt idx="34384">
                  <c:v>-35.5177514792899</c:v>
                </c:pt>
                <c:pt idx="34385">
                  <c:v>-33.7781065088757</c:v>
                </c:pt>
                <c:pt idx="34386">
                  <c:v>-31.9615384615385</c:v>
                </c:pt>
                <c:pt idx="34387">
                  <c:v>-30.1301775147929</c:v>
                </c:pt>
                <c:pt idx="34388">
                  <c:v>-28.2751479289941</c:v>
                </c:pt>
                <c:pt idx="34389">
                  <c:v>-26.4112426035503</c:v>
                </c:pt>
                <c:pt idx="34390">
                  <c:v>-24.5029585798817</c:v>
                </c:pt>
                <c:pt idx="34391">
                  <c:v>-22.5857988165681</c:v>
                </c:pt>
                <c:pt idx="34392">
                  <c:v>-20.698224852071</c:v>
                </c:pt>
                <c:pt idx="34393">
                  <c:v>-18.8224852071006</c:v>
                </c:pt>
                <c:pt idx="34394">
                  <c:v>-16.9497041420118</c:v>
                </c:pt>
                <c:pt idx="34395">
                  <c:v>-15.0828402366864</c:v>
                </c:pt>
                <c:pt idx="34396">
                  <c:v>-13.2248520710059</c:v>
                </c:pt>
                <c:pt idx="34397">
                  <c:v>-11.3609467455621</c:v>
                </c:pt>
                <c:pt idx="34398">
                  <c:v>-9.53254437869822</c:v>
                </c:pt>
                <c:pt idx="34399">
                  <c:v>-7.7603550295858</c:v>
                </c:pt>
                <c:pt idx="34400">
                  <c:v>-6.06213017751479</c:v>
                </c:pt>
                <c:pt idx="34401">
                  <c:v>-4.39940828402367</c:v>
                </c:pt>
                <c:pt idx="34402">
                  <c:v>-2.73668639053254</c:v>
                </c:pt>
                <c:pt idx="34403">
                  <c:v>-1.13313609467455</c:v>
                </c:pt>
                <c:pt idx="34404">
                  <c:v>0.431952662721895</c:v>
                </c:pt>
                <c:pt idx="34405">
                  <c:v>1.93786982248521</c:v>
                </c:pt>
                <c:pt idx="34406">
                  <c:v>3.3698224852071</c:v>
                </c:pt>
                <c:pt idx="34407">
                  <c:v>4.71597633136095</c:v>
                </c:pt>
                <c:pt idx="34408">
                  <c:v>5.97041420118343</c:v>
                </c:pt>
                <c:pt idx="34409">
                  <c:v>7.14201183431953</c:v>
                </c:pt>
                <c:pt idx="34410">
                  <c:v>8.22189349112426</c:v>
                </c:pt>
                <c:pt idx="34411">
                  <c:v>9.16272189349112</c:v>
                </c:pt>
                <c:pt idx="34412">
                  <c:v>10</c:v>
                </c:pt>
                <c:pt idx="34413">
                  <c:v>10.7781065088757</c:v>
                </c:pt>
                <c:pt idx="34414">
                  <c:v>11.4644970414201</c:v>
                </c:pt>
                <c:pt idx="34415">
                  <c:v>12.0650887573964</c:v>
                </c:pt>
                <c:pt idx="34416">
                  <c:v>12.5739644970414</c:v>
                </c:pt>
                <c:pt idx="34417">
                  <c:v>12.991124260355</c:v>
                </c:pt>
                <c:pt idx="34418">
                  <c:v>13.3698224852071</c:v>
                </c:pt>
                <c:pt idx="34419">
                  <c:v>13.6804733727811</c:v>
                </c:pt>
                <c:pt idx="34420">
                  <c:v>13.9171597633136</c:v>
                </c:pt>
                <c:pt idx="34421">
                  <c:v>14.0562130177515</c:v>
                </c:pt>
                <c:pt idx="34422">
                  <c:v>14.1065088757396</c:v>
                </c:pt>
                <c:pt idx="34423">
                  <c:v>14.0650887573964</c:v>
                </c:pt>
                <c:pt idx="34424">
                  <c:v>14.0029585798817</c:v>
                </c:pt>
                <c:pt idx="34425">
                  <c:v>13.9023668639053</c:v>
                </c:pt>
                <c:pt idx="34426">
                  <c:v>13.801775147929</c:v>
                </c:pt>
                <c:pt idx="34427">
                  <c:v>13.6952662721893</c:v>
                </c:pt>
                <c:pt idx="34428">
                  <c:v>13.5443786982249</c:v>
                </c:pt>
                <c:pt idx="34429">
                  <c:v>13.3609467455621</c:v>
                </c:pt>
                <c:pt idx="34430">
                  <c:v>13.1005917159763</c:v>
                </c:pt>
                <c:pt idx="34431">
                  <c:v>12.7544378698225</c:v>
                </c:pt>
                <c:pt idx="34432">
                  <c:v>12.3491124260355</c:v>
                </c:pt>
                <c:pt idx="34433">
                  <c:v>11.9112426035503</c:v>
                </c:pt>
                <c:pt idx="34434">
                  <c:v>11.4704142011834</c:v>
                </c:pt>
                <c:pt idx="34435">
                  <c:v>11.0029585798817</c:v>
                </c:pt>
                <c:pt idx="34436">
                  <c:v>10.4733727810651</c:v>
                </c:pt>
                <c:pt idx="34437">
                  <c:v>9.89940828402367</c:v>
                </c:pt>
                <c:pt idx="34438">
                  <c:v>9.26331360946746</c:v>
                </c:pt>
                <c:pt idx="34439">
                  <c:v>8.54733727810651</c:v>
                </c:pt>
                <c:pt idx="34440">
                  <c:v>7.74260355029586</c:v>
                </c:pt>
                <c:pt idx="34441">
                  <c:v>6.87573964497041</c:v>
                </c:pt>
                <c:pt idx="34442">
                  <c:v>5.96449704142012</c:v>
                </c:pt>
                <c:pt idx="34443">
                  <c:v>4.99408284023668</c:v>
                </c:pt>
                <c:pt idx="34444">
                  <c:v>3.96449704142012</c:v>
                </c:pt>
                <c:pt idx="34445">
                  <c:v>2.89644970414201</c:v>
                </c:pt>
                <c:pt idx="34446">
                  <c:v>1.77514792899408</c:v>
                </c:pt>
                <c:pt idx="34447">
                  <c:v>0.603550295857988</c:v>
                </c:pt>
                <c:pt idx="34448">
                  <c:v>-0.636094674556213</c:v>
                </c:pt>
                <c:pt idx="34449">
                  <c:v>-1.92603550295858</c:v>
                </c:pt>
                <c:pt idx="34450">
                  <c:v>-3.28698224852071</c:v>
                </c:pt>
                <c:pt idx="34451">
                  <c:v>-4.71005917159763</c:v>
                </c:pt>
                <c:pt idx="34452">
                  <c:v>-6.2189349112426</c:v>
                </c:pt>
                <c:pt idx="34453">
                  <c:v>-7.80769230769231</c:v>
                </c:pt>
                <c:pt idx="34454">
                  <c:v>-9.45266272189349</c:v>
                </c:pt>
                <c:pt idx="34455">
                  <c:v>-11.1686390532544</c:v>
                </c:pt>
                <c:pt idx="34456">
                  <c:v>-12.9171597633136</c:v>
                </c:pt>
                <c:pt idx="34457">
                  <c:v>-14.6745562130178</c:v>
                </c:pt>
                <c:pt idx="34458">
                  <c:v>-16.4852071005917</c:v>
                </c:pt>
                <c:pt idx="34459">
                  <c:v>-18.3639053254438</c:v>
                </c:pt>
                <c:pt idx="34460">
                  <c:v>-20.3076923076923</c:v>
                </c:pt>
                <c:pt idx="34461">
                  <c:v>-22.2721893491124</c:v>
                </c:pt>
                <c:pt idx="34462">
                  <c:v>-24.2573964497041</c:v>
                </c:pt>
                <c:pt idx="34463">
                  <c:v>-26.2366863905325</c:v>
                </c:pt>
                <c:pt idx="34464">
                  <c:v>-28.2159763313609</c:v>
                </c:pt>
                <c:pt idx="34465">
                  <c:v>-30.1923076923077</c:v>
                </c:pt>
                <c:pt idx="34466">
                  <c:v>-32.1390532544379</c:v>
                </c:pt>
                <c:pt idx="34467">
                  <c:v>-34.0798816568047</c:v>
                </c:pt>
                <c:pt idx="34468">
                  <c:v>-35.9970414201183</c:v>
                </c:pt>
                <c:pt idx="34469">
                  <c:v>-37.8520710059172</c:v>
                </c:pt>
                <c:pt idx="34470">
                  <c:v>-39.6686390532544</c:v>
                </c:pt>
                <c:pt idx="34471">
                  <c:v>-41.4378698224852</c:v>
                </c:pt>
                <c:pt idx="34472">
                  <c:v>-43.1183431952663</c:v>
                </c:pt>
                <c:pt idx="34473">
                  <c:v>-44.7278106508876</c:v>
                </c:pt>
                <c:pt idx="34474">
                  <c:v>-46.2692307692308</c:v>
                </c:pt>
                <c:pt idx="34475">
                  <c:v>-47.7218934911243</c:v>
                </c:pt>
                <c:pt idx="34476">
                  <c:v>-49.094674556213</c:v>
                </c:pt>
                <c:pt idx="34477">
                  <c:v>-50.4082840236686</c:v>
                </c:pt>
                <c:pt idx="34478">
                  <c:v>-51.6538461538462</c:v>
                </c:pt>
                <c:pt idx="34479">
                  <c:v>-52.8284023668639</c:v>
                </c:pt>
                <c:pt idx="34480">
                  <c:v>-53.9526627218935</c:v>
                </c:pt>
                <c:pt idx="34481">
                  <c:v>-55.0029585798817</c:v>
                </c:pt>
                <c:pt idx="34482">
                  <c:v>-55.9822485207101</c:v>
                </c:pt>
                <c:pt idx="34483">
                  <c:v>-56.9023668639053</c:v>
                </c:pt>
                <c:pt idx="34484">
                  <c:v>-57.7278106508876</c:v>
                </c:pt>
                <c:pt idx="34485">
                  <c:v>-58.4585798816568</c:v>
                </c:pt>
                <c:pt idx="34486">
                  <c:v>-59.0828402366864</c:v>
                </c:pt>
                <c:pt idx="34487">
                  <c:v>-59.6272189349112</c:v>
                </c:pt>
                <c:pt idx="34488">
                  <c:v>-60.0857988165681</c:v>
                </c:pt>
                <c:pt idx="34489">
                  <c:v>-60.4940828402367</c:v>
                </c:pt>
                <c:pt idx="34490">
                  <c:v>-60.8165680473373</c:v>
                </c:pt>
                <c:pt idx="34491">
                  <c:v>-61.0562130177515</c:v>
                </c:pt>
                <c:pt idx="34492">
                  <c:v>-61.2603550295858</c:v>
                </c:pt>
                <c:pt idx="34493">
                  <c:v>-61.4112426035503</c:v>
                </c:pt>
                <c:pt idx="34494">
                  <c:v>-61.5236686390533</c:v>
                </c:pt>
                <c:pt idx="34495">
                  <c:v>-61.6242603550296</c:v>
                </c:pt>
                <c:pt idx="34496">
                  <c:v>-61.715976331361</c:v>
                </c:pt>
                <c:pt idx="34497">
                  <c:v>-61.801775147929</c:v>
                </c:pt>
                <c:pt idx="34498">
                  <c:v>-61.914201183432</c:v>
                </c:pt>
                <c:pt idx="34499">
                  <c:v>-62.0207100591716</c:v>
                </c:pt>
                <c:pt idx="34500">
                  <c:v>-62.1449704142012</c:v>
                </c:pt>
                <c:pt idx="34501">
                  <c:v>-62.2869822485207</c:v>
                </c:pt>
                <c:pt idx="34502">
                  <c:v>-62.405325443787</c:v>
                </c:pt>
                <c:pt idx="34503">
                  <c:v>-62.4881656804734</c:v>
                </c:pt>
                <c:pt idx="34504">
                  <c:v>-62.5355029585799</c:v>
                </c:pt>
                <c:pt idx="34505">
                  <c:v>-62.5325443786982</c:v>
                </c:pt>
                <c:pt idx="34506">
                  <c:v>-62.4585798816568</c:v>
                </c:pt>
                <c:pt idx="34507">
                  <c:v>-62.3461538461538</c:v>
                </c:pt>
                <c:pt idx="34508">
                  <c:v>-62.1863905325444</c:v>
                </c:pt>
                <c:pt idx="34509">
                  <c:v>-61.9852071005917</c:v>
                </c:pt>
                <c:pt idx="34510">
                  <c:v>-61.7248520710059</c:v>
                </c:pt>
                <c:pt idx="34511">
                  <c:v>-61.405325443787</c:v>
                </c:pt>
                <c:pt idx="34512">
                  <c:v>-61.0887573964497</c:v>
                </c:pt>
                <c:pt idx="34513">
                  <c:v>-60.7041420118343</c:v>
                </c:pt>
                <c:pt idx="34514">
                  <c:v>-60.2573964497041</c:v>
                </c:pt>
                <c:pt idx="34515">
                  <c:v>-59.7396449704142</c:v>
                </c:pt>
                <c:pt idx="34516">
                  <c:v>-59.198224852071</c:v>
                </c:pt>
                <c:pt idx="34517">
                  <c:v>-58.6360946745562</c:v>
                </c:pt>
                <c:pt idx="34518">
                  <c:v>-58</c:v>
                </c:pt>
                <c:pt idx="34519">
                  <c:v>-57.310650887574</c:v>
                </c:pt>
                <c:pt idx="34520">
                  <c:v>-56.5414201183432</c:v>
                </c:pt>
                <c:pt idx="34521">
                  <c:v>-55.7100591715976</c:v>
                </c:pt>
                <c:pt idx="34522">
                  <c:v>-54.7810650887574</c:v>
                </c:pt>
                <c:pt idx="34523">
                  <c:v>-53.792899408284</c:v>
                </c:pt>
                <c:pt idx="34524">
                  <c:v>-52.7396449704142</c:v>
                </c:pt>
                <c:pt idx="34525">
                  <c:v>-51.6183431952663</c:v>
                </c:pt>
                <c:pt idx="34526">
                  <c:v>-50.4408284023669</c:v>
                </c:pt>
                <c:pt idx="34527">
                  <c:v>-49.2189349112426</c:v>
                </c:pt>
                <c:pt idx="34528">
                  <c:v>-47.9822485207101</c:v>
                </c:pt>
                <c:pt idx="34529">
                  <c:v>-46.6804733727811</c:v>
                </c:pt>
                <c:pt idx="34530">
                  <c:v>-45.3165680473373</c:v>
                </c:pt>
                <c:pt idx="34531">
                  <c:v>-43.9437869822485</c:v>
                </c:pt>
                <c:pt idx="34532">
                  <c:v>-42.5562130177515</c:v>
                </c:pt>
                <c:pt idx="34533">
                  <c:v>-41.1183431952663</c:v>
                </c:pt>
                <c:pt idx="34534">
                  <c:v>-39.6242603550296</c:v>
                </c:pt>
                <c:pt idx="34535">
                  <c:v>-38.0621301775148</c:v>
                </c:pt>
                <c:pt idx="34536">
                  <c:v>-36.4733727810651</c:v>
                </c:pt>
                <c:pt idx="34537">
                  <c:v>-34.8254437869822</c:v>
                </c:pt>
                <c:pt idx="34538">
                  <c:v>-33.1005917159763</c:v>
                </c:pt>
                <c:pt idx="34539">
                  <c:v>-31.3609467455621</c:v>
                </c:pt>
                <c:pt idx="34540">
                  <c:v>-29.585798816568</c:v>
                </c:pt>
                <c:pt idx="34541">
                  <c:v>-27.810650887574</c:v>
                </c:pt>
                <c:pt idx="34542">
                  <c:v>-26.0295857988166</c:v>
                </c:pt>
                <c:pt idx="34543">
                  <c:v>-24.2218934911243</c:v>
                </c:pt>
                <c:pt idx="34544">
                  <c:v>-22.396449704142</c:v>
                </c:pt>
                <c:pt idx="34545">
                  <c:v>-20.5414201183432</c:v>
                </c:pt>
                <c:pt idx="34546">
                  <c:v>-18.7455621301775</c:v>
                </c:pt>
                <c:pt idx="34547">
                  <c:v>-17.0059171597633</c:v>
                </c:pt>
                <c:pt idx="34548">
                  <c:v>-15.387573964497</c:v>
                </c:pt>
                <c:pt idx="34549">
                  <c:v>-13.8372781065089</c:v>
                </c:pt>
                <c:pt idx="34550">
                  <c:v>-12.3934911242604</c:v>
                </c:pt>
                <c:pt idx="34551">
                  <c:v>-11.0355029585799</c:v>
                </c:pt>
                <c:pt idx="34552">
                  <c:v>-9.72781065088758</c:v>
                </c:pt>
                <c:pt idx="34553">
                  <c:v>-8.5</c:v>
                </c:pt>
                <c:pt idx="34554">
                  <c:v>-7.3491124260355</c:v>
                </c:pt>
                <c:pt idx="34555">
                  <c:v>-6.3284023668639</c:v>
                </c:pt>
                <c:pt idx="34556">
                  <c:v>-5.44970414201183</c:v>
                </c:pt>
                <c:pt idx="34557">
                  <c:v>-4.70710059171597</c:v>
                </c:pt>
                <c:pt idx="34558">
                  <c:v>-4.1301775147929</c:v>
                </c:pt>
                <c:pt idx="34559">
                  <c:v>-3.68934911242603</c:v>
                </c:pt>
                <c:pt idx="34560">
                  <c:v>-3.40236686390533</c:v>
                </c:pt>
                <c:pt idx="34561">
                  <c:v>-3.22781065088757</c:v>
                </c:pt>
                <c:pt idx="34562">
                  <c:v>-3.16272189349112</c:v>
                </c:pt>
                <c:pt idx="34563">
                  <c:v>-3.23076923076923</c:v>
                </c:pt>
                <c:pt idx="34564">
                  <c:v>-3.46153846153846</c:v>
                </c:pt>
                <c:pt idx="34565">
                  <c:v>-3.85207100591716</c:v>
                </c:pt>
                <c:pt idx="34566">
                  <c:v>-4.39644970414201</c:v>
                </c:pt>
                <c:pt idx="34567">
                  <c:v>-5.0414201183432</c:v>
                </c:pt>
                <c:pt idx="34568">
                  <c:v>-5.78402366863905</c:v>
                </c:pt>
                <c:pt idx="34569">
                  <c:v>-6.64497041420118</c:v>
                </c:pt>
                <c:pt idx="34570">
                  <c:v>-7.65384615384615</c:v>
                </c:pt>
                <c:pt idx="34571">
                  <c:v>-8.79585798816568</c:v>
                </c:pt>
                <c:pt idx="34572">
                  <c:v>-10.0207100591716</c:v>
                </c:pt>
                <c:pt idx="34573">
                  <c:v>-11.3224852071006</c:v>
                </c:pt>
                <c:pt idx="34574">
                  <c:v>-12.6568047337278</c:v>
                </c:pt>
                <c:pt idx="34575">
                  <c:v>-14.0414201183432</c:v>
                </c:pt>
                <c:pt idx="34576">
                  <c:v>-15.4349112426036</c:v>
                </c:pt>
                <c:pt idx="34577">
                  <c:v>-16.8639053254438</c:v>
                </c:pt>
                <c:pt idx="34578">
                  <c:v>-18.3284023668639</c:v>
                </c:pt>
                <c:pt idx="34579">
                  <c:v>-19.801775147929</c:v>
                </c:pt>
                <c:pt idx="34580">
                  <c:v>-21.2899408284024</c:v>
                </c:pt>
                <c:pt idx="34581">
                  <c:v>-22.7840236686391</c:v>
                </c:pt>
                <c:pt idx="34582">
                  <c:v>-24.2751479289941</c:v>
                </c:pt>
                <c:pt idx="34583">
                  <c:v>-25.7011834319527</c:v>
                </c:pt>
                <c:pt idx="34584">
                  <c:v>-27.0591715976331</c:v>
                </c:pt>
                <c:pt idx="34585">
                  <c:v>-28.396449704142</c:v>
                </c:pt>
                <c:pt idx="34586">
                  <c:v>-29.6923076923077</c:v>
                </c:pt>
                <c:pt idx="34587">
                  <c:v>-30.9940828402367</c:v>
                </c:pt>
                <c:pt idx="34588">
                  <c:v>-32.2869822485207</c:v>
                </c:pt>
                <c:pt idx="34589">
                  <c:v>-33.5591715976331</c:v>
                </c:pt>
                <c:pt idx="34590">
                  <c:v>-34.7662721893491</c:v>
                </c:pt>
                <c:pt idx="34591">
                  <c:v>-35.8846153846154</c:v>
                </c:pt>
                <c:pt idx="34592">
                  <c:v>-36.9408284023669</c:v>
                </c:pt>
                <c:pt idx="34593">
                  <c:v>-37.9585798816568</c:v>
                </c:pt>
                <c:pt idx="34594">
                  <c:v>-38.9171597633136</c:v>
                </c:pt>
                <c:pt idx="34595">
                  <c:v>-39.8165680473373</c:v>
                </c:pt>
                <c:pt idx="34596">
                  <c:v>-40.6715976331361</c:v>
                </c:pt>
                <c:pt idx="34597">
                  <c:v>-41.5177514792899</c:v>
                </c:pt>
                <c:pt idx="34598">
                  <c:v>-42.3491124260355</c:v>
                </c:pt>
                <c:pt idx="34599">
                  <c:v>-43.1627218934911</c:v>
                </c:pt>
                <c:pt idx="34600">
                  <c:v>-43.9674556213018</c:v>
                </c:pt>
                <c:pt idx="34601">
                  <c:v>-44.7514792899408</c:v>
                </c:pt>
                <c:pt idx="34602">
                  <c:v>-45.5147928994083</c:v>
                </c:pt>
                <c:pt idx="34603">
                  <c:v>-46.2485207100592</c:v>
                </c:pt>
                <c:pt idx="34604">
                  <c:v>-46.9852071005917</c:v>
                </c:pt>
                <c:pt idx="34605">
                  <c:v>-47.6952662721893</c:v>
                </c:pt>
                <c:pt idx="34606">
                  <c:v>-48.3905325443787</c:v>
                </c:pt>
                <c:pt idx="34607">
                  <c:v>-49.0562130177515</c:v>
                </c:pt>
                <c:pt idx="34608">
                  <c:v>-49.6834319526627</c:v>
                </c:pt>
                <c:pt idx="34609">
                  <c:v>-50.2840236686391</c:v>
                </c:pt>
                <c:pt idx="34610">
                  <c:v>-50.8461538461538</c:v>
                </c:pt>
                <c:pt idx="34611">
                  <c:v>-51.3698224852071</c:v>
                </c:pt>
                <c:pt idx="34612">
                  <c:v>-51.8520710059172</c:v>
                </c:pt>
                <c:pt idx="34613">
                  <c:v>-52.3076923076923</c:v>
                </c:pt>
                <c:pt idx="34614">
                  <c:v>-52.7633136094675</c:v>
                </c:pt>
                <c:pt idx="34615">
                  <c:v>-53.2455621301775</c:v>
                </c:pt>
                <c:pt idx="34616">
                  <c:v>-53.7573964497041</c:v>
                </c:pt>
                <c:pt idx="34617">
                  <c:v>-54.3224852071006</c:v>
                </c:pt>
                <c:pt idx="34618">
                  <c:v>-54.9733727810651</c:v>
                </c:pt>
                <c:pt idx="34619">
                  <c:v>-55.6449704142012</c:v>
                </c:pt>
                <c:pt idx="34620">
                  <c:v>-56.3550295857988</c:v>
                </c:pt>
                <c:pt idx="34621">
                  <c:v>-57.094674556213</c:v>
                </c:pt>
                <c:pt idx="34622">
                  <c:v>-57.8343195266272</c:v>
                </c:pt>
                <c:pt idx="34623">
                  <c:v>-58.5621301775148</c:v>
                </c:pt>
                <c:pt idx="34624">
                  <c:v>-59.2603550295858</c:v>
                </c:pt>
                <c:pt idx="34625">
                  <c:v>-59.9467455621302</c:v>
                </c:pt>
                <c:pt idx="34626">
                  <c:v>-60.5857988165681</c:v>
                </c:pt>
                <c:pt idx="34627">
                  <c:v>-61.2100591715976</c:v>
                </c:pt>
                <c:pt idx="34628">
                  <c:v>-61.8047337278107</c:v>
                </c:pt>
                <c:pt idx="34629">
                  <c:v>-62.3816568047337</c:v>
                </c:pt>
                <c:pt idx="34630">
                  <c:v>-62.8994082840237</c:v>
                </c:pt>
                <c:pt idx="34631">
                  <c:v>-63.3461538461539</c:v>
                </c:pt>
                <c:pt idx="34632">
                  <c:v>-63.7514792899408</c:v>
                </c:pt>
                <c:pt idx="34633">
                  <c:v>-64.1331360946746</c:v>
                </c:pt>
                <c:pt idx="34634">
                  <c:v>-64.4852071005917</c:v>
                </c:pt>
                <c:pt idx="34635">
                  <c:v>-64.8431952662722</c:v>
                </c:pt>
                <c:pt idx="34636">
                  <c:v>-65.1952662721893</c:v>
                </c:pt>
                <c:pt idx="34637">
                  <c:v>-65.5266272189349</c:v>
                </c:pt>
                <c:pt idx="34638">
                  <c:v>-65.8550295857988</c:v>
                </c:pt>
                <c:pt idx="34639">
                  <c:v>-66.1715976331361</c:v>
                </c:pt>
                <c:pt idx="34640">
                  <c:v>-66.4230769230769</c:v>
                </c:pt>
                <c:pt idx="34641">
                  <c:v>-66.6094674556213</c:v>
                </c:pt>
                <c:pt idx="34642">
                  <c:v>-66.715976331361</c:v>
                </c:pt>
                <c:pt idx="34643">
                  <c:v>-66.7366863905325</c:v>
                </c:pt>
                <c:pt idx="34644">
                  <c:v>-66.6568047337278</c:v>
                </c:pt>
                <c:pt idx="34645">
                  <c:v>-66.5325443786982</c:v>
                </c:pt>
                <c:pt idx="34646">
                  <c:v>-66.3639053254438</c:v>
                </c:pt>
                <c:pt idx="34647">
                  <c:v>-66.1508875739645</c:v>
                </c:pt>
                <c:pt idx="34648">
                  <c:v>-65.8757396449704</c:v>
                </c:pt>
                <c:pt idx="34649">
                  <c:v>-65.5207100591716</c:v>
                </c:pt>
                <c:pt idx="34650">
                  <c:v>-65.085798816568</c:v>
                </c:pt>
                <c:pt idx="34651">
                  <c:v>-64.5236686390533</c:v>
                </c:pt>
                <c:pt idx="34652">
                  <c:v>-63.8816568047337</c:v>
                </c:pt>
                <c:pt idx="34653">
                  <c:v>-63.1568047337278</c:v>
                </c:pt>
                <c:pt idx="34654">
                  <c:v>-62.3994082840237</c:v>
                </c:pt>
                <c:pt idx="34655">
                  <c:v>-61.5769230769231</c:v>
                </c:pt>
                <c:pt idx="34656">
                  <c:v>-60.7100591715976</c:v>
                </c:pt>
                <c:pt idx="34657">
                  <c:v>-59.8195266272189</c:v>
                </c:pt>
                <c:pt idx="34658">
                  <c:v>-58.8579881656805</c:v>
                </c:pt>
                <c:pt idx="34659">
                  <c:v>-57.792899408284</c:v>
                </c:pt>
                <c:pt idx="34660">
                  <c:v>-56.6568047337278</c:v>
                </c:pt>
                <c:pt idx="34661">
                  <c:v>-55.4378698224852</c:v>
                </c:pt>
                <c:pt idx="34662">
                  <c:v>-54.1656804733728</c:v>
                </c:pt>
                <c:pt idx="34663">
                  <c:v>-52.8550295857988</c:v>
                </c:pt>
                <c:pt idx="34664">
                  <c:v>-51.5384615384616</c:v>
                </c:pt>
                <c:pt idx="34665">
                  <c:v>-50.1508875739645</c:v>
                </c:pt>
                <c:pt idx="34666">
                  <c:v>-48.7248520710059</c:v>
                </c:pt>
                <c:pt idx="34667">
                  <c:v>-47.2189349112426</c:v>
                </c:pt>
                <c:pt idx="34668">
                  <c:v>-45.6804733727811</c:v>
                </c:pt>
                <c:pt idx="34669">
                  <c:v>-44.0798816568047</c:v>
                </c:pt>
                <c:pt idx="34670">
                  <c:v>-42.4201183431953</c:v>
                </c:pt>
                <c:pt idx="34671">
                  <c:v>-40.7041420118343</c:v>
                </c:pt>
                <c:pt idx="34672">
                  <c:v>-38.9201183431953</c:v>
                </c:pt>
                <c:pt idx="34673">
                  <c:v>-37.0443786982249</c:v>
                </c:pt>
                <c:pt idx="34674">
                  <c:v>-35.1005917159763</c:v>
                </c:pt>
                <c:pt idx="34675">
                  <c:v>-33.1301775147929</c:v>
                </c:pt>
                <c:pt idx="34676">
                  <c:v>-31.1449704142012</c:v>
                </c:pt>
                <c:pt idx="34677">
                  <c:v>-29.1775147928994</c:v>
                </c:pt>
                <c:pt idx="34678">
                  <c:v>-27.2426035502959</c:v>
                </c:pt>
                <c:pt idx="34679">
                  <c:v>-25.3165680473373</c:v>
                </c:pt>
                <c:pt idx="34680">
                  <c:v>-23.3491124260355</c:v>
                </c:pt>
                <c:pt idx="34681">
                  <c:v>-21.396449704142</c:v>
                </c:pt>
                <c:pt idx="34682">
                  <c:v>-19.4674556213018</c:v>
                </c:pt>
                <c:pt idx="34683">
                  <c:v>-17.5532544378698</c:v>
                </c:pt>
                <c:pt idx="34684">
                  <c:v>-15.6715976331361</c:v>
                </c:pt>
                <c:pt idx="34685">
                  <c:v>-13.8786982248521</c:v>
                </c:pt>
                <c:pt idx="34686">
                  <c:v>-12.1568047337278</c:v>
                </c:pt>
                <c:pt idx="34687">
                  <c:v>-10.4881656804734</c:v>
                </c:pt>
                <c:pt idx="34688">
                  <c:v>-8.82248520710059</c:v>
                </c:pt>
                <c:pt idx="34689">
                  <c:v>-7.19526627218935</c:v>
                </c:pt>
                <c:pt idx="34690">
                  <c:v>-5.55621301775148</c:v>
                </c:pt>
                <c:pt idx="34691">
                  <c:v>-3.95562130177515</c:v>
                </c:pt>
                <c:pt idx="34692">
                  <c:v>-2.44970414201183</c:v>
                </c:pt>
                <c:pt idx="34693">
                  <c:v>-1.05917159763314</c:v>
                </c:pt>
                <c:pt idx="34694">
                  <c:v>0.263313609467456</c:v>
                </c:pt>
                <c:pt idx="34695">
                  <c:v>1.48816568047337</c:v>
                </c:pt>
                <c:pt idx="34696">
                  <c:v>2.62130177514793</c:v>
                </c:pt>
                <c:pt idx="34697">
                  <c:v>3.65384615384615</c:v>
                </c:pt>
                <c:pt idx="34698">
                  <c:v>4.57396449704142</c:v>
                </c:pt>
                <c:pt idx="34699">
                  <c:v>5.35798816568047</c:v>
                </c:pt>
                <c:pt idx="34700">
                  <c:v>5.98816568047337</c:v>
                </c:pt>
                <c:pt idx="34701">
                  <c:v>6.48224852071006</c:v>
                </c:pt>
                <c:pt idx="34702">
                  <c:v>6.86094674556213</c:v>
                </c:pt>
                <c:pt idx="34703">
                  <c:v>7.13905325443787</c:v>
                </c:pt>
                <c:pt idx="34704">
                  <c:v>7.31952662721893</c:v>
                </c:pt>
                <c:pt idx="34705">
                  <c:v>7.43491124260355</c:v>
                </c:pt>
                <c:pt idx="34706">
                  <c:v>7.44082840236686</c:v>
                </c:pt>
                <c:pt idx="34707">
                  <c:v>7.36390532544379</c:v>
                </c:pt>
                <c:pt idx="34708">
                  <c:v>7.20414201183432</c:v>
                </c:pt>
                <c:pt idx="34709">
                  <c:v>6.92307692307692</c:v>
                </c:pt>
                <c:pt idx="34710">
                  <c:v>6.56213017751479</c:v>
                </c:pt>
                <c:pt idx="34711">
                  <c:v>6.16863905325444</c:v>
                </c:pt>
                <c:pt idx="34712">
                  <c:v>5.71301775147929</c:v>
                </c:pt>
                <c:pt idx="34713">
                  <c:v>5.18639053254438</c:v>
                </c:pt>
                <c:pt idx="34714">
                  <c:v>4.57692307692308</c:v>
                </c:pt>
                <c:pt idx="34715">
                  <c:v>3.90532544378698</c:v>
                </c:pt>
                <c:pt idx="34716">
                  <c:v>3.1094674556213</c:v>
                </c:pt>
                <c:pt idx="34717">
                  <c:v>2.2396449704142</c:v>
                </c:pt>
                <c:pt idx="34718">
                  <c:v>1.31656804733728</c:v>
                </c:pt>
                <c:pt idx="34719">
                  <c:v>0.325443786982248</c:v>
                </c:pt>
                <c:pt idx="34720">
                  <c:v>-0.733727810650887</c:v>
                </c:pt>
                <c:pt idx="34721">
                  <c:v>-1.8491124260355</c:v>
                </c:pt>
                <c:pt idx="34722">
                  <c:v>-3</c:v>
                </c:pt>
                <c:pt idx="34723">
                  <c:v>-4.18047337278107</c:v>
                </c:pt>
                <c:pt idx="34724">
                  <c:v>-5.40828402366864</c:v>
                </c:pt>
                <c:pt idx="34725">
                  <c:v>-6.67159763313609</c:v>
                </c:pt>
                <c:pt idx="34726">
                  <c:v>-7.96449704142012</c:v>
                </c:pt>
                <c:pt idx="34727">
                  <c:v>-9.28698224852071</c:v>
                </c:pt>
                <c:pt idx="34728">
                  <c:v>-10.6686390532544</c:v>
                </c:pt>
                <c:pt idx="34729">
                  <c:v>-12.1005917159763</c:v>
                </c:pt>
                <c:pt idx="34730">
                  <c:v>-13.612426035503</c:v>
                </c:pt>
                <c:pt idx="34731">
                  <c:v>-15.2159763313609</c:v>
                </c:pt>
                <c:pt idx="34732">
                  <c:v>-16.8816568047337</c:v>
                </c:pt>
                <c:pt idx="34733">
                  <c:v>-18.6153846153846</c:v>
                </c:pt>
                <c:pt idx="34734">
                  <c:v>-20.3934911242604</c:v>
                </c:pt>
                <c:pt idx="34735">
                  <c:v>-22.1834319526627</c:v>
                </c:pt>
                <c:pt idx="34736">
                  <c:v>-24.0207100591716</c:v>
                </c:pt>
                <c:pt idx="34737">
                  <c:v>-25.9112426035503</c:v>
                </c:pt>
                <c:pt idx="34738">
                  <c:v>-27.8402366863905</c:v>
                </c:pt>
                <c:pt idx="34739">
                  <c:v>-29.8165680473373</c:v>
                </c:pt>
                <c:pt idx="34740">
                  <c:v>-31.8372781065089</c:v>
                </c:pt>
                <c:pt idx="34741">
                  <c:v>-33.8609467455621</c:v>
                </c:pt>
                <c:pt idx="34742">
                  <c:v>-35.8195266272189</c:v>
                </c:pt>
                <c:pt idx="34743">
                  <c:v>-37.7455621301775</c:v>
                </c:pt>
                <c:pt idx="34744">
                  <c:v>-39.612426035503</c:v>
                </c:pt>
                <c:pt idx="34745">
                  <c:v>-41.405325443787</c:v>
                </c:pt>
                <c:pt idx="34746">
                  <c:v>-43.1656804733728</c:v>
                </c:pt>
                <c:pt idx="34747">
                  <c:v>-44.914201183432</c:v>
                </c:pt>
                <c:pt idx="34748">
                  <c:v>-46.6656804733728</c:v>
                </c:pt>
                <c:pt idx="34749">
                  <c:v>-48.4171597633136</c:v>
                </c:pt>
                <c:pt idx="34750">
                  <c:v>-50.1272189349112</c:v>
                </c:pt>
                <c:pt idx="34751">
                  <c:v>-51.7988165680473</c:v>
                </c:pt>
                <c:pt idx="34752">
                  <c:v>-53.4023668639053</c:v>
                </c:pt>
                <c:pt idx="34753">
                  <c:v>-54.9319526627219</c:v>
                </c:pt>
                <c:pt idx="34754">
                  <c:v>-56.3698224852071</c:v>
                </c:pt>
                <c:pt idx="34755">
                  <c:v>-57.7544378698225</c:v>
                </c:pt>
                <c:pt idx="34756">
                  <c:v>-59.0059171597633</c:v>
                </c:pt>
                <c:pt idx="34757">
                  <c:v>-60.1568047337278</c:v>
                </c:pt>
                <c:pt idx="34758">
                  <c:v>-61.2278106508876</c:v>
                </c:pt>
                <c:pt idx="34759">
                  <c:v>-62.2130177514793</c:v>
                </c:pt>
                <c:pt idx="34760">
                  <c:v>-63.1153846153846</c:v>
                </c:pt>
                <c:pt idx="34761">
                  <c:v>-63.9260355029586</c:v>
                </c:pt>
                <c:pt idx="34762">
                  <c:v>-64.6479289940828</c:v>
                </c:pt>
                <c:pt idx="34763">
                  <c:v>-65.2840236686391</c:v>
                </c:pt>
                <c:pt idx="34764">
                  <c:v>-65.8402366863905</c:v>
                </c:pt>
                <c:pt idx="34765">
                  <c:v>-66.2958579881657</c:v>
                </c:pt>
                <c:pt idx="34766">
                  <c:v>-66.6863905325444</c:v>
                </c:pt>
                <c:pt idx="34767">
                  <c:v>-67.0591715976332</c:v>
                </c:pt>
                <c:pt idx="34768">
                  <c:v>-67.4289940828403</c:v>
                </c:pt>
                <c:pt idx="34769">
                  <c:v>-67.8402366863905</c:v>
                </c:pt>
                <c:pt idx="34770">
                  <c:v>-68.2307692307692</c:v>
                </c:pt>
                <c:pt idx="34771">
                  <c:v>-68.5976331360947</c:v>
                </c:pt>
                <c:pt idx="34772">
                  <c:v>-68.9319526627219</c:v>
                </c:pt>
                <c:pt idx="34773">
                  <c:v>-69.2248520710059</c:v>
                </c:pt>
                <c:pt idx="34774">
                  <c:v>-69.4911242603551</c:v>
                </c:pt>
                <c:pt idx="34775">
                  <c:v>-69.7041420118343</c:v>
                </c:pt>
                <c:pt idx="34776">
                  <c:v>-69.9082840236687</c:v>
                </c:pt>
                <c:pt idx="34777">
                  <c:v>-70.0710059171598</c:v>
                </c:pt>
                <c:pt idx="34778">
                  <c:v>-70.207100591716</c:v>
                </c:pt>
                <c:pt idx="34779">
                  <c:v>-70.3313609467456</c:v>
                </c:pt>
                <c:pt idx="34780">
                  <c:v>-70.4408284023669</c:v>
                </c:pt>
                <c:pt idx="34781">
                  <c:v>-70.4970414201184</c:v>
                </c:pt>
                <c:pt idx="34782">
                  <c:v>-70.5207100591716</c:v>
                </c:pt>
                <c:pt idx="34783">
                  <c:v>-70.5325443786983</c:v>
                </c:pt>
                <c:pt idx="34784">
                  <c:v>-70.5355029585799</c:v>
                </c:pt>
                <c:pt idx="34785">
                  <c:v>-70.5029585798817</c:v>
                </c:pt>
                <c:pt idx="34786">
                  <c:v>-70.4349112426035</c:v>
                </c:pt>
                <c:pt idx="34787">
                  <c:v>-70.3698224852071</c:v>
                </c:pt>
                <c:pt idx="34788">
                  <c:v>-70.3047337278107</c:v>
                </c:pt>
                <c:pt idx="34789">
                  <c:v>-70.2307692307692</c:v>
                </c:pt>
                <c:pt idx="34790">
                  <c:v>-70.1538461538462</c:v>
                </c:pt>
                <c:pt idx="34791">
                  <c:v>-70.1390532544379</c:v>
                </c:pt>
                <c:pt idx="34792">
                  <c:v>-70.1390532544379</c:v>
                </c:pt>
                <c:pt idx="34793">
                  <c:v>-70.1272189349112</c:v>
                </c:pt>
                <c:pt idx="34794">
                  <c:v>-70.1331360946746</c:v>
                </c:pt>
                <c:pt idx="34795">
                  <c:v>-70.1301775147929</c:v>
                </c:pt>
                <c:pt idx="34796">
                  <c:v>-70.1745562130178</c:v>
                </c:pt>
                <c:pt idx="34797">
                  <c:v>-70.2189349112426</c:v>
                </c:pt>
                <c:pt idx="34798">
                  <c:v>-70.2573964497041</c:v>
                </c:pt>
                <c:pt idx="34799">
                  <c:v>-70.2899408284024</c:v>
                </c:pt>
                <c:pt idx="34800">
                  <c:v>-70.2662721893491</c:v>
                </c:pt>
                <c:pt idx="34801">
                  <c:v>-70.2100591715976</c:v>
                </c:pt>
                <c:pt idx="34802">
                  <c:v>-70.112426035503</c:v>
                </c:pt>
                <c:pt idx="34803">
                  <c:v>-69.9822485207101</c:v>
                </c:pt>
                <c:pt idx="34804">
                  <c:v>-69.7869822485207</c:v>
                </c:pt>
                <c:pt idx="34805">
                  <c:v>-69.5059171597633</c:v>
                </c:pt>
                <c:pt idx="34806">
                  <c:v>-69.1449704142012</c:v>
                </c:pt>
                <c:pt idx="34807">
                  <c:v>-68.707100591716</c:v>
                </c:pt>
                <c:pt idx="34808">
                  <c:v>-68.207100591716</c:v>
                </c:pt>
                <c:pt idx="34809">
                  <c:v>-67.6213017751479</c:v>
                </c:pt>
                <c:pt idx="34810">
                  <c:v>-66.9704142011834</c:v>
                </c:pt>
                <c:pt idx="34811">
                  <c:v>-66.2633136094675</c:v>
                </c:pt>
                <c:pt idx="34812">
                  <c:v>-65.5236686390533</c:v>
                </c:pt>
                <c:pt idx="34813">
                  <c:v>-64.7514792899408</c:v>
                </c:pt>
                <c:pt idx="34814">
                  <c:v>-63.9378698224852</c:v>
                </c:pt>
                <c:pt idx="34815">
                  <c:v>-63.0621301775148</c:v>
                </c:pt>
                <c:pt idx="34816">
                  <c:v>-62.1183431952663</c:v>
                </c:pt>
                <c:pt idx="34817">
                  <c:v>-61.0621301775148</c:v>
                </c:pt>
                <c:pt idx="34818">
                  <c:v>-59.9319526627219</c:v>
                </c:pt>
                <c:pt idx="34819">
                  <c:v>-58.6952662721894</c:v>
                </c:pt>
                <c:pt idx="34820">
                  <c:v>-57.3461538461539</c:v>
                </c:pt>
                <c:pt idx="34821">
                  <c:v>-55.8727810650888</c:v>
                </c:pt>
                <c:pt idx="34822">
                  <c:v>-54.2751479289941</c:v>
                </c:pt>
                <c:pt idx="34823">
                  <c:v>-52.6005917159763</c:v>
                </c:pt>
                <c:pt idx="34824">
                  <c:v>-50.8461538461538</c:v>
                </c:pt>
                <c:pt idx="34825">
                  <c:v>-48.991124260355</c:v>
                </c:pt>
                <c:pt idx="34826">
                  <c:v>-47.0650887573965</c:v>
                </c:pt>
                <c:pt idx="34827">
                  <c:v>-45.0621301775148</c:v>
                </c:pt>
                <c:pt idx="34828">
                  <c:v>-43</c:v>
                </c:pt>
                <c:pt idx="34829">
                  <c:v>-40.887573964497</c:v>
                </c:pt>
                <c:pt idx="34830">
                  <c:v>-38.7603550295858</c:v>
                </c:pt>
                <c:pt idx="34831">
                  <c:v>-36.6183431952663</c:v>
                </c:pt>
                <c:pt idx="34832">
                  <c:v>-34.4970414201183</c:v>
                </c:pt>
                <c:pt idx="34833">
                  <c:v>-32.3994082840237</c:v>
                </c:pt>
                <c:pt idx="34834">
                  <c:v>-30.3284023668639</c:v>
                </c:pt>
                <c:pt idx="34835">
                  <c:v>-28.2958579881657</c:v>
                </c:pt>
                <c:pt idx="34836">
                  <c:v>-26.2633136094675</c:v>
                </c:pt>
                <c:pt idx="34837">
                  <c:v>-24.2485207100592</c:v>
                </c:pt>
                <c:pt idx="34838">
                  <c:v>-22.2514792899408</c:v>
                </c:pt>
                <c:pt idx="34839">
                  <c:v>-20.2573964497042</c:v>
                </c:pt>
                <c:pt idx="34840">
                  <c:v>-18.2988165680474</c:v>
                </c:pt>
                <c:pt idx="34841">
                  <c:v>-16.4171597633136</c:v>
                </c:pt>
                <c:pt idx="34842">
                  <c:v>-14.6213017751479</c:v>
                </c:pt>
                <c:pt idx="34843">
                  <c:v>-12.9023668639054</c:v>
                </c:pt>
                <c:pt idx="34844">
                  <c:v>-11.2544378698225</c:v>
                </c:pt>
                <c:pt idx="34845">
                  <c:v>-9.72485207100594</c:v>
                </c:pt>
                <c:pt idx="34846">
                  <c:v>-8.31656804733731</c:v>
                </c:pt>
                <c:pt idx="34847">
                  <c:v>-7.04142011834322</c:v>
                </c:pt>
                <c:pt idx="34848">
                  <c:v>-5.89644970414204</c:v>
                </c:pt>
                <c:pt idx="34849">
                  <c:v>-4.89644970414205</c:v>
                </c:pt>
                <c:pt idx="34850">
                  <c:v>-4.05621301775151</c:v>
                </c:pt>
                <c:pt idx="34851">
                  <c:v>-3.39349112426039</c:v>
                </c:pt>
                <c:pt idx="34852">
                  <c:v>-2.8994082840237</c:v>
                </c:pt>
                <c:pt idx="34853">
                  <c:v>-2.56213017751483</c:v>
                </c:pt>
                <c:pt idx="34854">
                  <c:v>-2.36686390532548</c:v>
                </c:pt>
                <c:pt idx="34855">
                  <c:v>-2.34319526627222</c:v>
                </c:pt>
                <c:pt idx="34856">
                  <c:v>-2.48224852071009</c:v>
                </c:pt>
                <c:pt idx="34857">
                  <c:v>-2.7899408284024</c:v>
                </c:pt>
                <c:pt idx="34858">
                  <c:v>-3.2692307692308</c:v>
                </c:pt>
                <c:pt idx="34859">
                  <c:v>-3.90532544378702</c:v>
                </c:pt>
                <c:pt idx="34860">
                  <c:v>-4.69230769230773</c:v>
                </c:pt>
                <c:pt idx="34861">
                  <c:v>-5.61834319526631</c:v>
                </c:pt>
                <c:pt idx="34862">
                  <c:v>-6.69526627218939</c:v>
                </c:pt>
                <c:pt idx="34863">
                  <c:v>-7.91420118343199</c:v>
                </c:pt>
                <c:pt idx="34864">
                  <c:v>-9.25739644970417</c:v>
                </c:pt>
                <c:pt idx="34865">
                  <c:v>-10.7248520710059</c:v>
                </c:pt>
                <c:pt idx="34866">
                  <c:v>-12.3076923076923</c:v>
                </c:pt>
                <c:pt idx="34867">
                  <c:v>-13.9674556213018</c:v>
                </c:pt>
                <c:pt idx="34868">
                  <c:v>-15.6656804733728</c:v>
                </c:pt>
                <c:pt idx="34869">
                  <c:v>-17.4319526627219</c:v>
                </c:pt>
                <c:pt idx="34870">
                  <c:v>-19.2840236686391</c:v>
                </c:pt>
                <c:pt idx="34871">
                  <c:v>-21.1715976331361</c:v>
                </c:pt>
                <c:pt idx="34872">
                  <c:v>-23.1005917159763</c:v>
                </c:pt>
                <c:pt idx="34873">
                  <c:v>-25.0650887573965</c:v>
                </c:pt>
                <c:pt idx="34874">
                  <c:v>-27.0798816568047</c:v>
                </c:pt>
                <c:pt idx="34875">
                  <c:v>-29.1272189349112</c:v>
                </c:pt>
                <c:pt idx="34876">
                  <c:v>-31.1804733727811</c:v>
                </c:pt>
                <c:pt idx="34877">
                  <c:v>-33.2514792899408</c:v>
                </c:pt>
                <c:pt idx="34878">
                  <c:v>-35.3520710059172</c:v>
                </c:pt>
                <c:pt idx="34879">
                  <c:v>-37.4644970414201</c:v>
                </c:pt>
                <c:pt idx="34880">
                  <c:v>-39.5739644970414</c:v>
                </c:pt>
                <c:pt idx="34881">
                  <c:v>-41.6834319526627</c:v>
                </c:pt>
                <c:pt idx="34882">
                  <c:v>-43.7899408284024</c:v>
                </c:pt>
                <c:pt idx="34883">
                  <c:v>-45.8905325443787</c:v>
                </c:pt>
                <c:pt idx="34884">
                  <c:v>-47.9467455621302</c:v>
                </c:pt>
                <c:pt idx="34885">
                  <c:v>-49.991124260355</c:v>
                </c:pt>
                <c:pt idx="34886">
                  <c:v>-52.0295857988166</c:v>
                </c:pt>
                <c:pt idx="34887">
                  <c:v>-54.0473372781065</c:v>
                </c:pt>
                <c:pt idx="34888">
                  <c:v>-56.0355029585799</c:v>
                </c:pt>
                <c:pt idx="34889">
                  <c:v>-58.008875739645</c:v>
                </c:pt>
                <c:pt idx="34890">
                  <c:v>-59.9497041420118</c:v>
                </c:pt>
                <c:pt idx="34891">
                  <c:v>-61.8520710059172</c:v>
                </c:pt>
                <c:pt idx="34892">
                  <c:v>-63.7307692307692</c:v>
                </c:pt>
                <c:pt idx="34893">
                  <c:v>-65.612426035503</c:v>
                </c:pt>
                <c:pt idx="34894">
                  <c:v>-67.4881656804734</c:v>
                </c:pt>
                <c:pt idx="34895">
                  <c:v>-69.3254437869823</c:v>
                </c:pt>
                <c:pt idx="34896">
                  <c:v>-71.1005917159763</c:v>
                </c:pt>
                <c:pt idx="34897">
                  <c:v>-72.8786982248521</c:v>
                </c:pt>
                <c:pt idx="34898">
                  <c:v>-74.6005917159763</c:v>
                </c:pt>
                <c:pt idx="34899">
                  <c:v>-76.2426035502959</c:v>
                </c:pt>
                <c:pt idx="34900">
                  <c:v>-77.7781065088758</c:v>
                </c:pt>
                <c:pt idx="34901">
                  <c:v>-79.215976331361</c:v>
                </c:pt>
                <c:pt idx="34902">
                  <c:v>-80.5621301775148</c:v>
                </c:pt>
                <c:pt idx="34903">
                  <c:v>-81.8136094674556</c:v>
                </c:pt>
                <c:pt idx="34904">
                  <c:v>-82.9497041420118</c:v>
                </c:pt>
                <c:pt idx="34905">
                  <c:v>-83.9674556213018</c:v>
                </c:pt>
                <c:pt idx="34906">
                  <c:v>-84.8727810650888</c:v>
                </c:pt>
                <c:pt idx="34907">
                  <c:v>-85.6715976331361</c:v>
                </c:pt>
                <c:pt idx="34908">
                  <c:v>-86.3757396449704</c:v>
                </c:pt>
                <c:pt idx="34909">
                  <c:v>-86.9526627218935</c:v>
                </c:pt>
                <c:pt idx="34910">
                  <c:v>-87.4112426035503</c:v>
                </c:pt>
                <c:pt idx="34911">
                  <c:v>-87.7603550295858</c:v>
                </c:pt>
                <c:pt idx="34912">
                  <c:v>-88.0118343195266</c:v>
                </c:pt>
                <c:pt idx="34913">
                  <c:v>-88.1538461538462</c:v>
                </c:pt>
                <c:pt idx="34914">
                  <c:v>-88.1745562130178</c:v>
                </c:pt>
                <c:pt idx="34915">
                  <c:v>-88.0621301775148</c:v>
                </c:pt>
                <c:pt idx="34916">
                  <c:v>-87.810650887574</c:v>
                </c:pt>
                <c:pt idx="34917">
                  <c:v>-87.4467455621302</c:v>
                </c:pt>
                <c:pt idx="34918">
                  <c:v>-86.9556213017752</c:v>
                </c:pt>
                <c:pt idx="34919">
                  <c:v>-86.3372781065089</c:v>
                </c:pt>
                <c:pt idx="34920">
                  <c:v>-85.6005917159763</c:v>
                </c:pt>
                <c:pt idx="34921">
                  <c:v>-84.7396449704142</c:v>
                </c:pt>
                <c:pt idx="34922">
                  <c:v>-83.7781065088757</c:v>
                </c:pt>
                <c:pt idx="34923">
                  <c:v>-82.6597633136094</c:v>
                </c:pt>
                <c:pt idx="34924">
                  <c:v>-81.4408284023669</c:v>
                </c:pt>
                <c:pt idx="34925">
                  <c:v>-80.1213017751479</c:v>
                </c:pt>
                <c:pt idx="34926">
                  <c:v>-78.7426035502959</c:v>
                </c:pt>
                <c:pt idx="34927">
                  <c:v>-77.301775147929</c:v>
                </c:pt>
                <c:pt idx="34928">
                  <c:v>-75.7958579881657</c:v>
                </c:pt>
                <c:pt idx="34929">
                  <c:v>-74.2307692307692</c:v>
                </c:pt>
                <c:pt idx="34930">
                  <c:v>-72.5976331360947</c:v>
                </c:pt>
                <c:pt idx="34931">
                  <c:v>-70.8934911242604</c:v>
                </c:pt>
                <c:pt idx="34932">
                  <c:v>-69.1065088757397</c:v>
                </c:pt>
                <c:pt idx="34933">
                  <c:v>-67.2189349112426</c:v>
                </c:pt>
                <c:pt idx="34934">
                  <c:v>-65.2514792899409</c:v>
                </c:pt>
                <c:pt idx="34935">
                  <c:v>-63.2455621301775</c:v>
                </c:pt>
                <c:pt idx="34936">
                  <c:v>-61.1952662721894</c:v>
                </c:pt>
                <c:pt idx="34937">
                  <c:v>-59.0739644970414</c:v>
                </c:pt>
                <c:pt idx="34938">
                  <c:v>-56.8698224852071</c:v>
                </c:pt>
                <c:pt idx="34939">
                  <c:v>-54.6153846153846</c:v>
                </c:pt>
                <c:pt idx="34940">
                  <c:v>-52.3343195266272</c:v>
                </c:pt>
                <c:pt idx="34941">
                  <c:v>-50.0295857988166</c:v>
                </c:pt>
                <c:pt idx="34942">
                  <c:v>-47.7573964497041</c:v>
                </c:pt>
                <c:pt idx="34943">
                  <c:v>-45.5118343195266</c:v>
                </c:pt>
                <c:pt idx="34944">
                  <c:v>-43.2988165680473</c:v>
                </c:pt>
                <c:pt idx="34945">
                  <c:v>-41.103550295858</c:v>
                </c:pt>
                <c:pt idx="34946">
                  <c:v>-38.9319526627219</c:v>
                </c:pt>
                <c:pt idx="34947">
                  <c:v>-36.7899408284024</c:v>
                </c:pt>
                <c:pt idx="34948">
                  <c:v>-34.6538461538462</c:v>
                </c:pt>
                <c:pt idx="34949">
                  <c:v>-32.5562130177515</c:v>
                </c:pt>
                <c:pt idx="34950">
                  <c:v>-30.4970414201183</c:v>
                </c:pt>
                <c:pt idx="34951">
                  <c:v>-28.4970414201183</c:v>
                </c:pt>
                <c:pt idx="34952">
                  <c:v>-26.5266272189349</c:v>
                </c:pt>
                <c:pt idx="34953">
                  <c:v>-24.6005917159763</c:v>
                </c:pt>
                <c:pt idx="34954">
                  <c:v>-22.7307692307692</c:v>
                </c:pt>
                <c:pt idx="34955">
                  <c:v>-20.8786982248521</c:v>
                </c:pt>
                <c:pt idx="34956">
                  <c:v>-19.0473372781065</c:v>
                </c:pt>
                <c:pt idx="34957">
                  <c:v>-17.292899408284</c:v>
                </c:pt>
                <c:pt idx="34958">
                  <c:v>-15.6331360946746</c:v>
                </c:pt>
                <c:pt idx="34959">
                  <c:v>-14.1005917159763</c:v>
                </c:pt>
                <c:pt idx="34960">
                  <c:v>-12.6508875739645</c:v>
                </c:pt>
                <c:pt idx="34961">
                  <c:v>-11.2692307692308</c:v>
                </c:pt>
                <c:pt idx="34962">
                  <c:v>-9.97337278106509</c:v>
                </c:pt>
                <c:pt idx="34963">
                  <c:v>-8.74852071005917</c:v>
                </c:pt>
                <c:pt idx="34964">
                  <c:v>-7.58579881656805</c:v>
                </c:pt>
                <c:pt idx="34965">
                  <c:v>-6.48816568047337</c:v>
                </c:pt>
                <c:pt idx="34966">
                  <c:v>-5.44674556213018</c:v>
                </c:pt>
                <c:pt idx="34967">
                  <c:v>-4.44378698224852</c:v>
                </c:pt>
                <c:pt idx="34968">
                  <c:v>-3.43786982248521</c:v>
                </c:pt>
                <c:pt idx="34969">
                  <c:v>-2.43195266272189</c:v>
                </c:pt>
                <c:pt idx="34970">
                  <c:v>-1.42899408284024</c:v>
                </c:pt>
                <c:pt idx="34971">
                  <c:v>-0.455621301775148</c:v>
                </c:pt>
                <c:pt idx="34972">
                  <c:v>0.535502958579882</c:v>
                </c:pt>
                <c:pt idx="34973">
                  <c:v>1.50295857988166</c:v>
                </c:pt>
                <c:pt idx="34974">
                  <c:v>2.42307692307692</c:v>
                </c:pt>
                <c:pt idx="34975">
                  <c:v>3.34023668639053</c:v>
                </c:pt>
                <c:pt idx="34976">
                  <c:v>4.27218934911242</c:v>
                </c:pt>
                <c:pt idx="34977">
                  <c:v>5.18639053254437</c:v>
                </c:pt>
                <c:pt idx="34978">
                  <c:v>6.12426035502957</c:v>
                </c:pt>
                <c:pt idx="34979">
                  <c:v>7.09171597633134</c:v>
                </c:pt>
                <c:pt idx="34980">
                  <c:v>8.06508875739643</c:v>
                </c:pt>
                <c:pt idx="34981">
                  <c:v>8.99999999999997</c:v>
                </c:pt>
                <c:pt idx="34982">
                  <c:v>9.86390532544375</c:v>
                </c:pt>
                <c:pt idx="34983">
                  <c:v>10.7159763313609</c:v>
                </c:pt>
                <c:pt idx="34984">
                  <c:v>11.576923076923</c:v>
                </c:pt>
                <c:pt idx="34985">
                  <c:v>12.4556213017751</c:v>
                </c:pt>
                <c:pt idx="34986">
                  <c:v>13.3136094674556</c:v>
                </c:pt>
                <c:pt idx="34987">
                  <c:v>14.1449704142011</c:v>
                </c:pt>
                <c:pt idx="34988">
                  <c:v>14.9467455621301</c:v>
                </c:pt>
                <c:pt idx="34989">
                  <c:v>15.7100591715976</c:v>
                </c:pt>
                <c:pt idx="34990">
                  <c:v>16.405325443787</c:v>
                </c:pt>
                <c:pt idx="34991">
                  <c:v>17.0355029585799</c:v>
                </c:pt>
                <c:pt idx="34992">
                  <c:v>17.6153846153846</c:v>
                </c:pt>
                <c:pt idx="34993">
                  <c:v>18.1153846153846</c:v>
                </c:pt>
                <c:pt idx="34994">
                  <c:v>18.5384615384616</c:v>
                </c:pt>
                <c:pt idx="34995">
                  <c:v>18.914201183432</c:v>
                </c:pt>
                <c:pt idx="34996">
                  <c:v>19.2396449704143</c:v>
                </c:pt>
                <c:pt idx="34997">
                  <c:v>19.508875739645</c:v>
                </c:pt>
                <c:pt idx="34998">
                  <c:v>19.6390532544379</c:v>
                </c:pt>
                <c:pt idx="34999">
                  <c:v>19.6923076923078</c:v>
                </c:pt>
                <c:pt idx="35000">
                  <c:v>19.6923076923078</c:v>
                </c:pt>
                <c:pt idx="35001">
                  <c:v>19.5769230769232</c:v>
                </c:pt>
                <c:pt idx="35002">
                  <c:v>19.3224852071007</c:v>
                </c:pt>
                <c:pt idx="35003">
                  <c:v>18.9704142011835</c:v>
                </c:pt>
                <c:pt idx="35004">
                  <c:v>18.4763313609468</c:v>
                </c:pt>
                <c:pt idx="35005">
                  <c:v>17.8224852071007</c:v>
                </c:pt>
                <c:pt idx="35006">
                  <c:v>17.0710059171599</c:v>
                </c:pt>
                <c:pt idx="35007">
                  <c:v>16.2307692307693</c:v>
                </c:pt>
                <c:pt idx="35008">
                  <c:v>15.2810650887575</c:v>
                </c:pt>
                <c:pt idx="35009">
                  <c:v>14.2041420118344</c:v>
                </c:pt>
                <c:pt idx="35010">
                  <c:v>12.9644970414202</c:v>
                </c:pt>
                <c:pt idx="35011">
                  <c:v>11.6124260355031</c:v>
                </c:pt>
                <c:pt idx="35012">
                  <c:v>10.1715976331362</c:v>
                </c:pt>
                <c:pt idx="35013">
                  <c:v>8.6449704142013</c:v>
                </c:pt>
                <c:pt idx="35014">
                  <c:v>7.04733727810662</c:v>
                </c:pt>
                <c:pt idx="35015">
                  <c:v>5.34023668639063</c:v>
                </c:pt>
                <c:pt idx="35016">
                  <c:v>3.60650887573973</c:v>
                </c:pt>
                <c:pt idx="35017">
                  <c:v>1.83136094674564</c:v>
                </c:pt>
                <c:pt idx="35018">
                  <c:v>0.0236686390533195</c:v>
                </c:pt>
                <c:pt idx="35019">
                  <c:v>-1.81360946745557</c:v>
                </c:pt>
                <c:pt idx="35020">
                  <c:v>-3.73668639053251</c:v>
                </c:pt>
                <c:pt idx="35021">
                  <c:v>-5.70710059171595</c:v>
                </c:pt>
                <c:pt idx="35022">
                  <c:v>-7.71301775147927</c:v>
                </c:pt>
                <c:pt idx="35023">
                  <c:v>-9.72485207100591</c:v>
                </c:pt>
                <c:pt idx="35024">
                  <c:v>-11.7218934911243</c:v>
                </c:pt>
                <c:pt idx="35025">
                  <c:v>-13.7514792899408</c:v>
                </c:pt>
                <c:pt idx="35026">
                  <c:v>-15.8491124260355</c:v>
                </c:pt>
                <c:pt idx="35027">
                  <c:v>-18</c:v>
                </c:pt>
                <c:pt idx="35028">
                  <c:v>-20.1508875739645</c:v>
                </c:pt>
                <c:pt idx="35029">
                  <c:v>-22.3431952662722</c:v>
                </c:pt>
                <c:pt idx="35030">
                  <c:v>-24.5739644970414</c:v>
                </c:pt>
                <c:pt idx="35031">
                  <c:v>-26.7988165680473</c:v>
                </c:pt>
                <c:pt idx="35032">
                  <c:v>-29.0798816568047</c:v>
                </c:pt>
                <c:pt idx="35033">
                  <c:v>-31.3609467455621</c:v>
                </c:pt>
                <c:pt idx="35034">
                  <c:v>-33.6183431952663</c:v>
                </c:pt>
                <c:pt idx="35035">
                  <c:v>-35.8491124260355</c:v>
                </c:pt>
                <c:pt idx="35036">
                  <c:v>-38.0118343195266</c:v>
                </c:pt>
                <c:pt idx="35037">
                  <c:v>-40.1301775147929</c:v>
                </c:pt>
                <c:pt idx="35038">
                  <c:v>-42.215976331361</c:v>
                </c:pt>
                <c:pt idx="35039">
                  <c:v>-44.2130177514793</c:v>
                </c:pt>
                <c:pt idx="35040">
                  <c:v>-46.1538461538462</c:v>
                </c:pt>
                <c:pt idx="35041">
                  <c:v>-47.991124260355</c:v>
                </c:pt>
                <c:pt idx="35042">
                  <c:v>-49.7810650887574</c:v>
                </c:pt>
                <c:pt idx="35043">
                  <c:v>-51.5295857988166</c:v>
                </c:pt>
                <c:pt idx="35044">
                  <c:v>-53.2514792899408</c:v>
                </c:pt>
                <c:pt idx="35045">
                  <c:v>-54.9082840236686</c:v>
                </c:pt>
                <c:pt idx="35046">
                  <c:v>-56.4674556213018</c:v>
                </c:pt>
                <c:pt idx="35047">
                  <c:v>-57.9822485207101</c:v>
                </c:pt>
                <c:pt idx="35048">
                  <c:v>-59.4349112426036</c:v>
                </c:pt>
                <c:pt idx="35049">
                  <c:v>-60.8313609467456</c:v>
                </c:pt>
                <c:pt idx="35050">
                  <c:v>-62.1656804733728</c:v>
                </c:pt>
                <c:pt idx="35051">
                  <c:v>-63.4201183431953</c:v>
                </c:pt>
                <c:pt idx="35052">
                  <c:v>-64.5917159763314</c:v>
                </c:pt>
                <c:pt idx="35053">
                  <c:v>-65.612426035503</c:v>
                </c:pt>
                <c:pt idx="35054">
                  <c:v>-66.5414201183432</c:v>
                </c:pt>
                <c:pt idx="35055">
                  <c:v>-67.3343195266272</c:v>
                </c:pt>
                <c:pt idx="35056">
                  <c:v>-67.9526627218935</c:v>
                </c:pt>
                <c:pt idx="35057">
                  <c:v>-68.4230769230769</c:v>
                </c:pt>
                <c:pt idx="35058">
                  <c:v>-68.7189349112426</c:v>
                </c:pt>
                <c:pt idx="35059">
                  <c:v>-68.8846153846154</c:v>
                </c:pt>
                <c:pt idx="35060">
                  <c:v>-68.9319526627219</c:v>
                </c:pt>
                <c:pt idx="35061">
                  <c:v>-68.8727810650888</c:v>
                </c:pt>
                <c:pt idx="35062">
                  <c:v>-68.7278106508876</c:v>
                </c:pt>
                <c:pt idx="35063">
                  <c:v>-68.4733727810651</c:v>
                </c:pt>
                <c:pt idx="35064">
                  <c:v>-68.1213017751479</c:v>
                </c:pt>
                <c:pt idx="35065">
                  <c:v>-67.7514792899408</c:v>
                </c:pt>
                <c:pt idx="35066">
                  <c:v>-67.3165680473373</c:v>
                </c:pt>
                <c:pt idx="35067">
                  <c:v>-66.8284023668639</c:v>
                </c:pt>
                <c:pt idx="35068">
                  <c:v>-66.3106508875739</c:v>
                </c:pt>
                <c:pt idx="35069">
                  <c:v>-65.7485207100592</c:v>
                </c:pt>
                <c:pt idx="35070">
                  <c:v>-65.1272189349112</c:v>
                </c:pt>
                <c:pt idx="35071">
                  <c:v>-64.4644970414201</c:v>
                </c:pt>
                <c:pt idx="35072">
                  <c:v>-63.7573964497041</c:v>
                </c:pt>
                <c:pt idx="35073">
                  <c:v>-63.0118343195266</c:v>
                </c:pt>
                <c:pt idx="35074">
                  <c:v>-62.2455621301775</c:v>
                </c:pt>
                <c:pt idx="35075">
                  <c:v>-61.4497041420118</c:v>
                </c:pt>
                <c:pt idx="35076">
                  <c:v>-60.6508875739645</c:v>
                </c:pt>
                <c:pt idx="35077">
                  <c:v>-59.7869822485207</c:v>
                </c:pt>
                <c:pt idx="35078">
                  <c:v>-58.8313609467455</c:v>
                </c:pt>
                <c:pt idx="35079">
                  <c:v>-57.8698224852071</c:v>
                </c:pt>
                <c:pt idx="35080">
                  <c:v>-56.9112426035503</c:v>
                </c:pt>
                <c:pt idx="35081">
                  <c:v>-55.9142011834319</c:v>
                </c:pt>
                <c:pt idx="35082">
                  <c:v>-54.9378698224852</c:v>
                </c:pt>
                <c:pt idx="35083">
                  <c:v>-53.9852071005917</c:v>
                </c:pt>
                <c:pt idx="35084">
                  <c:v>-53.0532544378698</c:v>
                </c:pt>
                <c:pt idx="35085">
                  <c:v>-52.1301775147929</c:v>
                </c:pt>
                <c:pt idx="35086">
                  <c:v>-51.1745562130178</c:v>
                </c:pt>
                <c:pt idx="35087">
                  <c:v>-50.1893491124261</c:v>
                </c:pt>
                <c:pt idx="35088">
                  <c:v>-49.1952662721894</c:v>
                </c:pt>
                <c:pt idx="35089">
                  <c:v>-48.207100591716</c:v>
                </c:pt>
                <c:pt idx="35090">
                  <c:v>-47.2426035502959</c:v>
                </c:pt>
                <c:pt idx="35091">
                  <c:v>-46.2573964497041</c:v>
                </c:pt>
                <c:pt idx="35092">
                  <c:v>-45.3195266272189</c:v>
                </c:pt>
                <c:pt idx="35093">
                  <c:v>-44.3786982248521</c:v>
                </c:pt>
                <c:pt idx="35094">
                  <c:v>-43.4112426035503</c:v>
                </c:pt>
                <c:pt idx="35095">
                  <c:v>-42.4260355029586</c:v>
                </c:pt>
                <c:pt idx="35096">
                  <c:v>-41.4497041420118</c:v>
                </c:pt>
                <c:pt idx="35097">
                  <c:v>-40.5207100591716</c:v>
                </c:pt>
                <c:pt idx="35098">
                  <c:v>-39.6449704142012</c:v>
                </c:pt>
                <c:pt idx="35099">
                  <c:v>-38.7810650887574</c:v>
                </c:pt>
                <c:pt idx="35100">
                  <c:v>-37.9585798816568</c:v>
                </c:pt>
                <c:pt idx="35101">
                  <c:v>-37.1627218934911</c:v>
                </c:pt>
                <c:pt idx="35102">
                  <c:v>-36.3668639053254</c:v>
                </c:pt>
                <c:pt idx="35103">
                  <c:v>-35.6242603550296</c:v>
                </c:pt>
                <c:pt idx="35104">
                  <c:v>-34.9378698224852</c:v>
                </c:pt>
                <c:pt idx="35105">
                  <c:v>-34.2130177514793</c:v>
                </c:pt>
                <c:pt idx="35106">
                  <c:v>-33.4408284023669</c:v>
                </c:pt>
                <c:pt idx="35107">
                  <c:v>-32.6952662721893</c:v>
                </c:pt>
                <c:pt idx="35108">
                  <c:v>-31.9201183431953</c:v>
                </c:pt>
                <c:pt idx="35109">
                  <c:v>-31.112426035503</c:v>
                </c:pt>
                <c:pt idx="35110">
                  <c:v>-30.2544378698225</c:v>
                </c:pt>
                <c:pt idx="35111">
                  <c:v>-29.3461538461538</c:v>
                </c:pt>
                <c:pt idx="35112">
                  <c:v>-28.4408284023669</c:v>
                </c:pt>
                <c:pt idx="35113">
                  <c:v>-27.5502958579882</c:v>
                </c:pt>
                <c:pt idx="35114">
                  <c:v>-26.6360946745562</c:v>
                </c:pt>
                <c:pt idx="35115">
                  <c:v>-25.6952662721893</c:v>
                </c:pt>
                <c:pt idx="35116">
                  <c:v>-24.6863905325444</c:v>
                </c:pt>
                <c:pt idx="35117">
                  <c:v>-23.6272189349112</c:v>
                </c:pt>
                <c:pt idx="35118">
                  <c:v>-22.4644970414201</c:v>
                </c:pt>
                <c:pt idx="35119">
                  <c:v>-21.2662721893491</c:v>
                </c:pt>
                <c:pt idx="35120">
                  <c:v>-20.0710059171598</c:v>
                </c:pt>
                <c:pt idx="35121">
                  <c:v>-18.8402366863905</c:v>
                </c:pt>
                <c:pt idx="35122">
                  <c:v>-17.5857988165681</c:v>
                </c:pt>
                <c:pt idx="35123">
                  <c:v>-16.2544378698225</c:v>
                </c:pt>
                <c:pt idx="35124">
                  <c:v>-14.8431952662722</c:v>
                </c:pt>
                <c:pt idx="35125">
                  <c:v>-13.3698224852071</c:v>
                </c:pt>
                <c:pt idx="35126">
                  <c:v>-11.7633136094675</c:v>
                </c:pt>
                <c:pt idx="35127">
                  <c:v>-10.1153846153846</c:v>
                </c:pt>
                <c:pt idx="35128">
                  <c:v>-8.42603550295859</c:v>
                </c:pt>
                <c:pt idx="35129">
                  <c:v>-6.71893491124261</c:v>
                </c:pt>
                <c:pt idx="35130">
                  <c:v>-4.99704142011835</c:v>
                </c:pt>
                <c:pt idx="35131">
                  <c:v>-3.36094674556214</c:v>
                </c:pt>
                <c:pt idx="35132">
                  <c:v>-1.76331360946747</c:v>
                </c:pt>
                <c:pt idx="35133">
                  <c:v>-0.144970414201198</c:v>
                </c:pt>
                <c:pt idx="35134">
                  <c:v>1.41420118343194</c:v>
                </c:pt>
                <c:pt idx="35135">
                  <c:v>2.93786982248519</c:v>
                </c:pt>
                <c:pt idx="35136">
                  <c:v>4.36094674556211</c:v>
                </c:pt>
                <c:pt idx="35137">
                  <c:v>5.68639053254436</c:v>
                </c:pt>
                <c:pt idx="35138">
                  <c:v>6.9230769230769</c:v>
                </c:pt>
                <c:pt idx="35139">
                  <c:v>8.05621301775145</c:v>
                </c:pt>
                <c:pt idx="35140">
                  <c:v>9.10946745562126</c:v>
                </c:pt>
                <c:pt idx="35141">
                  <c:v>10.0591715976331</c:v>
                </c:pt>
                <c:pt idx="35142">
                  <c:v>10.878698224852</c:v>
                </c:pt>
                <c:pt idx="35143">
                  <c:v>11.5473372781064</c:v>
                </c:pt>
                <c:pt idx="35144">
                  <c:v>12.0621301775147</c:v>
                </c:pt>
                <c:pt idx="35145">
                  <c:v>12.4082840236685</c:v>
                </c:pt>
                <c:pt idx="35146">
                  <c:v>12.6272189349111</c:v>
                </c:pt>
                <c:pt idx="35147">
                  <c:v>12.7189349112425</c:v>
                </c:pt>
                <c:pt idx="35148">
                  <c:v>12.6656804733726</c:v>
                </c:pt>
                <c:pt idx="35149">
                  <c:v>12.4970414201182</c:v>
                </c:pt>
                <c:pt idx="35150">
                  <c:v>12.2041420118342</c:v>
                </c:pt>
                <c:pt idx="35151">
                  <c:v>11.7426035502957</c:v>
                </c:pt>
                <c:pt idx="35152">
                  <c:v>11.1035502958578</c:v>
                </c:pt>
                <c:pt idx="35153">
                  <c:v>10.3284023668637</c:v>
                </c:pt>
                <c:pt idx="35154">
                  <c:v>9.4319526627217</c:v>
                </c:pt>
                <c:pt idx="35155">
                  <c:v>8.44082840236667</c:v>
                </c:pt>
                <c:pt idx="35156">
                  <c:v>7.34319526627199</c:v>
                </c:pt>
                <c:pt idx="35157">
                  <c:v>6.19526627218915</c:v>
                </c:pt>
                <c:pt idx="35158">
                  <c:v>4.98224852070986</c:v>
                </c:pt>
                <c:pt idx="35159">
                  <c:v>3.62721893491105</c:v>
                </c:pt>
                <c:pt idx="35160">
                  <c:v>2.18639053254418</c:v>
                </c:pt>
                <c:pt idx="35161">
                  <c:v>0.674556213017554</c:v>
                </c:pt>
                <c:pt idx="35162">
                  <c:v>-0.896449704142207</c:v>
                </c:pt>
                <c:pt idx="35163">
                  <c:v>-2.5680473372783</c:v>
                </c:pt>
                <c:pt idx="35164">
                  <c:v>-4.26923076923096</c:v>
                </c:pt>
                <c:pt idx="35165">
                  <c:v>-5.9852071005919</c:v>
                </c:pt>
                <c:pt idx="35166">
                  <c:v>-7.77514792899425</c:v>
                </c:pt>
                <c:pt idx="35167">
                  <c:v>-9.65680473372797</c:v>
                </c:pt>
                <c:pt idx="35168">
                  <c:v>-11.5946745562132</c:v>
                </c:pt>
                <c:pt idx="35169">
                  <c:v>-13.5591715976333</c:v>
                </c:pt>
                <c:pt idx="35170">
                  <c:v>-15.5562130177516</c:v>
                </c:pt>
                <c:pt idx="35171">
                  <c:v>-17.5680473372782</c:v>
                </c:pt>
                <c:pt idx="35172">
                  <c:v>-19.6272189349113</c:v>
                </c:pt>
                <c:pt idx="35173">
                  <c:v>-21.7603550295859</c:v>
                </c:pt>
                <c:pt idx="35174">
                  <c:v>-23.9467455621302</c:v>
                </c:pt>
                <c:pt idx="35175">
                  <c:v>-26.2307692307693</c:v>
                </c:pt>
                <c:pt idx="35176">
                  <c:v>-28.5650887573965</c:v>
                </c:pt>
                <c:pt idx="35177">
                  <c:v>-30.9230769230769</c:v>
                </c:pt>
                <c:pt idx="35178">
                  <c:v>-33.3076923076923</c:v>
                </c:pt>
                <c:pt idx="35179">
                  <c:v>-35.6923076923077</c:v>
                </c:pt>
                <c:pt idx="35180">
                  <c:v>-38.0680473372781</c:v>
                </c:pt>
                <c:pt idx="35181">
                  <c:v>-40.4615384615385</c:v>
                </c:pt>
                <c:pt idx="35182">
                  <c:v>-42.8520710059172</c:v>
                </c:pt>
                <c:pt idx="35183">
                  <c:v>-45.2721893491124</c:v>
                </c:pt>
                <c:pt idx="35184">
                  <c:v>-47.7159763313609</c:v>
                </c:pt>
                <c:pt idx="35185">
                  <c:v>-50.1213017751479</c:v>
                </c:pt>
                <c:pt idx="35186">
                  <c:v>-52.491124260355</c:v>
                </c:pt>
                <c:pt idx="35187">
                  <c:v>-54.8846153846154</c:v>
                </c:pt>
                <c:pt idx="35188">
                  <c:v>-57.2692307692308</c:v>
                </c:pt>
                <c:pt idx="35189">
                  <c:v>-59.5917159763314</c:v>
                </c:pt>
                <c:pt idx="35190">
                  <c:v>-61.9171597633136</c:v>
                </c:pt>
                <c:pt idx="35191">
                  <c:v>-64.2278106508876</c:v>
                </c:pt>
                <c:pt idx="35192">
                  <c:v>-66.5029585798817</c:v>
                </c:pt>
                <c:pt idx="35193">
                  <c:v>-68.7100591715976</c:v>
                </c:pt>
                <c:pt idx="35194">
                  <c:v>-70.8313609467456</c:v>
                </c:pt>
                <c:pt idx="35195">
                  <c:v>-72.8372781065089</c:v>
                </c:pt>
                <c:pt idx="35196">
                  <c:v>-74.7130177514793</c:v>
                </c:pt>
                <c:pt idx="35197">
                  <c:v>-76.4526627218935</c:v>
                </c:pt>
                <c:pt idx="35198">
                  <c:v>-78.0059171597633</c:v>
                </c:pt>
                <c:pt idx="35199">
                  <c:v>-79.3757396449704</c:v>
                </c:pt>
                <c:pt idx="35200">
                  <c:v>-80.5266272189349</c:v>
                </c:pt>
                <c:pt idx="35201">
                  <c:v>-81.4733727810651</c:v>
                </c:pt>
                <c:pt idx="35202">
                  <c:v>-82.2455621301775</c:v>
                </c:pt>
                <c:pt idx="35203">
                  <c:v>-82.810650887574</c:v>
                </c:pt>
                <c:pt idx="35204">
                  <c:v>-83.2011834319527</c:v>
                </c:pt>
                <c:pt idx="35205">
                  <c:v>-83.405325443787</c:v>
                </c:pt>
                <c:pt idx="35206">
                  <c:v>-83.4556213017752</c:v>
                </c:pt>
                <c:pt idx="35207">
                  <c:v>-83.3461538461538</c:v>
                </c:pt>
                <c:pt idx="35208">
                  <c:v>-83.1272189349112</c:v>
                </c:pt>
                <c:pt idx="35209">
                  <c:v>-82.7603550295858</c:v>
                </c:pt>
                <c:pt idx="35210">
                  <c:v>-82.2485207100592</c:v>
                </c:pt>
                <c:pt idx="35211">
                  <c:v>-81.6331360946746</c:v>
                </c:pt>
                <c:pt idx="35212">
                  <c:v>-80.8934911242604</c:v>
                </c:pt>
                <c:pt idx="35213">
                  <c:v>-79.9704142011835</c:v>
                </c:pt>
                <c:pt idx="35214">
                  <c:v>-78.8609467455621</c:v>
                </c:pt>
                <c:pt idx="35215">
                  <c:v>-77.6183431952663</c:v>
                </c:pt>
                <c:pt idx="35216">
                  <c:v>-76.2337278106509</c:v>
                </c:pt>
                <c:pt idx="35217">
                  <c:v>-74.7218934911243</c:v>
                </c:pt>
                <c:pt idx="35218">
                  <c:v>-73.0473372781065</c:v>
                </c:pt>
                <c:pt idx="35219">
                  <c:v>-71.2189349112426</c:v>
                </c:pt>
                <c:pt idx="35220">
                  <c:v>-69.2573964497042</c:v>
                </c:pt>
                <c:pt idx="35221">
                  <c:v>-67.1923076923077</c:v>
                </c:pt>
                <c:pt idx="35222">
                  <c:v>-65.0473372781065</c:v>
                </c:pt>
                <c:pt idx="35223">
                  <c:v>-62.8076923076923</c:v>
                </c:pt>
                <c:pt idx="35224">
                  <c:v>-60.5</c:v>
                </c:pt>
                <c:pt idx="35225">
                  <c:v>-58.103550295858</c:v>
                </c:pt>
                <c:pt idx="35226">
                  <c:v>-55.6656804733728</c:v>
                </c:pt>
                <c:pt idx="35227">
                  <c:v>-53.1715976331361</c:v>
                </c:pt>
                <c:pt idx="35228">
                  <c:v>-50.6094674556213</c:v>
                </c:pt>
                <c:pt idx="35229">
                  <c:v>-48.008875739645</c:v>
                </c:pt>
                <c:pt idx="35230">
                  <c:v>-45.3757396449704</c:v>
                </c:pt>
                <c:pt idx="35231">
                  <c:v>-42.7692307692308</c:v>
                </c:pt>
                <c:pt idx="35232">
                  <c:v>-40.1686390532544</c:v>
                </c:pt>
                <c:pt idx="35233">
                  <c:v>-37.5828402366864</c:v>
                </c:pt>
                <c:pt idx="35234">
                  <c:v>-34.9644970414201</c:v>
                </c:pt>
                <c:pt idx="35235">
                  <c:v>-32.3550295857988</c:v>
                </c:pt>
                <c:pt idx="35236">
                  <c:v>-29.7573964497041</c:v>
                </c:pt>
                <c:pt idx="35237">
                  <c:v>-27.1479289940828</c:v>
                </c:pt>
                <c:pt idx="35238">
                  <c:v>-24.5828402366864</c:v>
                </c:pt>
                <c:pt idx="35239">
                  <c:v>-22.0621301775148</c:v>
                </c:pt>
                <c:pt idx="35240">
                  <c:v>-19.6242603550296</c:v>
                </c:pt>
                <c:pt idx="35241">
                  <c:v>-17.2396449704142</c:v>
                </c:pt>
                <c:pt idx="35242">
                  <c:v>-14.905325443787</c:v>
                </c:pt>
                <c:pt idx="35243">
                  <c:v>-12.5739644970414</c:v>
                </c:pt>
                <c:pt idx="35244">
                  <c:v>-10.2692307692308</c:v>
                </c:pt>
                <c:pt idx="35245">
                  <c:v>-8.00591715976331</c:v>
                </c:pt>
                <c:pt idx="35246">
                  <c:v>-5.78698224852071</c:v>
                </c:pt>
                <c:pt idx="35247">
                  <c:v>-3.64497041420119</c:v>
                </c:pt>
                <c:pt idx="35248">
                  <c:v>-1.54733727810651</c:v>
                </c:pt>
                <c:pt idx="35249">
                  <c:v>0.464497041420117</c:v>
                </c:pt>
                <c:pt idx="35250">
                  <c:v>2.39644970414201</c:v>
                </c:pt>
                <c:pt idx="35251">
                  <c:v>4.24852071005917</c:v>
                </c:pt>
                <c:pt idx="35252">
                  <c:v>6.04733727810651</c:v>
                </c:pt>
                <c:pt idx="35253">
                  <c:v>7.81360946745562</c:v>
                </c:pt>
                <c:pt idx="35254">
                  <c:v>9.53550295857988</c:v>
                </c:pt>
                <c:pt idx="35255">
                  <c:v>11.2189349112426</c:v>
                </c:pt>
                <c:pt idx="35256">
                  <c:v>12.8431952662722</c:v>
                </c:pt>
                <c:pt idx="35257">
                  <c:v>14.4319526627219</c:v>
                </c:pt>
                <c:pt idx="35258">
                  <c:v>16.0059171597633</c:v>
                </c:pt>
                <c:pt idx="35259">
                  <c:v>17.5621301775148</c:v>
                </c:pt>
                <c:pt idx="35260">
                  <c:v>19.0887573964497</c:v>
                </c:pt>
                <c:pt idx="35261">
                  <c:v>20.6094674556213</c:v>
                </c:pt>
                <c:pt idx="35262">
                  <c:v>22.1094674556213</c:v>
                </c:pt>
                <c:pt idx="35263">
                  <c:v>23.603550295858</c:v>
                </c:pt>
                <c:pt idx="35264">
                  <c:v>25.085798816568</c:v>
                </c:pt>
                <c:pt idx="35265">
                  <c:v>26.5029585798817</c:v>
                </c:pt>
                <c:pt idx="35266">
                  <c:v>27.8609467455621</c:v>
                </c:pt>
                <c:pt idx="35267">
                  <c:v>29.1420118343195</c:v>
                </c:pt>
                <c:pt idx="35268">
                  <c:v>30.3491124260355</c:v>
                </c:pt>
                <c:pt idx="35269">
                  <c:v>31.4615384615385</c:v>
                </c:pt>
                <c:pt idx="35270">
                  <c:v>32.4940828402367</c:v>
                </c:pt>
                <c:pt idx="35271">
                  <c:v>33.4349112426036</c:v>
                </c:pt>
                <c:pt idx="35272">
                  <c:v>34.2988165680474</c:v>
                </c:pt>
                <c:pt idx="35273">
                  <c:v>35.121301775148</c:v>
                </c:pt>
                <c:pt idx="35274">
                  <c:v>35.8727810650888</c:v>
                </c:pt>
                <c:pt idx="35275">
                  <c:v>36.5650887573965</c:v>
                </c:pt>
                <c:pt idx="35276">
                  <c:v>37.1390532544379</c:v>
                </c:pt>
                <c:pt idx="35277">
                  <c:v>37.6390532544379</c:v>
                </c:pt>
                <c:pt idx="35278">
                  <c:v>38.0532544378699</c:v>
                </c:pt>
                <c:pt idx="35279">
                  <c:v>38.3579881656805</c:v>
                </c:pt>
                <c:pt idx="35280">
                  <c:v>38.5887573964498</c:v>
                </c:pt>
                <c:pt idx="35281">
                  <c:v>38.7278106508876</c:v>
                </c:pt>
                <c:pt idx="35282">
                  <c:v>38.8017751479291</c:v>
                </c:pt>
                <c:pt idx="35283">
                  <c:v>38.819526627219</c:v>
                </c:pt>
                <c:pt idx="35284">
                  <c:v>38.7633136094675</c:v>
                </c:pt>
                <c:pt idx="35285">
                  <c:v>38.6449704142013</c:v>
                </c:pt>
                <c:pt idx="35286">
                  <c:v>38.4674556213018</c:v>
                </c:pt>
                <c:pt idx="35287">
                  <c:v>38.2278106508876</c:v>
                </c:pt>
                <c:pt idx="35288">
                  <c:v>37.9260355029587</c:v>
                </c:pt>
                <c:pt idx="35289">
                  <c:v>37.5562130177515</c:v>
                </c:pt>
                <c:pt idx="35290">
                  <c:v>37.1035502958581</c:v>
                </c:pt>
                <c:pt idx="35291">
                  <c:v>36.6272189349113</c:v>
                </c:pt>
                <c:pt idx="35292">
                  <c:v>36.1715976331362</c:v>
                </c:pt>
                <c:pt idx="35293">
                  <c:v>35.6863905325444</c:v>
                </c:pt>
                <c:pt idx="35294">
                  <c:v>35.1686390532545</c:v>
                </c:pt>
                <c:pt idx="35295">
                  <c:v>34.6094674556214</c:v>
                </c:pt>
                <c:pt idx="35296">
                  <c:v>33.9467455621302</c:v>
                </c:pt>
                <c:pt idx="35297">
                  <c:v>33.2218934911243</c:v>
                </c:pt>
                <c:pt idx="35298">
                  <c:v>32.3757396449704</c:v>
                </c:pt>
                <c:pt idx="35299">
                  <c:v>31.4023668639053</c:v>
                </c:pt>
                <c:pt idx="35300">
                  <c:v>30.292899408284</c:v>
                </c:pt>
                <c:pt idx="35301">
                  <c:v>29.0828402366864</c:v>
                </c:pt>
                <c:pt idx="35302">
                  <c:v>27.8786982248521</c:v>
                </c:pt>
                <c:pt idx="35303">
                  <c:v>26.6183431952663</c:v>
                </c:pt>
                <c:pt idx="35304">
                  <c:v>25.2485207100592</c:v>
                </c:pt>
                <c:pt idx="35305">
                  <c:v>23.7633136094674</c:v>
                </c:pt>
                <c:pt idx="35306">
                  <c:v>22.1863905325444</c:v>
                </c:pt>
                <c:pt idx="35307">
                  <c:v>20.5384615384615</c:v>
                </c:pt>
                <c:pt idx="35308">
                  <c:v>18.8284023668639</c:v>
                </c:pt>
                <c:pt idx="35309">
                  <c:v>17.0917159763314</c:v>
                </c:pt>
                <c:pt idx="35310">
                  <c:v>15.2958579881657</c:v>
                </c:pt>
                <c:pt idx="35311">
                  <c:v>13.4615384615385</c:v>
                </c:pt>
                <c:pt idx="35312">
                  <c:v>11.6153846153846</c:v>
                </c:pt>
                <c:pt idx="35313">
                  <c:v>9.7189349112426</c:v>
                </c:pt>
                <c:pt idx="35314">
                  <c:v>7.76923076923077</c:v>
                </c:pt>
                <c:pt idx="35315">
                  <c:v>5.72485207100592</c:v>
                </c:pt>
                <c:pt idx="35316">
                  <c:v>3.6508875739645</c:v>
                </c:pt>
                <c:pt idx="35317">
                  <c:v>1.52958579881657</c:v>
                </c:pt>
                <c:pt idx="35318">
                  <c:v>-0.618343195266275</c:v>
                </c:pt>
                <c:pt idx="35319">
                  <c:v>-2.76923076923077</c:v>
                </c:pt>
                <c:pt idx="35320">
                  <c:v>-4.90828402366864</c:v>
                </c:pt>
                <c:pt idx="35321">
                  <c:v>-7.05621301775148</c:v>
                </c:pt>
                <c:pt idx="35322">
                  <c:v>-9.16863905325444</c:v>
                </c:pt>
                <c:pt idx="35323">
                  <c:v>-11.2514792899408</c:v>
                </c:pt>
                <c:pt idx="35324">
                  <c:v>-13.2278106508876</c:v>
                </c:pt>
                <c:pt idx="35325">
                  <c:v>-15.1390532544379</c:v>
                </c:pt>
                <c:pt idx="35326">
                  <c:v>-16.905325443787</c:v>
                </c:pt>
                <c:pt idx="35327">
                  <c:v>-18.5325443786982</c:v>
                </c:pt>
                <c:pt idx="35328">
                  <c:v>-20.1213017751479</c:v>
                </c:pt>
                <c:pt idx="35329">
                  <c:v>-21.6597633136095</c:v>
                </c:pt>
                <c:pt idx="35330">
                  <c:v>-23.0295857988166</c:v>
                </c:pt>
                <c:pt idx="35331">
                  <c:v>-24.2781065088757</c:v>
                </c:pt>
                <c:pt idx="35332">
                  <c:v>-25.4437869822485</c:v>
                </c:pt>
                <c:pt idx="35333">
                  <c:v>-26.5414201183432</c:v>
                </c:pt>
                <c:pt idx="35334">
                  <c:v>-27.5650887573964</c:v>
                </c:pt>
                <c:pt idx="35335">
                  <c:v>-28.5414201183432</c:v>
                </c:pt>
                <c:pt idx="35336">
                  <c:v>-29.4704142011834</c:v>
                </c:pt>
                <c:pt idx="35337">
                  <c:v>-30.3816568047337</c:v>
                </c:pt>
                <c:pt idx="35338">
                  <c:v>-31.2988165680473</c:v>
                </c:pt>
                <c:pt idx="35339">
                  <c:v>-32.1952662721894</c:v>
                </c:pt>
                <c:pt idx="35340">
                  <c:v>-33.0562130177515</c:v>
                </c:pt>
                <c:pt idx="35341">
                  <c:v>-33.810650887574</c:v>
                </c:pt>
                <c:pt idx="35342">
                  <c:v>-34.4585798816568</c:v>
                </c:pt>
                <c:pt idx="35343">
                  <c:v>-35.0473372781065</c:v>
                </c:pt>
                <c:pt idx="35344">
                  <c:v>-35.5887573964497</c:v>
                </c:pt>
                <c:pt idx="35345">
                  <c:v>-36.0710059171598</c:v>
                </c:pt>
                <c:pt idx="35346">
                  <c:v>-36.5207100591716</c:v>
                </c:pt>
                <c:pt idx="35347">
                  <c:v>-36.9171597633136</c:v>
                </c:pt>
                <c:pt idx="35348">
                  <c:v>-37.2485207100592</c:v>
                </c:pt>
                <c:pt idx="35349">
                  <c:v>-37.508875739645</c:v>
                </c:pt>
                <c:pt idx="35350">
                  <c:v>-37.7455621301775</c:v>
                </c:pt>
                <c:pt idx="35351">
                  <c:v>-37.8668639053254</c:v>
                </c:pt>
                <c:pt idx="35352">
                  <c:v>-37.9497041420118</c:v>
                </c:pt>
                <c:pt idx="35353">
                  <c:v>-38.0118343195266</c:v>
                </c:pt>
                <c:pt idx="35354">
                  <c:v>-38.008875739645</c:v>
                </c:pt>
                <c:pt idx="35355">
                  <c:v>-37.9378698224852</c:v>
                </c:pt>
                <c:pt idx="35356">
                  <c:v>-37.8579881656805</c:v>
                </c:pt>
                <c:pt idx="35357">
                  <c:v>-37.707100591716</c:v>
                </c:pt>
                <c:pt idx="35358">
                  <c:v>-37.4881656804734</c:v>
                </c:pt>
                <c:pt idx="35359">
                  <c:v>-37.1686390532544</c:v>
                </c:pt>
                <c:pt idx="35360">
                  <c:v>-36.7692307692308</c:v>
                </c:pt>
                <c:pt idx="35361">
                  <c:v>-36.3284023668639</c:v>
                </c:pt>
                <c:pt idx="35362">
                  <c:v>-35.8224852071006</c:v>
                </c:pt>
                <c:pt idx="35363">
                  <c:v>-35.2337278106509</c:v>
                </c:pt>
                <c:pt idx="35364">
                  <c:v>-34.5621301775148</c:v>
                </c:pt>
                <c:pt idx="35365">
                  <c:v>-33.7781065088757</c:v>
                </c:pt>
                <c:pt idx="35366">
                  <c:v>-32.8757396449704</c:v>
                </c:pt>
                <c:pt idx="35367">
                  <c:v>-31.8609467455621</c:v>
                </c:pt>
                <c:pt idx="35368">
                  <c:v>-30.7633136094675</c:v>
                </c:pt>
                <c:pt idx="35369">
                  <c:v>-29.5828402366864</c:v>
                </c:pt>
                <c:pt idx="35370">
                  <c:v>-28.3609467455621</c:v>
                </c:pt>
                <c:pt idx="35371">
                  <c:v>-27.0650887573965</c:v>
                </c:pt>
                <c:pt idx="35372">
                  <c:v>-25.6715976331361</c:v>
                </c:pt>
                <c:pt idx="35373">
                  <c:v>-24.1863905325444</c:v>
                </c:pt>
                <c:pt idx="35374">
                  <c:v>-22.6065088757397</c:v>
                </c:pt>
                <c:pt idx="35375">
                  <c:v>-20.9378698224852</c:v>
                </c:pt>
                <c:pt idx="35376">
                  <c:v>-19.1775147928994</c:v>
                </c:pt>
                <c:pt idx="35377">
                  <c:v>-17.3994082840237</c:v>
                </c:pt>
                <c:pt idx="35378">
                  <c:v>-15.6301775147929</c:v>
                </c:pt>
                <c:pt idx="35379">
                  <c:v>-13.8284023668639</c:v>
                </c:pt>
                <c:pt idx="35380">
                  <c:v>-12.0443786982249</c:v>
                </c:pt>
                <c:pt idx="35381">
                  <c:v>-10.2899408284024</c:v>
                </c:pt>
                <c:pt idx="35382">
                  <c:v>-8.54733727810651</c:v>
                </c:pt>
                <c:pt idx="35383">
                  <c:v>-6.83727810650887</c:v>
                </c:pt>
                <c:pt idx="35384">
                  <c:v>-5.17159763313609</c:v>
                </c:pt>
                <c:pt idx="35385">
                  <c:v>-3.59171597633136</c:v>
                </c:pt>
                <c:pt idx="35386">
                  <c:v>-2.06804733727811</c:v>
                </c:pt>
                <c:pt idx="35387">
                  <c:v>-0.573964497041421</c:v>
                </c:pt>
                <c:pt idx="35388">
                  <c:v>0.890532544378698</c:v>
                </c:pt>
                <c:pt idx="35389">
                  <c:v>2.28698224852071</c:v>
                </c:pt>
                <c:pt idx="35390">
                  <c:v>3.63313609467456</c:v>
                </c:pt>
                <c:pt idx="35391">
                  <c:v>4.90828402366864</c:v>
                </c:pt>
                <c:pt idx="35392">
                  <c:v>6.0414201183432</c:v>
                </c:pt>
                <c:pt idx="35393">
                  <c:v>7.03254437869823</c:v>
                </c:pt>
                <c:pt idx="35394">
                  <c:v>7.91420118343195</c:v>
                </c:pt>
                <c:pt idx="35395">
                  <c:v>8.72189349112426</c:v>
                </c:pt>
                <c:pt idx="35396">
                  <c:v>9.46449704142012</c:v>
                </c:pt>
                <c:pt idx="35397">
                  <c:v>10.1656804733728</c:v>
                </c:pt>
                <c:pt idx="35398">
                  <c:v>10.8254437869822</c:v>
                </c:pt>
                <c:pt idx="35399">
                  <c:v>11.3934911242604</c:v>
                </c:pt>
                <c:pt idx="35400">
                  <c:v>11.8846153846154</c:v>
                </c:pt>
                <c:pt idx="35401">
                  <c:v>12.2958579881657</c:v>
                </c:pt>
                <c:pt idx="35402">
                  <c:v>12.6804733727811</c:v>
                </c:pt>
                <c:pt idx="35403">
                  <c:v>12.9852071005917</c:v>
                </c:pt>
                <c:pt idx="35404">
                  <c:v>13.292899408284</c:v>
                </c:pt>
                <c:pt idx="35405">
                  <c:v>13.6272189349112</c:v>
                </c:pt>
                <c:pt idx="35406">
                  <c:v>14.0147928994083</c:v>
                </c:pt>
                <c:pt idx="35407">
                  <c:v>14.4556213017752</c:v>
                </c:pt>
                <c:pt idx="35408">
                  <c:v>14.9112426035503</c:v>
                </c:pt>
                <c:pt idx="35409">
                  <c:v>15.3639053254438</c:v>
                </c:pt>
                <c:pt idx="35410">
                  <c:v>15.7988165680473</c:v>
                </c:pt>
                <c:pt idx="35411">
                  <c:v>16.2189349112426</c:v>
                </c:pt>
                <c:pt idx="35412">
                  <c:v>16.6538461538462</c:v>
                </c:pt>
                <c:pt idx="35413">
                  <c:v>17.1065088757396</c:v>
                </c:pt>
                <c:pt idx="35414">
                  <c:v>17.5295857988166</c:v>
                </c:pt>
                <c:pt idx="35415">
                  <c:v>17.9881656804734</c:v>
                </c:pt>
                <c:pt idx="35416">
                  <c:v>18.4970414201183</c:v>
                </c:pt>
                <c:pt idx="35417">
                  <c:v>19.0355029585798</c:v>
                </c:pt>
                <c:pt idx="35418">
                  <c:v>19.6005917159763</c:v>
                </c:pt>
                <c:pt idx="35419">
                  <c:v>20.1479289940828</c:v>
                </c:pt>
                <c:pt idx="35420">
                  <c:v>20.6065088757396</c:v>
                </c:pt>
                <c:pt idx="35421">
                  <c:v>21.0621301775147</c:v>
                </c:pt>
                <c:pt idx="35422">
                  <c:v>21.5443786982248</c:v>
                </c:pt>
                <c:pt idx="35423">
                  <c:v>22.0295857988165</c:v>
                </c:pt>
                <c:pt idx="35424">
                  <c:v>22.4615384615384</c:v>
                </c:pt>
                <c:pt idx="35425">
                  <c:v>22.8905325443786</c:v>
                </c:pt>
                <c:pt idx="35426">
                  <c:v>23.2218934911242</c:v>
                </c:pt>
                <c:pt idx="35427">
                  <c:v>23.5473372781064</c:v>
                </c:pt>
                <c:pt idx="35428">
                  <c:v>23.7455621301774</c:v>
                </c:pt>
                <c:pt idx="35429">
                  <c:v>23.8994082840236</c:v>
                </c:pt>
                <c:pt idx="35430">
                  <c:v>23.9704142011833</c:v>
                </c:pt>
                <c:pt idx="35431">
                  <c:v>23.9408284023668</c:v>
                </c:pt>
                <c:pt idx="35432">
                  <c:v>23.8431952662721</c:v>
                </c:pt>
                <c:pt idx="35433">
                  <c:v>23.7071005917159</c:v>
                </c:pt>
                <c:pt idx="35434">
                  <c:v>23.48224852071</c:v>
                </c:pt>
                <c:pt idx="35435">
                  <c:v>23.1775147928993</c:v>
                </c:pt>
                <c:pt idx="35436">
                  <c:v>22.8165680473372</c:v>
                </c:pt>
                <c:pt idx="35437">
                  <c:v>22.4585798816567</c:v>
                </c:pt>
                <c:pt idx="35438">
                  <c:v>22.0295857988165</c:v>
                </c:pt>
                <c:pt idx="35439">
                  <c:v>21.5650887573964</c:v>
                </c:pt>
                <c:pt idx="35440">
                  <c:v>21.0562130177514</c:v>
                </c:pt>
                <c:pt idx="35441">
                  <c:v>20.5118343195265</c:v>
                </c:pt>
                <c:pt idx="35442">
                  <c:v>19.8757396449703</c:v>
                </c:pt>
                <c:pt idx="35443">
                  <c:v>19.1420118343195</c:v>
                </c:pt>
                <c:pt idx="35444">
                  <c:v>18.3816568047337</c:v>
                </c:pt>
                <c:pt idx="35445">
                  <c:v>17.5976331360946</c:v>
                </c:pt>
                <c:pt idx="35446">
                  <c:v>16.8372781065088</c:v>
                </c:pt>
                <c:pt idx="35447">
                  <c:v>15.9940828402367</c:v>
                </c:pt>
                <c:pt idx="35448">
                  <c:v>15.1153846153846</c:v>
                </c:pt>
                <c:pt idx="35449">
                  <c:v>14.1065088757396</c:v>
                </c:pt>
                <c:pt idx="35450">
                  <c:v>13.0147928994083</c:v>
                </c:pt>
                <c:pt idx="35451">
                  <c:v>11.8727810650888</c:v>
                </c:pt>
                <c:pt idx="35452">
                  <c:v>10.7603550295858</c:v>
                </c:pt>
                <c:pt idx="35453">
                  <c:v>9.54142011834322</c:v>
                </c:pt>
                <c:pt idx="35454">
                  <c:v>8.28106508875743</c:v>
                </c:pt>
                <c:pt idx="35455">
                  <c:v>7.01775147928997</c:v>
                </c:pt>
                <c:pt idx="35456">
                  <c:v>5.77810650887577</c:v>
                </c:pt>
                <c:pt idx="35457">
                  <c:v>4.47337278106512</c:v>
                </c:pt>
                <c:pt idx="35458">
                  <c:v>3.09467455621305</c:v>
                </c:pt>
                <c:pt idx="35459">
                  <c:v>1.60946745562133</c:v>
                </c:pt>
                <c:pt idx="35460">
                  <c:v>0.130177514792935</c:v>
                </c:pt>
                <c:pt idx="35461">
                  <c:v>-1.36390532544375</c:v>
                </c:pt>
                <c:pt idx="35462">
                  <c:v>-2.87573964497038</c:v>
                </c:pt>
                <c:pt idx="35463">
                  <c:v>-4.42307692307689</c:v>
                </c:pt>
                <c:pt idx="35464">
                  <c:v>-5.96449704142008</c:v>
                </c:pt>
                <c:pt idx="35465">
                  <c:v>-7.60946745562127</c:v>
                </c:pt>
                <c:pt idx="35466">
                  <c:v>-9.23668639053251</c:v>
                </c:pt>
                <c:pt idx="35467">
                  <c:v>-10.887573964497</c:v>
                </c:pt>
                <c:pt idx="35468">
                  <c:v>-12.576923076923</c:v>
                </c:pt>
                <c:pt idx="35469">
                  <c:v>-14.3195266272189</c:v>
                </c:pt>
                <c:pt idx="35470">
                  <c:v>-16.1242603550296</c:v>
                </c:pt>
                <c:pt idx="35471">
                  <c:v>-17.9556213017751</c:v>
                </c:pt>
                <c:pt idx="35472">
                  <c:v>-19.7899408284024</c:v>
                </c:pt>
                <c:pt idx="35473">
                  <c:v>-21.6124260355029</c:v>
                </c:pt>
                <c:pt idx="35474">
                  <c:v>-23.491124260355</c:v>
                </c:pt>
                <c:pt idx="35475">
                  <c:v>-25.3254437869822</c:v>
                </c:pt>
                <c:pt idx="35476">
                  <c:v>-27.103550295858</c:v>
                </c:pt>
                <c:pt idx="35477">
                  <c:v>-28.8994082840237</c:v>
                </c:pt>
                <c:pt idx="35478">
                  <c:v>-30.6923076923077</c:v>
                </c:pt>
                <c:pt idx="35479">
                  <c:v>-32.4644970414201</c:v>
                </c:pt>
                <c:pt idx="35480">
                  <c:v>-34.2218934911243</c:v>
                </c:pt>
                <c:pt idx="35481">
                  <c:v>-35.9763313609467</c:v>
                </c:pt>
                <c:pt idx="35482">
                  <c:v>-37.7514792899408</c:v>
                </c:pt>
                <c:pt idx="35483">
                  <c:v>-39.4585798816568</c:v>
                </c:pt>
                <c:pt idx="35484">
                  <c:v>-41.0887573964497</c:v>
                </c:pt>
                <c:pt idx="35485">
                  <c:v>-42.6272189349112</c:v>
                </c:pt>
                <c:pt idx="35486">
                  <c:v>-44.1479289940828</c:v>
                </c:pt>
                <c:pt idx="35487">
                  <c:v>-45.6272189349112</c:v>
                </c:pt>
                <c:pt idx="35488">
                  <c:v>-47.0147928994083</c:v>
                </c:pt>
                <c:pt idx="35489">
                  <c:v>-48.3639053254438</c:v>
                </c:pt>
                <c:pt idx="35490">
                  <c:v>-49.6745562130177</c:v>
                </c:pt>
                <c:pt idx="35491">
                  <c:v>-50.8609467455621</c:v>
                </c:pt>
                <c:pt idx="35492">
                  <c:v>-51.9704142011834</c:v>
                </c:pt>
                <c:pt idx="35493">
                  <c:v>-52.9881656804734</c:v>
                </c:pt>
                <c:pt idx="35494">
                  <c:v>-53.9082840236686</c:v>
                </c:pt>
                <c:pt idx="35495">
                  <c:v>-54.6331360946746</c:v>
                </c:pt>
                <c:pt idx="35496">
                  <c:v>-55.1952662721893</c:v>
                </c:pt>
                <c:pt idx="35497">
                  <c:v>-55.6242603550296</c:v>
                </c:pt>
                <c:pt idx="35498">
                  <c:v>-55.9142011834319</c:v>
                </c:pt>
                <c:pt idx="35499">
                  <c:v>-56.0384615384615</c:v>
                </c:pt>
                <c:pt idx="35500">
                  <c:v>-56.0029585798817</c:v>
                </c:pt>
                <c:pt idx="35501">
                  <c:v>-55.8520710059172</c:v>
                </c:pt>
                <c:pt idx="35502">
                  <c:v>-55.585798816568</c:v>
                </c:pt>
                <c:pt idx="35503">
                  <c:v>-55.1686390532544</c:v>
                </c:pt>
                <c:pt idx="35504">
                  <c:v>-54.6390532544379</c:v>
                </c:pt>
                <c:pt idx="35505">
                  <c:v>-54.0029585798816</c:v>
                </c:pt>
                <c:pt idx="35506">
                  <c:v>-53.2159763313609</c:v>
                </c:pt>
                <c:pt idx="35507">
                  <c:v>-52.3165680473373</c:v>
                </c:pt>
                <c:pt idx="35508">
                  <c:v>-51.3284023668639</c:v>
                </c:pt>
                <c:pt idx="35509">
                  <c:v>-50.2455621301775</c:v>
                </c:pt>
                <c:pt idx="35510">
                  <c:v>-49.094674556213</c:v>
                </c:pt>
                <c:pt idx="35511">
                  <c:v>-47.896449704142</c:v>
                </c:pt>
                <c:pt idx="35512">
                  <c:v>-46.6005917159763</c:v>
                </c:pt>
                <c:pt idx="35513">
                  <c:v>-45.189349112426</c:v>
                </c:pt>
                <c:pt idx="35514">
                  <c:v>-43.6952662721894</c:v>
                </c:pt>
                <c:pt idx="35515">
                  <c:v>-42.103550295858</c:v>
                </c:pt>
                <c:pt idx="35516">
                  <c:v>-40.4289940828402</c:v>
                </c:pt>
                <c:pt idx="35517">
                  <c:v>-38.6834319526627</c:v>
                </c:pt>
                <c:pt idx="35518">
                  <c:v>-36.887573964497</c:v>
                </c:pt>
                <c:pt idx="35519">
                  <c:v>-35.0355029585799</c:v>
                </c:pt>
                <c:pt idx="35520">
                  <c:v>-33.1213017751479</c:v>
                </c:pt>
                <c:pt idx="35521">
                  <c:v>-31.1597633136095</c:v>
                </c:pt>
                <c:pt idx="35522">
                  <c:v>-29.198224852071</c:v>
                </c:pt>
                <c:pt idx="35523">
                  <c:v>-27.207100591716</c:v>
                </c:pt>
                <c:pt idx="35524">
                  <c:v>-25.2041420118343</c:v>
                </c:pt>
                <c:pt idx="35525">
                  <c:v>-23.2426035502958</c:v>
                </c:pt>
                <c:pt idx="35526">
                  <c:v>-21.2958579881657</c:v>
                </c:pt>
                <c:pt idx="35527">
                  <c:v>-19.3313609467456</c:v>
                </c:pt>
                <c:pt idx="35528">
                  <c:v>-17.3639053254438</c:v>
                </c:pt>
                <c:pt idx="35529">
                  <c:v>-15.3816568047337</c:v>
                </c:pt>
                <c:pt idx="35530">
                  <c:v>-13.3579881656805</c:v>
                </c:pt>
                <c:pt idx="35531">
                  <c:v>-11.2958579881657</c:v>
                </c:pt>
                <c:pt idx="35532">
                  <c:v>-9.23372781065089</c:v>
                </c:pt>
                <c:pt idx="35533">
                  <c:v>-7.15680473372781</c:v>
                </c:pt>
                <c:pt idx="35534">
                  <c:v>-5.10059171597633</c:v>
                </c:pt>
                <c:pt idx="35535">
                  <c:v>-3.08579881656805</c:v>
                </c:pt>
                <c:pt idx="35536">
                  <c:v>-1.10650887573964</c:v>
                </c:pt>
                <c:pt idx="35537">
                  <c:v>0.831360946745562</c:v>
                </c:pt>
                <c:pt idx="35538">
                  <c:v>2.69230769230769</c:v>
                </c:pt>
                <c:pt idx="35539">
                  <c:v>4.45857988165681</c:v>
                </c:pt>
                <c:pt idx="35540">
                  <c:v>6.12426035502959</c:v>
                </c:pt>
                <c:pt idx="35541">
                  <c:v>7.71005917159763</c:v>
                </c:pt>
                <c:pt idx="35542">
                  <c:v>9.17455621301775</c:v>
                </c:pt>
                <c:pt idx="35543">
                  <c:v>10.5325443786982</c:v>
                </c:pt>
                <c:pt idx="35544">
                  <c:v>11.8343195266272</c:v>
                </c:pt>
                <c:pt idx="35545">
                  <c:v>13.0207100591716</c:v>
                </c:pt>
                <c:pt idx="35546">
                  <c:v>14.1331360946746</c:v>
                </c:pt>
                <c:pt idx="35547">
                  <c:v>15.1449704142012</c:v>
                </c:pt>
                <c:pt idx="35548">
                  <c:v>16.1479289940828</c:v>
                </c:pt>
                <c:pt idx="35549">
                  <c:v>17.0769230769231</c:v>
                </c:pt>
                <c:pt idx="35550">
                  <c:v>17.9112426035503</c:v>
                </c:pt>
                <c:pt idx="35551">
                  <c:v>18.7218934911243</c:v>
                </c:pt>
                <c:pt idx="35552">
                  <c:v>19.4763313609467</c:v>
                </c:pt>
                <c:pt idx="35553">
                  <c:v>20.1360946745562</c:v>
                </c:pt>
                <c:pt idx="35554">
                  <c:v>20.6952662721893</c:v>
                </c:pt>
                <c:pt idx="35555">
                  <c:v>21.1923076923077</c:v>
                </c:pt>
                <c:pt idx="35556">
                  <c:v>21.6065088757396</c:v>
                </c:pt>
                <c:pt idx="35557">
                  <c:v>21.9082840236686</c:v>
                </c:pt>
                <c:pt idx="35558">
                  <c:v>22.1686390532544</c:v>
                </c:pt>
                <c:pt idx="35559">
                  <c:v>22.3550295857988</c:v>
                </c:pt>
                <c:pt idx="35560">
                  <c:v>22.4792899408284</c:v>
                </c:pt>
                <c:pt idx="35561">
                  <c:v>22.5384615384616</c:v>
                </c:pt>
                <c:pt idx="35562">
                  <c:v>22.5710059171598</c:v>
                </c:pt>
                <c:pt idx="35563">
                  <c:v>22.594674556213</c:v>
                </c:pt>
                <c:pt idx="35564">
                  <c:v>22.6331360946746</c:v>
                </c:pt>
                <c:pt idx="35565">
                  <c:v>22.6923076923077</c:v>
                </c:pt>
                <c:pt idx="35566">
                  <c:v>22.7692307692308</c:v>
                </c:pt>
                <c:pt idx="35567">
                  <c:v>22.8757396449705</c:v>
                </c:pt>
                <c:pt idx="35568">
                  <c:v>23.008875739645</c:v>
                </c:pt>
                <c:pt idx="35569">
                  <c:v>23.1094674556214</c:v>
                </c:pt>
                <c:pt idx="35570">
                  <c:v>23.2041420118344</c:v>
                </c:pt>
                <c:pt idx="35571">
                  <c:v>23.2928994082841</c:v>
                </c:pt>
                <c:pt idx="35572">
                  <c:v>23.3609467455622</c:v>
                </c:pt>
                <c:pt idx="35573">
                  <c:v>23.4112426035504</c:v>
                </c:pt>
                <c:pt idx="35574">
                  <c:v>23.4023668639054</c:v>
                </c:pt>
                <c:pt idx="35575">
                  <c:v>23.3579881656806</c:v>
                </c:pt>
                <c:pt idx="35576">
                  <c:v>23.319526627219</c:v>
                </c:pt>
                <c:pt idx="35577">
                  <c:v>23.2307692307693</c:v>
                </c:pt>
                <c:pt idx="35578">
                  <c:v>23.1065088757397</c:v>
                </c:pt>
                <c:pt idx="35579">
                  <c:v>22.9467455621303</c:v>
                </c:pt>
                <c:pt idx="35580">
                  <c:v>22.733727810651</c:v>
                </c:pt>
                <c:pt idx="35581">
                  <c:v>22.4644970414202</c:v>
                </c:pt>
                <c:pt idx="35582">
                  <c:v>22.1449704142013</c:v>
                </c:pt>
                <c:pt idx="35583">
                  <c:v>21.7958579881658</c:v>
                </c:pt>
                <c:pt idx="35584">
                  <c:v>21.3165680473374</c:v>
                </c:pt>
                <c:pt idx="35585">
                  <c:v>20.7603550295859</c:v>
                </c:pt>
                <c:pt idx="35586">
                  <c:v>20.2100591715977</c:v>
                </c:pt>
                <c:pt idx="35587">
                  <c:v>19.6094674556214</c:v>
                </c:pt>
                <c:pt idx="35588">
                  <c:v>18.9615384615385</c:v>
                </c:pt>
                <c:pt idx="35589">
                  <c:v>18.2514792899409</c:v>
                </c:pt>
                <c:pt idx="35590">
                  <c:v>17.431952662722</c:v>
                </c:pt>
                <c:pt idx="35591">
                  <c:v>16.5236686390533</c:v>
                </c:pt>
                <c:pt idx="35592">
                  <c:v>15.51775147929</c:v>
                </c:pt>
                <c:pt idx="35593">
                  <c:v>14.405325443787</c:v>
                </c:pt>
                <c:pt idx="35594">
                  <c:v>13.2189349112427</c:v>
                </c:pt>
                <c:pt idx="35595">
                  <c:v>11.9881656804734</c:v>
                </c:pt>
                <c:pt idx="35596">
                  <c:v>10.6597633136095</c:v>
                </c:pt>
                <c:pt idx="35597">
                  <c:v>9.31065088757401</c:v>
                </c:pt>
                <c:pt idx="35598">
                  <c:v>7.87573964497046</c:v>
                </c:pt>
                <c:pt idx="35599">
                  <c:v>6.3254437869823</c:v>
                </c:pt>
                <c:pt idx="35600">
                  <c:v>4.71893491124266</c:v>
                </c:pt>
                <c:pt idx="35601">
                  <c:v>3.04733727810657</c:v>
                </c:pt>
                <c:pt idx="35602">
                  <c:v>1.2781065088758</c:v>
                </c:pt>
                <c:pt idx="35603">
                  <c:v>-0.53846153846147</c:v>
                </c:pt>
                <c:pt idx="35604">
                  <c:v>-2.42011834319519</c:v>
                </c:pt>
                <c:pt idx="35605">
                  <c:v>-4.3165680473372</c:v>
                </c:pt>
                <c:pt idx="35606">
                  <c:v>-6.20118343195259</c:v>
                </c:pt>
                <c:pt idx="35607">
                  <c:v>-8.13313609467448</c:v>
                </c:pt>
                <c:pt idx="35608">
                  <c:v>-10.1153846153845</c:v>
                </c:pt>
                <c:pt idx="35609">
                  <c:v>-12.1272189349112</c:v>
                </c:pt>
                <c:pt idx="35610">
                  <c:v>-14.1035502958579</c:v>
                </c:pt>
                <c:pt idx="35611">
                  <c:v>-16.0502958579881</c:v>
                </c:pt>
                <c:pt idx="35612">
                  <c:v>-18.0414201183431</c:v>
                </c:pt>
                <c:pt idx="35613">
                  <c:v>-19.9999999999999</c:v>
                </c:pt>
                <c:pt idx="35614">
                  <c:v>-21.98224852071</c:v>
                </c:pt>
                <c:pt idx="35615">
                  <c:v>-23.9852071005916</c:v>
                </c:pt>
                <c:pt idx="35616">
                  <c:v>-25.9467455621301</c:v>
                </c:pt>
                <c:pt idx="35617">
                  <c:v>-27.9023668639052</c:v>
                </c:pt>
                <c:pt idx="35618">
                  <c:v>-29.8343195266271</c:v>
                </c:pt>
                <c:pt idx="35619">
                  <c:v>-31.7603550295857</c:v>
                </c:pt>
                <c:pt idx="35620">
                  <c:v>-33.6301775147928</c:v>
                </c:pt>
                <c:pt idx="35621">
                  <c:v>-35.4289940828402</c:v>
                </c:pt>
                <c:pt idx="35622">
                  <c:v>-37.1686390532544</c:v>
                </c:pt>
                <c:pt idx="35623">
                  <c:v>-38.9289940828402</c:v>
                </c:pt>
                <c:pt idx="35624">
                  <c:v>-40.6065088757396</c:v>
                </c:pt>
                <c:pt idx="35625">
                  <c:v>-42.189349112426</c:v>
                </c:pt>
                <c:pt idx="35626">
                  <c:v>-43.7426035502958</c:v>
                </c:pt>
                <c:pt idx="35627">
                  <c:v>-45.1834319526627</c:v>
                </c:pt>
                <c:pt idx="35628">
                  <c:v>-46.5059171597633</c:v>
                </c:pt>
                <c:pt idx="35629">
                  <c:v>-47.7544378698225</c:v>
                </c:pt>
                <c:pt idx="35630">
                  <c:v>-48.8846153846154</c:v>
                </c:pt>
                <c:pt idx="35631">
                  <c:v>-49.9556213017752</c:v>
                </c:pt>
                <c:pt idx="35632">
                  <c:v>-50.9733727810651</c:v>
                </c:pt>
                <c:pt idx="35633">
                  <c:v>-51.9437869822485</c:v>
                </c:pt>
                <c:pt idx="35634">
                  <c:v>-52.8579881656805</c:v>
                </c:pt>
                <c:pt idx="35635">
                  <c:v>-53.6923076923077</c:v>
                </c:pt>
                <c:pt idx="35636">
                  <c:v>-54.4467455621302</c:v>
                </c:pt>
                <c:pt idx="35637">
                  <c:v>-55.189349112426</c:v>
                </c:pt>
                <c:pt idx="35638">
                  <c:v>-55.8698224852071</c:v>
                </c:pt>
                <c:pt idx="35639">
                  <c:v>-56.5266272189349</c:v>
                </c:pt>
                <c:pt idx="35640">
                  <c:v>-57.1183431952663</c:v>
                </c:pt>
                <c:pt idx="35641">
                  <c:v>-57.6065088757396</c:v>
                </c:pt>
                <c:pt idx="35642">
                  <c:v>-58.0236686390533</c:v>
                </c:pt>
                <c:pt idx="35643">
                  <c:v>-58.3668639053254</c:v>
                </c:pt>
                <c:pt idx="35644">
                  <c:v>-58.5976331360947</c:v>
                </c:pt>
                <c:pt idx="35645">
                  <c:v>-58.707100591716</c:v>
                </c:pt>
                <c:pt idx="35646">
                  <c:v>-58.7337278106509</c:v>
                </c:pt>
                <c:pt idx="35647">
                  <c:v>-58.6745562130178</c:v>
                </c:pt>
                <c:pt idx="35648">
                  <c:v>-58.5147928994083</c:v>
                </c:pt>
                <c:pt idx="35649">
                  <c:v>-58.2011834319527</c:v>
                </c:pt>
                <c:pt idx="35650">
                  <c:v>-57.7721893491124</c:v>
                </c:pt>
                <c:pt idx="35651">
                  <c:v>-57.2011834319527</c:v>
                </c:pt>
                <c:pt idx="35652">
                  <c:v>-56.4556213017751</c:v>
                </c:pt>
                <c:pt idx="35653">
                  <c:v>-55.6538461538461</c:v>
                </c:pt>
                <c:pt idx="35654">
                  <c:v>-54.8047337278106</c:v>
                </c:pt>
                <c:pt idx="35655">
                  <c:v>-53.8816568047337</c:v>
                </c:pt>
                <c:pt idx="35656">
                  <c:v>-52.8520710059171</c:v>
                </c:pt>
                <c:pt idx="35657">
                  <c:v>-51.7130177514793</c:v>
                </c:pt>
                <c:pt idx="35658">
                  <c:v>-50.4319526627219</c:v>
                </c:pt>
                <c:pt idx="35659">
                  <c:v>-48.9733727810651</c:v>
                </c:pt>
                <c:pt idx="35660">
                  <c:v>-47.3668639053254</c:v>
                </c:pt>
                <c:pt idx="35661">
                  <c:v>-45.6420118343195</c:v>
                </c:pt>
                <c:pt idx="35662">
                  <c:v>-43.8520710059172</c:v>
                </c:pt>
                <c:pt idx="35663">
                  <c:v>-41.9437869822485</c:v>
                </c:pt>
                <c:pt idx="35664">
                  <c:v>-39.9585798816568</c:v>
                </c:pt>
                <c:pt idx="35665">
                  <c:v>-37.8934911242604</c:v>
                </c:pt>
                <c:pt idx="35666">
                  <c:v>-35.7544378698225</c:v>
                </c:pt>
                <c:pt idx="35667">
                  <c:v>-33.5325443786982</c:v>
                </c:pt>
                <c:pt idx="35668">
                  <c:v>-31.2307692307692</c:v>
                </c:pt>
                <c:pt idx="35669">
                  <c:v>-28.887573964497</c:v>
                </c:pt>
                <c:pt idx="35670">
                  <c:v>-26.5591715976331</c:v>
                </c:pt>
                <c:pt idx="35671">
                  <c:v>-24.2751479289941</c:v>
                </c:pt>
                <c:pt idx="35672">
                  <c:v>-22.0443786982249</c:v>
                </c:pt>
                <c:pt idx="35673">
                  <c:v>-19.8402366863905</c:v>
                </c:pt>
                <c:pt idx="35674">
                  <c:v>-17.6656804733728</c:v>
                </c:pt>
                <c:pt idx="35675">
                  <c:v>-15.5118343195266</c:v>
                </c:pt>
                <c:pt idx="35676">
                  <c:v>-13.3934911242604</c:v>
                </c:pt>
                <c:pt idx="35677">
                  <c:v>-11.3491124260355</c:v>
                </c:pt>
                <c:pt idx="35678">
                  <c:v>-9.37278106508876</c:v>
                </c:pt>
                <c:pt idx="35679">
                  <c:v>-7.42603550295858</c:v>
                </c:pt>
                <c:pt idx="35680">
                  <c:v>-5.5207100591716</c:v>
                </c:pt>
                <c:pt idx="35681">
                  <c:v>-3.68343195266272</c:v>
                </c:pt>
                <c:pt idx="35682">
                  <c:v>-1.96153846153846</c:v>
                </c:pt>
                <c:pt idx="35683">
                  <c:v>-0.35207100591716</c:v>
                </c:pt>
                <c:pt idx="35684">
                  <c:v>1.13313609467456</c:v>
                </c:pt>
                <c:pt idx="35685">
                  <c:v>2.48520710059172</c:v>
                </c:pt>
                <c:pt idx="35686">
                  <c:v>3.68343195266272</c:v>
                </c:pt>
                <c:pt idx="35687">
                  <c:v>4.73076923076923</c:v>
                </c:pt>
                <c:pt idx="35688">
                  <c:v>5.62426035502959</c:v>
                </c:pt>
                <c:pt idx="35689">
                  <c:v>6.38461538461538</c:v>
                </c:pt>
                <c:pt idx="35690">
                  <c:v>7.05325443786982</c:v>
                </c:pt>
                <c:pt idx="35691">
                  <c:v>7.60355029585799</c:v>
                </c:pt>
                <c:pt idx="35692">
                  <c:v>8.06213017751479</c:v>
                </c:pt>
                <c:pt idx="35693">
                  <c:v>8.37278106508876</c:v>
                </c:pt>
                <c:pt idx="35694">
                  <c:v>8.53254437869822</c:v>
                </c:pt>
                <c:pt idx="35695">
                  <c:v>8.60650887573964</c:v>
                </c:pt>
                <c:pt idx="35696">
                  <c:v>8.6094674556213</c:v>
                </c:pt>
                <c:pt idx="35697">
                  <c:v>8.54733727810651</c:v>
                </c:pt>
                <c:pt idx="35698">
                  <c:v>8.42899408284024</c:v>
                </c:pt>
                <c:pt idx="35699">
                  <c:v>8.24556213017751</c:v>
                </c:pt>
                <c:pt idx="35700">
                  <c:v>7.97633136094674</c:v>
                </c:pt>
                <c:pt idx="35701">
                  <c:v>7.61538461538461</c:v>
                </c:pt>
                <c:pt idx="35702">
                  <c:v>7.15680473372781</c:v>
                </c:pt>
                <c:pt idx="35703">
                  <c:v>6.60059171597633</c:v>
                </c:pt>
                <c:pt idx="35704">
                  <c:v>5.95562130177515</c:v>
                </c:pt>
                <c:pt idx="35705">
                  <c:v>5.23372781065089</c:v>
                </c:pt>
                <c:pt idx="35706">
                  <c:v>4.45562130177515</c:v>
                </c:pt>
                <c:pt idx="35707">
                  <c:v>3.6508875739645</c:v>
                </c:pt>
                <c:pt idx="35708">
                  <c:v>2.7751479289941</c:v>
                </c:pt>
                <c:pt idx="35709">
                  <c:v>1.87278106508877</c:v>
                </c:pt>
                <c:pt idx="35710">
                  <c:v>0.943786982248536</c:v>
                </c:pt>
                <c:pt idx="35711">
                  <c:v>-0.0207100591715812</c:v>
                </c:pt>
                <c:pt idx="35712">
                  <c:v>-0.991124260355013</c:v>
                </c:pt>
                <c:pt idx="35713">
                  <c:v>-1.95562130177513</c:v>
                </c:pt>
                <c:pt idx="35714">
                  <c:v>-2.89349112426034</c:v>
                </c:pt>
                <c:pt idx="35715">
                  <c:v>-3.86982248520708</c:v>
                </c:pt>
                <c:pt idx="35716">
                  <c:v>-4.8757396449704</c:v>
                </c:pt>
                <c:pt idx="35717">
                  <c:v>-5.89053254437868</c:v>
                </c:pt>
                <c:pt idx="35718">
                  <c:v>-6.92603550295856</c:v>
                </c:pt>
                <c:pt idx="35719">
                  <c:v>-7.99408284023667</c:v>
                </c:pt>
                <c:pt idx="35720">
                  <c:v>-9.07692307692307</c:v>
                </c:pt>
                <c:pt idx="35721">
                  <c:v>-10.1745562130178</c:v>
                </c:pt>
                <c:pt idx="35722">
                  <c:v>-11.301775147929</c:v>
                </c:pt>
                <c:pt idx="35723">
                  <c:v>-12.4556213017752</c:v>
                </c:pt>
                <c:pt idx="35724">
                  <c:v>-13.6390532544379</c:v>
                </c:pt>
                <c:pt idx="35725">
                  <c:v>-14.8639053254438</c:v>
                </c:pt>
                <c:pt idx="35726">
                  <c:v>-16.1065088757396</c:v>
                </c:pt>
                <c:pt idx="35727">
                  <c:v>-17.3786982248521</c:v>
                </c:pt>
                <c:pt idx="35728">
                  <c:v>-18.6272189349112</c:v>
                </c:pt>
                <c:pt idx="35729">
                  <c:v>-19.8639053254438</c:v>
                </c:pt>
                <c:pt idx="35730">
                  <c:v>-21.1301775147929</c:v>
                </c:pt>
                <c:pt idx="35731">
                  <c:v>-22.4585798816568</c:v>
                </c:pt>
                <c:pt idx="35732">
                  <c:v>-23.801775147929</c:v>
                </c:pt>
                <c:pt idx="35733">
                  <c:v>-25.1538461538462</c:v>
                </c:pt>
                <c:pt idx="35734">
                  <c:v>-26.4940828402367</c:v>
                </c:pt>
                <c:pt idx="35735">
                  <c:v>-27.8284023668639</c:v>
                </c:pt>
                <c:pt idx="35736">
                  <c:v>-29.1213017751479</c:v>
                </c:pt>
                <c:pt idx="35737">
                  <c:v>-30.3905325443787</c:v>
                </c:pt>
                <c:pt idx="35738">
                  <c:v>-31.6479289940829</c:v>
                </c:pt>
                <c:pt idx="35739">
                  <c:v>-32.9260355029586</c:v>
                </c:pt>
                <c:pt idx="35740">
                  <c:v>-34.1804733727811</c:v>
                </c:pt>
                <c:pt idx="35741">
                  <c:v>-35.3786982248521</c:v>
                </c:pt>
                <c:pt idx="35742">
                  <c:v>-36.5266272189349</c:v>
                </c:pt>
                <c:pt idx="35743">
                  <c:v>-37.6508875739645</c:v>
                </c:pt>
                <c:pt idx="35744">
                  <c:v>-38.7426035502959</c:v>
                </c:pt>
                <c:pt idx="35745">
                  <c:v>-39.7662721893491</c:v>
                </c:pt>
                <c:pt idx="35746">
                  <c:v>-40.7573964497041</c:v>
                </c:pt>
                <c:pt idx="35747">
                  <c:v>-41.7218934911242</c:v>
                </c:pt>
                <c:pt idx="35748">
                  <c:v>-42.6568047337278</c:v>
                </c:pt>
                <c:pt idx="35749">
                  <c:v>-43.6242603550296</c:v>
                </c:pt>
                <c:pt idx="35750">
                  <c:v>-44.5591715976331</c:v>
                </c:pt>
                <c:pt idx="35751">
                  <c:v>-45.4852071005917</c:v>
                </c:pt>
                <c:pt idx="35752">
                  <c:v>-46.3905325443787</c:v>
                </c:pt>
                <c:pt idx="35753">
                  <c:v>-47.3047337278106</c:v>
                </c:pt>
                <c:pt idx="35754">
                  <c:v>-48.275147928994</c:v>
                </c:pt>
                <c:pt idx="35755">
                  <c:v>-49.3165680473372</c:v>
                </c:pt>
                <c:pt idx="35756">
                  <c:v>-50.3550295857988</c:v>
                </c:pt>
                <c:pt idx="35757">
                  <c:v>-51.378698224852</c:v>
                </c:pt>
                <c:pt idx="35758">
                  <c:v>-52.4053254437869</c:v>
                </c:pt>
                <c:pt idx="35759">
                  <c:v>-53.4408284023668</c:v>
                </c:pt>
                <c:pt idx="35760">
                  <c:v>-54.473372781065</c:v>
                </c:pt>
                <c:pt idx="35761">
                  <c:v>-55.5118343195266</c:v>
                </c:pt>
                <c:pt idx="35762">
                  <c:v>-56.5621301775147</c:v>
                </c:pt>
                <c:pt idx="35763">
                  <c:v>-57.6390532544378</c:v>
                </c:pt>
                <c:pt idx="35764">
                  <c:v>-58.6775147928993</c:v>
                </c:pt>
                <c:pt idx="35765">
                  <c:v>-59.6834319526627</c:v>
                </c:pt>
                <c:pt idx="35766">
                  <c:v>-60.6952662721893</c:v>
                </c:pt>
                <c:pt idx="35767">
                  <c:v>-61.7041420118342</c:v>
                </c:pt>
                <c:pt idx="35768">
                  <c:v>-62.7396449704141</c:v>
                </c:pt>
                <c:pt idx="35769">
                  <c:v>-63.7692307692307</c:v>
                </c:pt>
                <c:pt idx="35770">
                  <c:v>-64.7958579881656</c:v>
                </c:pt>
                <c:pt idx="35771">
                  <c:v>-65.8668639053254</c:v>
                </c:pt>
                <c:pt idx="35772">
                  <c:v>-66.9674556213017</c:v>
                </c:pt>
                <c:pt idx="35773">
                  <c:v>-68.0798816568047</c:v>
                </c:pt>
                <c:pt idx="35774">
                  <c:v>-69.2130177514792</c:v>
                </c:pt>
                <c:pt idx="35775">
                  <c:v>-70.2869822485207</c:v>
                </c:pt>
                <c:pt idx="35776">
                  <c:v>-71.3372781065088</c:v>
                </c:pt>
                <c:pt idx="35777">
                  <c:v>-72.378698224852</c:v>
                </c:pt>
                <c:pt idx="35778">
                  <c:v>-73.4142011834319</c:v>
                </c:pt>
                <c:pt idx="35779">
                  <c:v>-74.3934911242603</c:v>
                </c:pt>
                <c:pt idx="35780">
                  <c:v>-75.3136094674556</c:v>
                </c:pt>
                <c:pt idx="35781">
                  <c:v>-76.1094674556213</c:v>
                </c:pt>
                <c:pt idx="35782">
                  <c:v>-76.8224852071006</c:v>
                </c:pt>
                <c:pt idx="35783">
                  <c:v>-77.4467455621302</c:v>
                </c:pt>
                <c:pt idx="35784">
                  <c:v>-78.0118343195266</c:v>
                </c:pt>
                <c:pt idx="35785">
                  <c:v>-78.5059171597633</c:v>
                </c:pt>
                <c:pt idx="35786">
                  <c:v>-78.9497041420118</c:v>
                </c:pt>
                <c:pt idx="35787">
                  <c:v>-79.3431952662722</c:v>
                </c:pt>
                <c:pt idx="35788">
                  <c:v>-79.7011834319527</c:v>
                </c:pt>
                <c:pt idx="35789">
                  <c:v>-79.991124260355</c:v>
                </c:pt>
                <c:pt idx="35790">
                  <c:v>-80.2485207100592</c:v>
                </c:pt>
                <c:pt idx="35791">
                  <c:v>-80.4171597633136</c:v>
                </c:pt>
                <c:pt idx="35792">
                  <c:v>-80.4881656804734</c:v>
                </c:pt>
                <c:pt idx="35793">
                  <c:v>-80.4615384615385</c:v>
                </c:pt>
                <c:pt idx="35794">
                  <c:v>-80.3136094674556</c:v>
                </c:pt>
                <c:pt idx="35795">
                  <c:v>-80.0502958579882</c:v>
                </c:pt>
                <c:pt idx="35796">
                  <c:v>-79.6627218934911</c:v>
                </c:pt>
                <c:pt idx="35797">
                  <c:v>-79.1005917159763</c:v>
                </c:pt>
                <c:pt idx="35798">
                  <c:v>-78.3727810650888</c:v>
                </c:pt>
                <c:pt idx="35799">
                  <c:v>-77.4822485207101</c:v>
                </c:pt>
                <c:pt idx="35800">
                  <c:v>-76.4378698224852</c:v>
                </c:pt>
                <c:pt idx="35801">
                  <c:v>-75.2988165680473</c:v>
                </c:pt>
                <c:pt idx="35802">
                  <c:v>-74.0710059171598</c:v>
                </c:pt>
                <c:pt idx="35803">
                  <c:v>-72.6952662721893</c:v>
                </c:pt>
                <c:pt idx="35804">
                  <c:v>-71.1952662721893</c:v>
                </c:pt>
                <c:pt idx="35805">
                  <c:v>-69.6153846153846</c:v>
                </c:pt>
                <c:pt idx="35806">
                  <c:v>-67.9289940828402</c:v>
                </c:pt>
                <c:pt idx="35807">
                  <c:v>-66.1479289940828</c:v>
                </c:pt>
                <c:pt idx="35808">
                  <c:v>-64.2899408284024</c:v>
                </c:pt>
                <c:pt idx="35809">
                  <c:v>-62.3520710059172</c:v>
                </c:pt>
                <c:pt idx="35810">
                  <c:v>-60.3372781065089</c:v>
                </c:pt>
                <c:pt idx="35811">
                  <c:v>-58.2307692307692</c:v>
                </c:pt>
                <c:pt idx="35812">
                  <c:v>-56.0295857988166</c:v>
                </c:pt>
                <c:pt idx="35813">
                  <c:v>-53.7130177514793</c:v>
                </c:pt>
                <c:pt idx="35814">
                  <c:v>-51.2721893491124</c:v>
                </c:pt>
                <c:pt idx="35815">
                  <c:v>-48.707100591716</c:v>
                </c:pt>
                <c:pt idx="35816">
                  <c:v>-46.0739644970414</c:v>
                </c:pt>
                <c:pt idx="35817">
                  <c:v>-43.3905325443787</c:v>
                </c:pt>
                <c:pt idx="35818">
                  <c:v>-40.6360946745562</c:v>
                </c:pt>
                <c:pt idx="35819">
                  <c:v>-37.8431952662722</c:v>
                </c:pt>
                <c:pt idx="35820">
                  <c:v>-35.0739644970414</c:v>
                </c:pt>
                <c:pt idx="35821">
                  <c:v>-32.3165680473373</c:v>
                </c:pt>
                <c:pt idx="35822">
                  <c:v>-29.6005917159763</c:v>
                </c:pt>
                <c:pt idx="35823">
                  <c:v>-26.9201183431953</c:v>
                </c:pt>
                <c:pt idx="35824">
                  <c:v>-24.2958579881657</c:v>
                </c:pt>
                <c:pt idx="35825">
                  <c:v>-21.7189349112426</c:v>
                </c:pt>
                <c:pt idx="35826">
                  <c:v>-19.1686390532544</c:v>
                </c:pt>
                <c:pt idx="35827">
                  <c:v>-16.603550295858</c:v>
                </c:pt>
                <c:pt idx="35828">
                  <c:v>-14.0532544378698</c:v>
                </c:pt>
                <c:pt idx="35829">
                  <c:v>-11.5384615384615</c:v>
                </c:pt>
                <c:pt idx="35830">
                  <c:v>-9.06508875739645</c:v>
                </c:pt>
                <c:pt idx="35831">
                  <c:v>-6.63313609467456</c:v>
                </c:pt>
                <c:pt idx="35832">
                  <c:v>-4.24852071005918</c:v>
                </c:pt>
                <c:pt idx="35833">
                  <c:v>-1.91420118343195</c:v>
                </c:pt>
                <c:pt idx="35834">
                  <c:v>0.357988165680473</c:v>
                </c:pt>
                <c:pt idx="35835">
                  <c:v>2.59467455621302</c:v>
                </c:pt>
                <c:pt idx="35836">
                  <c:v>4.77810650887574</c:v>
                </c:pt>
                <c:pt idx="35837">
                  <c:v>6.87869822485207</c:v>
                </c:pt>
                <c:pt idx="35838">
                  <c:v>8.88165680473373</c:v>
                </c:pt>
                <c:pt idx="35839">
                  <c:v>10.7721893491124</c:v>
                </c:pt>
                <c:pt idx="35840">
                  <c:v>12.5266272189349</c:v>
                </c:pt>
                <c:pt idx="35841">
                  <c:v>14.1213017751479</c:v>
                </c:pt>
                <c:pt idx="35842">
                  <c:v>15.6153846153846</c:v>
                </c:pt>
                <c:pt idx="35843">
                  <c:v>17.0325443786982</c:v>
                </c:pt>
                <c:pt idx="35844">
                  <c:v>18.3431952662722</c:v>
                </c:pt>
                <c:pt idx="35845">
                  <c:v>19.5532544378698</c:v>
                </c:pt>
                <c:pt idx="35846">
                  <c:v>20.7041420118343</c:v>
                </c:pt>
                <c:pt idx="35847">
                  <c:v>21.7751479289941</c:v>
                </c:pt>
                <c:pt idx="35848">
                  <c:v>22.7514792899408</c:v>
                </c:pt>
                <c:pt idx="35849">
                  <c:v>23.6420118343195</c:v>
                </c:pt>
                <c:pt idx="35850">
                  <c:v>24.4852071005917</c:v>
                </c:pt>
                <c:pt idx="35851">
                  <c:v>25.2633136094675</c:v>
                </c:pt>
                <c:pt idx="35852">
                  <c:v>25.9674556213018</c:v>
                </c:pt>
                <c:pt idx="35853">
                  <c:v>26.5828402366864</c:v>
                </c:pt>
                <c:pt idx="35854">
                  <c:v>27.1597633136095</c:v>
                </c:pt>
                <c:pt idx="35855">
                  <c:v>27.6715976331361</c:v>
                </c:pt>
                <c:pt idx="35856">
                  <c:v>28.0710059171597</c:v>
                </c:pt>
                <c:pt idx="35857">
                  <c:v>28.4171597633136</c:v>
                </c:pt>
                <c:pt idx="35858">
                  <c:v>28.7159763313609</c:v>
                </c:pt>
                <c:pt idx="35859">
                  <c:v>28.9378698224852</c:v>
                </c:pt>
                <c:pt idx="35860">
                  <c:v>29.1272189349112</c:v>
                </c:pt>
                <c:pt idx="35861">
                  <c:v>29.2455621301775</c:v>
                </c:pt>
                <c:pt idx="35862">
                  <c:v>29.2899408284023</c:v>
                </c:pt>
                <c:pt idx="35863">
                  <c:v>29.2455621301775</c:v>
                </c:pt>
                <c:pt idx="35864">
                  <c:v>29.1153846153846</c:v>
                </c:pt>
                <c:pt idx="35865">
                  <c:v>28.8994082840236</c:v>
                </c:pt>
                <c:pt idx="35866">
                  <c:v>28.6153846153845</c:v>
                </c:pt>
                <c:pt idx="35867">
                  <c:v>28.2721893491124</c:v>
                </c:pt>
                <c:pt idx="35868">
                  <c:v>27.8491124260354</c:v>
                </c:pt>
                <c:pt idx="35869">
                  <c:v>27.3609467455621</c:v>
                </c:pt>
                <c:pt idx="35870">
                  <c:v>26.775147928994</c:v>
                </c:pt>
                <c:pt idx="35871">
                  <c:v>26.0887573964496</c:v>
                </c:pt>
                <c:pt idx="35872">
                  <c:v>25.3284023668638</c:v>
                </c:pt>
                <c:pt idx="35873">
                  <c:v>24.5236686390532</c:v>
                </c:pt>
                <c:pt idx="35874">
                  <c:v>23.6745562130177</c:v>
                </c:pt>
                <c:pt idx="35875">
                  <c:v>22.7781065088757</c:v>
                </c:pt>
                <c:pt idx="35876">
                  <c:v>21.8372781065088</c:v>
                </c:pt>
                <c:pt idx="35877">
                  <c:v>20.8727810650887</c:v>
                </c:pt>
                <c:pt idx="35878">
                  <c:v>19.8520710059171</c:v>
                </c:pt>
                <c:pt idx="35879">
                  <c:v>18.7899408284023</c:v>
                </c:pt>
                <c:pt idx="35880">
                  <c:v>17.6479289940828</c:v>
                </c:pt>
                <c:pt idx="35881">
                  <c:v>16.4615384615384</c:v>
                </c:pt>
                <c:pt idx="35882">
                  <c:v>15.2485207100591</c:v>
                </c:pt>
                <c:pt idx="35883">
                  <c:v>13.9497041420118</c:v>
                </c:pt>
                <c:pt idx="35884">
                  <c:v>12.5384615384615</c:v>
                </c:pt>
                <c:pt idx="35885">
                  <c:v>11.0562130177515</c:v>
                </c:pt>
                <c:pt idx="35886">
                  <c:v>9.45857988165678</c:v>
                </c:pt>
                <c:pt idx="35887">
                  <c:v>7.79289940828401</c:v>
                </c:pt>
                <c:pt idx="35888">
                  <c:v>6.09171597633135</c:v>
                </c:pt>
                <c:pt idx="35889">
                  <c:v>4.37573964497041</c:v>
                </c:pt>
                <c:pt idx="35890">
                  <c:v>2.66568047337278</c:v>
                </c:pt>
                <c:pt idx="35891">
                  <c:v>0.967455621301774</c:v>
                </c:pt>
                <c:pt idx="35892">
                  <c:v>-0.736686390532546</c:v>
                </c:pt>
                <c:pt idx="35893">
                  <c:v>-2.44082840236687</c:v>
                </c:pt>
                <c:pt idx="35894">
                  <c:v>-4.13313609467456</c:v>
                </c:pt>
                <c:pt idx="35895">
                  <c:v>-5.84023668639053</c:v>
                </c:pt>
                <c:pt idx="35896">
                  <c:v>-7.49112426035503</c:v>
                </c:pt>
                <c:pt idx="35897">
                  <c:v>-9.05621301775148</c:v>
                </c:pt>
                <c:pt idx="35898">
                  <c:v>-10.5798816568047</c:v>
                </c:pt>
                <c:pt idx="35899">
                  <c:v>-12.112426035503</c:v>
                </c:pt>
                <c:pt idx="35900">
                  <c:v>-13.594674556213</c:v>
                </c:pt>
                <c:pt idx="35901">
                  <c:v>-15.0798816568047</c:v>
                </c:pt>
                <c:pt idx="35902">
                  <c:v>-16.5739644970414</c:v>
                </c:pt>
                <c:pt idx="35903">
                  <c:v>-18.0887573964497</c:v>
                </c:pt>
                <c:pt idx="35904">
                  <c:v>-19.5680473372781</c:v>
                </c:pt>
                <c:pt idx="35905">
                  <c:v>-21.0059171597633</c:v>
                </c:pt>
                <c:pt idx="35906">
                  <c:v>-22.4082840236686</c:v>
                </c:pt>
                <c:pt idx="35907">
                  <c:v>-23.8224852071006</c:v>
                </c:pt>
                <c:pt idx="35908">
                  <c:v>-25.2218934911243</c:v>
                </c:pt>
                <c:pt idx="35909">
                  <c:v>-26.5059171597633</c:v>
                </c:pt>
                <c:pt idx="35910">
                  <c:v>-27.6627218934911</c:v>
                </c:pt>
                <c:pt idx="35911">
                  <c:v>-28.7011834319527</c:v>
                </c:pt>
                <c:pt idx="35912">
                  <c:v>-29.5887573964497</c:v>
                </c:pt>
                <c:pt idx="35913">
                  <c:v>-30.4201183431953</c:v>
                </c:pt>
                <c:pt idx="35914">
                  <c:v>-31.1834319526627</c:v>
                </c:pt>
                <c:pt idx="35915">
                  <c:v>-31.8934911242604</c:v>
                </c:pt>
                <c:pt idx="35916">
                  <c:v>-32.5650887573965</c:v>
                </c:pt>
                <c:pt idx="35917">
                  <c:v>-33.2041420118343</c:v>
                </c:pt>
                <c:pt idx="35918">
                  <c:v>-33.784023668639</c:v>
                </c:pt>
                <c:pt idx="35919">
                  <c:v>-34.3047337278106</c:v>
                </c:pt>
                <c:pt idx="35920">
                  <c:v>-34.7514792899408</c:v>
                </c:pt>
                <c:pt idx="35921">
                  <c:v>-35.0917159763314</c:v>
                </c:pt>
                <c:pt idx="35922">
                  <c:v>-35.4289940828402</c:v>
                </c:pt>
                <c:pt idx="35923">
                  <c:v>-35.7662721893491</c:v>
                </c:pt>
                <c:pt idx="35924">
                  <c:v>-36.0591715976331</c:v>
                </c:pt>
                <c:pt idx="35925">
                  <c:v>-36.2633136094675</c:v>
                </c:pt>
                <c:pt idx="35926">
                  <c:v>-36.4142011834319</c:v>
                </c:pt>
                <c:pt idx="35927">
                  <c:v>-36.4704142011834</c:v>
                </c:pt>
                <c:pt idx="35928">
                  <c:v>-36.3934911242603</c:v>
                </c:pt>
                <c:pt idx="35929">
                  <c:v>-36.207100591716</c:v>
                </c:pt>
                <c:pt idx="35930">
                  <c:v>-35.9467455621302</c:v>
                </c:pt>
                <c:pt idx="35931">
                  <c:v>-35.6183431952663</c:v>
                </c:pt>
                <c:pt idx="35932">
                  <c:v>-35.1863905325444</c:v>
                </c:pt>
                <c:pt idx="35933">
                  <c:v>-34.6272189349112</c:v>
                </c:pt>
                <c:pt idx="35934">
                  <c:v>-33.9615384615385</c:v>
                </c:pt>
                <c:pt idx="35935">
                  <c:v>-33.2426035502959</c:v>
                </c:pt>
                <c:pt idx="35936">
                  <c:v>-32.4733727810651</c:v>
                </c:pt>
                <c:pt idx="35937">
                  <c:v>-31.698224852071</c:v>
                </c:pt>
                <c:pt idx="35938">
                  <c:v>-30.9171597633136</c:v>
                </c:pt>
                <c:pt idx="35939">
                  <c:v>-30.0147928994083</c:v>
                </c:pt>
                <c:pt idx="35940">
                  <c:v>-29.0118343195266</c:v>
                </c:pt>
                <c:pt idx="35941">
                  <c:v>-27.905325443787</c:v>
                </c:pt>
                <c:pt idx="35942">
                  <c:v>-26.6745562130177</c:v>
                </c:pt>
                <c:pt idx="35943">
                  <c:v>-25.3195266272189</c:v>
                </c:pt>
                <c:pt idx="35944">
                  <c:v>-23.896449704142</c:v>
                </c:pt>
                <c:pt idx="35945">
                  <c:v>-22.4082840236686</c:v>
                </c:pt>
                <c:pt idx="35946">
                  <c:v>-20.8639053254438</c:v>
                </c:pt>
                <c:pt idx="35947">
                  <c:v>-19.2899408284024</c:v>
                </c:pt>
                <c:pt idx="35948">
                  <c:v>-17.6420118343195</c:v>
                </c:pt>
                <c:pt idx="35949">
                  <c:v>-15.9082840236686</c:v>
                </c:pt>
                <c:pt idx="35950">
                  <c:v>-14.1183431952663</c:v>
                </c:pt>
                <c:pt idx="35951">
                  <c:v>-12.2692307692308</c:v>
                </c:pt>
                <c:pt idx="35952">
                  <c:v>-10.3816568047337</c:v>
                </c:pt>
                <c:pt idx="35953">
                  <c:v>-8.49408284023669</c:v>
                </c:pt>
                <c:pt idx="35954">
                  <c:v>-6.66863905325444</c:v>
                </c:pt>
                <c:pt idx="35955">
                  <c:v>-4.85207100591716</c:v>
                </c:pt>
                <c:pt idx="35956">
                  <c:v>-3.01775147928994</c:v>
                </c:pt>
                <c:pt idx="35957">
                  <c:v>-1.14201183431953</c:v>
                </c:pt>
                <c:pt idx="35958">
                  <c:v>0.760355029585797</c:v>
                </c:pt>
                <c:pt idx="35959">
                  <c:v>2.66863905325444</c:v>
                </c:pt>
                <c:pt idx="35960">
                  <c:v>4.59467455621302</c:v>
                </c:pt>
                <c:pt idx="35961">
                  <c:v>6.51775147928994</c:v>
                </c:pt>
                <c:pt idx="35962">
                  <c:v>8.41420118343195</c:v>
                </c:pt>
                <c:pt idx="35963">
                  <c:v>10.2840236686391</c:v>
                </c:pt>
                <c:pt idx="35964">
                  <c:v>12.112426035503</c:v>
                </c:pt>
                <c:pt idx="35965">
                  <c:v>13.8816568047337</c:v>
                </c:pt>
                <c:pt idx="35966">
                  <c:v>15.6272189349112</c:v>
                </c:pt>
                <c:pt idx="35967">
                  <c:v>17.3224852071006</c:v>
                </c:pt>
                <c:pt idx="35968">
                  <c:v>18.9497041420118</c:v>
                </c:pt>
                <c:pt idx="35969">
                  <c:v>20.4852071005917</c:v>
                </c:pt>
                <c:pt idx="35970">
                  <c:v>21.9497041420118</c:v>
                </c:pt>
                <c:pt idx="35971">
                  <c:v>23.3254437869822</c:v>
                </c:pt>
                <c:pt idx="35972">
                  <c:v>24.6153846153846</c:v>
                </c:pt>
                <c:pt idx="35973">
                  <c:v>25.810650887574</c:v>
                </c:pt>
                <c:pt idx="35974">
                  <c:v>26.9349112426035</c:v>
                </c:pt>
                <c:pt idx="35975">
                  <c:v>27.9704142011834</c:v>
                </c:pt>
                <c:pt idx="35976">
                  <c:v>28.9467455621302</c:v>
                </c:pt>
                <c:pt idx="35977">
                  <c:v>29.8372781065089</c:v>
                </c:pt>
                <c:pt idx="35978">
                  <c:v>30.594674556213</c:v>
                </c:pt>
                <c:pt idx="35979">
                  <c:v>31.2573964497041</c:v>
                </c:pt>
                <c:pt idx="35980">
                  <c:v>31.8402366863905</c:v>
                </c:pt>
                <c:pt idx="35981">
                  <c:v>32.3047337278106</c:v>
                </c:pt>
                <c:pt idx="35982">
                  <c:v>32.6390532544379</c:v>
                </c:pt>
                <c:pt idx="35983">
                  <c:v>32.792899408284</c:v>
                </c:pt>
                <c:pt idx="35984">
                  <c:v>32.792899408284</c:v>
                </c:pt>
                <c:pt idx="35985">
                  <c:v>32.689349112426</c:v>
                </c:pt>
                <c:pt idx="35986">
                  <c:v>32.4881656804734</c:v>
                </c:pt>
                <c:pt idx="35987">
                  <c:v>32.1568047337278</c:v>
                </c:pt>
                <c:pt idx="35988">
                  <c:v>31.7366863905325</c:v>
                </c:pt>
                <c:pt idx="35989">
                  <c:v>31.2573964497041</c:v>
                </c:pt>
                <c:pt idx="35990">
                  <c:v>30.7159763313609</c:v>
                </c:pt>
                <c:pt idx="35991">
                  <c:v>30.112426035503</c:v>
                </c:pt>
                <c:pt idx="35992">
                  <c:v>29.4260355029586</c:v>
                </c:pt>
                <c:pt idx="35993">
                  <c:v>28.7041420118343</c:v>
                </c:pt>
                <c:pt idx="35994">
                  <c:v>27.9082840236686</c:v>
                </c:pt>
                <c:pt idx="35995">
                  <c:v>27.0917159763314</c:v>
                </c:pt>
                <c:pt idx="35996">
                  <c:v>26.2781065088757</c:v>
                </c:pt>
                <c:pt idx="35997">
                  <c:v>25.4644970414201</c:v>
                </c:pt>
                <c:pt idx="35998">
                  <c:v>24.6242603550296</c:v>
                </c:pt>
                <c:pt idx="35999">
                  <c:v>23.7396449704142</c:v>
                </c:pt>
                <c:pt idx="36000">
                  <c:v>22.8402366863905</c:v>
                </c:pt>
                <c:pt idx="36001">
                  <c:v>21.9260355029586</c:v>
                </c:pt>
                <c:pt idx="36002">
                  <c:v>20.9585798816568</c:v>
                </c:pt>
                <c:pt idx="36003">
                  <c:v>19.9260355029586</c:v>
                </c:pt>
                <c:pt idx="36004">
                  <c:v>18.9467455621302</c:v>
                </c:pt>
                <c:pt idx="36005">
                  <c:v>17.9585798816568</c:v>
                </c:pt>
                <c:pt idx="36006">
                  <c:v>16.991124260355</c:v>
                </c:pt>
                <c:pt idx="36007">
                  <c:v>16.0473372781065</c:v>
                </c:pt>
                <c:pt idx="36008">
                  <c:v>15.1715976331361</c:v>
                </c:pt>
                <c:pt idx="36009">
                  <c:v>14.3994082840236</c:v>
                </c:pt>
                <c:pt idx="36010">
                  <c:v>13.6863905325444</c:v>
                </c:pt>
                <c:pt idx="36011">
                  <c:v>12.98224852071</c:v>
                </c:pt>
                <c:pt idx="36012">
                  <c:v>12.3136094674556</c:v>
                </c:pt>
                <c:pt idx="36013">
                  <c:v>11.7100591715976</c:v>
                </c:pt>
                <c:pt idx="36014">
                  <c:v>11.1272189349112</c:v>
                </c:pt>
                <c:pt idx="36015">
                  <c:v>10.6005917159763</c:v>
                </c:pt>
                <c:pt idx="36016">
                  <c:v>10.1301775147929</c:v>
                </c:pt>
                <c:pt idx="36017">
                  <c:v>9.67455621301771</c:v>
                </c:pt>
                <c:pt idx="36018">
                  <c:v>9.20118343195263</c:v>
                </c:pt>
                <c:pt idx="36019">
                  <c:v>8.70710059171594</c:v>
                </c:pt>
                <c:pt idx="36020">
                  <c:v>8.26035502958576</c:v>
                </c:pt>
                <c:pt idx="36021">
                  <c:v>7.76627218934908</c:v>
                </c:pt>
                <c:pt idx="36022">
                  <c:v>7.21893491124257</c:v>
                </c:pt>
                <c:pt idx="36023">
                  <c:v>6.68047337278103</c:v>
                </c:pt>
                <c:pt idx="36024">
                  <c:v>6.18047337278103</c:v>
                </c:pt>
                <c:pt idx="36025">
                  <c:v>5.71301775147925</c:v>
                </c:pt>
                <c:pt idx="36026">
                  <c:v>5.25443786982245</c:v>
                </c:pt>
                <c:pt idx="36027">
                  <c:v>4.76331360946743</c:v>
                </c:pt>
                <c:pt idx="36028">
                  <c:v>4.28994082840234</c:v>
                </c:pt>
                <c:pt idx="36029">
                  <c:v>3.88461538461536</c:v>
                </c:pt>
                <c:pt idx="36030">
                  <c:v>3.43491124260353</c:v>
                </c:pt>
                <c:pt idx="36031">
                  <c:v>3.0532544378698</c:v>
                </c:pt>
                <c:pt idx="36032">
                  <c:v>2.68934911242602</c:v>
                </c:pt>
                <c:pt idx="36033">
                  <c:v>2.33136094674555</c:v>
                </c:pt>
                <c:pt idx="36034">
                  <c:v>1.91124260355029</c:v>
                </c:pt>
                <c:pt idx="36035">
                  <c:v>1.44082840236686</c:v>
                </c:pt>
                <c:pt idx="36036">
                  <c:v>0.917159763313604</c:v>
                </c:pt>
                <c:pt idx="36037">
                  <c:v>0.360946745562127</c:v>
                </c:pt>
                <c:pt idx="36038">
                  <c:v>-0.215976331360947</c:v>
                </c:pt>
                <c:pt idx="36039">
                  <c:v>-0.85207100591716</c:v>
                </c:pt>
                <c:pt idx="36040">
                  <c:v>-1.48520710059172</c:v>
                </c:pt>
                <c:pt idx="36041">
                  <c:v>-2.16568047337278</c:v>
                </c:pt>
                <c:pt idx="36042">
                  <c:v>-2.8698224852071</c:v>
                </c:pt>
                <c:pt idx="36043">
                  <c:v>-3.59171597633136</c:v>
                </c:pt>
                <c:pt idx="36044">
                  <c:v>-4.34911242603551</c:v>
                </c:pt>
                <c:pt idx="36045">
                  <c:v>-5.16568047337278</c:v>
                </c:pt>
                <c:pt idx="36046">
                  <c:v>-6.04437869822486</c:v>
                </c:pt>
                <c:pt idx="36047">
                  <c:v>-6.90236686390533</c:v>
                </c:pt>
                <c:pt idx="36048">
                  <c:v>-7.77810650887574</c:v>
                </c:pt>
                <c:pt idx="36049">
                  <c:v>-8.70710059171598</c:v>
                </c:pt>
                <c:pt idx="36050">
                  <c:v>-9.70414201183432</c:v>
                </c:pt>
                <c:pt idx="36051">
                  <c:v>-10.7721893491124</c:v>
                </c:pt>
                <c:pt idx="36052">
                  <c:v>-11.896449704142</c:v>
                </c:pt>
                <c:pt idx="36053">
                  <c:v>-13</c:v>
                </c:pt>
                <c:pt idx="36054">
                  <c:v>-14.1360946745562</c:v>
                </c:pt>
                <c:pt idx="36055">
                  <c:v>-15.3461538461538</c:v>
                </c:pt>
                <c:pt idx="36056">
                  <c:v>-16.585798816568</c:v>
                </c:pt>
                <c:pt idx="36057">
                  <c:v>-17.8846153846154</c:v>
                </c:pt>
                <c:pt idx="36058">
                  <c:v>-19.2041420118343</c:v>
                </c:pt>
                <c:pt idx="36059">
                  <c:v>-20.5207100591716</c:v>
                </c:pt>
                <c:pt idx="36060">
                  <c:v>-21.8402366863905</c:v>
                </c:pt>
                <c:pt idx="36061">
                  <c:v>-23.1775147928994</c:v>
                </c:pt>
                <c:pt idx="36062">
                  <c:v>-24.4970414201183</c:v>
                </c:pt>
                <c:pt idx="36063">
                  <c:v>-25.7899408284024</c:v>
                </c:pt>
                <c:pt idx="36064">
                  <c:v>-27.112426035503</c:v>
                </c:pt>
                <c:pt idx="36065">
                  <c:v>-28.4082840236686</c:v>
                </c:pt>
                <c:pt idx="36066">
                  <c:v>-29.698224852071</c:v>
                </c:pt>
                <c:pt idx="36067">
                  <c:v>-30.9822485207101</c:v>
                </c:pt>
                <c:pt idx="36068">
                  <c:v>-32.2721893491124</c:v>
                </c:pt>
                <c:pt idx="36069">
                  <c:v>-33.5147928994083</c:v>
                </c:pt>
                <c:pt idx="36070">
                  <c:v>-34.6863905325444</c:v>
                </c:pt>
                <c:pt idx="36071">
                  <c:v>-35.7899408284024</c:v>
                </c:pt>
                <c:pt idx="36072">
                  <c:v>-36.8491124260355</c:v>
                </c:pt>
                <c:pt idx="36073">
                  <c:v>-37.8579881656805</c:v>
                </c:pt>
                <c:pt idx="36074">
                  <c:v>-38.7633136094675</c:v>
                </c:pt>
                <c:pt idx="36075">
                  <c:v>-39.5917159763314</c:v>
                </c:pt>
                <c:pt idx="36076">
                  <c:v>-40.3313609467456</c:v>
                </c:pt>
                <c:pt idx="36077">
                  <c:v>-40.9526627218935</c:v>
                </c:pt>
                <c:pt idx="36078">
                  <c:v>-41.491124260355</c:v>
                </c:pt>
                <c:pt idx="36079">
                  <c:v>-41.9940828402367</c:v>
                </c:pt>
                <c:pt idx="36080">
                  <c:v>-42.3875739644971</c:v>
                </c:pt>
                <c:pt idx="36081">
                  <c:v>-42.6420118343195</c:v>
                </c:pt>
                <c:pt idx="36082">
                  <c:v>-42.801775147929</c:v>
                </c:pt>
                <c:pt idx="36083">
                  <c:v>-42.8550295857988</c:v>
                </c:pt>
                <c:pt idx="36084">
                  <c:v>-42.7840236686391</c:v>
                </c:pt>
                <c:pt idx="36085">
                  <c:v>-42.6360946745562</c:v>
                </c:pt>
                <c:pt idx="36086">
                  <c:v>-42.3875739644971</c:v>
                </c:pt>
                <c:pt idx="36087">
                  <c:v>-42.0355029585799</c:v>
                </c:pt>
                <c:pt idx="36088">
                  <c:v>-41.5887573964497</c:v>
                </c:pt>
                <c:pt idx="36089">
                  <c:v>-41.0621301775148</c:v>
                </c:pt>
                <c:pt idx="36090">
                  <c:v>-40.396449704142</c:v>
                </c:pt>
                <c:pt idx="36091">
                  <c:v>-39.6183431952663</c:v>
                </c:pt>
                <c:pt idx="36092">
                  <c:v>-38.7514792899408</c:v>
                </c:pt>
                <c:pt idx="36093">
                  <c:v>-37.8047337278107</c:v>
                </c:pt>
                <c:pt idx="36094">
                  <c:v>-36.7958579881657</c:v>
                </c:pt>
                <c:pt idx="36095">
                  <c:v>-35.7633136094675</c:v>
                </c:pt>
                <c:pt idx="36096">
                  <c:v>-34.7011834319527</c:v>
                </c:pt>
                <c:pt idx="36097">
                  <c:v>-33.6242603550296</c:v>
                </c:pt>
                <c:pt idx="36098">
                  <c:v>-32.4940828402367</c:v>
                </c:pt>
                <c:pt idx="36099">
                  <c:v>-31.3076923076923</c:v>
                </c:pt>
                <c:pt idx="36100">
                  <c:v>-30.1065088757396</c:v>
                </c:pt>
                <c:pt idx="36101">
                  <c:v>-28.8343195266272</c:v>
                </c:pt>
                <c:pt idx="36102">
                  <c:v>-27.5147928994083</c:v>
                </c:pt>
                <c:pt idx="36103">
                  <c:v>-26.1715976331361</c:v>
                </c:pt>
                <c:pt idx="36104">
                  <c:v>-24.7958579881657</c:v>
                </c:pt>
                <c:pt idx="36105">
                  <c:v>-23.3994082840237</c:v>
                </c:pt>
                <c:pt idx="36106">
                  <c:v>-22.0473372781065</c:v>
                </c:pt>
                <c:pt idx="36107">
                  <c:v>-20.7278106508876</c:v>
                </c:pt>
                <c:pt idx="36108">
                  <c:v>-19.3698224852071</c:v>
                </c:pt>
                <c:pt idx="36109">
                  <c:v>-18.0325443786982</c:v>
                </c:pt>
                <c:pt idx="36110">
                  <c:v>-16.7337278106509</c:v>
                </c:pt>
                <c:pt idx="36111">
                  <c:v>-15.4556213017751</c:v>
                </c:pt>
                <c:pt idx="36112">
                  <c:v>-14.1863905325444</c:v>
                </c:pt>
                <c:pt idx="36113">
                  <c:v>-12.9260355029586</c:v>
                </c:pt>
                <c:pt idx="36114">
                  <c:v>-11.7248520710059</c:v>
                </c:pt>
                <c:pt idx="36115">
                  <c:v>-10.5502958579882</c:v>
                </c:pt>
                <c:pt idx="36116">
                  <c:v>-9.40828402366864</c:v>
                </c:pt>
                <c:pt idx="36117">
                  <c:v>-8.28698224852071</c:v>
                </c:pt>
                <c:pt idx="36118">
                  <c:v>-7.16272189349112</c:v>
                </c:pt>
                <c:pt idx="36119">
                  <c:v>-5.99408284023669</c:v>
                </c:pt>
                <c:pt idx="36120">
                  <c:v>-4.78402366863905</c:v>
                </c:pt>
                <c:pt idx="36121">
                  <c:v>-3.52366863905325</c:v>
                </c:pt>
                <c:pt idx="36122">
                  <c:v>-2.21597633136095</c:v>
                </c:pt>
                <c:pt idx="36123">
                  <c:v>-0.831360946745563</c:v>
                </c:pt>
                <c:pt idx="36124">
                  <c:v>0.579881656804733</c:v>
                </c:pt>
                <c:pt idx="36125">
                  <c:v>1.98224852071006</c:v>
                </c:pt>
                <c:pt idx="36126">
                  <c:v>3.36686390532544</c:v>
                </c:pt>
                <c:pt idx="36127">
                  <c:v>4.70118343195266</c:v>
                </c:pt>
                <c:pt idx="36128">
                  <c:v>5.98224852071006</c:v>
                </c:pt>
                <c:pt idx="36129">
                  <c:v>7.2189349112426</c:v>
                </c:pt>
                <c:pt idx="36130">
                  <c:v>8.42899408284024</c:v>
                </c:pt>
                <c:pt idx="36131">
                  <c:v>9.65976331360947</c:v>
                </c:pt>
                <c:pt idx="36132">
                  <c:v>10.905325443787</c:v>
                </c:pt>
                <c:pt idx="36133">
                  <c:v>12.1242603550296</c:v>
                </c:pt>
                <c:pt idx="36134">
                  <c:v>13.301775147929</c:v>
                </c:pt>
                <c:pt idx="36135">
                  <c:v>14.4644970414201</c:v>
                </c:pt>
                <c:pt idx="36136">
                  <c:v>15.6242603550296</c:v>
                </c:pt>
                <c:pt idx="36137">
                  <c:v>16.7899408284024</c:v>
                </c:pt>
                <c:pt idx="36138">
                  <c:v>17.9260355029586</c:v>
                </c:pt>
                <c:pt idx="36139">
                  <c:v>19.0591715976331</c:v>
                </c:pt>
                <c:pt idx="36140">
                  <c:v>20.1952662721893</c:v>
                </c:pt>
                <c:pt idx="36141">
                  <c:v>21.3520710059172</c:v>
                </c:pt>
                <c:pt idx="36142">
                  <c:v>22.4940828402367</c:v>
                </c:pt>
                <c:pt idx="36143">
                  <c:v>23.5917159763314</c:v>
                </c:pt>
                <c:pt idx="36144">
                  <c:v>24.603550295858</c:v>
                </c:pt>
                <c:pt idx="36145">
                  <c:v>25.4792899408284</c:v>
                </c:pt>
                <c:pt idx="36146">
                  <c:v>26.2692307692308</c:v>
                </c:pt>
                <c:pt idx="36147">
                  <c:v>26.9792899408284</c:v>
                </c:pt>
                <c:pt idx="36148">
                  <c:v>27.6065088757397</c:v>
                </c:pt>
                <c:pt idx="36149">
                  <c:v>28.1331360946746</c:v>
                </c:pt>
                <c:pt idx="36150">
                  <c:v>28.6213017751479</c:v>
                </c:pt>
                <c:pt idx="36151">
                  <c:v>29.0769230769231</c:v>
                </c:pt>
                <c:pt idx="36152">
                  <c:v>29.4852071005917</c:v>
                </c:pt>
                <c:pt idx="36153">
                  <c:v>29.8786982248521</c:v>
                </c:pt>
                <c:pt idx="36154">
                  <c:v>30.2278106508876</c:v>
                </c:pt>
                <c:pt idx="36155">
                  <c:v>30.5295857988166</c:v>
                </c:pt>
                <c:pt idx="36156">
                  <c:v>30.8076923076923</c:v>
                </c:pt>
                <c:pt idx="36157">
                  <c:v>31.01775147929</c:v>
                </c:pt>
                <c:pt idx="36158">
                  <c:v>31.224852071006</c:v>
                </c:pt>
                <c:pt idx="36159">
                  <c:v>31.423076923077</c:v>
                </c:pt>
                <c:pt idx="36160">
                  <c:v>31.5650887573965</c:v>
                </c:pt>
                <c:pt idx="36161">
                  <c:v>31.6094674556214</c:v>
                </c:pt>
                <c:pt idx="36162">
                  <c:v>31.5857988165681</c:v>
                </c:pt>
                <c:pt idx="36163">
                  <c:v>31.4704142011835</c:v>
                </c:pt>
                <c:pt idx="36164">
                  <c:v>31.2840236686391</c:v>
                </c:pt>
                <c:pt idx="36165">
                  <c:v>30.9970414201184</c:v>
                </c:pt>
                <c:pt idx="36166">
                  <c:v>30.6420118343196</c:v>
                </c:pt>
                <c:pt idx="36167">
                  <c:v>30.1597633136095</c:v>
                </c:pt>
                <c:pt idx="36168">
                  <c:v>29.5532544378699</c:v>
                </c:pt>
                <c:pt idx="36169">
                  <c:v>28.8254437869823</c:v>
                </c:pt>
                <c:pt idx="36170">
                  <c:v>28.0414201183433</c:v>
                </c:pt>
                <c:pt idx="36171">
                  <c:v>27.2041420118344</c:v>
                </c:pt>
                <c:pt idx="36172">
                  <c:v>26.2899408284024</c:v>
                </c:pt>
                <c:pt idx="36173">
                  <c:v>25.2485207100592</c:v>
                </c:pt>
                <c:pt idx="36174">
                  <c:v>24.1538461538462</c:v>
                </c:pt>
                <c:pt idx="36175">
                  <c:v>22.9644970414202</c:v>
                </c:pt>
                <c:pt idx="36176">
                  <c:v>21.6538461538462</c:v>
                </c:pt>
                <c:pt idx="36177">
                  <c:v>20.215976331361</c:v>
                </c:pt>
                <c:pt idx="36178">
                  <c:v>18.707100591716</c:v>
                </c:pt>
                <c:pt idx="36179">
                  <c:v>17.1153846153847</c:v>
                </c:pt>
                <c:pt idx="36180">
                  <c:v>15.4940828402367</c:v>
                </c:pt>
                <c:pt idx="36181">
                  <c:v>13.8905325443787</c:v>
                </c:pt>
                <c:pt idx="36182">
                  <c:v>12.2278106508876</c:v>
                </c:pt>
                <c:pt idx="36183">
                  <c:v>10.5118343195267</c:v>
                </c:pt>
                <c:pt idx="36184">
                  <c:v>8.72189349112428</c:v>
                </c:pt>
                <c:pt idx="36185">
                  <c:v>6.84023668639054</c:v>
                </c:pt>
                <c:pt idx="36186">
                  <c:v>4.9526627218935</c:v>
                </c:pt>
                <c:pt idx="36187">
                  <c:v>3.05917159763314</c:v>
                </c:pt>
                <c:pt idx="36188">
                  <c:v>1.12426035502958</c:v>
                </c:pt>
                <c:pt idx="36189">
                  <c:v>-0.81065088757397</c:v>
                </c:pt>
                <c:pt idx="36190">
                  <c:v>-2.71005917159764</c:v>
                </c:pt>
                <c:pt idx="36191">
                  <c:v>-4.58875739644972</c:v>
                </c:pt>
                <c:pt idx="36192">
                  <c:v>-6.46745562130179</c:v>
                </c:pt>
                <c:pt idx="36193">
                  <c:v>-8.29585798816569</c:v>
                </c:pt>
                <c:pt idx="36194">
                  <c:v>-10.1420118343195</c:v>
                </c:pt>
                <c:pt idx="36195">
                  <c:v>-11.9082840236687</c:v>
                </c:pt>
                <c:pt idx="36196">
                  <c:v>-13.612426035503</c:v>
                </c:pt>
                <c:pt idx="36197">
                  <c:v>-15.2396449704142</c:v>
                </c:pt>
                <c:pt idx="36198">
                  <c:v>-16.8076923076923</c:v>
                </c:pt>
                <c:pt idx="36199">
                  <c:v>-18.2544378698225</c:v>
                </c:pt>
                <c:pt idx="36200">
                  <c:v>-19.6390532544379</c:v>
                </c:pt>
                <c:pt idx="36201">
                  <c:v>-20.9467455621302</c:v>
                </c:pt>
                <c:pt idx="36202">
                  <c:v>-22.198224852071</c:v>
                </c:pt>
                <c:pt idx="36203">
                  <c:v>-23.3934911242604</c:v>
                </c:pt>
                <c:pt idx="36204">
                  <c:v>-24.5414201183432</c:v>
                </c:pt>
                <c:pt idx="36205">
                  <c:v>-25.6213017751479</c:v>
                </c:pt>
                <c:pt idx="36206">
                  <c:v>-26.6360946745562</c:v>
                </c:pt>
                <c:pt idx="36207">
                  <c:v>-27.5769230769231</c:v>
                </c:pt>
                <c:pt idx="36208">
                  <c:v>-28.4644970414201</c:v>
                </c:pt>
                <c:pt idx="36209">
                  <c:v>-29.3165680473373</c:v>
                </c:pt>
                <c:pt idx="36210">
                  <c:v>-30.1213017751479</c:v>
                </c:pt>
                <c:pt idx="36211">
                  <c:v>-30.8136094674556</c:v>
                </c:pt>
                <c:pt idx="36212">
                  <c:v>-31.5</c:v>
                </c:pt>
                <c:pt idx="36213">
                  <c:v>-32.1242603550296</c:v>
                </c:pt>
                <c:pt idx="36214">
                  <c:v>-32.6420118343195</c:v>
                </c:pt>
                <c:pt idx="36215">
                  <c:v>-33.1065088757396</c:v>
                </c:pt>
                <c:pt idx="36216">
                  <c:v>-33.5621301775148</c:v>
                </c:pt>
                <c:pt idx="36217">
                  <c:v>-33.9763313609467</c:v>
                </c:pt>
                <c:pt idx="36218">
                  <c:v>-34.3165680473373</c:v>
                </c:pt>
                <c:pt idx="36219">
                  <c:v>-34.6360946745562</c:v>
                </c:pt>
                <c:pt idx="36220">
                  <c:v>-34.8757396449704</c:v>
                </c:pt>
                <c:pt idx="36221">
                  <c:v>-35.0680473372781</c:v>
                </c:pt>
                <c:pt idx="36222">
                  <c:v>-35.2130177514793</c:v>
                </c:pt>
                <c:pt idx="36223">
                  <c:v>-35.3668639053254</c:v>
                </c:pt>
                <c:pt idx="36224">
                  <c:v>-35.5118343195266</c:v>
                </c:pt>
                <c:pt idx="36225">
                  <c:v>-35.6538461538461</c:v>
                </c:pt>
                <c:pt idx="36226">
                  <c:v>-35.7781065088757</c:v>
                </c:pt>
                <c:pt idx="36227">
                  <c:v>-35.896449704142</c:v>
                </c:pt>
                <c:pt idx="36228">
                  <c:v>-35.9526627218935</c:v>
                </c:pt>
                <c:pt idx="36229">
                  <c:v>-35.8698224852071</c:v>
                </c:pt>
                <c:pt idx="36230">
                  <c:v>-35.6627218934911</c:v>
                </c:pt>
                <c:pt idx="36231">
                  <c:v>-35.4171597633136</c:v>
                </c:pt>
                <c:pt idx="36232">
                  <c:v>-35.1360946745562</c:v>
                </c:pt>
                <c:pt idx="36233">
                  <c:v>-34.8402366863905</c:v>
                </c:pt>
                <c:pt idx="36234">
                  <c:v>-34.4704142011834</c:v>
                </c:pt>
                <c:pt idx="36235">
                  <c:v>-34.0029585798817</c:v>
                </c:pt>
                <c:pt idx="36236">
                  <c:v>-33.4260355029586</c:v>
                </c:pt>
                <c:pt idx="36237">
                  <c:v>-32.7633136094675</c:v>
                </c:pt>
                <c:pt idx="36238">
                  <c:v>-31.9467455621302</c:v>
                </c:pt>
                <c:pt idx="36239">
                  <c:v>-31.0147928994083</c:v>
                </c:pt>
                <c:pt idx="36240">
                  <c:v>-29.991124260355</c:v>
                </c:pt>
                <c:pt idx="36241">
                  <c:v>-28.8727810650888</c:v>
                </c:pt>
                <c:pt idx="36242">
                  <c:v>-27.7248520710059</c:v>
                </c:pt>
                <c:pt idx="36243">
                  <c:v>-26.5562130177515</c:v>
                </c:pt>
                <c:pt idx="36244">
                  <c:v>-25.3639053254438</c:v>
                </c:pt>
                <c:pt idx="36245">
                  <c:v>-24.1272189349112</c:v>
                </c:pt>
                <c:pt idx="36246">
                  <c:v>-22.8431952662722</c:v>
                </c:pt>
                <c:pt idx="36247">
                  <c:v>-21.5384615384615</c:v>
                </c:pt>
                <c:pt idx="36248">
                  <c:v>-20.2366863905325</c:v>
                </c:pt>
                <c:pt idx="36249">
                  <c:v>-18.8609467455621</c:v>
                </c:pt>
                <c:pt idx="36250">
                  <c:v>-17.4408284023669</c:v>
                </c:pt>
                <c:pt idx="36251">
                  <c:v>-16.0177514792899</c:v>
                </c:pt>
                <c:pt idx="36252">
                  <c:v>-14.594674556213</c:v>
                </c:pt>
                <c:pt idx="36253">
                  <c:v>-13.1360946745562</c:v>
                </c:pt>
                <c:pt idx="36254">
                  <c:v>-11.6804733727811</c:v>
                </c:pt>
                <c:pt idx="36255">
                  <c:v>-10.2159763313609</c:v>
                </c:pt>
                <c:pt idx="36256">
                  <c:v>-8.72781065088758</c:v>
                </c:pt>
                <c:pt idx="36257">
                  <c:v>-7.17751479289941</c:v>
                </c:pt>
                <c:pt idx="36258">
                  <c:v>-5.59763313609468</c:v>
                </c:pt>
                <c:pt idx="36259">
                  <c:v>-4.00887573964497</c:v>
                </c:pt>
                <c:pt idx="36260">
                  <c:v>-2.39644970414201</c:v>
                </c:pt>
                <c:pt idx="36261">
                  <c:v>-0.760355029585799</c:v>
                </c:pt>
                <c:pt idx="36262">
                  <c:v>0.825443786982248</c:v>
                </c:pt>
                <c:pt idx="36263">
                  <c:v>2.36390532544379</c:v>
                </c:pt>
                <c:pt idx="36264">
                  <c:v>3.88757396449704</c:v>
                </c:pt>
                <c:pt idx="36265">
                  <c:v>5.40236686390533</c:v>
                </c:pt>
                <c:pt idx="36266">
                  <c:v>6.89349112426036</c:v>
                </c:pt>
                <c:pt idx="36267">
                  <c:v>8.38165680473373</c:v>
                </c:pt>
                <c:pt idx="36268">
                  <c:v>9.89349112426035</c:v>
                </c:pt>
                <c:pt idx="36269">
                  <c:v>11.396449704142</c:v>
                </c:pt>
                <c:pt idx="36270">
                  <c:v>12.8846153846154</c:v>
                </c:pt>
                <c:pt idx="36271">
                  <c:v>14.3816568047337</c:v>
                </c:pt>
                <c:pt idx="36272">
                  <c:v>15.9023668639053</c:v>
                </c:pt>
                <c:pt idx="36273">
                  <c:v>17.3786982248521</c:v>
                </c:pt>
                <c:pt idx="36274">
                  <c:v>18.8165680473373</c:v>
                </c:pt>
                <c:pt idx="36275">
                  <c:v>20.207100591716</c:v>
                </c:pt>
                <c:pt idx="36276">
                  <c:v>21.5621301775148</c:v>
                </c:pt>
                <c:pt idx="36277">
                  <c:v>22.8934911242604</c:v>
                </c:pt>
                <c:pt idx="36278">
                  <c:v>24.1775147928994</c:v>
                </c:pt>
                <c:pt idx="36279">
                  <c:v>25.3934911242604</c:v>
                </c:pt>
                <c:pt idx="36280">
                  <c:v>26.5295857988166</c:v>
                </c:pt>
                <c:pt idx="36281">
                  <c:v>27.5147928994083</c:v>
                </c:pt>
                <c:pt idx="36282">
                  <c:v>28.3136094674556</c:v>
                </c:pt>
                <c:pt idx="36283">
                  <c:v>28.9437869822485</c:v>
                </c:pt>
                <c:pt idx="36284">
                  <c:v>29.4378698224852</c:v>
                </c:pt>
                <c:pt idx="36285">
                  <c:v>29.7810650887574</c:v>
                </c:pt>
                <c:pt idx="36286">
                  <c:v>29.9970414201183</c:v>
                </c:pt>
                <c:pt idx="36287">
                  <c:v>30.0650887573965</c:v>
                </c:pt>
                <c:pt idx="36288">
                  <c:v>30.008875739645</c:v>
                </c:pt>
                <c:pt idx="36289">
                  <c:v>29.8343195266272</c:v>
                </c:pt>
                <c:pt idx="36290">
                  <c:v>29.4763313609468</c:v>
                </c:pt>
                <c:pt idx="36291">
                  <c:v>28.9467455621302</c:v>
                </c:pt>
                <c:pt idx="36292">
                  <c:v>28.2485207100592</c:v>
                </c:pt>
                <c:pt idx="36293">
                  <c:v>27.414201183432</c:v>
                </c:pt>
                <c:pt idx="36294">
                  <c:v>26.4970414201183</c:v>
                </c:pt>
                <c:pt idx="36295">
                  <c:v>25.5591715976331</c:v>
                </c:pt>
                <c:pt idx="36296">
                  <c:v>24.5710059171598</c:v>
                </c:pt>
                <c:pt idx="36297">
                  <c:v>23.5059171597633</c:v>
                </c:pt>
                <c:pt idx="36298">
                  <c:v>22.3579881656805</c:v>
                </c:pt>
                <c:pt idx="36299">
                  <c:v>21.1538461538461</c:v>
                </c:pt>
                <c:pt idx="36300">
                  <c:v>19.9408284023669</c:v>
                </c:pt>
                <c:pt idx="36301">
                  <c:v>18.7426035502958</c:v>
                </c:pt>
                <c:pt idx="36302">
                  <c:v>17.5414201183432</c:v>
                </c:pt>
                <c:pt idx="36303">
                  <c:v>16.3639053254438</c:v>
                </c:pt>
                <c:pt idx="36304">
                  <c:v>15.2130177514793</c:v>
                </c:pt>
                <c:pt idx="36305">
                  <c:v>14.1479289940828</c:v>
                </c:pt>
                <c:pt idx="36306">
                  <c:v>13.1242603550296</c:v>
                </c:pt>
                <c:pt idx="36307">
                  <c:v>12.1124260355029</c:v>
                </c:pt>
                <c:pt idx="36308">
                  <c:v>11.1301775147929</c:v>
                </c:pt>
                <c:pt idx="36309">
                  <c:v>10.1863905325443</c:v>
                </c:pt>
                <c:pt idx="36310">
                  <c:v>9.2514792899408</c:v>
                </c:pt>
                <c:pt idx="36311">
                  <c:v>8.33136094674553</c:v>
                </c:pt>
                <c:pt idx="36312">
                  <c:v>7.41420118343192</c:v>
                </c:pt>
                <c:pt idx="36313">
                  <c:v>6.50591715976328</c:v>
                </c:pt>
                <c:pt idx="36314">
                  <c:v>5.59171597633133</c:v>
                </c:pt>
                <c:pt idx="36315">
                  <c:v>4.65088757396446</c:v>
                </c:pt>
                <c:pt idx="36316">
                  <c:v>3.70710059171594</c:v>
                </c:pt>
                <c:pt idx="36317">
                  <c:v>2.75443786982245</c:v>
                </c:pt>
                <c:pt idx="36318">
                  <c:v>1.75443786982245</c:v>
                </c:pt>
                <c:pt idx="36319">
                  <c:v>0.721893491124226</c:v>
                </c:pt>
                <c:pt idx="36320">
                  <c:v>-0.319526627218969</c:v>
                </c:pt>
                <c:pt idx="36321">
                  <c:v>-1.39053254437873</c:v>
                </c:pt>
                <c:pt idx="36322">
                  <c:v>-2.48816568047341</c:v>
                </c:pt>
                <c:pt idx="36323">
                  <c:v>-3.58284023668643</c:v>
                </c:pt>
                <c:pt idx="36324">
                  <c:v>-4.69822485207104</c:v>
                </c:pt>
                <c:pt idx="36325">
                  <c:v>-5.81065088757399</c:v>
                </c:pt>
                <c:pt idx="36326">
                  <c:v>-6.99704142011837</c:v>
                </c:pt>
                <c:pt idx="36327">
                  <c:v>-8.24556213017754</c:v>
                </c:pt>
                <c:pt idx="36328">
                  <c:v>-9.51775147928996</c:v>
                </c:pt>
                <c:pt idx="36329">
                  <c:v>-10.8905325443787</c:v>
                </c:pt>
                <c:pt idx="36330">
                  <c:v>-12.310650887574</c:v>
                </c:pt>
                <c:pt idx="36331">
                  <c:v>-13.801775147929</c:v>
                </c:pt>
                <c:pt idx="36332">
                  <c:v>-15.3136094674556</c:v>
                </c:pt>
                <c:pt idx="36333">
                  <c:v>-16.8372781065089</c:v>
                </c:pt>
                <c:pt idx="36334">
                  <c:v>-18.3816568047337</c:v>
                </c:pt>
                <c:pt idx="36335">
                  <c:v>-19.9526627218935</c:v>
                </c:pt>
                <c:pt idx="36336">
                  <c:v>-21.5295857988166</c:v>
                </c:pt>
                <c:pt idx="36337">
                  <c:v>-23.1005917159763</c:v>
                </c:pt>
                <c:pt idx="36338">
                  <c:v>-24.698224852071</c:v>
                </c:pt>
                <c:pt idx="36339">
                  <c:v>-26.2337278106509</c:v>
                </c:pt>
                <c:pt idx="36340">
                  <c:v>-27.7278106508876</c:v>
                </c:pt>
                <c:pt idx="36341">
                  <c:v>-29.1715976331361</c:v>
                </c:pt>
                <c:pt idx="36342">
                  <c:v>-30.5355029585799</c:v>
                </c:pt>
                <c:pt idx="36343">
                  <c:v>-31.8431952662722</c:v>
                </c:pt>
                <c:pt idx="36344">
                  <c:v>-33.0976331360947</c:v>
                </c:pt>
                <c:pt idx="36345">
                  <c:v>-34.3431952662722</c:v>
                </c:pt>
                <c:pt idx="36346">
                  <c:v>-35.5887573964497</c:v>
                </c:pt>
                <c:pt idx="36347">
                  <c:v>-36.7958579881657</c:v>
                </c:pt>
                <c:pt idx="36348">
                  <c:v>-37.9852071005917</c:v>
                </c:pt>
                <c:pt idx="36349">
                  <c:v>-39.1923076923077</c:v>
                </c:pt>
                <c:pt idx="36350">
                  <c:v>-40.3343195266273</c:v>
                </c:pt>
                <c:pt idx="36351">
                  <c:v>-41.4112426035503</c:v>
                </c:pt>
                <c:pt idx="36352">
                  <c:v>-42.4289940828403</c:v>
                </c:pt>
                <c:pt idx="36353">
                  <c:v>-43.4201183431953</c:v>
                </c:pt>
                <c:pt idx="36354">
                  <c:v>-44.3964497041421</c:v>
                </c:pt>
                <c:pt idx="36355">
                  <c:v>-45.2810650887574</c:v>
                </c:pt>
                <c:pt idx="36356">
                  <c:v>-46.1094674556213</c:v>
                </c:pt>
                <c:pt idx="36357">
                  <c:v>-46.8668639053255</c:v>
                </c:pt>
                <c:pt idx="36358">
                  <c:v>-47.5414201183432</c:v>
                </c:pt>
                <c:pt idx="36359">
                  <c:v>-48.1449704142012</c:v>
                </c:pt>
                <c:pt idx="36360">
                  <c:v>-48.7307692307693</c:v>
                </c:pt>
                <c:pt idx="36361">
                  <c:v>-49.2485207100592</c:v>
                </c:pt>
                <c:pt idx="36362">
                  <c:v>-49.6834319526627</c:v>
                </c:pt>
                <c:pt idx="36363">
                  <c:v>-50.0591715976332</c:v>
                </c:pt>
                <c:pt idx="36364">
                  <c:v>-50.3313609467456</c:v>
                </c:pt>
                <c:pt idx="36365">
                  <c:v>-50.5976331360947</c:v>
                </c:pt>
                <c:pt idx="36366">
                  <c:v>-50.7899408284024</c:v>
                </c:pt>
                <c:pt idx="36367">
                  <c:v>-50.9201183431953</c:v>
                </c:pt>
                <c:pt idx="36368">
                  <c:v>-51.0029585798817</c:v>
                </c:pt>
                <c:pt idx="36369">
                  <c:v>-51.0118343195266</c:v>
                </c:pt>
                <c:pt idx="36370">
                  <c:v>-50.905325443787</c:v>
                </c:pt>
                <c:pt idx="36371">
                  <c:v>-50.707100591716</c:v>
                </c:pt>
                <c:pt idx="36372">
                  <c:v>-50.3905325443787</c:v>
                </c:pt>
                <c:pt idx="36373">
                  <c:v>-49.9733727810651</c:v>
                </c:pt>
                <c:pt idx="36374">
                  <c:v>-49.4585798816568</c:v>
                </c:pt>
                <c:pt idx="36375">
                  <c:v>-48.8136094674556</c:v>
                </c:pt>
                <c:pt idx="36376">
                  <c:v>-48.1183431952663</c:v>
                </c:pt>
                <c:pt idx="36377">
                  <c:v>-47.3875739644971</c:v>
                </c:pt>
                <c:pt idx="36378">
                  <c:v>-46.5266272189349</c:v>
                </c:pt>
                <c:pt idx="36379">
                  <c:v>-45.5621301775148</c:v>
                </c:pt>
                <c:pt idx="36380">
                  <c:v>-44.508875739645</c:v>
                </c:pt>
                <c:pt idx="36381">
                  <c:v>-43.3639053254438</c:v>
                </c:pt>
                <c:pt idx="36382">
                  <c:v>-42.1449704142012</c:v>
                </c:pt>
                <c:pt idx="36383">
                  <c:v>-40.8905325443787</c:v>
                </c:pt>
                <c:pt idx="36384">
                  <c:v>-39.5739644970414</c:v>
                </c:pt>
                <c:pt idx="36385">
                  <c:v>-38.1952662721894</c:v>
                </c:pt>
                <c:pt idx="36386">
                  <c:v>-36.6804733727811</c:v>
                </c:pt>
                <c:pt idx="36387">
                  <c:v>-35.0769230769231</c:v>
                </c:pt>
                <c:pt idx="36388">
                  <c:v>-33.414201183432</c:v>
                </c:pt>
                <c:pt idx="36389">
                  <c:v>-31.6775147928994</c:v>
                </c:pt>
                <c:pt idx="36390">
                  <c:v>-29.9023668639053</c:v>
                </c:pt>
                <c:pt idx="36391">
                  <c:v>-28.0739644970414</c:v>
                </c:pt>
                <c:pt idx="36392">
                  <c:v>-26.2159763313609</c:v>
                </c:pt>
                <c:pt idx="36393">
                  <c:v>-24.3047337278106</c:v>
                </c:pt>
                <c:pt idx="36394">
                  <c:v>-22.3757396449704</c:v>
                </c:pt>
                <c:pt idx="36395">
                  <c:v>-20.4201183431953</c:v>
                </c:pt>
                <c:pt idx="36396">
                  <c:v>-18.4201183431953</c:v>
                </c:pt>
                <c:pt idx="36397">
                  <c:v>-16.3727810650888</c:v>
                </c:pt>
                <c:pt idx="36398">
                  <c:v>-14.3047337278107</c:v>
                </c:pt>
                <c:pt idx="36399">
                  <c:v>-12.2633136094675</c:v>
                </c:pt>
                <c:pt idx="36400">
                  <c:v>-10.2041420118343</c:v>
                </c:pt>
                <c:pt idx="36401">
                  <c:v>-8.16272189349112</c:v>
                </c:pt>
                <c:pt idx="36402">
                  <c:v>-6.1094674556213</c:v>
                </c:pt>
                <c:pt idx="36403">
                  <c:v>-4.05029585798817</c:v>
                </c:pt>
                <c:pt idx="36404">
                  <c:v>-2.04733727810651</c:v>
                </c:pt>
                <c:pt idx="36405">
                  <c:v>-0.0680473372781057</c:v>
                </c:pt>
                <c:pt idx="36406">
                  <c:v>1.92011834319527</c:v>
                </c:pt>
                <c:pt idx="36407">
                  <c:v>3.87573964497041</c:v>
                </c:pt>
                <c:pt idx="36408">
                  <c:v>5.80769230769231</c:v>
                </c:pt>
                <c:pt idx="36409">
                  <c:v>7.70118343195266</c:v>
                </c:pt>
                <c:pt idx="36410">
                  <c:v>9.52662721893491</c:v>
                </c:pt>
                <c:pt idx="36411">
                  <c:v>11.292899408284</c:v>
                </c:pt>
                <c:pt idx="36412">
                  <c:v>12.9852071005917</c:v>
                </c:pt>
                <c:pt idx="36413">
                  <c:v>14.5976331360947</c:v>
                </c:pt>
                <c:pt idx="36414">
                  <c:v>16.1508875739645</c:v>
                </c:pt>
                <c:pt idx="36415">
                  <c:v>17.6420118343195</c:v>
                </c:pt>
                <c:pt idx="36416">
                  <c:v>19.1065088757396</c:v>
                </c:pt>
                <c:pt idx="36417">
                  <c:v>20.5532544378698</c:v>
                </c:pt>
                <c:pt idx="36418">
                  <c:v>21.9378698224852</c:v>
                </c:pt>
                <c:pt idx="36419">
                  <c:v>23.2307692307692</c:v>
                </c:pt>
                <c:pt idx="36420">
                  <c:v>24.5059171597633</c:v>
                </c:pt>
                <c:pt idx="36421">
                  <c:v>25.7396449704142</c:v>
                </c:pt>
                <c:pt idx="36422">
                  <c:v>26.8994082840237</c:v>
                </c:pt>
                <c:pt idx="36423">
                  <c:v>28.0029585798817</c:v>
                </c:pt>
                <c:pt idx="36424">
                  <c:v>29.0384615384615</c:v>
                </c:pt>
                <c:pt idx="36425">
                  <c:v>30.008875739645</c:v>
                </c:pt>
                <c:pt idx="36426">
                  <c:v>30.896449704142</c:v>
                </c:pt>
                <c:pt idx="36427">
                  <c:v>31.7218934911243</c:v>
                </c:pt>
                <c:pt idx="36428">
                  <c:v>32.4792899408284</c:v>
                </c:pt>
                <c:pt idx="36429">
                  <c:v>33.1775147928994</c:v>
                </c:pt>
                <c:pt idx="36430">
                  <c:v>33.8343195266272</c:v>
                </c:pt>
                <c:pt idx="36431">
                  <c:v>34.4704142011834</c:v>
                </c:pt>
                <c:pt idx="36432">
                  <c:v>35.0798816568047</c:v>
                </c:pt>
                <c:pt idx="36433">
                  <c:v>35.6301775147929</c:v>
                </c:pt>
                <c:pt idx="36434">
                  <c:v>36.1183431952663</c:v>
                </c:pt>
                <c:pt idx="36435">
                  <c:v>36.5798816568047</c:v>
                </c:pt>
                <c:pt idx="36436">
                  <c:v>37.0059171597633</c:v>
                </c:pt>
                <c:pt idx="36437">
                  <c:v>37.4112426035503</c:v>
                </c:pt>
                <c:pt idx="36438">
                  <c:v>37.801775147929</c:v>
                </c:pt>
                <c:pt idx="36439">
                  <c:v>38.1923076923077</c:v>
                </c:pt>
                <c:pt idx="36440">
                  <c:v>38.5887573964497</c:v>
                </c:pt>
                <c:pt idx="36441">
                  <c:v>38.9733727810651</c:v>
                </c:pt>
                <c:pt idx="36442">
                  <c:v>39.310650887574</c:v>
                </c:pt>
                <c:pt idx="36443">
                  <c:v>39.5917159763314</c:v>
                </c:pt>
                <c:pt idx="36444">
                  <c:v>39.8786982248521</c:v>
                </c:pt>
                <c:pt idx="36445">
                  <c:v>40.1420118343195</c:v>
                </c:pt>
                <c:pt idx="36446">
                  <c:v>40.3550295857988</c:v>
                </c:pt>
                <c:pt idx="36447">
                  <c:v>40.5473372781065</c:v>
                </c:pt>
                <c:pt idx="36448">
                  <c:v>40.7218934911243</c:v>
                </c:pt>
                <c:pt idx="36449">
                  <c:v>40.9171597633136</c:v>
                </c:pt>
                <c:pt idx="36450">
                  <c:v>41.1242603550296</c:v>
                </c:pt>
                <c:pt idx="36451">
                  <c:v>41.3520710059171</c:v>
                </c:pt>
                <c:pt idx="36452">
                  <c:v>41.594674556213</c:v>
                </c:pt>
                <c:pt idx="36453">
                  <c:v>41.8076923076923</c:v>
                </c:pt>
                <c:pt idx="36454">
                  <c:v>42.0443786982248</c:v>
                </c:pt>
                <c:pt idx="36455">
                  <c:v>42.301775147929</c:v>
                </c:pt>
                <c:pt idx="36456">
                  <c:v>42.6094674556212</c:v>
                </c:pt>
                <c:pt idx="36457">
                  <c:v>42.8491124260355</c:v>
                </c:pt>
                <c:pt idx="36458">
                  <c:v>43.0650887573964</c:v>
                </c:pt>
                <c:pt idx="36459">
                  <c:v>43.2692307692307</c:v>
                </c:pt>
                <c:pt idx="36460">
                  <c:v>43.48224852071</c:v>
                </c:pt>
                <c:pt idx="36461">
                  <c:v>43.6035502958579</c:v>
                </c:pt>
                <c:pt idx="36462">
                  <c:v>43.5887573964496</c:v>
                </c:pt>
                <c:pt idx="36463">
                  <c:v>43.5118343195266</c:v>
                </c:pt>
                <c:pt idx="36464">
                  <c:v>43.3254437869822</c:v>
                </c:pt>
                <c:pt idx="36465">
                  <c:v>43.0562130177514</c:v>
                </c:pt>
                <c:pt idx="36466">
                  <c:v>42.6242603550295</c:v>
                </c:pt>
                <c:pt idx="36467">
                  <c:v>42.0976331360946</c:v>
                </c:pt>
                <c:pt idx="36468">
                  <c:v>41.5059171597632</c:v>
                </c:pt>
                <c:pt idx="36469">
                  <c:v>40.8106508875739</c:v>
                </c:pt>
                <c:pt idx="36470">
                  <c:v>40.0355029585798</c:v>
                </c:pt>
                <c:pt idx="36471">
                  <c:v>39.2071005917159</c:v>
                </c:pt>
                <c:pt idx="36472">
                  <c:v>38.3047337278106</c:v>
                </c:pt>
                <c:pt idx="36473">
                  <c:v>37.2544378698224</c:v>
                </c:pt>
                <c:pt idx="36474">
                  <c:v>36.1508875739644</c:v>
                </c:pt>
                <c:pt idx="36475">
                  <c:v>35.0147928994082</c:v>
                </c:pt>
                <c:pt idx="36476">
                  <c:v>33.698224852071</c:v>
                </c:pt>
                <c:pt idx="36477">
                  <c:v>32.3224852071005</c:v>
                </c:pt>
                <c:pt idx="36478">
                  <c:v>30.8224852071006</c:v>
                </c:pt>
                <c:pt idx="36479">
                  <c:v>29.3254437869822</c:v>
                </c:pt>
                <c:pt idx="36480">
                  <c:v>27.7100591715976</c:v>
                </c:pt>
                <c:pt idx="36481">
                  <c:v>25.9852071005917</c:v>
                </c:pt>
                <c:pt idx="36482">
                  <c:v>24.0887573964497</c:v>
                </c:pt>
                <c:pt idx="36483">
                  <c:v>22.1272189349112</c:v>
                </c:pt>
                <c:pt idx="36484">
                  <c:v>20.0621301775148</c:v>
                </c:pt>
                <c:pt idx="36485">
                  <c:v>17.9349112426035</c:v>
                </c:pt>
                <c:pt idx="36486">
                  <c:v>15.7278106508876</c:v>
                </c:pt>
                <c:pt idx="36487">
                  <c:v>13.5414201183432</c:v>
                </c:pt>
                <c:pt idx="36488">
                  <c:v>11.3786982248521</c:v>
                </c:pt>
                <c:pt idx="36489">
                  <c:v>9.24260355029586</c:v>
                </c:pt>
                <c:pt idx="36490">
                  <c:v>7.18047337278106</c:v>
                </c:pt>
                <c:pt idx="36491">
                  <c:v>5.15384615384616</c:v>
                </c:pt>
                <c:pt idx="36492">
                  <c:v>3.25443786982248</c:v>
                </c:pt>
                <c:pt idx="36493">
                  <c:v>1.36686390532544</c:v>
                </c:pt>
                <c:pt idx="36494">
                  <c:v>-0.505917159763313</c:v>
                </c:pt>
                <c:pt idx="36495">
                  <c:v>-2.25443786982248</c:v>
                </c:pt>
                <c:pt idx="36496">
                  <c:v>-3.92307692307692</c:v>
                </c:pt>
                <c:pt idx="36497">
                  <c:v>-5.56508875739645</c:v>
                </c:pt>
                <c:pt idx="36498">
                  <c:v>-7.14497041420118</c:v>
                </c:pt>
                <c:pt idx="36499">
                  <c:v>-8.53846153846154</c:v>
                </c:pt>
                <c:pt idx="36500">
                  <c:v>-9.86390532544379</c:v>
                </c:pt>
                <c:pt idx="36501">
                  <c:v>-11.1449704142012</c:v>
                </c:pt>
                <c:pt idx="36502">
                  <c:v>-12.2396449704142</c:v>
                </c:pt>
                <c:pt idx="36503">
                  <c:v>-13.2988165680473</c:v>
                </c:pt>
                <c:pt idx="36504">
                  <c:v>-14.1952662721893</c:v>
                </c:pt>
                <c:pt idx="36505">
                  <c:v>-15.0769230769231</c:v>
                </c:pt>
                <c:pt idx="36506">
                  <c:v>-15.7840236686391</c:v>
                </c:pt>
                <c:pt idx="36507">
                  <c:v>-16.3579881656805</c:v>
                </c:pt>
                <c:pt idx="36508">
                  <c:v>-16.7899408284024</c:v>
                </c:pt>
                <c:pt idx="36509">
                  <c:v>-17.1360946745562</c:v>
                </c:pt>
                <c:pt idx="36510">
                  <c:v>-17.3431952662722</c:v>
                </c:pt>
                <c:pt idx="36511">
                  <c:v>-17.4289940828402</c:v>
                </c:pt>
                <c:pt idx="36512">
                  <c:v>-17.4201183431953</c:v>
                </c:pt>
                <c:pt idx="36513">
                  <c:v>-17.2869822485207</c:v>
                </c:pt>
                <c:pt idx="36514">
                  <c:v>-17.0059171597633</c:v>
                </c:pt>
                <c:pt idx="36515">
                  <c:v>-16.6301775147929</c:v>
                </c:pt>
                <c:pt idx="36516">
                  <c:v>-16.207100591716</c:v>
                </c:pt>
                <c:pt idx="36517">
                  <c:v>-15.7307692307692</c:v>
                </c:pt>
                <c:pt idx="36518">
                  <c:v>-15.1775147928994</c:v>
                </c:pt>
                <c:pt idx="36519">
                  <c:v>-14.5118343195266</c:v>
                </c:pt>
                <c:pt idx="36520">
                  <c:v>-13.7544378698225</c:v>
                </c:pt>
                <c:pt idx="36521">
                  <c:v>-12.9792899408284</c:v>
                </c:pt>
                <c:pt idx="36522">
                  <c:v>-12.1597633136095</c:v>
                </c:pt>
                <c:pt idx="36523">
                  <c:v>-11.2396449704142</c:v>
                </c:pt>
                <c:pt idx="36524">
                  <c:v>-10.2396449704142</c:v>
                </c:pt>
                <c:pt idx="36525">
                  <c:v>-9.24556213017752</c:v>
                </c:pt>
                <c:pt idx="36526">
                  <c:v>-8.24556213017752</c:v>
                </c:pt>
                <c:pt idx="36527">
                  <c:v>-7.26923076923077</c:v>
                </c:pt>
                <c:pt idx="36528">
                  <c:v>-6.34911242603551</c:v>
                </c:pt>
                <c:pt idx="36529">
                  <c:v>-5.40828402366864</c:v>
                </c:pt>
                <c:pt idx="36530">
                  <c:v>-4.49112426035503</c:v>
                </c:pt>
                <c:pt idx="36531">
                  <c:v>-3.5414201183432</c:v>
                </c:pt>
                <c:pt idx="36532">
                  <c:v>-2.64792899408284</c:v>
                </c:pt>
                <c:pt idx="36533">
                  <c:v>-1.69526627218935</c:v>
                </c:pt>
                <c:pt idx="36534">
                  <c:v>-0.680473372781067</c:v>
                </c:pt>
                <c:pt idx="36535">
                  <c:v>0.340236686390532</c:v>
                </c:pt>
                <c:pt idx="36536">
                  <c:v>1.39349112426036</c:v>
                </c:pt>
                <c:pt idx="36537">
                  <c:v>2.50591715976331</c:v>
                </c:pt>
                <c:pt idx="36538">
                  <c:v>3.73372781065089</c:v>
                </c:pt>
                <c:pt idx="36539">
                  <c:v>4.97633136094675</c:v>
                </c:pt>
                <c:pt idx="36540">
                  <c:v>6.27810650887574</c:v>
                </c:pt>
                <c:pt idx="36541">
                  <c:v>7.67455621301775</c:v>
                </c:pt>
                <c:pt idx="36542">
                  <c:v>9.19526627218935</c:v>
                </c:pt>
                <c:pt idx="36543">
                  <c:v>10.8047337278107</c:v>
                </c:pt>
                <c:pt idx="36544">
                  <c:v>12.4733727810651</c:v>
                </c:pt>
                <c:pt idx="36545">
                  <c:v>14.2514792899408</c:v>
                </c:pt>
                <c:pt idx="36546">
                  <c:v>16.0532544378698</c:v>
                </c:pt>
                <c:pt idx="36547">
                  <c:v>17.8934911242604</c:v>
                </c:pt>
                <c:pt idx="36548">
                  <c:v>19.8402366863905</c:v>
                </c:pt>
                <c:pt idx="36549">
                  <c:v>21.810650887574</c:v>
                </c:pt>
                <c:pt idx="36550">
                  <c:v>23.7485207100592</c:v>
                </c:pt>
                <c:pt idx="36551">
                  <c:v>25.689349112426</c:v>
                </c:pt>
                <c:pt idx="36552">
                  <c:v>27.6834319526627</c:v>
                </c:pt>
                <c:pt idx="36553">
                  <c:v>29.7514792899408</c:v>
                </c:pt>
                <c:pt idx="36554">
                  <c:v>31.887573964497</c:v>
                </c:pt>
                <c:pt idx="36555">
                  <c:v>34.0236686390532</c:v>
                </c:pt>
                <c:pt idx="36556">
                  <c:v>36.1597633136095</c:v>
                </c:pt>
                <c:pt idx="36557">
                  <c:v>38.2810650887574</c:v>
                </c:pt>
                <c:pt idx="36558">
                  <c:v>40.3609467455621</c:v>
                </c:pt>
                <c:pt idx="36559">
                  <c:v>42.3491124260355</c:v>
                </c:pt>
                <c:pt idx="36560">
                  <c:v>44.2544378698225</c:v>
                </c:pt>
                <c:pt idx="36561">
                  <c:v>46.1834319526627</c:v>
                </c:pt>
                <c:pt idx="36562">
                  <c:v>48.0177514792899</c:v>
                </c:pt>
                <c:pt idx="36563">
                  <c:v>49.7573964497042</c:v>
                </c:pt>
                <c:pt idx="36564">
                  <c:v>51.3343195266272</c:v>
                </c:pt>
                <c:pt idx="36565">
                  <c:v>52.8165680473373</c:v>
                </c:pt>
                <c:pt idx="36566">
                  <c:v>54.1420118343195</c:v>
                </c:pt>
                <c:pt idx="36567">
                  <c:v>55.2781065088757</c:v>
                </c:pt>
                <c:pt idx="36568">
                  <c:v>56.2603550295858</c:v>
                </c:pt>
                <c:pt idx="36569">
                  <c:v>57.0887573964497</c:v>
                </c:pt>
                <c:pt idx="36570">
                  <c:v>57.7426035502959</c:v>
                </c:pt>
                <c:pt idx="36571">
                  <c:v>58.207100591716</c:v>
                </c:pt>
                <c:pt idx="36572">
                  <c:v>58.5147928994083</c:v>
                </c:pt>
                <c:pt idx="36573">
                  <c:v>58.6627218934911</c:v>
                </c:pt>
                <c:pt idx="36574">
                  <c:v>58.5621301775148</c:v>
                </c:pt>
                <c:pt idx="36575">
                  <c:v>58.3313609467456</c:v>
                </c:pt>
                <c:pt idx="36576">
                  <c:v>57.9940828402367</c:v>
                </c:pt>
                <c:pt idx="36577">
                  <c:v>57.5384615384616</c:v>
                </c:pt>
                <c:pt idx="36578">
                  <c:v>56.9319526627219</c:v>
                </c:pt>
                <c:pt idx="36579">
                  <c:v>56.1449704142012</c:v>
                </c:pt>
                <c:pt idx="36580">
                  <c:v>55.2248520710059</c:v>
                </c:pt>
                <c:pt idx="36581">
                  <c:v>54.1923076923077</c:v>
                </c:pt>
                <c:pt idx="36582">
                  <c:v>53.0591715976332</c:v>
                </c:pt>
                <c:pt idx="36583">
                  <c:v>51.8727810650888</c:v>
                </c:pt>
                <c:pt idx="36584">
                  <c:v>50.6331360946746</c:v>
                </c:pt>
                <c:pt idx="36585">
                  <c:v>49.3668639053255</c:v>
                </c:pt>
                <c:pt idx="36586">
                  <c:v>48.0680473372781</c:v>
                </c:pt>
                <c:pt idx="36587">
                  <c:v>46.6715976331361</c:v>
                </c:pt>
                <c:pt idx="36588">
                  <c:v>45.1863905325444</c:v>
                </c:pt>
                <c:pt idx="36589">
                  <c:v>43.6242603550296</c:v>
                </c:pt>
                <c:pt idx="36590">
                  <c:v>42.0443786982249</c:v>
                </c:pt>
                <c:pt idx="36591">
                  <c:v>40.4437869822485</c:v>
                </c:pt>
                <c:pt idx="36592">
                  <c:v>38.8550295857988</c:v>
                </c:pt>
                <c:pt idx="36593">
                  <c:v>37.2662721893491</c:v>
                </c:pt>
                <c:pt idx="36594">
                  <c:v>35.6568047337278</c:v>
                </c:pt>
                <c:pt idx="36595">
                  <c:v>34.0029585798816</c:v>
                </c:pt>
                <c:pt idx="36596">
                  <c:v>32.3402366863905</c:v>
                </c:pt>
                <c:pt idx="36597">
                  <c:v>30.6597633136095</c:v>
                </c:pt>
                <c:pt idx="36598">
                  <c:v>29.0325443786982</c:v>
                </c:pt>
                <c:pt idx="36599">
                  <c:v>27.4556213017752</c:v>
                </c:pt>
                <c:pt idx="36600">
                  <c:v>25.9792899408284</c:v>
                </c:pt>
                <c:pt idx="36601">
                  <c:v>24.5650887573965</c:v>
                </c:pt>
                <c:pt idx="36602">
                  <c:v>23.2041420118343</c:v>
                </c:pt>
                <c:pt idx="36603">
                  <c:v>21.8757396449704</c:v>
                </c:pt>
                <c:pt idx="36604">
                  <c:v>20.5828402366864</c:v>
                </c:pt>
                <c:pt idx="36605">
                  <c:v>19.3550295857988</c:v>
                </c:pt>
                <c:pt idx="36606">
                  <c:v>18.1923076923077</c:v>
                </c:pt>
                <c:pt idx="36607">
                  <c:v>17.0739644970414</c:v>
                </c:pt>
                <c:pt idx="36608">
                  <c:v>16.0147928994083</c:v>
                </c:pt>
                <c:pt idx="36609">
                  <c:v>14.9556213017752</c:v>
                </c:pt>
                <c:pt idx="36610">
                  <c:v>13.9260355029586</c:v>
                </c:pt>
                <c:pt idx="36611">
                  <c:v>12.8639053254438</c:v>
                </c:pt>
                <c:pt idx="36612">
                  <c:v>11.810650887574</c:v>
                </c:pt>
                <c:pt idx="36613">
                  <c:v>10.7781065088758</c:v>
                </c:pt>
                <c:pt idx="36614">
                  <c:v>9.810650887574</c:v>
                </c:pt>
                <c:pt idx="36615">
                  <c:v>8.89940828402371</c:v>
                </c:pt>
                <c:pt idx="36616">
                  <c:v>8.01479289940832</c:v>
                </c:pt>
                <c:pt idx="36617">
                  <c:v>7.13017751479294</c:v>
                </c:pt>
                <c:pt idx="36618">
                  <c:v>6.2692307692308</c:v>
                </c:pt>
                <c:pt idx="36619">
                  <c:v>5.38757396449708</c:v>
                </c:pt>
                <c:pt idx="36620">
                  <c:v>4.52071005917163</c:v>
                </c:pt>
                <c:pt idx="36621">
                  <c:v>3.71597633136098</c:v>
                </c:pt>
                <c:pt idx="36622">
                  <c:v>2.9201183431953</c:v>
                </c:pt>
                <c:pt idx="36623">
                  <c:v>2.15088757396453</c:v>
                </c:pt>
                <c:pt idx="36624">
                  <c:v>1.35502958579885</c:v>
                </c:pt>
                <c:pt idx="36625">
                  <c:v>0.562130177514822</c:v>
                </c:pt>
                <c:pt idx="36626">
                  <c:v>-0.278106508875714</c:v>
                </c:pt>
                <c:pt idx="36627">
                  <c:v>-1.16568047337276</c:v>
                </c:pt>
                <c:pt idx="36628">
                  <c:v>-2.0739644970414</c:v>
                </c:pt>
                <c:pt idx="36629">
                  <c:v>-2.96745562130176</c:v>
                </c:pt>
                <c:pt idx="36630">
                  <c:v>-3.84911242603549</c:v>
                </c:pt>
                <c:pt idx="36631">
                  <c:v>-4.7455621301775</c:v>
                </c:pt>
                <c:pt idx="36632">
                  <c:v>-5.66272189349111</c:v>
                </c:pt>
                <c:pt idx="36633">
                  <c:v>-6.57692307692307</c:v>
                </c:pt>
                <c:pt idx="36634">
                  <c:v>-7.4792899408284</c:v>
                </c:pt>
                <c:pt idx="36635">
                  <c:v>-8.34615384615385</c:v>
                </c:pt>
                <c:pt idx="36636">
                  <c:v>-9.18343195266273</c:v>
                </c:pt>
                <c:pt idx="36637">
                  <c:v>-9.96449704142012</c:v>
                </c:pt>
                <c:pt idx="36638">
                  <c:v>-10.7869822485207</c:v>
                </c:pt>
                <c:pt idx="36639">
                  <c:v>-11.5739644970414</c:v>
                </c:pt>
                <c:pt idx="36640">
                  <c:v>-12.3668639053255</c:v>
                </c:pt>
                <c:pt idx="36641">
                  <c:v>-13.1804733727811</c:v>
                </c:pt>
                <c:pt idx="36642">
                  <c:v>-14.0236686390533</c:v>
                </c:pt>
                <c:pt idx="36643">
                  <c:v>-14.8550295857988</c:v>
                </c:pt>
                <c:pt idx="36644">
                  <c:v>-15.689349112426</c:v>
                </c:pt>
                <c:pt idx="36645">
                  <c:v>-16.4763313609467</c:v>
                </c:pt>
                <c:pt idx="36646">
                  <c:v>-17.292899408284</c:v>
                </c:pt>
                <c:pt idx="36647">
                  <c:v>-18.1301775147929</c:v>
                </c:pt>
                <c:pt idx="36648">
                  <c:v>-18.9467455621302</c:v>
                </c:pt>
                <c:pt idx="36649">
                  <c:v>-19.7485207100592</c:v>
                </c:pt>
                <c:pt idx="36650">
                  <c:v>-20.5029585798817</c:v>
                </c:pt>
                <c:pt idx="36651">
                  <c:v>-21.2337278106509</c:v>
                </c:pt>
                <c:pt idx="36652">
                  <c:v>-21.9615384615385</c:v>
                </c:pt>
                <c:pt idx="36653">
                  <c:v>-22.6331360946746</c:v>
                </c:pt>
                <c:pt idx="36654">
                  <c:v>-23.2633136094674</c:v>
                </c:pt>
                <c:pt idx="36655">
                  <c:v>-23.8402366863905</c:v>
                </c:pt>
                <c:pt idx="36656">
                  <c:v>-24.396449704142</c:v>
                </c:pt>
                <c:pt idx="36657">
                  <c:v>-24.9289940828402</c:v>
                </c:pt>
                <c:pt idx="36658">
                  <c:v>-25.4467455621302</c:v>
                </c:pt>
                <c:pt idx="36659">
                  <c:v>-25.905325443787</c:v>
                </c:pt>
                <c:pt idx="36660">
                  <c:v>-26.3491124260355</c:v>
                </c:pt>
                <c:pt idx="36661">
                  <c:v>-26.7396449704142</c:v>
                </c:pt>
                <c:pt idx="36662">
                  <c:v>-27.1005917159763</c:v>
                </c:pt>
                <c:pt idx="36663">
                  <c:v>-27.4526627218935</c:v>
                </c:pt>
                <c:pt idx="36664">
                  <c:v>-27.7248520710059</c:v>
                </c:pt>
                <c:pt idx="36665">
                  <c:v>-27.9201183431953</c:v>
                </c:pt>
                <c:pt idx="36666">
                  <c:v>-28.0591715976331</c:v>
                </c:pt>
                <c:pt idx="36667">
                  <c:v>-28.1420118343195</c:v>
                </c:pt>
                <c:pt idx="36668">
                  <c:v>-28.1538461538461</c:v>
                </c:pt>
                <c:pt idx="36669">
                  <c:v>-28.0650887573964</c:v>
                </c:pt>
                <c:pt idx="36670">
                  <c:v>-27.9142011834319</c:v>
                </c:pt>
                <c:pt idx="36671">
                  <c:v>-27.7159763313609</c:v>
                </c:pt>
                <c:pt idx="36672">
                  <c:v>-27.4201183431953</c:v>
                </c:pt>
                <c:pt idx="36673">
                  <c:v>-27.0384615384615</c:v>
                </c:pt>
                <c:pt idx="36674">
                  <c:v>-26.6331360946745</c:v>
                </c:pt>
                <c:pt idx="36675">
                  <c:v>-26.1804733727811</c:v>
                </c:pt>
                <c:pt idx="36676">
                  <c:v>-25.6745562130178</c:v>
                </c:pt>
                <c:pt idx="36677">
                  <c:v>-25.1005917159763</c:v>
                </c:pt>
                <c:pt idx="36678">
                  <c:v>-24.4881656804734</c:v>
                </c:pt>
                <c:pt idx="36679">
                  <c:v>-23.8520710059172</c:v>
                </c:pt>
                <c:pt idx="36680">
                  <c:v>-23.1479289940828</c:v>
                </c:pt>
                <c:pt idx="36681">
                  <c:v>-22.4112426035503</c:v>
                </c:pt>
                <c:pt idx="36682">
                  <c:v>-21.6331360946746</c:v>
                </c:pt>
                <c:pt idx="36683">
                  <c:v>-20.7781065088757</c:v>
                </c:pt>
                <c:pt idx="36684">
                  <c:v>-19.8254437869822</c:v>
                </c:pt>
                <c:pt idx="36685">
                  <c:v>-18.8372781065089</c:v>
                </c:pt>
                <c:pt idx="36686">
                  <c:v>-17.8224852071006</c:v>
                </c:pt>
                <c:pt idx="36687">
                  <c:v>-16.7899408284024</c:v>
                </c:pt>
                <c:pt idx="36688">
                  <c:v>-15.7041420118343</c:v>
                </c:pt>
                <c:pt idx="36689">
                  <c:v>-14.5650887573965</c:v>
                </c:pt>
                <c:pt idx="36690">
                  <c:v>-13.3846153846154</c:v>
                </c:pt>
                <c:pt idx="36691">
                  <c:v>-12.1627218934911</c:v>
                </c:pt>
                <c:pt idx="36692">
                  <c:v>-10.8846153846154</c:v>
                </c:pt>
                <c:pt idx="36693">
                  <c:v>-9.57396449704142</c:v>
                </c:pt>
                <c:pt idx="36694">
                  <c:v>-8.25443786982248</c:v>
                </c:pt>
                <c:pt idx="36695">
                  <c:v>-6.9378698224852</c:v>
                </c:pt>
                <c:pt idx="36696">
                  <c:v>-5.5887573964497</c:v>
                </c:pt>
                <c:pt idx="36697">
                  <c:v>-4.198224852071</c:v>
                </c:pt>
                <c:pt idx="36698">
                  <c:v>-2.79289940828402</c:v>
                </c:pt>
                <c:pt idx="36699">
                  <c:v>-1.35502958579882</c:v>
                </c:pt>
                <c:pt idx="36700">
                  <c:v>0.124260355029585</c:v>
                </c:pt>
                <c:pt idx="36701">
                  <c:v>1.59467455621302</c:v>
                </c:pt>
                <c:pt idx="36702">
                  <c:v>3.06508875739645</c:v>
                </c:pt>
                <c:pt idx="36703">
                  <c:v>4.52662721893491</c:v>
                </c:pt>
                <c:pt idx="36704">
                  <c:v>5.98816568047337</c:v>
                </c:pt>
                <c:pt idx="36705">
                  <c:v>7.41715976331361</c:v>
                </c:pt>
                <c:pt idx="36706">
                  <c:v>8.80473372781065</c:v>
                </c:pt>
                <c:pt idx="36707">
                  <c:v>10.189349112426</c:v>
                </c:pt>
                <c:pt idx="36708">
                  <c:v>11.5769230769231</c:v>
                </c:pt>
                <c:pt idx="36709">
                  <c:v>12.9497041420118</c:v>
                </c:pt>
                <c:pt idx="36710">
                  <c:v>14.2958579881657</c:v>
                </c:pt>
                <c:pt idx="36711">
                  <c:v>15.6449704142012</c:v>
                </c:pt>
                <c:pt idx="36712">
                  <c:v>17</c:v>
                </c:pt>
                <c:pt idx="36713">
                  <c:v>18.3905325443787</c:v>
                </c:pt>
                <c:pt idx="36714">
                  <c:v>19.792899408284</c:v>
                </c:pt>
                <c:pt idx="36715">
                  <c:v>21.2159763313609</c:v>
                </c:pt>
                <c:pt idx="36716">
                  <c:v>22.6775147928994</c:v>
                </c:pt>
                <c:pt idx="36717">
                  <c:v>24.1094674556213</c:v>
                </c:pt>
                <c:pt idx="36718">
                  <c:v>25.5443786982249</c:v>
                </c:pt>
                <c:pt idx="36719">
                  <c:v>26.9704142011834</c:v>
                </c:pt>
                <c:pt idx="36720">
                  <c:v>28.4112426035503</c:v>
                </c:pt>
                <c:pt idx="36721">
                  <c:v>29.8313609467456</c:v>
                </c:pt>
                <c:pt idx="36722">
                  <c:v>31.2159763313609</c:v>
                </c:pt>
                <c:pt idx="36723">
                  <c:v>32.5591715976331</c:v>
                </c:pt>
                <c:pt idx="36724">
                  <c:v>33.8846153846154</c:v>
                </c:pt>
                <c:pt idx="36725">
                  <c:v>35.189349112426</c:v>
                </c:pt>
                <c:pt idx="36726">
                  <c:v>36.4674556213018</c:v>
                </c:pt>
                <c:pt idx="36727">
                  <c:v>37.7692307692308</c:v>
                </c:pt>
                <c:pt idx="36728">
                  <c:v>39.0502958579882</c:v>
                </c:pt>
                <c:pt idx="36729">
                  <c:v>40.2840236686391</c:v>
                </c:pt>
                <c:pt idx="36730">
                  <c:v>41.4881656804734</c:v>
                </c:pt>
                <c:pt idx="36731">
                  <c:v>42.6597633136095</c:v>
                </c:pt>
                <c:pt idx="36732">
                  <c:v>43.8136094674556</c:v>
                </c:pt>
                <c:pt idx="36733">
                  <c:v>44.896449704142</c:v>
                </c:pt>
                <c:pt idx="36734">
                  <c:v>45.9171597633136</c:v>
                </c:pt>
                <c:pt idx="36735">
                  <c:v>46.8609467455621</c:v>
                </c:pt>
                <c:pt idx="36736">
                  <c:v>47.7307692307692</c:v>
                </c:pt>
                <c:pt idx="36737">
                  <c:v>48.5147928994083</c:v>
                </c:pt>
                <c:pt idx="36738">
                  <c:v>49.2307692307692</c:v>
                </c:pt>
                <c:pt idx="36739">
                  <c:v>49.8224852071006</c:v>
                </c:pt>
                <c:pt idx="36740">
                  <c:v>50.2869822485207</c:v>
                </c:pt>
                <c:pt idx="36741">
                  <c:v>50.6390532544379</c:v>
                </c:pt>
                <c:pt idx="36742">
                  <c:v>50.887573964497</c:v>
                </c:pt>
                <c:pt idx="36743">
                  <c:v>51.0710059171598</c:v>
                </c:pt>
                <c:pt idx="36744">
                  <c:v>51.198224852071</c:v>
                </c:pt>
                <c:pt idx="36745">
                  <c:v>51.2633136094674</c:v>
                </c:pt>
                <c:pt idx="36746">
                  <c:v>51.2544378698224</c:v>
                </c:pt>
                <c:pt idx="36747">
                  <c:v>51.1745562130177</c:v>
                </c:pt>
                <c:pt idx="36748">
                  <c:v>51.0325443786982</c:v>
                </c:pt>
                <c:pt idx="36749">
                  <c:v>50.8136094674556</c:v>
                </c:pt>
                <c:pt idx="36750">
                  <c:v>50.5266272189349</c:v>
                </c:pt>
                <c:pt idx="36751">
                  <c:v>50.1301775147928</c:v>
                </c:pt>
                <c:pt idx="36752">
                  <c:v>49.6745562130177</c:v>
                </c:pt>
                <c:pt idx="36753">
                  <c:v>49.1449704142011</c:v>
                </c:pt>
                <c:pt idx="36754">
                  <c:v>48.5236686390532</c:v>
                </c:pt>
                <c:pt idx="36755">
                  <c:v>47.8224852071005</c:v>
                </c:pt>
                <c:pt idx="36756">
                  <c:v>47.0739644970414</c:v>
                </c:pt>
                <c:pt idx="36757">
                  <c:v>46.2869822485207</c:v>
                </c:pt>
                <c:pt idx="36758">
                  <c:v>45.4023668639053</c:v>
                </c:pt>
                <c:pt idx="36759">
                  <c:v>44.4792899408283</c:v>
                </c:pt>
                <c:pt idx="36760">
                  <c:v>43.4881656804733</c:v>
                </c:pt>
                <c:pt idx="36761">
                  <c:v>42.4171597633135</c:v>
                </c:pt>
                <c:pt idx="36762">
                  <c:v>41.2573964497041</c:v>
                </c:pt>
                <c:pt idx="36763">
                  <c:v>40.0118343195266</c:v>
                </c:pt>
                <c:pt idx="36764">
                  <c:v>38.671597633136</c:v>
                </c:pt>
                <c:pt idx="36765">
                  <c:v>37.2100591715976</c:v>
                </c:pt>
                <c:pt idx="36766">
                  <c:v>35.6153846153845</c:v>
                </c:pt>
                <c:pt idx="36767">
                  <c:v>33.9437869822485</c:v>
                </c:pt>
                <c:pt idx="36768">
                  <c:v>32.1568047337278</c:v>
                </c:pt>
                <c:pt idx="36769">
                  <c:v>30.2633136094674</c:v>
                </c:pt>
                <c:pt idx="36770">
                  <c:v>28.2278106508875</c:v>
                </c:pt>
                <c:pt idx="36771">
                  <c:v>26.1360946745562</c:v>
                </c:pt>
                <c:pt idx="36772">
                  <c:v>23.9674556213017</c:v>
                </c:pt>
                <c:pt idx="36773">
                  <c:v>21.7988165680473</c:v>
                </c:pt>
                <c:pt idx="36774">
                  <c:v>19.5976331360947</c:v>
                </c:pt>
                <c:pt idx="36775">
                  <c:v>17.3816568047337</c:v>
                </c:pt>
                <c:pt idx="36776">
                  <c:v>15.1360946745562</c:v>
                </c:pt>
                <c:pt idx="36777">
                  <c:v>12.8757396449704</c:v>
                </c:pt>
                <c:pt idx="36778">
                  <c:v>10.6065088757396</c:v>
                </c:pt>
                <c:pt idx="36779">
                  <c:v>8.34319526627218</c:v>
                </c:pt>
                <c:pt idx="36780">
                  <c:v>6.09763313609468</c:v>
                </c:pt>
                <c:pt idx="36781">
                  <c:v>3.87278106508876</c:v>
                </c:pt>
                <c:pt idx="36782">
                  <c:v>1.64792899408284</c:v>
                </c:pt>
                <c:pt idx="36783">
                  <c:v>-0.573964497041426</c:v>
                </c:pt>
                <c:pt idx="36784">
                  <c:v>-2.78106508875741</c:v>
                </c:pt>
                <c:pt idx="36785">
                  <c:v>-5.00591715976333</c:v>
                </c:pt>
                <c:pt idx="36786">
                  <c:v>-7.27810650887576</c:v>
                </c:pt>
                <c:pt idx="36787">
                  <c:v>-9.52662721893494</c:v>
                </c:pt>
                <c:pt idx="36788">
                  <c:v>-11.6923076923077</c:v>
                </c:pt>
                <c:pt idx="36789">
                  <c:v>-13.8076923076923</c:v>
                </c:pt>
                <c:pt idx="36790">
                  <c:v>-15.8727810650888</c:v>
                </c:pt>
                <c:pt idx="36791">
                  <c:v>-17.8136094674557</c:v>
                </c:pt>
                <c:pt idx="36792">
                  <c:v>-19.6183431952663</c:v>
                </c:pt>
                <c:pt idx="36793">
                  <c:v>-21.3609467455622</c:v>
                </c:pt>
                <c:pt idx="36794">
                  <c:v>-23.01775147929</c:v>
                </c:pt>
                <c:pt idx="36795">
                  <c:v>-24.5798816568048</c:v>
                </c:pt>
                <c:pt idx="36796">
                  <c:v>-26.0384615384616</c:v>
                </c:pt>
                <c:pt idx="36797">
                  <c:v>-27.4704142011835</c:v>
                </c:pt>
                <c:pt idx="36798">
                  <c:v>-28.810650887574</c:v>
                </c:pt>
                <c:pt idx="36799">
                  <c:v>-30.1272189349113</c:v>
                </c:pt>
                <c:pt idx="36800">
                  <c:v>-31.3875739644971</c:v>
                </c:pt>
                <c:pt idx="36801">
                  <c:v>-32.6153846153847</c:v>
                </c:pt>
                <c:pt idx="36802">
                  <c:v>-33.7662721893492</c:v>
                </c:pt>
                <c:pt idx="36803">
                  <c:v>-34.8136094674557</c:v>
                </c:pt>
                <c:pt idx="36804">
                  <c:v>-35.8136094674557</c:v>
                </c:pt>
                <c:pt idx="36805">
                  <c:v>-36.7840236686391</c:v>
                </c:pt>
                <c:pt idx="36806">
                  <c:v>-37.6863905325445</c:v>
                </c:pt>
                <c:pt idx="36807">
                  <c:v>-38.51775147929</c:v>
                </c:pt>
                <c:pt idx="36808">
                  <c:v>-39.328402366864</c:v>
                </c:pt>
                <c:pt idx="36809">
                  <c:v>-40.1065088757397</c:v>
                </c:pt>
                <c:pt idx="36810">
                  <c:v>-40.7781065088758</c:v>
                </c:pt>
                <c:pt idx="36811">
                  <c:v>-41.3639053254438</c:v>
                </c:pt>
                <c:pt idx="36812">
                  <c:v>-41.810650887574</c:v>
                </c:pt>
                <c:pt idx="36813">
                  <c:v>-42.1863905325444</c:v>
                </c:pt>
                <c:pt idx="36814">
                  <c:v>-42.5384615384616</c:v>
                </c:pt>
                <c:pt idx="36815">
                  <c:v>-42.8550295857989</c:v>
                </c:pt>
                <c:pt idx="36816">
                  <c:v>-43.1153846153846</c:v>
                </c:pt>
                <c:pt idx="36817">
                  <c:v>-43.3461538461539</c:v>
                </c:pt>
                <c:pt idx="36818">
                  <c:v>-43.5207100591716</c:v>
                </c:pt>
                <c:pt idx="36819">
                  <c:v>-43.6390532544379</c:v>
                </c:pt>
                <c:pt idx="36820">
                  <c:v>-43.707100591716</c:v>
                </c:pt>
                <c:pt idx="36821">
                  <c:v>-43.7100591715976</c:v>
                </c:pt>
                <c:pt idx="36822">
                  <c:v>-43.6449704142012</c:v>
                </c:pt>
                <c:pt idx="36823">
                  <c:v>-43.5118343195266</c:v>
                </c:pt>
                <c:pt idx="36824">
                  <c:v>-43.3402366863905</c:v>
                </c:pt>
                <c:pt idx="36825">
                  <c:v>-43.1242603550296</c:v>
                </c:pt>
                <c:pt idx="36826">
                  <c:v>-42.8579881656805</c:v>
                </c:pt>
                <c:pt idx="36827">
                  <c:v>-42.5325443786982</c:v>
                </c:pt>
                <c:pt idx="36828">
                  <c:v>-42.1804733727811</c:v>
                </c:pt>
                <c:pt idx="36829">
                  <c:v>-41.801775147929</c:v>
                </c:pt>
                <c:pt idx="36830">
                  <c:v>-41.3461538461538</c:v>
                </c:pt>
                <c:pt idx="36831">
                  <c:v>-40.8520710059172</c:v>
                </c:pt>
                <c:pt idx="36832">
                  <c:v>-40.3195266272189</c:v>
                </c:pt>
                <c:pt idx="36833">
                  <c:v>-39.7278106508876</c:v>
                </c:pt>
                <c:pt idx="36834">
                  <c:v>-39.0177514792899</c:v>
                </c:pt>
                <c:pt idx="36835">
                  <c:v>-38.2100591715976</c:v>
                </c:pt>
                <c:pt idx="36836">
                  <c:v>-37.3698224852071</c:v>
                </c:pt>
                <c:pt idx="36837">
                  <c:v>-36.4852071005917</c:v>
                </c:pt>
                <c:pt idx="36838">
                  <c:v>-35.5325443786982</c:v>
                </c:pt>
                <c:pt idx="36839">
                  <c:v>-34.5266272189349</c:v>
                </c:pt>
                <c:pt idx="36840">
                  <c:v>-33.4704142011834</c:v>
                </c:pt>
                <c:pt idx="36841">
                  <c:v>-32.3343195266272</c:v>
                </c:pt>
                <c:pt idx="36842">
                  <c:v>-31.1272189349112</c:v>
                </c:pt>
                <c:pt idx="36843">
                  <c:v>-29.8698224852071</c:v>
                </c:pt>
                <c:pt idx="36844">
                  <c:v>-28.5591715976331</c:v>
                </c:pt>
                <c:pt idx="36845">
                  <c:v>-27.198224852071</c:v>
                </c:pt>
                <c:pt idx="36846">
                  <c:v>-25.8076923076923</c:v>
                </c:pt>
                <c:pt idx="36847">
                  <c:v>-24.4319526627219</c:v>
                </c:pt>
                <c:pt idx="36848">
                  <c:v>-23.0502958579882</c:v>
                </c:pt>
                <c:pt idx="36849">
                  <c:v>-21.6331360946746</c:v>
                </c:pt>
                <c:pt idx="36850">
                  <c:v>-20.1715976331361</c:v>
                </c:pt>
                <c:pt idx="36851">
                  <c:v>-18.689349112426</c:v>
                </c:pt>
                <c:pt idx="36852">
                  <c:v>-17.1834319526627</c:v>
                </c:pt>
                <c:pt idx="36853">
                  <c:v>-15.6568047337278</c:v>
                </c:pt>
                <c:pt idx="36854">
                  <c:v>-14.1183431952663</c:v>
                </c:pt>
                <c:pt idx="36855">
                  <c:v>-12.6449704142012</c:v>
                </c:pt>
                <c:pt idx="36856">
                  <c:v>-11.2426035502959</c:v>
                </c:pt>
                <c:pt idx="36857">
                  <c:v>-9.90236686390532</c:v>
                </c:pt>
                <c:pt idx="36858">
                  <c:v>-8.61538461538461</c:v>
                </c:pt>
                <c:pt idx="36859">
                  <c:v>-7.39940828402367</c:v>
                </c:pt>
                <c:pt idx="36860">
                  <c:v>-6.25147928994083</c:v>
                </c:pt>
                <c:pt idx="36861">
                  <c:v>-5.17751479289941</c:v>
                </c:pt>
                <c:pt idx="36862">
                  <c:v>-4.16272189349112</c:v>
                </c:pt>
                <c:pt idx="36863">
                  <c:v>-3.21005917159763</c:v>
                </c:pt>
                <c:pt idx="36864">
                  <c:v>-2.36686390532544</c:v>
                </c:pt>
                <c:pt idx="36865">
                  <c:v>-1.57100591715976</c:v>
                </c:pt>
                <c:pt idx="36866">
                  <c:v>-0.807692307692307</c:v>
                </c:pt>
                <c:pt idx="36867">
                  <c:v>-0.103550295857988</c:v>
                </c:pt>
                <c:pt idx="36868">
                  <c:v>0.565088757396449</c:v>
                </c:pt>
                <c:pt idx="36869">
                  <c:v>1.20414201183432</c:v>
                </c:pt>
                <c:pt idx="36870">
                  <c:v>1.79881656804734</c:v>
                </c:pt>
                <c:pt idx="36871">
                  <c:v>2.32840236686391</c:v>
                </c:pt>
                <c:pt idx="36872">
                  <c:v>2.79585798816568</c:v>
                </c:pt>
                <c:pt idx="36873">
                  <c:v>3.21005917159763</c:v>
                </c:pt>
                <c:pt idx="36874">
                  <c:v>3.55029585798817</c:v>
                </c:pt>
                <c:pt idx="36875">
                  <c:v>3.79289940828402</c:v>
                </c:pt>
                <c:pt idx="36876">
                  <c:v>3.94082840236686</c:v>
                </c:pt>
                <c:pt idx="36877">
                  <c:v>4.02366863905325</c:v>
                </c:pt>
                <c:pt idx="36878">
                  <c:v>3.99704142011834</c:v>
                </c:pt>
                <c:pt idx="36879">
                  <c:v>3.87573964497041</c:v>
                </c:pt>
                <c:pt idx="36880">
                  <c:v>3.64201183431953</c:v>
                </c:pt>
                <c:pt idx="36881">
                  <c:v>3.37869822485207</c:v>
                </c:pt>
                <c:pt idx="36882">
                  <c:v>3.0887573964497</c:v>
                </c:pt>
                <c:pt idx="36883">
                  <c:v>2.7810650887574</c:v>
                </c:pt>
                <c:pt idx="36884">
                  <c:v>2.43786982248521</c:v>
                </c:pt>
                <c:pt idx="36885">
                  <c:v>2.07692307692308</c:v>
                </c:pt>
                <c:pt idx="36886">
                  <c:v>1.66863905325444</c:v>
                </c:pt>
                <c:pt idx="36887">
                  <c:v>1.23372781065089</c:v>
                </c:pt>
                <c:pt idx="36888">
                  <c:v>0.751479289940829</c:v>
                </c:pt>
                <c:pt idx="36889">
                  <c:v>0.224852071005917</c:v>
                </c:pt>
                <c:pt idx="36890">
                  <c:v>-0.301775147928994</c:v>
                </c:pt>
                <c:pt idx="36891">
                  <c:v>-0.849112426035503</c:v>
                </c:pt>
                <c:pt idx="36892">
                  <c:v>-1.46449704142012</c:v>
                </c:pt>
                <c:pt idx="36893">
                  <c:v>-2.10650887573965</c:v>
                </c:pt>
                <c:pt idx="36894">
                  <c:v>-2.81065088757397</c:v>
                </c:pt>
                <c:pt idx="36895">
                  <c:v>-3.59763313609468</c:v>
                </c:pt>
                <c:pt idx="36896">
                  <c:v>-4.47041420118345</c:v>
                </c:pt>
                <c:pt idx="36897">
                  <c:v>-5.37573964497044</c:v>
                </c:pt>
                <c:pt idx="36898">
                  <c:v>-6.32248520710062</c:v>
                </c:pt>
                <c:pt idx="36899">
                  <c:v>-7.29289940828406</c:v>
                </c:pt>
                <c:pt idx="36900">
                  <c:v>-8.30177514792903</c:v>
                </c:pt>
                <c:pt idx="36901">
                  <c:v>-9.31065088757401</c:v>
                </c:pt>
                <c:pt idx="36902">
                  <c:v>-10.3786982248521</c:v>
                </c:pt>
                <c:pt idx="36903">
                  <c:v>-11.5355029585799</c:v>
                </c:pt>
                <c:pt idx="36904">
                  <c:v>-12.7396449704143</c:v>
                </c:pt>
                <c:pt idx="36905">
                  <c:v>-13.9763313609468</c:v>
                </c:pt>
                <c:pt idx="36906">
                  <c:v>-15.2426035502959</c:v>
                </c:pt>
                <c:pt idx="36907">
                  <c:v>-16.5857988165681</c:v>
                </c:pt>
                <c:pt idx="36908">
                  <c:v>-17.9852071005918</c:v>
                </c:pt>
                <c:pt idx="36909">
                  <c:v>-19.4112426035504</c:v>
                </c:pt>
                <c:pt idx="36910">
                  <c:v>-20.8757396449705</c:v>
                </c:pt>
                <c:pt idx="36911">
                  <c:v>-22.3994082840237</c:v>
                </c:pt>
                <c:pt idx="36912">
                  <c:v>-23.9644970414202</c:v>
                </c:pt>
                <c:pt idx="36913">
                  <c:v>-25.5680473372782</c:v>
                </c:pt>
                <c:pt idx="36914">
                  <c:v>-27.2041420118344</c:v>
                </c:pt>
                <c:pt idx="36915">
                  <c:v>-28.8520710059172</c:v>
                </c:pt>
                <c:pt idx="36916">
                  <c:v>-30.5355029585799</c:v>
                </c:pt>
                <c:pt idx="36917">
                  <c:v>-32.2662721893492</c:v>
                </c:pt>
                <c:pt idx="36918">
                  <c:v>-34.0384615384616</c:v>
                </c:pt>
                <c:pt idx="36919">
                  <c:v>-35.8579881656805</c:v>
                </c:pt>
                <c:pt idx="36920">
                  <c:v>-37.7189349112427</c:v>
                </c:pt>
                <c:pt idx="36921">
                  <c:v>-39.621301775148</c:v>
                </c:pt>
                <c:pt idx="36922">
                  <c:v>-41.5828402366864</c:v>
                </c:pt>
                <c:pt idx="36923">
                  <c:v>-43.6390532544379</c:v>
                </c:pt>
                <c:pt idx="36924">
                  <c:v>-45.7426035502959</c:v>
                </c:pt>
                <c:pt idx="36925">
                  <c:v>-47.905325443787</c:v>
                </c:pt>
                <c:pt idx="36926">
                  <c:v>-50.1331360946746</c:v>
                </c:pt>
                <c:pt idx="36927">
                  <c:v>-52.4585798816568</c:v>
                </c:pt>
                <c:pt idx="36928">
                  <c:v>-54.8254437869823</c:v>
                </c:pt>
                <c:pt idx="36929">
                  <c:v>-57.1952662721893</c:v>
                </c:pt>
                <c:pt idx="36930">
                  <c:v>-59.5828402366864</c:v>
                </c:pt>
                <c:pt idx="36931">
                  <c:v>-61.98224852071</c:v>
                </c:pt>
                <c:pt idx="36932">
                  <c:v>-64.3905325443786</c:v>
                </c:pt>
                <c:pt idx="36933">
                  <c:v>-66.7781065088757</c:v>
                </c:pt>
                <c:pt idx="36934">
                  <c:v>-69.1745562130177</c:v>
                </c:pt>
                <c:pt idx="36935">
                  <c:v>-71.5828402366863</c:v>
                </c:pt>
                <c:pt idx="36936">
                  <c:v>-73.9615384615383</c:v>
                </c:pt>
                <c:pt idx="36937">
                  <c:v>-76.3224852071004</c:v>
                </c:pt>
                <c:pt idx="36938">
                  <c:v>-78.6568047337277</c:v>
                </c:pt>
                <c:pt idx="36939">
                  <c:v>-80.9822485207099</c:v>
                </c:pt>
                <c:pt idx="36940">
                  <c:v>-83.2633136094673</c:v>
                </c:pt>
                <c:pt idx="36941">
                  <c:v>-85.5088757396448</c:v>
                </c:pt>
                <c:pt idx="36942">
                  <c:v>-87.7189349112424</c:v>
                </c:pt>
                <c:pt idx="36943">
                  <c:v>-89.8786982248519</c:v>
                </c:pt>
                <c:pt idx="36944">
                  <c:v>-91.9615384615383</c:v>
                </c:pt>
                <c:pt idx="36945">
                  <c:v>-93.9792899408283</c:v>
                </c:pt>
                <c:pt idx="36946">
                  <c:v>-95.9408284023667</c:v>
                </c:pt>
                <c:pt idx="36947">
                  <c:v>-97.7958579881655</c:v>
                </c:pt>
                <c:pt idx="36948">
                  <c:v>-99.5029585798815</c:v>
                </c:pt>
                <c:pt idx="36949">
                  <c:v>-101.094674556213</c:v>
                </c:pt>
                <c:pt idx="36950">
                  <c:v>-102.568047337278</c:v>
                </c:pt>
                <c:pt idx="36951">
                  <c:v>-103.955621301775</c:v>
                </c:pt>
                <c:pt idx="36952">
                  <c:v>-105.224852071006</c:v>
                </c:pt>
                <c:pt idx="36953">
                  <c:v>-106.337278106509</c:v>
                </c:pt>
                <c:pt idx="36954">
                  <c:v>-107.284023668639</c:v>
                </c:pt>
                <c:pt idx="36955">
                  <c:v>-108.109467455621</c:v>
                </c:pt>
                <c:pt idx="36956">
                  <c:v>-108.819526627219</c:v>
                </c:pt>
                <c:pt idx="36957">
                  <c:v>-109.417159763314</c:v>
                </c:pt>
                <c:pt idx="36958">
                  <c:v>-109.902366863905</c:v>
                </c:pt>
                <c:pt idx="36959">
                  <c:v>-110.254437869822</c:v>
                </c:pt>
                <c:pt idx="36960">
                  <c:v>-110.508875739645</c:v>
                </c:pt>
                <c:pt idx="36961">
                  <c:v>-110.692307692308</c:v>
                </c:pt>
                <c:pt idx="36962">
                  <c:v>-110.813609467456</c:v>
                </c:pt>
                <c:pt idx="36963">
                  <c:v>-110.87573964497</c:v>
                </c:pt>
                <c:pt idx="36964">
                  <c:v>-110.855029585799</c:v>
                </c:pt>
                <c:pt idx="36965">
                  <c:v>-110.701183431953</c:v>
                </c:pt>
                <c:pt idx="36966">
                  <c:v>-110.467455621302</c:v>
                </c:pt>
                <c:pt idx="36967">
                  <c:v>-110.180473372781</c:v>
                </c:pt>
                <c:pt idx="36968">
                  <c:v>-109.813609467456</c:v>
                </c:pt>
                <c:pt idx="36969">
                  <c:v>-109.378698224852</c:v>
                </c:pt>
                <c:pt idx="36970">
                  <c:v>-108.905325443787</c:v>
                </c:pt>
                <c:pt idx="36971">
                  <c:v>-108.372781065089</c:v>
                </c:pt>
                <c:pt idx="36972">
                  <c:v>-107.760355029586</c:v>
                </c:pt>
                <c:pt idx="36973">
                  <c:v>-107.097633136095</c:v>
                </c:pt>
                <c:pt idx="36974">
                  <c:v>-106.399408284024</c:v>
                </c:pt>
                <c:pt idx="36975">
                  <c:v>-105.612426035503</c:v>
                </c:pt>
                <c:pt idx="36976">
                  <c:v>-104.745562130178</c:v>
                </c:pt>
                <c:pt idx="36977">
                  <c:v>-103.763313609467</c:v>
                </c:pt>
                <c:pt idx="36978">
                  <c:v>-102.692307692308</c:v>
                </c:pt>
                <c:pt idx="36979">
                  <c:v>-101.573964497041</c:v>
                </c:pt>
                <c:pt idx="36980">
                  <c:v>-100.420118343195</c:v>
                </c:pt>
                <c:pt idx="36981">
                  <c:v>-99.207100591716</c:v>
                </c:pt>
                <c:pt idx="36982">
                  <c:v>-97.8934911242604</c:v>
                </c:pt>
                <c:pt idx="36983">
                  <c:v>-96.5</c:v>
                </c:pt>
                <c:pt idx="36984">
                  <c:v>-95.0384615384615</c:v>
                </c:pt>
                <c:pt idx="36985">
                  <c:v>-93.5384615384615</c:v>
                </c:pt>
                <c:pt idx="36986">
                  <c:v>-91.9526627218935</c:v>
                </c:pt>
                <c:pt idx="36987">
                  <c:v>-90.2988165680473</c:v>
                </c:pt>
                <c:pt idx="36988">
                  <c:v>-88.5769230769231</c:v>
                </c:pt>
                <c:pt idx="36989">
                  <c:v>-86.801775147929</c:v>
                </c:pt>
                <c:pt idx="36990">
                  <c:v>-84.9970414201183</c:v>
                </c:pt>
                <c:pt idx="36991">
                  <c:v>-83.2011834319527</c:v>
                </c:pt>
                <c:pt idx="36992">
                  <c:v>-81.3875739644971</c:v>
                </c:pt>
                <c:pt idx="36993">
                  <c:v>-79.5236686390532</c:v>
                </c:pt>
                <c:pt idx="36994">
                  <c:v>-77.6390532544379</c:v>
                </c:pt>
                <c:pt idx="36995">
                  <c:v>-75.7514792899408</c:v>
                </c:pt>
                <c:pt idx="36996">
                  <c:v>-73.8343195266272</c:v>
                </c:pt>
                <c:pt idx="36997">
                  <c:v>-71.887573964497</c:v>
                </c:pt>
                <c:pt idx="36998">
                  <c:v>-69.9319526627219</c:v>
                </c:pt>
                <c:pt idx="36999">
                  <c:v>-67.9615384615385</c:v>
                </c:pt>
                <c:pt idx="37000">
                  <c:v>-65.9852071005917</c:v>
                </c:pt>
                <c:pt idx="37001">
                  <c:v>-63.9852071005917</c:v>
                </c:pt>
                <c:pt idx="37002">
                  <c:v>-61.9526627218935</c:v>
                </c:pt>
                <c:pt idx="37003">
                  <c:v>-59.9289940828402</c:v>
                </c:pt>
                <c:pt idx="37004">
                  <c:v>-57.9408284023669</c:v>
                </c:pt>
                <c:pt idx="37005">
                  <c:v>-55.9615384615385</c:v>
                </c:pt>
                <c:pt idx="37006">
                  <c:v>-54.0118343195266</c:v>
                </c:pt>
                <c:pt idx="37007">
                  <c:v>-52.0887573964497</c:v>
                </c:pt>
                <c:pt idx="37008">
                  <c:v>-50.2011834319527</c:v>
                </c:pt>
                <c:pt idx="37009">
                  <c:v>-48.3284023668639</c:v>
                </c:pt>
                <c:pt idx="37010">
                  <c:v>-46.4881656804734</c:v>
                </c:pt>
                <c:pt idx="37011">
                  <c:v>-44.6538461538462</c:v>
                </c:pt>
                <c:pt idx="37012">
                  <c:v>-42.887573964497</c:v>
                </c:pt>
                <c:pt idx="37013">
                  <c:v>-41.1331360946746</c:v>
                </c:pt>
                <c:pt idx="37014">
                  <c:v>-39.4644970414201</c:v>
                </c:pt>
                <c:pt idx="37015">
                  <c:v>-37.8431952662722</c:v>
                </c:pt>
                <c:pt idx="37016">
                  <c:v>-36.2751479289941</c:v>
                </c:pt>
                <c:pt idx="37017">
                  <c:v>-34.7307692307692</c:v>
                </c:pt>
                <c:pt idx="37018">
                  <c:v>-33.2218934911243</c:v>
                </c:pt>
                <c:pt idx="37019">
                  <c:v>-31.7692307692308</c:v>
                </c:pt>
                <c:pt idx="37020">
                  <c:v>-30.3757396449704</c:v>
                </c:pt>
                <c:pt idx="37021">
                  <c:v>-29.0236686390533</c:v>
                </c:pt>
                <c:pt idx="37022">
                  <c:v>-27.7011834319527</c:v>
                </c:pt>
                <c:pt idx="37023">
                  <c:v>-26.4408284023669</c:v>
                </c:pt>
                <c:pt idx="37024">
                  <c:v>-25.2662721893491</c:v>
                </c:pt>
                <c:pt idx="37025">
                  <c:v>-24.1390532544379</c:v>
                </c:pt>
                <c:pt idx="37026">
                  <c:v>-23.0769230769231</c:v>
                </c:pt>
                <c:pt idx="37027">
                  <c:v>-22.1094674556213</c:v>
                </c:pt>
                <c:pt idx="37028">
                  <c:v>-21.2603550295858</c:v>
                </c:pt>
                <c:pt idx="37029">
                  <c:v>-20.4822485207101</c:v>
                </c:pt>
                <c:pt idx="37030">
                  <c:v>-19.7544378698225</c:v>
                </c:pt>
                <c:pt idx="37031">
                  <c:v>-19.0532544378698</c:v>
                </c:pt>
                <c:pt idx="37032">
                  <c:v>-18.3786982248521</c:v>
                </c:pt>
                <c:pt idx="37033">
                  <c:v>-17.7485207100592</c:v>
                </c:pt>
                <c:pt idx="37034">
                  <c:v>-17.2130177514793</c:v>
                </c:pt>
                <c:pt idx="37035">
                  <c:v>-16.7869822485207</c:v>
                </c:pt>
                <c:pt idx="37036">
                  <c:v>-16.4289940828402</c:v>
                </c:pt>
                <c:pt idx="37037">
                  <c:v>-16.1538461538462</c:v>
                </c:pt>
                <c:pt idx="37038">
                  <c:v>-15.9230769230769</c:v>
                </c:pt>
                <c:pt idx="37039">
                  <c:v>-15.7544378698225</c:v>
                </c:pt>
                <c:pt idx="37040">
                  <c:v>-15.5976331360947</c:v>
                </c:pt>
                <c:pt idx="37041">
                  <c:v>-15.4852071005917</c:v>
                </c:pt>
                <c:pt idx="37042">
                  <c:v>-15.4319526627219</c:v>
                </c:pt>
                <c:pt idx="37043">
                  <c:v>-15.4497041420118</c:v>
                </c:pt>
                <c:pt idx="37044">
                  <c:v>-15.5414201183432</c:v>
                </c:pt>
                <c:pt idx="37045">
                  <c:v>-15.698224852071</c:v>
                </c:pt>
                <c:pt idx="37046">
                  <c:v>-15.905325443787</c:v>
                </c:pt>
                <c:pt idx="37047">
                  <c:v>-16.1627218934911</c:v>
                </c:pt>
                <c:pt idx="37048">
                  <c:v>-16.4940828402367</c:v>
                </c:pt>
                <c:pt idx="37049">
                  <c:v>-16.914201183432</c:v>
                </c:pt>
                <c:pt idx="37050">
                  <c:v>-17.3668639053255</c:v>
                </c:pt>
                <c:pt idx="37051">
                  <c:v>-17.8816568047338</c:v>
                </c:pt>
                <c:pt idx="37052">
                  <c:v>-18.4644970414202</c:v>
                </c:pt>
                <c:pt idx="37053">
                  <c:v>-19.1390532544379</c:v>
                </c:pt>
                <c:pt idx="37054">
                  <c:v>-19.8905325443788</c:v>
                </c:pt>
                <c:pt idx="37055">
                  <c:v>-20.7396449704143</c:v>
                </c:pt>
                <c:pt idx="37056">
                  <c:v>-21.6804733727811</c:v>
                </c:pt>
                <c:pt idx="37057">
                  <c:v>-22.7426035502959</c:v>
                </c:pt>
                <c:pt idx="37058">
                  <c:v>-23.9082840236687</c:v>
                </c:pt>
                <c:pt idx="37059">
                  <c:v>-25.1627218934912</c:v>
                </c:pt>
                <c:pt idx="37060">
                  <c:v>-26.4911242603551</c:v>
                </c:pt>
                <c:pt idx="37061">
                  <c:v>-27.8994082840237</c:v>
                </c:pt>
                <c:pt idx="37062">
                  <c:v>-29.3727810650888</c:v>
                </c:pt>
                <c:pt idx="37063">
                  <c:v>-30.9349112426036</c:v>
                </c:pt>
                <c:pt idx="37064">
                  <c:v>-32.5917159763314</c:v>
                </c:pt>
                <c:pt idx="37065">
                  <c:v>-34.3550295857989</c:v>
                </c:pt>
                <c:pt idx="37066">
                  <c:v>-36.1686390532545</c:v>
                </c:pt>
                <c:pt idx="37067">
                  <c:v>-38.0502958579882</c:v>
                </c:pt>
                <c:pt idx="37068">
                  <c:v>-39.9822485207101</c:v>
                </c:pt>
                <c:pt idx="37069">
                  <c:v>-41.9615384615385</c:v>
                </c:pt>
                <c:pt idx="37070">
                  <c:v>-44.026627218935</c:v>
                </c:pt>
                <c:pt idx="37071">
                  <c:v>-46.1627218934912</c:v>
                </c:pt>
                <c:pt idx="37072">
                  <c:v>-48.3520710059172</c:v>
                </c:pt>
                <c:pt idx="37073">
                  <c:v>-50.5887573964498</c:v>
                </c:pt>
                <c:pt idx="37074">
                  <c:v>-52.8550295857989</c:v>
                </c:pt>
                <c:pt idx="37075">
                  <c:v>-55.1568047337279</c:v>
                </c:pt>
                <c:pt idx="37076">
                  <c:v>-57.5236686390533</c:v>
                </c:pt>
                <c:pt idx="37077">
                  <c:v>-59.9674556213018</c:v>
                </c:pt>
                <c:pt idx="37078">
                  <c:v>-62.4556213017752</c:v>
                </c:pt>
                <c:pt idx="37079">
                  <c:v>-64.9585798816568</c:v>
                </c:pt>
                <c:pt idx="37080">
                  <c:v>-67.4556213017752</c:v>
                </c:pt>
                <c:pt idx="37081">
                  <c:v>-69.9585798816568</c:v>
                </c:pt>
                <c:pt idx="37082">
                  <c:v>-72.4615384615384</c:v>
                </c:pt>
                <c:pt idx="37083">
                  <c:v>-74.9289940828402</c:v>
                </c:pt>
                <c:pt idx="37084">
                  <c:v>-77.3668639053254</c:v>
                </c:pt>
                <c:pt idx="37085">
                  <c:v>-79.8106508875739</c:v>
                </c:pt>
                <c:pt idx="37086">
                  <c:v>-82.2159763313609</c:v>
                </c:pt>
                <c:pt idx="37087">
                  <c:v>-84.5976331360946</c:v>
                </c:pt>
                <c:pt idx="37088">
                  <c:v>-86.9437869822485</c:v>
                </c:pt>
                <c:pt idx="37089">
                  <c:v>-89.2011834319526</c:v>
                </c:pt>
                <c:pt idx="37090">
                  <c:v>-91.3520710059171</c:v>
                </c:pt>
                <c:pt idx="37091">
                  <c:v>-93.396449704142</c:v>
                </c:pt>
                <c:pt idx="37092">
                  <c:v>-95.3934911242603</c:v>
                </c:pt>
                <c:pt idx="37093">
                  <c:v>-97.292899408284</c:v>
                </c:pt>
                <c:pt idx="37094">
                  <c:v>-99.0621301775147</c:v>
                </c:pt>
                <c:pt idx="37095">
                  <c:v>-100.742603550296</c:v>
                </c:pt>
                <c:pt idx="37096">
                  <c:v>-102.269230769231</c:v>
                </c:pt>
                <c:pt idx="37097">
                  <c:v>-103.656804733728</c:v>
                </c:pt>
                <c:pt idx="37098">
                  <c:v>-104.890532544379</c:v>
                </c:pt>
                <c:pt idx="37099">
                  <c:v>-105.997041420118</c:v>
                </c:pt>
                <c:pt idx="37100">
                  <c:v>-106.961538461538</c:v>
                </c:pt>
                <c:pt idx="37101">
                  <c:v>-107.742603550296</c:v>
                </c:pt>
                <c:pt idx="37102">
                  <c:v>-108.372781065089</c:v>
                </c:pt>
                <c:pt idx="37103">
                  <c:v>-108.843195266272</c:v>
                </c:pt>
                <c:pt idx="37104">
                  <c:v>-109.150887573964</c:v>
                </c:pt>
                <c:pt idx="37105">
                  <c:v>-109.295857988166</c:v>
                </c:pt>
                <c:pt idx="37106">
                  <c:v>-109.331360946746</c:v>
                </c:pt>
                <c:pt idx="37107">
                  <c:v>-109.257396449704</c:v>
                </c:pt>
                <c:pt idx="37108">
                  <c:v>-109.038461538462</c:v>
                </c:pt>
                <c:pt idx="37109">
                  <c:v>-108.733727810651</c:v>
                </c:pt>
                <c:pt idx="37110">
                  <c:v>-108.343195266272</c:v>
                </c:pt>
                <c:pt idx="37111">
                  <c:v>-107.852071005917</c:v>
                </c:pt>
                <c:pt idx="37112">
                  <c:v>-107.275147928994</c:v>
                </c:pt>
                <c:pt idx="37113">
                  <c:v>-106.58875739645</c:v>
                </c:pt>
                <c:pt idx="37114">
                  <c:v>-105.846153846154</c:v>
                </c:pt>
                <c:pt idx="37115">
                  <c:v>-105.044378698225</c:v>
                </c:pt>
                <c:pt idx="37116">
                  <c:v>-104.198224852071</c:v>
                </c:pt>
                <c:pt idx="37117">
                  <c:v>-103.286982248521</c:v>
                </c:pt>
                <c:pt idx="37118">
                  <c:v>-102.313609467456</c:v>
                </c:pt>
                <c:pt idx="37119">
                  <c:v>-101.275147928994</c:v>
                </c:pt>
                <c:pt idx="37120">
                  <c:v>-100.189349112426</c:v>
                </c:pt>
                <c:pt idx="37121">
                  <c:v>-99.0414201183432</c:v>
                </c:pt>
                <c:pt idx="37122">
                  <c:v>-97.8372781065089</c:v>
                </c:pt>
                <c:pt idx="37123">
                  <c:v>-96.5650887573965</c:v>
                </c:pt>
                <c:pt idx="37124">
                  <c:v>-95.2366863905326</c:v>
                </c:pt>
                <c:pt idx="37125">
                  <c:v>-93.8698224852071</c:v>
                </c:pt>
                <c:pt idx="37126">
                  <c:v>-92.5</c:v>
                </c:pt>
                <c:pt idx="37127">
                  <c:v>-91.1005917159763</c:v>
                </c:pt>
                <c:pt idx="37128">
                  <c:v>-89.6686390532545</c:v>
                </c:pt>
                <c:pt idx="37129">
                  <c:v>-88.2011834319527</c:v>
                </c:pt>
                <c:pt idx="37130">
                  <c:v>-86.7189349112426</c:v>
                </c:pt>
                <c:pt idx="37131">
                  <c:v>-85.2218934911243</c:v>
                </c:pt>
                <c:pt idx="37132">
                  <c:v>-83.6804733727811</c:v>
                </c:pt>
                <c:pt idx="37133">
                  <c:v>-82.0857988165681</c:v>
                </c:pt>
                <c:pt idx="37134">
                  <c:v>-80.4733727810651</c:v>
                </c:pt>
                <c:pt idx="37135">
                  <c:v>-78.801775147929</c:v>
                </c:pt>
                <c:pt idx="37136">
                  <c:v>-77.0976331360947</c:v>
                </c:pt>
                <c:pt idx="37137">
                  <c:v>-75.3698224852071</c:v>
                </c:pt>
                <c:pt idx="37138">
                  <c:v>-73.585798816568</c:v>
                </c:pt>
                <c:pt idx="37139">
                  <c:v>-71.7307692307692</c:v>
                </c:pt>
                <c:pt idx="37140">
                  <c:v>-69.8047337278107</c:v>
                </c:pt>
                <c:pt idx="37141">
                  <c:v>-67.8609467455621</c:v>
                </c:pt>
                <c:pt idx="37142">
                  <c:v>-65.8934911242604</c:v>
                </c:pt>
                <c:pt idx="37143">
                  <c:v>-63.9082840236686</c:v>
                </c:pt>
                <c:pt idx="37144">
                  <c:v>-61.9023668639053</c:v>
                </c:pt>
                <c:pt idx="37145">
                  <c:v>-59.9023668639053</c:v>
                </c:pt>
                <c:pt idx="37146">
                  <c:v>-57.896449704142</c:v>
                </c:pt>
                <c:pt idx="37147">
                  <c:v>-55.8757396449704</c:v>
                </c:pt>
                <c:pt idx="37148">
                  <c:v>-53.8727810650888</c:v>
                </c:pt>
                <c:pt idx="37149">
                  <c:v>-51.8905325443787</c:v>
                </c:pt>
                <c:pt idx="37150">
                  <c:v>-49.9171597633136</c:v>
                </c:pt>
                <c:pt idx="37151">
                  <c:v>-47.9437869822485</c:v>
                </c:pt>
                <c:pt idx="37152">
                  <c:v>-45.9704142011834</c:v>
                </c:pt>
                <c:pt idx="37153">
                  <c:v>-44.0443786982249</c:v>
                </c:pt>
                <c:pt idx="37154">
                  <c:v>-42.0828402366864</c:v>
                </c:pt>
                <c:pt idx="37155">
                  <c:v>-40.112426035503</c:v>
                </c:pt>
                <c:pt idx="37156">
                  <c:v>-38.1360946745562</c:v>
                </c:pt>
                <c:pt idx="37157">
                  <c:v>-36.1538461538462</c:v>
                </c:pt>
                <c:pt idx="37158">
                  <c:v>-34.1804733727811</c:v>
                </c:pt>
                <c:pt idx="37159">
                  <c:v>-32.2307692307692</c:v>
                </c:pt>
                <c:pt idx="37160">
                  <c:v>-30.3136094674556</c:v>
                </c:pt>
                <c:pt idx="37161">
                  <c:v>-28.4497041420118</c:v>
                </c:pt>
                <c:pt idx="37162">
                  <c:v>-26.6153846153846</c:v>
                </c:pt>
                <c:pt idx="37163">
                  <c:v>-24.801775147929</c:v>
                </c:pt>
                <c:pt idx="37164">
                  <c:v>-23.0414201183432</c:v>
                </c:pt>
                <c:pt idx="37165">
                  <c:v>-21.3727810650888</c:v>
                </c:pt>
                <c:pt idx="37166">
                  <c:v>-19.7573964497041</c:v>
                </c:pt>
                <c:pt idx="37167">
                  <c:v>-18.1923076923077</c:v>
                </c:pt>
                <c:pt idx="37168">
                  <c:v>-16.6656804733728</c:v>
                </c:pt>
                <c:pt idx="37169">
                  <c:v>-15.2041420118343</c:v>
                </c:pt>
                <c:pt idx="37170">
                  <c:v>-13.8165680473373</c:v>
                </c:pt>
                <c:pt idx="37171">
                  <c:v>-12.4733727810651</c:v>
                </c:pt>
                <c:pt idx="37172">
                  <c:v>-11.2278106508876</c:v>
                </c:pt>
                <c:pt idx="37173">
                  <c:v>-10.0621301775148</c:v>
                </c:pt>
                <c:pt idx="37174">
                  <c:v>-8.96449704142012</c:v>
                </c:pt>
                <c:pt idx="37175">
                  <c:v>-7.95562130177515</c:v>
                </c:pt>
                <c:pt idx="37176">
                  <c:v>-7.08284023668639</c:v>
                </c:pt>
                <c:pt idx="37177">
                  <c:v>-6.33136094674556</c:v>
                </c:pt>
                <c:pt idx="37178">
                  <c:v>-5.65976331360947</c:v>
                </c:pt>
                <c:pt idx="37179">
                  <c:v>-5.0887573964497</c:v>
                </c:pt>
                <c:pt idx="37180">
                  <c:v>-4.68934911242604</c:v>
                </c:pt>
                <c:pt idx="37181">
                  <c:v>-4.42603550295858</c:v>
                </c:pt>
                <c:pt idx="37182">
                  <c:v>-4.27218934911243</c:v>
                </c:pt>
                <c:pt idx="37183">
                  <c:v>-4.24260355029586</c:v>
                </c:pt>
                <c:pt idx="37184">
                  <c:v>-4.36094674556213</c:v>
                </c:pt>
                <c:pt idx="37185">
                  <c:v>-4.60650887573964</c:v>
                </c:pt>
                <c:pt idx="37186">
                  <c:v>-4.95266272189349</c:v>
                </c:pt>
                <c:pt idx="37187">
                  <c:v>-5.40532544378698</c:v>
                </c:pt>
                <c:pt idx="37188">
                  <c:v>-5.96745562130178</c:v>
                </c:pt>
                <c:pt idx="37189">
                  <c:v>-6.62721893491124</c:v>
                </c:pt>
                <c:pt idx="37190">
                  <c:v>-7.38461538461539</c:v>
                </c:pt>
                <c:pt idx="37191">
                  <c:v>-8.2603550295858</c:v>
                </c:pt>
                <c:pt idx="37192">
                  <c:v>-9.27514792899408</c:v>
                </c:pt>
                <c:pt idx="37193">
                  <c:v>-10.4171597633136</c:v>
                </c:pt>
                <c:pt idx="37194">
                  <c:v>-11.6834319526627</c:v>
                </c:pt>
                <c:pt idx="37195">
                  <c:v>-13.0828402366864</c:v>
                </c:pt>
                <c:pt idx="37196">
                  <c:v>-14.5887573964497</c:v>
                </c:pt>
                <c:pt idx="37197">
                  <c:v>-16.2011834319527</c:v>
                </c:pt>
                <c:pt idx="37198">
                  <c:v>-17.8905325443787</c:v>
                </c:pt>
                <c:pt idx="37199">
                  <c:v>-19.7307692307692</c:v>
                </c:pt>
                <c:pt idx="37200">
                  <c:v>-21.6745562130178</c:v>
                </c:pt>
                <c:pt idx="37201">
                  <c:v>-23.6923076923077</c:v>
                </c:pt>
                <c:pt idx="37202">
                  <c:v>-25.7751479289941</c:v>
                </c:pt>
                <c:pt idx="37203">
                  <c:v>-27.9319526627219</c:v>
                </c:pt>
                <c:pt idx="37204">
                  <c:v>-30.1686390532545</c:v>
                </c:pt>
                <c:pt idx="37205">
                  <c:v>-32.4585798816568</c:v>
                </c:pt>
                <c:pt idx="37206">
                  <c:v>-34.7692307692308</c:v>
                </c:pt>
                <c:pt idx="37207">
                  <c:v>-37.1627218934912</c:v>
                </c:pt>
                <c:pt idx="37208">
                  <c:v>-39.6360946745563</c:v>
                </c:pt>
                <c:pt idx="37209">
                  <c:v>-42.1775147928994</c:v>
                </c:pt>
                <c:pt idx="37210">
                  <c:v>-44.7603550295858</c:v>
                </c:pt>
                <c:pt idx="37211">
                  <c:v>-47.3816568047338</c:v>
                </c:pt>
                <c:pt idx="37212">
                  <c:v>-50.0295857988166</c:v>
                </c:pt>
                <c:pt idx="37213">
                  <c:v>-52.7100591715977</c:v>
                </c:pt>
                <c:pt idx="37214">
                  <c:v>-55.4260355029586</c:v>
                </c:pt>
                <c:pt idx="37215">
                  <c:v>-58.1804733727811</c:v>
                </c:pt>
                <c:pt idx="37216">
                  <c:v>-60.9437869822486</c:v>
                </c:pt>
                <c:pt idx="37217">
                  <c:v>-63.7189349112427</c:v>
                </c:pt>
                <c:pt idx="37218">
                  <c:v>-66.4881656804734</c:v>
                </c:pt>
                <c:pt idx="37219">
                  <c:v>-69.2603550295859</c:v>
                </c:pt>
                <c:pt idx="37220">
                  <c:v>-72.0236686390533</c:v>
                </c:pt>
                <c:pt idx="37221">
                  <c:v>-74.7840236686391</c:v>
                </c:pt>
                <c:pt idx="37222">
                  <c:v>-77.5532544378699</c:v>
                </c:pt>
                <c:pt idx="37223">
                  <c:v>-80.3639053254439</c:v>
                </c:pt>
                <c:pt idx="37224">
                  <c:v>-83.1982248520711</c:v>
                </c:pt>
                <c:pt idx="37225">
                  <c:v>-86.0118343195267</c:v>
                </c:pt>
                <c:pt idx="37226">
                  <c:v>-88.8491124260356</c:v>
                </c:pt>
                <c:pt idx="37227">
                  <c:v>-91.733727810651</c:v>
                </c:pt>
                <c:pt idx="37228">
                  <c:v>-94.6272189349114</c:v>
                </c:pt>
                <c:pt idx="37229">
                  <c:v>-97.5591715976333</c:v>
                </c:pt>
                <c:pt idx="37230">
                  <c:v>-100.51775147929</c:v>
                </c:pt>
                <c:pt idx="37231">
                  <c:v>-103.479289940829</c:v>
                </c:pt>
                <c:pt idx="37232">
                  <c:v>-106.458579881657</c:v>
                </c:pt>
                <c:pt idx="37233">
                  <c:v>-109.420118343195</c:v>
                </c:pt>
                <c:pt idx="37234">
                  <c:v>-112.355029585799</c:v>
                </c:pt>
                <c:pt idx="37235">
                  <c:v>-115.251479289941</c:v>
                </c:pt>
                <c:pt idx="37236">
                  <c:v>-118.065088757397</c:v>
                </c:pt>
                <c:pt idx="37237">
                  <c:v>-120.819526627219</c:v>
                </c:pt>
                <c:pt idx="37238">
                  <c:v>-123.5</c:v>
                </c:pt>
                <c:pt idx="37239">
                  <c:v>-126.097633136095</c:v>
                </c:pt>
                <c:pt idx="37240">
                  <c:v>-128.562130177515</c:v>
                </c:pt>
                <c:pt idx="37241">
                  <c:v>-130.902366863905</c:v>
                </c:pt>
                <c:pt idx="37242">
                  <c:v>-133.153846153846</c:v>
                </c:pt>
                <c:pt idx="37243">
                  <c:v>-135.257396449704</c:v>
                </c:pt>
                <c:pt idx="37244">
                  <c:v>-137.272189349112</c:v>
                </c:pt>
                <c:pt idx="37245">
                  <c:v>-139.15976331361</c:v>
                </c:pt>
                <c:pt idx="37246">
                  <c:v>-140.94674556213</c:v>
                </c:pt>
                <c:pt idx="37247">
                  <c:v>-142.609467455621</c:v>
                </c:pt>
                <c:pt idx="37248">
                  <c:v>-144.133136094675</c:v>
                </c:pt>
                <c:pt idx="37249">
                  <c:v>-145.523668639053</c:v>
                </c:pt>
                <c:pt idx="37250">
                  <c:v>-146.772189349112</c:v>
                </c:pt>
                <c:pt idx="37251">
                  <c:v>-147.896449704142</c:v>
                </c:pt>
                <c:pt idx="37252">
                  <c:v>-148.887573964497</c:v>
                </c:pt>
                <c:pt idx="37253">
                  <c:v>-149.751479289941</c:v>
                </c:pt>
                <c:pt idx="37254">
                  <c:v>-150.502958579882</c:v>
                </c:pt>
                <c:pt idx="37255">
                  <c:v>-151.059171597633</c:v>
                </c:pt>
                <c:pt idx="37256">
                  <c:v>-151.46449704142</c:v>
                </c:pt>
                <c:pt idx="37257">
                  <c:v>-151.686390532544</c:v>
                </c:pt>
                <c:pt idx="37258">
                  <c:v>-151.715976331361</c:v>
                </c:pt>
                <c:pt idx="37259">
                  <c:v>-151.55325443787</c:v>
                </c:pt>
                <c:pt idx="37260">
                  <c:v>-151.224852071006</c:v>
                </c:pt>
                <c:pt idx="37261">
                  <c:v>-150.751479289941</c:v>
                </c:pt>
                <c:pt idx="37262">
                  <c:v>-150.168639053254</c:v>
                </c:pt>
                <c:pt idx="37263">
                  <c:v>-149.488165680473</c:v>
                </c:pt>
                <c:pt idx="37264">
                  <c:v>-148.739644970414</c:v>
                </c:pt>
                <c:pt idx="37265">
                  <c:v>-147.87573964497</c:v>
                </c:pt>
                <c:pt idx="37266">
                  <c:v>-146.931952662722</c:v>
                </c:pt>
                <c:pt idx="37267">
                  <c:v>-145.914201183432</c:v>
                </c:pt>
                <c:pt idx="37268">
                  <c:v>-144.840236686391</c:v>
                </c:pt>
                <c:pt idx="37269">
                  <c:v>-143.704142011834</c:v>
                </c:pt>
                <c:pt idx="37270">
                  <c:v>-142.491124260355</c:v>
                </c:pt>
                <c:pt idx="37271">
                  <c:v>-141.239644970414</c:v>
                </c:pt>
                <c:pt idx="37272">
                  <c:v>-139.896449704142</c:v>
                </c:pt>
                <c:pt idx="37273">
                  <c:v>-138.431952662722</c:v>
                </c:pt>
                <c:pt idx="37274">
                  <c:v>-136.85798816568</c:v>
                </c:pt>
                <c:pt idx="37275">
                  <c:v>-135.156804733728</c:v>
                </c:pt>
                <c:pt idx="37276">
                  <c:v>-133.322485207101</c:v>
                </c:pt>
                <c:pt idx="37277">
                  <c:v>-131.316568047337</c:v>
                </c:pt>
                <c:pt idx="37278">
                  <c:v>-129.201183431953</c:v>
                </c:pt>
                <c:pt idx="37279">
                  <c:v>-126.973372781065</c:v>
                </c:pt>
                <c:pt idx="37280">
                  <c:v>-124.64201183432</c:v>
                </c:pt>
                <c:pt idx="37281">
                  <c:v>-122.230769230769</c:v>
                </c:pt>
                <c:pt idx="37282">
                  <c:v>-119.754437869822</c:v>
                </c:pt>
                <c:pt idx="37283">
                  <c:v>-117.221893491124</c:v>
                </c:pt>
                <c:pt idx="37284">
                  <c:v>-114.627218934911</c:v>
                </c:pt>
                <c:pt idx="37285">
                  <c:v>-111.994082840237</c:v>
                </c:pt>
                <c:pt idx="37286">
                  <c:v>-109.325443786982</c:v>
                </c:pt>
                <c:pt idx="37287">
                  <c:v>-106.62426035503</c:v>
                </c:pt>
                <c:pt idx="37288">
                  <c:v>-103.878698224852</c:v>
                </c:pt>
                <c:pt idx="37289">
                  <c:v>-101.059171597633</c:v>
                </c:pt>
                <c:pt idx="37290">
                  <c:v>-98.1834319526627</c:v>
                </c:pt>
                <c:pt idx="37291">
                  <c:v>-95.2603550295858</c:v>
                </c:pt>
                <c:pt idx="37292">
                  <c:v>-92.3224852071006</c:v>
                </c:pt>
                <c:pt idx="37293">
                  <c:v>-89.3313609467456</c:v>
                </c:pt>
                <c:pt idx="37294">
                  <c:v>-86.2751479289941</c:v>
                </c:pt>
                <c:pt idx="37295">
                  <c:v>-83.1745562130178</c:v>
                </c:pt>
                <c:pt idx="37296">
                  <c:v>-80.0384615384615</c:v>
                </c:pt>
                <c:pt idx="37297">
                  <c:v>-76.8579881656805</c:v>
                </c:pt>
                <c:pt idx="37298">
                  <c:v>-73.7011834319527</c:v>
                </c:pt>
                <c:pt idx="37299">
                  <c:v>-70.5769230769231</c:v>
                </c:pt>
                <c:pt idx="37300">
                  <c:v>-67.4822485207101</c:v>
                </c:pt>
                <c:pt idx="37301">
                  <c:v>-64.4260355029586</c:v>
                </c:pt>
                <c:pt idx="37302">
                  <c:v>-61.491124260355</c:v>
                </c:pt>
                <c:pt idx="37303">
                  <c:v>-58.6952662721894</c:v>
                </c:pt>
                <c:pt idx="37304">
                  <c:v>-55.9704142011834</c:v>
                </c:pt>
                <c:pt idx="37305">
                  <c:v>-53.2603550295858</c:v>
                </c:pt>
                <c:pt idx="37306">
                  <c:v>-50.603550295858</c:v>
                </c:pt>
                <c:pt idx="37307">
                  <c:v>-48.0147928994083</c:v>
                </c:pt>
                <c:pt idx="37308">
                  <c:v>-45.4733727810651</c:v>
                </c:pt>
                <c:pt idx="37309">
                  <c:v>-43.0207100591716</c:v>
                </c:pt>
                <c:pt idx="37310">
                  <c:v>-40.6834319526627</c:v>
                </c:pt>
                <c:pt idx="37311">
                  <c:v>-38.4260355029586</c:v>
                </c:pt>
                <c:pt idx="37312">
                  <c:v>-36.2869822485207</c:v>
                </c:pt>
                <c:pt idx="37313">
                  <c:v>-34.2721893491124</c:v>
                </c:pt>
                <c:pt idx="37314">
                  <c:v>-32.4378698224852</c:v>
                </c:pt>
                <c:pt idx="37315">
                  <c:v>-30.7603550295858</c:v>
                </c:pt>
                <c:pt idx="37316">
                  <c:v>-29.2278106508876</c:v>
                </c:pt>
                <c:pt idx="37317">
                  <c:v>-27.9023668639053</c:v>
                </c:pt>
                <c:pt idx="37318">
                  <c:v>-26.7692307692308</c:v>
                </c:pt>
                <c:pt idx="37319">
                  <c:v>-25.8402366863905</c:v>
                </c:pt>
                <c:pt idx="37320">
                  <c:v>-25.1272189349112</c:v>
                </c:pt>
                <c:pt idx="37321">
                  <c:v>-24.6627218934911</c:v>
                </c:pt>
                <c:pt idx="37322">
                  <c:v>-24.387573964497</c:v>
                </c:pt>
                <c:pt idx="37323">
                  <c:v>-24.2958579881657</c:v>
                </c:pt>
                <c:pt idx="37324">
                  <c:v>-24.3905325443787</c:v>
                </c:pt>
                <c:pt idx="37325">
                  <c:v>-24.6420118343195</c:v>
                </c:pt>
                <c:pt idx="37326">
                  <c:v>-25.0236686390533</c:v>
                </c:pt>
                <c:pt idx="37327">
                  <c:v>-25.5207100591716</c:v>
                </c:pt>
                <c:pt idx="37328">
                  <c:v>-26.0798816568047</c:v>
                </c:pt>
                <c:pt idx="37329">
                  <c:v>-26.7218934911243</c:v>
                </c:pt>
                <c:pt idx="37330">
                  <c:v>-27.4437869822485</c:v>
                </c:pt>
                <c:pt idx="37331">
                  <c:v>-28.3047337278106</c:v>
                </c:pt>
                <c:pt idx="37332">
                  <c:v>-29.2781065088757</c:v>
                </c:pt>
                <c:pt idx="37333">
                  <c:v>-30.3372781065089</c:v>
                </c:pt>
                <c:pt idx="37334">
                  <c:v>-31.4378698224852</c:v>
                </c:pt>
                <c:pt idx="37335">
                  <c:v>-32.603550295858</c:v>
                </c:pt>
                <c:pt idx="37336">
                  <c:v>-33.8343195266272</c:v>
                </c:pt>
                <c:pt idx="37337">
                  <c:v>-35.1183431952663</c:v>
                </c:pt>
                <c:pt idx="37338">
                  <c:v>-36.4467455621302</c:v>
                </c:pt>
                <c:pt idx="37339">
                  <c:v>-37.801775147929</c:v>
                </c:pt>
                <c:pt idx="37340">
                  <c:v>-39.112426035503</c:v>
                </c:pt>
                <c:pt idx="37341">
                  <c:v>-40.405325443787</c:v>
                </c:pt>
                <c:pt idx="37342">
                  <c:v>-41.6479289940828</c:v>
                </c:pt>
                <c:pt idx="37343">
                  <c:v>-42.8224852071006</c:v>
                </c:pt>
                <c:pt idx="37344">
                  <c:v>-43.9467455621302</c:v>
                </c:pt>
                <c:pt idx="37345">
                  <c:v>-45.0325443786982</c:v>
                </c:pt>
                <c:pt idx="37346">
                  <c:v>-46.1153846153846</c:v>
                </c:pt>
                <c:pt idx="37347">
                  <c:v>-47.1538461538461</c:v>
                </c:pt>
                <c:pt idx="37348">
                  <c:v>-48.1656804733728</c:v>
                </c:pt>
                <c:pt idx="37349">
                  <c:v>-49.1538461538462</c:v>
                </c:pt>
                <c:pt idx="37350">
                  <c:v>-50.0798816568048</c:v>
                </c:pt>
                <c:pt idx="37351">
                  <c:v>-50.9940828402367</c:v>
                </c:pt>
                <c:pt idx="37352">
                  <c:v>-51.9319526627219</c:v>
                </c:pt>
                <c:pt idx="37353">
                  <c:v>-52.9082840236687</c:v>
                </c:pt>
                <c:pt idx="37354">
                  <c:v>-53.914201183432</c:v>
                </c:pt>
                <c:pt idx="37355">
                  <c:v>-54.9674556213018</c:v>
                </c:pt>
                <c:pt idx="37356">
                  <c:v>-56.0917159763314</c:v>
                </c:pt>
                <c:pt idx="37357">
                  <c:v>-57.2366863905326</c:v>
                </c:pt>
                <c:pt idx="37358">
                  <c:v>-58.4112426035504</c:v>
                </c:pt>
                <c:pt idx="37359">
                  <c:v>-59.612426035503</c:v>
                </c:pt>
                <c:pt idx="37360">
                  <c:v>-60.8846153846155</c:v>
                </c:pt>
                <c:pt idx="37361">
                  <c:v>-62.2130177514794</c:v>
                </c:pt>
                <c:pt idx="37362">
                  <c:v>-63.6035502958581</c:v>
                </c:pt>
                <c:pt idx="37363">
                  <c:v>-65.0798816568048</c:v>
                </c:pt>
                <c:pt idx="37364">
                  <c:v>-66.612426035503</c:v>
                </c:pt>
                <c:pt idx="37365">
                  <c:v>-68.2071005917161</c:v>
                </c:pt>
                <c:pt idx="37366">
                  <c:v>-69.8846153846155</c:v>
                </c:pt>
                <c:pt idx="37367">
                  <c:v>-71.630177514793</c:v>
                </c:pt>
                <c:pt idx="37368">
                  <c:v>-73.4644970414202</c:v>
                </c:pt>
                <c:pt idx="37369">
                  <c:v>-75.3639053254439</c:v>
                </c:pt>
                <c:pt idx="37370">
                  <c:v>-77.337278106509</c:v>
                </c:pt>
                <c:pt idx="37371">
                  <c:v>-79.3550295857989</c:v>
                </c:pt>
                <c:pt idx="37372">
                  <c:v>-81.3579881656806</c:v>
                </c:pt>
                <c:pt idx="37373">
                  <c:v>-83.3786982248522</c:v>
                </c:pt>
                <c:pt idx="37374">
                  <c:v>-85.4171597633137</c:v>
                </c:pt>
                <c:pt idx="37375">
                  <c:v>-87.4585798816569</c:v>
                </c:pt>
                <c:pt idx="37376">
                  <c:v>-89.5147928994084</c:v>
                </c:pt>
                <c:pt idx="37377">
                  <c:v>-91.5857988165681</c:v>
                </c:pt>
                <c:pt idx="37378">
                  <c:v>-93.6952662721894</c:v>
                </c:pt>
                <c:pt idx="37379">
                  <c:v>-95.8461538461539</c:v>
                </c:pt>
                <c:pt idx="37380">
                  <c:v>-98.0562130177515</c:v>
                </c:pt>
                <c:pt idx="37381">
                  <c:v>-100.248520710059</c:v>
                </c:pt>
                <c:pt idx="37382">
                  <c:v>-102.423076923077</c:v>
                </c:pt>
                <c:pt idx="37383">
                  <c:v>-104.594674556213</c:v>
                </c:pt>
                <c:pt idx="37384">
                  <c:v>-106.757396449704</c:v>
                </c:pt>
                <c:pt idx="37385">
                  <c:v>-108.955621301775</c:v>
                </c:pt>
                <c:pt idx="37386">
                  <c:v>-111.153846153846</c:v>
                </c:pt>
                <c:pt idx="37387">
                  <c:v>-113.355029585799</c:v>
                </c:pt>
                <c:pt idx="37388">
                  <c:v>-115.491124260355</c:v>
                </c:pt>
                <c:pt idx="37389">
                  <c:v>-117.559171597633</c:v>
                </c:pt>
                <c:pt idx="37390">
                  <c:v>-119.53550295858</c:v>
                </c:pt>
                <c:pt idx="37391">
                  <c:v>-121.366863905325</c:v>
                </c:pt>
                <c:pt idx="37392">
                  <c:v>-123.068047337278</c:v>
                </c:pt>
                <c:pt idx="37393">
                  <c:v>-124.653846153846</c:v>
                </c:pt>
                <c:pt idx="37394">
                  <c:v>-126.171597633136</c:v>
                </c:pt>
                <c:pt idx="37395">
                  <c:v>-127.597633136095</c:v>
                </c:pt>
                <c:pt idx="37396">
                  <c:v>-128.890532544379</c:v>
                </c:pt>
                <c:pt idx="37397">
                  <c:v>-130.068047337278</c:v>
                </c:pt>
                <c:pt idx="37398">
                  <c:v>-131.10650887574</c:v>
                </c:pt>
                <c:pt idx="37399">
                  <c:v>-131.988165680473</c:v>
                </c:pt>
                <c:pt idx="37400">
                  <c:v>-132.713017751479</c:v>
                </c:pt>
                <c:pt idx="37401">
                  <c:v>-133.307692307692</c:v>
                </c:pt>
                <c:pt idx="37402">
                  <c:v>-133.795857988166</c:v>
                </c:pt>
                <c:pt idx="37403">
                  <c:v>-134.180473372781</c:v>
                </c:pt>
                <c:pt idx="37404">
                  <c:v>-134.452662721894</c:v>
                </c:pt>
                <c:pt idx="37405">
                  <c:v>-134.573964497041</c:v>
                </c:pt>
                <c:pt idx="37406">
                  <c:v>-134.529585798817</c:v>
                </c:pt>
                <c:pt idx="37407">
                  <c:v>-134.334319526627</c:v>
                </c:pt>
                <c:pt idx="37408">
                  <c:v>-133.988165680473</c:v>
                </c:pt>
                <c:pt idx="37409">
                  <c:v>-133.520710059172</c:v>
                </c:pt>
                <c:pt idx="37410">
                  <c:v>-132.917159763314</c:v>
                </c:pt>
                <c:pt idx="37411">
                  <c:v>-132.165680473373</c:v>
                </c:pt>
                <c:pt idx="37412">
                  <c:v>-131.298816568047</c:v>
                </c:pt>
                <c:pt idx="37413">
                  <c:v>-130.304733727811</c:v>
                </c:pt>
                <c:pt idx="37414">
                  <c:v>-129.227810650888</c:v>
                </c:pt>
                <c:pt idx="37415">
                  <c:v>-128.032544378698</c:v>
                </c:pt>
                <c:pt idx="37416">
                  <c:v>-126.721893491124</c:v>
                </c:pt>
                <c:pt idx="37417">
                  <c:v>-125.352071005917</c:v>
                </c:pt>
                <c:pt idx="37418">
                  <c:v>-123.931952662722</c:v>
                </c:pt>
                <c:pt idx="37419">
                  <c:v>-122.461538461538</c:v>
                </c:pt>
                <c:pt idx="37420">
                  <c:v>-120.899408284024</c:v>
                </c:pt>
                <c:pt idx="37421">
                  <c:v>-119.269230769231</c:v>
                </c:pt>
                <c:pt idx="37422">
                  <c:v>-117.55325443787</c:v>
                </c:pt>
                <c:pt idx="37423">
                  <c:v>-115.772189349112</c:v>
                </c:pt>
                <c:pt idx="37424">
                  <c:v>-113.949704142012</c:v>
                </c:pt>
                <c:pt idx="37425">
                  <c:v>-112.094674556213</c:v>
                </c:pt>
                <c:pt idx="37426">
                  <c:v>-110.215976331361</c:v>
                </c:pt>
                <c:pt idx="37427">
                  <c:v>-108.322485207101</c:v>
                </c:pt>
                <c:pt idx="37428">
                  <c:v>-106.381656804734</c:v>
                </c:pt>
                <c:pt idx="37429">
                  <c:v>-104.37573964497</c:v>
                </c:pt>
                <c:pt idx="37430">
                  <c:v>-102.281065088757</c:v>
                </c:pt>
                <c:pt idx="37431">
                  <c:v>-100.112426035503</c:v>
                </c:pt>
                <c:pt idx="37432">
                  <c:v>-97.8875739644971</c:v>
                </c:pt>
                <c:pt idx="37433">
                  <c:v>-95.6360946745562</c:v>
                </c:pt>
                <c:pt idx="37434">
                  <c:v>-93.3727810650888</c:v>
                </c:pt>
                <c:pt idx="37435">
                  <c:v>-91.1094674556213</c:v>
                </c:pt>
                <c:pt idx="37436">
                  <c:v>-88.8224852071006</c:v>
                </c:pt>
                <c:pt idx="37437">
                  <c:v>-86.5177514792899</c:v>
                </c:pt>
                <c:pt idx="37438">
                  <c:v>-84.1804733727811</c:v>
                </c:pt>
                <c:pt idx="37439">
                  <c:v>-81.7988165680473</c:v>
                </c:pt>
                <c:pt idx="37440">
                  <c:v>-79.3579881656805</c:v>
                </c:pt>
                <c:pt idx="37441">
                  <c:v>-76.9082840236686</c:v>
                </c:pt>
                <c:pt idx="37442">
                  <c:v>-74.4970414201183</c:v>
                </c:pt>
                <c:pt idx="37443">
                  <c:v>-72.1183431952663</c:v>
                </c:pt>
                <c:pt idx="37444">
                  <c:v>-69.7573964497042</c:v>
                </c:pt>
                <c:pt idx="37445">
                  <c:v>-67.4201183431953</c:v>
                </c:pt>
                <c:pt idx="37446">
                  <c:v>-65.1272189349112</c:v>
                </c:pt>
                <c:pt idx="37447">
                  <c:v>-62.8639053254438</c:v>
                </c:pt>
                <c:pt idx="37448">
                  <c:v>-60.6360946745562</c:v>
                </c:pt>
                <c:pt idx="37449">
                  <c:v>-58.4644970414201</c:v>
                </c:pt>
                <c:pt idx="37450">
                  <c:v>-56.3639053254438</c:v>
                </c:pt>
                <c:pt idx="37451">
                  <c:v>-54.3224852071006</c:v>
                </c:pt>
                <c:pt idx="37452">
                  <c:v>-52.3313609467456</c:v>
                </c:pt>
                <c:pt idx="37453">
                  <c:v>-50.405325443787</c:v>
                </c:pt>
                <c:pt idx="37454">
                  <c:v>-48.5562130177515</c:v>
                </c:pt>
                <c:pt idx="37455">
                  <c:v>-46.7692307692308</c:v>
                </c:pt>
                <c:pt idx="37456">
                  <c:v>-45.0473372781065</c:v>
                </c:pt>
                <c:pt idx="37457">
                  <c:v>-43.4201183431953</c:v>
                </c:pt>
                <c:pt idx="37458">
                  <c:v>-41.8786982248521</c:v>
                </c:pt>
                <c:pt idx="37459">
                  <c:v>-40.3668639053254</c:v>
                </c:pt>
                <c:pt idx="37460">
                  <c:v>-38.887573964497</c:v>
                </c:pt>
                <c:pt idx="37461">
                  <c:v>-37.4467455621302</c:v>
                </c:pt>
                <c:pt idx="37462">
                  <c:v>-36.0680473372781</c:v>
                </c:pt>
                <c:pt idx="37463">
                  <c:v>-34.7455621301775</c:v>
                </c:pt>
                <c:pt idx="37464">
                  <c:v>-33.4940828402367</c:v>
                </c:pt>
                <c:pt idx="37465">
                  <c:v>-32.3579881656805</c:v>
                </c:pt>
                <c:pt idx="37466">
                  <c:v>-31.3313609467456</c:v>
                </c:pt>
                <c:pt idx="37467">
                  <c:v>-30.4082840236686</c:v>
                </c:pt>
                <c:pt idx="37468">
                  <c:v>-29.6005917159763</c:v>
                </c:pt>
                <c:pt idx="37469">
                  <c:v>-28.905325443787</c:v>
                </c:pt>
                <c:pt idx="37470">
                  <c:v>-28.3284023668639</c:v>
                </c:pt>
                <c:pt idx="37471">
                  <c:v>-27.8520710059172</c:v>
                </c:pt>
                <c:pt idx="37472">
                  <c:v>-27.508875739645</c:v>
                </c:pt>
                <c:pt idx="37473">
                  <c:v>-27.3165680473373</c:v>
                </c:pt>
                <c:pt idx="37474">
                  <c:v>-27.2899408284024</c:v>
                </c:pt>
                <c:pt idx="37475">
                  <c:v>-27.4082840236686</c:v>
                </c:pt>
                <c:pt idx="37476">
                  <c:v>-27.6627218934911</c:v>
                </c:pt>
                <c:pt idx="37477">
                  <c:v>-28.0680473372781</c:v>
                </c:pt>
                <c:pt idx="37478">
                  <c:v>-28.612426035503</c:v>
                </c:pt>
                <c:pt idx="37479">
                  <c:v>-29.2869822485207</c:v>
                </c:pt>
                <c:pt idx="37480">
                  <c:v>-30.0798816568047</c:v>
                </c:pt>
                <c:pt idx="37481">
                  <c:v>-30.9970414201183</c:v>
                </c:pt>
                <c:pt idx="37482">
                  <c:v>-32.0562130177515</c:v>
                </c:pt>
                <c:pt idx="37483">
                  <c:v>-33.2248520710059</c:v>
                </c:pt>
                <c:pt idx="37484">
                  <c:v>-34.5147928994083</c:v>
                </c:pt>
                <c:pt idx="37485">
                  <c:v>-35.9733727810651</c:v>
                </c:pt>
                <c:pt idx="37486">
                  <c:v>-37.5976331360947</c:v>
                </c:pt>
                <c:pt idx="37487">
                  <c:v>-39.3550295857988</c:v>
                </c:pt>
                <c:pt idx="37488">
                  <c:v>-41.2514792899408</c:v>
                </c:pt>
                <c:pt idx="37489">
                  <c:v>-43.2781065088757</c:v>
                </c:pt>
                <c:pt idx="37490">
                  <c:v>-45.396449704142</c:v>
                </c:pt>
                <c:pt idx="37491">
                  <c:v>-47.5887573964497</c:v>
                </c:pt>
                <c:pt idx="37492">
                  <c:v>-49.8639053254438</c:v>
                </c:pt>
                <c:pt idx="37493">
                  <c:v>-52.2337278106509</c:v>
                </c:pt>
                <c:pt idx="37494">
                  <c:v>-54.6656804733728</c:v>
                </c:pt>
                <c:pt idx="37495">
                  <c:v>-57.1686390532544</c:v>
                </c:pt>
                <c:pt idx="37496">
                  <c:v>-59.7573964497041</c:v>
                </c:pt>
                <c:pt idx="37497">
                  <c:v>-62.4408284023669</c:v>
                </c:pt>
                <c:pt idx="37498">
                  <c:v>-65.1568047337278</c:v>
                </c:pt>
                <c:pt idx="37499">
                  <c:v>-67.8698224852071</c:v>
                </c:pt>
                <c:pt idx="37500">
                  <c:v>-70.5828402366864</c:v>
                </c:pt>
                <c:pt idx="37501">
                  <c:v>-73.3076923076923</c:v>
                </c:pt>
                <c:pt idx="37502">
                  <c:v>-76.0443786982249</c:v>
                </c:pt>
                <c:pt idx="37503">
                  <c:v>-78.8136094674556</c:v>
                </c:pt>
                <c:pt idx="37504">
                  <c:v>-81.6213017751479</c:v>
                </c:pt>
                <c:pt idx="37505">
                  <c:v>-84.4378698224852</c:v>
                </c:pt>
                <c:pt idx="37506">
                  <c:v>-87.2573964497041</c:v>
                </c:pt>
                <c:pt idx="37507">
                  <c:v>-90.0798816568047</c:v>
                </c:pt>
                <c:pt idx="37508">
                  <c:v>-92.8846153846154</c:v>
                </c:pt>
                <c:pt idx="37509">
                  <c:v>-95.6863905325444</c:v>
                </c:pt>
                <c:pt idx="37510">
                  <c:v>-98.4704142011834</c:v>
                </c:pt>
                <c:pt idx="37511">
                  <c:v>-101.254437869822</c:v>
                </c:pt>
                <c:pt idx="37512">
                  <c:v>-104.020710059172</c:v>
                </c:pt>
                <c:pt idx="37513">
                  <c:v>-106.792899408284</c:v>
                </c:pt>
                <c:pt idx="37514">
                  <c:v>-109.547337278107</c:v>
                </c:pt>
                <c:pt idx="37515">
                  <c:v>-112.292899408284</c:v>
                </c:pt>
                <c:pt idx="37516">
                  <c:v>-115.050295857988</c:v>
                </c:pt>
                <c:pt idx="37517">
                  <c:v>-117.834319526627</c:v>
                </c:pt>
                <c:pt idx="37518">
                  <c:v>-120.639053254438</c:v>
                </c:pt>
                <c:pt idx="37519">
                  <c:v>-123.455621301775</c:v>
                </c:pt>
                <c:pt idx="37520">
                  <c:v>-126.269230769231</c:v>
                </c:pt>
                <c:pt idx="37521">
                  <c:v>-129.059171597633</c:v>
                </c:pt>
                <c:pt idx="37522">
                  <c:v>-131.810650887574</c:v>
                </c:pt>
                <c:pt idx="37523">
                  <c:v>-134.485207100592</c:v>
                </c:pt>
                <c:pt idx="37524">
                  <c:v>-137.112426035503</c:v>
                </c:pt>
                <c:pt idx="37525">
                  <c:v>-139.724852071006</c:v>
                </c:pt>
                <c:pt idx="37526">
                  <c:v>-142.292899408284</c:v>
                </c:pt>
                <c:pt idx="37527">
                  <c:v>-144.795857988166</c:v>
                </c:pt>
                <c:pt idx="37528">
                  <c:v>-147.224852071006</c:v>
                </c:pt>
                <c:pt idx="37529">
                  <c:v>-149.55325443787</c:v>
                </c:pt>
                <c:pt idx="37530">
                  <c:v>-151.775147928994</c:v>
                </c:pt>
                <c:pt idx="37531">
                  <c:v>-153.917159763314</c:v>
                </c:pt>
                <c:pt idx="37532">
                  <c:v>-155.976331360947</c:v>
                </c:pt>
                <c:pt idx="37533">
                  <c:v>-157.976331360947</c:v>
                </c:pt>
                <c:pt idx="37534">
                  <c:v>-159.905325443787</c:v>
                </c:pt>
                <c:pt idx="37535">
                  <c:v>-161.751479289941</c:v>
                </c:pt>
                <c:pt idx="37536">
                  <c:v>-163.53550295858</c:v>
                </c:pt>
                <c:pt idx="37537">
                  <c:v>-165.207100591716</c:v>
                </c:pt>
                <c:pt idx="37538">
                  <c:v>-166.763313609467</c:v>
                </c:pt>
                <c:pt idx="37539">
                  <c:v>-168.201183431953</c:v>
                </c:pt>
                <c:pt idx="37540">
                  <c:v>-169.541420118343</c:v>
                </c:pt>
                <c:pt idx="37541">
                  <c:v>-170.786982248521</c:v>
                </c:pt>
                <c:pt idx="37542">
                  <c:v>-171.961538461539</c:v>
                </c:pt>
                <c:pt idx="37543">
                  <c:v>-172.973372781065</c:v>
                </c:pt>
                <c:pt idx="37544">
                  <c:v>-173.834319526627</c:v>
                </c:pt>
                <c:pt idx="37545">
                  <c:v>-174.538461538462</c:v>
                </c:pt>
                <c:pt idx="37546">
                  <c:v>-175.094674556213</c:v>
                </c:pt>
                <c:pt idx="37547">
                  <c:v>-175.541420118343</c:v>
                </c:pt>
                <c:pt idx="37548">
                  <c:v>-175.872781065089</c:v>
                </c:pt>
                <c:pt idx="37549">
                  <c:v>-176.109467455621</c:v>
                </c:pt>
                <c:pt idx="37550">
                  <c:v>-176.227810650888</c:v>
                </c:pt>
                <c:pt idx="37551">
                  <c:v>-176.251479289941</c:v>
                </c:pt>
                <c:pt idx="37552">
                  <c:v>-176.192307692308</c:v>
                </c:pt>
                <c:pt idx="37553">
                  <c:v>-176.038461538462</c:v>
                </c:pt>
                <c:pt idx="37554">
                  <c:v>-175.769230769231</c:v>
                </c:pt>
                <c:pt idx="37555">
                  <c:v>-175.366863905325</c:v>
                </c:pt>
                <c:pt idx="37556">
                  <c:v>-174.890532544379</c:v>
                </c:pt>
                <c:pt idx="37557">
                  <c:v>-174.331360946746</c:v>
                </c:pt>
                <c:pt idx="37558">
                  <c:v>-173.677514792899</c:v>
                </c:pt>
                <c:pt idx="37559">
                  <c:v>-172.917159763314</c:v>
                </c:pt>
                <c:pt idx="37560">
                  <c:v>-172.026627218935</c:v>
                </c:pt>
                <c:pt idx="37561">
                  <c:v>-171</c:v>
                </c:pt>
                <c:pt idx="37562">
                  <c:v>-169.846153846154</c:v>
                </c:pt>
                <c:pt idx="37563">
                  <c:v>-168.609467455621</c:v>
                </c:pt>
                <c:pt idx="37564">
                  <c:v>-167.266272189349</c:v>
                </c:pt>
                <c:pt idx="37565">
                  <c:v>-165.786982248521</c:v>
                </c:pt>
                <c:pt idx="37566">
                  <c:v>-164.195266272189</c:v>
                </c:pt>
                <c:pt idx="37567">
                  <c:v>-162.5</c:v>
                </c:pt>
                <c:pt idx="37568">
                  <c:v>-160.647928994083</c:v>
                </c:pt>
                <c:pt idx="37569">
                  <c:v>-158.707100591716</c:v>
                </c:pt>
                <c:pt idx="37570">
                  <c:v>-156.653846153846</c:v>
                </c:pt>
                <c:pt idx="37571">
                  <c:v>-154.505917159763</c:v>
                </c:pt>
                <c:pt idx="37572">
                  <c:v>-152.248520710059</c:v>
                </c:pt>
                <c:pt idx="37573">
                  <c:v>-149.85798816568</c:v>
                </c:pt>
                <c:pt idx="37574">
                  <c:v>-147.343195266272</c:v>
                </c:pt>
                <c:pt idx="37575">
                  <c:v>-144.710059171598</c:v>
                </c:pt>
                <c:pt idx="37576">
                  <c:v>-141.958579881657</c:v>
                </c:pt>
                <c:pt idx="37577">
                  <c:v>-139.079881656805</c:v>
                </c:pt>
                <c:pt idx="37578">
                  <c:v>-136.118343195266</c:v>
                </c:pt>
                <c:pt idx="37579">
                  <c:v>-133.056213017751</c:v>
                </c:pt>
                <c:pt idx="37580">
                  <c:v>-129.920118343195</c:v>
                </c:pt>
                <c:pt idx="37581">
                  <c:v>-126.778106508876</c:v>
                </c:pt>
                <c:pt idx="37582">
                  <c:v>-123.573964497041</c:v>
                </c:pt>
                <c:pt idx="37583">
                  <c:v>-120.310650887574</c:v>
                </c:pt>
                <c:pt idx="37584">
                  <c:v>-117.020710059172</c:v>
                </c:pt>
                <c:pt idx="37585">
                  <c:v>-113.710059171598</c:v>
                </c:pt>
                <c:pt idx="37586">
                  <c:v>-110.431952662722</c:v>
                </c:pt>
                <c:pt idx="37587">
                  <c:v>-107.195266272189</c:v>
                </c:pt>
                <c:pt idx="37588">
                  <c:v>-104</c:v>
                </c:pt>
                <c:pt idx="37589">
                  <c:v>-100.831360946746</c:v>
                </c:pt>
                <c:pt idx="37590">
                  <c:v>-97.7189349112426</c:v>
                </c:pt>
                <c:pt idx="37591">
                  <c:v>-94.6715976331361</c:v>
                </c:pt>
                <c:pt idx="37592">
                  <c:v>-91.6508875739645</c:v>
                </c:pt>
                <c:pt idx="37593">
                  <c:v>-88.6745562130178</c:v>
                </c:pt>
                <c:pt idx="37594">
                  <c:v>-85.7692307692308</c:v>
                </c:pt>
                <c:pt idx="37595">
                  <c:v>-82.9230769230769</c:v>
                </c:pt>
                <c:pt idx="37596">
                  <c:v>-80.1656804733728</c:v>
                </c:pt>
                <c:pt idx="37597">
                  <c:v>-77.4526627218935</c:v>
                </c:pt>
                <c:pt idx="37598">
                  <c:v>-74.8165680473373</c:v>
                </c:pt>
                <c:pt idx="37599">
                  <c:v>-72.2869822485207</c:v>
                </c:pt>
                <c:pt idx="37600">
                  <c:v>-69.8402366863905</c:v>
                </c:pt>
                <c:pt idx="37601">
                  <c:v>-67.4970414201183</c:v>
                </c:pt>
                <c:pt idx="37602">
                  <c:v>-65.2692307692308</c:v>
                </c:pt>
                <c:pt idx="37603">
                  <c:v>-63.1390532544379</c:v>
                </c:pt>
                <c:pt idx="37604">
                  <c:v>-61.0887573964497</c:v>
                </c:pt>
                <c:pt idx="37605">
                  <c:v>-59.1775147928994</c:v>
                </c:pt>
                <c:pt idx="37606">
                  <c:v>-57.3757396449704</c:v>
                </c:pt>
                <c:pt idx="37607">
                  <c:v>-55.6420118343195</c:v>
                </c:pt>
                <c:pt idx="37608">
                  <c:v>-54.0236686390533</c:v>
                </c:pt>
                <c:pt idx="37609">
                  <c:v>-52.5177514792899</c:v>
                </c:pt>
                <c:pt idx="37610">
                  <c:v>-51.1449704142012</c:v>
                </c:pt>
                <c:pt idx="37611">
                  <c:v>-49.8934911242603</c:v>
                </c:pt>
                <c:pt idx="37612">
                  <c:v>-48.7396449704142</c:v>
                </c:pt>
                <c:pt idx="37613">
                  <c:v>-47.7366863905325</c:v>
                </c:pt>
                <c:pt idx="37614">
                  <c:v>-46.8431952662722</c:v>
                </c:pt>
                <c:pt idx="37615">
                  <c:v>-46.0917159763314</c:v>
                </c:pt>
                <c:pt idx="37616">
                  <c:v>-45.4852071005917</c:v>
                </c:pt>
                <c:pt idx="37617">
                  <c:v>-45.0384615384615</c:v>
                </c:pt>
                <c:pt idx="37618">
                  <c:v>-44.7485207100592</c:v>
                </c:pt>
                <c:pt idx="37619">
                  <c:v>-44.6094674556213</c:v>
                </c:pt>
                <c:pt idx="37620">
                  <c:v>-44.6183431952663</c:v>
                </c:pt>
                <c:pt idx="37621">
                  <c:v>-44.7988165680473</c:v>
                </c:pt>
                <c:pt idx="37622">
                  <c:v>-45.103550295858</c:v>
                </c:pt>
                <c:pt idx="37623">
                  <c:v>-45.5562130177515</c:v>
                </c:pt>
                <c:pt idx="37624">
                  <c:v>-46.1568047337278</c:v>
                </c:pt>
                <c:pt idx="37625">
                  <c:v>-46.887573964497</c:v>
                </c:pt>
                <c:pt idx="37626">
                  <c:v>-47.7366863905325</c:v>
                </c:pt>
                <c:pt idx="37627">
                  <c:v>-48.6804733727811</c:v>
                </c:pt>
                <c:pt idx="37628">
                  <c:v>-49.7130177514793</c:v>
                </c:pt>
                <c:pt idx="37629">
                  <c:v>-50.8491124260355</c:v>
                </c:pt>
                <c:pt idx="37630">
                  <c:v>-52.0591715976331</c:v>
                </c:pt>
                <c:pt idx="37631">
                  <c:v>-53.301775147929</c:v>
                </c:pt>
                <c:pt idx="37632">
                  <c:v>-54.6449704142012</c:v>
                </c:pt>
                <c:pt idx="37633">
                  <c:v>-56.0769230769231</c:v>
                </c:pt>
                <c:pt idx="37634">
                  <c:v>-57.5532544378698</c:v>
                </c:pt>
                <c:pt idx="37635">
                  <c:v>-59.094674556213</c:v>
                </c:pt>
                <c:pt idx="37636">
                  <c:v>-60.6952662721894</c:v>
                </c:pt>
                <c:pt idx="37637">
                  <c:v>-62.3254437869823</c:v>
                </c:pt>
                <c:pt idx="37638">
                  <c:v>-63.991124260355</c:v>
                </c:pt>
                <c:pt idx="37639">
                  <c:v>-65.6449704142012</c:v>
                </c:pt>
                <c:pt idx="37640">
                  <c:v>-67.3284023668639</c:v>
                </c:pt>
                <c:pt idx="37641">
                  <c:v>-68.991124260355</c:v>
                </c:pt>
                <c:pt idx="37642">
                  <c:v>-70.6213017751479</c:v>
                </c:pt>
                <c:pt idx="37643">
                  <c:v>-72.2218934911243</c:v>
                </c:pt>
                <c:pt idx="37644">
                  <c:v>-73.8727810650888</c:v>
                </c:pt>
                <c:pt idx="37645">
                  <c:v>-75.508875739645</c:v>
                </c:pt>
                <c:pt idx="37646">
                  <c:v>-77.1449704142012</c:v>
                </c:pt>
                <c:pt idx="37647">
                  <c:v>-78.7337278106509</c:v>
                </c:pt>
                <c:pt idx="37648">
                  <c:v>-80.3727810650888</c:v>
                </c:pt>
                <c:pt idx="37649">
                  <c:v>-82.0059171597633</c:v>
                </c:pt>
                <c:pt idx="37650">
                  <c:v>-83.6331360946746</c:v>
                </c:pt>
                <c:pt idx="37651">
                  <c:v>-85.2485207100592</c:v>
                </c:pt>
                <c:pt idx="37652">
                  <c:v>-86.9201183431953</c:v>
                </c:pt>
                <c:pt idx="37653">
                  <c:v>-88.6449704142012</c:v>
                </c:pt>
                <c:pt idx="37654">
                  <c:v>-90.4349112426035</c:v>
                </c:pt>
                <c:pt idx="37655">
                  <c:v>-92.2485207100592</c:v>
                </c:pt>
                <c:pt idx="37656">
                  <c:v>-94.1390532544379</c:v>
                </c:pt>
                <c:pt idx="37657">
                  <c:v>-96.0887573964497</c:v>
                </c:pt>
                <c:pt idx="37658">
                  <c:v>-98.0414201183432</c:v>
                </c:pt>
                <c:pt idx="37659">
                  <c:v>-99.9970414201183</c:v>
                </c:pt>
                <c:pt idx="37660">
                  <c:v>-101.997041420118</c:v>
                </c:pt>
                <c:pt idx="37661">
                  <c:v>-103.955621301775</c:v>
                </c:pt>
                <c:pt idx="37662">
                  <c:v>-105.869822485207</c:v>
                </c:pt>
                <c:pt idx="37663">
                  <c:v>-107.798816568047</c:v>
                </c:pt>
                <c:pt idx="37664">
                  <c:v>-109.742603550296</c:v>
                </c:pt>
                <c:pt idx="37665">
                  <c:v>-111.680473372781</c:v>
                </c:pt>
                <c:pt idx="37666">
                  <c:v>-113.609467455621</c:v>
                </c:pt>
                <c:pt idx="37667">
                  <c:v>-115.520710059172</c:v>
                </c:pt>
                <c:pt idx="37668">
                  <c:v>-117.461538461539</c:v>
                </c:pt>
                <c:pt idx="37669">
                  <c:v>-119.405325443787</c:v>
                </c:pt>
                <c:pt idx="37670">
                  <c:v>-121.278106508876</c:v>
                </c:pt>
                <c:pt idx="37671">
                  <c:v>-123.121301775148</c:v>
                </c:pt>
                <c:pt idx="37672">
                  <c:v>-124.931952662722</c:v>
                </c:pt>
                <c:pt idx="37673">
                  <c:v>-126.730769230769</c:v>
                </c:pt>
                <c:pt idx="37674">
                  <c:v>-128.461538461539</c:v>
                </c:pt>
                <c:pt idx="37675">
                  <c:v>-130.186390532544</c:v>
                </c:pt>
                <c:pt idx="37676">
                  <c:v>-131.887573964497</c:v>
                </c:pt>
                <c:pt idx="37677">
                  <c:v>-133.532544378698</c:v>
                </c:pt>
                <c:pt idx="37678">
                  <c:v>-135.076923076923</c:v>
                </c:pt>
                <c:pt idx="37679">
                  <c:v>-136.505917159763</c:v>
                </c:pt>
                <c:pt idx="37680">
                  <c:v>-137.860946745562</c:v>
                </c:pt>
                <c:pt idx="37681">
                  <c:v>-139.156804733728</c:v>
                </c:pt>
                <c:pt idx="37682">
                  <c:v>-140.340236686391</c:v>
                </c:pt>
                <c:pt idx="37683">
                  <c:v>-141.443786982249</c:v>
                </c:pt>
                <c:pt idx="37684">
                  <c:v>-142.497041420118</c:v>
                </c:pt>
                <c:pt idx="37685">
                  <c:v>-143.5</c:v>
                </c:pt>
                <c:pt idx="37686">
                  <c:v>-144.396449704142</c:v>
                </c:pt>
                <c:pt idx="37687">
                  <c:v>-145.260355029586</c:v>
                </c:pt>
                <c:pt idx="37688">
                  <c:v>-146.082840236686</c:v>
                </c:pt>
                <c:pt idx="37689">
                  <c:v>-146.804733727811</c:v>
                </c:pt>
                <c:pt idx="37690">
                  <c:v>-147.423076923077</c:v>
                </c:pt>
                <c:pt idx="37691">
                  <c:v>-147.943786982249</c:v>
                </c:pt>
                <c:pt idx="37692">
                  <c:v>-148.372781065089</c:v>
                </c:pt>
                <c:pt idx="37693">
                  <c:v>-148.692307692308</c:v>
                </c:pt>
                <c:pt idx="37694">
                  <c:v>-148.866863905325</c:v>
                </c:pt>
                <c:pt idx="37695">
                  <c:v>-148.908284023669</c:v>
                </c:pt>
                <c:pt idx="37696">
                  <c:v>-148.816568047337</c:v>
                </c:pt>
                <c:pt idx="37697">
                  <c:v>-148.573964497041</c:v>
                </c:pt>
                <c:pt idx="37698">
                  <c:v>-148.177514792899</c:v>
                </c:pt>
                <c:pt idx="37699">
                  <c:v>-147.64201183432</c:v>
                </c:pt>
                <c:pt idx="37700">
                  <c:v>-146.96449704142</c:v>
                </c:pt>
                <c:pt idx="37701">
                  <c:v>-146.136094674556</c:v>
                </c:pt>
                <c:pt idx="37702">
                  <c:v>-145.189349112426</c:v>
                </c:pt>
                <c:pt idx="37703">
                  <c:v>-144.127218934911</c:v>
                </c:pt>
                <c:pt idx="37704">
                  <c:v>-142.973372781065</c:v>
                </c:pt>
                <c:pt idx="37705">
                  <c:v>-141.733727810651</c:v>
                </c:pt>
                <c:pt idx="37706">
                  <c:v>-140.384615384615</c:v>
                </c:pt>
                <c:pt idx="37707">
                  <c:v>-138.914201183432</c:v>
                </c:pt>
                <c:pt idx="37708">
                  <c:v>-137.346153846154</c:v>
                </c:pt>
                <c:pt idx="37709">
                  <c:v>-135.707100591716</c:v>
                </c:pt>
                <c:pt idx="37710">
                  <c:v>-133.997041420118</c:v>
                </c:pt>
                <c:pt idx="37711">
                  <c:v>-132.195266272189</c:v>
                </c:pt>
                <c:pt idx="37712">
                  <c:v>-130.322485207101</c:v>
                </c:pt>
                <c:pt idx="37713">
                  <c:v>-128.378698224852</c:v>
                </c:pt>
                <c:pt idx="37714">
                  <c:v>-126.340236686391</c:v>
                </c:pt>
                <c:pt idx="37715">
                  <c:v>-124.227810650888</c:v>
                </c:pt>
                <c:pt idx="37716">
                  <c:v>-122.068047337278</c:v>
                </c:pt>
                <c:pt idx="37717">
                  <c:v>-119.855029585799</c:v>
                </c:pt>
                <c:pt idx="37718">
                  <c:v>-117.57100591716</c:v>
                </c:pt>
                <c:pt idx="37719">
                  <c:v>-115.254437869822</c:v>
                </c:pt>
                <c:pt idx="37720">
                  <c:v>-112.905325443787</c:v>
                </c:pt>
                <c:pt idx="37721">
                  <c:v>-110.541420118343</c:v>
                </c:pt>
                <c:pt idx="37722">
                  <c:v>-108.14201183432</c:v>
                </c:pt>
                <c:pt idx="37723">
                  <c:v>-105.727810650888</c:v>
                </c:pt>
                <c:pt idx="37724">
                  <c:v>-103.310650887574</c:v>
                </c:pt>
                <c:pt idx="37725">
                  <c:v>-100.91124260355</c:v>
                </c:pt>
                <c:pt idx="37726">
                  <c:v>-98.4940828402367</c:v>
                </c:pt>
                <c:pt idx="37727">
                  <c:v>-96.0857988165681</c:v>
                </c:pt>
                <c:pt idx="37728">
                  <c:v>-93.6686390532544</c:v>
                </c:pt>
                <c:pt idx="37729">
                  <c:v>-91.2899408284024</c:v>
                </c:pt>
                <c:pt idx="37730">
                  <c:v>-88.9112426035503</c:v>
                </c:pt>
                <c:pt idx="37731">
                  <c:v>-86.5443786982248</c:v>
                </c:pt>
                <c:pt idx="37732">
                  <c:v>-84.1775147928994</c:v>
                </c:pt>
                <c:pt idx="37733">
                  <c:v>-81.8668639053255</c:v>
                </c:pt>
                <c:pt idx="37734">
                  <c:v>-79.5769230769231</c:v>
                </c:pt>
                <c:pt idx="37735">
                  <c:v>-77.2899408284024</c:v>
                </c:pt>
                <c:pt idx="37736">
                  <c:v>-75</c:v>
                </c:pt>
                <c:pt idx="37737">
                  <c:v>-72.7396449704142</c:v>
                </c:pt>
                <c:pt idx="37738">
                  <c:v>-70.4940828402367</c:v>
                </c:pt>
                <c:pt idx="37739">
                  <c:v>-68.2692307692308</c:v>
                </c:pt>
                <c:pt idx="37740">
                  <c:v>-66.0739644970414</c:v>
                </c:pt>
                <c:pt idx="37741">
                  <c:v>-63.9112426035503</c:v>
                </c:pt>
                <c:pt idx="37742">
                  <c:v>-61.7603550295858</c:v>
                </c:pt>
                <c:pt idx="37743">
                  <c:v>-59.6656804733728</c:v>
                </c:pt>
                <c:pt idx="37744">
                  <c:v>-57.6183431952663</c:v>
                </c:pt>
                <c:pt idx="37745">
                  <c:v>-55.612426035503</c:v>
                </c:pt>
                <c:pt idx="37746">
                  <c:v>-53.6390532544379</c:v>
                </c:pt>
                <c:pt idx="37747">
                  <c:v>-51.6923076923077</c:v>
                </c:pt>
                <c:pt idx="37748">
                  <c:v>-49.7958579881657</c:v>
                </c:pt>
                <c:pt idx="37749">
                  <c:v>-47.9378698224852</c:v>
                </c:pt>
                <c:pt idx="37750">
                  <c:v>-46.1065088757396</c:v>
                </c:pt>
                <c:pt idx="37751">
                  <c:v>-44.2810650887574</c:v>
                </c:pt>
                <c:pt idx="37752">
                  <c:v>-42.5147928994083</c:v>
                </c:pt>
                <c:pt idx="37753">
                  <c:v>-40.792899408284</c:v>
                </c:pt>
                <c:pt idx="37754">
                  <c:v>-39.0887573964497</c:v>
                </c:pt>
                <c:pt idx="37755">
                  <c:v>-37.3846153846154</c:v>
                </c:pt>
                <c:pt idx="37756">
                  <c:v>-35.7337278106509</c:v>
                </c:pt>
                <c:pt idx="37757">
                  <c:v>-34.1715976331361</c:v>
                </c:pt>
                <c:pt idx="37758">
                  <c:v>-32.6834319526627</c:v>
                </c:pt>
                <c:pt idx="37759">
                  <c:v>-31.2396449704142</c:v>
                </c:pt>
                <c:pt idx="37760">
                  <c:v>-29.887573964497</c:v>
                </c:pt>
                <c:pt idx="37761">
                  <c:v>-28.6272189349112</c:v>
                </c:pt>
                <c:pt idx="37762">
                  <c:v>-27.4585798816568</c:v>
                </c:pt>
                <c:pt idx="37763">
                  <c:v>-26.3846153846154</c:v>
                </c:pt>
                <c:pt idx="37764">
                  <c:v>-25.4378698224852</c:v>
                </c:pt>
                <c:pt idx="37765">
                  <c:v>-24.5857988165681</c:v>
                </c:pt>
                <c:pt idx="37766">
                  <c:v>-23.8254437869822</c:v>
                </c:pt>
                <c:pt idx="37767">
                  <c:v>-23.2041420118343</c:v>
                </c:pt>
                <c:pt idx="37768">
                  <c:v>-22.707100591716</c:v>
                </c:pt>
                <c:pt idx="37769">
                  <c:v>-22.2899408284024</c:v>
                </c:pt>
                <c:pt idx="37770">
                  <c:v>-21.9526627218935</c:v>
                </c:pt>
                <c:pt idx="37771">
                  <c:v>-21.7307692307692</c:v>
                </c:pt>
                <c:pt idx="37772">
                  <c:v>-21.6331360946746</c:v>
                </c:pt>
                <c:pt idx="37773">
                  <c:v>-21.6863905325444</c:v>
                </c:pt>
                <c:pt idx="37774">
                  <c:v>-21.887573964497</c:v>
                </c:pt>
                <c:pt idx="37775">
                  <c:v>-22.2455621301775</c:v>
                </c:pt>
                <c:pt idx="37776">
                  <c:v>-22.7662721893491</c:v>
                </c:pt>
                <c:pt idx="37777">
                  <c:v>-23.4556213017752</c:v>
                </c:pt>
                <c:pt idx="37778">
                  <c:v>-24.2988165680473</c:v>
                </c:pt>
                <c:pt idx="37779">
                  <c:v>-25.2781065088757</c:v>
                </c:pt>
                <c:pt idx="37780">
                  <c:v>-26.3994082840237</c:v>
                </c:pt>
                <c:pt idx="37781">
                  <c:v>-27.6627218934911</c:v>
                </c:pt>
                <c:pt idx="37782">
                  <c:v>-29.0502958579882</c:v>
                </c:pt>
                <c:pt idx="37783">
                  <c:v>-30.5236686390533</c:v>
                </c:pt>
                <c:pt idx="37784">
                  <c:v>-32.0798816568047</c:v>
                </c:pt>
                <c:pt idx="37785">
                  <c:v>-33.7455621301775</c:v>
                </c:pt>
                <c:pt idx="37786">
                  <c:v>-35.4585798816568</c:v>
                </c:pt>
                <c:pt idx="37787">
                  <c:v>-37.2307692307692</c:v>
                </c:pt>
                <c:pt idx="37788">
                  <c:v>-39.0828402366864</c:v>
                </c:pt>
                <c:pt idx="37789">
                  <c:v>-41.0207100591716</c:v>
                </c:pt>
                <c:pt idx="37790">
                  <c:v>-43.0118343195266</c:v>
                </c:pt>
                <c:pt idx="37791">
                  <c:v>-45.0532544378698</c:v>
                </c:pt>
                <c:pt idx="37792">
                  <c:v>-47.1656804733728</c:v>
                </c:pt>
                <c:pt idx="37793">
                  <c:v>-49.3165680473373</c:v>
                </c:pt>
                <c:pt idx="37794">
                  <c:v>-51.5502958579882</c:v>
                </c:pt>
                <c:pt idx="37795">
                  <c:v>-53.8727810650888</c:v>
                </c:pt>
                <c:pt idx="37796">
                  <c:v>-56.3195266272189</c:v>
                </c:pt>
                <c:pt idx="37797">
                  <c:v>-58.8698224852071</c:v>
                </c:pt>
                <c:pt idx="37798">
                  <c:v>-61.5029585798817</c:v>
                </c:pt>
                <c:pt idx="37799">
                  <c:v>-64.1775147928994</c:v>
                </c:pt>
                <c:pt idx="37800">
                  <c:v>-66.9112426035503</c:v>
                </c:pt>
                <c:pt idx="37801">
                  <c:v>-69.6686390532544</c:v>
                </c:pt>
                <c:pt idx="37802">
                  <c:v>-72.4556213017751</c:v>
                </c:pt>
                <c:pt idx="37803">
                  <c:v>-75.2514792899408</c:v>
                </c:pt>
                <c:pt idx="37804">
                  <c:v>-78.085798816568</c:v>
                </c:pt>
                <c:pt idx="37805">
                  <c:v>-80.9792899408284</c:v>
                </c:pt>
                <c:pt idx="37806">
                  <c:v>-83.9408284023669</c:v>
                </c:pt>
                <c:pt idx="37807">
                  <c:v>-86.9112426035503</c:v>
                </c:pt>
                <c:pt idx="37808">
                  <c:v>-89.8786982248521</c:v>
                </c:pt>
                <c:pt idx="37809">
                  <c:v>-92.8076923076923</c:v>
                </c:pt>
                <c:pt idx="37810">
                  <c:v>-95.7307692307692</c:v>
                </c:pt>
                <c:pt idx="37811">
                  <c:v>-98.6153846153846</c:v>
                </c:pt>
                <c:pt idx="37812">
                  <c:v>-101.520710059172</c:v>
                </c:pt>
                <c:pt idx="37813">
                  <c:v>-104.426035502959</c:v>
                </c:pt>
                <c:pt idx="37814">
                  <c:v>-107.343195266272</c:v>
                </c:pt>
                <c:pt idx="37815">
                  <c:v>-110.227810650888</c:v>
                </c:pt>
                <c:pt idx="37816">
                  <c:v>-113.08875739645</c:v>
                </c:pt>
                <c:pt idx="37817">
                  <c:v>-115.923076923077</c:v>
                </c:pt>
                <c:pt idx="37818">
                  <c:v>-118.695266272189</c:v>
                </c:pt>
                <c:pt idx="37819">
                  <c:v>-121.42899408284</c:v>
                </c:pt>
                <c:pt idx="37820">
                  <c:v>-124.08875739645</c:v>
                </c:pt>
                <c:pt idx="37821">
                  <c:v>-126.680473372781</c:v>
                </c:pt>
                <c:pt idx="37822">
                  <c:v>-129.201183431953</c:v>
                </c:pt>
                <c:pt idx="37823">
                  <c:v>-131.579881656805</c:v>
                </c:pt>
                <c:pt idx="37824">
                  <c:v>-133.840236686391</c:v>
                </c:pt>
                <c:pt idx="37825">
                  <c:v>-135.991124260355</c:v>
                </c:pt>
                <c:pt idx="37826">
                  <c:v>-138.011834319527</c:v>
                </c:pt>
                <c:pt idx="37827">
                  <c:v>-139.917159763314</c:v>
                </c:pt>
                <c:pt idx="37828">
                  <c:v>-141.686390532544</c:v>
                </c:pt>
                <c:pt idx="37829">
                  <c:v>-143.360946745562</c:v>
                </c:pt>
                <c:pt idx="37830">
                  <c:v>-144.902366863905</c:v>
                </c:pt>
                <c:pt idx="37831">
                  <c:v>-146.328402366864</c:v>
                </c:pt>
                <c:pt idx="37832">
                  <c:v>-147.576923076923</c:v>
                </c:pt>
                <c:pt idx="37833">
                  <c:v>-148.718934911243</c:v>
                </c:pt>
                <c:pt idx="37834">
                  <c:v>-149.760355029586</c:v>
                </c:pt>
                <c:pt idx="37835">
                  <c:v>-150.727810650888</c:v>
                </c:pt>
                <c:pt idx="37836">
                  <c:v>-151.62426035503</c:v>
                </c:pt>
                <c:pt idx="37837">
                  <c:v>-152.434911242604</c:v>
                </c:pt>
                <c:pt idx="37838">
                  <c:v>-153.130177514793</c:v>
                </c:pt>
                <c:pt idx="37839">
                  <c:v>-153.695266272189</c:v>
                </c:pt>
                <c:pt idx="37840">
                  <c:v>-154.091715976331</c:v>
                </c:pt>
                <c:pt idx="37841">
                  <c:v>-154.334319526627</c:v>
                </c:pt>
                <c:pt idx="37842">
                  <c:v>-154.402366863905</c:v>
                </c:pt>
                <c:pt idx="37843">
                  <c:v>-154.316568047337</c:v>
                </c:pt>
                <c:pt idx="37844">
                  <c:v>-154.056213017752</c:v>
                </c:pt>
                <c:pt idx="37845">
                  <c:v>-153.621301775148</c:v>
                </c:pt>
                <c:pt idx="37846">
                  <c:v>-153.038461538462</c:v>
                </c:pt>
                <c:pt idx="37847">
                  <c:v>-152.281065088757</c:v>
                </c:pt>
                <c:pt idx="37848">
                  <c:v>-151.313609467456</c:v>
                </c:pt>
                <c:pt idx="37849">
                  <c:v>-150.198224852071</c:v>
                </c:pt>
                <c:pt idx="37850">
                  <c:v>-148.917159763314</c:v>
                </c:pt>
                <c:pt idx="37851">
                  <c:v>-147.491124260355</c:v>
                </c:pt>
                <c:pt idx="37852">
                  <c:v>-145.931952662722</c:v>
                </c:pt>
                <c:pt idx="37853">
                  <c:v>-144.254437869822</c:v>
                </c:pt>
                <c:pt idx="37854">
                  <c:v>-142.476331360947</c:v>
                </c:pt>
                <c:pt idx="37855">
                  <c:v>-140.573964497041</c:v>
                </c:pt>
                <c:pt idx="37856">
                  <c:v>-138.526627218935</c:v>
                </c:pt>
                <c:pt idx="37857">
                  <c:v>-136.328402366864</c:v>
                </c:pt>
                <c:pt idx="37858">
                  <c:v>-134.032544378698</c:v>
                </c:pt>
                <c:pt idx="37859">
                  <c:v>-131.579881656805</c:v>
                </c:pt>
                <c:pt idx="37860">
                  <c:v>-128.979289940828</c:v>
                </c:pt>
                <c:pt idx="37861">
                  <c:v>-126.254437869822</c:v>
                </c:pt>
                <c:pt idx="37862">
                  <c:v>-123.35798816568</c:v>
                </c:pt>
                <c:pt idx="37863">
                  <c:v>-120.337278106509</c:v>
                </c:pt>
                <c:pt idx="37864">
                  <c:v>-117.183431952663</c:v>
                </c:pt>
                <c:pt idx="37865">
                  <c:v>-113.896449704142</c:v>
                </c:pt>
                <c:pt idx="37866">
                  <c:v>-110.508875739645</c:v>
                </c:pt>
                <c:pt idx="37867">
                  <c:v>-107.01775147929</c:v>
                </c:pt>
                <c:pt idx="37868">
                  <c:v>-103.46449704142</c:v>
                </c:pt>
                <c:pt idx="37869">
                  <c:v>-99.8786982248521</c:v>
                </c:pt>
                <c:pt idx="37870">
                  <c:v>-96.2988165680473</c:v>
                </c:pt>
                <c:pt idx="37871">
                  <c:v>-92.707100591716</c:v>
                </c:pt>
                <c:pt idx="37872">
                  <c:v>-89.0917159763314</c:v>
                </c:pt>
                <c:pt idx="37873">
                  <c:v>-85.4822485207101</c:v>
                </c:pt>
                <c:pt idx="37874">
                  <c:v>-81.8905325443787</c:v>
                </c:pt>
                <c:pt idx="37875">
                  <c:v>-78.3313609467456</c:v>
                </c:pt>
                <c:pt idx="37876">
                  <c:v>-74.7988165680473</c:v>
                </c:pt>
                <c:pt idx="37877">
                  <c:v>-71.2781065088757</c:v>
                </c:pt>
                <c:pt idx="37878">
                  <c:v>-67.7899408284024</c:v>
                </c:pt>
                <c:pt idx="37879">
                  <c:v>-64.3047337278107</c:v>
                </c:pt>
                <c:pt idx="37880">
                  <c:v>-60.8491124260355</c:v>
                </c:pt>
                <c:pt idx="37881">
                  <c:v>-57.4142011834319</c:v>
                </c:pt>
                <c:pt idx="37882">
                  <c:v>-54.0177514792899</c:v>
                </c:pt>
                <c:pt idx="37883">
                  <c:v>-50.6656804733728</c:v>
                </c:pt>
                <c:pt idx="37884">
                  <c:v>-47.3668639053254</c:v>
                </c:pt>
                <c:pt idx="37885">
                  <c:v>-44.189349112426</c:v>
                </c:pt>
                <c:pt idx="37886">
                  <c:v>-41.1479289940828</c:v>
                </c:pt>
                <c:pt idx="37887">
                  <c:v>-38.2455621301775</c:v>
                </c:pt>
                <c:pt idx="37888">
                  <c:v>-35.4822485207101</c:v>
                </c:pt>
                <c:pt idx="37889">
                  <c:v>-32.8461538461539</c:v>
                </c:pt>
                <c:pt idx="37890">
                  <c:v>-30.3786982248521</c:v>
                </c:pt>
                <c:pt idx="37891">
                  <c:v>-28.112426035503</c:v>
                </c:pt>
                <c:pt idx="37892">
                  <c:v>-26.0147928994083</c:v>
                </c:pt>
                <c:pt idx="37893">
                  <c:v>-24.094674556213</c:v>
                </c:pt>
                <c:pt idx="37894">
                  <c:v>-22.3491124260355</c:v>
                </c:pt>
                <c:pt idx="37895">
                  <c:v>-20.7721893491124</c:v>
                </c:pt>
                <c:pt idx="37896">
                  <c:v>-19.3313609467456</c:v>
                </c:pt>
                <c:pt idx="37897">
                  <c:v>-18.0266272189349</c:v>
                </c:pt>
                <c:pt idx="37898">
                  <c:v>-16.8461538461538</c:v>
                </c:pt>
                <c:pt idx="37899">
                  <c:v>-15.7958579881657</c:v>
                </c:pt>
                <c:pt idx="37900">
                  <c:v>-14.8816568047337</c:v>
                </c:pt>
                <c:pt idx="37901">
                  <c:v>-14.1213017751479</c:v>
                </c:pt>
                <c:pt idx="37902">
                  <c:v>-13.5355029585799</c:v>
                </c:pt>
                <c:pt idx="37903">
                  <c:v>-13.1272189349112</c:v>
                </c:pt>
                <c:pt idx="37904">
                  <c:v>-12.8402366863905</c:v>
                </c:pt>
                <c:pt idx="37905">
                  <c:v>-12.7130177514793</c:v>
                </c:pt>
                <c:pt idx="37906">
                  <c:v>-12.7218934911243</c:v>
                </c:pt>
                <c:pt idx="37907">
                  <c:v>-12.8639053254438</c:v>
                </c:pt>
                <c:pt idx="37908">
                  <c:v>-13.1627218934911</c:v>
                </c:pt>
                <c:pt idx="37909">
                  <c:v>-13.5887573964497</c:v>
                </c:pt>
                <c:pt idx="37910">
                  <c:v>-14.1508875739645</c:v>
                </c:pt>
                <c:pt idx="37911">
                  <c:v>-14.8254437869822</c:v>
                </c:pt>
                <c:pt idx="37912">
                  <c:v>-15.585798816568</c:v>
                </c:pt>
                <c:pt idx="37913">
                  <c:v>-16.4408284023669</c:v>
                </c:pt>
                <c:pt idx="37914">
                  <c:v>-17.3994082840237</c:v>
                </c:pt>
                <c:pt idx="37915">
                  <c:v>-18.4644970414201</c:v>
                </c:pt>
                <c:pt idx="37916">
                  <c:v>-19.594674556213</c:v>
                </c:pt>
                <c:pt idx="37917">
                  <c:v>-20.7869822485207</c:v>
                </c:pt>
                <c:pt idx="37918">
                  <c:v>-22.0325443786982</c:v>
                </c:pt>
                <c:pt idx="37919">
                  <c:v>-23.3461538461538</c:v>
                </c:pt>
                <c:pt idx="37920">
                  <c:v>-24.7337278106509</c:v>
                </c:pt>
                <c:pt idx="37921">
                  <c:v>-26.1627218934911</c:v>
                </c:pt>
                <c:pt idx="37922">
                  <c:v>-27.6745562130177</c:v>
                </c:pt>
                <c:pt idx="37923">
                  <c:v>-29.2662721893491</c:v>
                </c:pt>
                <c:pt idx="37924">
                  <c:v>-30.9437869822485</c:v>
                </c:pt>
                <c:pt idx="37925">
                  <c:v>-32.6508875739645</c:v>
                </c:pt>
                <c:pt idx="37926">
                  <c:v>-34.3491124260355</c:v>
                </c:pt>
                <c:pt idx="37927">
                  <c:v>-36.0502958579882</c:v>
                </c:pt>
                <c:pt idx="37928">
                  <c:v>-37.7485207100592</c:v>
                </c:pt>
                <c:pt idx="37929">
                  <c:v>-39.4349112426036</c:v>
                </c:pt>
                <c:pt idx="37930">
                  <c:v>-41.1538461538462</c:v>
                </c:pt>
                <c:pt idx="37931">
                  <c:v>-42.9112426035503</c:v>
                </c:pt>
                <c:pt idx="37932">
                  <c:v>-44.7011834319527</c:v>
                </c:pt>
                <c:pt idx="37933">
                  <c:v>-46.4970414201183</c:v>
                </c:pt>
                <c:pt idx="37934">
                  <c:v>-48.301775147929</c:v>
                </c:pt>
                <c:pt idx="37935">
                  <c:v>-50.1005917159763</c:v>
                </c:pt>
                <c:pt idx="37936">
                  <c:v>-51.8668639053255</c:v>
                </c:pt>
                <c:pt idx="37937">
                  <c:v>-53.594674556213</c:v>
                </c:pt>
                <c:pt idx="37938">
                  <c:v>-55.3165680473373</c:v>
                </c:pt>
                <c:pt idx="37939">
                  <c:v>-57.0236686390533</c:v>
                </c:pt>
                <c:pt idx="37940">
                  <c:v>-58.7100591715976</c:v>
                </c:pt>
                <c:pt idx="37941">
                  <c:v>-60.3491124260355</c:v>
                </c:pt>
                <c:pt idx="37942">
                  <c:v>-61.9674556213018</c:v>
                </c:pt>
                <c:pt idx="37943">
                  <c:v>-63.5532544378698</c:v>
                </c:pt>
                <c:pt idx="37944">
                  <c:v>-65.1153846153846</c:v>
                </c:pt>
                <c:pt idx="37945">
                  <c:v>-66.6390532544379</c:v>
                </c:pt>
                <c:pt idx="37946">
                  <c:v>-68.1301775147929</c:v>
                </c:pt>
                <c:pt idx="37947">
                  <c:v>-69.5621301775148</c:v>
                </c:pt>
                <c:pt idx="37948">
                  <c:v>-70.9733727810651</c:v>
                </c:pt>
                <c:pt idx="37949">
                  <c:v>-72.3698224852071</c:v>
                </c:pt>
                <c:pt idx="37950">
                  <c:v>-73.7248520710059</c:v>
                </c:pt>
                <c:pt idx="37951">
                  <c:v>-75.0798816568047</c:v>
                </c:pt>
                <c:pt idx="37952">
                  <c:v>-76.4704142011834</c:v>
                </c:pt>
                <c:pt idx="37953">
                  <c:v>-77.8550295857988</c:v>
                </c:pt>
                <c:pt idx="37954">
                  <c:v>-79.2307692307692</c:v>
                </c:pt>
                <c:pt idx="37955">
                  <c:v>-80.5976331360947</c:v>
                </c:pt>
                <c:pt idx="37956">
                  <c:v>-81.9526627218935</c:v>
                </c:pt>
                <c:pt idx="37957">
                  <c:v>-83.2928994082841</c:v>
                </c:pt>
                <c:pt idx="37958">
                  <c:v>-84.6005917159763</c:v>
                </c:pt>
                <c:pt idx="37959">
                  <c:v>-85.914201183432</c:v>
                </c:pt>
                <c:pt idx="37960">
                  <c:v>-87.2337278106509</c:v>
                </c:pt>
                <c:pt idx="37961">
                  <c:v>-88.5236686390533</c:v>
                </c:pt>
                <c:pt idx="37962">
                  <c:v>-89.801775147929</c:v>
                </c:pt>
                <c:pt idx="37963">
                  <c:v>-91.0917159763314</c:v>
                </c:pt>
                <c:pt idx="37964">
                  <c:v>-92.3786982248521</c:v>
                </c:pt>
                <c:pt idx="37965">
                  <c:v>-93.6449704142012</c:v>
                </c:pt>
                <c:pt idx="37966">
                  <c:v>-94.8846153846154</c:v>
                </c:pt>
                <c:pt idx="37967">
                  <c:v>-96.103550295858</c:v>
                </c:pt>
                <c:pt idx="37968">
                  <c:v>-97.2988165680473</c:v>
                </c:pt>
                <c:pt idx="37969">
                  <c:v>-98.4349112426035</c:v>
                </c:pt>
                <c:pt idx="37970">
                  <c:v>-99.4970414201183</c:v>
                </c:pt>
                <c:pt idx="37971">
                  <c:v>-100.502958579882</c:v>
                </c:pt>
                <c:pt idx="37972">
                  <c:v>-101.42899408284</c:v>
                </c:pt>
                <c:pt idx="37973">
                  <c:v>-102.292899408284</c:v>
                </c:pt>
                <c:pt idx="37974">
                  <c:v>-103.097633136095</c:v>
                </c:pt>
                <c:pt idx="37975">
                  <c:v>-103.831360946746</c:v>
                </c:pt>
                <c:pt idx="37976">
                  <c:v>-104.508875739645</c:v>
                </c:pt>
                <c:pt idx="37977">
                  <c:v>-105.153846153846</c:v>
                </c:pt>
                <c:pt idx="37978">
                  <c:v>-105.736686390533</c:v>
                </c:pt>
                <c:pt idx="37979">
                  <c:v>-106.289940828402</c:v>
                </c:pt>
                <c:pt idx="37980">
                  <c:v>-106.813609467456</c:v>
                </c:pt>
                <c:pt idx="37981">
                  <c:v>-107.289940828402</c:v>
                </c:pt>
                <c:pt idx="37982">
                  <c:v>-107.733727810651</c:v>
                </c:pt>
                <c:pt idx="37983">
                  <c:v>-108.144970414201</c:v>
                </c:pt>
                <c:pt idx="37984">
                  <c:v>-108.526627218935</c:v>
                </c:pt>
                <c:pt idx="37985">
                  <c:v>-108.855029585799</c:v>
                </c:pt>
                <c:pt idx="37986">
                  <c:v>-109.115384615385</c:v>
                </c:pt>
                <c:pt idx="37987">
                  <c:v>-109.343195266272</c:v>
                </c:pt>
                <c:pt idx="37988">
                  <c:v>-109.529585798817</c:v>
                </c:pt>
                <c:pt idx="37989">
                  <c:v>-109.650887573965</c:v>
                </c:pt>
                <c:pt idx="37990">
                  <c:v>-109.647928994083</c:v>
                </c:pt>
                <c:pt idx="37991">
                  <c:v>-109.565088757396</c:v>
                </c:pt>
                <c:pt idx="37992">
                  <c:v>-109.408284023669</c:v>
                </c:pt>
                <c:pt idx="37993">
                  <c:v>-109.186390532544</c:v>
                </c:pt>
                <c:pt idx="37994">
                  <c:v>-108.89349112426</c:v>
                </c:pt>
                <c:pt idx="37995">
                  <c:v>-108.609467455621</c:v>
                </c:pt>
                <c:pt idx="37996">
                  <c:v>-108.35798816568</c:v>
                </c:pt>
                <c:pt idx="37997">
                  <c:v>-108.103550295858</c:v>
                </c:pt>
                <c:pt idx="37998">
                  <c:v>-107.843195266272</c:v>
                </c:pt>
                <c:pt idx="37999">
                  <c:v>-107.60650887574</c:v>
                </c:pt>
                <c:pt idx="38000">
                  <c:v>-107.343195266272</c:v>
                </c:pt>
                <c:pt idx="38001">
                  <c:v>-107.032544378698</c:v>
                </c:pt>
                <c:pt idx="38002">
                  <c:v>-106.668639053254</c:v>
                </c:pt>
                <c:pt idx="38003">
                  <c:v>-106.236686390533</c:v>
                </c:pt>
                <c:pt idx="38004">
                  <c:v>-105.757396449704</c:v>
                </c:pt>
                <c:pt idx="38005">
                  <c:v>-105.189349112426</c:v>
                </c:pt>
                <c:pt idx="38006">
                  <c:v>-104.565088757396</c:v>
                </c:pt>
                <c:pt idx="38007">
                  <c:v>-103.914201183432</c:v>
                </c:pt>
                <c:pt idx="38008">
                  <c:v>-103.174556213018</c:v>
                </c:pt>
                <c:pt idx="38009">
                  <c:v>-102.319526627219</c:v>
                </c:pt>
                <c:pt idx="38010">
                  <c:v>-101.366863905325</c:v>
                </c:pt>
                <c:pt idx="38011">
                  <c:v>-100.352071005917</c:v>
                </c:pt>
                <c:pt idx="38012">
                  <c:v>-99.2662721893491</c:v>
                </c:pt>
                <c:pt idx="38013">
                  <c:v>-98.1094674556213</c:v>
                </c:pt>
                <c:pt idx="38014">
                  <c:v>-96.914201183432</c:v>
                </c:pt>
                <c:pt idx="38015">
                  <c:v>-95.707100591716</c:v>
                </c:pt>
                <c:pt idx="38016">
                  <c:v>-94.5295857988166</c:v>
                </c:pt>
                <c:pt idx="38017">
                  <c:v>-93.3254437869822</c:v>
                </c:pt>
                <c:pt idx="38018">
                  <c:v>-92.1153846153846</c:v>
                </c:pt>
                <c:pt idx="38019">
                  <c:v>-90.8639053254438</c:v>
                </c:pt>
                <c:pt idx="38020">
                  <c:v>-89.5828402366864</c:v>
                </c:pt>
                <c:pt idx="38021">
                  <c:v>-88.2011834319527</c:v>
                </c:pt>
                <c:pt idx="38022">
                  <c:v>-86.6952662721894</c:v>
                </c:pt>
                <c:pt idx="38023">
                  <c:v>-85.1301775147929</c:v>
                </c:pt>
                <c:pt idx="38024">
                  <c:v>-83.5147928994083</c:v>
                </c:pt>
                <c:pt idx="38025">
                  <c:v>-81.8195266272189</c:v>
                </c:pt>
                <c:pt idx="38026">
                  <c:v>-80.0917159763314</c:v>
                </c:pt>
                <c:pt idx="38027">
                  <c:v>-78.3343195266272</c:v>
                </c:pt>
                <c:pt idx="38028">
                  <c:v>-76.5384615384615</c:v>
                </c:pt>
                <c:pt idx="38029">
                  <c:v>-74.7189349112426</c:v>
                </c:pt>
                <c:pt idx="38030">
                  <c:v>-72.8609467455621</c:v>
                </c:pt>
                <c:pt idx="38031">
                  <c:v>-70.9733727810651</c:v>
                </c:pt>
                <c:pt idx="38032">
                  <c:v>-69.0266272189349</c:v>
                </c:pt>
                <c:pt idx="38033">
                  <c:v>-67.0207100591716</c:v>
                </c:pt>
                <c:pt idx="38034">
                  <c:v>-65.0207100591716</c:v>
                </c:pt>
                <c:pt idx="38035">
                  <c:v>-63.0562130177515</c:v>
                </c:pt>
                <c:pt idx="38036">
                  <c:v>-61.112426035503</c:v>
                </c:pt>
                <c:pt idx="38037">
                  <c:v>-59.1627218934911</c:v>
                </c:pt>
                <c:pt idx="38038">
                  <c:v>-57.2218934911243</c:v>
                </c:pt>
                <c:pt idx="38039">
                  <c:v>-55.2692307692308</c:v>
                </c:pt>
                <c:pt idx="38040">
                  <c:v>-53.2751479289941</c:v>
                </c:pt>
                <c:pt idx="38041">
                  <c:v>-51.2514792899408</c:v>
                </c:pt>
                <c:pt idx="38042">
                  <c:v>-49.2130177514793</c:v>
                </c:pt>
                <c:pt idx="38043">
                  <c:v>-47.1952662721894</c:v>
                </c:pt>
                <c:pt idx="38044">
                  <c:v>-45.1686390532544</c:v>
                </c:pt>
                <c:pt idx="38045">
                  <c:v>-43.1745562130177</c:v>
                </c:pt>
                <c:pt idx="38046">
                  <c:v>-41.2041420118343</c:v>
                </c:pt>
                <c:pt idx="38047">
                  <c:v>-39.2721893491124</c:v>
                </c:pt>
                <c:pt idx="38048">
                  <c:v>-37.4201183431953</c:v>
                </c:pt>
                <c:pt idx="38049">
                  <c:v>-35.6213017751479</c:v>
                </c:pt>
                <c:pt idx="38050">
                  <c:v>-33.8727810650888</c:v>
                </c:pt>
                <c:pt idx="38051">
                  <c:v>-32.2218934911243</c:v>
                </c:pt>
                <c:pt idx="38052">
                  <c:v>-30.6479289940828</c:v>
                </c:pt>
                <c:pt idx="38053">
                  <c:v>-29.1834319526627</c:v>
                </c:pt>
                <c:pt idx="38054">
                  <c:v>-27.8284023668639</c:v>
                </c:pt>
                <c:pt idx="38055">
                  <c:v>-26.5591715976331</c:v>
                </c:pt>
                <c:pt idx="38056">
                  <c:v>-25.4112426035503</c:v>
                </c:pt>
                <c:pt idx="38057">
                  <c:v>-24.4082840236686</c:v>
                </c:pt>
                <c:pt idx="38058">
                  <c:v>-23.5473372781065</c:v>
                </c:pt>
                <c:pt idx="38059">
                  <c:v>-22.8431952662722</c:v>
                </c:pt>
                <c:pt idx="38060">
                  <c:v>-22.2899408284024</c:v>
                </c:pt>
                <c:pt idx="38061">
                  <c:v>-21.8343195266272</c:v>
                </c:pt>
                <c:pt idx="38062">
                  <c:v>-21.4704142011834</c:v>
                </c:pt>
                <c:pt idx="38063">
                  <c:v>-21.2307692307692</c:v>
                </c:pt>
                <c:pt idx="38064">
                  <c:v>-21.0739644970414</c:v>
                </c:pt>
                <c:pt idx="38065">
                  <c:v>-21.0355029585799</c:v>
                </c:pt>
                <c:pt idx="38066">
                  <c:v>-21.1597633136095</c:v>
                </c:pt>
                <c:pt idx="38067">
                  <c:v>-21.4319526627219</c:v>
                </c:pt>
                <c:pt idx="38068">
                  <c:v>-21.8461538461538</c:v>
                </c:pt>
                <c:pt idx="38069">
                  <c:v>-22.3786982248521</c:v>
                </c:pt>
                <c:pt idx="38070">
                  <c:v>-23.0828402366864</c:v>
                </c:pt>
                <c:pt idx="38071">
                  <c:v>-23.9585798816568</c:v>
                </c:pt>
                <c:pt idx="38072">
                  <c:v>-24.9822485207101</c:v>
                </c:pt>
                <c:pt idx="38073">
                  <c:v>-26.1775147928994</c:v>
                </c:pt>
                <c:pt idx="38074">
                  <c:v>-27.5710059171598</c:v>
                </c:pt>
                <c:pt idx="38075">
                  <c:v>-29.1153846153846</c:v>
                </c:pt>
                <c:pt idx="38076">
                  <c:v>-30.8195266272189</c:v>
                </c:pt>
                <c:pt idx="38077">
                  <c:v>-32.6420118343195</c:v>
                </c:pt>
                <c:pt idx="38078">
                  <c:v>-34.5887573964497</c:v>
                </c:pt>
                <c:pt idx="38079">
                  <c:v>-36.6005917159763</c:v>
                </c:pt>
                <c:pt idx="38080">
                  <c:v>-38.7159763313609</c:v>
                </c:pt>
                <c:pt idx="38081">
                  <c:v>-40.9378698224852</c:v>
                </c:pt>
                <c:pt idx="38082">
                  <c:v>-43.2633136094675</c:v>
                </c:pt>
                <c:pt idx="38083">
                  <c:v>-45.6627218934911</c:v>
                </c:pt>
                <c:pt idx="38084">
                  <c:v>-48.1213017751479</c:v>
                </c:pt>
                <c:pt idx="38085">
                  <c:v>-50.6331360946746</c:v>
                </c:pt>
                <c:pt idx="38086">
                  <c:v>-53.1597633136095</c:v>
                </c:pt>
                <c:pt idx="38087">
                  <c:v>-55.707100591716</c:v>
                </c:pt>
                <c:pt idx="38088">
                  <c:v>-58.3195266272189</c:v>
                </c:pt>
                <c:pt idx="38089">
                  <c:v>-60.9644970414201</c:v>
                </c:pt>
                <c:pt idx="38090">
                  <c:v>-63.6863905325444</c:v>
                </c:pt>
                <c:pt idx="38091">
                  <c:v>-66.4822485207101</c:v>
                </c:pt>
                <c:pt idx="38092">
                  <c:v>-69.3136094674556</c:v>
                </c:pt>
                <c:pt idx="38093">
                  <c:v>-72.1272189349112</c:v>
                </c:pt>
                <c:pt idx="38094">
                  <c:v>-74.896449704142</c:v>
                </c:pt>
                <c:pt idx="38095">
                  <c:v>-77.6213017751479</c:v>
                </c:pt>
                <c:pt idx="38096">
                  <c:v>-80.2810650887574</c:v>
                </c:pt>
                <c:pt idx="38097">
                  <c:v>-82.8905325443787</c:v>
                </c:pt>
                <c:pt idx="38098">
                  <c:v>-85.4526627218935</c:v>
                </c:pt>
                <c:pt idx="38099">
                  <c:v>-87.9319526627219</c:v>
                </c:pt>
                <c:pt idx="38100">
                  <c:v>-90.2958579881657</c:v>
                </c:pt>
                <c:pt idx="38101">
                  <c:v>-92.5680473372781</c:v>
                </c:pt>
                <c:pt idx="38102">
                  <c:v>-94.7692307692308</c:v>
                </c:pt>
                <c:pt idx="38103">
                  <c:v>-96.896449704142</c:v>
                </c:pt>
                <c:pt idx="38104">
                  <c:v>-98.9023668639053</c:v>
                </c:pt>
                <c:pt idx="38105">
                  <c:v>-100.857988165681</c:v>
                </c:pt>
                <c:pt idx="38106">
                  <c:v>-102.769230769231</c:v>
                </c:pt>
                <c:pt idx="38107">
                  <c:v>-104.627218934911</c:v>
                </c:pt>
                <c:pt idx="38108">
                  <c:v>-106.414201183432</c:v>
                </c:pt>
                <c:pt idx="38109">
                  <c:v>-108.10650887574</c:v>
                </c:pt>
                <c:pt idx="38110">
                  <c:v>-109.715976331361</c:v>
                </c:pt>
                <c:pt idx="38111">
                  <c:v>-111.230769230769</c:v>
                </c:pt>
                <c:pt idx="38112">
                  <c:v>-112.704142011834</c:v>
                </c:pt>
                <c:pt idx="38113">
                  <c:v>-114.153846153846</c:v>
                </c:pt>
                <c:pt idx="38114">
                  <c:v>-115.55325443787</c:v>
                </c:pt>
                <c:pt idx="38115">
                  <c:v>-116.863905325444</c:v>
                </c:pt>
                <c:pt idx="38116">
                  <c:v>-118.12426035503</c:v>
                </c:pt>
                <c:pt idx="38117">
                  <c:v>-119.286982248521</c:v>
                </c:pt>
                <c:pt idx="38118">
                  <c:v>-120.352071005917</c:v>
                </c:pt>
                <c:pt idx="38119">
                  <c:v>-121.340236686391</c:v>
                </c:pt>
                <c:pt idx="38120">
                  <c:v>-122.278106508876</c:v>
                </c:pt>
                <c:pt idx="38121">
                  <c:v>-123.174556213018</c:v>
                </c:pt>
                <c:pt idx="38122">
                  <c:v>-124.047337278106</c:v>
                </c:pt>
                <c:pt idx="38123">
                  <c:v>-124.860946745562</c:v>
                </c:pt>
                <c:pt idx="38124">
                  <c:v>-125.633136094675</c:v>
                </c:pt>
                <c:pt idx="38125">
                  <c:v>-126.369822485207</c:v>
                </c:pt>
                <c:pt idx="38126">
                  <c:v>-127.08875739645</c:v>
                </c:pt>
                <c:pt idx="38127">
                  <c:v>-127.784023668639</c:v>
                </c:pt>
                <c:pt idx="38128">
                  <c:v>-128.420118343195</c:v>
                </c:pt>
                <c:pt idx="38129">
                  <c:v>-128.955621301775</c:v>
                </c:pt>
                <c:pt idx="38130">
                  <c:v>-129.449704142012</c:v>
                </c:pt>
                <c:pt idx="38131">
                  <c:v>-129.849112426036</c:v>
                </c:pt>
                <c:pt idx="38132">
                  <c:v>-130.118343195266</c:v>
                </c:pt>
                <c:pt idx="38133">
                  <c:v>-130.289940828402</c:v>
                </c:pt>
                <c:pt idx="38134">
                  <c:v>-130.360946745562</c:v>
                </c:pt>
                <c:pt idx="38135">
                  <c:v>-130.340236686391</c:v>
                </c:pt>
                <c:pt idx="38136">
                  <c:v>-130.227810650888</c:v>
                </c:pt>
                <c:pt idx="38137">
                  <c:v>-130.029585798817</c:v>
                </c:pt>
                <c:pt idx="38138">
                  <c:v>-129.704142011834</c:v>
                </c:pt>
                <c:pt idx="38139">
                  <c:v>-129.236686390533</c:v>
                </c:pt>
                <c:pt idx="38140">
                  <c:v>-128.644970414201</c:v>
                </c:pt>
                <c:pt idx="38141">
                  <c:v>-127.96449704142</c:v>
                </c:pt>
                <c:pt idx="38142">
                  <c:v>-127.165680473373</c:v>
                </c:pt>
                <c:pt idx="38143">
                  <c:v>-126.295857988166</c:v>
                </c:pt>
                <c:pt idx="38144">
                  <c:v>-125.360946745562</c:v>
                </c:pt>
                <c:pt idx="38145">
                  <c:v>-124.369822485207</c:v>
                </c:pt>
                <c:pt idx="38146">
                  <c:v>-123.319526627219</c:v>
                </c:pt>
                <c:pt idx="38147">
                  <c:v>-122.189349112426</c:v>
                </c:pt>
                <c:pt idx="38148">
                  <c:v>-120.958579881657</c:v>
                </c:pt>
                <c:pt idx="38149">
                  <c:v>-119.630177514793</c:v>
                </c:pt>
                <c:pt idx="38150">
                  <c:v>-118.221893491124</c:v>
                </c:pt>
                <c:pt idx="38151">
                  <c:v>-116.739644970414</c:v>
                </c:pt>
                <c:pt idx="38152">
                  <c:v>-115.153846153846</c:v>
                </c:pt>
                <c:pt idx="38153">
                  <c:v>-113.476331360947</c:v>
                </c:pt>
                <c:pt idx="38154">
                  <c:v>-111.733727810651</c:v>
                </c:pt>
                <c:pt idx="38155">
                  <c:v>-109.976331360947</c:v>
                </c:pt>
                <c:pt idx="38156">
                  <c:v>-108.177514792899</c:v>
                </c:pt>
                <c:pt idx="38157">
                  <c:v>-106.360946745562</c:v>
                </c:pt>
                <c:pt idx="38158">
                  <c:v>-104.568047337278</c:v>
                </c:pt>
                <c:pt idx="38159">
                  <c:v>-102.769230769231</c:v>
                </c:pt>
                <c:pt idx="38160">
                  <c:v>-100.952662721893</c:v>
                </c:pt>
                <c:pt idx="38161">
                  <c:v>-99.1272189349112</c:v>
                </c:pt>
                <c:pt idx="38162">
                  <c:v>-97.310650887574</c:v>
                </c:pt>
                <c:pt idx="38163">
                  <c:v>-95.4704142011834</c:v>
                </c:pt>
                <c:pt idx="38164">
                  <c:v>-93.603550295858</c:v>
                </c:pt>
                <c:pt idx="38165">
                  <c:v>-91.7899408284024</c:v>
                </c:pt>
                <c:pt idx="38166">
                  <c:v>-89.9822485207101</c:v>
                </c:pt>
                <c:pt idx="38167">
                  <c:v>-88.1834319526627</c:v>
                </c:pt>
                <c:pt idx="38168">
                  <c:v>-86.3846153846154</c:v>
                </c:pt>
                <c:pt idx="38169">
                  <c:v>-84.5710059171597</c:v>
                </c:pt>
                <c:pt idx="38170">
                  <c:v>-82.7366863905325</c:v>
                </c:pt>
                <c:pt idx="38171">
                  <c:v>-80.8786982248521</c:v>
                </c:pt>
                <c:pt idx="38172">
                  <c:v>-78.9852071005917</c:v>
                </c:pt>
                <c:pt idx="38173">
                  <c:v>-77.1213017751479</c:v>
                </c:pt>
                <c:pt idx="38174">
                  <c:v>-75.292899408284</c:v>
                </c:pt>
                <c:pt idx="38175">
                  <c:v>-73.491124260355</c:v>
                </c:pt>
                <c:pt idx="38176">
                  <c:v>-71.6686390532544</c:v>
                </c:pt>
                <c:pt idx="38177">
                  <c:v>-69.8520710059172</c:v>
                </c:pt>
                <c:pt idx="38178">
                  <c:v>-68.0266272189349</c:v>
                </c:pt>
                <c:pt idx="38179">
                  <c:v>-66.215976331361</c:v>
                </c:pt>
                <c:pt idx="38180">
                  <c:v>-64.3786982248521</c:v>
                </c:pt>
                <c:pt idx="38181">
                  <c:v>-62.5059171597633</c:v>
                </c:pt>
                <c:pt idx="38182">
                  <c:v>-60.6301775147929</c:v>
                </c:pt>
                <c:pt idx="38183">
                  <c:v>-58.7692307692308</c:v>
                </c:pt>
                <c:pt idx="38184">
                  <c:v>-56.8639053254438</c:v>
                </c:pt>
                <c:pt idx="38185">
                  <c:v>-54.9585798816568</c:v>
                </c:pt>
                <c:pt idx="38186">
                  <c:v>-53.0887573964497</c:v>
                </c:pt>
                <c:pt idx="38187">
                  <c:v>-51.2633136094675</c:v>
                </c:pt>
                <c:pt idx="38188">
                  <c:v>-49.4792899408284</c:v>
                </c:pt>
                <c:pt idx="38189">
                  <c:v>-47.7721893491124</c:v>
                </c:pt>
                <c:pt idx="38190">
                  <c:v>-46.1686390532544</c:v>
                </c:pt>
                <c:pt idx="38191">
                  <c:v>-44.5769230769231</c:v>
                </c:pt>
                <c:pt idx="38192">
                  <c:v>-43.0295857988166</c:v>
                </c:pt>
                <c:pt idx="38193">
                  <c:v>-41.5798816568047</c:v>
                </c:pt>
                <c:pt idx="38194">
                  <c:v>-40.2278106508876</c:v>
                </c:pt>
                <c:pt idx="38195">
                  <c:v>-38.9674556213018</c:v>
                </c:pt>
                <c:pt idx="38196">
                  <c:v>-37.7781065088757</c:v>
                </c:pt>
                <c:pt idx="38197">
                  <c:v>-36.6686390532544</c:v>
                </c:pt>
                <c:pt idx="38198">
                  <c:v>-35.6479289940828</c:v>
                </c:pt>
                <c:pt idx="38199">
                  <c:v>-34.6627218934911</c:v>
                </c:pt>
                <c:pt idx="38200">
                  <c:v>-33.707100591716</c:v>
                </c:pt>
                <c:pt idx="38201">
                  <c:v>-32.8284023668639</c:v>
                </c:pt>
                <c:pt idx="38202">
                  <c:v>-32.0798816568047</c:v>
                </c:pt>
                <c:pt idx="38203">
                  <c:v>-31.4289940828402</c:v>
                </c:pt>
                <c:pt idx="38204">
                  <c:v>-30.8816568047337</c:v>
                </c:pt>
                <c:pt idx="38205">
                  <c:v>-30.4230769230769</c:v>
                </c:pt>
                <c:pt idx="38206">
                  <c:v>-30.0710059171598</c:v>
                </c:pt>
                <c:pt idx="38207">
                  <c:v>-29.8520710059172</c:v>
                </c:pt>
                <c:pt idx="38208">
                  <c:v>-29.6923076923077</c:v>
                </c:pt>
                <c:pt idx="38209">
                  <c:v>-29.603550295858</c:v>
                </c:pt>
                <c:pt idx="38210">
                  <c:v>-29.6449704142012</c:v>
                </c:pt>
                <c:pt idx="38211">
                  <c:v>-29.7781065088757</c:v>
                </c:pt>
                <c:pt idx="38212">
                  <c:v>-29.9733727810651</c:v>
                </c:pt>
                <c:pt idx="38213">
                  <c:v>-30.2366863905325</c:v>
                </c:pt>
                <c:pt idx="38214">
                  <c:v>-30.5414201183432</c:v>
                </c:pt>
                <c:pt idx="38215">
                  <c:v>-30.8934911242604</c:v>
                </c:pt>
                <c:pt idx="38216">
                  <c:v>-31.2840236686391</c:v>
                </c:pt>
                <c:pt idx="38217">
                  <c:v>-31.7958579881657</c:v>
                </c:pt>
                <c:pt idx="38218">
                  <c:v>-32.4289940828402</c:v>
                </c:pt>
                <c:pt idx="38219">
                  <c:v>-33.1183431952663</c:v>
                </c:pt>
                <c:pt idx="38220">
                  <c:v>-33.8846153846154</c:v>
                </c:pt>
                <c:pt idx="38221">
                  <c:v>-34.7692307692308</c:v>
                </c:pt>
                <c:pt idx="38222">
                  <c:v>-35.7485207100592</c:v>
                </c:pt>
                <c:pt idx="38223">
                  <c:v>-36.8284023668639</c:v>
                </c:pt>
                <c:pt idx="38224">
                  <c:v>-38.0118343195266</c:v>
                </c:pt>
                <c:pt idx="38225">
                  <c:v>-39.2840236686391</c:v>
                </c:pt>
                <c:pt idx="38226">
                  <c:v>-40.6627218934911</c:v>
                </c:pt>
                <c:pt idx="38227">
                  <c:v>-42.1153846153846</c:v>
                </c:pt>
                <c:pt idx="38228">
                  <c:v>-43.6153846153846</c:v>
                </c:pt>
                <c:pt idx="38229">
                  <c:v>-45.1627218934911</c:v>
                </c:pt>
                <c:pt idx="38230">
                  <c:v>-46.7544378698225</c:v>
                </c:pt>
                <c:pt idx="38231">
                  <c:v>-48.3698224852071</c:v>
                </c:pt>
                <c:pt idx="38232">
                  <c:v>-50.0118343195266</c:v>
                </c:pt>
                <c:pt idx="38233">
                  <c:v>-51.6568047337278</c:v>
                </c:pt>
                <c:pt idx="38234">
                  <c:v>-53.3431952662722</c:v>
                </c:pt>
                <c:pt idx="38235">
                  <c:v>-55.0680473372781</c:v>
                </c:pt>
                <c:pt idx="38236">
                  <c:v>-56.792899408284</c:v>
                </c:pt>
                <c:pt idx="38237">
                  <c:v>-58.4940828402367</c:v>
                </c:pt>
                <c:pt idx="38238">
                  <c:v>-60.1952662721894</c:v>
                </c:pt>
                <c:pt idx="38239">
                  <c:v>-61.8934911242604</c:v>
                </c:pt>
                <c:pt idx="38240">
                  <c:v>-63.5976331360947</c:v>
                </c:pt>
                <c:pt idx="38241">
                  <c:v>-65.2603550295858</c:v>
                </c:pt>
                <c:pt idx="38242">
                  <c:v>-66.8846153846154</c:v>
                </c:pt>
                <c:pt idx="38243">
                  <c:v>-68.4112426035503</c:v>
                </c:pt>
                <c:pt idx="38244">
                  <c:v>-69.8520710059172</c:v>
                </c:pt>
                <c:pt idx="38245">
                  <c:v>-71.2278106508876</c:v>
                </c:pt>
                <c:pt idx="38246">
                  <c:v>-72.4881656804734</c:v>
                </c:pt>
                <c:pt idx="38247">
                  <c:v>-73.6213017751479</c:v>
                </c:pt>
                <c:pt idx="38248">
                  <c:v>-74.6597633136095</c:v>
                </c:pt>
                <c:pt idx="38249">
                  <c:v>-75.5976331360947</c:v>
                </c:pt>
                <c:pt idx="38250">
                  <c:v>-76.4704142011834</c:v>
                </c:pt>
                <c:pt idx="38251">
                  <c:v>-77.2721893491124</c:v>
                </c:pt>
                <c:pt idx="38252">
                  <c:v>-77.9704142011834</c:v>
                </c:pt>
                <c:pt idx="38253">
                  <c:v>-78.6094674556213</c:v>
                </c:pt>
                <c:pt idx="38254">
                  <c:v>-79.198224852071</c:v>
                </c:pt>
                <c:pt idx="38255">
                  <c:v>-79.7455621301775</c:v>
                </c:pt>
                <c:pt idx="38256">
                  <c:v>-80.2692307692308</c:v>
                </c:pt>
                <c:pt idx="38257">
                  <c:v>-80.7633136094675</c:v>
                </c:pt>
                <c:pt idx="38258">
                  <c:v>-81.2159763313609</c:v>
                </c:pt>
                <c:pt idx="38259">
                  <c:v>-81.6390532544379</c:v>
                </c:pt>
                <c:pt idx="38260">
                  <c:v>-82.0266272189349</c:v>
                </c:pt>
                <c:pt idx="38261">
                  <c:v>-82.3579881656805</c:v>
                </c:pt>
                <c:pt idx="38262">
                  <c:v>-82.6449704142012</c:v>
                </c:pt>
                <c:pt idx="38263">
                  <c:v>-82.8905325443787</c:v>
                </c:pt>
                <c:pt idx="38264">
                  <c:v>-83.1242603550296</c:v>
                </c:pt>
                <c:pt idx="38265">
                  <c:v>-83.3431952662722</c:v>
                </c:pt>
                <c:pt idx="38266">
                  <c:v>-83.5266272189349</c:v>
                </c:pt>
                <c:pt idx="38267">
                  <c:v>-83.6834319526627</c:v>
                </c:pt>
                <c:pt idx="38268">
                  <c:v>-83.8165680473373</c:v>
                </c:pt>
                <c:pt idx="38269">
                  <c:v>-83.9289940828402</c:v>
                </c:pt>
                <c:pt idx="38270">
                  <c:v>-84.0236686390533</c:v>
                </c:pt>
                <c:pt idx="38271">
                  <c:v>-84.1094674556213</c:v>
                </c:pt>
                <c:pt idx="38272">
                  <c:v>-84.2041420118343</c:v>
                </c:pt>
                <c:pt idx="38273">
                  <c:v>-84.2840236686391</c:v>
                </c:pt>
                <c:pt idx="38274">
                  <c:v>-84.3994082840237</c:v>
                </c:pt>
                <c:pt idx="38275">
                  <c:v>-84.5414201183432</c:v>
                </c:pt>
                <c:pt idx="38276">
                  <c:v>-84.6479289940828</c:v>
                </c:pt>
                <c:pt idx="38277">
                  <c:v>-84.7573964497041</c:v>
                </c:pt>
                <c:pt idx="38278">
                  <c:v>-84.8905325443787</c:v>
                </c:pt>
                <c:pt idx="38279">
                  <c:v>-85.0088757396449</c:v>
                </c:pt>
                <c:pt idx="38280">
                  <c:v>-85.1479289940828</c:v>
                </c:pt>
                <c:pt idx="38281">
                  <c:v>-85.2988165680473</c:v>
                </c:pt>
                <c:pt idx="38282">
                  <c:v>-85.4437869822485</c:v>
                </c:pt>
                <c:pt idx="38283">
                  <c:v>-85.5976331360947</c:v>
                </c:pt>
                <c:pt idx="38284">
                  <c:v>-85.7692307692308</c:v>
                </c:pt>
                <c:pt idx="38285">
                  <c:v>-85.9289940828402</c:v>
                </c:pt>
                <c:pt idx="38286">
                  <c:v>-86.0650887573964</c:v>
                </c:pt>
                <c:pt idx="38287">
                  <c:v>-86.1597633136095</c:v>
                </c:pt>
                <c:pt idx="38288">
                  <c:v>-86.2218934911243</c:v>
                </c:pt>
                <c:pt idx="38289">
                  <c:v>-86.2662721893491</c:v>
                </c:pt>
                <c:pt idx="38290">
                  <c:v>-86.2662721893491</c:v>
                </c:pt>
                <c:pt idx="38291">
                  <c:v>-86.2011834319527</c:v>
                </c:pt>
                <c:pt idx="38292">
                  <c:v>-86.085798816568</c:v>
                </c:pt>
                <c:pt idx="38293">
                  <c:v>-85.9201183431953</c:v>
                </c:pt>
                <c:pt idx="38294">
                  <c:v>-85.7189349112426</c:v>
                </c:pt>
                <c:pt idx="38295">
                  <c:v>-85.5118343195266</c:v>
                </c:pt>
                <c:pt idx="38296">
                  <c:v>-85.2721893491124</c:v>
                </c:pt>
                <c:pt idx="38297">
                  <c:v>-85</c:v>
                </c:pt>
                <c:pt idx="38298">
                  <c:v>-84.707100591716</c:v>
                </c:pt>
                <c:pt idx="38299">
                  <c:v>-84.4171597633136</c:v>
                </c:pt>
                <c:pt idx="38300">
                  <c:v>-84.0828402366864</c:v>
                </c:pt>
                <c:pt idx="38301">
                  <c:v>-83.707100591716</c:v>
                </c:pt>
                <c:pt idx="38302">
                  <c:v>-83.3431952662722</c:v>
                </c:pt>
                <c:pt idx="38303">
                  <c:v>-82.9437869822485</c:v>
                </c:pt>
                <c:pt idx="38304">
                  <c:v>-82.5207100591716</c:v>
                </c:pt>
                <c:pt idx="38305">
                  <c:v>-82.0857988165681</c:v>
                </c:pt>
                <c:pt idx="38306">
                  <c:v>-81.594674556213</c:v>
                </c:pt>
                <c:pt idx="38307">
                  <c:v>-81.0502958579881</c:v>
                </c:pt>
                <c:pt idx="38308">
                  <c:v>-80.4556213017752</c:v>
                </c:pt>
                <c:pt idx="38309">
                  <c:v>-79.7810650887574</c:v>
                </c:pt>
                <c:pt idx="38310">
                  <c:v>-79.0443786982249</c:v>
                </c:pt>
                <c:pt idx="38311">
                  <c:v>-78.2692307692308</c:v>
                </c:pt>
                <c:pt idx="38312">
                  <c:v>-77.4733727810651</c:v>
                </c:pt>
                <c:pt idx="38313">
                  <c:v>-76.6627218934911</c:v>
                </c:pt>
                <c:pt idx="38314">
                  <c:v>-75.8343195266272</c:v>
                </c:pt>
                <c:pt idx="38315">
                  <c:v>-74.9940828402367</c:v>
                </c:pt>
                <c:pt idx="38316">
                  <c:v>-74.1301775147929</c:v>
                </c:pt>
                <c:pt idx="38317">
                  <c:v>-73.2455621301775</c:v>
                </c:pt>
                <c:pt idx="38318">
                  <c:v>-72.3431952662722</c:v>
                </c:pt>
                <c:pt idx="38319">
                  <c:v>-71.4437869822485</c:v>
                </c:pt>
                <c:pt idx="38320">
                  <c:v>-70.5177514792899</c:v>
                </c:pt>
                <c:pt idx="38321">
                  <c:v>-69.5591715976331</c:v>
                </c:pt>
                <c:pt idx="38322">
                  <c:v>-68.5917159763314</c:v>
                </c:pt>
                <c:pt idx="38323">
                  <c:v>-67.5798816568047</c:v>
                </c:pt>
                <c:pt idx="38324">
                  <c:v>-66.5355029585799</c:v>
                </c:pt>
                <c:pt idx="38325">
                  <c:v>-65.4349112426035</c:v>
                </c:pt>
                <c:pt idx="38326">
                  <c:v>-64.2751479289941</c:v>
                </c:pt>
                <c:pt idx="38327">
                  <c:v>-63.0621301775148</c:v>
                </c:pt>
                <c:pt idx="38328">
                  <c:v>-61.7544378698225</c:v>
                </c:pt>
                <c:pt idx="38329">
                  <c:v>-60.4082840236686</c:v>
                </c:pt>
                <c:pt idx="38330">
                  <c:v>-58.9881656804734</c:v>
                </c:pt>
                <c:pt idx="38331">
                  <c:v>-57.4881656804734</c:v>
                </c:pt>
                <c:pt idx="38332">
                  <c:v>-55.9142011834319</c:v>
                </c:pt>
                <c:pt idx="38333">
                  <c:v>-54.2751479289941</c:v>
                </c:pt>
                <c:pt idx="38334">
                  <c:v>-52.5739644970414</c:v>
                </c:pt>
                <c:pt idx="38335">
                  <c:v>-50.8402366863905</c:v>
                </c:pt>
                <c:pt idx="38336">
                  <c:v>-49.0739644970414</c:v>
                </c:pt>
                <c:pt idx="38337">
                  <c:v>-47.2840236686391</c:v>
                </c:pt>
                <c:pt idx="38338">
                  <c:v>-45.4792899408284</c:v>
                </c:pt>
                <c:pt idx="38339">
                  <c:v>-43.6715976331361</c:v>
                </c:pt>
                <c:pt idx="38340">
                  <c:v>-41.8491124260355</c:v>
                </c:pt>
                <c:pt idx="38341">
                  <c:v>-40.0295857988166</c:v>
                </c:pt>
                <c:pt idx="38342">
                  <c:v>-38.2159763313609</c:v>
                </c:pt>
                <c:pt idx="38343">
                  <c:v>-36.4319526627219</c:v>
                </c:pt>
                <c:pt idx="38344">
                  <c:v>-34.6923076923077</c:v>
                </c:pt>
                <c:pt idx="38345">
                  <c:v>-33.008875739645</c:v>
                </c:pt>
                <c:pt idx="38346">
                  <c:v>-31.3846153846154</c:v>
                </c:pt>
                <c:pt idx="38347">
                  <c:v>-29.8195266272189</c:v>
                </c:pt>
                <c:pt idx="38348">
                  <c:v>-28.310650887574</c:v>
                </c:pt>
                <c:pt idx="38349">
                  <c:v>-26.8846153846154</c:v>
                </c:pt>
                <c:pt idx="38350">
                  <c:v>-25.5</c:v>
                </c:pt>
                <c:pt idx="38351">
                  <c:v>-24.1597633136095</c:v>
                </c:pt>
                <c:pt idx="38352">
                  <c:v>-22.914201183432</c:v>
                </c:pt>
                <c:pt idx="38353">
                  <c:v>-21.7573964497041</c:v>
                </c:pt>
                <c:pt idx="38354">
                  <c:v>-20.7011834319527</c:v>
                </c:pt>
                <c:pt idx="38355">
                  <c:v>-19.7248520710059</c:v>
                </c:pt>
                <c:pt idx="38356">
                  <c:v>-18.8786982248521</c:v>
                </c:pt>
                <c:pt idx="38357">
                  <c:v>-18.1568047337278</c:v>
                </c:pt>
                <c:pt idx="38358">
                  <c:v>-17.5532544378698</c:v>
                </c:pt>
                <c:pt idx="38359">
                  <c:v>-17.0798816568047</c:v>
                </c:pt>
                <c:pt idx="38360">
                  <c:v>-16.7426035502959</c:v>
                </c:pt>
                <c:pt idx="38361">
                  <c:v>-16.5769230769231</c:v>
                </c:pt>
                <c:pt idx="38362">
                  <c:v>-16.5650887573965</c:v>
                </c:pt>
                <c:pt idx="38363">
                  <c:v>-16.715976331361</c:v>
                </c:pt>
                <c:pt idx="38364">
                  <c:v>-17.0355029585799</c:v>
                </c:pt>
                <c:pt idx="38365">
                  <c:v>-17.5</c:v>
                </c:pt>
                <c:pt idx="38366">
                  <c:v>-18.1301775147929</c:v>
                </c:pt>
                <c:pt idx="38367">
                  <c:v>-18.9289940828402</c:v>
                </c:pt>
                <c:pt idx="38368">
                  <c:v>-19.8905325443787</c:v>
                </c:pt>
                <c:pt idx="38369">
                  <c:v>-21.0177514792899</c:v>
                </c:pt>
                <c:pt idx="38370">
                  <c:v>-22.310650887574</c:v>
                </c:pt>
                <c:pt idx="38371">
                  <c:v>-23.7751479289941</c:v>
                </c:pt>
                <c:pt idx="38372">
                  <c:v>-25.4230769230769</c:v>
                </c:pt>
                <c:pt idx="38373">
                  <c:v>-27.2248520710059</c:v>
                </c:pt>
                <c:pt idx="38374">
                  <c:v>-29.1568047337278</c:v>
                </c:pt>
                <c:pt idx="38375">
                  <c:v>-31.2485207100592</c:v>
                </c:pt>
                <c:pt idx="38376">
                  <c:v>-33.5177514792899</c:v>
                </c:pt>
                <c:pt idx="38377">
                  <c:v>-35.9822485207101</c:v>
                </c:pt>
                <c:pt idx="38378">
                  <c:v>-38.6005917159763</c:v>
                </c:pt>
                <c:pt idx="38379">
                  <c:v>-41.3668639053254</c:v>
                </c:pt>
                <c:pt idx="38380">
                  <c:v>-44.2633136094675</c:v>
                </c:pt>
                <c:pt idx="38381">
                  <c:v>-47.2810650887574</c:v>
                </c:pt>
                <c:pt idx="38382">
                  <c:v>-50.387573964497</c:v>
                </c:pt>
                <c:pt idx="38383">
                  <c:v>-53.5798816568047</c:v>
                </c:pt>
                <c:pt idx="38384">
                  <c:v>-56.8402366863905</c:v>
                </c:pt>
                <c:pt idx="38385">
                  <c:v>-60.1331360946746</c:v>
                </c:pt>
                <c:pt idx="38386">
                  <c:v>-63.4763313609468</c:v>
                </c:pt>
                <c:pt idx="38387">
                  <c:v>-66.8402366863905</c:v>
                </c:pt>
                <c:pt idx="38388">
                  <c:v>-70.2130177514793</c:v>
                </c:pt>
                <c:pt idx="38389">
                  <c:v>-73.5828402366864</c:v>
                </c:pt>
                <c:pt idx="38390">
                  <c:v>-76.9201183431953</c:v>
                </c:pt>
                <c:pt idx="38391">
                  <c:v>-80.2455621301775</c:v>
                </c:pt>
                <c:pt idx="38392">
                  <c:v>-83.5355029585799</c:v>
                </c:pt>
                <c:pt idx="38393">
                  <c:v>-86.7633136094675</c:v>
                </c:pt>
                <c:pt idx="38394">
                  <c:v>-89.9556213017751</c:v>
                </c:pt>
                <c:pt idx="38395">
                  <c:v>-93.0739644970414</c:v>
                </c:pt>
                <c:pt idx="38396">
                  <c:v>-96.1153846153846</c:v>
                </c:pt>
                <c:pt idx="38397">
                  <c:v>-99.0562130177515</c:v>
                </c:pt>
                <c:pt idx="38398">
                  <c:v>-101.923076923077</c:v>
                </c:pt>
                <c:pt idx="38399">
                  <c:v>-104.695266272189</c:v>
                </c:pt>
                <c:pt idx="38400">
                  <c:v>-107.41124260355</c:v>
                </c:pt>
                <c:pt idx="38401">
                  <c:v>-110.008875739645</c:v>
                </c:pt>
                <c:pt idx="38402">
                  <c:v>-112.491124260355</c:v>
                </c:pt>
                <c:pt idx="38403">
                  <c:v>-114.801775147929</c:v>
                </c:pt>
                <c:pt idx="38404">
                  <c:v>-116.937869822485</c:v>
                </c:pt>
                <c:pt idx="38405">
                  <c:v>-118.91124260355</c:v>
                </c:pt>
                <c:pt idx="38406">
                  <c:v>-120.751479289941</c:v>
                </c:pt>
                <c:pt idx="38407">
                  <c:v>-122.443786982249</c:v>
                </c:pt>
                <c:pt idx="38408">
                  <c:v>-124.011834319527</c:v>
                </c:pt>
                <c:pt idx="38409">
                  <c:v>-125.420118343195</c:v>
                </c:pt>
                <c:pt idx="38410">
                  <c:v>-126.674556213018</c:v>
                </c:pt>
                <c:pt idx="38411">
                  <c:v>-127.804733727811</c:v>
                </c:pt>
                <c:pt idx="38412">
                  <c:v>-128.804733727811</c:v>
                </c:pt>
                <c:pt idx="38413">
                  <c:v>-129.60650887574</c:v>
                </c:pt>
                <c:pt idx="38414">
                  <c:v>-130.245562130178</c:v>
                </c:pt>
                <c:pt idx="38415">
                  <c:v>-130.713017751479</c:v>
                </c:pt>
                <c:pt idx="38416">
                  <c:v>-131.050295857988</c:v>
                </c:pt>
                <c:pt idx="38417">
                  <c:v>-131.263313609467</c:v>
                </c:pt>
                <c:pt idx="38418">
                  <c:v>-131.349112426036</c:v>
                </c:pt>
                <c:pt idx="38419">
                  <c:v>-131.295857988166</c:v>
                </c:pt>
                <c:pt idx="38420">
                  <c:v>-131.073964497041</c:v>
                </c:pt>
                <c:pt idx="38421">
                  <c:v>-130.713017751479</c:v>
                </c:pt>
                <c:pt idx="38422">
                  <c:v>-130.210059171598</c:v>
                </c:pt>
                <c:pt idx="38423">
                  <c:v>-129.58875739645</c:v>
                </c:pt>
                <c:pt idx="38424">
                  <c:v>-128.775147928994</c:v>
                </c:pt>
                <c:pt idx="38425">
                  <c:v>-127.837278106509</c:v>
                </c:pt>
                <c:pt idx="38426">
                  <c:v>-126.733727810651</c:v>
                </c:pt>
                <c:pt idx="38427">
                  <c:v>-125.505917159763</c:v>
                </c:pt>
                <c:pt idx="38428">
                  <c:v>-124.159763313609</c:v>
                </c:pt>
                <c:pt idx="38429">
                  <c:v>-122.763313609467</c:v>
                </c:pt>
                <c:pt idx="38430">
                  <c:v>-121.334319526627</c:v>
                </c:pt>
                <c:pt idx="38431">
                  <c:v>-119.881656804734</c:v>
                </c:pt>
                <c:pt idx="38432">
                  <c:v>-118.408284023669</c:v>
                </c:pt>
                <c:pt idx="38433">
                  <c:v>-116.940828402367</c:v>
                </c:pt>
                <c:pt idx="38434">
                  <c:v>-115.417159763314</c:v>
                </c:pt>
                <c:pt idx="38435">
                  <c:v>-113.931952662722</c:v>
                </c:pt>
                <c:pt idx="38436">
                  <c:v>-112.488165680473</c:v>
                </c:pt>
                <c:pt idx="38437">
                  <c:v>-111.07100591716</c:v>
                </c:pt>
                <c:pt idx="38438">
                  <c:v>-109.677514792899</c:v>
                </c:pt>
                <c:pt idx="38439">
                  <c:v>-108.387573964497</c:v>
                </c:pt>
                <c:pt idx="38440">
                  <c:v>-107.174556213018</c:v>
                </c:pt>
                <c:pt idx="38441">
                  <c:v>-106.044378698225</c:v>
                </c:pt>
                <c:pt idx="38442">
                  <c:v>-104.937869822485</c:v>
                </c:pt>
                <c:pt idx="38443">
                  <c:v>-103.852071005917</c:v>
                </c:pt>
                <c:pt idx="38444">
                  <c:v>-102.795857988166</c:v>
                </c:pt>
                <c:pt idx="38445">
                  <c:v>-101.801775147929</c:v>
                </c:pt>
                <c:pt idx="38446">
                  <c:v>-100.866863905325</c:v>
                </c:pt>
                <c:pt idx="38447">
                  <c:v>-100.026627218935</c:v>
                </c:pt>
                <c:pt idx="38448">
                  <c:v>-99.2455621301775</c:v>
                </c:pt>
                <c:pt idx="38449">
                  <c:v>-98.5147928994083</c:v>
                </c:pt>
                <c:pt idx="38450">
                  <c:v>-97.8727810650888</c:v>
                </c:pt>
                <c:pt idx="38451">
                  <c:v>-97.2958579881657</c:v>
                </c:pt>
                <c:pt idx="38452">
                  <c:v>-96.8136094674556</c:v>
                </c:pt>
                <c:pt idx="38453">
                  <c:v>-96.405325443787</c:v>
                </c:pt>
                <c:pt idx="38454">
                  <c:v>-96.0739644970414</c:v>
                </c:pt>
                <c:pt idx="38455">
                  <c:v>-95.8047337278107</c:v>
                </c:pt>
                <c:pt idx="38456">
                  <c:v>-95.5917159763314</c:v>
                </c:pt>
                <c:pt idx="38457">
                  <c:v>-95.4230769230769</c:v>
                </c:pt>
                <c:pt idx="38458">
                  <c:v>-95.2781065088757</c:v>
                </c:pt>
                <c:pt idx="38459">
                  <c:v>-95.1479289940828</c:v>
                </c:pt>
                <c:pt idx="38460">
                  <c:v>-95.0650887573964</c:v>
                </c:pt>
                <c:pt idx="38461">
                  <c:v>-94.98224852071</c:v>
                </c:pt>
                <c:pt idx="38462">
                  <c:v>-94.8994082840237</c:v>
                </c:pt>
                <c:pt idx="38463">
                  <c:v>-94.8254437869822</c:v>
                </c:pt>
                <c:pt idx="38464">
                  <c:v>-94.7189349112426</c:v>
                </c:pt>
                <c:pt idx="38465">
                  <c:v>-94.5621301775148</c:v>
                </c:pt>
                <c:pt idx="38466">
                  <c:v>-94.3609467455621</c:v>
                </c:pt>
                <c:pt idx="38467">
                  <c:v>-94.0976331360947</c:v>
                </c:pt>
                <c:pt idx="38468">
                  <c:v>-93.810650887574</c:v>
                </c:pt>
                <c:pt idx="38469">
                  <c:v>-93.4674556213018</c:v>
                </c:pt>
                <c:pt idx="38470">
                  <c:v>-93.0591715976331</c:v>
                </c:pt>
                <c:pt idx="38471">
                  <c:v>-92.5650887573965</c:v>
                </c:pt>
                <c:pt idx="38472">
                  <c:v>-92.0147928994083</c:v>
                </c:pt>
                <c:pt idx="38473">
                  <c:v>-91.3609467455621</c:v>
                </c:pt>
                <c:pt idx="38474">
                  <c:v>-90.6449704142012</c:v>
                </c:pt>
                <c:pt idx="38475">
                  <c:v>-89.8461538461538</c:v>
                </c:pt>
                <c:pt idx="38476">
                  <c:v>-88.9881656804734</c:v>
                </c:pt>
                <c:pt idx="38477">
                  <c:v>-88.0680473372781</c:v>
                </c:pt>
                <c:pt idx="38478">
                  <c:v>-87.0857988165681</c:v>
                </c:pt>
                <c:pt idx="38479">
                  <c:v>-86.0266272189349</c:v>
                </c:pt>
                <c:pt idx="38480">
                  <c:v>-84.9082840236686</c:v>
                </c:pt>
                <c:pt idx="38481">
                  <c:v>-83.7159763313609</c:v>
                </c:pt>
                <c:pt idx="38482">
                  <c:v>-82.4467455621302</c:v>
                </c:pt>
                <c:pt idx="38483">
                  <c:v>-81.0917159763313</c:v>
                </c:pt>
                <c:pt idx="38484">
                  <c:v>-79.6715976331361</c:v>
                </c:pt>
                <c:pt idx="38485">
                  <c:v>-78.1923076923077</c:v>
                </c:pt>
                <c:pt idx="38486">
                  <c:v>-76.6390532544379</c:v>
                </c:pt>
                <c:pt idx="38487">
                  <c:v>-74.9940828402367</c:v>
                </c:pt>
                <c:pt idx="38488">
                  <c:v>-73.2840236686391</c:v>
                </c:pt>
                <c:pt idx="38489">
                  <c:v>-71.491124260355</c:v>
                </c:pt>
                <c:pt idx="38490">
                  <c:v>-69.6686390532545</c:v>
                </c:pt>
                <c:pt idx="38491">
                  <c:v>-67.792899408284</c:v>
                </c:pt>
                <c:pt idx="38492">
                  <c:v>-65.9023668639053</c:v>
                </c:pt>
                <c:pt idx="38493">
                  <c:v>-63.9585798816568</c:v>
                </c:pt>
                <c:pt idx="38494">
                  <c:v>-61.9763313609468</c:v>
                </c:pt>
                <c:pt idx="38495">
                  <c:v>-59.991124260355</c:v>
                </c:pt>
                <c:pt idx="38496">
                  <c:v>-58.0414201183432</c:v>
                </c:pt>
                <c:pt idx="38497">
                  <c:v>-56.1390532544379</c:v>
                </c:pt>
                <c:pt idx="38498">
                  <c:v>-54.2426035502959</c:v>
                </c:pt>
                <c:pt idx="38499">
                  <c:v>-52.4082840236686</c:v>
                </c:pt>
                <c:pt idx="38500">
                  <c:v>-50.6272189349113</c:v>
                </c:pt>
                <c:pt idx="38501">
                  <c:v>-48.9289940828403</c:v>
                </c:pt>
                <c:pt idx="38502">
                  <c:v>-47.3165680473373</c:v>
                </c:pt>
                <c:pt idx="38503">
                  <c:v>-45.7692307692308</c:v>
                </c:pt>
                <c:pt idx="38504">
                  <c:v>-44.2692307692308</c:v>
                </c:pt>
                <c:pt idx="38505">
                  <c:v>-42.8609467455621</c:v>
                </c:pt>
                <c:pt idx="38506">
                  <c:v>-41.5414201183432</c:v>
                </c:pt>
                <c:pt idx="38507">
                  <c:v>-40.3343195266272</c:v>
                </c:pt>
                <c:pt idx="38508">
                  <c:v>-39.2278106508876</c:v>
                </c:pt>
                <c:pt idx="38509">
                  <c:v>-38.2426035502959</c:v>
                </c:pt>
                <c:pt idx="38510">
                  <c:v>-37.3668639053254</c:v>
                </c:pt>
                <c:pt idx="38511">
                  <c:v>-36.6094674556213</c:v>
                </c:pt>
                <c:pt idx="38512">
                  <c:v>-35.9644970414201</c:v>
                </c:pt>
                <c:pt idx="38513">
                  <c:v>-35.4526627218935</c:v>
                </c:pt>
                <c:pt idx="38514">
                  <c:v>-35.0502958579882</c:v>
                </c:pt>
                <c:pt idx="38515">
                  <c:v>-34.7573964497041</c:v>
                </c:pt>
                <c:pt idx="38516">
                  <c:v>-34.5739644970414</c:v>
                </c:pt>
                <c:pt idx="38517">
                  <c:v>-34.5295857988166</c:v>
                </c:pt>
                <c:pt idx="38518">
                  <c:v>-34.5739644970414</c:v>
                </c:pt>
                <c:pt idx="38519">
                  <c:v>-34.7810650887574</c:v>
                </c:pt>
                <c:pt idx="38520">
                  <c:v>-35.1360946745562</c:v>
                </c:pt>
                <c:pt idx="38521">
                  <c:v>-35.6420118343195</c:v>
                </c:pt>
                <c:pt idx="38522">
                  <c:v>-36.2603550295858</c:v>
                </c:pt>
                <c:pt idx="38523">
                  <c:v>-36.9881656804734</c:v>
                </c:pt>
                <c:pt idx="38524">
                  <c:v>-37.8550295857988</c:v>
                </c:pt>
                <c:pt idx="38525">
                  <c:v>-38.8076923076923</c:v>
                </c:pt>
                <c:pt idx="38526">
                  <c:v>-39.8698224852071</c:v>
                </c:pt>
                <c:pt idx="38527">
                  <c:v>-41.0355029585799</c:v>
                </c:pt>
                <c:pt idx="38528">
                  <c:v>-42.2721893491124</c:v>
                </c:pt>
                <c:pt idx="38529">
                  <c:v>-43.5976331360947</c:v>
                </c:pt>
                <c:pt idx="38530">
                  <c:v>-45.008875739645</c:v>
                </c:pt>
                <c:pt idx="38531">
                  <c:v>-46.4852071005917</c:v>
                </c:pt>
                <c:pt idx="38532">
                  <c:v>-47.9733727810651</c:v>
                </c:pt>
                <c:pt idx="38533">
                  <c:v>-49.4408284023669</c:v>
                </c:pt>
                <c:pt idx="38534">
                  <c:v>-50.896449704142</c:v>
                </c:pt>
                <c:pt idx="38535">
                  <c:v>-52.3402366863905</c:v>
                </c:pt>
                <c:pt idx="38536">
                  <c:v>-53.7544378698225</c:v>
                </c:pt>
                <c:pt idx="38537">
                  <c:v>-55.1479289940828</c:v>
                </c:pt>
                <c:pt idx="38538">
                  <c:v>-56.5443786982249</c:v>
                </c:pt>
                <c:pt idx="38539">
                  <c:v>-57.9112426035503</c:v>
                </c:pt>
                <c:pt idx="38540">
                  <c:v>-59.2485207100592</c:v>
                </c:pt>
                <c:pt idx="38541">
                  <c:v>-60.6005917159763</c:v>
                </c:pt>
                <c:pt idx="38542">
                  <c:v>-61.914201183432</c:v>
                </c:pt>
                <c:pt idx="38543">
                  <c:v>-63.2100591715976</c:v>
                </c:pt>
                <c:pt idx="38544">
                  <c:v>-64.5147928994083</c:v>
                </c:pt>
                <c:pt idx="38545">
                  <c:v>-65.8136094674556</c:v>
                </c:pt>
                <c:pt idx="38546">
                  <c:v>-67.0769230769231</c:v>
                </c:pt>
                <c:pt idx="38547">
                  <c:v>-68.301775147929</c:v>
                </c:pt>
                <c:pt idx="38548">
                  <c:v>-69.4792899408284</c:v>
                </c:pt>
                <c:pt idx="38549">
                  <c:v>-70.6331360946746</c:v>
                </c:pt>
                <c:pt idx="38550">
                  <c:v>-71.7100591715977</c:v>
                </c:pt>
                <c:pt idx="38551">
                  <c:v>-72.7396449704142</c:v>
                </c:pt>
                <c:pt idx="38552">
                  <c:v>-73.689349112426</c:v>
                </c:pt>
                <c:pt idx="38553">
                  <c:v>-74.5443786982249</c:v>
                </c:pt>
                <c:pt idx="38554">
                  <c:v>-75.301775147929</c:v>
                </c:pt>
                <c:pt idx="38555">
                  <c:v>-75.9467455621302</c:v>
                </c:pt>
                <c:pt idx="38556">
                  <c:v>-76.4852071005917</c:v>
                </c:pt>
                <c:pt idx="38557">
                  <c:v>-76.8994082840237</c:v>
                </c:pt>
                <c:pt idx="38558">
                  <c:v>-77.2455621301775</c:v>
                </c:pt>
                <c:pt idx="38559">
                  <c:v>-77.5325443786982</c:v>
                </c:pt>
                <c:pt idx="38560">
                  <c:v>-77.7721893491124</c:v>
                </c:pt>
                <c:pt idx="38561">
                  <c:v>-77.9526627218935</c:v>
                </c:pt>
                <c:pt idx="38562">
                  <c:v>-78.0502958579882</c:v>
                </c:pt>
                <c:pt idx="38563">
                  <c:v>-78.0769230769231</c:v>
                </c:pt>
                <c:pt idx="38564">
                  <c:v>-78</c:v>
                </c:pt>
                <c:pt idx="38565">
                  <c:v>-77.8491124260355</c:v>
                </c:pt>
                <c:pt idx="38566">
                  <c:v>-77.6568047337278</c:v>
                </c:pt>
                <c:pt idx="38567">
                  <c:v>-77.3727810650888</c:v>
                </c:pt>
                <c:pt idx="38568">
                  <c:v>-77.0473372781065</c:v>
                </c:pt>
                <c:pt idx="38569">
                  <c:v>-76.6715976331361</c:v>
                </c:pt>
                <c:pt idx="38570">
                  <c:v>-76.2307692307693</c:v>
                </c:pt>
                <c:pt idx="38571">
                  <c:v>-75.689349112426</c:v>
                </c:pt>
                <c:pt idx="38572">
                  <c:v>-75.0769230769231</c:v>
                </c:pt>
                <c:pt idx="38573">
                  <c:v>-74.3846153846154</c:v>
                </c:pt>
                <c:pt idx="38574">
                  <c:v>-73.6420118343195</c:v>
                </c:pt>
                <c:pt idx="38575">
                  <c:v>-72.8313609467456</c:v>
                </c:pt>
                <c:pt idx="38576">
                  <c:v>-71.9822485207101</c:v>
                </c:pt>
                <c:pt idx="38577">
                  <c:v>-71.1331360946746</c:v>
                </c:pt>
                <c:pt idx="38578">
                  <c:v>-70.2869822485207</c:v>
                </c:pt>
                <c:pt idx="38579">
                  <c:v>-69.396449704142</c:v>
                </c:pt>
                <c:pt idx="38580">
                  <c:v>-68.4940828402367</c:v>
                </c:pt>
                <c:pt idx="38581">
                  <c:v>-67.5887573964497</c:v>
                </c:pt>
                <c:pt idx="38582">
                  <c:v>-66.6597633136094</c:v>
                </c:pt>
                <c:pt idx="38583">
                  <c:v>-65.7307692307692</c:v>
                </c:pt>
                <c:pt idx="38584">
                  <c:v>-64.7899408284024</c:v>
                </c:pt>
                <c:pt idx="38585">
                  <c:v>-63.8579881656805</c:v>
                </c:pt>
                <c:pt idx="38586">
                  <c:v>-62.9289940828402</c:v>
                </c:pt>
                <c:pt idx="38587">
                  <c:v>-61.991124260355</c:v>
                </c:pt>
                <c:pt idx="38588">
                  <c:v>-61.0828402366864</c:v>
                </c:pt>
                <c:pt idx="38589">
                  <c:v>-60.1775147928994</c:v>
                </c:pt>
                <c:pt idx="38590">
                  <c:v>-59.2692307692308</c:v>
                </c:pt>
                <c:pt idx="38591">
                  <c:v>-58.3875739644971</c:v>
                </c:pt>
                <c:pt idx="38592">
                  <c:v>-57.5532544378698</c:v>
                </c:pt>
                <c:pt idx="38593">
                  <c:v>-56.7573964497042</c:v>
                </c:pt>
                <c:pt idx="38594">
                  <c:v>-55.9940828402367</c:v>
                </c:pt>
                <c:pt idx="38595">
                  <c:v>-55.2840236686391</c:v>
                </c:pt>
                <c:pt idx="38596">
                  <c:v>-54.6153846153846</c:v>
                </c:pt>
                <c:pt idx="38597">
                  <c:v>-54.0059171597633</c:v>
                </c:pt>
                <c:pt idx="38598">
                  <c:v>-53.4556213017752</c:v>
                </c:pt>
                <c:pt idx="38599">
                  <c:v>-52.9526627218935</c:v>
                </c:pt>
                <c:pt idx="38600">
                  <c:v>-52.4940828402367</c:v>
                </c:pt>
                <c:pt idx="38601">
                  <c:v>-52.1005917159763</c:v>
                </c:pt>
                <c:pt idx="38602">
                  <c:v>-51.7869822485207</c:v>
                </c:pt>
                <c:pt idx="38603">
                  <c:v>-51.5207100591716</c:v>
                </c:pt>
                <c:pt idx="38604">
                  <c:v>-51.2692307692308</c:v>
                </c:pt>
                <c:pt idx="38605">
                  <c:v>-51.0650887573965</c:v>
                </c:pt>
                <c:pt idx="38606">
                  <c:v>-50.9023668639053</c:v>
                </c:pt>
                <c:pt idx="38607">
                  <c:v>-50.7840236686391</c:v>
                </c:pt>
                <c:pt idx="38608">
                  <c:v>-50.7041420118343</c:v>
                </c:pt>
                <c:pt idx="38609">
                  <c:v>-50.689349112426</c:v>
                </c:pt>
                <c:pt idx="38610">
                  <c:v>-50.7455621301775</c:v>
                </c:pt>
                <c:pt idx="38611">
                  <c:v>-50.8461538461539</c:v>
                </c:pt>
                <c:pt idx="38612">
                  <c:v>-50.9822485207101</c:v>
                </c:pt>
                <c:pt idx="38613">
                  <c:v>-51.1656804733728</c:v>
                </c:pt>
                <c:pt idx="38614">
                  <c:v>-51.3727810650888</c:v>
                </c:pt>
                <c:pt idx="38615">
                  <c:v>-51.6094674556213</c:v>
                </c:pt>
                <c:pt idx="38616">
                  <c:v>-51.9201183431953</c:v>
                </c:pt>
                <c:pt idx="38617">
                  <c:v>-52.2721893491124</c:v>
                </c:pt>
                <c:pt idx="38618">
                  <c:v>-52.6094674556213</c:v>
                </c:pt>
                <c:pt idx="38619">
                  <c:v>-52.9674556213018</c:v>
                </c:pt>
                <c:pt idx="38620">
                  <c:v>-53.3313609467456</c:v>
                </c:pt>
                <c:pt idx="38621">
                  <c:v>-53.6597633136095</c:v>
                </c:pt>
                <c:pt idx="38622">
                  <c:v>-53.9437869822485</c:v>
                </c:pt>
                <c:pt idx="38623">
                  <c:v>-54.1952662721893</c:v>
                </c:pt>
                <c:pt idx="38624">
                  <c:v>-54.396449704142</c:v>
                </c:pt>
                <c:pt idx="38625">
                  <c:v>-54.5680473372781</c:v>
                </c:pt>
                <c:pt idx="38626">
                  <c:v>-54.707100591716</c:v>
                </c:pt>
                <c:pt idx="38627">
                  <c:v>-54.7485207100592</c:v>
                </c:pt>
                <c:pt idx="38628">
                  <c:v>-54.7041420118343</c:v>
                </c:pt>
                <c:pt idx="38629">
                  <c:v>-54.5443786982249</c:v>
                </c:pt>
                <c:pt idx="38630">
                  <c:v>-54.3136094674556</c:v>
                </c:pt>
                <c:pt idx="38631">
                  <c:v>-54.0414201183432</c:v>
                </c:pt>
                <c:pt idx="38632">
                  <c:v>-53.7248520710059</c:v>
                </c:pt>
                <c:pt idx="38633">
                  <c:v>-53.3816568047337</c:v>
                </c:pt>
                <c:pt idx="38634">
                  <c:v>-53.0355029585799</c:v>
                </c:pt>
                <c:pt idx="38635">
                  <c:v>-52.6508875739645</c:v>
                </c:pt>
                <c:pt idx="38636">
                  <c:v>-52.2159763313609</c:v>
                </c:pt>
                <c:pt idx="38637">
                  <c:v>-51.7278106508876</c:v>
                </c:pt>
                <c:pt idx="38638">
                  <c:v>-51.1804733727811</c:v>
                </c:pt>
                <c:pt idx="38639">
                  <c:v>-50.585798816568</c:v>
                </c:pt>
                <c:pt idx="38640">
                  <c:v>-50.0118343195266</c:v>
                </c:pt>
                <c:pt idx="38641">
                  <c:v>-49.4289940828402</c:v>
                </c:pt>
                <c:pt idx="38642">
                  <c:v>-48.8224852071006</c:v>
                </c:pt>
                <c:pt idx="38643">
                  <c:v>-48.1745562130178</c:v>
                </c:pt>
                <c:pt idx="38644">
                  <c:v>-47.491124260355</c:v>
                </c:pt>
                <c:pt idx="38645">
                  <c:v>-46.7573964497042</c:v>
                </c:pt>
                <c:pt idx="38646">
                  <c:v>-45.9674556213018</c:v>
                </c:pt>
                <c:pt idx="38647">
                  <c:v>-45.1449704142012</c:v>
                </c:pt>
                <c:pt idx="38648">
                  <c:v>-44.292899408284</c:v>
                </c:pt>
                <c:pt idx="38649">
                  <c:v>-43.414201183432</c:v>
                </c:pt>
                <c:pt idx="38650">
                  <c:v>-42.5532544378698</c:v>
                </c:pt>
                <c:pt idx="38651">
                  <c:v>-41.7130177514793</c:v>
                </c:pt>
                <c:pt idx="38652">
                  <c:v>-40.8757396449704</c:v>
                </c:pt>
                <c:pt idx="38653">
                  <c:v>-40.0828402366864</c:v>
                </c:pt>
                <c:pt idx="38654">
                  <c:v>-39.3431952662722</c:v>
                </c:pt>
                <c:pt idx="38655">
                  <c:v>-38.6597633136095</c:v>
                </c:pt>
                <c:pt idx="38656">
                  <c:v>-38.0473372781065</c:v>
                </c:pt>
                <c:pt idx="38657">
                  <c:v>-37.5325443786982</c:v>
                </c:pt>
                <c:pt idx="38658">
                  <c:v>-37.0917159763314</c:v>
                </c:pt>
                <c:pt idx="38659">
                  <c:v>-36.7307692307692</c:v>
                </c:pt>
                <c:pt idx="38660">
                  <c:v>-36.4378698224852</c:v>
                </c:pt>
                <c:pt idx="38661">
                  <c:v>-36.2544378698225</c:v>
                </c:pt>
                <c:pt idx="38662">
                  <c:v>-36.1656804733728</c:v>
                </c:pt>
                <c:pt idx="38663">
                  <c:v>-36.1775147928994</c:v>
                </c:pt>
                <c:pt idx="38664">
                  <c:v>-36.3047337278106</c:v>
                </c:pt>
                <c:pt idx="38665">
                  <c:v>-36.5355029585799</c:v>
                </c:pt>
                <c:pt idx="38666">
                  <c:v>-36.8136094674556</c:v>
                </c:pt>
                <c:pt idx="38667">
                  <c:v>-37.1479289940828</c:v>
                </c:pt>
                <c:pt idx="38668">
                  <c:v>-37.5414201183432</c:v>
                </c:pt>
                <c:pt idx="38669">
                  <c:v>-38.0355029585799</c:v>
                </c:pt>
                <c:pt idx="38670">
                  <c:v>-38.612426035503</c:v>
                </c:pt>
                <c:pt idx="38671">
                  <c:v>-39.2810650887574</c:v>
                </c:pt>
                <c:pt idx="38672">
                  <c:v>-40.0325443786982</c:v>
                </c:pt>
                <c:pt idx="38673">
                  <c:v>-40.8668639053254</c:v>
                </c:pt>
                <c:pt idx="38674">
                  <c:v>-41.8076923076923</c:v>
                </c:pt>
                <c:pt idx="38675">
                  <c:v>-42.8402366863905</c:v>
                </c:pt>
                <c:pt idx="38676">
                  <c:v>-43.9556213017752</c:v>
                </c:pt>
                <c:pt idx="38677">
                  <c:v>-45.1627218934911</c:v>
                </c:pt>
                <c:pt idx="38678">
                  <c:v>-46.4704142011834</c:v>
                </c:pt>
                <c:pt idx="38679">
                  <c:v>-47.8520710059172</c:v>
                </c:pt>
                <c:pt idx="38680">
                  <c:v>-49.3195266272189</c:v>
                </c:pt>
                <c:pt idx="38681">
                  <c:v>-50.8757396449704</c:v>
                </c:pt>
                <c:pt idx="38682">
                  <c:v>-52.4644970414201</c:v>
                </c:pt>
                <c:pt idx="38683">
                  <c:v>-54.0532544378698</c:v>
                </c:pt>
                <c:pt idx="38684">
                  <c:v>-55.6242603550296</c:v>
                </c:pt>
                <c:pt idx="38685">
                  <c:v>-57.1923076923077</c:v>
                </c:pt>
                <c:pt idx="38686">
                  <c:v>-58.7366863905326</c:v>
                </c:pt>
                <c:pt idx="38687">
                  <c:v>-60.2337278106509</c:v>
                </c:pt>
                <c:pt idx="38688">
                  <c:v>-61.6863905325444</c:v>
                </c:pt>
                <c:pt idx="38689">
                  <c:v>-63.094674556213</c:v>
                </c:pt>
                <c:pt idx="38690">
                  <c:v>-64.4378698224852</c:v>
                </c:pt>
                <c:pt idx="38691">
                  <c:v>-65.7514792899408</c:v>
                </c:pt>
                <c:pt idx="38692">
                  <c:v>-67.0739644970414</c:v>
                </c:pt>
                <c:pt idx="38693">
                  <c:v>-68.414201183432</c:v>
                </c:pt>
                <c:pt idx="38694">
                  <c:v>-69.7781065088758</c:v>
                </c:pt>
                <c:pt idx="38695">
                  <c:v>-71.1331360946746</c:v>
                </c:pt>
                <c:pt idx="38696">
                  <c:v>-72.4704142011834</c:v>
                </c:pt>
                <c:pt idx="38697">
                  <c:v>-73.8313609467456</c:v>
                </c:pt>
                <c:pt idx="38698">
                  <c:v>-75.2189349112426</c:v>
                </c:pt>
                <c:pt idx="38699">
                  <c:v>-76.6272189349112</c:v>
                </c:pt>
                <c:pt idx="38700">
                  <c:v>-78.0177514792899</c:v>
                </c:pt>
                <c:pt idx="38701">
                  <c:v>-79.414201183432</c:v>
                </c:pt>
                <c:pt idx="38702">
                  <c:v>-80.7633136094675</c:v>
                </c:pt>
                <c:pt idx="38703">
                  <c:v>-82.0295857988166</c:v>
                </c:pt>
                <c:pt idx="38704">
                  <c:v>-83.2041420118343</c:v>
                </c:pt>
                <c:pt idx="38705">
                  <c:v>-84.3224852071006</c:v>
                </c:pt>
                <c:pt idx="38706">
                  <c:v>-85.292899408284</c:v>
                </c:pt>
                <c:pt idx="38707">
                  <c:v>-86.1331360946745</c:v>
                </c:pt>
                <c:pt idx="38708">
                  <c:v>-86.9142011834319</c:v>
                </c:pt>
                <c:pt idx="38709">
                  <c:v>-87.6360946745562</c:v>
                </c:pt>
                <c:pt idx="38710">
                  <c:v>-88.3047337278107</c:v>
                </c:pt>
                <c:pt idx="38711">
                  <c:v>-88.8757396449704</c:v>
                </c:pt>
                <c:pt idx="38712">
                  <c:v>-89.3875739644971</c:v>
                </c:pt>
                <c:pt idx="38713">
                  <c:v>-89.8372781065089</c:v>
                </c:pt>
                <c:pt idx="38714">
                  <c:v>-90.2248520710059</c:v>
                </c:pt>
                <c:pt idx="38715">
                  <c:v>-90.5443786982248</c:v>
                </c:pt>
                <c:pt idx="38716">
                  <c:v>-90.8431952662722</c:v>
                </c:pt>
                <c:pt idx="38717">
                  <c:v>-91.0591715976331</c:v>
                </c:pt>
                <c:pt idx="38718">
                  <c:v>-91.1301775147929</c:v>
                </c:pt>
                <c:pt idx="38719">
                  <c:v>-91.094674556213</c:v>
                </c:pt>
                <c:pt idx="38720">
                  <c:v>-90.9615384615385</c:v>
                </c:pt>
                <c:pt idx="38721">
                  <c:v>-90.6952662721894</c:v>
                </c:pt>
                <c:pt idx="38722">
                  <c:v>-90.319526627219</c:v>
                </c:pt>
                <c:pt idx="38723">
                  <c:v>-89.8313609467456</c:v>
                </c:pt>
                <c:pt idx="38724">
                  <c:v>-89.2396449704142</c:v>
                </c:pt>
                <c:pt idx="38725">
                  <c:v>-88.5118343195266</c:v>
                </c:pt>
                <c:pt idx="38726">
                  <c:v>-87.6597633136094</c:v>
                </c:pt>
                <c:pt idx="38727">
                  <c:v>-86.698224852071</c:v>
                </c:pt>
                <c:pt idx="38728">
                  <c:v>-85.6923076923077</c:v>
                </c:pt>
                <c:pt idx="38729">
                  <c:v>-84.6213017751479</c:v>
                </c:pt>
                <c:pt idx="38730">
                  <c:v>-83.5266272189349</c:v>
                </c:pt>
                <c:pt idx="38731">
                  <c:v>-82.4082840236686</c:v>
                </c:pt>
                <c:pt idx="38732">
                  <c:v>-81.3224852071006</c:v>
                </c:pt>
                <c:pt idx="38733">
                  <c:v>-80.2485207100592</c:v>
                </c:pt>
                <c:pt idx="38734">
                  <c:v>-79.1479289940828</c:v>
                </c:pt>
                <c:pt idx="38735">
                  <c:v>-78.0532544378698</c:v>
                </c:pt>
                <c:pt idx="38736">
                  <c:v>-76.9704142011834</c:v>
                </c:pt>
                <c:pt idx="38737">
                  <c:v>-75.896449704142</c:v>
                </c:pt>
                <c:pt idx="38738">
                  <c:v>-74.8639053254438</c:v>
                </c:pt>
                <c:pt idx="38739">
                  <c:v>-73.8934911242604</c:v>
                </c:pt>
                <c:pt idx="38740">
                  <c:v>-72.9852071005917</c:v>
                </c:pt>
                <c:pt idx="38741">
                  <c:v>-72.1331360946746</c:v>
                </c:pt>
                <c:pt idx="38742">
                  <c:v>-71.3254437869822</c:v>
                </c:pt>
                <c:pt idx="38743">
                  <c:v>-70.585798816568</c:v>
                </c:pt>
                <c:pt idx="38744">
                  <c:v>-69.9615384615385</c:v>
                </c:pt>
                <c:pt idx="38745">
                  <c:v>-69.4023668639053</c:v>
                </c:pt>
                <c:pt idx="38746">
                  <c:v>-68.8934911242604</c:v>
                </c:pt>
                <c:pt idx="38747">
                  <c:v>-68.4940828402367</c:v>
                </c:pt>
                <c:pt idx="38748">
                  <c:v>-68.1952662721893</c:v>
                </c:pt>
                <c:pt idx="38749">
                  <c:v>-67.9733727810651</c:v>
                </c:pt>
                <c:pt idx="38750">
                  <c:v>-67.8136094674556</c:v>
                </c:pt>
                <c:pt idx="38751">
                  <c:v>-67.7396449704142</c:v>
                </c:pt>
                <c:pt idx="38752">
                  <c:v>-67.7485207100592</c:v>
                </c:pt>
                <c:pt idx="38753">
                  <c:v>-67.8076923076923</c:v>
                </c:pt>
                <c:pt idx="38754">
                  <c:v>-67.896449704142</c:v>
                </c:pt>
                <c:pt idx="38755">
                  <c:v>-68.0473372781065</c:v>
                </c:pt>
                <c:pt idx="38756">
                  <c:v>-68.2248520710059</c:v>
                </c:pt>
                <c:pt idx="38757">
                  <c:v>-68.4437869822485</c:v>
                </c:pt>
                <c:pt idx="38758">
                  <c:v>-68.698224852071</c:v>
                </c:pt>
                <c:pt idx="38759">
                  <c:v>-68.9644970414201</c:v>
                </c:pt>
                <c:pt idx="38760">
                  <c:v>-69.2781065088758</c:v>
                </c:pt>
                <c:pt idx="38761">
                  <c:v>-69.5976331360947</c:v>
                </c:pt>
                <c:pt idx="38762">
                  <c:v>-69.9112426035503</c:v>
                </c:pt>
                <c:pt idx="38763">
                  <c:v>-70.2544378698225</c:v>
                </c:pt>
                <c:pt idx="38764">
                  <c:v>-70.5739644970414</c:v>
                </c:pt>
                <c:pt idx="38765">
                  <c:v>-70.8668639053255</c:v>
                </c:pt>
                <c:pt idx="38766">
                  <c:v>-71.1272189349113</c:v>
                </c:pt>
                <c:pt idx="38767">
                  <c:v>-71.3994082840237</c:v>
                </c:pt>
                <c:pt idx="38768">
                  <c:v>-71.6538461538462</c:v>
                </c:pt>
                <c:pt idx="38769">
                  <c:v>-71.8934911242604</c:v>
                </c:pt>
                <c:pt idx="38770">
                  <c:v>-72.0739644970414</c:v>
                </c:pt>
                <c:pt idx="38771">
                  <c:v>-72.2455621301775</c:v>
                </c:pt>
                <c:pt idx="38772">
                  <c:v>-72.4349112426036</c:v>
                </c:pt>
                <c:pt idx="38773">
                  <c:v>-72.5798816568048</c:v>
                </c:pt>
                <c:pt idx="38774">
                  <c:v>-72.6923076923077</c:v>
                </c:pt>
                <c:pt idx="38775">
                  <c:v>-72.7485207100592</c:v>
                </c:pt>
                <c:pt idx="38776">
                  <c:v>-72.7781065088758</c:v>
                </c:pt>
                <c:pt idx="38777">
                  <c:v>-72.792899408284</c:v>
                </c:pt>
                <c:pt idx="38778">
                  <c:v>-72.7988165680474</c:v>
                </c:pt>
                <c:pt idx="38779">
                  <c:v>-72.7958579881657</c:v>
                </c:pt>
                <c:pt idx="38780">
                  <c:v>-72.7337278106509</c:v>
                </c:pt>
                <c:pt idx="38781">
                  <c:v>-72.6065088757396</c:v>
                </c:pt>
                <c:pt idx="38782">
                  <c:v>-72.405325443787</c:v>
                </c:pt>
                <c:pt idx="38783">
                  <c:v>-72.1301775147929</c:v>
                </c:pt>
                <c:pt idx="38784">
                  <c:v>-71.7721893491124</c:v>
                </c:pt>
                <c:pt idx="38785">
                  <c:v>-71.3905325443787</c:v>
                </c:pt>
                <c:pt idx="38786">
                  <c:v>-70.9467455621302</c:v>
                </c:pt>
                <c:pt idx="38787">
                  <c:v>-70.4497041420118</c:v>
                </c:pt>
                <c:pt idx="38788">
                  <c:v>-69.9585798816568</c:v>
                </c:pt>
                <c:pt idx="38789">
                  <c:v>-69.4349112426036</c:v>
                </c:pt>
                <c:pt idx="38790">
                  <c:v>-68.8491124260355</c:v>
                </c:pt>
                <c:pt idx="38791">
                  <c:v>-68.1923076923077</c:v>
                </c:pt>
                <c:pt idx="38792">
                  <c:v>-67.5059171597633</c:v>
                </c:pt>
                <c:pt idx="38793">
                  <c:v>-66.7899408284024</c:v>
                </c:pt>
                <c:pt idx="38794">
                  <c:v>-66.0473372781065</c:v>
                </c:pt>
                <c:pt idx="38795">
                  <c:v>-65.2988165680473</c:v>
                </c:pt>
                <c:pt idx="38796">
                  <c:v>-64.5562130177515</c:v>
                </c:pt>
                <c:pt idx="38797">
                  <c:v>-63.7662721893491</c:v>
                </c:pt>
                <c:pt idx="38798">
                  <c:v>-62.8757396449704</c:v>
                </c:pt>
                <c:pt idx="38799">
                  <c:v>-61.9615384615385</c:v>
                </c:pt>
                <c:pt idx="38800">
                  <c:v>-61.0355029585799</c:v>
                </c:pt>
                <c:pt idx="38801">
                  <c:v>-60.0976331360947</c:v>
                </c:pt>
                <c:pt idx="38802">
                  <c:v>-59.1508875739645</c:v>
                </c:pt>
                <c:pt idx="38803">
                  <c:v>-58.2307692307692</c:v>
                </c:pt>
                <c:pt idx="38804">
                  <c:v>-57.3224852071006</c:v>
                </c:pt>
                <c:pt idx="38805">
                  <c:v>-56.4082840236686</c:v>
                </c:pt>
                <c:pt idx="38806">
                  <c:v>-55.5325443786982</c:v>
                </c:pt>
                <c:pt idx="38807">
                  <c:v>-54.7366863905326</c:v>
                </c:pt>
                <c:pt idx="38808">
                  <c:v>-54.0236686390533</c:v>
                </c:pt>
                <c:pt idx="38809">
                  <c:v>-53.3727810650888</c:v>
                </c:pt>
                <c:pt idx="38810">
                  <c:v>-52.8224852071006</c:v>
                </c:pt>
                <c:pt idx="38811">
                  <c:v>-52.3579881656805</c:v>
                </c:pt>
                <c:pt idx="38812">
                  <c:v>-51.9497041420118</c:v>
                </c:pt>
                <c:pt idx="38813">
                  <c:v>-51.5887573964497</c:v>
                </c:pt>
                <c:pt idx="38814">
                  <c:v>-51.2366863905326</c:v>
                </c:pt>
                <c:pt idx="38815">
                  <c:v>-50.9289940828402</c:v>
                </c:pt>
                <c:pt idx="38816">
                  <c:v>-50.7011834319527</c:v>
                </c:pt>
                <c:pt idx="38817">
                  <c:v>-50.5621301775148</c:v>
                </c:pt>
                <c:pt idx="38818">
                  <c:v>-50.5059171597633</c:v>
                </c:pt>
                <c:pt idx="38819">
                  <c:v>-50.4704142011834</c:v>
                </c:pt>
                <c:pt idx="38820">
                  <c:v>-50.4497041420118</c:v>
                </c:pt>
                <c:pt idx="38821">
                  <c:v>-50.4408284023669</c:v>
                </c:pt>
                <c:pt idx="38822">
                  <c:v>-50.4615384615385</c:v>
                </c:pt>
                <c:pt idx="38823">
                  <c:v>-50.5325443786982</c:v>
                </c:pt>
                <c:pt idx="38824">
                  <c:v>-50.6834319526627</c:v>
                </c:pt>
                <c:pt idx="38825">
                  <c:v>-50.9230769230769</c:v>
                </c:pt>
                <c:pt idx="38826">
                  <c:v>-51.2426035502959</c:v>
                </c:pt>
                <c:pt idx="38827">
                  <c:v>-51.6420118343195</c:v>
                </c:pt>
                <c:pt idx="38828">
                  <c:v>-52.0769230769231</c:v>
                </c:pt>
                <c:pt idx="38829">
                  <c:v>-52.5059171597633</c:v>
                </c:pt>
                <c:pt idx="38830">
                  <c:v>-52.9378698224852</c:v>
                </c:pt>
                <c:pt idx="38831">
                  <c:v>-53.3786982248521</c:v>
                </c:pt>
                <c:pt idx="38832">
                  <c:v>-53.8698224852071</c:v>
                </c:pt>
                <c:pt idx="38833">
                  <c:v>-54.3639053254438</c:v>
                </c:pt>
                <c:pt idx="38834">
                  <c:v>-54.905325443787</c:v>
                </c:pt>
                <c:pt idx="38835">
                  <c:v>-55.491124260355</c:v>
                </c:pt>
                <c:pt idx="38836">
                  <c:v>-56.0680473372781</c:v>
                </c:pt>
                <c:pt idx="38837">
                  <c:v>-56.6153846153846</c:v>
                </c:pt>
                <c:pt idx="38838">
                  <c:v>-57.1360946745562</c:v>
                </c:pt>
                <c:pt idx="38839">
                  <c:v>-57.6597633136095</c:v>
                </c:pt>
                <c:pt idx="38840">
                  <c:v>-58.215976331361</c:v>
                </c:pt>
                <c:pt idx="38841">
                  <c:v>-58.7899408284024</c:v>
                </c:pt>
                <c:pt idx="38842">
                  <c:v>-59.3934911242604</c:v>
                </c:pt>
                <c:pt idx="38843">
                  <c:v>-60.0177514792899</c:v>
                </c:pt>
                <c:pt idx="38844">
                  <c:v>-60.6094674556213</c:v>
                </c:pt>
                <c:pt idx="38845">
                  <c:v>-61.1508875739645</c:v>
                </c:pt>
                <c:pt idx="38846">
                  <c:v>-61.698224852071</c:v>
                </c:pt>
                <c:pt idx="38847">
                  <c:v>-62.198224852071</c:v>
                </c:pt>
                <c:pt idx="38848">
                  <c:v>-62.6568047337278</c:v>
                </c:pt>
                <c:pt idx="38849">
                  <c:v>-63.0828402366864</c:v>
                </c:pt>
                <c:pt idx="38850">
                  <c:v>-63.4763313609467</c:v>
                </c:pt>
                <c:pt idx="38851">
                  <c:v>-63.8136094674556</c:v>
                </c:pt>
                <c:pt idx="38852">
                  <c:v>-64.085798816568</c:v>
                </c:pt>
                <c:pt idx="38853">
                  <c:v>-64.3047337278107</c:v>
                </c:pt>
                <c:pt idx="38854">
                  <c:v>-64.5</c:v>
                </c:pt>
                <c:pt idx="38855">
                  <c:v>-64.6656804733728</c:v>
                </c:pt>
                <c:pt idx="38856">
                  <c:v>-64.801775147929</c:v>
                </c:pt>
                <c:pt idx="38857">
                  <c:v>-64.9526627218935</c:v>
                </c:pt>
                <c:pt idx="38858">
                  <c:v>-65.0650887573964</c:v>
                </c:pt>
                <c:pt idx="38859">
                  <c:v>-65.1301775147929</c:v>
                </c:pt>
                <c:pt idx="38860">
                  <c:v>-65.1360946745562</c:v>
                </c:pt>
                <c:pt idx="38861">
                  <c:v>-65.0710059171597</c:v>
                </c:pt>
                <c:pt idx="38862">
                  <c:v>-64.9497041420118</c:v>
                </c:pt>
                <c:pt idx="38863">
                  <c:v>-64.7721893491124</c:v>
                </c:pt>
                <c:pt idx="38864">
                  <c:v>-64.5798816568047</c:v>
                </c:pt>
                <c:pt idx="38865">
                  <c:v>-64.3224852071006</c:v>
                </c:pt>
                <c:pt idx="38866">
                  <c:v>-63.9704142011834</c:v>
                </c:pt>
                <c:pt idx="38867">
                  <c:v>-63.5266272189349</c:v>
                </c:pt>
                <c:pt idx="38868">
                  <c:v>-62.991124260355</c:v>
                </c:pt>
                <c:pt idx="38869">
                  <c:v>-62.3520710059171</c:v>
                </c:pt>
                <c:pt idx="38870">
                  <c:v>-61.6331360946745</c:v>
                </c:pt>
                <c:pt idx="38871">
                  <c:v>-60.9319526627218</c:v>
                </c:pt>
                <c:pt idx="38872">
                  <c:v>-60.2307692307691</c:v>
                </c:pt>
                <c:pt idx="38873">
                  <c:v>-59.5473372781064</c:v>
                </c:pt>
                <c:pt idx="38874">
                  <c:v>-58.852071005917</c:v>
                </c:pt>
                <c:pt idx="38875">
                  <c:v>-58.1686390532543</c:v>
                </c:pt>
                <c:pt idx="38876">
                  <c:v>-57.5236686390531</c:v>
                </c:pt>
                <c:pt idx="38877">
                  <c:v>-56.8786982248519</c:v>
                </c:pt>
                <c:pt idx="38878">
                  <c:v>-56.2426035502956</c:v>
                </c:pt>
                <c:pt idx="38879">
                  <c:v>-55.627218934911</c:v>
                </c:pt>
                <c:pt idx="38880">
                  <c:v>-55.0502958579879</c:v>
                </c:pt>
                <c:pt idx="38881">
                  <c:v>-54.5088757396447</c:v>
                </c:pt>
                <c:pt idx="38882">
                  <c:v>-54.0443786982246</c:v>
                </c:pt>
                <c:pt idx="38883">
                  <c:v>-53.6508875739642</c:v>
                </c:pt>
                <c:pt idx="38884">
                  <c:v>-53.2840236686388</c:v>
                </c:pt>
                <c:pt idx="38885">
                  <c:v>-52.9644970414199</c:v>
                </c:pt>
                <c:pt idx="38886">
                  <c:v>-52.6627218934909</c:v>
                </c:pt>
                <c:pt idx="38887">
                  <c:v>-52.4230769230767</c:v>
                </c:pt>
                <c:pt idx="38888">
                  <c:v>-52.2603550295855</c:v>
                </c:pt>
                <c:pt idx="38889">
                  <c:v>-52.1686390532542</c:v>
                </c:pt>
                <c:pt idx="38890">
                  <c:v>-52.1331360946743</c:v>
                </c:pt>
                <c:pt idx="38891">
                  <c:v>-52.1923076923074</c:v>
                </c:pt>
                <c:pt idx="38892">
                  <c:v>-52.3520710059169</c:v>
                </c:pt>
                <c:pt idx="38893">
                  <c:v>-52.5739644970412</c:v>
                </c:pt>
                <c:pt idx="38894">
                  <c:v>-52.8402366863903</c:v>
                </c:pt>
                <c:pt idx="38895">
                  <c:v>-53.136094674556</c:v>
                </c:pt>
                <c:pt idx="38896">
                  <c:v>-53.4852071005915</c:v>
                </c:pt>
                <c:pt idx="38897">
                  <c:v>-53.8698224852069</c:v>
                </c:pt>
                <c:pt idx="38898">
                  <c:v>-54.2544378698223</c:v>
                </c:pt>
                <c:pt idx="38899">
                  <c:v>-54.6715976331359</c:v>
                </c:pt>
                <c:pt idx="38900">
                  <c:v>-55.1360946745561</c:v>
                </c:pt>
                <c:pt idx="38901">
                  <c:v>-55.6005917159762</c:v>
                </c:pt>
                <c:pt idx="38902">
                  <c:v>-56.0295857988165</c:v>
                </c:pt>
                <c:pt idx="38903">
                  <c:v>-56.4467455621301</c:v>
                </c:pt>
                <c:pt idx="38904">
                  <c:v>-56.8431952662721</c:v>
                </c:pt>
                <c:pt idx="38905">
                  <c:v>-57.2071005917159</c:v>
                </c:pt>
                <c:pt idx="38906">
                  <c:v>-57.5621301775147</c:v>
                </c:pt>
                <c:pt idx="38907">
                  <c:v>-57.9082840236686</c:v>
                </c:pt>
                <c:pt idx="38908">
                  <c:v>-58.2633136094674</c:v>
                </c:pt>
                <c:pt idx="38909">
                  <c:v>-58.585798816568</c:v>
                </c:pt>
                <c:pt idx="38910">
                  <c:v>-58.8934911242603</c:v>
                </c:pt>
                <c:pt idx="38911">
                  <c:v>-59.1952662721894</c:v>
                </c:pt>
                <c:pt idx="38912">
                  <c:v>-59.5</c:v>
                </c:pt>
                <c:pt idx="38913">
                  <c:v>-59.7633136094675</c:v>
                </c:pt>
                <c:pt idx="38914">
                  <c:v>-60.0059171597633</c:v>
                </c:pt>
                <c:pt idx="38915">
                  <c:v>-60.2307692307692</c:v>
                </c:pt>
                <c:pt idx="38916">
                  <c:v>-60.4497041420118</c:v>
                </c:pt>
                <c:pt idx="38917">
                  <c:v>-60.6538461538462</c:v>
                </c:pt>
                <c:pt idx="38918">
                  <c:v>-60.8254437869822</c:v>
                </c:pt>
                <c:pt idx="38919">
                  <c:v>-60.9822485207101</c:v>
                </c:pt>
                <c:pt idx="38920">
                  <c:v>-61.1272189349113</c:v>
                </c:pt>
                <c:pt idx="38921">
                  <c:v>-61.2426035502959</c:v>
                </c:pt>
                <c:pt idx="38922">
                  <c:v>-61.3047337278107</c:v>
                </c:pt>
                <c:pt idx="38923">
                  <c:v>-61.3047337278107</c:v>
                </c:pt>
                <c:pt idx="38924">
                  <c:v>-61.2248520710059</c:v>
                </c:pt>
                <c:pt idx="38925">
                  <c:v>-61.0502958579882</c:v>
                </c:pt>
                <c:pt idx="38926">
                  <c:v>-60.810650887574</c:v>
                </c:pt>
                <c:pt idx="38927">
                  <c:v>-60.5029585798817</c:v>
                </c:pt>
                <c:pt idx="38928">
                  <c:v>-60.1479289940829</c:v>
                </c:pt>
                <c:pt idx="38929">
                  <c:v>-59.7130177514793</c:v>
                </c:pt>
                <c:pt idx="38930">
                  <c:v>-59.2130177514793</c:v>
                </c:pt>
                <c:pt idx="38931">
                  <c:v>-58.6508875739645</c:v>
                </c:pt>
                <c:pt idx="38932">
                  <c:v>-57.9674556213018</c:v>
                </c:pt>
                <c:pt idx="38933">
                  <c:v>-57.1568047337278</c:v>
                </c:pt>
                <c:pt idx="38934">
                  <c:v>-56.1952662721894</c:v>
                </c:pt>
                <c:pt idx="38935">
                  <c:v>-55.103550295858</c:v>
                </c:pt>
                <c:pt idx="38936">
                  <c:v>-53.9260355029586</c:v>
                </c:pt>
                <c:pt idx="38937">
                  <c:v>-52.6568047337278</c:v>
                </c:pt>
                <c:pt idx="38938">
                  <c:v>-51.3254437869823</c:v>
                </c:pt>
                <c:pt idx="38939">
                  <c:v>-49.9171597633136</c:v>
                </c:pt>
                <c:pt idx="38940">
                  <c:v>-48.4112426035503</c:v>
                </c:pt>
                <c:pt idx="38941">
                  <c:v>-46.7958579881657</c:v>
                </c:pt>
                <c:pt idx="38942">
                  <c:v>-45.1360946745562</c:v>
                </c:pt>
                <c:pt idx="38943">
                  <c:v>-43.3994082840237</c:v>
                </c:pt>
                <c:pt idx="38944">
                  <c:v>-41.594674556213</c:v>
                </c:pt>
                <c:pt idx="38945">
                  <c:v>-39.7485207100592</c:v>
                </c:pt>
                <c:pt idx="38946">
                  <c:v>-37.9230769230769</c:v>
                </c:pt>
                <c:pt idx="38947">
                  <c:v>-36.1360946745562</c:v>
                </c:pt>
                <c:pt idx="38948">
                  <c:v>-34.4082840236686</c:v>
                </c:pt>
                <c:pt idx="38949">
                  <c:v>-32.7218934911243</c:v>
                </c:pt>
                <c:pt idx="38950">
                  <c:v>-31.1183431952663</c:v>
                </c:pt>
                <c:pt idx="38951">
                  <c:v>-29.5443786982249</c:v>
                </c:pt>
                <c:pt idx="38952">
                  <c:v>-28.0118343195266</c:v>
                </c:pt>
                <c:pt idx="38953">
                  <c:v>-26.5473372781065</c:v>
                </c:pt>
                <c:pt idx="38954">
                  <c:v>-25.1508875739645</c:v>
                </c:pt>
                <c:pt idx="38955">
                  <c:v>-23.8224852071006</c:v>
                </c:pt>
                <c:pt idx="38956">
                  <c:v>-22.5798816568047</c:v>
                </c:pt>
                <c:pt idx="38957">
                  <c:v>-21.4615384615385</c:v>
                </c:pt>
                <c:pt idx="38958">
                  <c:v>-20.4792899408284</c:v>
                </c:pt>
                <c:pt idx="38959">
                  <c:v>-19.6272189349112</c:v>
                </c:pt>
                <c:pt idx="38960">
                  <c:v>-18.8757396449704</c:v>
                </c:pt>
                <c:pt idx="38961">
                  <c:v>-18.207100591716</c:v>
                </c:pt>
                <c:pt idx="38962">
                  <c:v>-17.6301775147929</c:v>
                </c:pt>
                <c:pt idx="38963">
                  <c:v>-17.1390532544379</c:v>
                </c:pt>
                <c:pt idx="38964">
                  <c:v>-16.7544378698225</c:v>
                </c:pt>
                <c:pt idx="38965">
                  <c:v>-16.5059171597633</c:v>
                </c:pt>
                <c:pt idx="38966">
                  <c:v>-16.3816568047337</c:v>
                </c:pt>
                <c:pt idx="38967">
                  <c:v>-16.3994082840237</c:v>
                </c:pt>
                <c:pt idx="38968">
                  <c:v>-16.4970414201183</c:v>
                </c:pt>
                <c:pt idx="38969">
                  <c:v>-16.7011834319527</c:v>
                </c:pt>
                <c:pt idx="38970">
                  <c:v>-16.9852071005917</c:v>
                </c:pt>
                <c:pt idx="38971">
                  <c:v>-17.3431952662722</c:v>
                </c:pt>
                <c:pt idx="38972">
                  <c:v>-17.7278106508876</c:v>
                </c:pt>
                <c:pt idx="38973">
                  <c:v>-18.1627218934911</c:v>
                </c:pt>
                <c:pt idx="38974">
                  <c:v>-18.6508875739645</c:v>
                </c:pt>
                <c:pt idx="38975">
                  <c:v>-19.2011834319527</c:v>
                </c:pt>
                <c:pt idx="38976">
                  <c:v>-19.8284023668639</c:v>
                </c:pt>
                <c:pt idx="38977">
                  <c:v>-20.5680473372781</c:v>
                </c:pt>
                <c:pt idx="38978">
                  <c:v>-21.3579881656805</c:v>
                </c:pt>
                <c:pt idx="38979">
                  <c:v>-22.2159763313609</c:v>
                </c:pt>
                <c:pt idx="38980">
                  <c:v>-23.112426035503</c:v>
                </c:pt>
                <c:pt idx="38981">
                  <c:v>-24.0680473372781</c:v>
                </c:pt>
                <c:pt idx="38982">
                  <c:v>-25.0887573964497</c:v>
                </c:pt>
                <c:pt idx="38983">
                  <c:v>-26.1360946745562</c:v>
                </c:pt>
                <c:pt idx="38984">
                  <c:v>-27.215976331361</c:v>
                </c:pt>
                <c:pt idx="38985">
                  <c:v>-28.3372781065089</c:v>
                </c:pt>
                <c:pt idx="38986">
                  <c:v>-29.5236686390533</c:v>
                </c:pt>
                <c:pt idx="38987">
                  <c:v>-30.7869822485207</c:v>
                </c:pt>
                <c:pt idx="38988">
                  <c:v>-32.1005917159763</c:v>
                </c:pt>
                <c:pt idx="38989">
                  <c:v>-33.4585798816568</c:v>
                </c:pt>
                <c:pt idx="38990">
                  <c:v>-34.8165680473373</c:v>
                </c:pt>
                <c:pt idx="38991">
                  <c:v>-36.189349112426</c:v>
                </c:pt>
                <c:pt idx="38992">
                  <c:v>-37.5650887573965</c:v>
                </c:pt>
                <c:pt idx="38993">
                  <c:v>-38.9674556213018</c:v>
                </c:pt>
                <c:pt idx="38994">
                  <c:v>-40.3846153846154</c:v>
                </c:pt>
                <c:pt idx="38995">
                  <c:v>-41.7869822485207</c:v>
                </c:pt>
                <c:pt idx="38996">
                  <c:v>-43.2248520710059</c:v>
                </c:pt>
                <c:pt idx="38997">
                  <c:v>-44.6834319526627</c:v>
                </c:pt>
                <c:pt idx="38998">
                  <c:v>-46.1597633136095</c:v>
                </c:pt>
                <c:pt idx="38999">
                  <c:v>-47.6213017751479</c:v>
                </c:pt>
                <c:pt idx="39000">
                  <c:v>-49.0473372781065</c:v>
                </c:pt>
                <c:pt idx="39001">
                  <c:v>-50.4289940828402</c:v>
                </c:pt>
                <c:pt idx="39002">
                  <c:v>-51.7278106508876</c:v>
                </c:pt>
                <c:pt idx="39003">
                  <c:v>-52.9556213017751</c:v>
                </c:pt>
                <c:pt idx="39004">
                  <c:v>-54.1301775147929</c:v>
                </c:pt>
                <c:pt idx="39005">
                  <c:v>-55.2366863905325</c:v>
                </c:pt>
                <c:pt idx="39006">
                  <c:v>-56.2958579881657</c:v>
                </c:pt>
                <c:pt idx="39007">
                  <c:v>-57.292899408284</c:v>
                </c:pt>
                <c:pt idx="39008">
                  <c:v>-58.2130177514793</c:v>
                </c:pt>
                <c:pt idx="39009">
                  <c:v>-59.0414201183432</c:v>
                </c:pt>
                <c:pt idx="39010">
                  <c:v>-59.7810650887574</c:v>
                </c:pt>
                <c:pt idx="39011">
                  <c:v>-60.4556213017752</c:v>
                </c:pt>
                <c:pt idx="39012">
                  <c:v>-61.0562130177515</c:v>
                </c:pt>
                <c:pt idx="39013">
                  <c:v>-61.5710059171598</c:v>
                </c:pt>
                <c:pt idx="39014">
                  <c:v>-61.9881656804734</c:v>
                </c:pt>
                <c:pt idx="39015">
                  <c:v>-62.3372781065089</c:v>
                </c:pt>
                <c:pt idx="39016">
                  <c:v>-62.6094674556213</c:v>
                </c:pt>
                <c:pt idx="39017">
                  <c:v>-62.810650887574</c:v>
                </c:pt>
                <c:pt idx="39018">
                  <c:v>-62.9467455621302</c:v>
                </c:pt>
                <c:pt idx="39019">
                  <c:v>-62.9911242603551</c:v>
                </c:pt>
                <c:pt idx="39020">
                  <c:v>-62.9644970414202</c:v>
                </c:pt>
                <c:pt idx="39021">
                  <c:v>-62.8846153846154</c:v>
                </c:pt>
                <c:pt idx="39022">
                  <c:v>-62.7218934911243</c:v>
                </c:pt>
                <c:pt idx="39023">
                  <c:v>-62.5118343195267</c:v>
                </c:pt>
                <c:pt idx="39024">
                  <c:v>-62.207100591716</c:v>
                </c:pt>
                <c:pt idx="39025">
                  <c:v>-61.8461538461539</c:v>
                </c:pt>
                <c:pt idx="39026">
                  <c:v>-61.4704142011835</c:v>
                </c:pt>
                <c:pt idx="39027">
                  <c:v>-61.0946745562131</c:v>
                </c:pt>
                <c:pt idx="39028">
                  <c:v>-60.7071005917161</c:v>
                </c:pt>
                <c:pt idx="39029">
                  <c:v>-60.3224852071007</c:v>
                </c:pt>
                <c:pt idx="39030">
                  <c:v>-59.9585798816569</c:v>
                </c:pt>
                <c:pt idx="39031">
                  <c:v>-59.6242603550297</c:v>
                </c:pt>
                <c:pt idx="39032">
                  <c:v>-59.3047337278108</c:v>
                </c:pt>
                <c:pt idx="39033">
                  <c:v>-58.9970414201185</c:v>
                </c:pt>
                <c:pt idx="39034">
                  <c:v>-58.7307692307694</c:v>
                </c:pt>
                <c:pt idx="39035">
                  <c:v>-58.5414201183433</c:v>
                </c:pt>
                <c:pt idx="39036">
                  <c:v>-58.3875739644972</c:v>
                </c:pt>
                <c:pt idx="39037">
                  <c:v>-58.2840236686392</c:v>
                </c:pt>
                <c:pt idx="39038">
                  <c:v>-58.233727810651</c:v>
                </c:pt>
                <c:pt idx="39039">
                  <c:v>-58.233727810651</c:v>
                </c:pt>
                <c:pt idx="39040">
                  <c:v>-58.2810650887575</c:v>
                </c:pt>
                <c:pt idx="39041">
                  <c:v>-58.3668639053256</c:v>
                </c:pt>
                <c:pt idx="39042">
                  <c:v>-58.5147928994084</c:v>
                </c:pt>
                <c:pt idx="39043">
                  <c:v>-58.6745562130179</c:v>
                </c:pt>
                <c:pt idx="39044">
                  <c:v>-58.8846153846155</c:v>
                </c:pt>
                <c:pt idx="39045">
                  <c:v>-59.1656804733729</c:v>
                </c:pt>
                <c:pt idx="39046">
                  <c:v>-59.5325443786984</c:v>
                </c:pt>
                <c:pt idx="39047">
                  <c:v>-59.9497041420119</c:v>
                </c:pt>
                <c:pt idx="39048">
                  <c:v>-60.4349112426037</c:v>
                </c:pt>
                <c:pt idx="39049">
                  <c:v>-60.9822485207102</c:v>
                </c:pt>
                <c:pt idx="39050">
                  <c:v>-61.6272189349113</c:v>
                </c:pt>
                <c:pt idx="39051">
                  <c:v>-62.3550295857989</c:v>
                </c:pt>
                <c:pt idx="39052">
                  <c:v>-63.121301775148</c:v>
                </c:pt>
                <c:pt idx="39053">
                  <c:v>-63.9437869822486</c:v>
                </c:pt>
                <c:pt idx="39054">
                  <c:v>-64.8402366863906</c:v>
                </c:pt>
                <c:pt idx="39055">
                  <c:v>-65.7958579881657</c:v>
                </c:pt>
                <c:pt idx="39056">
                  <c:v>-66.8076923076923</c:v>
                </c:pt>
                <c:pt idx="39057">
                  <c:v>-67.8165680473373</c:v>
                </c:pt>
                <c:pt idx="39058">
                  <c:v>-68.8461538461539</c:v>
                </c:pt>
                <c:pt idx="39059">
                  <c:v>-69.9112426035503</c:v>
                </c:pt>
                <c:pt idx="39060">
                  <c:v>-70.9704142011834</c:v>
                </c:pt>
                <c:pt idx="39061">
                  <c:v>-71.9881656804734</c:v>
                </c:pt>
                <c:pt idx="39062">
                  <c:v>-73.008875739645</c:v>
                </c:pt>
                <c:pt idx="39063">
                  <c:v>-74.008875739645</c:v>
                </c:pt>
                <c:pt idx="39064">
                  <c:v>-74.9526627218935</c:v>
                </c:pt>
                <c:pt idx="39065">
                  <c:v>-75.8639053254438</c:v>
                </c:pt>
                <c:pt idx="39066">
                  <c:v>-76.7307692307692</c:v>
                </c:pt>
                <c:pt idx="39067">
                  <c:v>-77.5710059171598</c:v>
                </c:pt>
                <c:pt idx="39068">
                  <c:v>-78.3402366863905</c:v>
                </c:pt>
                <c:pt idx="39069">
                  <c:v>-79.0680473372781</c:v>
                </c:pt>
                <c:pt idx="39070">
                  <c:v>-79.7514792899409</c:v>
                </c:pt>
                <c:pt idx="39071">
                  <c:v>-80.3609467455621</c:v>
                </c:pt>
                <c:pt idx="39072">
                  <c:v>-80.8609467455621</c:v>
                </c:pt>
                <c:pt idx="39073">
                  <c:v>-81.3165680473373</c:v>
                </c:pt>
                <c:pt idx="39074">
                  <c:v>-81.7337278106509</c:v>
                </c:pt>
                <c:pt idx="39075">
                  <c:v>-82.0857988165681</c:v>
                </c:pt>
                <c:pt idx="39076">
                  <c:v>-82.3639053254438</c:v>
                </c:pt>
                <c:pt idx="39077">
                  <c:v>-82.5710059171598</c:v>
                </c:pt>
                <c:pt idx="39078">
                  <c:v>-82.7011834319527</c:v>
                </c:pt>
                <c:pt idx="39079">
                  <c:v>-82.707100591716</c:v>
                </c:pt>
                <c:pt idx="39080">
                  <c:v>-82.5650887573965</c:v>
                </c:pt>
                <c:pt idx="39081">
                  <c:v>-82.2988165680473</c:v>
                </c:pt>
                <c:pt idx="39082">
                  <c:v>-81.914201183432</c:v>
                </c:pt>
                <c:pt idx="39083">
                  <c:v>-81.4319526627219</c:v>
                </c:pt>
                <c:pt idx="39084">
                  <c:v>-80.8136094674556</c:v>
                </c:pt>
                <c:pt idx="39085">
                  <c:v>-80.0887573964497</c:v>
                </c:pt>
                <c:pt idx="39086">
                  <c:v>-79.2514792899408</c:v>
                </c:pt>
                <c:pt idx="39087">
                  <c:v>-78.3136094674556</c:v>
                </c:pt>
                <c:pt idx="39088">
                  <c:v>-77.215976331361</c:v>
                </c:pt>
                <c:pt idx="39089">
                  <c:v>-75.9644970414201</c:v>
                </c:pt>
                <c:pt idx="39090">
                  <c:v>-74.6153846153846</c:v>
                </c:pt>
                <c:pt idx="39091">
                  <c:v>-73.1656804733728</c:v>
                </c:pt>
                <c:pt idx="39092">
                  <c:v>-71.6863905325444</c:v>
                </c:pt>
                <c:pt idx="39093">
                  <c:v>-70.1656804733728</c:v>
                </c:pt>
                <c:pt idx="39094">
                  <c:v>-68.6479289940828</c:v>
                </c:pt>
                <c:pt idx="39095">
                  <c:v>-67.1124260355029</c:v>
                </c:pt>
                <c:pt idx="39096">
                  <c:v>-65.5532544378698</c:v>
                </c:pt>
                <c:pt idx="39097">
                  <c:v>-63.991124260355</c:v>
                </c:pt>
                <c:pt idx="39098">
                  <c:v>-62.396449704142</c:v>
                </c:pt>
                <c:pt idx="39099">
                  <c:v>-60.7485207100592</c:v>
                </c:pt>
                <c:pt idx="39100">
                  <c:v>-59.0443786982248</c:v>
                </c:pt>
                <c:pt idx="39101">
                  <c:v>-57.3402366863905</c:v>
                </c:pt>
                <c:pt idx="39102">
                  <c:v>-55.6804733727811</c:v>
                </c:pt>
                <c:pt idx="39103">
                  <c:v>-54.0355029585799</c:v>
                </c:pt>
                <c:pt idx="39104">
                  <c:v>-52.4378698224852</c:v>
                </c:pt>
                <c:pt idx="39105">
                  <c:v>-50.8905325443787</c:v>
                </c:pt>
                <c:pt idx="39106">
                  <c:v>-49.4230769230769</c:v>
                </c:pt>
                <c:pt idx="39107">
                  <c:v>-47.9940828402367</c:v>
                </c:pt>
                <c:pt idx="39108">
                  <c:v>-46.6331360946746</c:v>
                </c:pt>
                <c:pt idx="39109">
                  <c:v>-45.3461538461538</c:v>
                </c:pt>
                <c:pt idx="39110">
                  <c:v>-44.198224852071</c:v>
                </c:pt>
                <c:pt idx="39111">
                  <c:v>-43.1863905325444</c:v>
                </c:pt>
                <c:pt idx="39112">
                  <c:v>-42.3372781065089</c:v>
                </c:pt>
                <c:pt idx="39113">
                  <c:v>-41.6242603550296</c:v>
                </c:pt>
                <c:pt idx="39114">
                  <c:v>-41.0887573964497</c:v>
                </c:pt>
                <c:pt idx="39115">
                  <c:v>-40.715976331361</c:v>
                </c:pt>
                <c:pt idx="39116">
                  <c:v>-40.4852071005917</c:v>
                </c:pt>
                <c:pt idx="39117">
                  <c:v>-40.4023668639053</c:v>
                </c:pt>
                <c:pt idx="39118">
                  <c:v>-40.4201183431953</c:v>
                </c:pt>
                <c:pt idx="39119">
                  <c:v>-40.5325443786982</c:v>
                </c:pt>
                <c:pt idx="39120">
                  <c:v>-40.7189349112426</c:v>
                </c:pt>
                <c:pt idx="39121">
                  <c:v>-40.9763313609468</c:v>
                </c:pt>
                <c:pt idx="39122">
                  <c:v>-41.3343195266272</c:v>
                </c:pt>
                <c:pt idx="39123">
                  <c:v>-41.7899408284024</c:v>
                </c:pt>
                <c:pt idx="39124">
                  <c:v>-42.3668639053255</c:v>
                </c:pt>
                <c:pt idx="39125">
                  <c:v>-43.0621301775148</c:v>
                </c:pt>
                <c:pt idx="39126">
                  <c:v>-43.896449704142</c:v>
                </c:pt>
                <c:pt idx="39127">
                  <c:v>-44.8165680473373</c:v>
                </c:pt>
                <c:pt idx="39128">
                  <c:v>-45.7869822485207</c:v>
                </c:pt>
                <c:pt idx="39129">
                  <c:v>-46.8254437869823</c:v>
                </c:pt>
                <c:pt idx="39130">
                  <c:v>-47.887573964497</c:v>
                </c:pt>
                <c:pt idx="39131">
                  <c:v>-49.0207100591716</c:v>
                </c:pt>
                <c:pt idx="39132">
                  <c:v>-50.2218934911243</c:v>
                </c:pt>
                <c:pt idx="39133">
                  <c:v>-51.5295857988166</c:v>
                </c:pt>
                <c:pt idx="39134">
                  <c:v>-52.887573964497</c:v>
                </c:pt>
                <c:pt idx="39135">
                  <c:v>-54.2840236686391</c:v>
                </c:pt>
                <c:pt idx="39136">
                  <c:v>-55.6360946745562</c:v>
                </c:pt>
                <c:pt idx="39137">
                  <c:v>-56.9763313609468</c:v>
                </c:pt>
                <c:pt idx="39138">
                  <c:v>-58.2810650887574</c:v>
                </c:pt>
                <c:pt idx="39139">
                  <c:v>-59.5502958579882</c:v>
                </c:pt>
                <c:pt idx="39140">
                  <c:v>-60.8195266272189</c:v>
                </c:pt>
                <c:pt idx="39141">
                  <c:v>-62.0650887573965</c:v>
                </c:pt>
                <c:pt idx="39142">
                  <c:v>-63.2958579881657</c:v>
                </c:pt>
                <c:pt idx="39143">
                  <c:v>-64.508875739645</c:v>
                </c:pt>
                <c:pt idx="39144">
                  <c:v>-65.6627218934911</c:v>
                </c:pt>
                <c:pt idx="39145">
                  <c:v>-66.7366863905325</c:v>
                </c:pt>
                <c:pt idx="39146">
                  <c:v>-67.7307692307692</c:v>
                </c:pt>
                <c:pt idx="39147">
                  <c:v>-68.6715976331361</c:v>
                </c:pt>
                <c:pt idx="39148">
                  <c:v>-69.5207100591716</c:v>
                </c:pt>
                <c:pt idx="39149">
                  <c:v>-70.2988165680473</c:v>
                </c:pt>
                <c:pt idx="39150">
                  <c:v>-70.9822485207101</c:v>
                </c:pt>
                <c:pt idx="39151">
                  <c:v>-71.5591715976331</c:v>
                </c:pt>
                <c:pt idx="39152">
                  <c:v>-72.0177514792899</c:v>
                </c:pt>
                <c:pt idx="39153">
                  <c:v>-72.3402366863905</c:v>
                </c:pt>
                <c:pt idx="39154">
                  <c:v>-72.5443786982248</c:v>
                </c:pt>
                <c:pt idx="39155">
                  <c:v>-72.6420118343195</c:v>
                </c:pt>
                <c:pt idx="39156">
                  <c:v>-72.6538461538461</c:v>
                </c:pt>
                <c:pt idx="39157">
                  <c:v>-72.5532544378698</c:v>
                </c:pt>
                <c:pt idx="39158">
                  <c:v>-72.3402366863905</c:v>
                </c:pt>
                <c:pt idx="39159">
                  <c:v>-71.9763313609467</c:v>
                </c:pt>
                <c:pt idx="39160">
                  <c:v>-71.4881656804733</c:v>
                </c:pt>
                <c:pt idx="39161">
                  <c:v>-70.8905325443787</c:v>
                </c:pt>
                <c:pt idx="39162">
                  <c:v>-70.2248520710059</c:v>
                </c:pt>
                <c:pt idx="39163">
                  <c:v>-69.4585798816568</c:v>
                </c:pt>
                <c:pt idx="39164">
                  <c:v>-68.6005917159763</c:v>
                </c:pt>
                <c:pt idx="39165">
                  <c:v>-67.6775147928994</c:v>
                </c:pt>
                <c:pt idx="39166">
                  <c:v>-66.6863905325443</c:v>
                </c:pt>
                <c:pt idx="39167">
                  <c:v>-65.6627218934911</c:v>
                </c:pt>
                <c:pt idx="39168">
                  <c:v>-64.594674556213</c:v>
                </c:pt>
                <c:pt idx="39169">
                  <c:v>-63.4585798816568</c:v>
                </c:pt>
                <c:pt idx="39170">
                  <c:v>-62.301775147929</c:v>
                </c:pt>
                <c:pt idx="39171">
                  <c:v>-61.1420118343195</c:v>
                </c:pt>
                <c:pt idx="39172">
                  <c:v>-60</c:v>
                </c:pt>
                <c:pt idx="39173">
                  <c:v>-58.8668639053254</c:v>
                </c:pt>
                <c:pt idx="39174">
                  <c:v>-57.7396449704142</c:v>
                </c:pt>
                <c:pt idx="39175">
                  <c:v>-56.5887573964497</c:v>
                </c:pt>
                <c:pt idx="39176">
                  <c:v>-55.4497041420119</c:v>
                </c:pt>
                <c:pt idx="39177">
                  <c:v>-54.3431952662722</c:v>
                </c:pt>
                <c:pt idx="39178">
                  <c:v>-53.2692307692308</c:v>
                </c:pt>
                <c:pt idx="39179">
                  <c:v>-52.2366863905326</c:v>
                </c:pt>
                <c:pt idx="39180">
                  <c:v>-51.2278106508877</c:v>
                </c:pt>
                <c:pt idx="39181">
                  <c:v>-50.2485207100593</c:v>
                </c:pt>
                <c:pt idx="39182">
                  <c:v>-49.3520710059173</c:v>
                </c:pt>
                <c:pt idx="39183">
                  <c:v>-48.5532544378699</c:v>
                </c:pt>
                <c:pt idx="39184">
                  <c:v>-47.8757396449705</c:v>
                </c:pt>
                <c:pt idx="39185">
                  <c:v>-47.3550295857989</c:v>
                </c:pt>
                <c:pt idx="39186">
                  <c:v>-46.9674556213019</c:v>
                </c:pt>
                <c:pt idx="39187">
                  <c:v>-46.7071005917161</c:v>
                </c:pt>
                <c:pt idx="39188">
                  <c:v>-46.5828402366866</c:v>
                </c:pt>
                <c:pt idx="39189">
                  <c:v>-46.5887573964499</c:v>
                </c:pt>
                <c:pt idx="39190">
                  <c:v>-46.7278106508877</c:v>
                </c:pt>
                <c:pt idx="39191">
                  <c:v>-46.9852071005919</c:v>
                </c:pt>
                <c:pt idx="39192">
                  <c:v>-47.363905325444</c:v>
                </c:pt>
                <c:pt idx="39193">
                  <c:v>-47.8491124260357</c:v>
                </c:pt>
                <c:pt idx="39194">
                  <c:v>-48.4319526627221</c:v>
                </c:pt>
                <c:pt idx="39195">
                  <c:v>-49.0976331360948</c:v>
                </c:pt>
                <c:pt idx="39196">
                  <c:v>-49.8431952662723</c:v>
                </c:pt>
                <c:pt idx="39197">
                  <c:v>-50.6538461538463</c:v>
                </c:pt>
                <c:pt idx="39198">
                  <c:v>-51.5118343195268</c:v>
                </c:pt>
                <c:pt idx="39199">
                  <c:v>-52.4349112426037</c:v>
                </c:pt>
                <c:pt idx="39200">
                  <c:v>-53.4526627218936</c:v>
                </c:pt>
                <c:pt idx="39201">
                  <c:v>-54.5591715976332</c:v>
                </c:pt>
                <c:pt idx="39202">
                  <c:v>-55.7307692307693</c:v>
                </c:pt>
                <c:pt idx="39203">
                  <c:v>-56.9763313609468</c:v>
                </c:pt>
                <c:pt idx="39204">
                  <c:v>-58.2781065088758</c:v>
                </c:pt>
                <c:pt idx="39205">
                  <c:v>-59.6449704142012</c:v>
                </c:pt>
                <c:pt idx="39206">
                  <c:v>-61.121301775148</c:v>
                </c:pt>
                <c:pt idx="39207">
                  <c:v>-62.6775147928994</c:v>
                </c:pt>
                <c:pt idx="39208">
                  <c:v>-64.2958579881657</c:v>
                </c:pt>
                <c:pt idx="39209">
                  <c:v>-65.9644970414201</c:v>
                </c:pt>
                <c:pt idx="39210">
                  <c:v>-67.6390532544379</c:v>
                </c:pt>
                <c:pt idx="39211">
                  <c:v>-69.301775147929</c:v>
                </c:pt>
                <c:pt idx="39212">
                  <c:v>-70.9585798816568</c:v>
                </c:pt>
                <c:pt idx="39213">
                  <c:v>-72.6183431952663</c:v>
                </c:pt>
                <c:pt idx="39214">
                  <c:v>-74.2810650887574</c:v>
                </c:pt>
                <c:pt idx="39215">
                  <c:v>-75.9260355029586</c:v>
                </c:pt>
                <c:pt idx="39216">
                  <c:v>-77.5384615384615</c:v>
                </c:pt>
                <c:pt idx="39217">
                  <c:v>-79.1183431952663</c:v>
                </c:pt>
                <c:pt idx="39218">
                  <c:v>-80.6124260355029</c:v>
                </c:pt>
                <c:pt idx="39219">
                  <c:v>-82.0029585798816</c:v>
                </c:pt>
                <c:pt idx="39220">
                  <c:v>-83.3284023668639</c:v>
                </c:pt>
                <c:pt idx="39221">
                  <c:v>-84.6065088757396</c:v>
                </c:pt>
                <c:pt idx="39222">
                  <c:v>-85.8224852071006</c:v>
                </c:pt>
                <c:pt idx="39223">
                  <c:v>-86.9822485207101</c:v>
                </c:pt>
                <c:pt idx="39224">
                  <c:v>-88.0798816568047</c:v>
                </c:pt>
                <c:pt idx="39225">
                  <c:v>-89.094674556213</c:v>
                </c:pt>
                <c:pt idx="39226">
                  <c:v>-89.9733727810651</c:v>
                </c:pt>
                <c:pt idx="39227">
                  <c:v>-90.7189349112426</c:v>
                </c:pt>
                <c:pt idx="39228">
                  <c:v>-91.3579881656804</c:v>
                </c:pt>
                <c:pt idx="39229">
                  <c:v>-91.8668639053255</c:v>
                </c:pt>
                <c:pt idx="39230">
                  <c:v>-92.2692307692308</c:v>
                </c:pt>
                <c:pt idx="39231">
                  <c:v>-92.5621301775148</c:v>
                </c:pt>
                <c:pt idx="39232">
                  <c:v>-92.6804733727811</c:v>
                </c:pt>
                <c:pt idx="39233">
                  <c:v>-92.6213017751479</c:v>
                </c:pt>
                <c:pt idx="39234">
                  <c:v>-92.3579881656804</c:v>
                </c:pt>
                <c:pt idx="39235">
                  <c:v>-91.887573964497</c:v>
                </c:pt>
                <c:pt idx="39236">
                  <c:v>-91.2455621301775</c:v>
                </c:pt>
                <c:pt idx="39237">
                  <c:v>-90.414201183432</c:v>
                </c:pt>
                <c:pt idx="39238">
                  <c:v>-89.4289940828402</c:v>
                </c:pt>
                <c:pt idx="39239">
                  <c:v>-88.3313609467456</c:v>
                </c:pt>
                <c:pt idx="39240">
                  <c:v>-87.1242603550296</c:v>
                </c:pt>
                <c:pt idx="39241">
                  <c:v>-85.8165680473373</c:v>
                </c:pt>
                <c:pt idx="39242">
                  <c:v>-84.4082840236687</c:v>
                </c:pt>
                <c:pt idx="39243">
                  <c:v>-82.905325443787</c:v>
                </c:pt>
                <c:pt idx="39244">
                  <c:v>-81.3520710059172</c:v>
                </c:pt>
                <c:pt idx="39245">
                  <c:v>-79.8047337278107</c:v>
                </c:pt>
                <c:pt idx="39246">
                  <c:v>-78.2396449704142</c:v>
                </c:pt>
                <c:pt idx="39247">
                  <c:v>-76.6627218934911</c:v>
                </c:pt>
                <c:pt idx="39248">
                  <c:v>-75.0917159763314</c:v>
                </c:pt>
                <c:pt idx="39249">
                  <c:v>-73.5118343195266</c:v>
                </c:pt>
                <c:pt idx="39250">
                  <c:v>-71.9289940828403</c:v>
                </c:pt>
                <c:pt idx="39251">
                  <c:v>-70.3550295857988</c:v>
                </c:pt>
                <c:pt idx="39252">
                  <c:v>-68.7899408284024</c:v>
                </c:pt>
                <c:pt idx="39253">
                  <c:v>-67.2514792899409</c:v>
                </c:pt>
                <c:pt idx="39254">
                  <c:v>-65.7514792899408</c:v>
                </c:pt>
                <c:pt idx="39255">
                  <c:v>-64.2751479289941</c:v>
                </c:pt>
                <c:pt idx="39256">
                  <c:v>-62.8254437869823</c:v>
                </c:pt>
                <c:pt idx="39257">
                  <c:v>-61.4082840236687</c:v>
                </c:pt>
                <c:pt idx="39258">
                  <c:v>-60.0443786982249</c:v>
                </c:pt>
                <c:pt idx="39259">
                  <c:v>-58.7485207100592</c:v>
                </c:pt>
                <c:pt idx="39260">
                  <c:v>-57.5562130177515</c:v>
                </c:pt>
                <c:pt idx="39261">
                  <c:v>-56.4644970414201</c:v>
                </c:pt>
                <c:pt idx="39262">
                  <c:v>-55.4763313609468</c:v>
                </c:pt>
                <c:pt idx="39263">
                  <c:v>-54.6065088757397</c:v>
                </c:pt>
                <c:pt idx="39264">
                  <c:v>-53.7899408284024</c:v>
                </c:pt>
                <c:pt idx="39265">
                  <c:v>-52.991124260355</c:v>
                </c:pt>
                <c:pt idx="39266">
                  <c:v>-52.207100591716</c:v>
                </c:pt>
                <c:pt idx="39267">
                  <c:v>-51.4585798816568</c:v>
                </c:pt>
                <c:pt idx="39268">
                  <c:v>-50.7958579881657</c:v>
                </c:pt>
                <c:pt idx="39269">
                  <c:v>-50.2278106508876</c:v>
                </c:pt>
                <c:pt idx="39270">
                  <c:v>-49.7366863905326</c:v>
                </c:pt>
                <c:pt idx="39271">
                  <c:v>-49.2958579881657</c:v>
                </c:pt>
                <c:pt idx="39272">
                  <c:v>-48.8994082840237</c:v>
                </c:pt>
                <c:pt idx="39273">
                  <c:v>-48.5473372781065</c:v>
                </c:pt>
                <c:pt idx="39274">
                  <c:v>-48.2485207100592</c:v>
                </c:pt>
                <c:pt idx="39275">
                  <c:v>-48.0443786982249</c:v>
                </c:pt>
                <c:pt idx="39276">
                  <c:v>-47.9674556213018</c:v>
                </c:pt>
                <c:pt idx="39277">
                  <c:v>-48.0059171597633</c:v>
                </c:pt>
                <c:pt idx="39278">
                  <c:v>-48.189349112426</c:v>
                </c:pt>
                <c:pt idx="39279">
                  <c:v>-48.5177514792899</c:v>
                </c:pt>
                <c:pt idx="39280">
                  <c:v>-48.9526627218935</c:v>
                </c:pt>
                <c:pt idx="39281">
                  <c:v>-49.5414201183432</c:v>
                </c:pt>
                <c:pt idx="39282">
                  <c:v>-50.2278106508876</c:v>
                </c:pt>
                <c:pt idx="39283">
                  <c:v>-51.0207100591716</c:v>
                </c:pt>
                <c:pt idx="39284">
                  <c:v>-51.9349112426036</c:v>
                </c:pt>
                <c:pt idx="39285">
                  <c:v>-52.9585798816568</c:v>
                </c:pt>
                <c:pt idx="39286">
                  <c:v>-54.0473372781065</c:v>
                </c:pt>
                <c:pt idx="39287">
                  <c:v>-55.2100591715977</c:v>
                </c:pt>
                <c:pt idx="39288">
                  <c:v>-56.4349112426036</c:v>
                </c:pt>
                <c:pt idx="39289">
                  <c:v>-57.7011834319527</c:v>
                </c:pt>
                <c:pt idx="39290">
                  <c:v>-59.0502958579882</c:v>
                </c:pt>
                <c:pt idx="39291">
                  <c:v>-60.5266272189349</c:v>
                </c:pt>
                <c:pt idx="39292">
                  <c:v>-62.0769230769231</c:v>
                </c:pt>
                <c:pt idx="39293">
                  <c:v>-63.6627218934911</c:v>
                </c:pt>
                <c:pt idx="39294">
                  <c:v>-65.2307692307692</c:v>
                </c:pt>
                <c:pt idx="39295">
                  <c:v>-66.8165680473373</c:v>
                </c:pt>
                <c:pt idx="39296">
                  <c:v>-68.4289940828402</c:v>
                </c:pt>
                <c:pt idx="39297">
                  <c:v>-70.0591715976331</c:v>
                </c:pt>
                <c:pt idx="39298">
                  <c:v>-71.7485207100592</c:v>
                </c:pt>
                <c:pt idx="39299">
                  <c:v>-73.48224852071</c:v>
                </c:pt>
                <c:pt idx="39300">
                  <c:v>-75.2100591715976</c:v>
                </c:pt>
                <c:pt idx="39301">
                  <c:v>-76.9082840236686</c:v>
                </c:pt>
                <c:pt idx="39302">
                  <c:v>-78.5680473372781</c:v>
                </c:pt>
                <c:pt idx="39303">
                  <c:v>-80.2011834319527</c:v>
                </c:pt>
                <c:pt idx="39304">
                  <c:v>-81.792899408284</c:v>
                </c:pt>
                <c:pt idx="39305">
                  <c:v>-83.3786982248521</c:v>
                </c:pt>
                <c:pt idx="39306">
                  <c:v>-84.9763313609467</c:v>
                </c:pt>
                <c:pt idx="39307">
                  <c:v>-86.5266272189349</c:v>
                </c:pt>
                <c:pt idx="39308">
                  <c:v>-88.0147928994083</c:v>
                </c:pt>
                <c:pt idx="39309">
                  <c:v>-89.4082840236686</c:v>
                </c:pt>
                <c:pt idx="39310">
                  <c:v>-90.7130177514793</c:v>
                </c:pt>
                <c:pt idx="39311">
                  <c:v>-91.9082840236686</c:v>
                </c:pt>
                <c:pt idx="39312">
                  <c:v>-93.0088757396449</c:v>
                </c:pt>
                <c:pt idx="39313">
                  <c:v>-94.0295857988165</c:v>
                </c:pt>
                <c:pt idx="39314">
                  <c:v>-94.9408284023668</c:v>
                </c:pt>
                <c:pt idx="39315">
                  <c:v>-95.7869822485207</c:v>
                </c:pt>
                <c:pt idx="39316">
                  <c:v>-96.5739644970414</c:v>
                </c:pt>
                <c:pt idx="39317">
                  <c:v>-97.2011834319526</c:v>
                </c:pt>
                <c:pt idx="39318">
                  <c:v>-97.7100591715976</c:v>
                </c:pt>
                <c:pt idx="39319">
                  <c:v>-98.1508875739645</c:v>
                </c:pt>
                <c:pt idx="39320">
                  <c:v>-98.5532544378698</c:v>
                </c:pt>
                <c:pt idx="39321">
                  <c:v>-98.9171597633136</c:v>
                </c:pt>
                <c:pt idx="39322">
                  <c:v>-99.2307692307692</c:v>
                </c:pt>
                <c:pt idx="39323">
                  <c:v>-99.4881656804733</c:v>
                </c:pt>
                <c:pt idx="39324">
                  <c:v>-99.6538461538461</c:v>
                </c:pt>
                <c:pt idx="39325">
                  <c:v>-99.7455621301774</c:v>
                </c:pt>
                <c:pt idx="39326">
                  <c:v>-99.8017751479289</c:v>
                </c:pt>
                <c:pt idx="39327">
                  <c:v>-99.8343195266271</c:v>
                </c:pt>
                <c:pt idx="39328">
                  <c:v>-99.7958579881655</c:v>
                </c:pt>
                <c:pt idx="39329">
                  <c:v>-99.7041420118342</c:v>
                </c:pt>
                <c:pt idx="39330">
                  <c:v>-99.5857988165679</c:v>
                </c:pt>
                <c:pt idx="39331">
                  <c:v>-99.3994082840236</c:v>
                </c:pt>
                <c:pt idx="39332">
                  <c:v>-99.1242603550295</c:v>
                </c:pt>
                <c:pt idx="39333">
                  <c:v>-98.7958579881656</c:v>
                </c:pt>
                <c:pt idx="39334">
                  <c:v>-98.4674556213017</c:v>
                </c:pt>
                <c:pt idx="39335">
                  <c:v>-98.180473372781</c:v>
                </c:pt>
                <c:pt idx="39336">
                  <c:v>-97.9378698224851</c:v>
                </c:pt>
                <c:pt idx="39337">
                  <c:v>-97.7869822485206</c:v>
                </c:pt>
                <c:pt idx="39338">
                  <c:v>-97.6952662721893</c:v>
                </c:pt>
                <c:pt idx="39339">
                  <c:v>-97.6656804733727</c:v>
                </c:pt>
                <c:pt idx="39340">
                  <c:v>-97.7248520710058</c:v>
                </c:pt>
                <c:pt idx="39341">
                  <c:v>-97.8491124260354</c:v>
                </c:pt>
                <c:pt idx="39342">
                  <c:v>-97.9940828402366</c:v>
                </c:pt>
                <c:pt idx="39343">
                  <c:v>-98.2278106508875</c:v>
                </c:pt>
                <c:pt idx="39344">
                  <c:v>-98.5650887573964</c:v>
                </c:pt>
                <c:pt idx="39345">
                  <c:v>-98.9881656804733</c:v>
                </c:pt>
                <c:pt idx="39346">
                  <c:v>-99.4674556213017</c:v>
                </c:pt>
                <c:pt idx="39347">
                  <c:v>-99.9615384615384</c:v>
                </c:pt>
                <c:pt idx="39348">
                  <c:v>-100.485207100592</c:v>
                </c:pt>
                <c:pt idx="39349">
                  <c:v>-101.041420118343</c:v>
                </c:pt>
                <c:pt idx="39350">
                  <c:v>-101.627218934911</c:v>
                </c:pt>
                <c:pt idx="39351">
                  <c:v>-102.278106508876</c:v>
                </c:pt>
                <c:pt idx="39352">
                  <c:v>-102.961538461538</c:v>
                </c:pt>
                <c:pt idx="39353">
                  <c:v>-103.647928994083</c:v>
                </c:pt>
                <c:pt idx="39354">
                  <c:v>-104.396449704142</c:v>
                </c:pt>
                <c:pt idx="39355">
                  <c:v>-105.183431952663</c:v>
                </c:pt>
                <c:pt idx="39356">
                  <c:v>-105.991124260355</c:v>
                </c:pt>
                <c:pt idx="39357">
                  <c:v>-106.789940828402</c:v>
                </c:pt>
                <c:pt idx="39358">
                  <c:v>-107.594674556213</c:v>
                </c:pt>
                <c:pt idx="39359">
                  <c:v>-108.414201183432</c:v>
                </c:pt>
                <c:pt idx="39360">
                  <c:v>-109.213017751479</c:v>
                </c:pt>
                <c:pt idx="39361">
                  <c:v>-109.96449704142</c:v>
                </c:pt>
                <c:pt idx="39362">
                  <c:v>-110.639053254438</c:v>
                </c:pt>
                <c:pt idx="39363">
                  <c:v>-111.215976331361</c:v>
                </c:pt>
                <c:pt idx="39364">
                  <c:v>-111.713017751479</c:v>
                </c:pt>
                <c:pt idx="39365">
                  <c:v>-112.115384615385</c:v>
                </c:pt>
                <c:pt idx="39366">
                  <c:v>-112.431952662722</c:v>
                </c:pt>
                <c:pt idx="39367">
                  <c:v>-112.653846153846</c:v>
                </c:pt>
                <c:pt idx="39368">
                  <c:v>-112.831360946746</c:v>
                </c:pt>
                <c:pt idx="39369">
                  <c:v>-112.955621301775</c:v>
                </c:pt>
                <c:pt idx="39370">
                  <c:v>-112.994082840237</c:v>
                </c:pt>
                <c:pt idx="39371">
                  <c:v>-112.958579881657</c:v>
                </c:pt>
                <c:pt idx="39372">
                  <c:v>-112.837278106509</c:v>
                </c:pt>
                <c:pt idx="39373">
                  <c:v>-112.653846153846</c:v>
                </c:pt>
                <c:pt idx="39374">
                  <c:v>-112.402366863905</c:v>
                </c:pt>
                <c:pt idx="39375">
                  <c:v>-112.068047337278</c:v>
                </c:pt>
                <c:pt idx="39376">
                  <c:v>-111.650887573964</c:v>
                </c:pt>
                <c:pt idx="39377">
                  <c:v>-111.12426035503</c:v>
                </c:pt>
                <c:pt idx="39378">
                  <c:v>-110.502958579882</c:v>
                </c:pt>
                <c:pt idx="39379">
                  <c:v>-109.813609467456</c:v>
                </c:pt>
                <c:pt idx="39380">
                  <c:v>-109.011834319527</c:v>
                </c:pt>
                <c:pt idx="39381">
                  <c:v>-108.076923076923</c:v>
                </c:pt>
                <c:pt idx="39382">
                  <c:v>-106.997041420118</c:v>
                </c:pt>
                <c:pt idx="39383">
                  <c:v>-105.834319526627</c:v>
                </c:pt>
                <c:pt idx="39384">
                  <c:v>-104.576923076923</c:v>
                </c:pt>
                <c:pt idx="39385">
                  <c:v>-103.245562130177</c:v>
                </c:pt>
                <c:pt idx="39386">
                  <c:v>-101.866863905325</c:v>
                </c:pt>
                <c:pt idx="39387">
                  <c:v>-100.437869822485</c:v>
                </c:pt>
                <c:pt idx="39388">
                  <c:v>-99.0029585798817</c:v>
                </c:pt>
                <c:pt idx="39389">
                  <c:v>-97.5739644970414</c:v>
                </c:pt>
                <c:pt idx="39390">
                  <c:v>-96.1479289940828</c:v>
                </c:pt>
                <c:pt idx="39391">
                  <c:v>-94.7366863905325</c:v>
                </c:pt>
                <c:pt idx="39392">
                  <c:v>-93.3165680473373</c:v>
                </c:pt>
                <c:pt idx="39393">
                  <c:v>-91.8994082840237</c:v>
                </c:pt>
                <c:pt idx="39394">
                  <c:v>-90.4852071005917</c:v>
                </c:pt>
                <c:pt idx="39395">
                  <c:v>-89.0591715976332</c:v>
                </c:pt>
                <c:pt idx="39396">
                  <c:v>-87.6508875739645</c:v>
                </c:pt>
                <c:pt idx="39397">
                  <c:v>-86.2573964497041</c:v>
                </c:pt>
                <c:pt idx="39398">
                  <c:v>-84.8905325443787</c:v>
                </c:pt>
                <c:pt idx="39399">
                  <c:v>-83.5147928994083</c:v>
                </c:pt>
                <c:pt idx="39400">
                  <c:v>-82.1301775147929</c:v>
                </c:pt>
                <c:pt idx="39401">
                  <c:v>-80.7573964497042</c:v>
                </c:pt>
                <c:pt idx="39402">
                  <c:v>-79.4142011834319</c:v>
                </c:pt>
                <c:pt idx="39403">
                  <c:v>-78.085798816568</c:v>
                </c:pt>
                <c:pt idx="39404">
                  <c:v>-76.7840236686391</c:v>
                </c:pt>
                <c:pt idx="39405">
                  <c:v>-75.5266272189349</c:v>
                </c:pt>
                <c:pt idx="39406">
                  <c:v>-74.3254437869823</c:v>
                </c:pt>
                <c:pt idx="39407">
                  <c:v>-73.1923076923077</c:v>
                </c:pt>
                <c:pt idx="39408">
                  <c:v>-72.1420118343195</c:v>
                </c:pt>
                <c:pt idx="39409">
                  <c:v>-71.1508875739645</c:v>
                </c:pt>
                <c:pt idx="39410">
                  <c:v>-70.2396449704142</c:v>
                </c:pt>
                <c:pt idx="39411">
                  <c:v>-69.3639053254438</c:v>
                </c:pt>
                <c:pt idx="39412">
                  <c:v>-68.5650887573964</c:v>
                </c:pt>
                <c:pt idx="39413">
                  <c:v>-67.8668639053254</c:v>
                </c:pt>
                <c:pt idx="39414">
                  <c:v>-67.2248520710059</c:v>
                </c:pt>
                <c:pt idx="39415">
                  <c:v>-66.6242603550296</c:v>
                </c:pt>
                <c:pt idx="39416">
                  <c:v>-66.085798816568</c:v>
                </c:pt>
                <c:pt idx="39417">
                  <c:v>-65.585798816568</c:v>
                </c:pt>
                <c:pt idx="39418">
                  <c:v>-65.1301775147929</c:v>
                </c:pt>
                <c:pt idx="39419">
                  <c:v>-64.7544378698225</c:v>
                </c:pt>
                <c:pt idx="39420">
                  <c:v>-64.4497041420118</c:v>
                </c:pt>
                <c:pt idx="39421">
                  <c:v>-64.2337278106509</c:v>
                </c:pt>
                <c:pt idx="39422">
                  <c:v>-64.094674556213</c:v>
                </c:pt>
                <c:pt idx="39423">
                  <c:v>-63.9970414201183</c:v>
                </c:pt>
                <c:pt idx="39424">
                  <c:v>-63.9763313609467</c:v>
                </c:pt>
                <c:pt idx="39425">
                  <c:v>-64.0266272189349</c:v>
                </c:pt>
                <c:pt idx="39426">
                  <c:v>-64.1597633136095</c:v>
                </c:pt>
                <c:pt idx="39427">
                  <c:v>-64.3786982248521</c:v>
                </c:pt>
                <c:pt idx="39428">
                  <c:v>-64.6568047337278</c:v>
                </c:pt>
                <c:pt idx="39429">
                  <c:v>-65.0147928994083</c:v>
                </c:pt>
                <c:pt idx="39430">
                  <c:v>-65.4585798816568</c:v>
                </c:pt>
                <c:pt idx="39431">
                  <c:v>-65.9585798816568</c:v>
                </c:pt>
                <c:pt idx="39432">
                  <c:v>-66.5059171597633</c:v>
                </c:pt>
                <c:pt idx="39433">
                  <c:v>-67.1213017751479</c:v>
                </c:pt>
                <c:pt idx="39434">
                  <c:v>-67.7899408284024</c:v>
                </c:pt>
                <c:pt idx="39435">
                  <c:v>-68.4704142011834</c:v>
                </c:pt>
                <c:pt idx="39436">
                  <c:v>-69.1627218934911</c:v>
                </c:pt>
                <c:pt idx="39437">
                  <c:v>-69.9289940828402</c:v>
                </c:pt>
                <c:pt idx="39438">
                  <c:v>-70.7248520710059</c:v>
                </c:pt>
                <c:pt idx="39439">
                  <c:v>-71.5414201183432</c:v>
                </c:pt>
                <c:pt idx="39440">
                  <c:v>-72.4023668639053</c:v>
                </c:pt>
                <c:pt idx="39441">
                  <c:v>-73.310650887574</c:v>
                </c:pt>
                <c:pt idx="39442">
                  <c:v>-74.2455621301775</c:v>
                </c:pt>
                <c:pt idx="39443">
                  <c:v>-75.1834319526627</c:v>
                </c:pt>
                <c:pt idx="39444">
                  <c:v>-76.1301775147929</c:v>
                </c:pt>
                <c:pt idx="39445">
                  <c:v>-77.0325443786982</c:v>
                </c:pt>
                <c:pt idx="39446">
                  <c:v>-77.9082840236686</c:v>
                </c:pt>
                <c:pt idx="39447">
                  <c:v>-78.7573964497041</c:v>
                </c:pt>
                <c:pt idx="39448">
                  <c:v>-79.6094674556213</c:v>
                </c:pt>
                <c:pt idx="39449">
                  <c:v>-80.4497041420118</c:v>
                </c:pt>
                <c:pt idx="39450">
                  <c:v>-81.1923076923077</c:v>
                </c:pt>
                <c:pt idx="39451">
                  <c:v>-81.8550295857988</c:v>
                </c:pt>
                <c:pt idx="39452">
                  <c:v>-82.4112426035503</c:v>
                </c:pt>
                <c:pt idx="39453">
                  <c:v>-82.8195266272189</c:v>
                </c:pt>
                <c:pt idx="39454">
                  <c:v>-83.1124260355029</c:v>
                </c:pt>
                <c:pt idx="39455">
                  <c:v>-83.2899408284023</c:v>
                </c:pt>
                <c:pt idx="39456">
                  <c:v>-83.3431952662722</c:v>
                </c:pt>
                <c:pt idx="39457">
                  <c:v>-83.2869822485207</c:v>
                </c:pt>
                <c:pt idx="39458">
                  <c:v>-83.1449704142011</c:v>
                </c:pt>
                <c:pt idx="39459">
                  <c:v>-82.887573964497</c:v>
                </c:pt>
                <c:pt idx="39460">
                  <c:v>-82.5325443786982</c:v>
                </c:pt>
                <c:pt idx="39461">
                  <c:v>-82.0798816568047</c:v>
                </c:pt>
                <c:pt idx="39462">
                  <c:v>-81.5621301775147</c:v>
                </c:pt>
                <c:pt idx="39463">
                  <c:v>-80.9526627218935</c:v>
                </c:pt>
                <c:pt idx="39464">
                  <c:v>-80.2662721893491</c:v>
                </c:pt>
                <c:pt idx="39465">
                  <c:v>-79.4585798816568</c:v>
                </c:pt>
                <c:pt idx="39466">
                  <c:v>-78.5710059171597</c:v>
                </c:pt>
                <c:pt idx="39467">
                  <c:v>-77.6183431952662</c:v>
                </c:pt>
                <c:pt idx="39468">
                  <c:v>-76.5828402366864</c:v>
                </c:pt>
                <c:pt idx="39469">
                  <c:v>-75.48224852071</c:v>
                </c:pt>
                <c:pt idx="39470">
                  <c:v>-74.3195266272189</c:v>
                </c:pt>
                <c:pt idx="39471">
                  <c:v>-73.1597633136094</c:v>
                </c:pt>
                <c:pt idx="39472">
                  <c:v>-71.9644970414201</c:v>
                </c:pt>
                <c:pt idx="39473">
                  <c:v>-70.7130177514793</c:v>
                </c:pt>
                <c:pt idx="39474">
                  <c:v>-69.3934911242603</c:v>
                </c:pt>
                <c:pt idx="39475">
                  <c:v>-68.0295857988166</c:v>
                </c:pt>
                <c:pt idx="39476">
                  <c:v>-66.6952662721893</c:v>
                </c:pt>
                <c:pt idx="39477">
                  <c:v>-65.4319526627219</c:v>
                </c:pt>
                <c:pt idx="39478">
                  <c:v>-64.2869822485207</c:v>
                </c:pt>
                <c:pt idx="39479">
                  <c:v>-63.2721893491125</c:v>
                </c:pt>
                <c:pt idx="39480">
                  <c:v>-62.3461538461539</c:v>
                </c:pt>
                <c:pt idx="39481">
                  <c:v>-61.5384615384616</c:v>
                </c:pt>
                <c:pt idx="39482">
                  <c:v>-60.8579881656805</c:v>
                </c:pt>
                <c:pt idx="39483">
                  <c:v>-60.2988165680474</c:v>
                </c:pt>
                <c:pt idx="39484">
                  <c:v>-59.7988165680474</c:v>
                </c:pt>
                <c:pt idx="39485">
                  <c:v>-59.3786982248522</c:v>
                </c:pt>
                <c:pt idx="39486">
                  <c:v>-59.0710059171599</c:v>
                </c:pt>
                <c:pt idx="39487">
                  <c:v>-58.9171597633137</c:v>
                </c:pt>
                <c:pt idx="39488">
                  <c:v>-58.914201183432</c:v>
                </c:pt>
                <c:pt idx="39489">
                  <c:v>-59.0325443786983</c:v>
                </c:pt>
                <c:pt idx="39490">
                  <c:v>-59.2485207100593</c:v>
                </c:pt>
                <c:pt idx="39491">
                  <c:v>-59.5976331360948</c:v>
                </c:pt>
                <c:pt idx="39492">
                  <c:v>-60.044378698225</c:v>
                </c:pt>
                <c:pt idx="39493">
                  <c:v>-60.5976331360948</c:v>
                </c:pt>
                <c:pt idx="39494">
                  <c:v>-61.2544378698226</c:v>
                </c:pt>
                <c:pt idx="39495">
                  <c:v>-62.0502958579883</c:v>
                </c:pt>
                <c:pt idx="39496">
                  <c:v>-62.9881656804735</c:v>
                </c:pt>
                <c:pt idx="39497">
                  <c:v>-64.03550295858</c:v>
                </c:pt>
                <c:pt idx="39498">
                  <c:v>-65.224852071006</c:v>
                </c:pt>
                <c:pt idx="39499">
                  <c:v>-66.5621301775149</c:v>
                </c:pt>
                <c:pt idx="39500">
                  <c:v>-68.0325443786983</c:v>
                </c:pt>
                <c:pt idx="39501">
                  <c:v>-69.6272189349113</c:v>
                </c:pt>
                <c:pt idx="39502">
                  <c:v>-71.3343195266273</c:v>
                </c:pt>
                <c:pt idx="39503">
                  <c:v>-73.0976331360947</c:v>
                </c:pt>
                <c:pt idx="39504">
                  <c:v>-74.9112426035504</c:v>
                </c:pt>
                <c:pt idx="39505">
                  <c:v>-76.7928994082841</c:v>
                </c:pt>
                <c:pt idx="39506">
                  <c:v>-78.7544378698225</c:v>
                </c:pt>
                <c:pt idx="39507">
                  <c:v>-80.7573964497042</c:v>
                </c:pt>
                <c:pt idx="39508">
                  <c:v>-82.8136094674556</c:v>
                </c:pt>
                <c:pt idx="39509">
                  <c:v>-84.8994082840237</c:v>
                </c:pt>
                <c:pt idx="39510">
                  <c:v>-87.0443786982249</c:v>
                </c:pt>
                <c:pt idx="39511">
                  <c:v>-89.2218934911243</c:v>
                </c:pt>
                <c:pt idx="39512">
                  <c:v>-91.3727810650888</c:v>
                </c:pt>
                <c:pt idx="39513">
                  <c:v>-93.4940828402367</c:v>
                </c:pt>
                <c:pt idx="39514">
                  <c:v>-95.5591715976331</c:v>
                </c:pt>
                <c:pt idx="39515">
                  <c:v>-97.5562130177515</c:v>
                </c:pt>
                <c:pt idx="39516">
                  <c:v>-99.5266272189349</c:v>
                </c:pt>
                <c:pt idx="39517">
                  <c:v>-101.449704142012</c:v>
                </c:pt>
                <c:pt idx="39518">
                  <c:v>-103.272189349112</c:v>
                </c:pt>
                <c:pt idx="39519">
                  <c:v>-104.988165680473</c:v>
                </c:pt>
                <c:pt idx="39520">
                  <c:v>-106.665680473373</c:v>
                </c:pt>
                <c:pt idx="39521">
                  <c:v>-108.245562130178</c:v>
                </c:pt>
                <c:pt idx="39522">
                  <c:v>-109.707100591716</c:v>
                </c:pt>
                <c:pt idx="39523">
                  <c:v>-111.047337278107</c:v>
                </c:pt>
                <c:pt idx="39524">
                  <c:v>-112.266272189349</c:v>
                </c:pt>
                <c:pt idx="39525">
                  <c:v>-113.384615384615</c:v>
                </c:pt>
                <c:pt idx="39526">
                  <c:v>-114.349112426035</c:v>
                </c:pt>
                <c:pt idx="39527">
                  <c:v>-115.177514792899</c:v>
                </c:pt>
                <c:pt idx="39528">
                  <c:v>-115.878698224852</c:v>
                </c:pt>
                <c:pt idx="39529">
                  <c:v>-116.461538461538</c:v>
                </c:pt>
                <c:pt idx="39530">
                  <c:v>-116.872781065089</c:v>
                </c:pt>
                <c:pt idx="39531">
                  <c:v>-117.156804733728</c:v>
                </c:pt>
                <c:pt idx="39532">
                  <c:v>-117.292899408284</c:v>
                </c:pt>
                <c:pt idx="39533">
                  <c:v>-117.239644970414</c:v>
                </c:pt>
                <c:pt idx="39534">
                  <c:v>-117</c:v>
                </c:pt>
                <c:pt idx="39535">
                  <c:v>-116.615384615385</c:v>
                </c:pt>
                <c:pt idx="39536">
                  <c:v>-116.076923076923</c:v>
                </c:pt>
                <c:pt idx="39537">
                  <c:v>-115.399408284024</c:v>
                </c:pt>
                <c:pt idx="39538">
                  <c:v>-114.597633136095</c:v>
                </c:pt>
                <c:pt idx="39539">
                  <c:v>-113.692307692308</c:v>
                </c:pt>
                <c:pt idx="39540">
                  <c:v>-112.659763313609</c:v>
                </c:pt>
                <c:pt idx="39541">
                  <c:v>-111.532544378698</c:v>
                </c:pt>
                <c:pt idx="39542">
                  <c:v>-110.266272189349</c:v>
                </c:pt>
                <c:pt idx="39543">
                  <c:v>-108.914201183432</c:v>
                </c:pt>
                <c:pt idx="39544">
                  <c:v>-107.51775147929</c:v>
                </c:pt>
                <c:pt idx="39545">
                  <c:v>-106.094674556213</c:v>
                </c:pt>
                <c:pt idx="39546">
                  <c:v>-104.621301775148</c:v>
                </c:pt>
                <c:pt idx="39547">
                  <c:v>-103.115384615385</c:v>
                </c:pt>
                <c:pt idx="39548">
                  <c:v>-101.55325443787</c:v>
                </c:pt>
                <c:pt idx="39549">
                  <c:v>-99.9674556213018</c:v>
                </c:pt>
                <c:pt idx="39550">
                  <c:v>-98.3520710059172</c:v>
                </c:pt>
                <c:pt idx="39551">
                  <c:v>-96.6656804733728</c:v>
                </c:pt>
                <c:pt idx="39552">
                  <c:v>-94.9792899408284</c:v>
                </c:pt>
                <c:pt idx="39553">
                  <c:v>-93.2781065088757</c:v>
                </c:pt>
                <c:pt idx="39554">
                  <c:v>-91.5502958579882</c:v>
                </c:pt>
                <c:pt idx="39555">
                  <c:v>-89.8402366863905</c:v>
                </c:pt>
                <c:pt idx="39556">
                  <c:v>-88.1301775147929</c:v>
                </c:pt>
                <c:pt idx="39557">
                  <c:v>-86.4023668639053</c:v>
                </c:pt>
                <c:pt idx="39558">
                  <c:v>-84.6715976331361</c:v>
                </c:pt>
                <c:pt idx="39559">
                  <c:v>-82.9792899408284</c:v>
                </c:pt>
                <c:pt idx="39560">
                  <c:v>-81.301775147929</c:v>
                </c:pt>
                <c:pt idx="39561">
                  <c:v>-79.6508875739645</c:v>
                </c:pt>
                <c:pt idx="39562">
                  <c:v>-78.0414201183432</c:v>
                </c:pt>
                <c:pt idx="39563">
                  <c:v>-76.4615384615385</c:v>
                </c:pt>
                <c:pt idx="39564">
                  <c:v>-74.9704142011834</c:v>
                </c:pt>
                <c:pt idx="39565">
                  <c:v>-73.5355029585799</c:v>
                </c:pt>
                <c:pt idx="39566">
                  <c:v>-72.1952662721894</c:v>
                </c:pt>
                <c:pt idx="39567">
                  <c:v>-70.9230769230769</c:v>
                </c:pt>
                <c:pt idx="39568">
                  <c:v>-69.7278106508876</c:v>
                </c:pt>
                <c:pt idx="39569">
                  <c:v>-68.603550295858</c:v>
                </c:pt>
                <c:pt idx="39570">
                  <c:v>-67.5621301775148</c:v>
                </c:pt>
                <c:pt idx="39571">
                  <c:v>-66.5739644970414</c:v>
                </c:pt>
                <c:pt idx="39572">
                  <c:v>-65.6331360946746</c:v>
                </c:pt>
                <c:pt idx="39573">
                  <c:v>-64.792899408284</c:v>
                </c:pt>
                <c:pt idx="39574">
                  <c:v>-64.0769230769231</c:v>
                </c:pt>
                <c:pt idx="39575">
                  <c:v>-63.4526627218935</c:v>
                </c:pt>
                <c:pt idx="39576">
                  <c:v>-62.9260355029586</c:v>
                </c:pt>
                <c:pt idx="39577">
                  <c:v>-62.5177514792899</c:v>
                </c:pt>
                <c:pt idx="39578">
                  <c:v>-62.2307692307692</c:v>
                </c:pt>
                <c:pt idx="39579">
                  <c:v>-62.0562130177515</c:v>
                </c:pt>
                <c:pt idx="39580">
                  <c:v>-61.9822485207101</c:v>
                </c:pt>
                <c:pt idx="39581">
                  <c:v>-61.9881656804734</c:v>
                </c:pt>
                <c:pt idx="39582">
                  <c:v>-62.1183431952663</c:v>
                </c:pt>
                <c:pt idx="39583">
                  <c:v>-62.3550295857988</c:v>
                </c:pt>
                <c:pt idx="39584">
                  <c:v>-62.7189349112426</c:v>
                </c:pt>
                <c:pt idx="39585">
                  <c:v>-63.1952662721894</c:v>
                </c:pt>
                <c:pt idx="39586">
                  <c:v>-63.7840236686391</c:v>
                </c:pt>
                <c:pt idx="39587">
                  <c:v>-64.4556213017752</c:v>
                </c:pt>
                <c:pt idx="39588">
                  <c:v>-65.2278106508876</c:v>
                </c:pt>
                <c:pt idx="39589">
                  <c:v>-66.112426035503</c:v>
                </c:pt>
                <c:pt idx="39590">
                  <c:v>-67.0473372781065</c:v>
                </c:pt>
                <c:pt idx="39591">
                  <c:v>-68.0443786982248</c:v>
                </c:pt>
                <c:pt idx="39592">
                  <c:v>-69.1242603550296</c:v>
                </c:pt>
                <c:pt idx="39593">
                  <c:v>-70.3076923076923</c:v>
                </c:pt>
                <c:pt idx="39594">
                  <c:v>-71.5887573964497</c:v>
                </c:pt>
                <c:pt idx="39595">
                  <c:v>-72.9585798816568</c:v>
                </c:pt>
                <c:pt idx="39596">
                  <c:v>-74.3757396449704</c:v>
                </c:pt>
                <c:pt idx="39597">
                  <c:v>-75.8402366863905</c:v>
                </c:pt>
                <c:pt idx="39598">
                  <c:v>-77.3520710059171</c:v>
                </c:pt>
                <c:pt idx="39599">
                  <c:v>-78.8698224852071</c:v>
                </c:pt>
                <c:pt idx="39600">
                  <c:v>-80.405325443787</c:v>
                </c:pt>
                <c:pt idx="39601">
                  <c:v>-81.9585798816568</c:v>
                </c:pt>
                <c:pt idx="39602">
                  <c:v>-83.4644970414201</c:v>
                </c:pt>
                <c:pt idx="39603">
                  <c:v>-84.9733727810651</c:v>
                </c:pt>
                <c:pt idx="39604">
                  <c:v>-86.4437869822485</c:v>
                </c:pt>
                <c:pt idx="39605">
                  <c:v>-87.8698224852071</c:v>
                </c:pt>
                <c:pt idx="39606">
                  <c:v>-89.2544378698225</c:v>
                </c:pt>
                <c:pt idx="39607">
                  <c:v>-90.5739644970414</c:v>
                </c:pt>
                <c:pt idx="39608">
                  <c:v>-91.8461538461538</c:v>
                </c:pt>
                <c:pt idx="39609">
                  <c:v>-93.0532544378698</c:v>
                </c:pt>
                <c:pt idx="39610">
                  <c:v>-94.2041420118343</c:v>
                </c:pt>
                <c:pt idx="39611">
                  <c:v>-95.310650887574</c:v>
                </c:pt>
                <c:pt idx="39612">
                  <c:v>-96.3816568047337</c:v>
                </c:pt>
                <c:pt idx="39613">
                  <c:v>-97.3846153846154</c:v>
                </c:pt>
                <c:pt idx="39614">
                  <c:v>-98.2958579881657</c:v>
                </c:pt>
                <c:pt idx="39615">
                  <c:v>-99.1508875739645</c:v>
                </c:pt>
                <c:pt idx="39616">
                  <c:v>-99.9467455621302</c:v>
                </c:pt>
                <c:pt idx="39617">
                  <c:v>-100.650887573965</c:v>
                </c:pt>
                <c:pt idx="39618">
                  <c:v>-101.224852071006</c:v>
                </c:pt>
                <c:pt idx="39619">
                  <c:v>-101.710059171598</c:v>
                </c:pt>
                <c:pt idx="39620">
                  <c:v>-102.109467455621</c:v>
                </c:pt>
                <c:pt idx="39621">
                  <c:v>-102.405325443787</c:v>
                </c:pt>
                <c:pt idx="39622">
                  <c:v>-102.653846153846</c:v>
                </c:pt>
                <c:pt idx="39623">
                  <c:v>-102.840236686391</c:v>
                </c:pt>
                <c:pt idx="39624">
                  <c:v>-102.94674556213</c:v>
                </c:pt>
                <c:pt idx="39625">
                  <c:v>-102.96449704142</c:v>
                </c:pt>
                <c:pt idx="39626">
                  <c:v>-102.940828402367</c:v>
                </c:pt>
                <c:pt idx="39627">
                  <c:v>-102.860946745562</c:v>
                </c:pt>
                <c:pt idx="39628">
                  <c:v>-102.798816568047</c:v>
                </c:pt>
                <c:pt idx="39629">
                  <c:v>-102.692307692308</c:v>
                </c:pt>
                <c:pt idx="39630">
                  <c:v>-102.579881656805</c:v>
                </c:pt>
                <c:pt idx="39631">
                  <c:v>-102.529585798817</c:v>
                </c:pt>
                <c:pt idx="39632">
                  <c:v>-102.520710059172</c:v>
                </c:pt>
                <c:pt idx="39633">
                  <c:v>-102.58875739645</c:v>
                </c:pt>
                <c:pt idx="39634">
                  <c:v>-102.695266272189</c:v>
                </c:pt>
                <c:pt idx="39635">
                  <c:v>-102.825443786982</c:v>
                </c:pt>
                <c:pt idx="39636">
                  <c:v>-102.994082840237</c:v>
                </c:pt>
                <c:pt idx="39637">
                  <c:v>-103.183431952663</c:v>
                </c:pt>
                <c:pt idx="39638">
                  <c:v>-103.390532544379</c:v>
                </c:pt>
                <c:pt idx="39639">
                  <c:v>-103.621301775148</c:v>
                </c:pt>
                <c:pt idx="39640">
                  <c:v>-103.92899408284</c:v>
                </c:pt>
                <c:pt idx="39641">
                  <c:v>-104.260355029586</c:v>
                </c:pt>
                <c:pt idx="39642">
                  <c:v>-104.612426035503</c:v>
                </c:pt>
                <c:pt idx="39643">
                  <c:v>-105.03550295858</c:v>
                </c:pt>
                <c:pt idx="39644">
                  <c:v>-105.5</c:v>
                </c:pt>
                <c:pt idx="39645">
                  <c:v>-105.973372781065</c:v>
                </c:pt>
                <c:pt idx="39646">
                  <c:v>-106.455621301775</c:v>
                </c:pt>
                <c:pt idx="39647">
                  <c:v>-106.970414201183</c:v>
                </c:pt>
                <c:pt idx="39648">
                  <c:v>-107.508875739645</c:v>
                </c:pt>
                <c:pt idx="39649">
                  <c:v>-108.065088757396</c:v>
                </c:pt>
                <c:pt idx="39650">
                  <c:v>-108.683431952663</c:v>
                </c:pt>
                <c:pt idx="39651">
                  <c:v>-109.366863905325</c:v>
                </c:pt>
                <c:pt idx="39652">
                  <c:v>-110.085798816568</c:v>
                </c:pt>
                <c:pt idx="39653">
                  <c:v>-110.801775147929</c:v>
                </c:pt>
                <c:pt idx="39654">
                  <c:v>-111.502958579882</c:v>
                </c:pt>
                <c:pt idx="39655">
                  <c:v>-112.180473372781</c:v>
                </c:pt>
                <c:pt idx="39656">
                  <c:v>-112.807692307692</c:v>
                </c:pt>
                <c:pt idx="39657">
                  <c:v>-113.349112426036</c:v>
                </c:pt>
                <c:pt idx="39658">
                  <c:v>-113.816568047337</c:v>
                </c:pt>
                <c:pt idx="39659">
                  <c:v>-114.204142011834</c:v>
                </c:pt>
                <c:pt idx="39660">
                  <c:v>-114.523668639053</c:v>
                </c:pt>
                <c:pt idx="39661">
                  <c:v>-114.807692307692</c:v>
                </c:pt>
                <c:pt idx="39662">
                  <c:v>-114.979289940828</c:v>
                </c:pt>
                <c:pt idx="39663">
                  <c:v>-115.062130177515</c:v>
                </c:pt>
                <c:pt idx="39664">
                  <c:v>-115.07100591716</c:v>
                </c:pt>
                <c:pt idx="39665">
                  <c:v>-115.03550295858</c:v>
                </c:pt>
                <c:pt idx="39666">
                  <c:v>-114.917159763314</c:v>
                </c:pt>
                <c:pt idx="39667">
                  <c:v>-114.739644970414</c:v>
                </c:pt>
                <c:pt idx="39668">
                  <c:v>-114.565088757396</c:v>
                </c:pt>
                <c:pt idx="39669">
                  <c:v>-114.360946745562</c:v>
                </c:pt>
                <c:pt idx="39670">
                  <c:v>-114.133136094675</c:v>
                </c:pt>
                <c:pt idx="39671">
                  <c:v>-113.881656804734</c:v>
                </c:pt>
                <c:pt idx="39672">
                  <c:v>-113.591715976331</c:v>
                </c:pt>
                <c:pt idx="39673">
                  <c:v>-113.233727810651</c:v>
                </c:pt>
                <c:pt idx="39674">
                  <c:v>-112.778106508876</c:v>
                </c:pt>
                <c:pt idx="39675">
                  <c:v>-112.278106508876</c:v>
                </c:pt>
                <c:pt idx="39676">
                  <c:v>-111.701183431953</c:v>
                </c:pt>
                <c:pt idx="39677">
                  <c:v>-111.044378698225</c:v>
                </c:pt>
                <c:pt idx="39678">
                  <c:v>-110.286982248521</c:v>
                </c:pt>
                <c:pt idx="39679">
                  <c:v>-109.467455621302</c:v>
                </c:pt>
                <c:pt idx="39680">
                  <c:v>-108.597633136095</c:v>
                </c:pt>
                <c:pt idx="39681">
                  <c:v>-107.671597633136</c:v>
                </c:pt>
                <c:pt idx="39682">
                  <c:v>-106.692307692308</c:v>
                </c:pt>
                <c:pt idx="39683">
                  <c:v>-105.671597633136</c:v>
                </c:pt>
                <c:pt idx="39684">
                  <c:v>-104.62426035503</c:v>
                </c:pt>
                <c:pt idx="39685">
                  <c:v>-103.544378698225</c:v>
                </c:pt>
                <c:pt idx="39686">
                  <c:v>-102.414201183432</c:v>
                </c:pt>
                <c:pt idx="39687">
                  <c:v>-101.254437869822</c:v>
                </c:pt>
                <c:pt idx="39688">
                  <c:v>-100.130177514793</c:v>
                </c:pt>
                <c:pt idx="39689">
                  <c:v>-99.0207100591716</c:v>
                </c:pt>
                <c:pt idx="39690">
                  <c:v>-97.9112426035503</c:v>
                </c:pt>
                <c:pt idx="39691">
                  <c:v>-96.7662721893491</c:v>
                </c:pt>
                <c:pt idx="39692">
                  <c:v>-95.6153846153846</c:v>
                </c:pt>
                <c:pt idx="39693">
                  <c:v>-94.4289940828403</c:v>
                </c:pt>
                <c:pt idx="39694">
                  <c:v>-93.189349112426</c:v>
                </c:pt>
                <c:pt idx="39695">
                  <c:v>-91.9349112426036</c:v>
                </c:pt>
                <c:pt idx="39696">
                  <c:v>-90.6863905325444</c:v>
                </c:pt>
                <c:pt idx="39697">
                  <c:v>-89.414201183432</c:v>
                </c:pt>
                <c:pt idx="39698">
                  <c:v>-88.1272189349113</c:v>
                </c:pt>
                <c:pt idx="39699">
                  <c:v>-86.8698224852071</c:v>
                </c:pt>
                <c:pt idx="39700">
                  <c:v>-85.6420118343196</c:v>
                </c:pt>
                <c:pt idx="39701">
                  <c:v>-84.3609467455621</c:v>
                </c:pt>
                <c:pt idx="39702">
                  <c:v>-83.0325443786983</c:v>
                </c:pt>
                <c:pt idx="39703">
                  <c:v>-81.6745562130178</c:v>
                </c:pt>
                <c:pt idx="39704">
                  <c:v>-80.3224852071006</c:v>
                </c:pt>
                <c:pt idx="39705">
                  <c:v>-78.9526627218935</c:v>
                </c:pt>
                <c:pt idx="39706">
                  <c:v>-77.5710059171598</c:v>
                </c:pt>
                <c:pt idx="39707">
                  <c:v>-76.215976331361</c:v>
                </c:pt>
                <c:pt idx="39708">
                  <c:v>-74.8786982248521</c:v>
                </c:pt>
                <c:pt idx="39709">
                  <c:v>-73.5502958579882</c:v>
                </c:pt>
                <c:pt idx="39710">
                  <c:v>-72.2366863905325</c:v>
                </c:pt>
                <c:pt idx="39711">
                  <c:v>-70.9437869822485</c:v>
                </c:pt>
                <c:pt idx="39712">
                  <c:v>-69.689349112426</c:v>
                </c:pt>
                <c:pt idx="39713">
                  <c:v>-68.4260355029586</c:v>
                </c:pt>
                <c:pt idx="39714">
                  <c:v>-67.189349112426</c:v>
                </c:pt>
                <c:pt idx="39715">
                  <c:v>-66.008875739645</c:v>
                </c:pt>
                <c:pt idx="39716">
                  <c:v>-64.8905325443787</c:v>
                </c:pt>
                <c:pt idx="39717">
                  <c:v>-63.8846153846154</c:v>
                </c:pt>
                <c:pt idx="39718">
                  <c:v>-62.9674556213018</c:v>
                </c:pt>
                <c:pt idx="39719">
                  <c:v>-62.1449704142012</c:v>
                </c:pt>
                <c:pt idx="39720">
                  <c:v>-61.3757396449704</c:v>
                </c:pt>
                <c:pt idx="39721">
                  <c:v>-60.6213017751479</c:v>
                </c:pt>
                <c:pt idx="39722">
                  <c:v>-59.8994082840237</c:v>
                </c:pt>
                <c:pt idx="39723">
                  <c:v>-59.2573964497041</c:v>
                </c:pt>
                <c:pt idx="39724">
                  <c:v>-58.7011834319527</c:v>
                </c:pt>
                <c:pt idx="39725">
                  <c:v>-58.1923076923077</c:v>
                </c:pt>
                <c:pt idx="39726">
                  <c:v>-57.7721893491124</c:v>
                </c:pt>
                <c:pt idx="39727">
                  <c:v>-57.4674556213018</c:v>
                </c:pt>
                <c:pt idx="39728">
                  <c:v>-57.2721893491124</c:v>
                </c:pt>
                <c:pt idx="39729">
                  <c:v>-57.1834319526627</c:v>
                </c:pt>
                <c:pt idx="39730">
                  <c:v>-57.1449704142012</c:v>
                </c:pt>
                <c:pt idx="39731">
                  <c:v>-57.207100591716</c:v>
                </c:pt>
                <c:pt idx="39732">
                  <c:v>-57.3461538461539</c:v>
                </c:pt>
                <c:pt idx="39733">
                  <c:v>-57.5325443786982</c:v>
                </c:pt>
                <c:pt idx="39734">
                  <c:v>-57.8165680473373</c:v>
                </c:pt>
                <c:pt idx="39735">
                  <c:v>-58.1568047337278</c:v>
                </c:pt>
                <c:pt idx="39736">
                  <c:v>-58.5532544378698</c:v>
                </c:pt>
                <c:pt idx="39737">
                  <c:v>-59.0029585798817</c:v>
                </c:pt>
                <c:pt idx="39738">
                  <c:v>-59.5266272189349</c:v>
                </c:pt>
                <c:pt idx="39739">
                  <c:v>-60.1331360946746</c:v>
                </c:pt>
                <c:pt idx="39740">
                  <c:v>-60.7721893491124</c:v>
                </c:pt>
                <c:pt idx="39741">
                  <c:v>-61.4082840236686</c:v>
                </c:pt>
                <c:pt idx="39742">
                  <c:v>-62.0236686390532</c:v>
                </c:pt>
                <c:pt idx="39743">
                  <c:v>-62.6242603550296</c:v>
                </c:pt>
                <c:pt idx="39744">
                  <c:v>-63.1923076923077</c:v>
                </c:pt>
                <c:pt idx="39745">
                  <c:v>-63.7633136094675</c:v>
                </c:pt>
                <c:pt idx="39746">
                  <c:v>-64.3816568047337</c:v>
                </c:pt>
                <c:pt idx="39747">
                  <c:v>-65.0207100591716</c:v>
                </c:pt>
                <c:pt idx="39748">
                  <c:v>-65.6597633136095</c:v>
                </c:pt>
                <c:pt idx="39749">
                  <c:v>-66.2573964497041</c:v>
                </c:pt>
                <c:pt idx="39750">
                  <c:v>-66.8461538461538</c:v>
                </c:pt>
                <c:pt idx="39751">
                  <c:v>-67.4201183431952</c:v>
                </c:pt>
                <c:pt idx="39752">
                  <c:v>-67.9526627218935</c:v>
                </c:pt>
                <c:pt idx="39753">
                  <c:v>-68.4644970414201</c:v>
                </c:pt>
                <c:pt idx="39754">
                  <c:v>-68.98224852071</c:v>
                </c:pt>
                <c:pt idx="39755">
                  <c:v>-69.48224852071</c:v>
                </c:pt>
                <c:pt idx="39756">
                  <c:v>-69.9674556213017</c:v>
                </c:pt>
                <c:pt idx="39757">
                  <c:v>-70.405325443787</c:v>
                </c:pt>
                <c:pt idx="39758">
                  <c:v>-70.7899408284023</c:v>
                </c:pt>
                <c:pt idx="39759">
                  <c:v>-71.1301775147929</c:v>
                </c:pt>
                <c:pt idx="39760">
                  <c:v>-71.387573964497</c:v>
                </c:pt>
                <c:pt idx="39761">
                  <c:v>-71.6094674556213</c:v>
                </c:pt>
                <c:pt idx="39762">
                  <c:v>-71.8076923076923</c:v>
                </c:pt>
                <c:pt idx="39763">
                  <c:v>-71.9112426035503</c:v>
                </c:pt>
                <c:pt idx="39764">
                  <c:v>-71.9142011834319</c:v>
                </c:pt>
                <c:pt idx="39765">
                  <c:v>-71.8609467455621</c:v>
                </c:pt>
                <c:pt idx="39766">
                  <c:v>-71.7514792899408</c:v>
                </c:pt>
                <c:pt idx="39767">
                  <c:v>-71.5680473372781</c:v>
                </c:pt>
                <c:pt idx="39768">
                  <c:v>-71.3550295857988</c:v>
                </c:pt>
                <c:pt idx="39769">
                  <c:v>-71.1242603550295</c:v>
                </c:pt>
                <c:pt idx="39770">
                  <c:v>-70.9082840236686</c:v>
                </c:pt>
                <c:pt idx="39771">
                  <c:v>-70.6775147928994</c:v>
                </c:pt>
                <c:pt idx="39772">
                  <c:v>-70.4112426035503</c:v>
                </c:pt>
                <c:pt idx="39773">
                  <c:v>-70.1686390532545</c:v>
                </c:pt>
                <c:pt idx="39774">
                  <c:v>-69.9526627218935</c:v>
                </c:pt>
                <c:pt idx="39775">
                  <c:v>-69.7544378698225</c:v>
                </c:pt>
                <c:pt idx="39776">
                  <c:v>-69.5857988165681</c:v>
                </c:pt>
                <c:pt idx="39777">
                  <c:v>-69.4201183431953</c:v>
                </c:pt>
                <c:pt idx="39778">
                  <c:v>-69.2455621301775</c:v>
                </c:pt>
                <c:pt idx="39779">
                  <c:v>-69.1065088757397</c:v>
                </c:pt>
                <c:pt idx="39780">
                  <c:v>-68.9733727810651</c:v>
                </c:pt>
                <c:pt idx="39781">
                  <c:v>-68.8786982248521</c:v>
                </c:pt>
                <c:pt idx="39782">
                  <c:v>-68.8254437869823</c:v>
                </c:pt>
                <c:pt idx="39783">
                  <c:v>-68.8224852071006</c:v>
                </c:pt>
                <c:pt idx="39784">
                  <c:v>-68.8875739644971</c:v>
                </c:pt>
                <c:pt idx="39785">
                  <c:v>-69.0414201183432</c:v>
                </c:pt>
                <c:pt idx="39786">
                  <c:v>-69.2662721893491</c:v>
                </c:pt>
                <c:pt idx="39787">
                  <c:v>-69.5473372781065</c:v>
                </c:pt>
                <c:pt idx="39788">
                  <c:v>-69.8786982248521</c:v>
                </c:pt>
                <c:pt idx="39789">
                  <c:v>-70.3165680473373</c:v>
                </c:pt>
                <c:pt idx="39790">
                  <c:v>-70.8905325443787</c:v>
                </c:pt>
                <c:pt idx="39791">
                  <c:v>-71.5650887573965</c:v>
                </c:pt>
                <c:pt idx="39792">
                  <c:v>-72.310650887574</c:v>
                </c:pt>
                <c:pt idx="39793">
                  <c:v>-73.198224852071</c:v>
                </c:pt>
                <c:pt idx="39794">
                  <c:v>-74.1745562130178</c:v>
                </c:pt>
                <c:pt idx="39795">
                  <c:v>-75.1893491124261</c:v>
                </c:pt>
                <c:pt idx="39796">
                  <c:v>-76.2218934911243</c:v>
                </c:pt>
                <c:pt idx="39797">
                  <c:v>-77.2988165680474</c:v>
                </c:pt>
                <c:pt idx="39798">
                  <c:v>-78.405325443787</c:v>
                </c:pt>
                <c:pt idx="39799">
                  <c:v>-79.5325443786982</c:v>
                </c:pt>
                <c:pt idx="39800">
                  <c:v>-80.6715976331361</c:v>
                </c:pt>
                <c:pt idx="39801">
                  <c:v>-81.8816568047337</c:v>
                </c:pt>
                <c:pt idx="39802">
                  <c:v>-83.1479289940828</c:v>
                </c:pt>
                <c:pt idx="39803">
                  <c:v>-84.4792899408284</c:v>
                </c:pt>
                <c:pt idx="39804">
                  <c:v>-85.8846153846154</c:v>
                </c:pt>
                <c:pt idx="39805">
                  <c:v>-87.319526627219</c:v>
                </c:pt>
                <c:pt idx="39806">
                  <c:v>-88.7692307692308</c:v>
                </c:pt>
                <c:pt idx="39807">
                  <c:v>-90.2366863905325</c:v>
                </c:pt>
                <c:pt idx="39808">
                  <c:v>-91.7218934911243</c:v>
                </c:pt>
                <c:pt idx="39809">
                  <c:v>-93.2455621301775</c:v>
                </c:pt>
                <c:pt idx="39810">
                  <c:v>-94.7899408284024</c:v>
                </c:pt>
                <c:pt idx="39811">
                  <c:v>-96.3727810650887</c:v>
                </c:pt>
                <c:pt idx="39812">
                  <c:v>-97.9792899408284</c:v>
                </c:pt>
                <c:pt idx="39813">
                  <c:v>-99.6213017751479</c:v>
                </c:pt>
                <c:pt idx="39814">
                  <c:v>-101.245562130178</c:v>
                </c:pt>
                <c:pt idx="39815">
                  <c:v>-102.840236686391</c:v>
                </c:pt>
                <c:pt idx="39816">
                  <c:v>-104.387573964497</c:v>
                </c:pt>
                <c:pt idx="39817">
                  <c:v>-105.872781065089</c:v>
                </c:pt>
                <c:pt idx="39818">
                  <c:v>-107.301775147929</c:v>
                </c:pt>
                <c:pt idx="39819">
                  <c:v>-108.650887573965</c:v>
                </c:pt>
                <c:pt idx="39820">
                  <c:v>-109.917159763314</c:v>
                </c:pt>
                <c:pt idx="39821">
                  <c:v>-111.130177514793</c:v>
                </c:pt>
                <c:pt idx="39822">
                  <c:v>-112.266272189349</c:v>
                </c:pt>
                <c:pt idx="39823">
                  <c:v>-113.281065088757</c:v>
                </c:pt>
                <c:pt idx="39824">
                  <c:v>-114.153846153846</c:v>
                </c:pt>
                <c:pt idx="39825">
                  <c:v>-114.902366863905</c:v>
                </c:pt>
                <c:pt idx="39826">
                  <c:v>-115.532544378698</c:v>
                </c:pt>
                <c:pt idx="39827">
                  <c:v>-116.008875739645</c:v>
                </c:pt>
                <c:pt idx="39828">
                  <c:v>-116.295857988166</c:v>
                </c:pt>
                <c:pt idx="39829">
                  <c:v>-116.423076923077</c:v>
                </c:pt>
                <c:pt idx="39830">
                  <c:v>-116.402366863905</c:v>
                </c:pt>
                <c:pt idx="39831">
                  <c:v>-116.227810650888</c:v>
                </c:pt>
                <c:pt idx="39832">
                  <c:v>-115.920118343195</c:v>
                </c:pt>
                <c:pt idx="39833">
                  <c:v>-115.470414201183</c:v>
                </c:pt>
                <c:pt idx="39834">
                  <c:v>-114.902366863905</c:v>
                </c:pt>
                <c:pt idx="39835">
                  <c:v>-114.201183431953</c:v>
                </c:pt>
                <c:pt idx="39836">
                  <c:v>-113.384615384615</c:v>
                </c:pt>
                <c:pt idx="39837">
                  <c:v>-112.414201183432</c:v>
                </c:pt>
                <c:pt idx="39838">
                  <c:v>-111.289940828402</c:v>
                </c:pt>
                <c:pt idx="39839">
                  <c:v>-110.002958579882</c:v>
                </c:pt>
                <c:pt idx="39840">
                  <c:v>-108.603550295858</c:v>
                </c:pt>
                <c:pt idx="39841">
                  <c:v>-107.109467455621</c:v>
                </c:pt>
                <c:pt idx="39842">
                  <c:v>-105.5</c:v>
                </c:pt>
                <c:pt idx="39843">
                  <c:v>-103.766272189349</c:v>
                </c:pt>
                <c:pt idx="39844">
                  <c:v>-101.949704142012</c:v>
                </c:pt>
                <c:pt idx="39845">
                  <c:v>-100.026627218935</c:v>
                </c:pt>
                <c:pt idx="39846">
                  <c:v>-98.01775147929</c:v>
                </c:pt>
                <c:pt idx="39847">
                  <c:v>-95.9112426035503</c:v>
                </c:pt>
                <c:pt idx="39848">
                  <c:v>-93.7603550295858</c:v>
                </c:pt>
                <c:pt idx="39849">
                  <c:v>-91.5828402366864</c:v>
                </c:pt>
                <c:pt idx="39850">
                  <c:v>-89.4171597633136</c:v>
                </c:pt>
                <c:pt idx="39851">
                  <c:v>-87.2633136094675</c:v>
                </c:pt>
                <c:pt idx="39852">
                  <c:v>-85.1183431952663</c:v>
                </c:pt>
                <c:pt idx="39853">
                  <c:v>-82.9674556213018</c:v>
                </c:pt>
                <c:pt idx="39854">
                  <c:v>-80.8461538461538</c:v>
                </c:pt>
                <c:pt idx="39855">
                  <c:v>-78.7426035502959</c:v>
                </c:pt>
                <c:pt idx="39856">
                  <c:v>-76.6568047337278</c:v>
                </c:pt>
                <c:pt idx="39857">
                  <c:v>-74.6005917159763</c:v>
                </c:pt>
                <c:pt idx="39858">
                  <c:v>-72.5739644970414</c:v>
                </c:pt>
                <c:pt idx="39859">
                  <c:v>-70.5739644970414</c:v>
                </c:pt>
                <c:pt idx="39860">
                  <c:v>-68.5887573964497</c:v>
                </c:pt>
                <c:pt idx="39861">
                  <c:v>-66.5857988165681</c:v>
                </c:pt>
                <c:pt idx="39862">
                  <c:v>-64.5917159763314</c:v>
                </c:pt>
                <c:pt idx="39863">
                  <c:v>-62.6301775147929</c:v>
                </c:pt>
                <c:pt idx="39864">
                  <c:v>-60.7544378698225</c:v>
                </c:pt>
                <c:pt idx="39865">
                  <c:v>-58.9940828402367</c:v>
                </c:pt>
                <c:pt idx="39866">
                  <c:v>-57.3461538461538</c:v>
                </c:pt>
                <c:pt idx="39867">
                  <c:v>-55.7751479289941</c:v>
                </c:pt>
                <c:pt idx="39868">
                  <c:v>-54.2869822485207</c:v>
                </c:pt>
                <c:pt idx="39869">
                  <c:v>-52.9319526627219</c:v>
                </c:pt>
                <c:pt idx="39870">
                  <c:v>-51.7011834319527</c:v>
                </c:pt>
                <c:pt idx="39871">
                  <c:v>-50.6360946745562</c:v>
                </c:pt>
                <c:pt idx="39872">
                  <c:v>-49.7307692307692</c:v>
                </c:pt>
                <c:pt idx="39873">
                  <c:v>-48.9674556213018</c:v>
                </c:pt>
                <c:pt idx="39874">
                  <c:v>-48.3520710059172</c:v>
                </c:pt>
                <c:pt idx="39875">
                  <c:v>-47.8934911242604</c:v>
                </c:pt>
                <c:pt idx="39876">
                  <c:v>-47.5798816568048</c:v>
                </c:pt>
                <c:pt idx="39877">
                  <c:v>-47.3550295857988</c:v>
                </c:pt>
                <c:pt idx="39878">
                  <c:v>-47.215976331361</c:v>
                </c:pt>
                <c:pt idx="39879">
                  <c:v>-47.2011834319527</c:v>
                </c:pt>
                <c:pt idx="39880">
                  <c:v>-47.292899408284</c:v>
                </c:pt>
                <c:pt idx="39881">
                  <c:v>-47.5266272189349</c:v>
                </c:pt>
                <c:pt idx="39882">
                  <c:v>-47.8757396449704</c:v>
                </c:pt>
                <c:pt idx="39883">
                  <c:v>-48.3668639053254</c:v>
                </c:pt>
                <c:pt idx="39884">
                  <c:v>-48.9940828402367</c:v>
                </c:pt>
                <c:pt idx="39885">
                  <c:v>-49.7396449704142</c:v>
                </c:pt>
                <c:pt idx="39886">
                  <c:v>-50.6449704142012</c:v>
                </c:pt>
                <c:pt idx="39887">
                  <c:v>-51.698224852071</c:v>
                </c:pt>
                <c:pt idx="39888">
                  <c:v>-52.8372781065089</c:v>
                </c:pt>
                <c:pt idx="39889">
                  <c:v>-54.0680473372781</c:v>
                </c:pt>
                <c:pt idx="39890">
                  <c:v>-55.3550295857988</c:v>
                </c:pt>
                <c:pt idx="39891">
                  <c:v>-56.6508875739645</c:v>
                </c:pt>
                <c:pt idx="39892">
                  <c:v>-57.9585798816568</c:v>
                </c:pt>
                <c:pt idx="39893">
                  <c:v>-59.3491124260355</c:v>
                </c:pt>
                <c:pt idx="39894">
                  <c:v>-60.8165680473373</c:v>
                </c:pt>
                <c:pt idx="39895">
                  <c:v>-62.3254437869822</c:v>
                </c:pt>
                <c:pt idx="39896">
                  <c:v>-63.8165680473372</c:v>
                </c:pt>
                <c:pt idx="39897">
                  <c:v>-65.2455621301775</c:v>
                </c:pt>
                <c:pt idx="39898">
                  <c:v>-66.6568047337278</c:v>
                </c:pt>
                <c:pt idx="39899">
                  <c:v>-68.0798816568047</c:v>
                </c:pt>
                <c:pt idx="39900">
                  <c:v>-69.5207100591715</c:v>
                </c:pt>
                <c:pt idx="39901">
                  <c:v>-70.9999999999999</c:v>
                </c:pt>
                <c:pt idx="39902">
                  <c:v>-72.46449704142</c:v>
                </c:pt>
                <c:pt idx="39903">
                  <c:v>-73.9763313609467</c:v>
                </c:pt>
                <c:pt idx="39904">
                  <c:v>-75.5355029585798</c:v>
                </c:pt>
                <c:pt idx="39905">
                  <c:v>-77.0739644970413</c:v>
                </c:pt>
                <c:pt idx="39906">
                  <c:v>-78.5828402366863</c:v>
                </c:pt>
                <c:pt idx="39907">
                  <c:v>-80.0207100591715</c:v>
                </c:pt>
                <c:pt idx="39908">
                  <c:v>-81.4289940828401</c:v>
                </c:pt>
                <c:pt idx="39909">
                  <c:v>-82.7781065088756</c:v>
                </c:pt>
                <c:pt idx="39910">
                  <c:v>-84.068047337278</c:v>
                </c:pt>
                <c:pt idx="39911">
                  <c:v>-85.3047337278105</c:v>
                </c:pt>
                <c:pt idx="39912">
                  <c:v>-86.4112426035502</c:v>
                </c:pt>
                <c:pt idx="39913">
                  <c:v>-87.4289940828401</c:v>
                </c:pt>
                <c:pt idx="39914">
                  <c:v>-88.3668639053253</c:v>
                </c:pt>
                <c:pt idx="39915">
                  <c:v>-89.257396449704</c:v>
                </c:pt>
                <c:pt idx="39916">
                  <c:v>-90.085798816568</c:v>
                </c:pt>
                <c:pt idx="39917">
                  <c:v>-90.9053254437869</c:v>
                </c:pt>
                <c:pt idx="39918">
                  <c:v>-91.7130177514792</c:v>
                </c:pt>
                <c:pt idx="39919">
                  <c:v>-92.4349112426035</c:v>
                </c:pt>
                <c:pt idx="39920">
                  <c:v>-93.0917159763313</c:v>
                </c:pt>
                <c:pt idx="39921">
                  <c:v>-93.6775147928993</c:v>
                </c:pt>
                <c:pt idx="39922">
                  <c:v>-94.2366863905325</c:v>
                </c:pt>
                <c:pt idx="39923">
                  <c:v>-94.7988165680473</c:v>
                </c:pt>
                <c:pt idx="39924">
                  <c:v>-95.3313609467456</c:v>
                </c:pt>
                <c:pt idx="39925">
                  <c:v>-95.8313609467456</c:v>
                </c:pt>
                <c:pt idx="39926">
                  <c:v>-96.2692307692308</c:v>
                </c:pt>
                <c:pt idx="39927">
                  <c:v>-96.6242603550296</c:v>
                </c:pt>
                <c:pt idx="39928">
                  <c:v>-96.9171597633137</c:v>
                </c:pt>
                <c:pt idx="39929">
                  <c:v>-97.1390532544379</c:v>
                </c:pt>
                <c:pt idx="39930">
                  <c:v>-97.2573964497042</c:v>
                </c:pt>
                <c:pt idx="39931">
                  <c:v>-97.3343195266273</c:v>
                </c:pt>
                <c:pt idx="39932">
                  <c:v>-97.3846153846155</c:v>
                </c:pt>
                <c:pt idx="39933">
                  <c:v>-97.423076923077</c:v>
                </c:pt>
                <c:pt idx="39934">
                  <c:v>-97.4201183431954</c:v>
                </c:pt>
                <c:pt idx="39935">
                  <c:v>-97.4260355029587</c:v>
                </c:pt>
                <c:pt idx="39936">
                  <c:v>-97.4171597633137</c:v>
                </c:pt>
                <c:pt idx="39937">
                  <c:v>-97.3905325443788</c:v>
                </c:pt>
                <c:pt idx="39938">
                  <c:v>-97.4053254437871</c:v>
                </c:pt>
                <c:pt idx="39939">
                  <c:v>-97.4437869822486</c:v>
                </c:pt>
                <c:pt idx="39940">
                  <c:v>-97.5088757396451</c:v>
                </c:pt>
                <c:pt idx="39941">
                  <c:v>-97.5502958579883</c:v>
                </c:pt>
                <c:pt idx="39942">
                  <c:v>-97.612426035503</c:v>
                </c:pt>
                <c:pt idx="39943">
                  <c:v>-97.6893491124261</c:v>
                </c:pt>
                <c:pt idx="39944">
                  <c:v>-97.7396449704143</c:v>
                </c:pt>
                <c:pt idx="39945">
                  <c:v>-97.8076923076924</c:v>
                </c:pt>
                <c:pt idx="39946">
                  <c:v>-97.8639053254438</c:v>
                </c:pt>
                <c:pt idx="39947">
                  <c:v>-97.9467455621302</c:v>
                </c:pt>
                <c:pt idx="39948">
                  <c:v>-98.0000000000001</c:v>
                </c:pt>
                <c:pt idx="39949">
                  <c:v>-98.0384615384616</c:v>
                </c:pt>
                <c:pt idx="39950">
                  <c:v>-98.0650887573965</c:v>
                </c:pt>
                <c:pt idx="39951">
                  <c:v>-98.0473372781066</c:v>
                </c:pt>
                <c:pt idx="39952">
                  <c:v>-97.9585798816569</c:v>
                </c:pt>
                <c:pt idx="39953">
                  <c:v>-97.8491124260356</c:v>
                </c:pt>
                <c:pt idx="39954">
                  <c:v>-97.7840236686391</c:v>
                </c:pt>
                <c:pt idx="39955">
                  <c:v>-97.6804733727811</c:v>
                </c:pt>
                <c:pt idx="39956">
                  <c:v>-97.5917159763314</c:v>
                </c:pt>
                <c:pt idx="39957">
                  <c:v>-97.5236686390533</c:v>
                </c:pt>
                <c:pt idx="39958">
                  <c:v>-97.4822485207101</c:v>
                </c:pt>
                <c:pt idx="39959">
                  <c:v>-97.4585798816568</c:v>
                </c:pt>
                <c:pt idx="39960">
                  <c:v>-97.4615384615385</c:v>
                </c:pt>
                <c:pt idx="39961">
                  <c:v>-97.4408284023669</c:v>
                </c:pt>
                <c:pt idx="39962">
                  <c:v>-97.4201183431953</c:v>
                </c:pt>
                <c:pt idx="39963">
                  <c:v>-97.414201183432</c:v>
                </c:pt>
                <c:pt idx="39964">
                  <c:v>-97.3905325443787</c:v>
                </c:pt>
                <c:pt idx="39965">
                  <c:v>-97.3668639053254</c:v>
                </c:pt>
                <c:pt idx="39966">
                  <c:v>-97.301775147929</c:v>
                </c:pt>
                <c:pt idx="39967">
                  <c:v>-97.2100591715977</c:v>
                </c:pt>
                <c:pt idx="39968">
                  <c:v>-97.112426035503</c:v>
                </c:pt>
                <c:pt idx="39969">
                  <c:v>-96.9437869822485</c:v>
                </c:pt>
                <c:pt idx="39970">
                  <c:v>-96.7544378698225</c:v>
                </c:pt>
                <c:pt idx="39971">
                  <c:v>-96.508875739645</c:v>
                </c:pt>
                <c:pt idx="39972">
                  <c:v>-96.2100591715976</c:v>
                </c:pt>
                <c:pt idx="39973">
                  <c:v>-95.8372781065089</c:v>
                </c:pt>
                <c:pt idx="39974">
                  <c:v>-95.4526627218935</c:v>
                </c:pt>
                <c:pt idx="39975">
                  <c:v>-95.0147928994083</c:v>
                </c:pt>
                <c:pt idx="39976">
                  <c:v>-94.5177514792899</c:v>
                </c:pt>
                <c:pt idx="39977">
                  <c:v>-94.0029585798817</c:v>
                </c:pt>
                <c:pt idx="39978">
                  <c:v>-93.4792899408284</c:v>
                </c:pt>
                <c:pt idx="39979">
                  <c:v>-92.9201183431952</c:v>
                </c:pt>
                <c:pt idx="39980">
                  <c:v>-92.2692307692308</c:v>
                </c:pt>
                <c:pt idx="39981">
                  <c:v>-91.5798816568047</c:v>
                </c:pt>
                <c:pt idx="39982">
                  <c:v>-90.8639053254438</c:v>
                </c:pt>
                <c:pt idx="39983">
                  <c:v>-90.0739644970414</c:v>
                </c:pt>
                <c:pt idx="39984">
                  <c:v>-89.2011834319527</c:v>
                </c:pt>
                <c:pt idx="39985">
                  <c:v>-88.2603550295858</c:v>
                </c:pt>
                <c:pt idx="39986">
                  <c:v>-87.2366863905326</c:v>
                </c:pt>
                <c:pt idx="39987">
                  <c:v>-86.1449704142012</c:v>
                </c:pt>
                <c:pt idx="39988">
                  <c:v>-84.9940828402367</c:v>
                </c:pt>
                <c:pt idx="39989">
                  <c:v>-83.7840236686391</c:v>
                </c:pt>
                <c:pt idx="39990">
                  <c:v>-82.5207100591716</c:v>
                </c:pt>
                <c:pt idx="39991">
                  <c:v>-81.2100591715976</c:v>
                </c:pt>
                <c:pt idx="39992">
                  <c:v>-79.8994082840237</c:v>
                </c:pt>
                <c:pt idx="39993">
                  <c:v>-78.5828402366864</c:v>
                </c:pt>
                <c:pt idx="39994">
                  <c:v>-77.2041420118343</c:v>
                </c:pt>
                <c:pt idx="39995">
                  <c:v>-75.7781065088757</c:v>
                </c:pt>
                <c:pt idx="39996">
                  <c:v>-74.301775147929</c:v>
                </c:pt>
                <c:pt idx="39997">
                  <c:v>-72.8136094674556</c:v>
                </c:pt>
                <c:pt idx="39998">
                  <c:v>-71.3372781065089</c:v>
                </c:pt>
                <c:pt idx="39999">
                  <c:v>-69.8757396449704</c:v>
                </c:pt>
                <c:pt idx="40000">
                  <c:v>-68.4112426035503</c:v>
                </c:pt>
                <c:pt idx="40001">
                  <c:v>-66.9733727810651</c:v>
                </c:pt>
                <c:pt idx="40002">
                  <c:v>-65.5473372781065</c:v>
                </c:pt>
                <c:pt idx="40003">
                  <c:v>-64.103550295858</c:v>
                </c:pt>
                <c:pt idx="40004">
                  <c:v>-62.6597633136095</c:v>
                </c:pt>
                <c:pt idx="40005">
                  <c:v>-61.2278106508876</c:v>
                </c:pt>
                <c:pt idx="40006">
                  <c:v>-59.8284023668639</c:v>
                </c:pt>
                <c:pt idx="40007">
                  <c:v>-58.4674556213018</c:v>
                </c:pt>
                <c:pt idx="40008">
                  <c:v>-57.1420118343195</c:v>
                </c:pt>
                <c:pt idx="40009">
                  <c:v>-55.8579881656805</c:v>
                </c:pt>
                <c:pt idx="40010">
                  <c:v>-54.6153846153846</c:v>
                </c:pt>
                <c:pt idx="40011">
                  <c:v>-53.3905325443787</c:v>
                </c:pt>
                <c:pt idx="40012">
                  <c:v>-52.215976331361</c:v>
                </c:pt>
                <c:pt idx="40013">
                  <c:v>-51.1005917159763</c:v>
                </c:pt>
                <c:pt idx="40014">
                  <c:v>-50.0147928994083</c:v>
                </c:pt>
                <c:pt idx="40015">
                  <c:v>-48.9763313609468</c:v>
                </c:pt>
                <c:pt idx="40016">
                  <c:v>-48.008875739645</c:v>
                </c:pt>
                <c:pt idx="40017">
                  <c:v>-47.103550295858</c:v>
                </c:pt>
                <c:pt idx="40018">
                  <c:v>-46.2426035502959</c:v>
                </c:pt>
                <c:pt idx="40019">
                  <c:v>-45.4467455621302</c:v>
                </c:pt>
                <c:pt idx="40020">
                  <c:v>-44.7514792899408</c:v>
                </c:pt>
                <c:pt idx="40021">
                  <c:v>-44.1568047337278</c:v>
                </c:pt>
                <c:pt idx="40022">
                  <c:v>-43.6804733727811</c:v>
                </c:pt>
                <c:pt idx="40023">
                  <c:v>-43.310650887574</c:v>
                </c:pt>
                <c:pt idx="40024">
                  <c:v>-43.0443786982249</c:v>
                </c:pt>
                <c:pt idx="40025">
                  <c:v>-42.8431952662722</c:v>
                </c:pt>
                <c:pt idx="40026">
                  <c:v>-42.7130177514793</c:v>
                </c:pt>
                <c:pt idx="40027">
                  <c:v>-42.6656804733728</c:v>
                </c:pt>
                <c:pt idx="40028">
                  <c:v>-42.7189349112426</c:v>
                </c:pt>
                <c:pt idx="40029">
                  <c:v>-42.8846153846154</c:v>
                </c:pt>
                <c:pt idx="40030">
                  <c:v>-43.1775147928994</c:v>
                </c:pt>
                <c:pt idx="40031">
                  <c:v>-43.5562130177515</c:v>
                </c:pt>
                <c:pt idx="40032">
                  <c:v>-43.9940828402367</c:v>
                </c:pt>
                <c:pt idx="40033">
                  <c:v>-44.4881656804734</c:v>
                </c:pt>
                <c:pt idx="40034">
                  <c:v>-45.0325443786982</c:v>
                </c:pt>
                <c:pt idx="40035">
                  <c:v>-45.6420118343195</c:v>
                </c:pt>
                <c:pt idx="40036">
                  <c:v>-46.3047337278107</c:v>
                </c:pt>
                <c:pt idx="40037">
                  <c:v>-47.0384615384615</c:v>
                </c:pt>
                <c:pt idx="40038">
                  <c:v>-47.8431952662722</c:v>
                </c:pt>
                <c:pt idx="40039">
                  <c:v>-48.707100591716</c:v>
                </c:pt>
                <c:pt idx="40040">
                  <c:v>-49.6242603550296</c:v>
                </c:pt>
                <c:pt idx="40041">
                  <c:v>-50.5532544378698</c:v>
                </c:pt>
                <c:pt idx="40042">
                  <c:v>-51.4674556213018</c:v>
                </c:pt>
                <c:pt idx="40043">
                  <c:v>-52.3639053254438</c:v>
                </c:pt>
                <c:pt idx="40044">
                  <c:v>-53.2603550295858</c:v>
                </c:pt>
                <c:pt idx="40045">
                  <c:v>-54.1420118343195</c:v>
                </c:pt>
                <c:pt idx="40046">
                  <c:v>-55.008875739645</c:v>
                </c:pt>
                <c:pt idx="40047">
                  <c:v>-55.8639053254438</c:v>
                </c:pt>
                <c:pt idx="40048">
                  <c:v>-56.6745562130177</c:v>
                </c:pt>
                <c:pt idx="40049">
                  <c:v>-57.4467455621302</c:v>
                </c:pt>
                <c:pt idx="40050">
                  <c:v>-58.180473372781</c:v>
                </c:pt>
                <c:pt idx="40051">
                  <c:v>-58.9378698224852</c:v>
                </c:pt>
                <c:pt idx="40052">
                  <c:v>-59.680473372781</c:v>
                </c:pt>
                <c:pt idx="40053">
                  <c:v>-60.4171597633136</c:v>
                </c:pt>
                <c:pt idx="40054">
                  <c:v>-61.1538461538461</c:v>
                </c:pt>
                <c:pt idx="40055">
                  <c:v>-61.8934911242603</c:v>
                </c:pt>
                <c:pt idx="40056">
                  <c:v>-62.5828402366864</c:v>
                </c:pt>
                <c:pt idx="40057">
                  <c:v>-63.2396449704142</c:v>
                </c:pt>
                <c:pt idx="40058">
                  <c:v>-63.8757396449704</c:v>
                </c:pt>
                <c:pt idx="40059">
                  <c:v>-64.4615384615384</c:v>
                </c:pt>
                <c:pt idx="40060">
                  <c:v>-64.9970414201183</c:v>
                </c:pt>
                <c:pt idx="40061">
                  <c:v>-65.491124260355</c:v>
                </c:pt>
                <c:pt idx="40062">
                  <c:v>-65.9319526627219</c:v>
                </c:pt>
                <c:pt idx="40063">
                  <c:v>-66.301775147929</c:v>
                </c:pt>
                <c:pt idx="40064">
                  <c:v>-66.5710059171597</c:v>
                </c:pt>
                <c:pt idx="40065">
                  <c:v>-66.7603550295858</c:v>
                </c:pt>
                <c:pt idx="40066">
                  <c:v>-66.887573964497</c:v>
                </c:pt>
                <c:pt idx="40067">
                  <c:v>-66.991124260355</c:v>
                </c:pt>
                <c:pt idx="40068">
                  <c:v>-67.0680473372781</c:v>
                </c:pt>
                <c:pt idx="40069">
                  <c:v>-67.1627218934911</c:v>
                </c:pt>
                <c:pt idx="40070">
                  <c:v>-67.2781065088757</c:v>
                </c:pt>
                <c:pt idx="40071">
                  <c:v>-67.3934911242603</c:v>
                </c:pt>
                <c:pt idx="40072">
                  <c:v>-67.5325443786982</c:v>
                </c:pt>
                <c:pt idx="40073">
                  <c:v>-67.707100591716</c:v>
                </c:pt>
                <c:pt idx="40074">
                  <c:v>-67.8994082840237</c:v>
                </c:pt>
                <c:pt idx="40075">
                  <c:v>-68.1005917159763</c:v>
                </c:pt>
                <c:pt idx="40076">
                  <c:v>-68.3076923076923</c:v>
                </c:pt>
                <c:pt idx="40077">
                  <c:v>-68.4852071005917</c:v>
                </c:pt>
                <c:pt idx="40078">
                  <c:v>-68.6715976331361</c:v>
                </c:pt>
                <c:pt idx="40079">
                  <c:v>-68.819526627219</c:v>
                </c:pt>
                <c:pt idx="40080">
                  <c:v>-68.9112426035503</c:v>
                </c:pt>
                <c:pt idx="40081">
                  <c:v>-68.9585798816568</c:v>
                </c:pt>
                <c:pt idx="40082">
                  <c:v>-68.9852071005917</c:v>
                </c:pt>
                <c:pt idx="40083">
                  <c:v>-68.9733727810651</c:v>
                </c:pt>
                <c:pt idx="40084">
                  <c:v>-68.9792899408284</c:v>
                </c:pt>
                <c:pt idx="40085">
                  <c:v>-69.008875739645</c:v>
                </c:pt>
                <c:pt idx="40086">
                  <c:v>-69.0562130177515</c:v>
                </c:pt>
                <c:pt idx="40087">
                  <c:v>-69.1213017751479</c:v>
                </c:pt>
                <c:pt idx="40088">
                  <c:v>-69.2485207100592</c:v>
                </c:pt>
                <c:pt idx="40089">
                  <c:v>-69.4526627218935</c:v>
                </c:pt>
                <c:pt idx="40090">
                  <c:v>-69.7603550295858</c:v>
                </c:pt>
                <c:pt idx="40091">
                  <c:v>-70.1479289940828</c:v>
                </c:pt>
                <c:pt idx="40092">
                  <c:v>-70.6301775147929</c:v>
                </c:pt>
                <c:pt idx="40093">
                  <c:v>-71.2011834319527</c:v>
                </c:pt>
                <c:pt idx="40094">
                  <c:v>-71.8639053254438</c:v>
                </c:pt>
                <c:pt idx="40095">
                  <c:v>-72.5650887573964</c:v>
                </c:pt>
                <c:pt idx="40096">
                  <c:v>-73.3136094674556</c:v>
                </c:pt>
                <c:pt idx="40097">
                  <c:v>-74.1094674556213</c:v>
                </c:pt>
                <c:pt idx="40098">
                  <c:v>-74.9201183431953</c:v>
                </c:pt>
                <c:pt idx="40099">
                  <c:v>-75.7514792899408</c:v>
                </c:pt>
                <c:pt idx="40100">
                  <c:v>-76.6124260355029</c:v>
                </c:pt>
                <c:pt idx="40101">
                  <c:v>-77.5029585798816</c:v>
                </c:pt>
                <c:pt idx="40102">
                  <c:v>-78.396449704142</c:v>
                </c:pt>
                <c:pt idx="40103">
                  <c:v>-79.2988165680473</c:v>
                </c:pt>
                <c:pt idx="40104">
                  <c:v>-80.207100591716</c:v>
                </c:pt>
                <c:pt idx="40105">
                  <c:v>-81.1597633136094</c:v>
                </c:pt>
                <c:pt idx="40106">
                  <c:v>-82.1420118343195</c:v>
                </c:pt>
                <c:pt idx="40107">
                  <c:v>-83.1390532544378</c:v>
                </c:pt>
                <c:pt idx="40108">
                  <c:v>-84.1834319526627</c:v>
                </c:pt>
                <c:pt idx="40109">
                  <c:v>-85.2721893491124</c:v>
                </c:pt>
                <c:pt idx="40110">
                  <c:v>-86.3698224852071</c:v>
                </c:pt>
                <c:pt idx="40111">
                  <c:v>-87.4585798816568</c:v>
                </c:pt>
                <c:pt idx="40112">
                  <c:v>-88.5355029585799</c:v>
                </c:pt>
                <c:pt idx="40113">
                  <c:v>-89.6124260355029</c:v>
                </c:pt>
                <c:pt idx="40114">
                  <c:v>-90.6331360946745</c:v>
                </c:pt>
                <c:pt idx="40115">
                  <c:v>-91.6272189349112</c:v>
                </c:pt>
                <c:pt idx="40116">
                  <c:v>-92.5355029585799</c:v>
                </c:pt>
                <c:pt idx="40117">
                  <c:v>-93.3757396449704</c:v>
                </c:pt>
                <c:pt idx="40118">
                  <c:v>-94.112426035503</c:v>
                </c:pt>
                <c:pt idx="40119">
                  <c:v>-94.7218934911242</c:v>
                </c:pt>
                <c:pt idx="40120">
                  <c:v>-95.2278106508876</c:v>
                </c:pt>
                <c:pt idx="40121">
                  <c:v>-95.6213017751479</c:v>
                </c:pt>
                <c:pt idx="40122">
                  <c:v>-95.905325443787</c:v>
                </c:pt>
                <c:pt idx="40123">
                  <c:v>-96.0857988165681</c:v>
                </c:pt>
                <c:pt idx="40124">
                  <c:v>-96.1863905325444</c:v>
                </c:pt>
                <c:pt idx="40125">
                  <c:v>-96.1893491124261</c:v>
                </c:pt>
                <c:pt idx="40126">
                  <c:v>-96.1242603550296</c:v>
                </c:pt>
                <c:pt idx="40127">
                  <c:v>-96</c:v>
                </c:pt>
                <c:pt idx="40128">
                  <c:v>-95.8195266272189</c:v>
                </c:pt>
                <c:pt idx="40129">
                  <c:v>-95.6065088757397</c:v>
                </c:pt>
                <c:pt idx="40130">
                  <c:v>-95.3195266272189</c:v>
                </c:pt>
                <c:pt idx="40131">
                  <c:v>-94.9526627218935</c:v>
                </c:pt>
                <c:pt idx="40132">
                  <c:v>-94.5384615384615</c:v>
                </c:pt>
                <c:pt idx="40133">
                  <c:v>-94.0650887573965</c:v>
                </c:pt>
                <c:pt idx="40134">
                  <c:v>-93.491124260355</c:v>
                </c:pt>
                <c:pt idx="40135">
                  <c:v>-92.8461538461538</c:v>
                </c:pt>
                <c:pt idx="40136">
                  <c:v>-92.1213017751479</c:v>
                </c:pt>
                <c:pt idx="40137">
                  <c:v>-91.3491124260355</c:v>
                </c:pt>
                <c:pt idx="40138">
                  <c:v>-90.5266272189349</c:v>
                </c:pt>
                <c:pt idx="40139">
                  <c:v>-89.5887573964497</c:v>
                </c:pt>
                <c:pt idx="40140">
                  <c:v>-88.5857988165681</c:v>
                </c:pt>
                <c:pt idx="40141">
                  <c:v>-87.4852071005917</c:v>
                </c:pt>
                <c:pt idx="40142">
                  <c:v>-86.310650887574</c:v>
                </c:pt>
                <c:pt idx="40143">
                  <c:v>-85.0769230769231</c:v>
                </c:pt>
                <c:pt idx="40144">
                  <c:v>-83.801775147929</c:v>
                </c:pt>
                <c:pt idx="40145">
                  <c:v>-82.5</c:v>
                </c:pt>
                <c:pt idx="40146">
                  <c:v>-81.1449704142012</c:v>
                </c:pt>
                <c:pt idx="40147">
                  <c:v>-79.7603550295858</c:v>
                </c:pt>
                <c:pt idx="40148">
                  <c:v>-78.3461538461538</c:v>
                </c:pt>
                <c:pt idx="40149">
                  <c:v>-76.8816568047337</c:v>
                </c:pt>
                <c:pt idx="40150">
                  <c:v>-75.3550295857988</c:v>
                </c:pt>
                <c:pt idx="40151">
                  <c:v>-73.7899408284024</c:v>
                </c:pt>
                <c:pt idx="40152">
                  <c:v>-72.189349112426</c:v>
                </c:pt>
                <c:pt idx="40153">
                  <c:v>-70.5473372781065</c:v>
                </c:pt>
                <c:pt idx="40154">
                  <c:v>-68.9023668639053</c:v>
                </c:pt>
                <c:pt idx="40155">
                  <c:v>-67.2278106508876</c:v>
                </c:pt>
                <c:pt idx="40156">
                  <c:v>-65.5680473372781</c:v>
                </c:pt>
                <c:pt idx="40157">
                  <c:v>-63.9112426035503</c:v>
                </c:pt>
                <c:pt idx="40158">
                  <c:v>-62.2573964497042</c:v>
                </c:pt>
                <c:pt idx="40159">
                  <c:v>-60.6390532544379</c:v>
                </c:pt>
                <c:pt idx="40160">
                  <c:v>-59.0917159763314</c:v>
                </c:pt>
                <c:pt idx="40161">
                  <c:v>-57.594674556213</c:v>
                </c:pt>
                <c:pt idx="40162">
                  <c:v>-56.1715976331361</c:v>
                </c:pt>
                <c:pt idx="40163">
                  <c:v>-54.8372781065089</c:v>
                </c:pt>
                <c:pt idx="40164">
                  <c:v>-53.5798816568047</c:v>
                </c:pt>
                <c:pt idx="40165">
                  <c:v>-52.4467455621302</c:v>
                </c:pt>
                <c:pt idx="40166">
                  <c:v>-51.4112426035503</c:v>
                </c:pt>
                <c:pt idx="40167">
                  <c:v>-50.4822485207101</c:v>
                </c:pt>
                <c:pt idx="40168">
                  <c:v>-49.6952662721894</c:v>
                </c:pt>
                <c:pt idx="40169">
                  <c:v>-49.0443786982249</c:v>
                </c:pt>
                <c:pt idx="40170">
                  <c:v>-48.4940828402367</c:v>
                </c:pt>
                <c:pt idx="40171">
                  <c:v>-48.0621301775148</c:v>
                </c:pt>
                <c:pt idx="40172">
                  <c:v>-47.7337278106509</c:v>
                </c:pt>
                <c:pt idx="40173">
                  <c:v>-47.5207100591716</c:v>
                </c:pt>
                <c:pt idx="40174">
                  <c:v>-47.4082840236687</c:v>
                </c:pt>
                <c:pt idx="40175">
                  <c:v>-47.4171597633136</c:v>
                </c:pt>
                <c:pt idx="40176">
                  <c:v>-47.5355029585799</c:v>
                </c:pt>
                <c:pt idx="40177">
                  <c:v>-47.7603550295858</c:v>
                </c:pt>
                <c:pt idx="40178">
                  <c:v>-48.0828402366864</c:v>
                </c:pt>
                <c:pt idx="40179">
                  <c:v>-48.5177514792899</c:v>
                </c:pt>
                <c:pt idx="40180">
                  <c:v>-49.0266272189349</c:v>
                </c:pt>
                <c:pt idx="40181">
                  <c:v>-49.603550295858</c:v>
                </c:pt>
                <c:pt idx="40182">
                  <c:v>-50.2455621301775</c:v>
                </c:pt>
                <c:pt idx="40183">
                  <c:v>-50.9881656804734</c:v>
                </c:pt>
                <c:pt idx="40184">
                  <c:v>-51.801775147929</c:v>
                </c:pt>
                <c:pt idx="40185">
                  <c:v>-52.6686390532544</c:v>
                </c:pt>
                <c:pt idx="40186">
                  <c:v>-53.5798816568047</c:v>
                </c:pt>
                <c:pt idx="40187">
                  <c:v>-54.5207100591716</c:v>
                </c:pt>
                <c:pt idx="40188">
                  <c:v>-55.4763313609468</c:v>
                </c:pt>
                <c:pt idx="40189">
                  <c:v>-56.4171597633136</c:v>
                </c:pt>
                <c:pt idx="40190">
                  <c:v>-57.3698224852071</c:v>
                </c:pt>
                <c:pt idx="40191">
                  <c:v>-58.3491124260355</c:v>
                </c:pt>
                <c:pt idx="40192">
                  <c:v>-59.3343195266272</c:v>
                </c:pt>
                <c:pt idx="40193">
                  <c:v>-60.3431952662722</c:v>
                </c:pt>
                <c:pt idx="40194">
                  <c:v>-61.3550295857988</c:v>
                </c:pt>
                <c:pt idx="40195">
                  <c:v>-62.310650887574</c:v>
                </c:pt>
                <c:pt idx="40196">
                  <c:v>-63.2662721893491</c:v>
                </c:pt>
                <c:pt idx="40197">
                  <c:v>-64.2041420118343</c:v>
                </c:pt>
                <c:pt idx="40198">
                  <c:v>-65.1656804733728</c:v>
                </c:pt>
                <c:pt idx="40199">
                  <c:v>-66.1272189349113</c:v>
                </c:pt>
                <c:pt idx="40200">
                  <c:v>-67.1065088757397</c:v>
                </c:pt>
                <c:pt idx="40201">
                  <c:v>-68.094674556213</c:v>
                </c:pt>
                <c:pt idx="40202">
                  <c:v>-69.0650887573965</c:v>
                </c:pt>
                <c:pt idx="40203">
                  <c:v>-70.0325443786982</c:v>
                </c:pt>
                <c:pt idx="40204">
                  <c:v>-70.9733727810651</c:v>
                </c:pt>
                <c:pt idx="40205">
                  <c:v>-71.8609467455621</c:v>
                </c:pt>
                <c:pt idx="40206">
                  <c:v>-72.7011834319527</c:v>
                </c:pt>
                <c:pt idx="40207">
                  <c:v>-73.5118343195266</c:v>
                </c:pt>
                <c:pt idx="40208">
                  <c:v>-74.301775147929</c:v>
                </c:pt>
                <c:pt idx="40209">
                  <c:v>-75.0295857988166</c:v>
                </c:pt>
                <c:pt idx="40210">
                  <c:v>-75.7366863905326</c:v>
                </c:pt>
                <c:pt idx="40211">
                  <c:v>-76.3934911242604</c:v>
                </c:pt>
                <c:pt idx="40212">
                  <c:v>-76.9852071005917</c:v>
                </c:pt>
                <c:pt idx="40213">
                  <c:v>-77.5443786982249</c:v>
                </c:pt>
                <c:pt idx="40214">
                  <c:v>-78.0621301775148</c:v>
                </c:pt>
                <c:pt idx="40215">
                  <c:v>-78.6005917159764</c:v>
                </c:pt>
                <c:pt idx="40216">
                  <c:v>-79.0917159763314</c:v>
                </c:pt>
                <c:pt idx="40217">
                  <c:v>-79.5118343195267</c:v>
                </c:pt>
                <c:pt idx="40218">
                  <c:v>-79.9497041420119</c:v>
                </c:pt>
                <c:pt idx="40219">
                  <c:v>-80.3431952662722</c:v>
                </c:pt>
                <c:pt idx="40220">
                  <c:v>-80.7189349112426</c:v>
                </c:pt>
                <c:pt idx="40221">
                  <c:v>-81.1272189349113</c:v>
                </c:pt>
                <c:pt idx="40222">
                  <c:v>-81.5502958579882</c:v>
                </c:pt>
                <c:pt idx="40223">
                  <c:v>-81.9378698224853</c:v>
                </c:pt>
                <c:pt idx="40224">
                  <c:v>-82.2988165680474</c:v>
                </c:pt>
                <c:pt idx="40225">
                  <c:v>-82.6479289940829</c:v>
                </c:pt>
                <c:pt idx="40226">
                  <c:v>-82.9763313609468</c:v>
                </c:pt>
                <c:pt idx="40227">
                  <c:v>-83.3076923076924</c:v>
                </c:pt>
                <c:pt idx="40228">
                  <c:v>-83.6508875739646</c:v>
                </c:pt>
                <c:pt idx="40229">
                  <c:v>-83.9881656804734</c:v>
                </c:pt>
                <c:pt idx="40230">
                  <c:v>-84.3757396449704</c:v>
                </c:pt>
                <c:pt idx="40231">
                  <c:v>-84.7603550295858</c:v>
                </c:pt>
                <c:pt idx="40232">
                  <c:v>-85.1508875739645</c:v>
                </c:pt>
                <c:pt idx="40233">
                  <c:v>-85.5355029585799</c:v>
                </c:pt>
                <c:pt idx="40234">
                  <c:v>-85.8934911242604</c:v>
                </c:pt>
                <c:pt idx="40235">
                  <c:v>-86.224852071006</c:v>
                </c:pt>
                <c:pt idx="40236">
                  <c:v>-86.5591715976332</c:v>
                </c:pt>
                <c:pt idx="40237">
                  <c:v>-86.9201183431953</c:v>
                </c:pt>
                <c:pt idx="40238">
                  <c:v>-87.301775147929</c:v>
                </c:pt>
                <c:pt idx="40239">
                  <c:v>-87.698224852071</c:v>
                </c:pt>
                <c:pt idx="40240">
                  <c:v>-88.0976331360947</c:v>
                </c:pt>
                <c:pt idx="40241">
                  <c:v>-88.4349112426036</c:v>
                </c:pt>
                <c:pt idx="40242">
                  <c:v>-88.7514792899409</c:v>
                </c:pt>
                <c:pt idx="40243">
                  <c:v>-89.0325443786982</c:v>
                </c:pt>
                <c:pt idx="40244">
                  <c:v>-89.2426035502959</c:v>
                </c:pt>
                <c:pt idx="40245">
                  <c:v>-89.4260355029586</c:v>
                </c:pt>
                <c:pt idx="40246">
                  <c:v>-89.5621301775148</c:v>
                </c:pt>
                <c:pt idx="40247">
                  <c:v>-89.6301775147929</c:v>
                </c:pt>
                <c:pt idx="40248">
                  <c:v>-89.6390532544379</c:v>
                </c:pt>
                <c:pt idx="40249">
                  <c:v>-89.5976331360947</c:v>
                </c:pt>
                <c:pt idx="40250">
                  <c:v>-89.5147928994083</c:v>
                </c:pt>
                <c:pt idx="40251">
                  <c:v>-89.3698224852071</c:v>
                </c:pt>
                <c:pt idx="40252">
                  <c:v>-89.1568047337278</c:v>
                </c:pt>
                <c:pt idx="40253">
                  <c:v>-88.8757396449704</c:v>
                </c:pt>
                <c:pt idx="40254">
                  <c:v>-88.5917159763314</c:v>
                </c:pt>
                <c:pt idx="40255">
                  <c:v>-88.3313609467456</c:v>
                </c:pt>
                <c:pt idx="40256">
                  <c:v>-88.0236686390532</c:v>
                </c:pt>
                <c:pt idx="40257">
                  <c:v>-87.7396449704142</c:v>
                </c:pt>
                <c:pt idx="40258">
                  <c:v>-87.5029585798817</c:v>
                </c:pt>
                <c:pt idx="40259">
                  <c:v>-87.2840236686391</c:v>
                </c:pt>
                <c:pt idx="40260">
                  <c:v>-87.1065088757397</c:v>
                </c:pt>
                <c:pt idx="40261">
                  <c:v>-86.9526627218935</c:v>
                </c:pt>
                <c:pt idx="40262">
                  <c:v>-86.8047337278107</c:v>
                </c:pt>
                <c:pt idx="40263">
                  <c:v>-86.6213017751479</c:v>
                </c:pt>
                <c:pt idx="40264">
                  <c:v>-86.4171597633136</c:v>
                </c:pt>
                <c:pt idx="40265">
                  <c:v>-86.1775147928994</c:v>
                </c:pt>
                <c:pt idx="40266">
                  <c:v>-85.9142011834319</c:v>
                </c:pt>
                <c:pt idx="40267">
                  <c:v>-85.5976331360947</c:v>
                </c:pt>
                <c:pt idx="40268">
                  <c:v>-85.2455621301775</c:v>
                </c:pt>
                <c:pt idx="40269">
                  <c:v>-84.905325443787</c:v>
                </c:pt>
                <c:pt idx="40270">
                  <c:v>-84.5295857988166</c:v>
                </c:pt>
                <c:pt idx="40271">
                  <c:v>-84.0917159763314</c:v>
                </c:pt>
                <c:pt idx="40272">
                  <c:v>-83.6301775147929</c:v>
                </c:pt>
                <c:pt idx="40273">
                  <c:v>-83.1449704142012</c:v>
                </c:pt>
                <c:pt idx="40274">
                  <c:v>-82.6331360946746</c:v>
                </c:pt>
                <c:pt idx="40275">
                  <c:v>-82.0857988165681</c:v>
                </c:pt>
                <c:pt idx="40276">
                  <c:v>-81.508875739645</c:v>
                </c:pt>
                <c:pt idx="40277">
                  <c:v>-80.9349112426036</c:v>
                </c:pt>
                <c:pt idx="40278">
                  <c:v>-80.3461538461538</c:v>
                </c:pt>
                <c:pt idx="40279">
                  <c:v>-79.7307692307692</c:v>
                </c:pt>
                <c:pt idx="40280">
                  <c:v>-79.0680473372781</c:v>
                </c:pt>
                <c:pt idx="40281">
                  <c:v>-78.3284023668639</c:v>
                </c:pt>
                <c:pt idx="40282">
                  <c:v>-77.508875739645</c:v>
                </c:pt>
                <c:pt idx="40283">
                  <c:v>-76.6213017751479</c:v>
                </c:pt>
                <c:pt idx="40284">
                  <c:v>-75.6715976331361</c:v>
                </c:pt>
                <c:pt idx="40285">
                  <c:v>-74.6745562130177</c:v>
                </c:pt>
                <c:pt idx="40286">
                  <c:v>-73.6094674556213</c:v>
                </c:pt>
                <c:pt idx="40287">
                  <c:v>-72.5295857988166</c:v>
                </c:pt>
                <c:pt idx="40288">
                  <c:v>-71.4260355029586</c:v>
                </c:pt>
                <c:pt idx="40289">
                  <c:v>-70.3165680473373</c:v>
                </c:pt>
                <c:pt idx="40290">
                  <c:v>-69.1834319526627</c:v>
                </c:pt>
                <c:pt idx="40291">
                  <c:v>-68.0266272189349</c:v>
                </c:pt>
                <c:pt idx="40292">
                  <c:v>-66.8668639053255</c:v>
                </c:pt>
                <c:pt idx="40293">
                  <c:v>-65.7248520710059</c:v>
                </c:pt>
                <c:pt idx="40294">
                  <c:v>-64.6065088757396</c:v>
                </c:pt>
                <c:pt idx="40295">
                  <c:v>-63.5059171597633</c:v>
                </c:pt>
                <c:pt idx="40296">
                  <c:v>-62.4408284023668</c:v>
                </c:pt>
                <c:pt idx="40297">
                  <c:v>-61.4201183431953</c:v>
                </c:pt>
                <c:pt idx="40298">
                  <c:v>-60.3934911242603</c:v>
                </c:pt>
                <c:pt idx="40299">
                  <c:v>-59.3816568047337</c:v>
                </c:pt>
                <c:pt idx="40300">
                  <c:v>-58.3609467455621</c:v>
                </c:pt>
                <c:pt idx="40301">
                  <c:v>-57.3698224852071</c:v>
                </c:pt>
                <c:pt idx="40302">
                  <c:v>-56.3934911242604</c:v>
                </c:pt>
                <c:pt idx="40303">
                  <c:v>-55.4230769230769</c:v>
                </c:pt>
                <c:pt idx="40304">
                  <c:v>-54.4822485207101</c:v>
                </c:pt>
                <c:pt idx="40305">
                  <c:v>-53.5710059171598</c:v>
                </c:pt>
                <c:pt idx="40306">
                  <c:v>-52.7011834319527</c:v>
                </c:pt>
                <c:pt idx="40307">
                  <c:v>-51.8550295857988</c:v>
                </c:pt>
                <c:pt idx="40308">
                  <c:v>-51.0621301775148</c:v>
                </c:pt>
                <c:pt idx="40309">
                  <c:v>-50.3136094674556</c:v>
                </c:pt>
                <c:pt idx="40310">
                  <c:v>-49.5917159763314</c:v>
                </c:pt>
                <c:pt idx="40311">
                  <c:v>-48.9230769230769</c:v>
                </c:pt>
                <c:pt idx="40312">
                  <c:v>-48.3165680473373</c:v>
                </c:pt>
                <c:pt idx="40313">
                  <c:v>-47.7573964497041</c:v>
                </c:pt>
                <c:pt idx="40314">
                  <c:v>-47.2159763313609</c:v>
                </c:pt>
                <c:pt idx="40315">
                  <c:v>-46.7041420118343</c:v>
                </c:pt>
                <c:pt idx="40316">
                  <c:v>-46.2485207100592</c:v>
                </c:pt>
                <c:pt idx="40317">
                  <c:v>-45.8639053254438</c:v>
                </c:pt>
                <c:pt idx="40318">
                  <c:v>-45.5355029585799</c:v>
                </c:pt>
                <c:pt idx="40319">
                  <c:v>-45.2899408284024</c:v>
                </c:pt>
                <c:pt idx="40320">
                  <c:v>-45.1360946745562</c:v>
                </c:pt>
                <c:pt idx="40321">
                  <c:v>-45.0355029585799</c:v>
                </c:pt>
                <c:pt idx="40322">
                  <c:v>-45.0029585798817</c:v>
                </c:pt>
                <c:pt idx="40323">
                  <c:v>-45.0532544378698</c:v>
                </c:pt>
                <c:pt idx="40324">
                  <c:v>-45.2011834319527</c:v>
                </c:pt>
                <c:pt idx="40325">
                  <c:v>-45.4319526627219</c:v>
                </c:pt>
                <c:pt idx="40326">
                  <c:v>-45.7692307692308</c:v>
                </c:pt>
                <c:pt idx="40327">
                  <c:v>-46.2485207100592</c:v>
                </c:pt>
                <c:pt idx="40328">
                  <c:v>-46.8224852071006</c:v>
                </c:pt>
                <c:pt idx="40329">
                  <c:v>-47.4940828402367</c:v>
                </c:pt>
                <c:pt idx="40330">
                  <c:v>-48.2426035502959</c:v>
                </c:pt>
                <c:pt idx="40331">
                  <c:v>-49.0917159763314</c:v>
                </c:pt>
                <c:pt idx="40332">
                  <c:v>-49.9881656804734</c:v>
                </c:pt>
                <c:pt idx="40333">
                  <c:v>-50.9319526627219</c:v>
                </c:pt>
                <c:pt idx="40334">
                  <c:v>-51.9437869822485</c:v>
                </c:pt>
                <c:pt idx="40335">
                  <c:v>-52.9822485207101</c:v>
                </c:pt>
                <c:pt idx="40336">
                  <c:v>-54.0325443786982</c:v>
                </c:pt>
                <c:pt idx="40337">
                  <c:v>-55.0798816568047</c:v>
                </c:pt>
                <c:pt idx="40338">
                  <c:v>-56.1331360946746</c:v>
                </c:pt>
                <c:pt idx="40339">
                  <c:v>-57.1508875739645</c:v>
                </c:pt>
                <c:pt idx="40340">
                  <c:v>-58.1301775147929</c:v>
                </c:pt>
                <c:pt idx="40341">
                  <c:v>-59.103550295858</c:v>
                </c:pt>
                <c:pt idx="40342">
                  <c:v>-60.0207100591716</c:v>
                </c:pt>
                <c:pt idx="40343">
                  <c:v>-60.9171597633136</c:v>
                </c:pt>
                <c:pt idx="40344">
                  <c:v>-61.7751479289941</c:v>
                </c:pt>
                <c:pt idx="40345">
                  <c:v>-62.6094674556213</c:v>
                </c:pt>
                <c:pt idx="40346">
                  <c:v>-63.4023668639053</c:v>
                </c:pt>
                <c:pt idx="40347">
                  <c:v>-64.1538461538462</c:v>
                </c:pt>
                <c:pt idx="40348">
                  <c:v>-64.8609467455621</c:v>
                </c:pt>
                <c:pt idx="40349">
                  <c:v>-65.5295857988166</c:v>
                </c:pt>
                <c:pt idx="40350">
                  <c:v>-66.1568047337278</c:v>
                </c:pt>
                <c:pt idx="40351">
                  <c:v>-66.7337278106509</c:v>
                </c:pt>
                <c:pt idx="40352">
                  <c:v>-67.2692307692308</c:v>
                </c:pt>
                <c:pt idx="40353">
                  <c:v>-67.7189349112426</c:v>
                </c:pt>
                <c:pt idx="40354">
                  <c:v>-68.1065088757397</c:v>
                </c:pt>
                <c:pt idx="40355">
                  <c:v>-68.4349112426036</c:v>
                </c:pt>
                <c:pt idx="40356">
                  <c:v>-68.6952662721893</c:v>
                </c:pt>
                <c:pt idx="40357">
                  <c:v>-68.8550295857988</c:v>
                </c:pt>
                <c:pt idx="40358">
                  <c:v>-68.9408284023669</c:v>
                </c:pt>
                <c:pt idx="40359">
                  <c:v>-68.9674556213018</c:v>
                </c:pt>
                <c:pt idx="40360">
                  <c:v>-68.9289940828403</c:v>
                </c:pt>
                <c:pt idx="40361">
                  <c:v>-68.8786982248521</c:v>
                </c:pt>
                <c:pt idx="40362">
                  <c:v>-68.8076923076923</c:v>
                </c:pt>
                <c:pt idx="40363">
                  <c:v>-68.7455621301775</c:v>
                </c:pt>
                <c:pt idx="40364">
                  <c:v>-68.6775147928994</c:v>
                </c:pt>
                <c:pt idx="40365">
                  <c:v>-68.6538461538462</c:v>
                </c:pt>
                <c:pt idx="40366">
                  <c:v>-68.6715976331361</c:v>
                </c:pt>
                <c:pt idx="40367">
                  <c:v>-68.7218934911243</c:v>
                </c:pt>
                <c:pt idx="40368">
                  <c:v>-68.8461538461538</c:v>
                </c:pt>
                <c:pt idx="40369">
                  <c:v>-68.9881656804734</c:v>
                </c:pt>
                <c:pt idx="40370">
                  <c:v>-69.1627218934911</c:v>
                </c:pt>
                <c:pt idx="40371">
                  <c:v>-69.3461538461539</c:v>
                </c:pt>
                <c:pt idx="40372">
                  <c:v>-69.51775147929</c:v>
                </c:pt>
                <c:pt idx="40373">
                  <c:v>-69.7041420118344</c:v>
                </c:pt>
                <c:pt idx="40374">
                  <c:v>-69.8875739644971</c:v>
                </c:pt>
                <c:pt idx="40375">
                  <c:v>-70.0710059171598</c:v>
                </c:pt>
                <c:pt idx="40376">
                  <c:v>-70.2337278106509</c:v>
                </c:pt>
                <c:pt idx="40377">
                  <c:v>-70.396449704142</c:v>
                </c:pt>
                <c:pt idx="40378">
                  <c:v>-70.5355029585799</c:v>
                </c:pt>
                <c:pt idx="40379">
                  <c:v>-70.6952662721894</c:v>
                </c:pt>
                <c:pt idx="40380">
                  <c:v>-70.8875739644971</c:v>
                </c:pt>
                <c:pt idx="40381">
                  <c:v>-71.103550295858</c:v>
                </c:pt>
                <c:pt idx="40382">
                  <c:v>-71.3727810650888</c:v>
                </c:pt>
                <c:pt idx="40383">
                  <c:v>-71.715976331361</c:v>
                </c:pt>
                <c:pt idx="40384">
                  <c:v>-72.112426035503</c:v>
                </c:pt>
                <c:pt idx="40385">
                  <c:v>-72.5798816568048</c:v>
                </c:pt>
                <c:pt idx="40386">
                  <c:v>-73.1213017751479</c:v>
                </c:pt>
                <c:pt idx="40387">
                  <c:v>-73.6863905325444</c:v>
                </c:pt>
                <c:pt idx="40388">
                  <c:v>-74.292899408284</c:v>
                </c:pt>
                <c:pt idx="40389">
                  <c:v>-74.9260355029586</c:v>
                </c:pt>
                <c:pt idx="40390">
                  <c:v>-75.5887573964497</c:v>
                </c:pt>
                <c:pt idx="40391">
                  <c:v>-76.2455621301775</c:v>
                </c:pt>
                <c:pt idx="40392">
                  <c:v>-76.914201183432</c:v>
                </c:pt>
                <c:pt idx="40393">
                  <c:v>-77.5650887573965</c:v>
                </c:pt>
                <c:pt idx="40394">
                  <c:v>-78.1923076923077</c:v>
                </c:pt>
                <c:pt idx="40395">
                  <c:v>-78.8254437869823</c:v>
                </c:pt>
                <c:pt idx="40396">
                  <c:v>-79.4704142011834</c:v>
                </c:pt>
                <c:pt idx="40397">
                  <c:v>-80.1449704142012</c:v>
                </c:pt>
                <c:pt idx="40398">
                  <c:v>-80.8757396449704</c:v>
                </c:pt>
                <c:pt idx="40399">
                  <c:v>-81.6272189349112</c:v>
                </c:pt>
                <c:pt idx="40400">
                  <c:v>-82.4349112426036</c:v>
                </c:pt>
                <c:pt idx="40401">
                  <c:v>-83.2721893491124</c:v>
                </c:pt>
                <c:pt idx="40402">
                  <c:v>-84.1360946745562</c:v>
                </c:pt>
                <c:pt idx="40403">
                  <c:v>-85.0147928994083</c:v>
                </c:pt>
                <c:pt idx="40404">
                  <c:v>-85.9408284023669</c:v>
                </c:pt>
                <c:pt idx="40405">
                  <c:v>-86.8550295857988</c:v>
                </c:pt>
                <c:pt idx="40406">
                  <c:v>-87.7751479289941</c:v>
                </c:pt>
                <c:pt idx="40407">
                  <c:v>-88.707100591716</c:v>
                </c:pt>
                <c:pt idx="40408">
                  <c:v>-89.6508875739645</c:v>
                </c:pt>
                <c:pt idx="40409">
                  <c:v>-90.585798816568</c:v>
                </c:pt>
                <c:pt idx="40410">
                  <c:v>-91.5059171597633</c:v>
                </c:pt>
                <c:pt idx="40411">
                  <c:v>-92.3934911242604</c:v>
                </c:pt>
                <c:pt idx="40412">
                  <c:v>-93.2278106508876</c:v>
                </c:pt>
                <c:pt idx="40413">
                  <c:v>-94.0414201183432</c:v>
                </c:pt>
                <c:pt idx="40414">
                  <c:v>-94.8609467455622</c:v>
                </c:pt>
                <c:pt idx="40415">
                  <c:v>-95.6804733727811</c:v>
                </c:pt>
                <c:pt idx="40416">
                  <c:v>-96.5029585798817</c:v>
                </c:pt>
                <c:pt idx="40417">
                  <c:v>-97.3165680473373</c:v>
                </c:pt>
                <c:pt idx="40418">
                  <c:v>-98.1005917159763</c:v>
                </c:pt>
                <c:pt idx="40419">
                  <c:v>-98.8491124260355</c:v>
                </c:pt>
                <c:pt idx="40420">
                  <c:v>-99.5650887573965</c:v>
                </c:pt>
                <c:pt idx="40421">
                  <c:v>-100.186390532544</c:v>
                </c:pt>
                <c:pt idx="40422">
                  <c:v>-100.724852071006</c:v>
                </c:pt>
                <c:pt idx="40423">
                  <c:v>-101.198224852071</c:v>
                </c:pt>
                <c:pt idx="40424">
                  <c:v>-101.609467455621</c:v>
                </c:pt>
                <c:pt idx="40425">
                  <c:v>-101.973372781065</c:v>
                </c:pt>
                <c:pt idx="40426">
                  <c:v>-102.245562130178</c:v>
                </c:pt>
                <c:pt idx="40427">
                  <c:v>-102.431952662722</c:v>
                </c:pt>
                <c:pt idx="40428">
                  <c:v>-102.579881656805</c:v>
                </c:pt>
                <c:pt idx="40429">
                  <c:v>-102.64201183432</c:v>
                </c:pt>
                <c:pt idx="40430">
                  <c:v>-102.585798816568</c:v>
                </c:pt>
                <c:pt idx="40431">
                  <c:v>-102.476331360947</c:v>
                </c:pt>
                <c:pt idx="40432">
                  <c:v>-102.289940828402</c:v>
                </c:pt>
                <c:pt idx="40433">
                  <c:v>-102.026627218935</c:v>
                </c:pt>
                <c:pt idx="40434">
                  <c:v>-101.710059171598</c:v>
                </c:pt>
                <c:pt idx="40435">
                  <c:v>-101.322485207101</c:v>
                </c:pt>
                <c:pt idx="40436">
                  <c:v>-100.855029585799</c:v>
                </c:pt>
                <c:pt idx="40437">
                  <c:v>-100.278106508876</c:v>
                </c:pt>
                <c:pt idx="40438">
                  <c:v>-99.6360946745562</c:v>
                </c:pt>
                <c:pt idx="40439">
                  <c:v>-98.8934911242604</c:v>
                </c:pt>
                <c:pt idx="40440">
                  <c:v>-98.0295857988166</c:v>
                </c:pt>
                <c:pt idx="40441">
                  <c:v>-97.0118343195266</c:v>
                </c:pt>
                <c:pt idx="40442">
                  <c:v>-95.8698224852071</c:v>
                </c:pt>
                <c:pt idx="40443">
                  <c:v>-94.6568047337278</c:v>
                </c:pt>
                <c:pt idx="40444">
                  <c:v>-93.3934911242604</c:v>
                </c:pt>
                <c:pt idx="40445">
                  <c:v>-92.0769230769231</c:v>
                </c:pt>
                <c:pt idx="40446">
                  <c:v>-90.6627218934911</c:v>
                </c:pt>
                <c:pt idx="40447">
                  <c:v>-89.2130177514793</c:v>
                </c:pt>
                <c:pt idx="40448">
                  <c:v>-87.7366863905325</c:v>
                </c:pt>
                <c:pt idx="40449">
                  <c:v>-86.2218934911243</c:v>
                </c:pt>
                <c:pt idx="40450">
                  <c:v>-84.6923076923077</c:v>
                </c:pt>
                <c:pt idx="40451">
                  <c:v>-83.1568047337278</c:v>
                </c:pt>
                <c:pt idx="40452">
                  <c:v>-81.6656804733728</c:v>
                </c:pt>
                <c:pt idx="40453">
                  <c:v>-80.198224852071</c:v>
                </c:pt>
                <c:pt idx="40454">
                  <c:v>-78.7396449704142</c:v>
                </c:pt>
                <c:pt idx="40455">
                  <c:v>-77.3727810650888</c:v>
                </c:pt>
                <c:pt idx="40456">
                  <c:v>-76.0828402366864</c:v>
                </c:pt>
                <c:pt idx="40457">
                  <c:v>-74.8165680473373</c:v>
                </c:pt>
                <c:pt idx="40458">
                  <c:v>-73.5976331360947</c:v>
                </c:pt>
                <c:pt idx="40459">
                  <c:v>-72.4378698224852</c:v>
                </c:pt>
                <c:pt idx="40460">
                  <c:v>-71.2840236686391</c:v>
                </c:pt>
                <c:pt idx="40461">
                  <c:v>-70.1627218934911</c:v>
                </c:pt>
                <c:pt idx="40462">
                  <c:v>-69.1065088757397</c:v>
                </c:pt>
                <c:pt idx="40463">
                  <c:v>-68.1479289940828</c:v>
                </c:pt>
                <c:pt idx="40464">
                  <c:v>-67.2100591715977</c:v>
                </c:pt>
                <c:pt idx="40465">
                  <c:v>-66.3609467455621</c:v>
                </c:pt>
                <c:pt idx="40466">
                  <c:v>-65.594674556213</c:v>
                </c:pt>
                <c:pt idx="40467">
                  <c:v>-64.9378698224852</c:v>
                </c:pt>
                <c:pt idx="40468">
                  <c:v>-64.3727810650888</c:v>
                </c:pt>
                <c:pt idx="40469">
                  <c:v>-63.896449704142</c:v>
                </c:pt>
                <c:pt idx="40470">
                  <c:v>-63.5266272189349</c:v>
                </c:pt>
                <c:pt idx="40471">
                  <c:v>-63.3224852071006</c:v>
                </c:pt>
                <c:pt idx="40472">
                  <c:v>-63.2869822485207</c:v>
                </c:pt>
                <c:pt idx="40473">
                  <c:v>-63.4289940828402</c:v>
                </c:pt>
                <c:pt idx="40474">
                  <c:v>-63.7426035502959</c:v>
                </c:pt>
                <c:pt idx="40475">
                  <c:v>-64.207100591716</c:v>
                </c:pt>
                <c:pt idx="40476">
                  <c:v>-64.7426035502959</c:v>
                </c:pt>
                <c:pt idx="40477">
                  <c:v>-65.3905325443787</c:v>
                </c:pt>
                <c:pt idx="40478">
                  <c:v>-66.1094674556213</c:v>
                </c:pt>
                <c:pt idx="40479">
                  <c:v>-66.9319526627219</c:v>
                </c:pt>
                <c:pt idx="40480">
                  <c:v>-67.8668639053254</c:v>
                </c:pt>
                <c:pt idx="40481">
                  <c:v>-68.8224852071006</c:v>
                </c:pt>
                <c:pt idx="40482">
                  <c:v>-69.8313609467456</c:v>
                </c:pt>
                <c:pt idx="40483">
                  <c:v>-70.9171597633136</c:v>
                </c:pt>
                <c:pt idx="40484">
                  <c:v>-72.0177514792899</c:v>
                </c:pt>
                <c:pt idx="40485">
                  <c:v>-73.1508875739645</c:v>
                </c:pt>
                <c:pt idx="40486">
                  <c:v>-74.3047337278106</c:v>
                </c:pt>
                <c:pt idx="40487">
                  <c:v>-75.4674556213018</c:v>
                </c:pt>
                <c:pt idx="40488">
                  <c:v>-76.6213017751479</c:v>
                </c:pt>
                <c:pt idx="40489">
                  <c:v>-77.7781065088757</c:v>
                </c:pt>
                <c:pt idx="40490">
                  <c:v>-78.9497041420118</c:v>
                </c:pt>
                <c:pt idx="40491">
                  <c:v>-80.1094674556212</c:v>
                </c:pt>
                <c:pt idx="40492">
                  <c:v>-81.2485207100591</c:v>
                </c:pt>
                <c:pt idx="40493">
                  <c:v>-82.3402366863905</c:v>
                </c:pt>
                <c:pt idx="40494">
                  <c:v>-83.4556213017751</c:v>
                </c:pt>
                <c:pt idx="40495">
                  <c:v>-84.5562130177514</c:v>
                </c:pt>
                <c:pt idx="40496">
                  <c:v>-85.5976331360946</c:v>
                </c:pt>
                <c:pt idx="40497">
                  <c:v>-86.5532544378697</c:v>
                </c:pt>
                <c:pt idx="40498">
                  <c:v>-87.4615384615384</c:v>
                </c:pt>
                <c:pt idx="40499">
                  <c:v>-88.3372781065088</c:v>
                </c:pt>
                <c:pt idx="40500">
                  <c:v>-89.1213017751479</c:v>
                </c:pt>
                <c:pt idx="40501">
                  <c:v>-89.8461538461538</c:v>
                </c:pt>
                <c:pt idx="40502">
                  <c:v>-90.6065088757396</c:v>
                </c:pt>
                <c:pt idx="40503">
                  <c:v>-91.3668639053254</c:v>
                </c:pt>
                <c:pt idx="40504">
                  <c:v>-92.094674556213</c:v>
                </c:pt>
                <c:pt idx="40505">
                  <c:v>-92.8076923076923</c:v>
                </c:pt>
                <c:pt idx="40506">
                  <c:v>-93.5355029585798</c:v>
                </c:pt>
                <c:pt idx="40507">
                  <c:v>-94.2721893491124</c:v>
                </c:pt>
                <c:pt idx="40508">
                  <c:v>-95.0147928994083</c:v>
                </c:pt>
                <c:pt idx="40509">
                  <c:v>-95.7781065088757</c:v>
                </c:pt>
                <c:pt idx="40510">
                  <c:v>-96.594674556213</c:v>
                </c:pt>
                <c:pt idx="40511">
                  <c:v>-97.387573964497</c:v>
                </c:pt>
                <c:pt idx="40512">
                  <c:v>-98.189349112426</c:v>
                </c:pt>
                <c:pt idx="40513">
                  <c:v>-99.0325443786982</c:v>
                </c:pt>
                <c:pt idx="40514">
                  <c:v>-99.9082840236686</c:v>
                </c:pt>
                <c:pt idx="40515">
                  <c:v>-100.751479289941</c:v>
                </c:pt>
                <c:pt idx="40516">
                  <c:v>-101.612426035503</c:v>
                </c:pt>
                <c:pt idx="40517">
                  <c:v>-102.485207100592</c:v>
                </c:pt>
                <c:pt idx="40518">
                  <c:v>-103.381656804734</c:v>
                </c:pt>
                <c:pt idx="40519">
                  <c:v>-104.310650887574</c:v>
                </c:pt>
                <c:pt idx="40520">
                  <c:v>-105.189349112426</c:v>
                </c:pt>
                <c:pt idx="40521">
                  <c:v>-106.01775147929</c:v>
                </c:pt>
                <c:pt idx="40522">
                  <c:v>-106.813609467456</c:v>
                </c:pt>
                <c:pt idx="40523">
                  <c:v>-107.559171597633</c:v>
                </c:pt>
                <c:pt idx="40524">
                  <c:v>-108.266272189349</c:v>
                </c:pt>
                <c:pt idx="40525">
                  <c:v>-108.887573964497</c:v>
                </c:pt>
                <c:pt idx="40526">
                  <c:v>-109.461538461538</c:v>
                </c:pt>
                <c:pt idx="40527">
                  <c:v>-109.98224852071</c:v>
                </c:pt>
                <c:pt idx="40528">
                  <c:v>-110.414201183432</c:v>
                </c:pt>
                <c:pt idx="40529">
                  <c:v>-110.733727810651</c:v>
                </c:pt>
                <c:pt idx="40530">
                  <c:v>-110.988165680473</c:v>
                </c:pt>
                <c:pt idx="40531">
                  <c:v>-111.144970414201</c:v>
                </c:pt>
                <c:pt idx="40532">
                  <c:v>-111.159763313609</c:v>
                </c:pt>
                <c:pt idx="40533">
                  <c:v>-111.085798816568</c:v>
                </c:pt>
                <c:pt idx="40534">
                  <c:v>-110.937869822485</c:v>
                </c:pt>
                <c:pt idx="40535">
                  <c:v>-110.701183431953</c:v>
                </c:pt>
                <c:pt idx="40536">
                  <c:v>-110.396449704142</c:v>
                </c:pt>
                <c:pt idx="40537">
                  <c:v>-110.065088757396</c:v>
                </c:pt>
                <c:pt idx="40538">
                  <c:v>-109.686390532544</c:v>
                </c:pt>
                <c:pt idx="40539">
                  <c:v>-109.266272189349</c:v>
                </c:pt>
                <c:pt idx="40540">
                  <c:v>-108.795857988166</c:v>
                </c:pt>
                <c:pt idx="40541">
                  <c:v>-108.334319526627</c:v>
                </c:pt>
                <c:pt idx="40542">
                  <c:v>-107.87573964497</c:v>
                </c:pt>
                <c:pt idx="40543">
                  <c:v>-107.420118343195</c:v>
                </c:pt>
                <c:pt idx="40544">
                  <c:v>-106.949704142012</c:v>
                </c:pt>
                <c:pt idx="40545">
                  <c:v>-106.491124260355</c:v>
                </c:pt>
                <c:pt idx="40546">
                  <c:v>-106.041420118343</c:v>
                </c:pt>
                <c:pt idx="40547">
                  <c:v>-105.594674556213</c:v>
                </c:pt>
                <c:pt idx="40548">
                  <c:v>-105.139053254438</c:v>
                </c:pt>
                <c:pt idx="40549">
                  <c:v>-104.695266272189</c:v>
                </c:pt>
                <c:pt idx="40550">
                  <c:v>-104.251479289941</c:v>
                </c:pt>
                <c:pt idx="40551">
                  <c:v>-103.834319526627</c:v>
                </c:pt>
                <c:pt idx="40552">
                  <c:v>-103.417159763314</c:v>
                </c:pt>
                <c:pt idx="40553">
                  <c:v>-102.997041420118</c:v>
                </c:pt>
                <c:pt idx="40554">
                  <c:v>-102.559171597633</c:v>
                </c:pt>
                <c:pt idx="40555">
                  <c:v>-102.10650887574</c:v>
                </c:pt>
                <c:pt idx="40556">
                  <c:v>-101.639053254438</c:v>
                </c:pt>
                <c:pt idx="40557">
                  <c:v>-101.171597633136</c:v>
                </c:pt>
                <c:pt idx="40558">
                  <c:v>-100.692307692308</c:v>
                </c:pt>
                <c:pt idx="40559">
                  <c:v>-100.210059171598</c:v>
                </c:pt>
                <c:pt idx="40560">
                  <c:v>-99.7248520710059</c:v>
                </c:pt>
                <c:pt idx="40561">
                  <c:v>-99.2218934911243</c:v>
                </c:pt>
                <c:pt idx="40562">
                  <c:v>-98.6627218934911</c:v>
                </c:pt>
                <c:pt idx="40563">
                  <c:v>-98.0443786982248</c:v>
                </c:pt>
                <c:pt idx="40564">
                  <c:v>-97.3905325443787</c:v>
                </c:pt>
                <c:pt idx="40565">
                  <c:v>-96.6715976331361</c:v>
                </c:pt>
                <c:pt idx="40566">
                  <c:v>-95.905325443787</c:v>
                </c:pt>
                <c:pt idx="40567">
                  <c:v>-95.0798816568048</c:v>
                </c:pt>
                <c:pt idx="40568">
                  <c:v>-94.1893491124261</c:v>
                </c:pt>
                <c:pt idx="40569">
                  <c:v>-93.2130177514793</c:v>
                </c:pt>
                <c:pt idx="40570">
                  <c:v>-92.1568047337278</c:v>
                </c:pt>
                <c:pt idx="40571">
                  <c:v>-91.0384615384615</c:v>
                </c:pt>
                <c:pt idx="40572">
                  <c:v>-89.8609467455621</c:v>
                </c:pt>
                <c:pt idx="40573">
                  <c:v>-88.6213017751479</c:v>
                </c:pt>
                <c:pt idx="40574">
                  <c:v>-87.3491124260355</c:v>
                </c:pt>
                <c:pt idx="40575">
                  <c:v>-86.0502958579882</c:v>
                </c:pt>
                <c:pt idx="40576">
                  <c:v>-84.7337278106509</c:v>
                </c:pt>
                <c:pt idx="40577">
                  <c:v>-83.3786982248521</c:v>
                </c:pt>
                <c:pt idx="40578">
                  <c:v>-82.0236686390532</c:v>
                </c:pt>
                <c:pt idx="40579">
                  <c:v>-80.6449704142012</c:v>
                </c:pt>
                <c:pt idx="40580">
                  <c:v>-79.2366863905325</c:v>
                </c:pt>
                <c:pt idx="40581">
                  <c:v>-77.8047337278107</c:v>
                </c:pt>
                <c:pt idx="40582">
                  <c:v>-76.3786982248521</c:v>
                </c:pt>
                <c:pt idx="40583">
                  <c:v>-74.9674556213018</c:v>
                </c:pt>
                <c:pt idx="40584">
                  <c:v>-73.5355029585799</c:v>
                </c:pt>
                <c:pt idx="40585">
                  <c:v>-72.0710059171598</c:v>
                </c:pt>
                <c:pt idx="40586">
                  <c:v>-70.5680473372781</c:v>
                </c:pt>
                <c:pt idx="40587">
                  <c:v>-69.0384615384615</c:v>
                </c:pt>
                <c:pt idx="40588">
                  <c:v>-67.4940828402367</c:v>
                </c:pt>
                <c:pt idx="40589">
                  <c:v>-65.9319526627219</c:v>
                </c:pt>
                <c:pt idx="40590">
                  <c:v>-64.3579881656805</c:v>
                </c:pt>
                <c:pt idx="40591">
                  <c:v>-62.7692307692308</c:v>
                </c:pt>
                <c:pt idx="40592">
                  <c:v>-61.189349112426</c:v>
                </c:pt>
                <c:pt idx="40593">
                  <c:v>-59.6508875739645</c:v>
                </c:pt>
                <c:pt idx="40594">
                  <c:v>-58.1301775147929</c:v>
                </c:pt>
                <c:pt idx="40595">
                  <c:v>-56.6242603550296</c:v>
                </c:pt>
                <c:pt idx="40596">
                  <c:v>-55.1360946745562</c:v>
                </c:pt>
                <c:pt idx="40597">
                  <c:v>-53.6715976331361</c:v>
                </c:pt>
                <c:pt idx="40598">
                  <c:v>-52.2455621301775</c:v>
                </c:pt>
                <c:pt idx="40599">
                  <c:v>-50.8668639053254</c:v>
                </c:pt>
                <c:pt idx="40600">
                  <c:v>-49.5384615384615</c:v>
                </c:pt>
                <c:pt idx="40601">
                  <c:v>-48.2455621301775</c:v>
                </c:pt>
                <c:pt idx="40602">
                  <c:v>-47</c:v>
                </c:pt>
                <c:pt idx="40603">
                  <c:v>-45.801775147929</c:v>
                </c:pt>
                <c:pt idx="40604">
                  <c:v>-44.6686390532544</c:v>
                </c:pt>
                <c:pt idx="40605">
                  <c:v>-43.5976331360947</c:v>
                </c:pt>
                <c:pt idx="40606">
                  <c:v>-42.5710059171598</c:v>
                </c:pt>
                <c:pt idx="40607">
                  <c:v>-41.6153846153846</c:v>
                </c:pt>
                <c:pt idx="40608">
                  <c:v>-40.707100591716</c:v>
                </c:pt>
                <c:pt idx="40609">
                  <c:v>-39.8461538461538</c:v>
                </c:pt>
                <c:pt idx="40610">
                  <c:v>-39.0621301775148</c:v>
                </c:pt>
                <c:pt idx="40611">
                  <c:v>-38.3757396449704</c:v>
                </c:pt>
                <c:pt idx="40612">
                  <c:v>-37.801775147929</c:v>
                </c:pt>
                <c:pt idx="40613">
                  <c:v>-37.3284023668639</c:v>
                </c:pt>
                <c:pt idx="40614">
                  <c:v>-36.9644970414201</c:v>
                </c:pt>
                <c:pt idx="40615">
                  <c:v>-36.698224852071</c:v>
                </c:pt>
                <c:pt idx="40616">
                  <c:v>-36.5414201183432</c:v>
                </c:pt>
                <c:pt idx="40617">
                  <c:v>-36.4704142011834</c:v>
                </c:pt>
                <c:pt idx="40618">
                  <c:v>-36.4852071005917</c:v>
                </c:pt>
                <c:pt idx="40619">
                  <c:v>-36.5650887573965</c:v>
                </c:pt>
                <c:pt idx="40620">
                  <c:v>-36.7426035502959</c:v>
                </c:pt>
                <c:pt idx="40621">
                  <c:v>-37.0266272189349</c:v>
                </c:pt>
                <c:pt idx="40622">
                  <c:v>-37.4112426035503</c:v>
                </c:pt>
                <c:pt idx="40623">
                  <c:v>-37.8698224852071</c:v>
                </c:pt>
                <c:pt idx="40624">
                  <c:v>-38.4023668639053</c:v>
                </c:pt>
                <c:pt idx="40625">
                  <c:v>-38.9881656804734</c:v>
                </c:pt>
                <c:pt idx="40626">
                  <c:v>-39.6183431952663</c:v>
                </c:pt>
                <c:pt idx="40627">
                  <c:v>-40.2958579881657</c:v>
                </c:pt>
                <c:pt idx="40628">
                  <c:v>-40.9881656804734</c:v>
                </c:pt>
                <c:pt idx="40629">
                  <c:v>-41.689349112426</c:v>
                </c:pt>
                <c:pt idx="40630">
                  <c:v>-42.3905325443787</c:v>
                </c:pt>
                <c:pt idx="40631">
                  <c:v>-43.1005917159763</c:v>
                </c:pt>
                <c:pt idx="40632">
                  <c:v>-43.8550295857988</c:v>
                </c:pt>
                <c:pt idx="40633">
                  <c:v>-44.5976331360947</c:v>
                </c:pt>
                <c:pt idx="40634">
                  <c:v>-45.3343195266272</c:v>
                </c:pt>
                <c:pt idx="40635">
                  <c:v>-46.0562130177515</c:v>
                </c:pt>
                <c:pt idx="40636">
                  <c:v>-46.792899408284</c:v>
                </c:pt>
                <c:pt idx="40637">
                  <c:v>-47.508875739645</c:v>
                </c:pt>
                <c:pt idx="40638">
                  <c:v>-48.1863905325444</c:v>
                </c:pt>
                <c:pt idx="40639">
                  <c:v>-48.8224852071006</c:v>
                </c:pt>
                <c:pt idx="40640">
                  <c:v>-49.4142011834319</c:v>
                </c:pt>
                <c:pt idx="40641">
                  <c:v>-50</c:v>
                </c:pt>
                <c:pt idx="40642">
                  <c:v>-50.5591715976331</c:v>
                </c:pt>
                <c:pt idx="40643">
                  <c:v>-51.1213017751479</c:v>
                </c:pt>
                <c:pt idx="40644">
                  <c:v>-51.6715976331361</c:v>
                </c:pt>
                <c:pt idx="40645">
                  <c:v>-52.1745562130177</c:v>
                </c:pt>
                <c:pt idx="40646">
                  <c:v>-52.6508875739645</c:v>
                </c:pt>
                <c:pt idx="40647">
                  <c:v>-53.0798816568047</c:v>
                </c:pt>
                <c:pt idx="40648">
                  <c:v>-53.4704142011834</c:v>
                </c:pt>
                <c:pt idx="40649">
                  <c:v>-53.801775147929</c:v>
                </c:pt>
                <c:pt idx="40650">
                  <c:v>-54.0798816568047</c:v>
                </c:pt>
                <c:pt idx="40651">
                  <c:v>-54.3343195266272</c:v>
                </c:pt>
                <c:pt idx="40652">
                  <c:v>-54.5739644970414</c:v>
                </c:pt>
                <c:pt idx="40653">
                  <c:v>-54.8076923076923</c:v>
                </c:pt>
                <c:pt idx="40654">
                  <c:v>-55.0266272189349</c:v>
                </c:pt>
                <c:pt idx="40655">
                  <c:v>-55.2307692307692</c:v>
                </c:pt>
                <c:pt idx="40656">
                  <c:v>-55.4082840236687</c:v>
                </c:pt>
                <c:pt idx="40657">
                  <c:v>-55.5443786982249</c:v>
                </c:pt>
                <c:pt idx="40658">
                  <c:v>-55.6479289940829</c:v>
                </c:pt>
                <c:pt idx="40659">
                  <c:v>-55.7514792899409</c:v>
                </c:pt>
                <c:pt idx="40660">
                  <c:v>-55.8461538461539</c:v>
                </c:pt>
                <c:pt idx="40661">
                  <c:v>-55.9201183431953</c:v>
                </c:pt>
                <c:pt idx="40662">
                  <c:v>-55.9792899408285</c:v>
                </c:pt>
                <c:pt idx="40663">
                  <c:v>-56.0207100591717</c:v>
                </c:pt>
                <c:pt idx="40664">
                  <c:v>-56.0532544378699</c:v>
                </c:pt>
                <c:pt idx="40665">
                  <c:v>-56.0828402366864</c:v>
                </c:pt>
                <c:pt idx="40666">
                  <c:v>-56.0857988165681</c:v>
                </c:pt>
                <c:pt idx="40667">
                  <c:v>-56.0532544378699</c:v>
                </c:pt>
                <c:pt idx="40668">
                  <c:v>-56.0147928994083</c:v>
                </c:pt>
                <c:pt idx="40669">
                  <c:v>-55.9556213017752</c:v>
                </c:pt>
                <c:pt idx="40670">
                  <c:v>-55.8875739644971</c:v>
                </c:pt>
                <c:pt idx="40671">
                  <c:v>-55.8047337278107</c:v>
                </c:pt>
                <c:pt idx="40672">
                  <c:v>-55.6834319526628</c:v>
                </c:pt>
                <c:pt idx="40673">
                  <c:v>-55.5798816568048</c:v>
                </c:pt>
                <c:pt idx="40674">
                  <c:v>-55.4822485207101</c:v>
                </c:pt>
                <c:pt idx="40675">
                  <c:v>-55.4023668639054</c:v>
                </c:pt>
                <c:pt idx="40676">
                  <c:v>-55.3609467455622</c:v>
                </c:pt>
                <c:pt idx="40677">
                  <c:v>-55.3520710059172</c:v>
                </c:pt>
                <c:pt idx="40678">
                  <c:v>-55.3609467455622</c:v>
                </c:pt>
                <c:pt idx="40679">
                  <c:v>-55.3727810650888</c:v>
                </c:pt>
                <c:pt idx="40680">
                  <c:v>-55.4082840236687</c:v>
                </c:pt>
                <c:pt idx="40681">
                  <c:v>-55.4585798816568</c:v>
                </c:pt>
                <c:pt idx="40682">
                  <c:v>-55.5384615384616</c:v>
                </c:pt>
                <c:pt idx="40683">
                  <c:v>-55.6538461538462</c:v>
                </c:pt>
                <c:pt idx="40684">
                  <c:v>-55.8343195266272</c:v>
                </c:pt>
                <c:pt idx="40685">
                  <c:v>-56.0621301775148</c:v>
                </c:pt>
                <c:pt idx="40686">
                  <c:v>-56.3165680473373</c:v>
                </c:pt>
                <c:pt idx="40687">
                  <c:v>-56.6331360946746</c:v>
                </c:pt>
                <c:pt idx="40688">
                  <c:v>-56.9674556213018</c:v>
                </c:pt>
                <c:pt idx="40689">
                  <c:v>-57.3254437869822</c:v>
                </c:pt>
                <c:pt idx="40690">
                  <c:v>-57.6952662721894</c:v>
                </c:pt>
                <c:pt idx="40691">
                  <c:v>-58.0828402366864</c:v>
                </c:pt>
                <c:pt idx="40692">
                  <c:v>-58.5384615384615</c:v>
                </c:pt>
                <c:pt idx="40693">
                  <c:v>-59.0355029585799</c:v>
                </c:pt>
                <c:pt idx="40694">
                  <c:v>-59.5562130177515</c:v>
                </c:pt>
                <c:pt idx="40695">
                  <c:v>-60.1094674556213</c:v>
                </c:pt>
                <c:pt idx="40696">
                  <c:v>-60.7041420118343</c:v>
                </c:pt>
                <c:pt idx="40697">
                  <c:v>-61.3639053254438</c:v>
                </c:pt>
                <c:pt idx="40698">
                  <c:v>-62.0621301775148</c:v>
                </c:pt>
                <c:pt idx="40699">
                  <c:v>-62.7781065088757</c:v>
                </c:pt>
                <c:pt idx="40700">
                  <c:v>-63.5266272189349</c:v>
                </c:pt>
                <c:pt idx="40701">
                  <c:v>-64.3431952662722</c:v>
                </c:pt>
                <c:pt idx="40702">
                  <c:v>-65.1479289940828</c:v>
                </c:pt>
                <c:pt idx="40703">
                  <c:v>-65.9378698224852</c:v>
                </c:pt>
                <c:pt idx="40704">
                  <c:v>-66.715976331361</c:v>
                </c:pt>
                <c:pt idx="40705">
                  <c:v>-67.4733727810651</c:v>
                </c:pt>
                <c:pt idx="40706">
                  <c:v>-68.207100591716</c:v>
                </c:pt>
                <c:pt idx="40707">
                  <c:v>-68.905325443787</c:v>
                </c:pt>
                <c:pt idx="40708">
                  <c:v>-69.5591715976331</c:v>
                </c:pt>
                <c:pt idx="40709">
                  <c:v>-70.1627218934911</c:v>
                </c:pt>
                <c:pt idx="40710">
                  <c:v>-70.6538461538461</c:v>
                </c:pt>
                <c:pt idx="40711">
                  <c:v>-71.0650887573964</c:v>
                </c:pt>
                <c:pt idx="40712">
                  <c:v>-71.405325443787</c:v>
                </c:pt>
                <c:pt idx="40713">
                  <c:v>-71.6360946745562</c:v>
                </c:pt>
                <c:pt idx="40714">
                  <c:v>-71.7307692307692</c:v>
                </c:pt>
                <c:pt idx="40715">
                  <c:v>-71.7662721893491</c:v>
                </c:pt>
                <c:pt idx="40716">
                  <c:v>-71.7751479289941</c:v>
                </c:pt>
                <c:pt idx="40717">
                  <c:v>-71.7633136094675</c:v>
                </c:pt>
                <c:pt idx="40718">
                  <c:v>-71.6863905325444</c:v>
                </c:pt>
                <c:pt idx="40719">
                  <c:v>-71.5443786982248</c:v>
                </c:pt>
                <c:pt idx="40720">
                  <c:v>-71.3550295857988</c:v>
                </c:pt>
                <c:pt idx="40721">
                  <c:v>-71.094674556213</c:v>
                </c:pt>
                <c:pt idx="40722">
                  <c:v>-70.7248520710059</c:v>
                </c:pt>
                <c:pt idx="40723">
                  <c:v>-70.2485207100592</c:v>
                </c:pt>
                <c:pt idx="40724">
                  <c:v>-69.6745562130178</c:v>
                </c:pt>
                <c:pt idx="40725">
                  <c:v>-68.9970414201183</c:v>
                </c:pt>
                <c:pt idx="40726">
                  <c:v>-68.1952662721893</c:v>
                </c:pt>
                <c:pt idx="40727">
                  <c:v>-67.2810650887574</c:v>
                </c:pt>
                <c:pt idx="40728">
                  <c:v>-66.2810650887574</c:v>
                </c:pt>
                <c:pt idx="40729">
                  <c:v>-65.1568047337278</c:v>
                </c:pt>
                <c:pt idx="40730">
                  <c:v>-63.9171597633136</c:v>
                </c:pt>
                <c:pt idx="40731">
                  <c:v>-62.5828402366864</c:v>
                </c:pt>
                <c:pt idx="40732">
                  <c:v>-61.1923076923077</c:v>
                </c:pt>
                <c:pt idx="40733">
                  <c:v>-59.7603550295858</c:v>
                </c:pt>
                <c:pt idx="40734">
                  <c:v>-58.2869822485207</c:v>
                </c:pt>
                <c:pt idx="40735">
                  <c:v>-56.8047337278107</c:v>
                </c:pt>
                <c:pt idx="40736">
                  <c:v>-55.3372781065089</c:v>
                </c:pt>
                <c:pt idx="40737">
                  <c:v>-53.8816568047337</c:v>
                </c:pt>
                <c:pt idx="40738">
                  <c:v>-52.4349112426036</c:v>
                </c:pt>
                <c:pt idx="40739">
                  <c:v>-51.0266272189349</c:v>
                </c:pt>
                <c:pt idx="40740">
                  <c:v>-49.7041420118343</c:v>
                </c:pt>
                <c:pt idx="40741">
                  <c:v>-48.414201183432</c:v>
                </c:pt>
                <c:pt idx="40742">
                  <c:v>-47.1213017751479</c:v>
                </c:pt>
                <c:pt idx="40743">
                  <c:v>-45.8047337278107</c:v>
                </c:pt>
                <c:pt idx="40744">
                  <c:v>-44.5147928994083</c:v>
                </c:pt>
                <c:pt idx="40745">
                  <c:v>-43.2662721893491</c:v>
                </c:pt>
                <c:pt idx="40746">
                  <c:v>-42.0207100591716</c:v>
                </c:pt>
                <c:pt idx="40747">
                  <c:v>-40.8431952662722</c:v>
                </c:pt>
                <c:pt idx="40748">
                  <c:v>-39.7603550295858</c:v>
                </c:pt>
                <c:pt idx="40749">
                  <c:v>-38.7573964497041</c:v>
                </c:pt>
                <c:pt idx="40750">
                  <c:v>-37.8461538461539</c:v>
                </c:pt>
                <c:pt idx="40751">
                  <c:v>-37.0207100591716</c:v>
                </c:pt>
                <c:pt idx="40752">
                  <c:v>-36.2810650887574</c:v>
                </c:pt>
                <c:pt idx="40753">
                  <c:v>-35.6005917159763</c:v>
                </c:pt>
                <c:pt idx="40754">
                  <c:v>-34.9733727810651</c:v>
                </c:pt>
                <c:pt idx="40755">
                  <c:v>-34.4881656804734</c:v>
                </c:pt>
                <c:pt idx="40756">
                  <c:v>-34.1242603550296</c:v>
                </c:pt>
                <c:pt idx="40757">
                  <c:v>-33.8550295857988</c:v>
                </c:pt>
                <c:pt idx="40758">
                  <c:v>-33.6272189349112</c:v>
                </c:pt>
                <c:pt idx="40759">
                  <c:v>-33.4615384615385</c:v>
                </c:pt>
                <c:pt idx="40760">
                  <c:v>-33.292899408284</c:v>
                </c:pt>
                <c:pt idx="40761">
                  <c:v>-33.1449704142012</c:v>
                </c:pt>
                <c:pt idx="40762">
                  <c:v>-33.0621301775148</c:v>
                </c:pt>
                <c:pt idx="40763">
                  <c:v>-33.0177514792899</c:v>
                </c:pt>
                <c:pt idx="40764">
                  <c:v>-33.0295857988166</c:v>
                </c:pt>
                <c:pt idx="40765">
                  <c:v>-33.0887573964497</c:v>
                </c:pt>
                <c:pt idx="40766">
                  <c:v>-33.2011834319527</c:v>
                </c:pt>
                <c:pt idx="40767">
                  <c:v>-33.3668639053254</c:v>
                </c:pt>
                <c:pt idx="40768">
                  <c:v>-33.5739644970414</c:v>
                </c:pt>
                <c:pt idx="40769">
                  <c:v>-33.8461538461538</c:v>
                </c:pt>
                <c:pt idx="40770">
                  <c:v>-34.1508875739645</c:v>
                </c:pt>
                <c:pt idx="40771">
                  <c:v>-34.4585798816568</c:v>
                </c:pt>
                <c:pt idx="40772">
                  <c:v>-34.7899408284024</c:v>
                </c:pt>
                <c:pt idx="40773">
                  <c:v>-35.1420118343195</c:v>
                </c:pt>
                <c:pt idx="40774">
                  <c:v>-35.4585798816568</c:v>
                </c:pt>
                <c:pt idx="40775">
                  <c:v>-35.7633136094675</c:v>
                </c:pt>
                <c:pt idx="40776">
                  <c:v>-36.094674556213</c:v>
                </c:pt>
                <c:pt idx="40777">
                  <c:v>-36.4378698224852</c:v>
                </c:pt>
                <c:pt idx="40778">
                  <c:v>-36.8343195266272</c:v>
                </c:pt>
                <c:pt idx="40779">
                  <c:v>-37.2366863905326</c:v>
                </c:pt>
                <c:pt idx="40780">
                  <c:v>-37.6745562130178</c:v>
                </c:pt>
                <c:pt idx="40781">
                  <c:v>-38.0828402366864</c:v>
                </c:pt>
                <c:pt idx="40782">
                  <c:v>-38.4792899408284</c:v>
                </c:pt>
                <c:pt idx="40783">
                  <c:v>-38.8934911242604</c:v>
                </c:pt>
                <c:pt idx="40784">
                  <c:v>-39.3639053254439</c:v>
                </c:pt>
                <c:pt idx="40785">
                  <c:v>-39.9112426035504</c:v>
                </c:pt>
                <c:pt idx="40786">
                  <c:v>-40.5532544378699</c:v>
                </c:pt>
                <c:pt idx="40787">
                  <c:v>-41.2899408284025</c:v>
                </c:pt>
                <c:pt idx="40788">
                  <c:v>-42.0532544378699</c:v>
                </c:pt>
                <c:pt idx="40789">
                  <c:v>-42.8224852071007</c:v>
                </c:pt>
                <c:pt idx="40790">
                  <c:v>-43.6153846153847</c:v>
                </c:pt>
                <c:pt idx="40791">
                  <c:v>-44.4023668639055</c:v>
                </c:pt>
                <c:pt idx="40792">
                  <c:v>-45.1863905325445</c:v>
                </c:pt>
                <c:pt idx="40793">
                  <c:v>-46.0059171597634</c:v>
                </c:pt>
                <c:pt idx="40794">
                  <c:v>-46.8816568047339</c:v>
                </c:pt>
                <c:pt idx="40795">
                  <c:v>-47.7810650887575</c:v>
                </c:pt>
                <c:pt idx="40796">
                  <c:v>-48.724852071006</c:v>
                </c:pt>
                <c:pt idx="40797">
                  <c:v>-49.7455621301777</c:v>
                </c:pt>
                <c:pt idx="40798">
                  <c:v>-50.8047337278108</c:v>
                </c:pt>
                <c:pt idx="40799">
                  <c:v>-51.8846153846155</c:v>
                </c:pt>
                <c:pt idx="40800">
                  <c:v>-53.0118343195268</c:v>
                </c:pt>
                <c:pt idx="40801">
                  <c:v>-54.1686390532546</c:v>
                </c:pt>
                <c:pt idx="40802">
                  <c:v>-55.3343195266274</c:v>
                </c:pt>
                <c:pt idx="40803">
                  <c:v>-56.4970414201185</c:v>
                </c:pt>
                <c:pt idx="40804">
                  <c:v>-57.665680473373</c:v>
                </c:pt>
                <c:pt idx="40805">
                  <c:v>-58.8786982248522</c:v>
                </c:pt>
                <c:pt idx="40806">
                  <c:v>-60.0739644970416</c:v>
                </c:pt>
                <c:pt idx="40807">
                  <c:v>-61.3047337278108</c:v>
                </c:pt>
                <c:pt idx="40808">
                  <c:v>-62.5710059171599</c:v>
                </c:pt>
                <c:pt idx="40809">
                  <c:v>-63.846153846154</c:v>
                </c:pt>
                <c:pt idx="40810">
                  <c:v>-65.1035502958581</c:v>
                </c:pt>
                <c:pt idx="40811">
                  <c:v>-66.337278106509</c:v>
                </c:pt>
                <c:pt idx="40812">
                  <c:v>-67.5828402366865</c:v>
                </c:pt>
                <c:pt idx="40813">
                  <c:v>-68.8106508875741</c:v>
                </c:pt>
                <c:pt idx="40814">
                  <c:v>-70.026627218935</c:v>
                </c:pt>
                <c:pt idx="40815">
                  <c:v>-71.2307692307694</c:v>
                </c:pt>
                <c:pt idx="40816">
                  <c:v>-72.4171597633137</c:v>
                </c:pt>
                <c:pt idx="40817">
                  <c:v>-73.5946745562132</c:v>
                </c:pt>
                <c:pt idx="40818">
                  <c:v>-74.7633136094676</c:v>
                </c:pt>
                <c:pt idx="40819">
                  <c:v>-75.8934911242605</c:v>
                </c:pt>
                <c:pt idx="40820">
                  <c:v>-76.940828402367</c:v>
                </c:pt>
                <c:pt idx="40821">
                  <c:v>-77.9142011834321</c:v>
                </c:pt>
                <c:pt idx="40822">
                  <c:v>-78.7928994082841</c:v>
                </c:pt>
                <c:pt idx="40823">
                  <c:v>-79.5621301775149</c:v>
                </c:pt>
                <c:pt idx="40824">
                  <c:v>-80.2278106508877</c:v>
                </c:pt>
                <c:pt idx="40825">
                  <c:v>-80.751479289941</c:v>
                </c:pt>
                <c:pt idx="40826">
                  <c:v>-81.1360946745563</c:v>
                </c:pt>
                <c:pt idx="40827">
                  <c:v>-81.4201183431954</c:v>
                </c:pt>
                <c:pt idx="40828">
                  <c:v>-81.6005917159764</c:v>
                </c:pt>
                <c:pt idx="40829">
                  <c:v>-81.7071005917161</c:v>
                </c:pt>
                <c:pt idx="40830">
                  <c:v>-81.7041420118344</c:v>
                </c:pt>
                <c:pt idx="40831">
                  <c:v>-81.5798816568048</c:v>
                </c:pt>
                <c:pt idx="40832">
                  <c:v>-81.3875739644971</c:v>
                </c:pt>
                <c:pt idx="40833">
                  <c:v>-81.0857988165681</c:v>
                </c:pt>
                <c:pt idx="40834">
                  <c:v>-80.6863905325445</c:v>
                </c:pt>
                <c:pt idx="40835">
                  <c:v>-80.1893491124261</c:v>
                </c:pt>
                <c:pt idx="40836">
                  <c:v>-79.6242603550296</c:v>
                </c:pt>
                <c:pt idx="40837">
                  <c:v>-78.9852071005918</c:v>
                </c:pt>
                <c:pt idx="40838">
                  <c:v>-78.2928994082841</c:v>
                </c:pt>
                <c:pt idx="40839">
                  <c:v>-77.5502958579882</c:v>
                </c:pt>
                <c:pt idx="40840">
                  <c:v>-76.7455621301775</c:v>
                </c:pt>
                <c:pt idx="40841">
                  <c:v>-75.896449704142</c:v>
                </c:pt>
                <c:pt idx="40842">
                  <c:v>-75.008875739645</c:v>
                </c:pt>
                <c:pt idx="40843">
                  <c:v>-74.0680473372781</c:v>
                </c:pt>
                <c:pt idx="40844">
                  <c:v>-73.0562130177515</c:v>
                </c:pt>
                <c:pt idx="40845">
                  <c:v>-71.98224852071</c:v>
                </c:pt>
                <c:pt idx="40846">
                  <c:v>-70.9023668639053</c:v>
                </c:pt>
                <c:pt idx="40847">
                  <c:v>-69.8284023668639</c:v>
                </c:pt>
                <c:pt idx="40848">
                  <c:v>-68.7840236686391</c:v>
                </c:pt>
                <c:pt idx="40849">
                  <c:v>-67.7633136094675</c:v>
                </c:pt>
                <c:pt idx="40850">
                  <c:v>-66.7692307692308</c:v>
                </c:pt>
                <c:pt idx="40851">
                  <c:v>-65.8372781065089</c:v>
                </c:pt>
                <c:pt idx="40852">
                  <c:v>-64.9763313609467</c:v>
                </c:pt>
                <c:pt idx="40853">
                  <c:v>-64.1508875739645</c:v>
                </c:pt>
                <c:pt idx="40854">
                  <c:v>-63.3579881656805</c:v>
                </c:pt>
                <c:pt idx="40855">
                  <c:v>-62.5798816568047</c:v>
                </c:pt>
                <c:pt idx="40856">
                  <c:v>-61.8254437869823</c:v>
                </c:pt>
                <c:pt idx="40857">
                  <c:v>-61.112426035503</c:v>
                </c:pt>
                <c:pt idx="40858">
                  <c:v>-60.4142011834319</c:v>
                </c:pt>
                <c:pt idx="40859">
                  <c:v>-59.7396449704142</c:v>
                </c:pt>
                <c:pt idx="40860">
                  <c:v>-59.0591715976331</c:v>
                </c:pt>
                <c:pt idx="40861">
                  <c:v>-58.3994082840237</c:v>
                </c:pt>
                <c:pt idx="40862">
                  <c:v>-57.7426035502959</c:v>
                </c:pt>
                <c:pt idx="40863">
                  <c:v>-57.0769230769231</c:v>
                </c:pt>
                <c:pt idx="40864">
                  <c:v>-56.387573964497</c:v>
                </c:pt>
                <c:pt idx="40865">
                  <c:v>-55.6745562130177</c:v>
                </c:pt>
                <c:pt idx="40866">
                  <c:v>-54.9763313609467</c:v>
                </c:pt>
                <c:pt idx="40867">
                  <c:v>-54.3165680473373</c:v>
                </c:pt>
                <c:pt idx="40868">
                  <c:v>-53.6686390532544</c:v>
                </c:pt>
                <c:pt idx="40869">
                  <c:v>-53.0562130177515</c:v>
                </c:pt>
                <c:pt idx="40870">
                  <c:v>-52.4970414201183</c:v>
                </c:pt>
                <c:pt idx="40871">
                  <c:v>-51.9792899408284</c:v>
                </c:pt>
                <c:pt idx="40872">
                  <c:v>-51.4881656804734</c:v>
                </c:pt>
                <c:pt idx="40873">
                  <c:v>-51.0118343195266</c:v>
                </c:pt>
                <c:pt idx="40874">
                  <c:v>-50.5029585798817</c:v>
                </c:pt>
                <c:pt idx="40875">
                  <c:v>-49.9704142011834</c:v>
                </c:pt>
                <c:pt idx="40876">
                  <c:v>-49.4585798816568</c:v>
                </c:pt>
                <c:pt idx="40877">
                  <c:v>-48.9408284023669</c:v>
                </c:pt>
                <c:pt idx="40878">
                  <c:v>-48.4201183431953</c:v>
                </c:pt>
                <c:pt idx="40879">
                  <c:v>-47.905325443787</c:v>
                </c:pt>
                <c:pt idx="40880">
                  <c:v>-47.3609467455621</c:v>
                </c:pt>
                <c:pt idx="40881">
                  <c:v>-46.8165680473373</c:v>
                </c:pt>
                <c:pt idx="40882">
                  <c:v>-46.2485207100592</c:v>
                </c:pt>
                <c:pt idx="40883">
                  <c:v>-45.6538461538462</c:v>
                </c:pt>
                <c:pt idx="40884">
                  <c:v>-45.0650887573965</c:v>
                </c:pt>
                <c:pt idx="40885">
                  <c:v>-44.4585798816568</c:v>
                </c:pt>
                <c:pt idx="40886">
                  <c:v>-43.8579881656805</c:v>
                </c:pt>
                <c:pt idx="40887">
                  <c:v>-43.2573964497041</c:v>
                </c:pt>
                <c:pt idx="40888">
                  <c:v>-42.6479289940828</c:v>
                </c:pt>
                <c:pt idx="40889">
                  <c:v>-42.0266272189349</c:v>
                </c:pt>
                <c:pt idx="40890">
                  <c:v>-41.3816568047337</c:v>
                </c:pt>
                <c:pt idx="40891">
                  <c:v>-40.7041420118343</c:v>
                </c:pt>
                <c:pt idx="40892">
                  <c:v>-39.9822485207101</c:v>
                </c:pt>
                <c:pt idx="40893">
                  <c:v>-39.2514792899408</c:v>
                </c:pt>
                <c:pt idx="40894">
                  <c:v>-38.4970414201183</c:v>
                </c:pt>
                <c:pt idx="40895">
                  <c:v>-37.7455621301775</c:v>
                </c:pt>
                <c:pt idx="40896">
                  <c:v>-36.991124260355</c:v>
                </c:pt>
                <c:pt idx="40897">
                  <c:v>-36.2218934911243</c:v>
                </c:pt>
                <c:pt idx="40898">
                  <c:v>-35.4556213017752</c:v>
                </c:pt>
                <c:pt idx="40899">
                  <c:v>-34.7041420118343</c:v>
                </c:pt>
                <c:pt idx="40900">
                  <c:v>-33.9940828402367</c:v>
                </c:pt>
                <c:pt idx="40901">
                  <c:v>-33.3491124260355</c:v>
                </c:pt>
                <c:pt idx="40902">
                  <c:v>-32.7218934911243</c:v>
                </c:pt>
                <c:pt idx="40903">
                  <c:v>-32.1538461538462</c:v>
                </c:pt>
                <c:pt idx="40904">
                  <c:v>-31.6420118343195</c:v>
                </c:pt>
                <c:pt idx="40905">
                  <c:v>-31.1834319526627</c:v>
                </c:pt>
                <c:pt idx="40906">
                  <c:v>-30.7810650887574</c:v>
                </c:pt>
                <c:pt idx="40907">
                  <c:v>-30.4467455621302</c:v>
                </c:pt>
                <c:pt idx="40908">
                  <c:v>-30.1863905325444</c:v>
                </c:pt>
                <c:pt idx="40909">
                  <c:v>-29.9940828402367</c:v>
                </c:pt>
                <c:pt idx="40910">
                  <c:v>-29.8639053254438</c:v>
                </c:pt>
                <c:pt idx="40911">
                  <c:v>-29.8343195266272</c:v>
                </c:pt>
                <c:pt idx="40912">
                  <c:v>-29.8934911242604</c:v>
                </c:pt>
                <c:pt idx="40913">
                  <c:v>-30.0355029585799</c:v>
                </c:pt>
                <c:pt idx="40914">
                  <c:v>-30.2603550295858</c:v>
                </c:pt>
                <c:pt idx="40915">
                  <c:v>-30.5650887573964</c:v>
                </c:pt>
                <c:pt idx="40916">
                  <c:v>-30.9289940828402</c:v>
                </c:pt>
                <c:pt idx="40917">
                  <c:v>-31.3668639053254</c:v>
                </c:pt>
                <c:pt idx="40918">
                  <c:v>-31.8727810650888</c:v>
                </c:pt>
                <c:pt idx="40919">
                  <c:v>-32.405325443787</c:v>
                </c:pt>
                <c:pt idx="40920">
                  <c:v>-32.9733727810651</c:v>
                </c:pt>
                <c:pt idx="40921">
                  <c:v>-33.5680473372781</c:v>
                </c:pt>
                <c:pt idx="40922">
                  <c:v>-34.1627218934911</c:v>
                </c:pt>
                <c:pt idx="40923">
                  <c:v>-34.7662721893491</c:v>
                </c:pt>
                <c:pt idx="40924">
                  <c:v>-35.3520710059172</c:v>
                </c:pt>
                <c:pt idx="40925">
                  <c:v>-35.9260355029586</c:v>
                </c:pt>
                <c:pt idx="40926">
                  <c:v>-36.4940828402367</c:v>
                </c:pt>
                <c:pt idx="40927">
                  <c:v>-37.0236686390532</c:v>
                </c:pt>
                <c:pt idx="40928">
                  <c:v>-37.5443786982248</c:v>
                </c:pt>
                <c:pt idx="40929">
                  <c:v>-38.0384615384615</c:v>
                </c:pt>
                <c:pt idx="40930">
                  <c:v>-38.5147928994083</c:v>
                </c:pt>
                <c:pt idx="40931">
                  <c:v>-38.9852071005917</c:v>
                </c:pt>
                <c:pt idx="40932">
                  <c:v>-39.4526627218935</c:v>
                </c:pt>
                <c:pt idx="40933">
                  <c:v>-39.9171597633136</c:v>
                </c:pt>
                <c:pt idx="40934">
                  <c:v>-40.3846153846154</c:v>
                </c:pt>
                <c:pt idx="40935">
                  <c:v>-40.8786982248521</c:v>
                </c:pt>
                <c:pt idx="40936">
                  <c:v>-41.405325443787</c:v>
                </c:pt>
                <c:pt idx="40937">
                  <c:v>-41.9497041420118</c:v>
                </c:pt>
                <c:pt idx="40938">
                  <c:v>-42.4940828402367</c:v>
                </c:pt>
                <c:pt idx="40939">
                  <c:v>-43.0325443786982</c:v>
                </c:pt>
                <c:pt idx="40940">
                  <c:v>-43.5710059171598</c:v>
                </c:pt>
                <c:pt idx="40941">
                  <c:v>-44.1272189349112</c:v>
                </c:pt>
                <c:pt idx="40942">
                  <c:v>-44.7248520710059</c:v>
                </c:pt>
                <c:pt idx="40943">
                  <c:v>-45.3313609467456</c:v>
                </c:pt>
                <c:pt idx="40944">
                  <c:v>-45.9437869822485</c:v>
                </c:pt>
                <c:pt idx="40945">
                  <c:v>-46.5710059171598</c:v>
                </c:pt>
                <c:pt idx="40946">
                  <c:v>-47.1834319526628</c:v>
                </c:pt>
                <c:pt idx="40947">
                  <c:v>-47.7662721893491</c:v>
                </c:pt>
                <c:pt idx="40948">
                  <c:v>-48.3372781065089</c:v>
                </c:pt>
                <c:pt idx="40949">
                  <c:v>-48.8994082840237</c:v>
                </c:pt>
                <c:pt idx="40950">
                  <c:v>-49.4378698224853</c:v>
                </c:pt>
                <c:pt idx="40951">
                  <c:v>-49.9674556213018</c:v>
                </c:pt>
                <c:pt idx="40952">
                  <c:v>-50.5059171597634</c:v>
                </c:pt>
                <c:pt idx="40953">
                  <c:v>-51.0769230769231</c:v>
                </c:pt>
                <c:pt idx="40954">
                  <c:v>-51.6686390532545</c:v>
                </c:pt>
                <c:pt idx="40955">
                  <c:v>-52.2751479289941</c:v>
                </c:pt>
                <c:pt idx="40956">
                  <c:v>-52.9023668639054</c:v>
                </c:pt>
                <c:pt idx="40957">
                  <c:v>-53.5532544378699</c:v>
                </c:pt>
                <c:pt idx="40958">
                  <c:v>-54.215976331361</c:v>
                </c:pt>
                <c:pt idx="40959">
                  <c:v>-54.8846153846154</c:v>
                </c:pt>
                <c:pt idx="40960">
                  <c:v>-55.5769230769231</c:v>
                </c:pt>
                <c:pt idx="40961">
                  <c:v>-56.2485207100592</c:v>
                </c:pt>
                <c:pt idx="40962">
                  <c:v>-56.8786982248521</c:v>
                </c:pt>
                <c:pt idx="40963">
                  <c:v>-57.4911242603551</c:v>
                </c:pt>
                <c:pt idx="40964">
                  <c:v>-58.1094674556213</c:v>
                </c:pt>
                <c:pt idx="40965">
                  <c:v>-58.7100591715977</c:v>
                </c:pt>
                <c:pt idx="40966">
                  <c:v>-59.2899408284024</c:v>
                </c:pt>
                <c:pt idx="40967">
                  <c:v>-59.8076923076923</c:v>
                </c:pt>
                <c:pt idx="40968">
                  <c:v>-60.2840236686391</c:v>
                </c:pt>
                <c:pt idx="40969">
                  <c:v>-60.7396449704142</c:v>
                </c:pt>
                <c:pt idx="40970">
                  <c:v>-61.1627218934911</c:v>
                </c:pt>
                <c:pt idx="40971">
                  <c:v>-61.5680473372781</c:v>
                </c:pt>
                <c:pt idx="40972">
                  <c:v>-61.991124260355</c:v>
                </c:pt>
                <c:pt idx="40973">
                  <c:v>-62.4260355029586</c:v>
                </c:pt>
                <c:pt idx="40974">
                  <c:v>-62.8846153846154</c:v>
                </c:pt>
                <c:pt idx="40975">
                  <c:v>-63.3668639053254</c:v>
                </c:pt>
                <c:pt idx="40976">
                  <c:v>-63.8579881656805</c:v>
                </c:pt>
                <c:pt idx="40977">
                  <c:v>-64.3491124260355</c:v>
                </c:pt>
                <c:pt idx="40978">
                  <c:v>-64.8224852071006</c:v>
                </c:pt>
                <c:pt idx="40979">
                  <c:v>-65.2810650887574</c:v>
                </c:pt>
                <c:pt idx="40980">
                  <c:v>-65.7573964497041</c:v>
                </c:pt>
                <c:pt idx="40981">
                  <c:v>-66.2485207100592</c:v>
                </c:pt>
                <c:pt idx="40982">
                  <c:v>-66.7248520710059</c:v>
                </c:pt>
                <c:pt idx="40983">
                  <c:v>-67.189349112426</c:v>
                </c:pt>
                <c:pt idx="40984">
                  <c:v>-67.6715976331361</c:v>
                </c:pt>
                <c:pt idx="40985">
                  <c:v>-68.1538461538462</c:v>
                </c:pt>
                <c:pt idx="40986">
                  <c:v>-68.6213017751479</c:v>
                </c:pt>
                <c:pt idx="40987">
                  <c:v>-69.103550295858</c:v>
                </c:pt>
                <c:pt idx="40988">
                  <c:v>-69.6065088757397</c:v>
                </c:pt>
                <c:pt idx="40989">
                  <c:v>-70.1242603550296</c:v>
                </c:pt>
                <c:pt idx="40990">
                  <c:v>-70.6331360946746</c:v>
                </c:pt>
                <c:pt idx="40991">
                  <c:v>-71.1656804733728</c:v>
                </c:pt>
                <c:pt idx="40992">
                  <c:v>-71.6923076923077</c:v>
                </c:pt>
                <c:pt idx="40993">
                  <c:v>-72.2514792899409</c:v>
                </c:pt>
                <c:pt idx="40994">
                  <c:v>-72.8165680473373</c:v>
                </c:pt>
                <c:pt idx="40995">
                  <c:v>-73.3727810650888</c:v>
                </c:pt>
                <c:pt idx="40996">
                  <c:v>-73.9378698224852</c:v>
                </c:pt>
                <c:pt idx="40997">
                  <c:v>-74.4733727810651</c:v>
                </c:pt>
                <c:pt idx="40998">
                  <c:v>-74.9644970414201</c:v>
                </c:pt>
                <c:pt idx="40999">
                  <c:v>-75.4497041420118</c:v>
                </c:pt>
                <c:pt idx="41000">
                  <c:v>-75.9112426035503</c:v>
                </c:pt>
                <c:pt idx="41001">
                  <c:v>-76.3372781065089</c:v>
                </c:pt>
                <c:pt idx="41002">
                  <c:v>-76.7751479289941</c:v>
                </c:pt>
                <c:pt idx="41003">
                  <c:v>-77.1775147928994</c:v>
                </c:pt>
                <c:pt idx="41004">
                  <c:v>-77.5562130177515</c:v>
                </c:pt>
                <c:pt idx="41005">
                  <c:v>-77.914201183432</c:v>
                </c:pt>
                <c:pt idx="41006">
                  <c:v>-78.1863905325444</c:v>
                </c:pt>
                <c:pt idx="41007">
                  <c:v>-78.3727810650888</c:v>
                </c:pt>
                <c:pt idx="41008">
                  <c:v>-78.5236686390533</c:v>
                </c:pt>
                <c:pt idx="41009">
                  <c:v>-78.6213017751479</c:v>
                </c:pt>
                <c:pt idx="41010">
                  <c:v>-78.689349112426</c:v>
                </c:pt>
                <c:pt idx="41011">
                  <c:v>-78.7278106508876</c:v>
                </c:pt>
                <c:pt idx="41012">
                  <c:v>-78.6863905325444</c:v>
                </c:pt>
                <c:pt idx="41013">
                  <c:v>-78.5769230769231</c:v>
                </c:pt>
                <c:pt idx="41014">
                  <c:v>-78.3846153846154</c:v>
                </c:pt>
                <c:pt idx="41015">
                  <c:v>-78.0887573964497</c:v>
                </c:pt>
                <c:pt idx="41016">
                  <c:v>-77.7307692307692</c:v>
                </c:pt>
                <c:pt idx="41017">
                  <c:v>-77.292899408284</c:v>
                </c:pt>
                <c:pt idx="41018">
                  <c:v>-76.8047337278107</c:v>
                </c:pt>
                <c:pt idx="41019">
                  <c:v>-76.292899408284</c:v>
                </c:pt>
                <c:pt idx="41020">
                  <c:v>-75.7366863905325</c:v>
                </c:pt>
                <c:pt idx="41021">
                  <c:v>-75.1360946745562</c:v>
                </c:pt>
                <c:pt idx="41022">
                  <c:v>-74.4822485207101</c:v>
                </c:pt>
                <c:pt idx="41023">
                  <c:v>-73.7869822485207</c:v>
                </c:pt>
                <c:pt idx="41024">
                  <c:v>-73.0621301775148</c:v>
                </c:pt>
                <c:pt idx="41025">
                  <c:v>-72.3165680473373</c:v>
                </c:pt>
                <c:pt idx="41026">
                  <c:v>-71.5355029585799</c:v>
                </c:pt>
                <c:pt idx="41027">
                  <c:v>-70.7366863905326</c:v>
                </c:pt>
                <c:pt idx="41028">
                  <c:v>-69.8875739644971</c:v>
                </c:pt>
                <c:pt idx="41029">
                  <c:v>-69.0384615384615</c:v>
                </c:pt>
                <c:pt idx="41030">
                  <c:v>-68.1686390532544</c:v>
                </c:pt>
                <c:pt idx="41031">
                  <c:v>-67.2514792899408</c:v>
                </c:pt>
                <c:pt idx="41032">
                  <c:v>-66.3136094674556</c:v>
                </c:pt>
                <c:pt idx="41033">
                  <c:v>-65.3727810650888</c:v>
                </c:pt>
                <c:pt idx="41034">
                  <c:v>-64.396449704142</c:v>
                </c:pt>
                <c:pt idx="41035">
                  <c:v>-63.4112426035503</c:v>
                </c:pt>
                <c:pt idx="41036">
                  <c:v>-62.3579881656805</c:v>
                </c:pt>
                <c:pt idx="41037">
                  <c:v>-61.2633136094675</c:v>
                </c:pt>
                <c:pt idx="41038">
                  <c:v>-60.1715976331361</c:v>
                </c:pt>
                <c:pt idx="41039">
                  <c:v>-59.0710059171598</c:v>
                </c:pt>
                <c:pt idx="41040">
                  <c:v>-57.9940828402367</c:v>
                </c:pt>
                <c:pt idx="41041">
                  <c:v>-56.9763313609467</c:v>
                </c:pt>
                <c:pt idx="41042">
                  <c:v>-55.9852071005917</c:v>
                </c:pt>
                <c:pt idx="41043">
                  <c:v>-55.0414201183432</c:v>
                </c:pt>
                <c:pt idx="41044">
                  <c:v>-54.1272189349113</c:v>
                </c:pt>
                <c:pt idx="41045">
                  <c:v>-53.2130177514793</c:v>
                </c:pt>
                <c:pt idx="41046">
                  <c:v>-52.3343195266272</c:v>
                </c:pt>
                <c:pt idx="41047">
                  <c:v>-51.5118343195266</c:v>
                </c:pt>
                <c:pt idx="41048">
                  <c:v>-50.7218934911243</c:v>
                </c:pt>
                <c:pt idx="41049">
                  <c:v>-50.0059171597633</c:v>
                </c:pt>
                <c:pt idx="41050">
                  <c:v>-49.3461538461538</c:v>
                </c:pt>
                <c:pt idx="41051">
                  <c:v>-48.6834319526627</c:v>
                </c:pt>
                <c:pt idx="41052">
                  <c:v>-48.0621301775148</c:v>
                </c:pt>
                <c:pt idx="41053">
                  <c:v>-47.4349112426035</c:v>
                </c:pt>
                <c:pt idx="41054">
                  <c:v>-46.8224852071006</c:v>
                </c:pt>
                <c:pt idx="41055">
                  <c:v>-46.2189349112426</c:v>
                </c:pt>
                <c:pt idx="41056">
                  <c:v>-45.612426035503</c:v>
                </c:pt>
                <c:pt idx="41057">
                  <c:v>-45.0473372781065</c:v>
                </c:pt>
                <c:pt idx="41058">
                  <c:v>-44.51775147929</c:v>
                </c:pt>
                <c:pt idx="41059">
                  <c:v>-43.9881656804734</c:v>
                </c:pt>
                <c:pt idx="41060">
                  <c:v>-43.491124260355</c:v>
                </c:pt>
                <c:pt idx="41061">
                  <c:v>-43.0147928994083</c:v>
                </c:pt>
                <c:pt idx="41062">
                  <c:v>-42.5710059171598</c:v>
                </c:pt>
                <c:pt idx="41063">
                  <c:v>-42.1390532544379</c:v>
                </c:pt>
                <c:pt idx="41064">
                  <c:v>-41.7248520710059</c:v>
                </c:pt>
                <c:pt idx="41065">
                  <c:v>-41.3284023668639</c:v>
                </c:pt>
                <c:pt idx="41066">
                  <c:v>-40.9704142011834</c:v>
                </c:pt>
                <c:pt idx="41067">
                  <c:v>-40.5828402366864</c:v>
                </c:pt>
                <c:pt idx="41068">
                  <c:v>-40.1775147928994</c:v>
                </c:pt>
                <c:pt idx="41069">
                  <c:v>-39.7633136094675</c:v>
                </c:pt>
                <c:pt idx="41070">
                  <c:v>-39.3372781065089</c:v>
                </c:pt>
                <c:pt idx="41071">
                  <c:v>-38.9201183431953</c:v>
                </c:pt>
                <c:pt idx="41072">
                  <c:v>-38.5147928994083</c:v>
                </c:pt>
                <c:pt idx="41073">
                  <c:v>-38.0710059171598</c:v>
                </c:pt>
                <c:pt idx="41074">
                  <c:v>-37.594674556213</c:v>
                </c:pt>
                <c:pt idx="41075">
                  <c:v>-37.1065088757396</c:v>
                </c:pt>
                <c:pt idx="41076">
                  <c:v>-36.6331360946745</c:v>
                </c:pt>
                <c:pt idx="41077">
                  <c:v>-36.2218934911242</c:v>
                </c:pt>
                <c:pt idx="41078">
                  <c:v>-35.8372781065088</c:v>
                </c:pt>
                <c:pt idx="41079">
                  <c:v>-35.5355029585798</c:v>
                </c:pt>
                <c:pt idx="41080">
                  <c:v>-35.3224852071005</c:v>
                </c:pt>
                <c:pt idx="41081">
                  <c:v>-35.1834319526627</c:v>
                </c:pt>
                <c:pt idx="41082">
                  <c:v>-35.1183431952662</c:v>
                </c:pt>
                <c:pt idx="41083">
                  <c:v>-35.1065088757396</c:v>
                </c:pt>
                <c:pt idx="41084">
                  <c:v>-35.1597633136094</c:v>
                </c:pt>
                <c:pt idx="41085">
                  <c:v>-35.2988165680472</c:v>
                </c:pt>
                <c:pt idx="41086">
                  <c:v>-35.5266272189348</c:v>
                </c:pt>
                <c:pt idx="41087">
                  <c:v>-35.8461538461537</c:v>
                </c:pt>
                <c:pt idx="41088">
                  <c:v>-36.2130177514792</c:v>
                </c:pt>
                <c:pt idx="41089">
                  <c:v>-36.6301775147928</c:v>
                </c:pt>
                <c:pt idx="41090">
                  <c:v>-37.0887573964496</c:v>
                </c:pt>
                <c:pt idx="41091">
                  <c:v>-37.5946745562129</c:v>
                </c:pt>
                <c:pt idx="41092">
                  <c:v>-38.1035502958578</c:v>
                </c:pt>
                <c:pt idx="41093">
                  <c:v>-38.6686390532543</c:v>
                </c:pt>
                <c:pt idx="41094">
                  <c:v>-39.257396449704</c:v>
                </c:pt>
                <c:pt idx="41095">
                  <c:v>-39.8461538461537</c:v>
                </c:pt>
                <c:pt idx="41096">
                  <c:v>-40.4585798816566</c:v>
                </c:pt>
                <c:pt idx="41097">
                  <c:v>-41.0680473372779</c:v>
                </c:pt>
                <c:pt idx="41098">
                  <c:v>-41.6627218934909</c:v>
                </c:pt>
                <c:pt idx="41099">
                  <c:v>-42.2810650887572</c:v>
                </c:pt>
                <c:pt idx="41100">
                  <c:v>-42.9822485207099</c:v>
                </c:pt>
                <c:pt idx="41101">
                  <c:v>-43.6982248520708</c:v>
                </c:pt>
                <c:pt idx="41102">
                  <c:v>-44.4349112426034</c:v>
                </c:pt>
                <c:pt idx="41103">
                  <c:v>-45.153846153846</c:v>
                </c:pt>
                <c:pt idx="41104">
                  <c:v>-45.8343195266271</c:v>
                </c:pt>
                <c:pt idx="41105">
                  <c:v>-46.44674556213</c:v>
                </c:pt>
                <c:pt idx="41106">
                  <c:v>-46.9852071005916</c:v>
                </c:pt>
                <c:pt idx="41107">
                  <c:v>-47.5147928994082</c:v>
                </c:pt>
                <c:pt idx="41108">
                  <c:v>-48.0621301775147</c:v>
                </c:pt>
                <c:pt idx="41109">
                  <c:v>-48.6390532544378</c:v>
                </c:pt>
                <c:pt idx="41110">
                  <c:v>-49.2248520710059</c:v>
                </c:pt>
                <c:pt idx="41111">
                  <c:v>-49.8254437869822</c:v>
                </c:pt>
                <c:pt idx="41112">
                  <c:v>-50.3757396449704</c:v>
                </c:pt>
                <c:pt idx="41113">
                  <c:v>-50.8550295857988</c:v>
                </c:pt>
                <c:pt idx="41114">
                  <c:v>-51.3491124260354</c:v>
                </c:pt>
                <c:pt idx="41115">
                  <c:v>-51.8461538461538</c:v>
                </c:pt>
                <c:pt idx="41116">
                  <c:v>-52.3609467455621</c:v>
                </c:pt>
                <c:pt idx="41117">
                  <c:v>-52.9260355029586</c:v>
                </c:pt>
                <c:pt idx="41118">
                  <c:v>-53.5355029585799</c:v>
                </c:pt>
                <c:pt idx="41119">
                  <c:v>-54.1568047337278</c:v>
                </c:pt>
                <c:pt idx="41120">
                  <c:v>-54.7751479289941</c:v>
                </c:pt>
                <c:pt idx="41121">
                  <c:v>-55.4082840236687</c:v>
                </c:pt>
                <c:pt idx="41122">
                  <c:v>-56.0266272189349</c:v>
                </c:pt>
                <c:pt idx="41123">
                  <c:v>-56.6272189349113</c:v>
                </c:pt>
                <c:pt idx="41124">
                  <c:v>-57.2337278106509</c:v>
                </c:pt>
                <c:pt idx="41125">
                  <c:v>-57.8639053254438</c:v>
                </c:pt>
                <c:pt idx="41126">
                  <c:v>-58.4792899408284</c:v>
                </c:pt>
                <c:pt idx="41127">
                  <c:v>-59.0857988165681</c:v>
                </c:pt>
                <c:pt idx="41128">
                  <c:v>-59.6301775147929</c:v>
                </c:pt>
                <c:pt idx="41129">
                  <c:v>-60.1568047337278</c:v>
                </c:pt>
                <c:pt idx="41130">
                  <c:v>-60.6715976331361</c:v>
                </c:pt>
                <c:pt idx="41131">
                  <c:v>-61.1863905325444</c:v>
                </c:pt>
                <c:pt idx="41132">
                  <c:v>-61.7130177514793</c:v>
                </c:pt>
                <c:pt idx="41133">
                  <c:v>-62.2011834319527</c:v>
                </c:pt>
                <c:pt idx="41134">
                  <c:v>-62.6508875739645</c:v>
                </c:pt>
                <c:pt idx="41135">
                  <c:v>-63.0059171597633</c:v>
                </c:pt>
                <c:pt idx="41136">
                  <c:v>-63.3076923076923</c:v>
                </c:pt>
                <c:pt idx="41137">
                  <c:v>-63.5236686390533</c:v>
                </c:pt>
                <c:pt idx="41138">
                  <c:v>-63.689349112426</c:v>
                </c:pt>
                <c:pt idx="41139">
                  <c:v>-63.7958579881657</c:v>
                </c:pt>
                <c:pt idx="41140">
                  <c:v>-63.8224852071006</c:v>
                </c:pt>
                <c:pt idx="41141">
                  <c:v>-63.8343195266272</c:v>
                </c:pt>
                <c:pt idx="41142">
                  <c:v>-63.7899408284024</c:v>
                </c:pt>
                <c:pt idx="41143">
                  <c:v>-63.6390532544379</c:v>
                </c:pt>
                <c:pt idx="41144">
                  <c:v>-63.4171597633136</c:v>
                </c:pt>
                <c:pt idx="41145">
                  <c:v>-63.1360946745562</c:v>
                </c:pt>
                <c:pt idx="41146">
                  <c:v>-62.8491124260355</c:v>
                </c:pt>
                <c:pt idx="41147">
                  <c:v>-62.5236686390532</c:v>
                </c:pt>
                <c:pt idx="41148">
                  <c:v>-62.2485207100592</c:v>
                </c:pt>
                <c:pt idx="41149">
                  <c:v>-62.0266272189349</c:v>
                </c:pt>
                <c:pt idx="41150">
                  <c:v>-61.7958579881657</c:v>
                </c:pt>
                <c:pt idx="41151">
                  <c:v>-61.5443786982249</c:v>
                </c:pt>
                <c:pt idx="41152">
                  <c:v>-61.2692307692308</c:v>
                </c:pt>
                <c:pt idx="41153">
                  <c:v>-60.9733727810651</c:v>
                </c:pt>
                <c:pt idx="41154">
                  <c:v>-60.6745562130177</c:v>
                </c:pt>
                <c:pt idx="41155">
                  <c:v>-60.3402366863905</c:v>
                </c:pt>
                <c:pt idx="41156">
                  <c:v>-60.0325443786982</c:v>
                </c:pt>
                <c:pt idx="41157">
                  <c:v>-59.7248520710059</c:v>
                </c:pt>
                <c:pt idx="41158">
                  <c:v>-59.4082840236686</c:v>
                </c:pt>
                <c:pt idx="41159">
                  <c:v>-59.0710059171598</c:v>
                </c:pt>
                <c:pt idx="41160">
                  <c:v>-58.6923076923077</c:v>
                </c:pt>
                <c:pt idx="41161">
                  <c:v>-58.2781065088757</c:v>
                </c:pt>
                <c:pt idx="41162">
                  <c:v>-57.7810650887574</c:v>
                </c:pt>
                <c:pt idx="41163">
                  <c:v>-57.2781065088757</c:v>
                </c:pt>
                <c:pt idx="41164">
                  <c:v>-56.7721893491124</c:v>
                </c:pt>
                <c:pt idx="41165">
                  <c:v>-56.292899408284</c:v>
                </c:pt>
                <c:pt idx="41166">
                  <c:v>-55.8313609467456</c:v>
                </c:pt>
                <c:pt idx="41167">
                  <c:v>-55.3136094674556</c:v>
                </c:pt>
                <c:pt idx="41168">
                  <c:v>-54.7514792899408</c:v>
                </c:pt>
                <c:pt idx="41169">
                  <c:v>-54.1301775147929</c:v>
                </c:pt>
                <c:pt idx="41170">
                  <c:v>-53.4437869822485</c:v>
                </c:pt>
                <c:pt idx="41171">
                  <c:v>-52.698224852071</c:v>
                </c:pt>
                <c:pt idx="41172">
                  <c:v>-51.8639053254438</c:v>
                </c:pt>
                <c:pt idx="41173">
                  <c:v>-50.9792899408284</c:v>
                </c:pt>
                <c:pt idx="41174">
                  <c:v>-50.008875739645</c:v>
                </c:pt>
                <c:pt idx="41175">
                  <c:v>-48.9585798816568</c:v>
                </c:pt>
                <c:pt idx="41176">
                  <c:v>-47.8550295857988</c:v>
                </c:pt>
                <c:pt idx="41177">
                  <c:v>-46.6715976331361</c:v>
                </c:pt>
                <c:pt idx="41178">
                  <c:v>-45.4082840236686</c:v>
                </c:pt>
                <c:pt idx="41179">
                  <c:v>-44.0562130177515</c:v>
                </c:pt>
                <c:pt idx="41180">
                  <c:v>-42.6508875739645</c:v>
                </c:pt>
                <c:pt idx="41181">
                  <c:v>-41.2159763313609</c:v>
                </c:pt>
                <c:pt idx="41182">
                  <c:v>-39.7278106508876</c:v>
                </c:pt>
                <c:pt idx="41183">
                  <c:v>-38.2130177514793</c:v>
                </c:pt>
                <c:pt idx="41184">
                  <c:v>-36.6627218934911</c:v>
                </c:pt>
                <c:pt idx="41185">
                  <c:v>-35.1065088757396</c:v>
                </c:pt>
                <c:pt idx="41186">
                  <c:v>-33.5384615384615</c:v>
                </c:pt>
                <c:pt idx="41187">
                  <c:v>-31.9585798816568</c:v>
                </c:pt>
                <c:pt idx="41188">
                  <c:v>-30.4201183431953</c:v>
                </c:pt>
                <c:pt idx="41189">
                  <c:v>-28.8786982248521</c:v>
                </c:pt>
                <c:pt idx="41190">
                  <c:v>-27.3402366863905</c:v>
                </c:pt>
                <c:pt idx="41191">
                  <c:v>-25.7899408284024</c:v>
                </c:pt>
                <c:pt idx="41192">
                  <c:v>-24.2544378698225</c:v>
                </c:pt>
                <c:pt idx="41193">
                  <c:v>-22.7573964497041</c:v>
                </c:pt>
                <c:pt idx="41194">
                  <c:v>-21.3165680473373</c:v>
                </c:pt>
                <c:pt idx="41195">
                  <c:v>-19.9615384615385</c:v>
                </c:pt>
                <c:pt idx="41196">
                  <c:v>-18.6834319526627</c:v>
                </c:pt>
                <c:pt idx="41197">
                  <c:v>-17.4733727810651</c:v>
                </c:pt>
                <c:pt idx="41198">
                  <c:v>-16.310650887574</c:v>
                </c:pt>
                <c:pt idx="41199">
                  <c:v>-15.1923076923077</c:v>
                </c:pt>
                <c:pt idx="41200">
                  <c:v>-14.103550295858</c:v>
                </c:pt>
                <c:pt idx="41201">
                  <c:v>-13.0414201183432</c:v>
                </c:pt>
                <c:pt idx="41202">
                  <c:v>-12.0177514792899</c:v>
                </c:pt>
                <c:pt idx="41203">
                  <c:v>-11.0710059171598</c:v>
                </c:pt>
                <c:pt idx="41204">
                  <c:v>-10.2159763313609</c:v>
                </c:pt>
                <c:pt idx="41205">
                  <c:v>-9.45562130177515</c:v>
                </c:pt>
                <c:pt idx="41206">
                  <c:v>-8.75739644970414</c:v>
                </c:pt>
                <c:pt idx="41207">
                  <c:v>-8.10059171597633</c:v>
                </c:pt>
                <c:pt idx="41208">
                  <c:v>-7.4792899408284</c:v>
                </c:pt>
                <c:pt idx="41209">
                  <c:v>-6.89644970414201</c:v>
                </c:pt>
                <c:pt idx="41210">
                  <c:v>-6.36686390532545</c:v>
                </c:pt>
                <c:pt idx="41211">
                  <c:v>-5.87573964497042</c:v>
                </c:pt>
                <c:pt idx="41212">
                  <c:v>-5.44970414201184</c:v>
                </c:pt>
                <c:pt idx="41213">
                  <c:v>-5.11242603550296</c:v>
                </c:pt>
                <c:pt idx="41214">
                  <c:v>-4.81360946745562</c:v>
                </c:pt>
                <c:pt idx="41215">
                  <c:v>-4.54437869822485</c:v>
                </c:pt>
                <c:pt idx="41216">
                  <c:v>-4.30769230769231</c:v>
                </c:pt>
                <c:pt idx="41217">
                  <c:v>-4.12130177514793</c:v>
                </c:pt>
                <c:pt idx="41218">
                  <c:v>-3.95857988165681</c:v>
                </c:pt>
                <c:pt idx="41219">
                  <c:v>-3.84615384615385</c:v>
                </c:pt>
                <c:pt idx="41220">
                  <c:v>-3.78698224852071</c:v>
                </c:pt>
                <c:pt idx="41221">
                  <c:v>-3.74260355029586</c:v>
                </c:pt>
                <c:pt idx="41222">
                  <c:v>-3.71301775147929</c:v>
                </c:pt>
                <c:pt idx="41223">
                  <c:v>-3.70414201183432</c:v>
                </c:pt>
                <c:pt idx="41224">
                  <c:v>-3.76331360946745</c:v>
                </c:pt>
                <c:pt idx="41225">
                  <c:v>-3.87573964497042</c:v>
                </c:pt>
                <c:pt idx="41226">
                  <c:v>-4.02071005917161</c:v>
                </c:pt>
                <c:pt idx="41227">
                  <c:v>-4.21005917159765</c:v>
                </c:pt>
                <c:pt idx="41228">
                  <c:v>-4.4467455621302</c:v>
                </c:pt>
                <c:pt idx="41229">
                  <c:v>-4.65384615384619</c:v>
                </c:pt>
                <c:pt idx="41230">
                  <c:v>-4.84615384615389</c:v>
                </c:pt>
                <c:pt idx="41231">
                  <c:v>-5.05621301775154</c:v>
                </c:pt>
                <c:pt idx="41232">
                  <c:v>-5.28106508875746</c:v>
                </c:pt>
                <c:pt idx="41233">
                  <c:v>-5.50591715976339</c:v>
                </c:pt>
                <c:pt idx="41234">
                  <c:v>-5.74556213017761</c:v>
                </c:pt>
                <c:pt idx="41235">
                  <c:v>-5.99704142011845</c:v>
                </c:pt>
                <c:pt idx="41236">
                  <c:v>-6.24556213017763</c:v>
                </c:pt>
                <c:pt idx="41237">
                  <c:v>-6.48816568047351</c:v>
                </c:pt>
                <c:pt idx="41238">
                  <c:v>-6.72781065088772</c:v>
                </c:pt>
                <c:pt idx="41239">
                  <c:v>-6.95562130177531</c:v>
                </c:pt>
                <c:pt idx="41240">
                  <c:v>-7.19822485207118</c:v>
                </c:pt>
                <c:pt idx="41241">
                  <c:v>-7.46745562130196</c:v>
                </c:pt>
                <c:pt idx="41242">
                  <c:v>-7.77810650887593</c:v>
                </c:pt>
                <c:pt idx="41243">
                  <c:v>-8.07396449704163</c:v>
                </c:pt>
                <c:pt idx="41244">
                  <c:v>-8.35502958579903</c:v>
                </c:pt>
                <c:pt idx="41245">
                  <c:v>-8.60059171597657</c:v>
                </c:pt>
                <c:pt idx="41246">
                  <c:v>-8.83727810650912</c:v>
                </c:pt>
                <c:pt idx="41247">
                  <c:v>-9.0857988165683</c:v>
                </c:pt>
                <c:pt idx="41248">
                  <c:v>-9.34319526627246</c:v>
                </c:pt>
                <c:pt idx="41249">
                  <c:v>-9.61538461538489</c:v>
                </c:pt>
                <c:pt idx="41250">
                  <c:v>-9.89349112426064</c:v>
                </c:pt>
                <c:pt idx="41251">
                  <c:v>-10.1863905325447</c:v>
                </c:pt>
                <c:pt idx="41252">
                  <c:v>-10.5177514792902</c:v>
                </c:pt>
                <c:pt idx="41253">
                  <c:v>-10.8609467455624</c:v>
                </c:pt>
                <c:pt idx="41254">
                  <c:v>-11.192307692308</c:v>
                </c:pt>
                <c:pt idx="41255">
                  <c:v>-11.579881656805</c:v>
                </c:pt>
                <c:pt idx="41256">
                  <c:v>-12.0236686390535</c:v>
                </c:pt>
                <c:pt idx="41257">
                  <c:v>-12.4911242603553</c:v>
                </c:pt>
                <c:pt idx="41258">
                  <c:v>-12.976331360947</c:v>
                </c:pt>
                <c:pt idx="41259">
                  <c:v>-13.5088757396452</c:v>
                </c:pt>
                <c:pt idx="41260">
                  <c:v>-14.0650887573967</c:v>
                </c:pt>
                <c:pt idx="41261">
                  <c:v>-14.6420118343197</c:v>
                </c:pt>
                <c:pt idx="41262">
                  <c:v>-15.2455621301777</c:v>
                </c:pt>
                <c:pt idx="41263">
                  <c:v>-15.8934911242605</c:v>
                </c:pt>
                <c:pt idx="41264">
                  <c:v>-16.5502958579883</c:v>
                </c:pt>
                <c:pt idx="41265">
                  <c:v>-17.2278106508877</c:v>
                </c:pt>
                <c:pt idx="41266">
                  <c:v>-17.931952662722</c:v>
                </c:pt>
                <c:pt idx="41267">
                  <c:v>-18.6568047337279</c:v>
                </c:pt>
                <c:pt idx="41268">
                  <c:v>-19.3668639053256</c:v>
                </c:pt>
                <c:pt idx="41269">
                  <c:v>-20.1035502958581</c:v>
                </c:pt>
                <c:pt idx="41270">
                  <c:v>-20.8786982248522</c:v>
                </c:pt>
                <c:pt idx="41271">
                  <c:v>-21.7189349112427</c:v>
                </c:pt>
                <c:pt idx="41272">
                  <c:v>-22.5739644970415</c:v>
                </c:pt>
                <c:pt idx="41273">
                  <c:v>-23.4615384615385</c:v>
                </c:pt>
                <c:pt idx="41274">
                  <c:v>-24.3639053254438</c:v>
                </c:pt>
                <c:pt idx="41275">
                  <c:v>-25.301775147929</c:v>
                </c:pt>
                <c:pt idx="41276">
                  <c:v>-26.2662721893491</c:v>
                </c:pt>
                <c:pt idx="41277">
                  <c:v>-27.2455621301775</c:v>
                </c:pt>
                <c:pt idx="41278">
                  <c:v>-28.2248520710059</c:v>
                </c:pt>
                <c:pt idx="41279">
                  <c:v>-29.2041420118343</c:v>
                </c:pt>
                <c:pt idx="41280">
                  <c:v>-30.2248520710059</c:v>
                </c:pt>
                <c:pt idx="41281">
                  <c:v>-31.2781065088757</c:v>
                </c:pt>
                <c:pt idx="41282">
                  <c:v>-32.3343195266272</c:v>
                </c:pt>
                <c:pt idx="41283">
                  <c:v>-33.3905325443787</c:v>
                </c:pt>
                <c:pt idx="41284">
                  <c:v>-34.4763313609467</c:v>
                </c:pt>
                <c:pt idx="41285">
                  <c:v>-35.5502958579882</c:v>
                </c:pt>
                <c:pt idx="41286">
                  <c:v>-36.6360946745562</c:v>
                </c:pt>
                <c:pt idx="41287">
                  <c:v>-37.7426035502959</c:v>
                </c:pt>
                <c:pt idx="41288">
                  <c:v>-38.8431952662722</c:v>
                </c:pt>
                <c:pt idx="41289">
                  <c:v>-39.8934911242603</c:v>
                </c:pt>
                <c:pt idx="41290">
                  <c:v>-40.9023668639053</c:v>
                </c:pt>
                <c:pt idx="41291">
                  <c:v>-41.8639053254438</c:v>
                </c:pt>
                <c:pt idx="41292">
                  <c:v>-42.8165680473373</c:v>
                </c:pt>
                <c:pt idx="41293">
                  <c:v>-43.7366863905326</c:v>
                </c:pt>
                <c:pt idx="41294">
                  <c:v>-44.6242603550296</c:v>
                </c:pt>
                <c:pt idx="41295">
                  <c:v>-45.4852071005917</c:v>
                </c:pt>
                <c:pt idx="41296">
                  <c:v>-46.319526627219</c:v>
                </c:pt>
                <c:pt idx="41297">
                  <c:v>-47.0443786982249</c:v>
                </c:pt>
                <c:pt idx="41298">
                  <c:v>-47.707100591716</c:v>
                </c:pt>
                <c:pt idx="41299">
                  <c:v>-48.2544378698225</c:v>
                </c:pt>
                <c:pt idx="41300">
                  <c:v>-48.6923076923077</c:v>
                </c:pt>
                <c:pt idx="41301">
                  <c:v>-49.0177514792899</c:v>
                </c:pt>
                <c:pt idx="41302">
                  <c:v>-49.2514792899408</c:v>
                </c:pt>
                <c:pt idx="41303">
                  <c:v>-49.3934911242604</c:v>
                </c:pt>
                <c:pt idx="41304">
                  <c:v>-49.4497041420118</c:v>
                </c:pt>
                <c:pt idx="41305">
                  <c:v>-49.4112426035503</c:v>
                </c:pt>
                <c:pt idx="41306">
                  <c:v>-49.2810650887574</c:v>
                </c:pt>
                <c:pt idx="41307">
                  <c:v>-49.0680473372781</c:v>
                </c:pt>
                <c:pt idx="41308">
                  <c:v>-48.7573964497041</c:v>
                </c:pt>
                <c:pt idx="41309">
                  <c:v>-48.3609467455621</c:v>
                </c:pt>
                <c:pt idx="41310">
                  <c:v>-47.8994082840237</c:v>
                </c:pt>
                <c:pt idx="41311">
                  <c:v>-47.3757396449704</c:v>
                </c:pt>
                <c:pt idx="41312">
                  <c:v>-46.801775147929</c:v>
                </c:pt>
                <c:pt idx="41313">
                  <c:v>-46.1715976331361</c:v>
                </c:pt>
                <c:pt idx="41314">
                  <c:v>-45.4940828402367</c:v>
                </c:pt>
                <c:pt idx="41315">
                  <c:v>-44.7662721893491</c:v>
                </c:pt>
                <c:pt idx="41316">
                  <c:v>-44.0118343195266</c:v>
                </c:pt>
                <c:pt idx="41317">
                  <c:v>-43.2218934911243</c:v>
                </c:pt>
                <c:pt idx="41318">
                  <c:v>-42.3431952662722</c:v>
                </c:pt>
                <c:pt idx="41319">
                  <c:v>-41.3698224852071</c:v>
                </c:pt>
                <c:pt idx="41320">
                  <c:v>-40.3372781065089</c:v>
                </c:pt>
                <c:pt idx="41321">
                  <c:v>-39.2514792899408</c:v>
                </c:pt>
                <c:pt idx="41322">
                  <c:v>-38.1301775147929</c:v>
                </c:pt>
                <c:pt idx="41323">
                  <c:v>-36.9852071005917</c:v>
                </c:pt>
                <c:pt idx="41324">
                  <c:v>-35.801775147929</c:v>
                </c:pt>
                <c:pt idx="41325">
                  <c:v>-34.6065088757396</c:v>
                </c:pt>
                <c:pt idx="41326">
                  <c:v>-33.4171597633136</c:v>
                </c:pt>
                <c:pt idx="41327">
                  <c:v>-32.198224852071</c:v>
                </c:pt>
                <c:pt idx="41328">
                  <c:v>-30.9822485207101</c:v>
                </c:pt>
                <c:pt idx="41329">
                  <c:v>-29.7751479289941</c:v>
                </c:pt>
                <c:pt idx="41330">
                  <c:v>-28.5650887573964</c:v>
                </c:pt>
                <c:pt idx="41331">
                  <c:v>-27.3816568047337</c:v>
                </c:pt>
                <c:pt idx="41332">
                  <c:v>-26.1923076923077</c:v>
                </c:pt>
                <c:pt idx="41333">
                  <c:v>-24.9763313609467</c:v>
                </c:pt>
                <c:pt idx="41334">
                  <c:v>-23.7485207100592</c:v>
                </c:pt>
                <c:pt idx="41335">
                  <c:v>-22.5029585798817</c:v>
                </c:pt>
                <c:pt idx="41336">
                  <c:v>-21.2366863905325</c:v>
                </c:pt>
                <c:pt idx="41337">
                  <c:v>-19.9822485207101</c:v>
                </c:pt>
                <c:pt idx="41338">
                  <c:v>-18.7130177514793</c:v>
                </c:pt>
                <c:pt idx="41339">
                  <c:v>-17.4467455621302</c:v>
                </c:pt>
                <c:pt idx="41340">
                  <c:v>-16.2011834319527</c:v>
                </c:pt>
                <c:pt idx="41341">
                  <c:v>-14.9940828402367</c:v>
                </c:pt>
                <c:pt idx="41342">
                  <c:v>-13.8076923076923</c:v>
                </c:pt>
                <c:pt idx="41343">
                  <c:v>-12.6775147928994</c:v>
                </c:pt>
                <c:pt idx="41344">
                  <c:v>-11.6183431952663</c:v>
                </c:pt>
                <c:pt idx="41345">
                  <c:v>-10.6804733727811</c:v>
                </c:pt>
                <c:pt idx="41346">
                  <c:v>-9.79585798816568</c:v>
                </c:pt>
                <c:pt idx="41347">
                  <c:v>-8.96153846153846</c:v>
                </c:pt>
                <c:pt idx="41348">
                  <c:v>-8.13609467455621</c:v>
                </c:pt>
                <c:pt idx="41349">
                  <c:v>-7.36390532544379</c:v>
                </c:pt>
                <c:pt idx="41350">
                  <c:v>-6.63905325443787</c:v>
                </c:pt>
                <c:pt idx="41351">
                  <c:v>-5.99704142011834</c:v>
                </c:pt>
                <c:pt idx="41352">
                  <c:v>-5.4112426035503</c:v>
                </c:pt>
                <c:pt idx="41353">
                  <c:v>-4.8905325443787</c:v>
                </c:pt>
                <c:pt idx="41354">
                  <c:v>-4.3905325443787</c:v>
                </c:pt>
                <c:pt idx="41355">
                  <c:v>-3.92603550295858</c:v>
                </c:pt>
                <c:pt idx="41356">
                  <c:v>-3.49704142011834</c:v>
                </c:pt>
                <c:pt idx="41357">
                  <c:v>-3.07692307692308</c:v>
                </c:pt>
                <c:pt idx="41358">
                  <c:v>-2.66568047337278</c:v>
                </c:pt>
                <c:pt idx="41359">
                  <c:v>-2.31952662721894</c:v>
                </c:pt>
                <c:pt idx="41360">
                  <c:v>-2.00591715976331</c:v>
                </c:pt>
                <c:pt idx="41361">
                  <c:v>-1.74260355029586</c:v>
                </c:pt>
                <c:pt idx="41362">
                  <c:v>-1.51183431952663</c:v>
                </c:pt>
                <c:pt idx="41363">
                  <c:v>-1.30177514792899</c:v>
                </c:pt>
                <c:pt idx="41364">
                  <c:v>-1.1094674556213</c:v>
                </c:pt>
                <c:pt idx="41365">
                  <c:v>-0.884615384615385</c:v>
                </c:pt>
                <c:pt idx="41366">
                  <c:v>-0.656804733727811</c:v>
                </c:pt>
                <c:pt idx="41367">
                  <c:v>-0.43491124260355</c:v>
                </c:pt>
                <c:pt idx="41368">
                  <c:v>-0.218934911242604</c:v>
                </c:pt>
                <c:pt idx="41369">
                  <c:v>0.0118343195266273</c:v>
                </c:pt>
                <c:pt idx="41370">
                  <c:v>0.230769230769233</c:v>
                </c:pt>
                <c:pt idx="41371">
                  <c:v>0.440828402366869</c:v>
                </c:pt>
                <c:pt idx="41372">
                  <c:v>0.636094674556221</c:v>
                </c:pt>
                <c:pt idx="41373">
                  <c:v>0.769230769230777</c:v>
                </c:pt>
                <c:pt idx="41374">
                  <c:v>0.825443786982257</c:v>
                </c:pt>
                <c:pt idx="41375">
                  <c:v>0.83431952662723</c:v>
                </c:pt>
                <c:pt idx="41376">
                  <c:v>0.810650887573975</c:v>
                </c:pt>
                <c:pt idx="41377">
                  <c:v>0.766272189349126</c:v>
                </c:pt>
                <c:pt idx="41378">
                  <c:v>0.636094674556229</c:v>
                </c:pt>
                <c:pt idx="41379">
                  <c:v>0.461538461538478</c:v>
                </c:pt>
                <c:pt idx="41380">
                  <c:v>0.272189349112442</c:v>
                </c:pt>
                <c:pt idx="41381">
                  <c:v>0.0650887573964682</c:v>
                </c:pt>
                <c:pt idx="41382">
                  <c:v>-0.162721893491106</c:v>
                </c:pt>
                <c:pt idx="41383">
                  <c:v>-0.402366863905312</c:v>
                </c:pt>
                <c:pt idx="41384">
                  <c:v>-0.686390532544371</c:v>
                </c:pt>
                <c:pt idx="41385">
                  <c:v>-0.982248520710059</c:v>
                </c:pt>
                <c:pt idx="41386">
                  <c:v>-1.29289940828403</c:v>
                </c:pt>
                <c:pt idx="41387">
                  <c:v>-1.60946745562131</c:v>
                </c:pt>
                <c:pt idx="41388">
                  <c:v>-1.94082840236688</c:v>
                </c:pt>
                <c:pt idx="41389">
                  <c:v>-2.31656804733729</c:v>
                </c:pt>
                <c:pt idx="41390">
                  <c:v>-2.71597633136097</c:v>
                </c:pt>
                <c:pt idx="41391">
                  <c:v>-3.15680473372784</c:v>
                </c:pt>
                <c:pt idx="41392">
                  <c:v>-3.65976331360951</c:v>
                </c:pt>
                <c:pt idx="41393">
                  <c:v>-4.24852071005922</c:v>
                </c:pt>
                <c:pt idx="41394">
                  <c:v>-4.93491124260361</c:v>
                </c:pt>
                <c:pt idx="41395">
                  <c:v>-5.70710059171604</c:v>
                </c:pt>
                <c:pt idx="41396">
                  <c:v>-6.54733727810658</c:v>
                </c:pt>
                <c:pt idx="41397">
                  <c:v>-7.3964497041421</c:v>
                </c:pt>
                <c:pt idx="41398">
                  <c:v>-8.32544378698234</c:v>
                </c:pt>
                <c:pt idx="41399">
                  <c:v>-9.27810650887584</c:v>
                </c:pt>
                <c:pt idx="41400">
                  <c:v>-10.233727810651</c:v>
                </c:pt>
                <c:pt idx="41401">
                  <c:v>-11.233727810651</c:v>
                </c:pt>
                <c:pt idx="41402">
                  <c:v>-12.2899408284025</c:v>
                </c:pt>
                <c:pt idx="41403">
                  <c:v>-13.4112426035504</c:v>
                </c:pt>
                <c:pt idx="41404">
                  <c:v>-14.5621301775149</c:v>
                </c:pt>
                <c:pt idx="41405">
                  <c:v>-15.7366863905327</c:v>
                </c:pt>
                <c:pt idx="41406">
                  <c:v>-16.940828402367</c:v>
                </c:pt>
                <c:pt idx="41407">
                  <c:v>-18.1449704142013</c:v>
                </c:pt>
                <c:pt idx="41408">
                  <c:v>-19.3875739644972</c:v>
                </c:pt>
                <c:pt idx="41409">
                  <c:v>-20.6804733727812</c:v>
                </c:pt>
                <c:pt idx="41410">
                  <c:v>-22.0059171597634</c:v>
                </c:pt>
                <c:pt idx="41411">
                  <c:v>-23.3491124260356</c:v>
                </c:pt>
                <c:pt idx="41412">
                  <c:v>-24.7396449704143</c:v>
                </c:pt>
                <c:pt idx="41413">
                  <c:v>-26.2071005917161</c:v>
                </c:pt>
                <c:pt idx="41414">
                  <c:v>-27.7307692307693</c:v>
                </c:pt>
                <c:pt idx="41415">
                  <c:v>-29.2751479289942</c:v>
                </c:pt>
                <c:pt idx="41416">
                  <c:v>-30.8461538461539</c:v>
                </c:pt>
                <c:pt idx="41417">
                  <c:v>-32.4289940828403</c:v>
                </c:pt>
                <c:pt idx="41418">
                  <c:v>-34.0029585798817</c:v>
                </c:pt>
                <c:pt idx="41419">
                  <c:v>-35.5710059171598</c:v>
                </c:pt>
                <c:pt idx="41420">
                  <c:v>-37.1183431952663</c:v>
                </c:pt>
                <c:pt idx="41421">
                  <c:v>-38.6242603550296</c:v>
                </c:pt>
                <c:pt idx="41422">
                  <c:v>-40.0710059171598</c:v>
                </c:pt>
                <c:pt idx="41423">
                  <c:v>-41.4911242603551</c:v>
                </c:pt>
                <c:pt idx="41424">
                  <c:v>-42.8047337278107</c:v>
                </c:pt>
                <c:pt idx="41425">
                  <c:v>-44.0236686390533</c:v>
                </c:pt>
                <c:pt idx="41426">
                  <c:v>-45.1627218934912</c:v>
                </c:pt>
                <c:pt idx="41427">
                  <c:v>-46.1923076923077</c:v>
                </c:pt>
                <c:pt idx="41428">
                  <c:v>-47.103550295858</c:v>
                </c:pt>
                <c:pt idx="41429">
                  <c:v>-47.905325443787</c:v>
                </c:pt>
                <c:pt idx="41430">
                  <c:v>-48.6065088757397</c:v>
                </c:pt>
                <c:pt idx="41431">
                  <c:v>-49.2514792899408</c:v>
                </c:pt>
                <c:pt idx="41432">
                  <c:v>-49.8254437869823</c:v>
                </c:pt>
                <c:pt idx="41433">
                  <c:v>-50.3343195266272</c:v>
                </c:pt>
                <c:pt idx="41434">
                  <c:v>-50.7662721893491</c:v>
                </c:pt>
                <c:pt idx="41435">
                  <c:v>-51.1479289940829</c:v>
                </c:pt>
                <c:pt idx="41436">
                  <c:v>-51.4674556213018</c:v>
                </c:pt>
                <c:pt idx="41437">
                  <c:v>-51.7485207100592</c:v>
                </c:pt>
                <c:pt idx="41438">
                  <c:v>-51.9792899408284</c:v>
                </c:pt>
                <c:pt idx="41439">
                  <c:v>-52.1153846153846</c:v>
                </c:pt>
                <c:pt idx="41440">
                  <c:v>-52.1360946745562</c:v>
                </c:pt>
                <c:pt idx="41441">
                  <c:v>-52.0621301775148</c:v>
                </c:pt>
                <c:pt idx="41442">
                  <c:v>-51.8905325443787</c:v>
                </c:pt>
                <c:pt idx="41443">
                  <c:v>-51.6568047337278</c:v>
                </c:pt>
                <c:pt idx="41444">
                  <c:v>-51.3254437869823</c:v>
                </c:pt>
                <c:pt idx="41445">
                  <c:v>-50.8816568047337</c:v>
                </c:pt>
                <c:pt idx="41446">
                  <c:v>-50.3520710059172</c:v>
                </c:pt>
                <c:pt idx="41447">
                  <c:v>-49.7544378698225</c:v>
                </c:pt>
                <c:pt idx="41448">
                  <c:v>-49.0710059171598</c:v>
                </c:pt>
                <c:pt idx="41449">
                  <c:v>-48.3076923076923</c:v>
                </c:pt>
                <c:pt idx="41450">
                  <c:v>-47.5059171597633</c:v>
                </c:pt>
                <c:pt idx="41451">
                  <c:v>-46.6449704142012</c:v>
                </c:pt>
                <c:pt idx="41452">
                  <c:v>-45.7485207100592</c:v>
                </c:pt>
                <c:pt idx="41453">
                  <c:v>-44.8372781065089</c:v>
                </c:pt>
                <c:pt idx="41454">
                  <c:v>-43.9497041420118</c:v>
                </c:pt>
                <c:pt idx="41455">
                  <c:v>-43.0355029585799</c:v>
                </c:pt>
                <c:pt idx="41456">
                  <c:v>-42.0502958579882</c:v>
                </c:pt>
                <c:pt idx="41457">
                  <c:v>-41.0059171597633</c:v>
                </c:pt>
                <c:pt idx="41458">
                  <c:v>-39.9408284023669</c:v>
                </c:pt>
                <c:pt idx="41459">
                  <c:v>-38.8550295857988</c:v>
                </c:pt>
                <c:pt idx="41460">
                  <c:v>-37.7278106508876</c:v>
                </c:pt>
                <c:pt idx="41461">
                  <c:v>-36.5650887573964</c:v>
                </c:pt>
                <c:pt idx="41462">
                  <c:v>-35.3786982248521</c:v>
                </c:pt>
                <c:pt idx="41463">
                  <c:v>-34.1420118343195</c:v>
                </c:pt>
                <c:pt idx="41464">
                  <c:v>-32.8757396449704</c:v>
                </c:pt>
                <c:pt idx="41465">
                  <c:v>-31.594674556213</c:v>
                </c:pt>
                <c:pt idx="41466">
                  <c:v>-30.3254437869822</c:v>
                </c:pt>
                <c:pt idx="41467">
                  <c:v>-29.0414201183432</c:v>
                </c:pt>
                <c:pt idx="41468">
                  <c:v>-27.7869822485207</c:v>
                </c:pt>
                <c:pt idx="41469">
                  <c:v>-26.5532544378698</c:v>
                </c:pt>
                <c:pt idx="41470">
                  <c:v>-25.3431952662722</c:v>
                </c:pt>
                <c:pt idx="41471">
                  <c:v>-24.1360946745562</c:v>
                </c:pt>
                <c:pt idx="41472">
                  <c:v>-22.914201183432</c:v>
                </c:pt>
                <c:pt idx="41473">
                  <c:v>-21.7011834319527</c:v>
                </c:pt>
                <c:pt idx="41474">
                  <c:v>-20.5</c:v>
                </c:pt>
                <c:pt idx="41475">
                  <c:v>-19.3047337278107</c:v>
                </c:pt>
                <c:pt idx="41476">
                  <c:v>-18.1331360946746</c:v>
                </c:pt>
                <c:pt idx="41477">
                  <c:v>-17.0207100591716</c:v>
                </c:pt>
                <c:pt idx="41478">
                  <c:v>-15.9378698224852</c:v>
                </c:pt>
                <c:pt idx="41479">
                  <c:v>-14.8668639053254</c:v>
                </c:pt>
                <c:pt idx="41480">
                  <c:v>-13.7781065088757</c:v>
                </c:pt>
                <c:pt idx="41481">
                  <c:v>-12.7041420118343</c:v>
                </c:pt>
                <c:pt idx="41482">
                  <c:v>-11.6834319526627</c:v>
                </c:pt>
                <c:pt idx="41483">
                  <c:v>-10.7130177514793</c:v>
                </c:pt>
                <c:pt idx="41484">
                  <c:v>-9.80177514792899</c:v>
                </c:pt>
                <c:pt idx="41485">
                  <c:v>-8.94082840236686</c:v>
                </c:pt>
                <c:pt idx="41486">
                  <c:v>-8.11538461538462</c:v>
                </c:pt>
                <c:pt idx="41487">
                  <c:v>-7.33136094674556</c:v>
                </c:pt>
                <c:pt idx="41488">
                  <c:v>-6.58284023668639</c:v>
                </c:pt>
                <c:pt idx="41489">
                  <c:v>-5.88461538461538</c:v>
                </c:pt>
                <c:pt idx="41490">
                  <c:v>-5.22781065088757</c:v>
                </c:pt>
                <c:pt idx="41491">
                  <c:v>-4.62721893491124</c:v>
                </c:pt>
                <c:pt idx="41492">
                  <c:v>-4.08284023668639</c:v>
                </c:pt>
                <c:pt idx="41493">
                  <c:v>-3.59763313609467</c:v>
                </c:pt>
                <c:pt idx="41494">
                  <c:v>-3.1508875739645</c:v>
                </c:pt>
                <c:pt idx="41495">
                  <c:v>-2.75147928994083</c:v>
                </c:pt>
                <c:pt idx="41496">
                  <c:v>-2.39349112426035</c:v>
                </c:pt>
                <c:pt idx="41497">
                  <c:v>-2.0887573964497</c:v>
                </c:pt>
                <c:pt idx="41498">
                  <c:v>-1.85207100591716</c:v>
                </c:pt>
                <c:pt idx="41499">
                  <c:v>-1.68639053254438</c:v>
                </c:pt>
                <c:pt idx="41500">
                  <c:v>-1.60059171597633</c:v>
                </c:pt>
                <c:pt idx="41501">
                  <c:v>-1.60355029585799</c:v>
                </c:pt>
                <c:pt idx="41502">
                  <c:v>-1.6508875739645</c:v>
                </c:pt>
                <c:pt idx="41503">
                  <c:v>-1.72485207100592</c:v>
                </c:pt>
                <c:pt idx="41504">
                  <c:v>-1.81656804733728</c:v>
                </c:pt>
                <c:pt idx="41505">
                  <c:v>-1.96449704142012</c:v>
                </c:pt>
                <c:pt idx="41506">
                  <c:v>-2.18047337278107</c:v>
                </c:pt>
                <c:pt idx="41507">
                  <c:v>-2.44970414201183</c:v>
                </c:pt>
                <c:pt idx="41508">
                  <c:v>-2.75739644970414</c:v>
                </c:pt>
                <c:pt idx="41509">
                  <c:v>-3.09763313609467</c:v>
                </c:pt>
                <c:pt idx="41510">
                  <c:v>-3.44970414201183</c:v>
                </c:pt>
                <c:pt idx="41511">
                  <c:v>-3.82248520710059</c:v>
                </c:pt>
                <c:pt idx="41512">
                  <c:v>-4.22485207100592</c:v>
                </c:pt>
                <c:pt idx="41513">
                  <c:v>-4.64201183431953</c:v>
                </c:pt>
                <c:pt idx="41514">
                  <c:v>-5.06804733727811</c:v>
                </c:pt>
                <c:pt idx="41515">
                  <c:v>-5.51479289940828</c:v>
                </c:pt>
                <c:pt idx="41516">
                  <c:v>-5.9792899408284</c:v>
                </c:pt>
                <c:pt idx="41517">
                  <c:v>-6.46745562130178</c:v>
                </c:pt>
                <c:pt idx="41518">
                  <c:v>-6.95266272189349</c:v>
                </c:pt>
                <c:pt idx="41519">
                  <c:v>-7.42603550295858</c:v>
                </c:pt>
                <c:pt idx="41520">
                  <c:v>-7.87278106508876</c:v>
                </c:pt>
                <c:pt idx="41521">
                  <c:v>-8.29881656804734</c:v>
                </c:pt>
                <c:pt idx="41522">
                  <c:v>-8.7396449704142</c:v>
                </c:pt>
                <c:pt idx="41523">
                  <c:v>-9.18047337278107</c:v>
                </c:pt>
                <c:pt idx="41524">
                  <c:v>-9.61242603550296</c:v>
                </c:pt>
                <c:pt idx="41525">
                  <c:v>-10.0266272189349</c:v>
                </c:pt>
                <c:pt idx="41526">
                  <c:v>-10.4289940828402</c:v>
                </c:pt>
                <c:pt idx="41527">
                  <c:v>-10.8224852071006</c:v>
                </c:pt>
                <c:pt idx="41528">
                  <c:v>-11.2396449704142</c:v>
                </c:pt>
                <c:pt idx="41529">
                  <c:v>-11.6597633136095</c:v>
                </c:pt>
                <c:pt idx="41530">
                  <c:v>-12.094674556213</c:v>
                </c:pt>
                <c:pt idx="41531">
                  <c:v>-12.5236686390533</c:v>
                </c:pt>
                <c:pt idx="41532">
                  <c:v>-12.9082840236686</c:v>
                </c:pt>
                <c:pt idx="41533">
                  <c:v>-13.2869822485207</c:v>
                </c:pt>
                <c:pt idx="41534">
                  <c:v>-13.6538461538462</c:v>
                </c:pt>
                <c:pt idx="41535">
                  <c:v>-13.9763313609467</c:v>
                </c:pt>
                <c:pt idx="41536">
                  <c:v>-14.292899408284</c:v>
                </c:pt>
                <c:pt idx="41537">
                  <c:v>-14.5887573964497</c:v>
                </c:pt>
                <c:pt idx="41538">
                  <c:v>-14.9023668639053</c:v>
                </c:pt>
                <c:pt idx="41539">
                  <c:v>-15.207100591716</c:v>
                </c:pt>
                <c:pt idx="41540">
                  <c:v>-15.5</c:v>
                </c:pt>
                <c:pt idx="41541">
                  <c:v>-15.7692307692308</c:v>
                </c:pt>
                <c:pt idx="41542">
                  <c:v>-16.0473372781065</c:v>
                </c:pt>
                <c:pt idx="41543">
                  <c:v>-16.3136094674556</c:v>
                </c:pt>
                <c:pt idx="41544">
                  <c:v>-16.6005917159763</c:v>
                </c:pt>
                <c:pt idx="41545">
                  <c:v>-16.9763313609467</c:v>
                </c:pt>
                <c:pt idx="41546">
                  <c:v>-17.4289940828402</c:v>
                </c:pt>
                <c:pt idx="41547">
                  <c:v>-17.9230769230769</c:v>
                </c:pt>
                <c:pt idx="41548">
                  <c:v>-18.4408284023669</c:v>
                </c:pt>
                <c:pt idx="41549">
                  <c:v>-18.991124260355</c:v>
                </c:pt>
                <c:pt idx="41550">
                  <c:v>-19.5710059171598</c:v>
                </c:pt>
                <c:pt idx="41551">
                  <c:v>-20.1390532544379</c:v>
                </c:pt>
                <c:pt idx="41552">
                  <c:v>-20.6952662721893</c:v>
                </c:pt>
                <c:pt idx="41553">
                  <c:v>-21.2426035502959</c:v>
                </c:pt>
                <c:pt idx="41554">
                  <c:v>-21.7751479289941</c:v>
                </c:pt>
                <c:pt idx="41555">
                  <c:v>-22.3224852071006</c:v>
                </c:pt>
                <c:pt idx="41556">
                  <c:v>-22.8757396449704</c:v>
                </c:pt>
                <c:pt idx="41557">
                  <c:v>-23.4171597633136</c:v>
                </c:pt>
                <c:pt idx="41558">
                  <c:v>-23.9822485207101</c:v>
                </c:pt>
                <c:pt idx="41559">
                  <c:v>-24.5118343195266</c:v>
                </c:pt>
                <c:pt idx="41560">
                  <c:v>-25.0443786982249</c:v>
                </c:pt>
                <c:pt idx="41561">
                  <c:v>-25.612426035503</c:v>
                </c:pt>
                <c:pt idx="41562">
                  <c:v>-26.1834319526627</c:v>
                </c:pt>
                <c:pt idx="41563">
                  <c:v>-26.7840236686391</c:v>
                </c:pt>
                <c:pt idx="41564">
                  <c:v>-27.3816568047337</c:v>
                </c:pt>
                <c:pt idx="41565">
                  <c:v>-28.0118343195266</c:v>
                </c:pt>
                <c:pt idx="41566">
                  <c:v>-28.6745562130177</c:v>
                </c:pt>
                <c:pt idx="41567">
                  <c:v>-29.3254437869822</c:v>
                </c:pt>
                <c:pt idx="41568">
                  <c:v>-29.9289940828402</c:v>
                </c:pt>
                <c:pt idx="41569">
                  <c:v>-30.5236686390533</c:v>
                </c:pt>
                <c:pt idx="41570">
                  <c:v>-31.1272189349112</c:v>
                </c:pt>
                <c:pt idx="41571">
                  <c:v>-31.6627218934911</c:v>
                </c:pt>
                <c:pt idx="41572">
                  <c:v>-32.1745562130177</c:v>
                </c:pt>
                <c:pt idx="41573">
                  <c:v>-32.6627218934911</c:v>
                </c:pt>
                <c:pt idx="41574">
                  <c:v>-33.1242603550296</c:v>
                </c:pt>
                <c:pt idx="41575">
                  <c:v>-33.5562130177515</c:v>
                </c:pt>
                <c:pt idx="41576">
                  <c:v>-33.9556213017751</c:v>
                </c:pt>
                <c:pt idx="41577">
                  <c:v>-34.3727810650887</c:v>
                </c:pt>
                <c:pt idx="41578">
                  <c:v>-34.8047337278106</c:v>
                </c:pt>
                <c:pt idx="41579">
                  <c:v>-35.2307692307692</c:v>
                </c:pt>
                <c:pt idx="41580">
                  <c:v>-35.6715976331361</c:v>
                </c:pt>
                <c:pt idx="41581">
                  <c:v>-36.0798816568047</c:v>
                </c:pt>
                <c:pt idx="41582">
                  <c:v>-36.4526627218935</c:v>
                </c:pt>
                <c:pt idx="41583">
                  <c:v>-36.7633136094675</c:v>
                </c:pt>
                <c:pt idx="41584">
                  <c:v>-37.0177514792899</c:v>
                </c:pt>
                <c:pt idx="41585">
                  <c:v>-37.2485207100592</c:v>
                </c:pt>
                <c:pt idx="41586">
                  <c:v>-37.4082840236686</c:v>
                </c:pt>
                <c:pt idx="41587">
                  <c:v>-37.5118343195266</c:v>
                </c:pt>
                <c:pt idx="41588">
                  <c:v>-37.5680473372781</c:v>
                </c:pt>
                <c:pt idx="41589">
                  <c:v>-37.5650887573965</c:v>
                </c:pt>
                <c:pt idx="41590">
                  <c:v>-37.4733727810651</c:v>
                </c:pt>
                <c:pt idx="41591">
                  <c:v>-37.2573964497041</c:v>
                </c:pt>
                <c:pt idx="41592">
                  <c:v>-36.9378698224852</c:v>
                </c:pt>
                <c:pt idx="41593">
                  <c:v>-36.5473372781065</c:v>
                </c:pt>
                <c:pt idx="41594">
                  <c:v>-36.112426035503</c:v>
                </c:pt>
                <c:pt idx="41595">
                  <c:v>-35.5887573964497</c:v>
                </c:pt>
                <c:pt idx="41596">
                  <c:v>-34.9497041420118</c:v>
                </c:pt>
                <c:pt idx="41597">
                  <c:v>-34.2130177514793</c:v>
                </c:pt>
                <c:pt idx="41598">
                  <c:v>-33.3639053254438</c:v>
                </c:pt>
                <c:pt idx="41599">
                  <c:v>-32.4378698224852</c:v>
                </c:pt>
                <c:pt idx="41600">
                  <c:v>-31.4349112426036</c:v>
                </c:pt>
                <c:pt idx="41601">
                  <c:v>-30.3343195266272</c:v>
                </c:pt>
                <c:pt idx="41602">
                  <c:v>-29.1449704142012</c:v>
                </c:pt>
                <c:pt idx="41603">
                  <c:v>-27.8639053254438</c:v>
                </c:pt>
                <c:pt idx="41604">
                  <c:v>-26.5355029585799</c:v>
                </c:pt>
                <c:pt idx="41605">
                  <c:v>-25.1568047337278</c:v>
                </c:pt>
                <c:pt idx="41606">
                  <c:v>-23.689349112426</c:v>
                </c:pt>
                <c:pt idx="41607">
                  <c:v>-22.1568047337278</c:v>
                </c:pt>
                <c:pt idx="41608">
                  <c:v>-20.5976331360947</c:v>
                </c:pt>
                <c:pt idx="41609">
                  <c:v>-19.0207100591716</c:v>
                </c:pt>
                <c:pt idx="41610">
                  <c:v>-17.3994082840237</c:v>
                </c:pt>
                <c:pt idx="41611">
                  <c:v>-15.7455621301775</c:v>
                </c:pt>
                <c:pt idx="41612">
                  <c:v>-14.0887573964497</c:v>
                </c:pt>
                <c:pt idx="41613">
                  <c:v>-12.3994082840237</c:v>
                </c:pt>
                <c:pt idx="41614">
                  <c:v>-10.6627218934911</c:v>
                </c:pt>
                <c:pt idx="41615">
                  <c:v>-8.88757396449704</c:v>
                </c:pt>
                <c:pt idx="41616">
                  <c:v>-7.10059171597633</c:v>
                </c:pt>
                <c:pt idx="41617">
                  <c:v>-5.29289940828402</c:v>
                </c:pt>
                <c:pt idx="41618">
                  <c:v>-3.48816568047337</c:v>
                </c:pt>
                <c:pt idx="41619">
                  <c:v>-1.72485207100592</c:v>
                </c:pt>
                <c:pt idx="41620">
                  <c:v>0.0147928994082857</c:v>
                </c:pt>
                <c:pt idx="41621">
                  <c:v>1.74852071005917</c:v>
                </c:pt>
                <c:pt idx="41622">
                  <c:v>3.44082840236686</c:v>
                </c:pt>
                <c:pt idx="41623">
                  <c:v>5.08284023668639</c:v>
                </c:pt>
                <c:pt idx="41624">
                  <c:v>6.70414201183432</c:v>
                </c:pt>
                <c:pt idx="41625">
                  <c:v>8.32544378698225</c:v>
                </c:pt>
                <c:pt idx="41626">
                  <c:v>9.92603550295858</c:v>
                </c:pt>
                <c:pt idx="41627">
                  <c:v>11.4615384615385</c:v>
                </c:pt>
                <c:pt idx="41628">
                  <c:v>12.9349112426035</c:v>
                </c:pt>
                <c:pt idx="41629">
                  <c:v>14.3550295857988</c:v>
                </c:pt>
                <c:pt idx="41630">
                  <c:v>15.7396449704142</c:v>
                </c:pt>
                <c:pt idx="41631">
                  <c:v>17.0917159763314</c:v>
                </c:pt>
                <c:pt idx="41632">
                  <c:v>18.4171597633136</c:v>
                </c:pt>
                <c:pt idx="41633">
                  <c:v>19.6775147928994</c:v>
                </c:pt>
                <c:pt idx="41634">
                  <c:v>20.8757396449704</c:v>
                </c:pt>
                <c:pt idx="41635">
                  <c:v>22</c:v>
                </c:pt>
                <c:pt idx="41636">
                  <c:v>22.9881656804734</c:v>
                </c:pt>
                <c:pt idx="41637">
                  <c:v>23.8757396449704</c:v>
                </c:pt>
                <c:pt idx="41638">
                  <c:v>24.6863905325444</c:v>
                </c:pt>
                <c:pt idx="41639">
                  <c:v>25.4082840236686</c:v>
                </c:pt>
                <c:pt idx="41640">
                  <c:v>26.0177514792899</c:v>
                </c:pt>
                <c:pt idx="41641">
                  <c:v>26.5473372781065</c:v>
                </c:pt>
                <c:pt idx="41642">
                  <c:v>26.9881656804734</c:v>
                </c:pt>
                <c:pt idx="41643">
                  <c:v>27.3313609467456</c:v>
                </c:pt>
                <c:pt idx="41644">
                  <c:v>27.5828402366864</c:v>
                </c:pt>
                <c:pt idx="41645">
                  <c:v>27.7544378698225</c:v>
                </c:pt>
                <c:pt idx="41646">
                  <c:v>27.8609467455621</c:v>
                </c:pt>
                <c:pt idx="41647">
                  <c:v>27.8905325443787</c:v>
                </c:pt>
                <c:pt idx="41648">
                  <c:v>27.8639053254438</c:v>
                </c:pt>
                <c:pt idx="41649">
                  <c:v>27.8076923076923</c:v>
                </c:pt>
                <c:pt idx="41650">
                  <c:v>27.6745562130178</c:v>
                </c:pt>
                <c:pt idx="41651">
                  <c:v>27.4733727810651</c:v>
                </c:pt>
                <c:pt idx="41652">
                  <c:v>27.2307692307692</c:v>
                </c:pt>
                <c:pt idx="41653">
                  <c:v>26.9644970414201</c:v>
                </c:pt>
                <c:pt idx="41654">
                  <c:v>26.6538461538461</c:v>
                </c:pt>
                <c:pt idx="41655">
                  <c:v>26.3136094674556</c:v>
                </c:pt>
                <c:pt idx="41656">
                  <c:v>25.9881656804734</c:v>
                </c:pt>
                <c:pt idx="41657">
                  <c:v>25.6715976331361</c:v>
                </c:pt>
                <c:pt idx="41658">
                  <c:v>25.3195266272189</c:v>
                </c:pt>
                <c:pt idx="41659">
                  <c:v>24.9704142011834</c:v>
                </c:pt>
                <c:pt idx="41660">
                  <c:v>24.6094674556213</c:v>
                </c:pt>
                <c:pt idx="41661">
                  <c:v>24.2396449704142</c:v>
                </c:pt>
                <c:pt idx="41662">
                  <c:v>23.905325443787</c:v>
                </c:pt>
                <c:pt idx="41663">
                  <c:v>23.603550295858</c:v>
                </c:pt>
                <c:pt idx="41664">
                  <c:v>23.2751479289941</c:v>
                </c:pt>
                <c:pt idx="41665">
                  <c:v>22.9230769230769</c:v>
                </c:pt>
                <c:pt idx="41666">
                  <c:v>22.5680473372781</c:v>
                </c:pt>
                <c:pt idx="41667">
                  <c:v>22.1834319526627</c:v>
                </c:pt>
                <c:pt idx="41668">
                  <c:v>21.7544378698225</c:v>
                </c:pt>
                <c:pt idx="41669">
                  <c:v>21.2544378698225</c:v>
                </c:pt>
                <c:pt idx="41670">
                  <c:v>20.7248520710059</c:v>
                </c:pt>
                <c:pt idx="41671">
                  <c:v>20.2189349112426</c:v>
                </c:pt>
                <c:pt idx="41672">
                  <c:v>19.7130177514793</c:v>
                </c:pt>
                <c:pt idx="41673">
                  <c:v>19.2218934911243</c:v>
                </c:pt>
                <c:pt idx="41674">
                  <c:v>18.7721893491124</c:v>
                </c:pt>
                <c:pt idx="41675">
                  <c:v>18.310650887574</c:v>
                </c:pt>
                <c:pt idx="41676">
                  <c:v>17.8520710059172</c:v>
                </c:pt>
                <c:pt idx="41677">
                  <c:v>17.405325443787</c:v>
                </c:pt>
                <c:pt idx="41678">
                  <c:v>16.9733727810651</c:v>
                </c:pt>
                <c:pt idx="41679">
                  <c:v>16.5650887573964</c:v>
                </c:pt>
                <c:pt idx="41680">
                  <c:v>16.1715976331361</c:v>
                </c:pt>
                <c:pt idx="41681">
                  <c:v>15.8076923076923</c:v>
                </c:pt>
                <c:pt idx="41682">
                  <c:v>15.4201183431952</c:v>
                </c:pt>
                <c:pt idx="41683">
                  <c:v>14.98224852071</c:v>
                </c:pt>
                <c:pt idx="41684">
                  <c:v>14.5118343195266</c:v>
                </c:pt>
                <c:pt idx="41685">
                  <c:v>14.0147928994083</c:v>
                </c:pt>
                <c:pt idx="41686">
                  <c:v>13.5059171597633</c:v>
                </c:pt>
                <c:pt idx="41687">
                  <c:v>12.9556213017751</c:v>
                </c:pt>
                <c:pt idx="41688">
                  <c:v>12.3905325443787</c:v>
                </c:pt>
                <c:pt idx="41689">
                  <c:v>11.8165680473372</c:v>
                </c:pt>
                <c:pt idx="41690">
                  <c:v>11.2633136094674</c:v>
                </c:pt>
                <c:pt idx="41691">
                  <c:v>10.7159763313609</c:v>
                </c:pt>
                <c:pt idx="41692">
                  <c:v>10.1449704142011</c:v>
                </c:pt>
                <c:pt idx="41693">
                  <c:v>9.59467455621298</c:v>
                </c:pt>
                <c:pt idx="41694">
                  <c:v>9.09171597633133</c:v>
                </c:pt>
                <c:pt idx="41695">
                  <c:v>8.65088757396446</c:v>
                </c:pt>
                <c:pt idx="41696">
                  <c:v>8.26035502958576</c:v>
                </c:pt>
                <c:pt idx="41697">
                  <c:v>7.89053254437866</c:v>
                </c:pt>
                <c:pt idx="41698">
                  <c:v>7.54733727810647</c:v>
                </c:pt>
                <c:pt idx="41699">
                  <c:v>7.21301775147926</c:v>
                </c:pt>
                <c:pt idx="41700">
                  <c:v>6.8609467455621</c:v>
                </c:pt>
                <c:pt idx="41701">
                  <c:v>6.5325443786982</c:v>
                </c:pt>
                <c:pt idx="41702">
                  <c:v>6.22781065088755</c:v>
                </c:pt>
                <c:pt idx="41703">
                  <c:v>5.91715976331359</c:v>
                </c:pt>
                <c:pt idx="41704">
                  <c:v>5.59171597633134</c:v>
                </c:pt>
                <c:pt idx="41705">
                  <c:v>5.2455621301775</c:v>
                </c:pt>
                <c:pt idx="41706">
                  <c:v>4.91124260355028</c:v>
                </c:pt>
                <c:pt idx="41707">
                  <c:v>4.54437869822484</c:v>
                </c:pt>
                <c:pt idx="41708">
                  <c:v>4.17159763313608</c:v>
                </c:pt>
                <c:pt idx="41709">
                  <c:v>3.81656804733727</c:v>
                </c:pt>
                <c:pt idx="41710">
                  <c:v>3.48520710059171</c:v>
                </c:pt>
                <c:pt idx="41711">
                  <c:v>3.17751479289941</c:v>
                </c:pt>
                <c:pt idx="41712">
                  <c:v>2.89349112426036</c:v>
                </c:pt>
                <c:pt idx="41713">
                  <c:v>2.63609467455621</c:v>
                </c:pt>
                <c:pt idx="41714">
                  <c:v>2.38757396449704</c:v>
                </c:pt>
                <c:pt idx="41715">
                  <c:v>2.13609467455621</c:v>
                </c:pt>
                <c:pt idx="41716">
                  <c:v>1.89644970414201</c:v>
                </c:pt>
                <c:pt idx="41717">
                  <c:v>1.70414201183432</c:v>
                </c:pt>
                <c:pt idx="41718">
                  <c:v>1.60650887573965</c:v>
                </c:pt>
                <c:pt idx="41719">
                  <c:v>1.52366863905325</c:v>
                </c:pt>
                <c:pt idx="41720">
                  <c:v>1.43491124260355</c:v>
                </c:pt>
                <c:pt idx="41721">
                  <c:v>1.3491124260355</c:v>
                </c:pt>
                <c:pt idx="41722">
                  <c:v>1.29585798816568</c:v>
                </c:pt>
                <c:pt idx="41723">
                  <c:v>1.22485207100592</c:v>
                </c:pt>
                <c:pt idx="41724">
                  <c:v>1.16272189349112</c:v>
                </c:pt>
                <c:pt idx="41725">
                  <c:v>1.12130177514793</c:v>
                </c:pt>
                <c:pt idx="41726">
                  <c:v>1.12426035502959</c:v>
                </c:pt>
                <c:pt idx="41727">
                  <c:v>1.14792899408284</c:v>
                </c:pt>
                <c:pt idx="41728">
                  <c:v>1.16568047337278</c:v>
                </c:pt>
                <c:pt idx="41729">
                  <c:v>1.21005917159763</c:v>
                </c:pt>
                <c:pt idx="41730">
                  <c:v>1.27218934911243</c:v>
                </c:pt>
                <c:pt idx="41731">
                  <c:v>1.35502958579882</c:v>
                </c:pt>
                <c:pt idx="41732">
                  <c:v>1.50295857988166</c:v>
                </c:pt>
                <c:pt idx="41733">
                  <c:v>1.73076923076923</c:v>
                </c:pt>
                <c:pt idx="41734">
                  <c:v>2.04437869822485</c:v>
                </c:pt>
                <c:pt idx="41735">
                  <c:v>2.40532544378698</c:v>
                </c:pt>
                <c:pt idx="41736">
                  <c:v>2.83431952662722</c:v>
                </c:pt>
                <c:pt idx="41737">
                  <c:v>3.27514792899408</c:v>
                </c:pt>
                <c:pt idx="41738">
                  <c:v>3.73372781065089</c:v>
                </c:pt>
                <c:pt idx="41739">
                  <c:v>4.24556213017751</c:v>
                </c:pt>
                <c:pt idx="41740">
                  <c:v>4.79585798816568</c:v>
                </c:pt>
                <c:pt idx="41741">
                  <c:v>5.41420118343195</c:v>
                </c:pt>
                <c:pt idx="41742">
                  <c:v>6.09171597633136</c:v>
                </c:pt>
                <c:pt idx="41743">
                  <c:v>6.78994082840237</c:v>
                </c:pt>
                <c:pt idx="41744">
                  <c:v>7.46449704142012</c:v>
                </c:pt>
                <c:pt idx="41745">
                  <c:v>8.13905325443787</c:v>
                </c:pt>
                <c:pt idx="41746">
                  <c:v>8.83431952662722</c:v>
                </c:pt>
                <c:pt idx="41747">
                  <c:v>9.51775147928994</c:v>
                </c:pt>
                <c:pt idx="41748">
                  <c:v>10.1745562130178</c:v>
                </c:pt>
                <c:pt idx="41749">
                  <c:v>10.887573964497</c:v>
                </c:pt>
                <c:pt idx="41750">
                  <c:v>11.6094674556213</c:v>
                </c:pt>
                <c:pt idx="41751">
                  <c:v>12.3343195266272</c:v>
                </c:pt>
                <c:pt idx="41752">
                  <c:v>13.0177514792899</c:v>
                </c:pt>
                <c:pt idx="41753">
                  <c:v>13.6804733727811</c:v>
                </c:pt>
                <c:pt idx="41754">
                  <c:v>14.3136094674556</c:v>
                </c:pt>
                <c:pt idx="41755">
                  <c:v>14.914201183432</c:v>
                </c:pt>
                <c:pt idx="41756">
                  <c:v>15.5147928994083</c:v>
                </c:pt>
                <c:pt idx="41757">
                  <c:v>16.1242603550296</c:v>
                </c:pt>
                <c:pt idx="41758">
                  <c:v>16.6923076923077</c:v>
                </c:pt>
                <c:pt idx="41759">
                  <c:v>17.2396449704142</c:v>
                </c:pt>
                <c:pt idx="41760">
                  <c:v>17.7751479289941</c:v>
                </c:pt>
                <c:pt idx="41761">
                  <c:v>18.3254437869823</c:v>
                </c:pt>
                <c:pt idx="41762">
                  <c:v>18.8343195266272</c:v>
                </c:pt>
                <c:pt idx="41763">
                  <c:v>19.3816568047337</c:v>
                </c:pt>
                <c:pt idx="41764">
                  <c:v>19.9497041420118</c:v>
                </c:pt>
                <c:pt idx="41765">
                  <c:v>20.5325443786982</c:v>
                </c:pt>
                <c:pt idx="41766">
                  <c:v>21.1272189349112</c:v>
                </c:pt>
                <c:pt idx="41767">
                  <c:v>21.707100591716</c:v>
                </c:pt>
                <c:pt idx="41768">
                  <c:v>22.2662721893491</c:v>
                </c:pt>
                <c:pt idx="41769">
                  <c:v>22.7958579881657</c:v>
                </c:pt>
                <c:pt idx="41770">
                  <c:v>23.2988165680473</c:v>
                </c:pt>
                <c:pt idx="41771">
                  <c:v>23.792899408284</c:v>
                </c:pt>
                <c:pt idx="41772">
                  <c:v>24.2840236686391</c:v>
                </c:pt>
                <c:pt idx="41773">
                  <c:v>24.7751479289941</c:v>
                </c:pt>
                <c:pt idx="41774">
                  <c:v>25.2455621301775</c:v>
                </c:pt>
                <c:pt idx="41775">
                  <c:v>25.6745562130178</c:v>
                </c:pt>
                <c:pt idx="41776">
                  <c:v>26.0739644970414</c:v>
                </c:pt>
                <c:pt idx="41777">
                  <c:v>26.4408284023669</c:v>
                </c:pt>
                <c:pt idx="41778">
                  <c:v>26.8076923076923</c:v>
                </c:pt>
                <c:pt idx="41779">
                  <c:v>27.1656804733728</c:v>
                </c:pt>
                <c:pt idx="41780">
                  <c:v>27.585798816568</c:v>
                </c:pt>
                <c:pt idx="41781">
                  <c:v>28.0473372781065</c:v>
                </c:pt>
                <c:pt idx="41782">
                  <c:v>28.5355029585799</c:v>
                </c:pt>
                <c:pt idx="41783">
                  <c:v>29.0384615384615</c:v>
                </c:pt>
                <c:pt idx="41784">
                  <c:v>29.5532544378698</c:v>
                </c:pt>
                <c:pt idx="41785">
                  <c:v>30.0502958579882</c:v>
                </c:pt>
                <c:pt idx="41786">
                  <c:v>30.508875739645</c:v>
                </c:pt>
                <c:pt idx="41787">
                  <c:v>30.9437869822485</c:v>
                </c:pt>
                <c:pt idx="41788">
                  <c:v>31.3668639053254</c:v>
                </c:pt>
                <c:pt idx="41789">
                  <c:v>31.7366863905325</c:v>
                </c:pt>
                <c:pt idx="41790">
                  <c:v>32.0887573964497</c:v>
                </c:pt>
                <c:pt idx="41791">
                  <c:v>32.405325443787</c:v>
                </c:pt>
                <c:pt idx="41792">
                  <c:v>32.7011834319527</c:v>
                </c:pt>
                <c:pt idx="41793">
                  <c:v>32.9467455621302</c:v>
                </c:pt>
                <c:pt idx="41794">
                  <c:v>33.1449704142012</c:v>
                </c:pt>
                <c:pt idx="41795">
                  <c:v>33.3284023668639</c:v>
                </c:pt>
                <c:pt idx="41796">
                  <c:v>33.4704142011834</c:v>
                </c:pt>
                <c:pt idx="41797">
                  <c:v>33.5739644970414</c:v>
                </c:pt>
                <c:pt idx="41798">
                  <c:v>33.6360946745562</c:v>
                </c:pt>
                <c:pt idx="41799">
                  <c:v>33.6863905325444</c:v>
                </c:pt>
                <c:pt idx="41800">
                  <c:v>33.7278106508876</c:v>
                </c:pt>
                <c:pt idx="41801">
                  <c:v>33.7514792899408</c:v>
                </c:pt>
                <c:pt idx="41802">
                  <c:v>33.7810650887574</c:v>
                </c:pt>
                <c:pt idx="41803">
                  <c:v>33.7781065088757</c:v>
                </c:pt>
                <c:pt idx="41804">
                  <c:v>33.7366863905325</c:v>
                </c:pt>
                <c:pt idx="41805">
                  <c:v>33.6420118343195</c:v>
                </c:pt>
                <c:pt idx="41806">
                  <c:v>33.4497041420118</c:v>
                </c:pt>
                <c:pt idx="41807">
                  <c:v>33.1863905325444</c:v>
                </c:pt>
                <c:pt idx="41808">
                  <c:v>32.8402366863905</c:v>
                </c:pt>
                <c:pt idx="41809">
                  <c:v>32.4467455621302</c:v>
                </c:pt>
                <c:pt idx="41810">
                  <c:v>31.991124260355</c:v>
                </c:pt>
                <c:pt idx="41811">
                  <c:v>31.4733727810651</c:v>
                </c:pt>
                <c:pt idx="41812">
                  <c:v>30.9142011834319</c:v>
                </c:pt>
                <c:pt idx="41813">
                  <c:v>30.2662721893491</c:v>
                </c:pt>
                <c:pt idx="41814">
                  <c:v>29.5828402366864</c:v>
                </c:pt>
                <c:pt idx="41815">
                  <c:v>28.8550295857988</c:v>
                </c:pt>
                <c:pt idx="41816">
                  <c:v>28.0976331360947</c:v>
                </c:pt>
                <c:pt idx="41817">
                  <c:v>27.3254437869822</c:v>
                </c:pt>
                <c:pt idx="41818">
                  <c:v>26.5147928994083</c:v>
                </c:pt>
                <c:pt idx="41819">
                  <c:v>25.7159763313609</c:v>
                </c:pt>
                <c:pt idx="41820">
                  <c:v>24.8994082840237</c:v>
                </c:pt>
                <c:pt idx="41821">
                  <c:v>24.0502958579882</c:v>
                </c:pt>
                <c:pt idx="41822">
                  <c:v>23.207100591716</c:v>
                </c:pt>
                <c:pt idx="41823">
                  <c:v>22.3846153846154</c:v>
                </c:pt>
                <c:pt idx="41824">
                  <c:v>21.5414201183432</c:v>
                </c:pt>
                <c:pt idx="41825">
                  <c:v>20.6775147928994</c:v>
                </c:pt>
                <c:pt idx="41826">
                  <c:v>19.7869822485207</c:v>
                </c:pt>
                <c:pt idx="41827">
                  <c:v>18.8372781065089</c:v>
                </c:pt>
                <c:pt idx="41828">
                  <c:v>17.810650887574</c:v>
                </c:pt>
                <c:pt idx="41829">
                  <c:v>16.7278106508876</c:v>
                </c:pt>
                <c:pt idx="41830">
                  <c:v>15.585798816568</c:v>
                </c:pt>
                <c:pt idx="41831">
                  <c:v>14.4289940828402</c:v>
                </c:pt>
                <c:pt idx="41832">
                  <c:v>13.2692307692308</c:v>
                </c:pt>
                <c:pt idx="41833">
                  <c:v>12.1065088757396</c:v>
                </c:pt>
                <c:pt idx="41834">
                  <c:v>10.9497041420118</c:v>
                </c:pt>
                <c:pt idx="41835">
                  <c:v>9.78994082840237</c:v>
                </c:pt>
                <c:pt idx="41836">
                  <c:v>8.6508875739645</c:v>
                </c:pt>
                <c:pt idx="41837">
                  <c:v>7.55029585798817</c:v>
                </c:pt>
                <c:pt idx="41838">
                  <c:v>6.47337278106509</c:v>
                </c:pt>
                <c:pt idx="41839">
                  <c:v>5.47633136094675</c:v>
                </c:pt>
                <c:pt idx="41840">
                  <c:v>4.52958579881657</c:v>
                </c:pt>
                <c:pt idx="41841">
                  <c:v>3.65384615384615</c:v>
                </c:pt>
                <c:pt idx="41842">
                  <c:v>2.80473372781065</c:v>
                </c:pt>
                <c:pt idx="41843">
                  <c:v>1.97337278106509</c:v>
                </c:pt>
                <c:pt idx="41844">
                  <c:v>1.17455621301775</c:v>
                </c:pt>
                <c:pt idx="41845">
                  <c:v>0.3698224852071</c:v>
                </c:pt>
                <c:pt idx="41846">
                  <c:v>-0.405325443786982</c:v>
                </c:pt>
                <c:pt idx="41847">
                  <c:v>-1.14792899408284</c:v>
                </c:pt>
                <c:pt idx="41848">
                  <c:v>-1.8698224852071</c:v>
                </c:pt>
                <c:pt idx="41849">
                  <c:v>-2.60059171597633</c:v>
                </c:pt>
                <c:pt idx="41850">
                  <c:v>-3.26627218934911</c:v>
                </c:pt>
                <c:pt idx="41851">
                  <c:v>-3.91420118343195</c:v>
                </c:pt>
                <c:pt idx="41852">
                  <c:v>-4.5</c:v>
                </c:pt>
                <c:pt idx="41853">
                  <c:v>-5.03254437869822</c:v>
                </c:pt>
                <c:pt idx="41854">
                  <c:v>-5.49112426035503</c:v>
                </c:pt>
                <c:pt idx="41855">
                  <c:v>-5.83431952662722</c:v>
                </c:pt>
                <c:pt idx="41856">
                  <c:v>-6.0887573964497</c:v>
                </c:pt>
                <c:pt idx="41857">
                  <c:v>-6.2810650887574</c:v>
                </c:pt>
                <c:pt idx="41858">
                  <c:v>-6.39940828402367</c:v>
                </c:pt>
                <c:pt idx="41859">
                  <c:v>-6.47633136094675</c:v>
                </c:pt>
                <c:pt idx="41860">
                  <c:v>-6.50295857988166</c:v>
                </c:pt>
                <c:pt idx="41861">
                  <c:v>-6.50887573964497</c:v>
                </c:pt>
                <c:pt idx="41862">
                  <c:v>-6.51183431952663</c:v>
                </c:pt>
                <c:pt idx="41863">
                  <c:v>-6.52958579881657</c:v>
                </c:pt>
                <c:pt idx="41864">
                  <c:v>-6.5414201183432</c:v>
                </c:pt>
                <c:pt idx="41865">
                  <c:v>-6.57692307692308</c:v>
                </c:pt>
                <c:pt idx="41866">
                  <c:v>-6.59763313609468</c:v>
                </c:pt>
                <c:pt idx="41867">
                  <c:v>-6.64201183431953</c:v>
                </c:pt>
                <c:pt idx="41868">
                  <c:v>-6.70414201183432</c:v>
                </c:pt>
                <c:pt idx="41869">
                  <c:v>-6.76923076923077</c:v>
                </c:pt>
                <c:pt idx="41870">
                  <c:v>-6.8284023668639</c:v>
                </c:pt>
                <c:pt idx="41871">
                  <c:v>-6.88757396449704</c:v>
                </c:pt>
                <c:pt idx="41872">
                  <c:v>-6.92603550295858</c:v>
                </c:pt>
                <c:pt idx="41873">
                  <c:v>-6.94674556213018</c:v>
                </c:pt>
                <c:pt idx="41874">
                  <c:v>-6.91420118343195</c:v>
                </c:pt>
                <c:pt idx="41875">
                  <c:v>-6.80769230769231</c:v>
                </c:pt>
                <c:pt idx="41876">
                  <c:v>-6.65680473372781</c:v>
                </c:pt>
                <c:pt idx="41877">
                  <c:v>-6.42899408284024</c:v>
                </c:pt>
                <c:pt idx="41878">
                  <c:v>-6.16568047337278</c:v>
                </c:pt>
                <c:pt idx="41879">
                  <c:v>-5.83431952662722</c:v>
                </c:pt>
                <c:pt idx="41880">
                  <c:v>-5.42011834319527</c:v>
                </c:pt>
                <c:pt idx="41881">
                  <c:v>-4.9585798816568</c:v>
                </c:pt>
                <c:pt idx="41882">
                  <c:v>-4.40236686390533</c:v>
                </c:pt>
                <c:pt idx="41883">
                  <c:v>-3.7603550295858</c:v>
                </c:pt>
                <c:pt idx="41884">
                  <c:v>-3.0207100591716</c:v>
                </c:pt>
                <c:pt idx="41885">
                  <c:v>-2.17159763313609</c:v>
                </c:pt>
                <c:pt idx="41886">
                  <c:v>-1.22781065088757</c:v>
                </c:pt>
                <c:pt idx="41887">
                  <c:v>-0.189349112426036</c:v>
                </c:pt>
                <c:pt idx="41888">
                  <c:v>0.961538461538461</c:v>
                </c:pt>
                <c:pt idx="41889">
                  <c:v>2.20710059171598</c:v>
                </c:pt>
                <c:pt idx="41890">
                  <c:v>3.51479289940828</c:v>
                </c:pt>
                <c:pt idx="41891">
                  <c:v>4.92011834319527</c:v>
                </c:pt>
                <c:pt idx="41892">
                  <c:v>6.36686390532544</c:v>
                </c:pt>
                <c:pt idx="41893">
                  <c:v>7.8698224852071</c:v>
                </c:pt>
                <c:pt idx="41894">
                  <c:v>9.45266272189349</c:v>
                </c:pt>
                <c:pt idx="41895">
                  <c:v>11.0976331360947</c:v>
                </c:pt>
                <c:pt idx="41896">
                  <c:v>12.792899408284</c:v>
                </c:pt>
                <c:pt idx="41897">
                  <c:v>14.5295857988166</c:v>
                </c:pt>
                <c:pt idx="41898">
                  <c:v>16.2988165680473</c:v>
                </c:pt>
                <c:pt idx="41899">
                  <c:v>18.0917159763314</c:v>
                </c:pt>
                <c:pt idx="41900">
                  <c:v>19.887573964497</c:v>
                </c:pt>
                <c:pt idx="41901">
                  <c:v>21.6745562130177</c:v>
                </c:pt>
                <c:pt idx="41902">
                  <c:v>23.4526627218935</c:v>
                </c:pt>
                <c:pt idx="41903">
                  <c:v>25.2426035502959</c:v>
                </c:pt>
                <c:pt idx="41904">
                  <c:v>27.0384615384615</c:v>
                </c:pt>
                <c:pt idx="41905">
                  <c:v>28.8491124260355</c:v>
                </c:pt>
                <c:pt idx="41906">
                  <c:v>30.6272189349112</c:v>
                </c:pt>
                <c:pt idx="41907">
                  <c:v>32.387573964497</c:v>
                </c:pt>
                <c:pt idx="41908">
                  <c:v>34.1005917159763</c:v>
                </c:pt>
                <c:pt idx="41909">
                  <c:v>35.7573964497041</c:v>
                </c:pt>
                <c:pt idx="41910">
                  <c:v>37.3491124260355</c:v>
                </c:pt>
                <c:pt idx="41911">
                  <c:v>38.8372781065089</c:v>
                </c:pt>
                <c:pt idx="41912">
                  <c:v>40.2573964497041</c:v>
                </c:pt>
                <c:pt idx="41913">
                  <c:v>41.5828402366864</c:v>
                </c:pt>
                <c:pt idx="41914">
                  <c:v>42.8047337278107</c:v>
                </c:pt>
                <c:pt idx="41915">
                  <c:v>43.9349112426036</c:v>
                </c:pt>
                <c:pt idx="41916">
                  <c:v>45</c:v>
                </c:pt>
                <c:pt idx="41917">
                  <c:v>45.9437869822485</c:v>
                </c:pt>
                <c:pt idx="41918">
                  <c:v>46.7810650887574</c:v>
                </c:pt>
                <c:pt idx="41919">
                  <c:v>47.5414201183432</c:v>
                </c:pt>
                <c:pt idx="41920">
                  <c:v>48.1863905325444</c:v>
                </c:pt>
                <c:pt idx="41921">
                  <c:v>48.7100591715976</c:v>
                </c:pt>
                <c:pt idx="41922">
                  <c:v>49.1479289940829</c:v>
                </c:pt>
                <c:pt idx="41923">
                  <c:v>49.5236686390533</c:v>
                </c:pt>
                <c:pt idx="41924">
                  <c:v>49.8609467455621</c:v>
                </c:pt>
                <c:pt idx="41925">
                  <c:v>50.112426035503</c:v>
                </c:pt>
                <c:pt idx="41926">
                  <c:v>50.3076923076923</c:v>
                </c:pt>
                <c:pt idx="41927">
                  <c:v>50.4437869822485</c:v>
                </c:pt>
                <c:pt idx="41928">
                  <c:v>50.5384615384615</c:v>
                </c:pt>
                <c:pt idx="41929">
                  <c:v>50.5177514792899</c:v>
                </c:pt>
                <c:pt idx="41930">
                  <c:v>50.3846153846154</c:v>
                </c:pt>
                <c:pt idx="41931">
                  <c:v>50.1597633136095</c:v>
                </c:pt>
                <c:pt idx="41932">
                  <c:v>49.8402366863905</c:v>
                </c:pt>
                <c:pt idx="41933">
                  <c:v>49.4201183431953</c:v>
                </c:pt>
                <c:pt idx="41934">
                  <c:v>48.905325443787</c:v>
                </c:pt>
                <c:pt idx="41935">
                  <c:v>48.2958579881657</c:v>
                </c:pt>
                <c:pt idx="41936">
                  <c:v>47.5857988165681</c:v>
                </c:pt>
                <c:pt idx="41937">
                  <c:v>46.7810650887574</c:v>
                </c:pt>
                <c:pt idx="41938">
                  <c:v>45.896449704142</c:v>
                </c:pt>
                <c:pt idx="41939">
                  <c:v>44.9408284023669</c:v>
                </c:pt>
                <c:pt idx="41940">
                  <c:v>43.9171597633136</c:v>
                </c:pt>
                <c:pt idx="41941">
                  <c:v>42.8165680473373</c:v>
                </c:pt>
                <c:pt idx="41942">
                  <c:v>41.6360946745562</c:v>
                </c:pt>
                <c:pt idx="41943">
                  <c:v>40.4556213017751</c:v>
                </c:pt>
                <c:pt idx="41944">
                  <c:v>39.2544378698225</c:v>
                </c:pt>
                <c:pt idx="41945">
                  <c:v>38.0118343195266</c:v>
                </c:pt>
                <c:pt idx="41946">
                  <c:v>36.7573964497041</c:v>
                </c:pt>
                <c:pt idx="41947">
                  <c:v>35.5295857988166</c:v>
                </c:pt>
                <c:pt idx="41948">
                  <c:v>34.301775147929</c:v>
                </c:pt>
                <c:pt idx="41949">
                  <c:v>33.0414201183432</c:v>
                </c:pt>
                <c:pt idx="41950">
                  <c:v>31.7366863905325</c:v>
                </c:pt>
                <c:pt idx="41951">
                  <c:v>30.4319526627219</c:v>
                </c:pt>
                <c:pt idx="41952">
                  <c:v>29.1065088757396</c:v>
                </c:pt>
                <c:pt idx="41953">
                  <c:v>27.7573964497041</c:v>
                </c:pt>
                <c:pt idx="41954">
                  <c:v>26.405325443787</c:v>
                </c:pt>
                <c:pt idx="41955">
                  <c:v>25.1301775147929</c:v>
                </c:pt>
                <c:pt idx="41956">
                  <c:v>23.896449704142</c:v>
                </c:pt>
                <c:pt idx="41957">
                  <c:v>22.6538461538461</c:v>
                </c:pt>
                <c:pt idx="41958">
                  <c:v>21.4556213017751</c:v>
                </c:pt>
                <c:pt idx="41959">
                  <c:v>20.3165680473373</c:v>
                </c:pt>
                <c:pt idx="41960">
                  <c:v>19.2337278106509</c:v>
                </c:pt>
                <c:pt idx="41961">
                  <c:v>18.2100591715976</c:v>
                </c:pt>
                <c:pt idx="41962">
                  <c:v>17.2692307692308</c:v>
                </c:pt>
                <c:pt idx="41963">
                  <c:v>16.4467455621302</c:v>
                </c:pt>
                <c:pt idx="41964">
                  <c:v>15.6775147928994</c:v>
                </c:pt>
                <c:pt idx="41965">
                  <c:v>14.9644970414201</c:v>
                </c:pt>
                <c:pt idx="41966">
                  <c:v>14.3224852071006</c:v>
                </c:pt>
                <c:pt idx="41967">
                  <c:v>13.7485207100592</c:v>
                </c:pt>
                <c:pt idx="41968">
                  <c:v>13.2573964497041</c:v>
                </c:pt>
                <c:pt idx="41969">
                  <c:v>12.7810650887574</c:v>
                </c:pt>
                <c:pt idx="41970">
                  <c:v>12.4023668639053</c:v>
                </c:pt>
                <c:pt idx="41971">
                  <c:v>12.1065088757396</c:v>
                </c:pt>
                <c:pt idx="41972">
                  <c:v>11.8668639053254</c:v>
                </c:pt>
                <c:pt idx="41973">
                  <c:v>11.6449704142012</c:v>
                </c:pt>
                <c:pt idx="41974">
                  <c:v>11.4497041420118</c:v>
                </c:pt>
                <c:pt idx="41975">
                  <c:v>11.3254437869822</c:v>
                </c:pt>
                <c:pt idx="41976">
                  <c:v>11.2218934911243</c:v>
                </c:pt>
                <c:pt idx="41977">
                  <c:v>11.1745562130178</c:v>
                </c:pt>
                <c:pt idx="41978">
                  <c:v>11.1715976331361</c:v>
                </c:pt>
                <c:pt idx="41979">
                  <c:v>11.2307692307692</c:v>
                </c:pt>
                <c:pt idx="41980">
                  <c:v>11.292899408284</c:v>
                </c:pt>
                <c:pt idx="41981">
                  <c:v>11.3224852071006</c:v>
                </c:pt>
                <c:pt idx="41982">
                  <c:v>11.3934911242604</c:v>
                </c:pt>
                <c:pt idx="41983">
                  <c:v>11.491124260355</c:v>
                </c:pt>
                <c:pt idx="41984">
                  <c:v>11.6153846153846</c:v>
                </c:pt>
                <c:pt idx="41985">
                  <c:v>11.7544378698225</c:v>
                </c:pt>
                <c:pt idx="41986">
                  <c:v>11.905325443787</c:v>
                </c:pt>
                <c:pt idx="41987">
                  <c:v>12.1005917159763</c:v>
                </c:pt>
                <c:pt idx="41988">
                  <c:v>12.2958579881657</c:v>
                </c:pt>
                <c:pt idx="41989">
                  <c:v>12.4881656804734</c:v>
                </c:pt>
                <c:pt idx="41990">
                  <c:v>12.6863905325444</c:v>
                </c:pt>
                <c:pt idx="41991">
                  <c:v>12.9349112426035</c:v>
                </c:pt>
                <c:pt idx="41992">
                  <c:v>13.2159763313609</c:v>
                </c:pt>
                <c:pt idx="41993">
                  <c:v>13.5532544378698</c:v>
                </c:pt>
                <c:pt idx="41994">
                  <c:v>13.9112426035503</c:v>
                </c:pt>
                <c:pt idx="41995">
                  <c:v>14.2988165680473</c:v>
                </c:pt>
                <c:pt idx="41996">
                  <c:v>14.6538461538462</c:v>
                </c:pt>
                <c:pt idx="41997">
                  <c:v>14.9644970414201</c:v>
                </c:pt>
                <c:pt idx="41998">
                  <c:v>15.2573964497041</c:v>
                </c:pt>
                <c:pt idx="41999">
                  <c:v>15.5621301775148</c:v>
                </c:pt>
                <c:pt idx="42000">
                  <c:v>15.8609467455621</c:v>
                </c:pt>
                <c:pt idx="42001">
                  <c:v>16.1301775147929</c:v>
                </c:pt>
                <c:pt idx="42002">
                  <c:v>16.4082840236686</c:v>
                </c:pt>
                <c:pt idx="42003">
                  <c:v>16.689349112426</c:v>
                </c:pt>
                <c:pt idx="42004">
                  <c:v>16.9644970414201</c:v>
                </c:pt>
                <c:pt idx="42005">
                  <c:v>17.2130177514793</c:v>
                </c:pt>
                <c:pt idx="42006">
                  <c:v>17.4585798816568</c:v>
                </c:pt>
                <c:pt idx="42007">
                  <c:v>17.7041420118343</c:v>
                </c:pt>
                <c:pt idx="42008">
                  <c:v>17.9230769230769</c:v>
                </c:pt>
                <c:pt idx="42009">
                  <c:v>18.1508875739645</c:v>
                </c:pt>
                <c:pt idx="42010">
                  <c:v>18.3757396449704</c:v>
                </c:pt>
                <c:pt idx="42011">
                  <c:v>18.5917159763314</c:v>
                </c:pt>
                <c:pt idx="42012">
                  <c:v>18.792899408284</c:v>
                </c:pt>
                <c:pt idx="42013">
                  <c:v>18.9704142011834</c:v>
                </c:pt>
                <c:pt idx="42014">
                  <c:v>19.1301775147929</c:v>
                </c:pt>
                <c:pt idx="42015">
                  <c:v>19.2721893491124</c:v>
                </c:pt>
                <c:pt idx="42016">
                  <c:v>19.387573964497</c:v>
                </c:pt>
                <c:pt idx="42017">
                  <c:v>19.4674556213018</c:v>
                </c:pt>
                <c:pt idx="42018">
                  <c:v>19.5059171597633</c:v>
                </c:pt>
                <c:pt idx="42019">
                  <c:v>19.4881656804734</c:v>
                </c:pt>
                <c:pt idx="42020">
                  <c:v>19.4230769230769</c:v>
                </c:pt>
                <c:pt idx="42021">
                  <c:v>19.3402366863905</c:v>
                </c:pt>
                <c:pt idx="42022">
                  <c:v>19.2455621301775</c:v>
                </c:pt>
                <c:pt idx="42023">
                  <c:v>19.1627218934911</c:v>
                </c:pt>
                <c:pt idx="42024">
                  <c:v>19.094674556213</c:v>
                </c:pt>
                <c:pt idx="42025">
                  <c:v>19.0177514792899</c:v>
                </c:pt>
                <c:pt idx="42026">
                  <c:v>18.914201183432</c:v>
                </c:pt>
                <c:pt idx="42027">
                  <c:v>18.8195266272189</c:v>
                </c:pt>
                <c:pt idx="42028">
                  <c:v>18.7278106508876</c:v>
                </c:pt>
                <c:pt idx="42029">
                  <c:v>18.6331360946746</c:v>
                </c:pt>
                <c:pt idx="42030">
                  <c:v>18.5236686390533</c:v>
                </c:pt>
                <c:pt idx="42031">
                  <c:v>18.4437869822485</c:v>
                </c:pt>
                <c:pt idx="42032">
                  <c:v>18.4023668639053</c:v>
                </c:pt>
                <c:pt idx="42033">
                  <c:v>18.3816568047337</c:v>
                </c:pt>
                <c:pt idx="42034">
                  <c:v>18.3609467455621</c:v>
                </c:pt>
                <c:pt idx="42035">
                  <c:v>18.3579881656805</c:v>
                </c:pt>
                <c:pt idx="42036">
                  <c:v>18.3639053254438</c:v>
                </c:pt>
                <c:pt idx="42037">
                  <c:v>18.3520710059172</c:v>
                </c:pt>
                <c:pt idx="42038">
                  <c:v>18.3668639053254</c:v>
                </c:pt>
                <c:pt idx="42039">
                  <c:v>18.3905325443787</c:v>
                </c:pt>
                <c:pt idx="42040">
                  <c:v>18.4437869822485</c:v>
                </c:pt>
                <c:pt idx="42041">
                  <c:v>18.5295857988166</c:v>
                </c:pt>
                <c:pt idx="42042">
                  <c:v>18.6420118343195</c:v>
                </c:pt>
                <c:pt idx="42043">
                  <c:v>18.7840236686391</c:v>
                </c:pt>
                <c:pt idx="42044">
                  <c:v>18.9704142011834</c:v>
                </c:pt>
                <c:pt idx="42045">
                  <c:v>19.207100591716</c:v>
                </c:pt>
                <c:pt idx="42046">
                  <c:v>19.5295857988166</c:v>
                </c:pt>
                <c:pt idx="42047">
                  <c:v>19.9082840236686</c:v>
                </c:pt>
                <c:pt idx="42048">
                  <c:v>20.3313609467456</c:v>
                </c:pt>
                <c:pt idx="42049">
                  <c:v>20.8076923076923</c:v>
                </c:pt>
                <c:pt idx="42050">
                  <c:v>21.3491124260355</c:v>
                </c:pt>
                <c:pt idx="42051">
                  <c:v>21.9319526627219</c:v>
                </c:pt>
                <c:pt idx="42052">
                  <c:v>22.612426035503</c:v>
                </c:pt>
                <c:pt idx="42053">
                  <c:v>23.3372781065089</c:v>
                </c:pt>
                <c:pt idx="42054">
                  <c:v>24.085798816568</c:v>
                </c:pt>
                <c:pt idx="42055">
                  <c:v>24.8727810650888</c:v>
                </c:pt>
                <c:pt idx="42056">
                  <c:v>25.7100591715976</c:v>
                </c:pt>
                <c:pt idx="42057">
                  <c:v>26.5621301775148</c:v>
                </c:pt>
                <c:pt idx="42058">
                  <c:v>27.4112426035503</c:v>
                </c:pt>
                <c:pt idx="42059">
                  <c:v>28.2869822485207</c:v>
                </c:pt>
                <c:pt idx="42060">
                  <c:v>29.2218934911243</c:v>
                </c:pt>
                <c:pt idx="42061">
                  <c:v>30.1775147928994</c:v>
                </c:pt>
                <c:pt idx="42062">
                  <c:v>31.1449704142012</c:v>
                </c:pt>
                <c:pt idx="42063">
                  <c:v>32.1360946745562</c:v>
                </c:pt>
                <c:pt idx="42064">
                  <c:v>33.1390532544379</c:v>
                </c:pt>
                <c:pt idx="42065">
                  <c:v>34.1508875739645</c:v>
                </c:pt>
                <c:pt idx="42066">
                  <c:v>35.1656804733728</c:v>
                </c:pt>
                <c:pt idx="42067">
                  <c:v>36.1923076923077</c:v>
                </c:pt>
                <c:pt idx="42068">
                  <c:v>37.2426035502959</c:v>
                </c:pt>
                <c:pt idx="42069">
                  <c:v>38.2988165680473</c:v>
                </c:pt>
                <c:pt idx="42070">
                  <c:v>39.3402366863905</c:v>
                </c:pt>
                <c:pt idx="42071">
                  <c:v>40.3757396449704</c:v>
                </c:pt>
                <c:pt idx="42072">
                  <c:v>41.3727810650888</c:v>
                </c:pt>
                <c:pt idx="42073">
                  <c:v>42.3254437869822</c:v>
                </c:pt>
                <c:pt idx="42074">
                  <c:v>43.2455621301775</c:v>
                </c:pt>
                <c:pt idx="42075">
                  <c:v>44.1183431952663</c:v>
                </c:pt>
                <c:pt idx="42076">
                  <c:v>44.9319526627219</c:v>
                </c:pt>
                <c:pt idx="42077">
                  <c:v>45.7100591715976</c:v>
                </c:pt>
                <c:pt idx="42078">
                  <c:v>46.414201183432</c:v>
                </c:pt>
                <c:pt idx="42079">
                  <c:v>47.0828402366864</c:v>
                </c:pt>
                <c:pt idx="42080">
                  <c:v>47.7307692307692</c:v>
                </c:pt>
                <c:pt idx="42081">
                  <c:v>48.3284023668639</c:v>
                </c:pt>
                <c:pt idx="42082">
                  <c:v>48.896449704142</c:v>
                </c:pt>
                <c:pt idx="42083">
                  <c:v>49.4260355029586</c:v>
                </c:pt>
                <c:pt idx="42084">
                  <c:v>49.905325443787</c:v>
                </c:pt>
                <c:pt idx="42085">
                  <c:v>50.3136094674556</c:v>
                </c:pt>
                <c:pt idx="42086">
                  <c:v>50.6508875739645</c:v>
                </c:pt>
                <c:pt idx="42087">
                  <c:v>50.9289940828402</c:v>
                </c:pt>
                <c:pt idx="42088">
                  <c:v>51.1508875739645</c:v>
                </c:pt>
                <c:pt idx="42089">
                  <c:v>51.3224852071006</c:v>
                </c:pt>
                <c:pt idx="42090">
                  <c:v>51.4082840236686</c:v>
                </c:pt>
                <c:pt idx="42091">
                  <c:v>51.4082840236686</c:v>
                </c:pt>
                <c:pt idx="42092">
                  <c:v>51.3254437869822</c:v>
                </c:pt>
                <c:pt idx="42093">
                  <c:v>51.1390532544379</c:v>
                </c:pt>
                <c:pt idx="42094">
                  <c:v>50.8727810650888</c:v>
                </c:pt>
                <c:pt idx="42095">
                  <c:v>50.5177514792899</c:v>
                </c:pt>
                <c:pt idx="42096">
                  <c:v>50.0976331360947</c:v>
                </c:pt>
                <c:pt idx="42097">
                  <c:v>49.6065088757396</c:v>
                </c:pt>
                <c:pt idx="42098">
                  <c:v>49.0473372781065</c:v>
                </c:pt>
                <c:pt idx="42099">
                  <c:v>48.4201183431953</c:v>
                </c:pt>
                <c:pt idx="42100">
                  <c:v>47.7366863905325</c:v>
                </c:pt>
                <c:pt idx="42101">
                  <c:v>47.0118343195266</c:v>
                </c:pt>
                <c:pt idx="42102">
                  <c:v>46.2514792899408</c:v>
                </c:pt>
                <c:pt idx="42103">
                  <c:v>45.4585798816568</c:v>
                </c:pt>
                <c:pt idx="42104">
                  <c:v>44.6538461538461</c:v>
                </c:pt>
                <c:pt idx="42105">
                  <c:v>43.7869822485207</c:v>
                </c:pt>
                <c:pt idx="42106">
                  <c:v>42.8846153846154</c:v>
                </c:pt>
                <c:pt idx="42107">
                  <c:v>41.9467455621302</c:v>
                </c:pt>
                <c:pt idx="42108">
                  <c:v>40.9378698224852</c:v>
                </c:pt>
                <c:pt idx="42109">
                  <c:v>39.8668639053254</c:v>
                </c:pt>
                <c:pt idx="42110">
                  <c:v>38.7455621301775</c:v>
                </c:pt>
                <c:pt idx="42111">
                  <c:v>37.585798816568</c:v>
                </c:pt>
                <c:pt idx="42112">
                  <c:v>36.3786982248521</c:v>
                </c:pt>
                <c:pt idx="42113">
                  <c:v>35.1242603550296</c:v>
                </c:pt>
                <c:pt idx="42114">
                  <c:v>33.8195266272189</c:v>
                </c:pt>
                <c:pt idx="42115">
                  <c:v>32.4556213017752</c:v>
                </c:pt>
                <c:pt idx="42116">
                  <c:v>31.0621301775148</c:v>
                </c:pt>
                <c:pt idx="42117">
                  <c:v>29.6479289940828</c:v>
                </c:pt>
                <c:pt idx="42118">
                  <c:v>28.2485207100592</c:v>
                </c:pt>
                <c:pt idx="42119">
                  <c:v>26.8372781065089</c:v>
                </c:pt>
                <c:pt idx="42120">
                  <c:v>25.4289940828402</c:v>
                </c:pt>
                <c:pt idx="42121">
                  <c:v>24.0384615384615</c:v>
                </c:pt>
                <c:pt idx="42122">
                  <c:v>22.6775147928994</c:v>
                </c:pt>
                <c:pt idx="42123">
                  <c:v>21.3639053254438</c:v>
                </c:pt>
                <c:pt idx="42124">
                  <c:v>20.1005917159763</c:v>
                </c:pt>
                <c:pt idx="42125">
                  <c:v>18.9171597633136</c:v>
                </c:pt>
                <c:pt idx="42126">
                  <c:v>17.8047337278107</c:v>
                </c:pt>
                <c:pt idx="42127">
                  <c:v>16.7485207100592</c:v>
                </c:pt>
                <c:pt idx="42128">
                  <c:v>15.7041420118343</c:v>
                </c:pt>
                <c:pt idx="42129">
                  <c:v>14.7130177514793</c:v>
                </c:pt>
                <c:pt idx="42130">
                  <c:v>13.7337278106509</c:v>
                </c:pt>
                <c:pt idx="42131">
                  <c:v>12.7751479289941</c:v>
                </c:pt>
                <c:pt idx="42132">
                  <c:v>11.7958579881657</c:v>
                </c:pt>
                <c:pt idx="42133">
                  <c:v>10.8224852071006</c:v>
                </c:pt>
                <c:pt idx="42134">
                  <c:v>9.89349112426035</c:v>
                </c:pt>
                <c:pt idx="42135">
                  <c:v>9.03254437869822</c:v>
                </c:pt>
                <c:pt idx="42136">
                  <c:v>8.22781065088757</c:v>
                </c:pt>
                <c:pt idx="42137">
                  <c:v>7.51479289940828</c:v>
                </c:pt>
                <c:pt idx="42138">
                  <c:v>6.86686390532544</c:v>
                </c:pt>
                <c:pt idx="42139">
                  <c:v>6.28698224852071</c:v>
                </c:pt>
                <c:pt idx="42140">
                  <c:v>5.7603550295858</c:v>
                </c:pt>
                <c:pt idx="42141">
                  <c:v>5.34319526627219</c:v>
                </c:pt>
                <c:pt idx="42142">
                  <c:v>5.05621301775148</c:v>
                </c:pt>
                <c:pt idx="42143">
                  <c:v>4.85798816568047</c:v>
                </c:pt>
                <c:pt idx="42144">
                  <c:v>4.7189349112426</c:v>
                </c:pt>
                <c:pt idx="42145">
                  <c:v>4.71301775147929</c:v>
                </c:pt>
                <c:pt idx="42146">
                  <c:v>4.76627218934911</c:v>
                </c:pt>
                <c:pt idx="42147">
                  <c:v>4.87278106508876</c:v>
                </c:pt>
                <c:pt idx="42148">
                  <c:v>4.9792899408284</c:v>
                </c:pt>
                <c:pt idx="42149">
                  <c:v>5.08579881656805</c:v>
                </c:pt>
                <c:pt idx="42150">
                  <c:v>5.15976331360947</c:v>
                </c:pt>
                <c:pt idx="42151">
                  <c:v>5.19526627218935</c:v>
                </c:pt>
                <c:pt idx="42152">
                  <c:v>5.19526627218935</c:v>
                </c:pt>
                <c:pt idx="42153">
                  <c:v>5.18343195266272</c:v>
                </c:pt>
                <c:pt idx="42154">
                  <c:v>5.18343195266272</c:v>
                </c:pt>
                <c:pt idx="42155">
                  <c:v>5.10650887573965</c:v>
                </c:pt>
                <c:pt idx="42156">
                  <c:v>5.03254437869822</c:v>
                </c:pt>
                <c:pt idx="42157">
                  <c:v>4.99704142011834</c:v>
                </c:pt>
                <c:pt idx="42158">
                  <c:v>5.01183431952663</c:v>
                </c:pt>
                <c:pt idx="42159">
                  <c:v>5.06213017751479</c:v>
                </c:pt>
                <c:pt idx="42160">
                  <c:v>5.14792899408284</c:v>
                </c:pt>
                <c:pt idx="42161">
                  <c:v>5.23668639053254</c:v>
                </c:pt>
                <c:pt idx="42162">
                  <c:v>5.3491124260355</c:v>
                </c:pt>
                <c:pt idx="42163">
                  <c:v>5.44674556213018</c:v>
                </c:pt>
                <c:pt idx="42164">
                  <c:v>5.56508875739645</c:v>
                </c:pt>
                <c:pt idx="42165">
                  <c:v>5.71597633136095</c:v>
                </c:pt>
                <c:pt idx="42166">
                  <c:v>5.92307692307692</c:v>
                </c:pt>
                <c:pt idx="42167">
                  <c:v>6.14201183431953</c:v>
                </c:pt>
                <c:pt idx="42168">
                  <c:v>6.32840236686391</c:v>
                </c:pt>
                <c:pt idx="42169">
                  <c:v>6.54437869822485</c:v>
                </c:pt>
                <c:pt idx="42170">
                  <c:v>6.78698224852071</c:v>
                </c:pt>
                <c:pt idx="42171">
                  <c:v>7.00295857988166</c:v>
                </c:pt>
                <c:pt idx="42172">
                  <c:v>7.24260355029586</c:v>
                </c:pt>
                <c:pt idx="42173">
                  <c:v>7.47337278106509</c:v>
                </c:pt>
                <c:pt idx="42174">
                  <c:v>7.75739644970414</c:v>
                </c:pt>
                <c:pt idx="42175">
                  <c:v>8.07692307692308</c:v>
                </c:pt>
                <c:pt idx="42176">
                  <c:v>8.46153846153846</c:v>
                </c:pt>
                <c:pt idx="42177">
                  <c:v>8.91715976331361</c:v>
                </c:pt>
                <c:pt idx="42178">
                  <c:v>9.43195266272189</c:v>
                </c:pt>
                <c:pt idx="42179">
                  <c:v>10.008875739645</c:v>
                </c:pt>
                <c:pt idx="42180">
                  <c:v>10.6597633136095</c:v>
                </c:pt>
                <c:pt idx="42181">
                  <c:v>11.4585798816568</c:v>
                </c:pt>
                <c:pt idx="42182">
                  <c:v>12.3461538461539</c:v>
                </c:pt>
                <c:pt idx="42183">
                  <c:v>13.3254437869823</c:v>
                </c:pt>
                <c:pt idx="42184">
                  <c:v>14.4023668639053</c:v>
                </c:pt>
                <c:pt idx="42185">
                  <c:v>15.5857988165681</c:v>
                </c:pt>
                <c:pt idx="42186">
                  <c:v>16.887573964497</c:v>
                </c:pt>
                <c:pt idx="42187">
                  <c:v>18.310650887574</c:v>
                </c:pt>
                <c:pt idx="42188">
                  <c:v>19.8461538461539</c:v>
                </c:pt>
                <c:pt idx="42189">
                  <c:v>21.4970414201183</c:v>
                </c:pt>
                <c:pt idx="42190">
                  <c:v>23.2248520710059</c:v>
                </c:pt>
                <c:pt idx="42191">
                  <c:v>25.0147928994083</c:v>
                </c:pt>
                <c:pt idx="42192">
                  <c:v>26.8579881656805</c:v>
                </c:pt>
                <c:pt idx="42193">
                  <c:v>28.7573964497041</c:v>
                </c:pt>
                <c:pt idx="42194">
                  <c:v>30.7100591715976</c:v>
                </c:pt>
                <c:pt idx="42195">
                  <c:v>32.6627218934911</c:v>
                </c:pt>
                <c:pt idx="42196">
                  <c:v>34.603550295858</c:v>
                </c:pt>
                <c:pt idx="42197">
                  <c:v>36.5473372781065</c:v>
                </c:pt>
                <c:pt idx="42198">
                  <c:v>38.4792899408284</c:v>
                </c:pt>
                <c:pt idx="42199">
                  <c:v>40.396449704142</c:v>
                </c:pt>
                <c:pt idx="42200">
                  <c:v>42.2781065088758</c:v>
                </c:pt>
                <c:pt idx="42201">
                  <c:v>44.1360946745562</c:v>
                </c:pt>
                <c:pt idx="42202">
                  <c:v>45.9763313609468</c:v>
                </c:pt>
                <c:pt idx="42203">
                  <c:v>47.7840236686391</c:v>
                </c:pt>
                <c:pt idx="42204">
                  <c:v>49.5473372781065</c:v>
                </c:pt>
                <c:pt idx="42205">
                  <c:v>51.2366863905326</c:v>
                </c:pt>
                <c:pt idx="42206">
                  <c:v>52.8461538461538</c:v>
                </c:pt>
                <c:pt idx="42207">
                  <c:v>54.3431952662722</c:v>
                </c:pt>
                <c:pt idx="42208">
                  <c:v>55.7514792899408</c:v>
                </c:pt>
                <c:pt idx="42209">
                  <c:v>57.0414201183432</c:v>
                </c:pt>
                <c:pt idx="42210">
                  <c:v>58.2159763313609</c:v>
                </c:pt>
                <c:pt idx="42211">
                  <c:v>59.2514792899408</c:v>
                </c:pt>
                <c:pt idx="42212">
                  <c:v>60.1242603550296</c:v>
                </c:pt>
                <c:pt idx="42213">
                  <c:v>60.8136094674556</c:v>
                </c:pt>
                <c:pt idx="42214">
                  <c:v>61.3136094674556</c:v>
                </c:pt>
                <c:pt idx="42215">
                  <c:v>61.5976331360947</c:v>
                </c:pt>
                <c:pt idx="42216">
                  <c:v>61.6627218934911</c:v>
                </c:pt>
                <c:pt idx="42217">
                  <c:v>61.5443786982249</c:v>
                </c:pt>
                <c:pt idx="42218">
                  <c:v>61.2366863905326</c:v>
                </c:pt>
                <c:pt idx="42219">
                  <c:v>60.7130177514793</c:v>
                </c:pt>
                <c:pt idx="42220">
                  <c:v>60.0059171597633</c:v>
                </c:pt>
                <c:pt idx="42221">
                  <c:v>59.1420118343195</c:v>
                </c:pt>
                <c:pt idx="42222">
                  <c:v>58.1065088757397</c:v>
                </c:pt>
                <c:pt idx="42223">
                  <c:v>56.896449704142</c:v>
                </c:pt>
                <c:pt idx="42224">
                  <c:v>55.5029585798817</c:v>
                </c:pt>
                <c:pt idx="42225">
                  <c:v>53.9674556213018</c:v>
                </c:pt>
                <c:pt idx="42226">
                  <c:v>52.2899408284024</c:v>
                </c:pt>
                <c:pt idx="42227">
                  <c:v>50.4437869822485</c:v>
                </c:pt>
                <c:pt idx="42228">
                  <c:v>48.4497041420118</c:v>
                </c:pt>
                <c:pt idx="42229">
                  <c:v>46.3284023668639</c:v>
                </c:pt>
                <c:pt idx="42230">
                  <c:v>44.0769230769231</c:v>
                </c:pt>
                <c:pt idx="42231">
                  <c:v>41.698224852071</c:v>
                </c:pt>
                <c:pt idx="42232">
                  <c:v>39.2248520710059</c:v>
                </c:pt>
                <c:pt idx="42233">
                  <c:v>36.6568047337278</c:v>
                </c:pt>
                <c:pt idx="42234">
                  <c:v>33.9674556213018</c:v>
                </c:pt>
                <c:pt idx="42235">
                  <c:v>31.1715976331361</c:v>
                </c:pt>
                <c:pt idx="42236">
                  <c:v>28.2869822485207</c:v>
                </c:pt>
                <c:pt idx="42237">
                  <c:v>25.3491124260355</c:v>
                </c:pt>
                <c:pt idx="42238">
                  <c:v>22.3668639053254</c:v>
                </c:pt>
                <c:pt idx="42239">
                  <c:v>19.3491124260355</c:v>
                </c:pt>
                <c:pt idx="42240">
                  <c:v>16.3284023668639</c:v>
                </c:pt>
                <c:pt idx="42241">
                  <c:v>13.3224852071006</c:v>
                </c:pt>
                <c:pt idx="42242">
                  <c:v>10.3431952662722</c:v>
                </c:pt>
                <c:pt idx="42243">
                  <c:v>7.37278106508876</c:v>
                </c:pt>
                <c:pt idx="42244">
                  <c:v>4.43786982248521</c:v>
                </c:pt>
                <c:pt idx="42245">
                  <c:v>1.5887573964497</c:v>
                </c:pt>
                <c:pt idx="42246">
                  <c:v>-1.22485207100592</c:v>
                </c:pt>
                <c:pt idx="42247">
                  <c:v>-3.99112426035503</c:v>
                </c:pt>
                <c:pt idx="42248">
                  <c:v>-6.65384615384615</c:v>
                </c:pt>
                <c:pt idx="42249">
                  <c:v>-9.22485207100592</c:v>
                </c:pt>
                <c:pt idx="42250">
                  <c:v>-11.6863905325444</c:v>
                </c:pt>
                <c:pt idx="42251">
                  <c:v>-14.0443786982249</c:v>
                </c:pt>
                <c:pt idx="42252">
                  <c:v>-16.3047337278107</c:v>
                </c:pt>
                <c:pt idx="42253">
                  <c:v>-18.4467455621302</c:v>
                </c:pt>
                <c:pt idx="42254">
                  <c:v>-20.5118343195266</c:v>
                </c:pt>
                <c:pt idx="42255">
                  <c:v>-22.4970414201183</c:v>
                </c:pt>
                <c:pt idx="42256">
                  <c:v>-24.387573964497</c:v>
                </c:pt>
                <c:pt idx="42257">
                  <c:v>-26.1715976331361</c:v>
                </c:pt>
                <c:pt idx="42258">
                  <c:v>-27.8934911242604</c:v>
                </c:pt>
                <c:pt idx="42259">
                  <c:v>-29.5118343195266</c:v>
                </c:pt>
                <c:pt idx="42260">
                  <c:v>-31.0236686390532</c:v>
                </c:pt>
                <c:pt idx="42261">
                  <c:v>-32.4112426035503</c:v>
                </c:pt>
                <c:pt idx="42262">
                  <c:v>-33.7100591715976</c:v>
                </c:pt>
                <c:pt idx="42263">
                  <c:v>-34.9142011834319</c:v>
                </c:pt>
                <c:pt idx="42264">
                  <c:v>-36.0384615384615</c:v>
                </c:pt>
                <c:pt idx="42265">
                  <c:v>-37.0591715976331</c:v>
                </c:pt>
                <c:pt idx="42266">
                  <c:v>-38.0147928994083</c:v>
                </c:pt>
                <c:pt idx="42267">
                  <c:v>-38.8757396449704</c:v>
                </c:pt>
                <c:pt idx="42268">
                  <c:v>-39.6065088757396</c:v>
                </c:pt>
                <c:pt idx="42269">
                  <c:v>-40.2218934911243</c:v>
                </c:pt>
                <c:pt idx="42270">
                  <c:v>-40.7426035502959</c:v>
                </c:pt>
                <c:pt idx="42271">
                  <c:v>-41.1834319526627</c:v>
                </c:pt>
                <c:pt idx="42272">
                  <c:v>-41.5</c:v>
                </c:pt>
                <c:pt idx="42273">
                  <c:v>-41.6952662721894</c:v>
                </c:pt>
                <c:pt idx="42274">
                  <c:v>-41.8461538461539</c:v>
                </c:pt>
                <c:pt idx="42275">
                  <c:v>-41.9289940828402</c:v>
                </c:pt>
                <c:pt idx="42276">
                  <c:v>-41.9497041420118</c:v>
                </c:pt>
                <c:pt idx="42277">
                  <c:v>-41.9023668639053</c:v>
                </c:pt>
                <c:pt idx="42278">
                  <c:v>-41.7692307692308</c:v>
                </c:pt>
                <c:pt idx="42279">
                  <c:v>-41.5384615384616</c:v>
                </c:pt>
                <c:pt idx="42280">
                  <c:v>-41.1804733727811</c:v>
                </c:pt>
                <c:pt idx="42281">
                  <c:v>-40.7573964497042</c:v>
                </c:pt>
                <c:pt idx="42282">
                  <c:v>-40.2514792899408</c:v>
                </c:pt>
                <c:pt idx="42283">
                  <c:v>-39.6449704142012</c:v>
                </c:pt>
                <c:pt idx="42284">
                  <c:v>-38.9526627218935</c:v>
                </c:pt>
                <c:pt idx="42285">
                  <c:v>-38.207100591716</c:v>
                </c:pt>
                <c:pt idx="42286">
                  <c:v>-37.4023668639053</c:v>
                </c:pt>
                <c:pt idx="42287">
                  <c:v>-36.5147928994083</c:v>
                </c:pt>
                <c:pt idx="42288">
                  <c:v>-35.5414201183432</c:v>
                </c:pt>
                <c:pt idx="42289">
                  <c:v>-34.5177514792899</c:v>
                </c:pt>
                <c:pt idx="42290">
                  <c:v>-33.4556213017751</c:v>
                </c:pt>
                <c:pt idx="42291">
                  <c:v>-32.3550295857988</c:v>
                </c:pt>
                <c:pt idx="42292">
                  <c:v>-31.207100591716</c:v>
                </c:pt>
                <c:pt idx="42293">
                  <c:v>-30.0414201183432</c:v>
                </c:pt>
                <c:pt idx="42294">
                  <c:v>-28.8491124260355</c:v>
                </c:pt>
                <c:pt idx="42295">
                  <c:v>-27.6272189349112</c:v>
                </c:pt>
                <c:pt idx="42296">
                  <c:v>-26.4230769230769</c:v>
                </c:pt>
                <c:pt idx="42297">
                  <c:v>-25.2218934911243</c:v>
                </c:pt>
                <c:pt idx="42298">
                  <c:v>-24.0502958579882</c:v>
                </c:pt>
                <c:pt idx="42299">
                  <c:v>-22.8994082840237</c:v>
                </c:pt>
                <c:pt idx="42300">
                  <c:v>-21.7544378698225</c:v>
                </c:pt>
                <c:pt idx="42301">
                  <c:v>-20.6390532544379</c:v>
                </c:pt>
                <c:pt idx="42302">
                  <c:v>-19.5650887573965</c:v>
                </c:pt>
                <c:pt idx="42303">
                  <c:v>-18.5</c:v>
                </c:pt>
                <c:pt idx="42304">
                  <c:v>-17.4822485207101</c:v>
                </c:pt>
                <c:pt idx="42305">
                  <c:v>-16.508875739645</c:v>
                </c:pt>
                <c:pt idx="42306">
                  <c:v>-15.6183431952663</c:v>
                </c:pt>
                <c:pt idx="42307">
                  <c:v>-14.792899408284</c:v>
                </c:pt>
                <c:pt idx="42308">
                  <c:v>-14.0295857988166</c:v>
                </c:pt>
                <c:pt idx="42309">
                  <c:v>-13.3136094674556</c:v>
                </c:pt>
                <c:pt idx="42310">
                  <c:v>-12.6183431952663</c:v>
                </c:pt>
                <c:pt idx="42311">
                  <c:v>-11.9644970414201</c:v>
                </c:pt>
                <c:pt idx="42312">
                  <c:v>-11.3609467455621</c:v>
                </c:pt>
                <c:pt idx="42313">
                  <c:v>-10.8284023668639</c:v>
                </c:pt>
                <c:pt idx="42314">
                  <c:v>-10.3431952662722</c:v>
                </c:pt>
                <c:pt idx="42315">
                  <c:v>-9.92307692307692</c:v>
                </c:pt>
                <c:pt idx="42316">
                  <c:v>-9.55917159763314</c:v>
                </c:pt>
                <c:pt idx="42317">
                  <c:v>-9.2396449704142</c:v>
                </c:pt>
                <c:pt idx="42318">
                  <c:v>-8.98816568047337</c:v>
                </c:pt>
                <c:pt idx="42319">
                  <c:v>-8.80177514792899</c:v>
                </c:pt>
                <c:pt idx="42320">
                  <c:v>-8.70710059171598</c:v>
                </c:pt>
                <c:pt idx="42321">
                  <c:v>-8.70710059171598</c:v>
                </c:pt>
                <c:pt idx="42322">
                  <c:v>-8.75739644970414</c:v>
                </c:pt>
                <c:pt idx="42323">
                  <c:v>-8.89349112426035</c:v>
                </c:pt>
                <c:pt idx="42324">
                  <c:v>-9.06804733727811</c:v>
                </c:pt>
                <c:pt idx="42325">
                  <c:v>-9.29585798816568</c:v>
                </c:pt>
                <c:pt idx="42326">
                  <c:v>-9.57100591715976</c:v>
                </c:pt>
                <c:pt idx="42327">
                  <c:v>-9.86390532544379</c:v>
                </c:pt>
                <c:pt idx="42328">
                  <c:v>-10.1272189349112</c:v>
                </c:pt>
                <c:pt idx="42329">
                  <c:v>-10.4437869822485</c:v>
                </c:pt>
                <c:pt idx="42330">
                  <c:v>-10.792899408284</c:v>
                </c:pt>
                <c:pt idx="42331">
                  <c:v>-11.1656804733728</c:v>
                </c:pt>
                <c:pt idx="42332">
                  <c:v>-11.5147928994083</c:v>
                </c:pt>
                <c:pt idx="42333">
                  <c:v>-11.8136094674556</c:v>
                </c:pt>
                <c:pt idx="42334">
                  <c:v>-12.1005917159763</c:v>
                </c:pt>
                <c:pt idx="42335">
                  <c:v>-12.3846153846154</c:v>
                </c:pt>
                <c:pt idx="42336">
                  <c:v>-12.6715976331361</c:v>
                </c:pt>
                <c:pt idx="42337">
                  <c:v>-12.9467455621302</c:v>
                </c:pt>
                <c:pt idx="42338">
                  <c:v>-13.1775147928994</c:v>
                </c:pt>
                <c:pt idx="42339">
                  <c:v>-13.3491124260355</c:v>
                </c:pt>
                <c:pt idx="42340">
                  <c:v>-13.4852071005917</c:v>
                </c:pt>
                <c:pt idx="42341">
                  <c:v>-13.5473372781065</c:v>
                </c:pt>
                <c:pt idx="42342">
                  <c:v>-13.4970414201183</c:v>
                </c:pt>
                <c:pt idx="42343">
                  <c:v>-13.3639053254438</c:v>
                </c:pt>
                <c:pt idx="42344">
                  <c:v>-13.1360946745562</c:v>
                </c:pt>
                <c:pt idx="42345">
                  <c:v>-12.8165680473373</c:v>
                </c:pt>
                <c:pt idx="42346">
                  <c:v>-12.4260355029586</c:v>
                </c:pt>
                <c:pt idx="42347">
                  <c:v>-11.9437869822485</c:v>
                </c:pt>
                <c:pt idx="42348">
                  <c:v>-11.4082840236686</c:v>
                </c:pt>
                <c:pt idx="42349">
                  <c:v>-10.7751479289941</c:v>
                </c:pt>
                <c:pt idx="42350">
                  <c:v>-10.0621301775148</c:v>
                </c:pt>
                <c:pt idx="42351">
                  <c:v>-9.2810650887574</c:v>
                </c:pt>
                <c:pt idx="42352">
                  <c:v>-8.46153846153846</c:v>
                </c:pt>
                <c:pt idx="42353">
                  <c:v>-7.61834319526627</c:v>
                </c:pt>
                <c:pt idx="42354">
                  <c:v>-6.78994082840237</c:v>
                </c:pt>
                <c:pt idx="42355">
                  <c:v>-5.9112426035503</c:v>
                </c:pt>
                <c:pt idx="42356">
                  <c:v>-4.98224852071006</c:v>
                </c:pt>
                <c:pt idx="42357">
                  <c:v>-4.01775147928994</c:v>
                </c:pt>
                <c:pt idx="42358">
                  <c:v>-3.00295857988166</c:v>
                </c:pt>
                <c:pt idx="42359">
                  <c:v>-1.96449704142012</c:v>
                </c:pt>
                <c:pt idx="42360">
                  <c:v>-0.878698224852072</c:v>
                </c:pt>
                <c:pt idx="42361">
                  <c:v>0.245562130177514</c:v>
                </c:pt>
                <c:pt idx="42362">
                  <c:v>1.37869822485207</c:v>
                </c:pt>
                <c:pt idx="42363">
                  <c:v>2.51775147928994</c:v>
                </c:pt>
                <c:pt idx="42364">
                  <c:v>3.64792899408284</c:v>
                </c:pt>
                <c:pt idx="42365">
                  <c:v>4.77810650887574</c:v>
                </c:pt>
                <c:pt idx="42366">
                  <c:v>5.93786982248521</c:v>
                </c:pt>
                <c:pt idx="42367">
                  <c:v>7.08284023668639</c:v>
                </c:pt>
                <c:pt idx="42368">
                  <c:v>8.15976331360947</c:v>
                </c:pt>
                <c:pt idx="42369">
                  <c:v>9.17455621301775</c:v>
                </c:pt>
                <c:pt idx="42370">
                  <c:v>10.1242603550296</c:v>
                </c:pt>
                <c:pt idx="42371">
                  <c:v>10.9763313609467</c:v>
                </c:pt>
                <c:pt idx="42372">
                  <c:v>11.7840236686391</c:v>
                </c:pt>
                <c:pt idx="42373">
                  <c:v>12.5414201183432</c:v>
                </c:pt>
                <c:pt idx="42374">
                  <c:v>13.2781065088757</c:v>
                </c:pt>
                <c:pt idx="42375">
                  <c:v>13.9763313609467</c:v>
                </c:pt>
                <c:pt idx="42376">
                  <c:v>14.6005917159763</c:v>
                </c:pt>
                <c:pt idx="42377">
                  <c:v>15.1538461538462</c:v>
                </c:pt>
                <c:pt idx="42378">
                  <c:v>15.6568047337278</c:v>
                </c:pt>
                <c:pt idx="42379">
                  <c:v>16.1005917159763</c:v>
                </c:pt>
                <c:pt idx="42380">
                  <c:v>16.5</c:v>
                </c:pt>
                <c:pt idx="42381">
                  <c:v>16.8284023668639</c:v>
                </c:pt>
                <c:pt idx="42382">
                  <c:v>17.1094674556213</c:v>
                </c:pt>
                <c:pt idx="42383">
                  <c:v>17.3254437869822</c:v>
                </c:pt>
                <c:pt idx="42384">
                  <c:v>17.4437869822485</c:v>
                </c:pt>
                <c:pt idx="42385">
                  <c:v>17.4940828402367</c:v>
                </c:pt>
                <c:pt idx="42386">
                  <c:v>17.4408284023669</c:v>
                </c:pt>
                <c:pt idx="42387">
                  <c:v>17.2988165680473</c:v>
                </c:pt>
                <c:pt idx="42388">
                  <c:v>17.0976331360947</c:v>
                </c:pt>
                <c:pt idx="42389">
                  <c:v>16.8402366863905</c:v>
                </c:pt>
                <c:pt idx="42390">
                  <c:v>16.5118343195266</c:v>
                </c:pt>
                <c:pt idx="42391">
                  <c:v>16.0769230769231</c:v>
                </c:pt>
                <c:pt idx="42392">
                  <c:v>15.5177514792899</c:v>
                </c:pt>
                <c:pt idx="42393">
                  <c:v>14.8639053254438</c:v>
                </c:pt>
                <c:pt idx="42394">
                  <c:v>14.1390532544379</c:v>
                </c:pt>
                <c:pt idx="42395">
                  <c:v>13.3372781065089</c:v>
                </c:pt>
                <c:pt idx="42396">
                  <c:v>12.4822485207101</c:v>
                </c:pt>
                <c:pt idx="42397">
                  <c:v>11.6094674556213</c:v>
                </c:pt>
                <c:pt idx="42398">
                  <c:v>10.6479289940828</c:v>
                </c:pt>
                <c:pt idx="42399">
                  <c:v>9.62721893491124</c:v>
                </c:pt>
                <c:pt idx="42400">
                  <c:v>8.54437869822485</c:v>
                </c:pt>
                <c:pt idx="42401">
                  <c:v>7.41420118343195</c:v>
                </c:pt>
                <c:pt idx="42402">
                  <c:v>6.24852071005917</c:v>
                </c:pt>
                <c:pt idx="42403">
                  <c:v>5.07396449704142</c:v>
                </c:pt>
                <c:pt idx="42404">
                  <c:v>3.91420118343195</c:v>
                </c:pt>
                <c:pt idx="42405">
                  <c:v>2.78402366863905</c:v>
                </c:pt>
                <c:pt idx="42406">
                  <c:v>1.68343195266272</c:v>
                </c:pt>
                <c:pt idx="42407">
                  <c:v>0.630177514792898</c:v>
                </c:pt>
                <c:pt idx="42408">
                  <c:v>-0.420118343195267</c:v>
                </c:pt>
                <c:pt idx="42409">
                  <c:v>-1.42603550295858</c:v>
                </c:pt>
                <c:pt idx="42410">
                  <c:v>-2.38165680473373</c:v>
                </c:pt>
                <c:pt idx="42411">
                  <c:v>-3.27514792899408</c:v>
                </c:pt>
                <c:pt idx="42412">
                  <c:v>-4.09467455621302</c:v>
                </c:pt>
                <c:pt idx="42413">
                  <c:v>-4.86686390532544</c:v>
                </c:pt>
                <c:pt idx="42414">
                  <c:v>-5.59171597633136</c:v>
                </c:pt>
                <c:pt idx="42415">
                  <c:v>-6.24852071005917</c:v>
                </c:pt>
                <c:pt idx="42416">
                  <c:v>-6.83136094674556</c:v>
                </c:pt>
                <c:pt idx="42417">
                  <c:v>-7.33727810650888</c:v>
                </c:pt>
                <c:pt idx="42418">
                  <c:v>-7.78698224852071</c:v>
                </c:pt>
                <c:pt idx="42419">
                  <c:v>-8.20710059171597</c:v>
                </c:pt>
                <c:pt idx="42420">
                  <c:v>-8.59763313609467</c:v>
                </c:pt>
                <c:pt idx="42421">
                  <c:v>-8.93491124260355</c:v>
                </c:pt>
                <c:pt idx="42422">
                  <c:v>-9.22485207100592</c:v>
                </c:pt>
                <c:pt idx="42423">
                  <c:v>-9.50591715976331</c:v>
                </c:pt>
                <c:pt idx="42424">
                  <c:v>-9.71005917159763</c:v>
                </c:pt>
                <c:pt idx="42425">
                  <c:v>-9.87573964497041</c:v>
                </c:pt>
                <c:pt idx="42426">
                  <c:v>-10.0029585798817</c:v>
                </c:pt>
                <c:pt idx="42427">
                  <c:v>-10.1005917159763</c:v>
                </c:pt>
                <c:pt idx="42428">
                  <c:v>-10.1568047337278</c:v>
                </c:pt>
                <c:pt idx="42429">
                  <c:v>-10.2100591715976</c:v>
                </c:pt>
                <c:pt idx="42430">
                  <c:v>-10.2455621301775</c:v>
                </c:pt>
                <c:pt idx="42431">
                  <c:v>-10.2751479289941</c:v>
                </c:pt>
                <c:pt idx="42432">
                  <c:v>-10.2573964497041</c:v>
                </c:pt>
                <c:pt idx="42433">
                  <c:v>-10.2041420118343</c:v>
                </c:pt>
                <c:pt idx="42434">
                  <c:v>-10.103550295858</c:v>
                </c:pt>
                <c:pt idx="42435">
                  <c:v>-9.98816568047337</c:v>
                </c:pt>
                <c:pt idx="42436">
                  <c:v>-9.84319526627219</c:v>
                </c:pt>
                <c:pt idx="42437">
                  <c:v>-9.7396449704142</c:v>
                </c:pt>
                <c:pt idx="42438">
                  <c:v>-9.6715976331361</c:v>
                </c:pt>
                <c:pt idx="42439">
                  <c:v>-9.60650887573965</c:v>
                </c:pt>
                <c:pt idx="42440">
                  <c:v>-9.54733727810651</c:v>
                </c:pt>
                <c:pt idx="42441">
                  <c:v>-9.53254437869823</c:v>
                </c:pt>
                <c:pt idx="42442">
                  <c:v>-9.55621301775148</c:v>
                </c:pt>
                <c:pt idx="42443">
                  <c:v>-9.61242603550296</c:v>
                </c:pt>
                <c:pt idx="42444">
                  <c:v>-9.6715976331361</c:v>
                </c:pt>
                <c:pt idx="42445">
                  <c:v>-9.74556213017752</c:v>
                </c:pt>
                <c:pt idx="42446">
                  <c:v>-9.84319526627219</c:v>
                </c:pt>
                <c:pt idx="42447">
                  <c:v>-9.94378698224852</c:v>
                </c:pt>
                <c:pt idx="42448">
                  <c:v>-10.0621301775148</c:v>
                </c:pt>
                <c:pt idx="42449">
                  <c:v>-10.1420118343195</c:v>
                </c:pt>
                <c:pt idx="42450">
                  <c:v>-10.2278106508876</c:v>
                </c:pt>
                <c:pt idx="42451">
                  <c:v>-10.2869822485207</c:v>
                </c:pt>
                <c:pt idx="42452">
                  <c:v>-10.3461538461539</c:v>
                </c:pt>
                <c:pt idx="42453">
                  <c:v>-10.4260355029586</c:v>
                </c:pt>
                <c:pt idx="42454">
                  <c:v>-10.4940828402367</c:v>
                </c:pt>
                <c:pt idx="42455">
                  <c:v>-10.5118343195266</c:v>
                </c:pt>
                <c:pt idx="42456">
                  <c:v>-10.4970414201183</c:v>
                </c:pt>
                <c:pt idx="42457">
                  <c:v>-10.4497041420118</c:v>
                </c:pt>
                <c:pt idx="42458">
                  <c:v>-10.405325443787</c:v>
                </c:pt>
                <c:pt idx="42459">
                  <c:v>-10.3786982248521</c:v>
                </c:pt>
                <c:pt idx="42460">
                  <c:v>-10.396449704142</c:v>
                </c:pt>
                <c:pt idx="42461">
                  <c:v>-10.4615384615385</c:v>
                </c:pt>
                <c:pt idx="42462">
                  <c:v>-10.5710059171598</c:v>
                </c:pt>
                <c:pt idx="42463">
                  <c:v>-10.6656804733728</c:v>
                </c:pt>
                <c:pt idx="42464">
                  <c:v>-10.7426035502959</c:v>
                </c:pt>
                <c:pt idx="42465">
                  <c:v>-10.8313609467456</c:v>
                </c:pt>
                <c:pt idx="42466">
                  <c:v>-10.9112426035503</c:v>
                </c:pt>
                <c:pt idx="42467">
                  <c:v>-10.9467455621302</c:v>
                </c:pt>
                <c:pt idx="42468">
                  <c:v>-10.9556213017752</c:v>
                </c:pt>
                <c:pt idx="42469">
                  <c:v>-10.9467455621302</c:v>
                </c:pt>
                <c:pt idx="42470">
                  <c:v>-10.9378698224852</c:v>
                </c:pt>
                <c:pt idx="42471">
                  <c:v>-10.8816568047337</c:v>
                </c:pt>
                <c:pt idx="42472">
                  <c:v>-10.7514792899408</c:v>
                </c:pt>
                <c:pt idx="42473">
                  <c:v>-10.5798816568047</c:v>
                </c:pt>
                <c:pt idx="42474">
                  <c:v>-10.3520710059172</c:v>
                </c:pt>
                <c:pt idx="42475">
                  <c:v>-10.103550295858</c:v>
                </c:pt>
                <c:pt idx="42476">
                  <c:v>-9.78994082840237</c:v>
                </c:pt>
                <c:pt idx="42477">
                  <c:v>-9.46449704142012</c:v>
                </c:pt>
                <c:pt idx="42478">
                  <c:v>-9.05325443786982</c:v>
                </c:pt>
                <c:pt idx="42479">
                  <c:v>-8.57692307692308</c:v>
                </c:pt>
                <c:pt idx="42480">
                  <c:v>-8.06213017751479</c:v>
                </c:pt>
                <c:pt idx="42481">
                  <c:v>-7.52662721893491</c:v>
                </c:pt>
                <c:pt idx="42482">
                  <c:v>-6.95857988165681</c:v>
                </c:pt>
                <c:pt idx="42483">
                  <c:v>-6.33136094674556</c:v>
                </c:pt>
                <c:pt idx="42484">
                  <c:v>-5.6508875739645</c:v>
                </c:pt>
                <c:pt idx="42485">
                  <c:v>-4.90532544378698</c:v>
                </c:pt>
                <c:pt idx="42486">
                  <c:v>-4.04733727810651</c:v>
                </c:pt>
                <c:pt idx="42487">
                  <c:v>-3.06804733727811</c:v>
                </c:pt>
                <c:pt idx="42488">
                  <c:v>-2.00295857988166</c:v>
                </c:pt>
                <c:pt idx="42489">
                  <c:v>-0.890532544378699</c:v>
                </c:pt>
                <c:pt idx="42490">
                  <c:v>0.292899408284023</c:v>
                </c:pt>
                <c:pt idx="42491">
                  <c:v>1.50887573964497</c:v>
                </c:pt>
                <c:pt idx="42492">
                  <c:v>2.76627218934911</c:v>
                </c:pt>
                <c:pt idx="42493">
                  <c:v>4.00591715976331</c:v>
                </c:pt>
                <c:pt idx="42494">
                  <c:v>5.27810650887574</c:v>
                </c:pt>
                <c:pt idx="42495">
                  <c:v>6.54733727810651</c:v>
                </c:pt>
                <c:pt idx="42496">
                  <c:v>7.80473372781065</c:v>
                </c:pt>
                <c:pt idx="42497">
                  <c:v>9.04733727810651</c:v>
                </c:pt>
                <c:pt idx="42498">
                  <c:v>10.2485207100592</c:v>
                </c:pt>
                <c:pt idx="42499">
                  <c:v>11.3994082840237</c:v>
                </c:pt>
                <c:pt idx="42500">
                  <c:v>12.491124260355</c:v>
                </c:pt>
                <c:pt idx="42501">
                  <c:v>13.5355029585799</c:v>
                </c:pt>
                <c:pt idx="42502">
                  <c:v>14.5266272189349</c:v>
                </c:pt>
                <c:pt idx="42503">
                  <c:v>15.491124260355</c:v>
                </c:pt>
                <c:pt idx="42504">
                  <c:v>16.4023668639053</c:v>
                </c:pt>
                <c:pt idx="42505">
                  <c:v>17.2337278106509</c:v>
                </c:pt>
                <c:pt idx="42506">
                  <c:v>18.0029585798817</c:v>
                </c:pt>
                <c:pt idx="42507">
                  <c:v>18.6597633136095</c:v>
                </c:pt>
                <c:pt idx="42508">
                  <c:v>19.2189349112426</c:v>
                </c:pt>
                <c:pt idx="42509">
                  <c:v>19.6390532544379</c:v>
                </c:pt>
                <c:pt idx="42510">
                  <c:v>19.914201183432</c:v>
                </c:pt>
                <c:pt idx="42511">
                  <c:v>20.0502958579882</c:v>
                </c:pt>
                <c:pt idx="42512">
                  <c:v>20.0591715976331</c:v>
                </c:pt>
                <c:pt idx="42513">
                  <c:v>19.9289940828402</c:v>
                </c:pt>
                <c:pt idx="42514">
                  <c:v>19.6715976331361</c:v>
                </c:pt>
                <c:pt idx="42515">
                  <c:v>19.301775147929</c:v>
                </c:pt>
                <c:pt idx="42516">
                  <c:v>18.8047337278107</c:v>
                </c:pt>
                <c:pt idx="42517">
                  <c:v>18.2011834319527</c:v>
                </c:pt>
                <c:pt idx="42518">
                  <c:v>17.4940828402367</c:v>
                </c:pt>
                <c:pt idx="42519">
                  <c:v>16.7011834319527</c:v>
                </c:pt>
                <c:pt idx="42520">
                  <c:v>15.7810650887574</c:v>
                </c:pt>
                <c:pt idx="42521">
                  <c:v>14.7573964497041</c:v>
                </c:pt>
                <c:pt idx="42522">
                  <c:v>13.6597633136095</c:v>
                </c:pt>
                <c:pt idx="42523">
                  <c:v>12.4822485207101</c:v>
                </c:pt>
                <c:pt idx="42524">
                  <c:v>11.1863905325444</c:v>
                </c:pt>
                <c:pt idx="42525">
                  <c:v>9.77514792899408</c:v>
                </c:pt>
                <c:pt idx="42526">
                  <c:v>8.23668639053255</c:v>
                </c:pt>
                <c:pt idx="42527">
                  <c:v>6.58579881656805</c:v>
                </c:pt>
                <c:pt idx="42528">
                  <c:v>4.77810650887574</c:v>
                </c:pt>
                <c:pt idx="42529">
                  <c:v>2.82544378698225</c:v>
                </c:pt>
                <c:pt idx="42530">
                  <c:v>0.766272189349114</c:v>
                </c:pt>
                <c:pt idx="42531">
                  <c:v>-1.34319526627219</c:v>
                </c:pt>
                <c:pt idx="42532">
                  <c:v>-3.5207100591716</c:v>
                </c:pt>
                <c:pt idx="42533">
                  <c:v>-5.69822485207101</c:v>
                </c:pt>
                <c:pt idx="42534">
                  <c:v>-7.91715976331361</c:v>
                </c:pt>
                <c:pt idx="42535">
                  <c:v>-10.1508875739645</c:v>
                </c:pt>
                <c:pt idx="42536">
                  <c:v>-12.4171597633136</c:v>
                </c:pt>
                <c:pt idx="42537">
                  <c:v>-14.6863905325444</c:v>
                </c:pt>
                <c:pt idx="42538">
                  <c:v>-16.9585798816568</c:v>
                </c:pt>
                <c:pt idx="42539">
                  <c:v>-19.2011834319527</c:v>
                </c:pt>
                <c:pt idx="42540">
                  <c:v>-21.4319526627219</c:v>
                </c:pt>
                <c:pt idx="42541">
                  <c:v>-23.6153846153846</c:v>
                </c:pt>
                <c:pt idx="42542">
                  <c:v>-25.7751479289941</c:v>
                </c:pt>
                <c:pt idx="42543">
                  <c:v>-27.9378698224852</c:v>
                </c:pt>
                <c:pt idx="42544">
                  <c:v>-30.1065088757396</c:v>
                </c:pt>
                <c:pt idx="42545">
                  <c:v>-32.2366863905325</c:v>
                </c:pt>
                <c:pt idx="42546">
                  <c:v>-34.2899408284024</c:v>
                </c:pt>
                <c:pt idx="42547">
                  <c:v>-36.2514792899408</c:v>
                </c:pt>
                <c:pt idx="42548">
                  <c:v>-38.1183431952663</c:v>
                </c:pt>
                <c:pt idx="42549">
                  <c:v>-39.905325443787</c:v>
                </c:pt>
                <c:pt idx="42550">
                  <c:v>-41.5769230769231</c:v>
                </c:pt>
                <c:pt idx="42551">
                  <c:v>-43.1627218934911</c:v>
                </c:pt>
                <c:pt idx="42552">
                  <c:v>-44.6360946745562</c:v>
                </c:pt>
                <c:pt idx="42553">
                  <c:v>-45.9763313609467</c:v>
                </c:pt>
                <c:pt idx="42554">
                  <c:v>-47.1360946745562</c:v>
                </c:pt>
                <c:pt idx="42555">
                  <c:v>-48.1301775147929</c:v>
                </c:pt>
                <c:pt idx="42556">
                  <c:v>-48.9822485207101</c:v>
                </c:pt>
                <c:pt idx="42557">
                  <c:v>-49.7189349112426</c:v>
                </c:pt>
                <c:pt idx="42558">
                  <c:v>-50.3520710059172</c:v>
                </c:pt>
                <c:pt idx="42559">
                  <c:v>-50.9378698224852</c:v>
                </c:pt>
                <c:pt idx="42560">
                  <c:v>-51.3905325443787</c:v>
                </c:pt>
                <c:pt idx="42561">
                  <c:v>-51.7337278106509</c:v>
                </c:pt>
                <c:pt idx="42562">
                  <c:v>-51.9319526627219</c:v>
                </c:pt>
                <c:pt idx="42563">
                  <c:v>-51.991124260355</c:v>
                </c:pt>
                <c:pt idx="42564">
                  <c:v>-51.9082840236687</c:v>
                </c:pt>
                <c:pt idx="42565">
                  <c:v>-51.715976331361</c:v>
                </c:pt>
                <c:pt idx="42566">
                  <c:v>-51.4289940828403</c:v>
                </c:pt>
                <c:pt idx="42567">
                  <c:v>-51.094674556213</c:v>
                </c:pt>
                <c:pt idx="42568">
                  <c:v>-50.6952662721894</c:v>
                </c:pt>
                <c:pt idx="42569">
                  <c:v>-50.198224852071</c:v>
                </c:pt>
                <c:pt idx="42570">
                  <c:v>-49.6272189349112</c:v>
                </c:pt>
                <c:pt idx="42571">
                  <c:v>-48.9792899408284</c:v>
                </c:pt>
                <c:pt idx="42572">
                  <c:v>-48.2544378698225</c:v>
                </c:pt>
                <c:pt idx="42573">
                  <c:v>-47.5059171597633</c:v>
                </c:pt>
                <c:pt idx="42574">
                  <c:v>-46.7426035502958</c:v>
                </c:pt>
                <c:pt idx="42575">
                  <c:v>-45.9378698224852</c:v>
                </c:pt>
                <c:pt idx="42576">
                  <c:v>-45.0739644970414</c:v>
                </c:pt>
                <c:pt idx="42577">
                  <c:v>-44.1479289940828</c:v>
                </c:pt>
                <c:pt idx="42578">
                  <c:v>-43.1568047337278</c:v>
                </c:pt>
                <c:pt idx="42579">
                  <c:v>-42.0917159763314</c:v>
                </c:pt>
                <c:pt idx="42580">
                  <c:v>-40.9585798816568</c:v>
                </c:pt>
                <c:pt idx="42581">
                  <c:v>-39.7633136094675</c:v>
                </c:pt>
                <c:pt idx="42582">
                  <c:v>-38.5325443786982</c:v>
                </c:pt>
                <c:pt idx="42583">
                  <c:v>-37.2426035502959</c:v>
                </c:pt>
                <c:pt idx="42584">
                  <c:v>-35.9112426035503</c:v>
                </c:pt>
                <c:pt idx="42585">
                  <c:v>-34.508875739645</c:v>
                </c:pt>
                <c:pt idx="42586">
                  <c:v>-33.1065088757396</c:v>
                </c:pt>
                <c:pt idx="42587">
                  <c:v>-31.7100591715976</c:v>
                </c:pt>
                <c:pt idx="42588">
                  <c:v>-30.3343195266272</c:v>
                </c:pt>
                <c:pt idx="42589">
                  <c:v>-29.008875739645</c:v>
                </c:pt>
                <c:pt idx="42590">
                  <c:v>-27.7603550295858</c:v>
                </c:pt>
                <c:pt idx="42591">
                  <c:v>-26.603550295858</c:v>
                </c:pt>
                <c:pt idx="42592">
                  <c:v>-25.5177514792899</c:v>
                </c:pt>
                <c:pt idx="42593">
                  <c:v>-24.5059171597633</c:v>
                </c:pt>
                <c:pt idx="42594">
                  <c:v>-23.5591715976331</c:v>
                </c:pt>
                <c:pt idx="42595">
                  <c:v>-22.6538461538462</c:v>
                </c:pt>
                <c:pt idx="42596">
                  <c:v>-21.7869822485207</c:v>
                </c:pt>
                <c:pt idx="42597">
                  <c:v>-20.9822485207101</c:v>
                </c:pt>
                <c:pt idx="42598">
                  <c:v>-20.2603550295858</c:v>
                </c:pt>
                <c:pt idx="42599">
                  <c:v>-19.5887573964497</c:v>
                </c:pt>
                <c:pt idx="42600">
                  <c:v>-18.9319526627219</c:v>
                </c:pt>
                <c:pt idx="42601">
                  <c:v>-18.3165680473373</c:v>
                </c:pt>
                <c:pt idx="42602">
                  <c:v>-17.7869822485207</c:v>
                </c:pt>
                <c:pt idx="42603">
                  <c:v>-17.2869822485207</c:v>
                </c:pt>
                <c:pt idx="42604">
                  <c:v>-16.792899408284</c:v>
                </c:pt>
                <c:pt idx="42605">
                  <c:v>-16.3491124260355</c:v>
                </c:pt>
                <c:pt idx="42606">
                  <c:v>-15.9881656804734</c:v>
                </c:pt>
                <c:pt idx="42607">
                  <c:v>-15.707100591716</c:v>
                </c:pt>
                <c:pt idx="42608">
                  <c:v>-15.508875739645</c:v>
                </c:pt>
                <c:pt idx="42609">
                  <c:v>-15.414201183432</c:v>
                </c:pt>
                <c:pt idx="42610">
                  <c:v>-15.3816568047337</c:v>
                </c:pt>
                <c:pt idx="42611">
                  <c:v>-15.4201183431953</c:v>
                </c:pt>
                <c:pt idx="42612">
                  <c:v>-15.5029585798817</c:v>
                </c:pt>
                <c:pt idx="42613">
                  <c:v>-15.6331360946746</c:v>
                </c:pt>
                <c:pt idx="42614">
                  <c:v>-15.8165680473373</c:v>
                </c:pt>
                <c:pt idx="42615">
                  <c:v>-16.0384615384615</c:v>
                </c:pt>
                <c:pt idx="42616">
                  <c:v>-16.2958579881657</c:v>
                </c:pt>
                <c:pt idx="42617">
                  <c:v>-16.603550295858</c:v>
                </c:pt>
                <c:pt idx="42618">
                  <c:v>-16.9408284023669</c:v>
                </c:pt>
                <c:pt idx="42619">
                  <c:v>-17.2633136094675</c:v>
                </c:pt>
                <c:pt idx="42620">
                  <c:v>-17.5502958579882</c:v>
                </c:pt>
                <c:pt idx="42621">
                  <c:v>-17.8372781065089</c:v>
                </c:pt>
                <c:pt idx="42622">
                  <c:v>-18.094674556213</c:v>
                </c:pt>
                <c:pt idx="42623">
                  <c:v>-18.3313609467456</c:v>
                </c:pt>
                <c:pt idx="42624">
                  <c:v>-18.5502958579882</c:v>
                </c:pt>
                <c:pt idx="42625">
                  <c:v>-18.7100591715976</c:v>
                </c:pt>
                <c:pt idx="42626">
                  <c:v>-18.8461538461538</c:v>
                </c:pt>
                <c:pt idx="42627">
                  <c:v>-18.9349112426036</c:v>
                </c:pt>
                <c:pt idx="42628">
                  <c:v>-18.9408284023669</c:v>
                </c:pt>
                <c:pt idx="42629">
                  <c:v>-18.896449704142</c:v>
                </c:pt>
                <c:pt idx="42630">
                  <c:v>-18.8047337278107</c:v>
                </c:pt>
                <c:pt idx="42631">
                  <c:v>-18.6568047337278</c:v>
                </c:pt>
                <c:pt idx="42632">
                  <c:v>-18.4230769230769</c:v>
                </c:pt>
                <c:pt idx="42633">
                  <c:v>-18.103550295858</c:v>
                </c:pt>
                <c:pt idx="42634">
                  <c:v>-17.6863905325444</c:v>
                </c:pt>
                <c:pt idx="42635">
                  <c:v>-17.1686390532544</c:v>
                </c:pt>
                <c:pt idx="42636">
                  <c:v>-16.5769230769231</c:v>
                </c:pt>
                <c:pt idx="42637">
                  <c:v>-15.8816568047337</c:v>
                </c:pt>
                <c:pt idx="42638">
                  <c:v>-15.1390532544379</c:v>
                </c:pt>
                <c:pt idx="42639">
                  <c:v>-14.3284023668639</c:v>
                </c:pt>
                <c:pt idx="42640">
                  <c:v>-13.4289940828402</c:v>
                </c:pt>
                <c:pt idx="42641">
                  <c:v>-12.4467455621302</c:v>
                </c:pt>
                <c:pt idx="42642">
                  <c:v>-11.3846153846154</c:v>
                </c:pt>
                <c:pt idx="42643">
                  <c:v>-10.2189349112426</c:v>
                </c:pt>
                <c:pt idx="42644">
                  <c:v>-8.96449704142012</c:v>
                </c:pt>
                <c:pt idx="42645">
                  <c:v>-7.64201183431953</c:v>
                </c:pt>
                <c:pt idx="42646">
                  <c:v>-6.28402366863905</c:v>
                </c:pt>
                <c:pt idx="42647">
                  <c:v>-4.8491124260355</c:v>
                </c:pt>
                <c:pt idx="42648">
                  <c:v>-3.3491124260355</c:v>
                </c:pt>
                <c:pt idx="42649">
                  <c:v>-1.74852071005917</c:v>
                </c:pt>
                <c:pt idx="42650">
                  <c:v>-0.0828402366863919</c:v>
                </c:pt>
                <c:pt idx="42651">
                  <c:v>1.62721893491124</c:v>
                </c:pt>
                <c:pt idx="42652">
                  <c:v>3.36094674556213</c:v>
                </c:pt>
                <c:pt idx="42653">
                  <c:v>5.09171597633136</c:v>
                </c:pt>
                <c:pt idx="42654">
                  <c:v>6.81360946745562</c:v>
                </c:pt>
                <c:pt idx="42655">
                  <c:v>8.53550295857988</c:v>
                </c:pt>
                <c:pt idx="42656">
                  <c:v>10.2396449704142</c:v>
                </c:pt>
                <c:pt idx="42657">
                  <c:v>11.9082840236686</c:v>
                </c:pt>
                <c:pt idx="42658">
                  <c:v>13.5118343195266</c:v>
                </c:pt>
                <c:pt idx="42659">
                  <c:v>15.0473372781065</c:v>
                </c:pt>
                <c:pt idx="42660">
                  <c:v>16.508875739645</c:v>
                </c:pt>
                <c:pt idx="42661">
                  <c:v>17.8846153846154</c:v>
                </c:pt>
                <c:pt idx="42662">
                  <c:v>19.1627218934911</c:v>
                </c:pt>
                <c:pt idx="42663">
                  <c:v>20.3372781065089</c:v>
                </c:pt>
                <c:pt idx="42664">
                  <c:v>21.4497041420118</c:v>
                </c:pt>
                <c:pt idx="42665">
                  <c:v>22.5147928994083</c:v>
                </c:pt>
                <c:pt idx="42666">
                  <c:v>23.5236686390533</c:v>
                </c:pt>
                <c:pt idx="42667">
                  <c:v>24.4822485207101</c:v>
                </c:pt>
                <c:pt idx="42668">
                  <c:v>25.3786982248521</c:v>
                </c:pt>
                <c:pt idx="42669">
                  <c:v>26.2011834319527</c:v>
                </c:pt>
                <c:pt idx="42670">
                  <c:v>26.9615384615385</c:v>
                </c:pt>
                <c:pt idx="42671">
                  <c:v>27.6508875739645</c:v>
                </c:pt>
                <c:pt idx="42672">
                  <c:v>28.292899408284</c:v>
                </c:pt>
                <c:pt idx="42673">
                  <c:v>28.8372781065089</c:v>
                </c:pt>
                <c:pt idx="42674">
                  <c:v>29.2988165680473</c:v>
                </c:pt>
                <c:pt idx="42675">
                  <c:v>29.6390532544379</c:v>
                </c:pt>
                <c:pt idx="42676">
                  <c:v>29.905325443787</c:v>
                </c:pt>
                <c:pt idx="42677">
                  <c:v>30.0650887573964</c:v>
                </c:pt>
                <c:pt idx="42678">
                  <c:v>30.1183431952663</c:v>
                </c:pt>
                <c:pt idx="42679">
                  <c:v>30.0591715976331</c:v>
                </c:pt>
                <c:pt idx="42680">
                  <c:v>29.8846153846154</c:v>
                </c:pt>
                <c:pt idx="42681">
                  <c:v>29.594674556213</c:v>
                </c:pt>
                <c:pt idx="42682">
                  <c:v>29.1834319526627</c:v>
                </c:pt>
                <c:pt idx="42683">
                  <c:v>28.6775147928994</c:v>
                </c:pt>
                <c:pt idx="42684">
                  <c:v>28.0917159763314</c:v>
                </c:pt>
                <c:pt idx="42685">
                  <c:v>27.4082840236686</c:v>
                </c:pt>
                <c:pt idx="42686">
                  <c:v>26.6272189349112</c:v>
                </c:pt>
                <c:pt idx="42687">
                  <c:v>25.7514792899408</c:v>
                </c:pt>
                <c:pt idx="42688">
                  <c:v>24.8550295857988</c:v>
                </c:pt>
                <c:pt idx="42689">
                  <c:v>23.887573964497</c:v>
                </c:pt>
                <c:pt idx="42690">
                  <c:v>22.8491124260355</c:v>
                </c:pt>
                <c:pt idx="42691">
                  <c:v>21.7337278106509</c:v>
                </c:pt>
                <c:pt idx="42692">
                  <c:v>20.5473372781065</c:v>
                </c:pt>
                <c:pt idx="42693">
                  <c:v>19.2958579881657</c:v>
                </c:pt>
                <c:pt idx="42694">
                  <c:v>17.9970414201183</c:v>
                </c:pt>
                <c:pt idx="42695">
                  <c:v>16.6804733727811</c:v>
                </c:pt>
                <c:pt idx="42696">
                  <c:v>15.3284023668639</c:v>
                </c:pt>
                <c:pt idx="42697">
                  <c:v>13.9497041420118</c:v>
                </c:pt>
                <c:pt idx="42698">
                  <c:v>12.5473372781065</c:v>
                </c:pt>
                <c:pt idx="42699">
                  <c:v>11.1390532544379</c:v>
                </c:pt>
                <c:pt idx="42700">
                  <c:v>9.72189349112426</c:v>
                </c:pt>
                <c:pt idx="42701">
                  <c:v>8.27218934911243</c:v>
                </c:pt>
                <c:pt idx="42702">
                  <c:v>6.77514792899408</c:v>
                </c:pt>
                <c:pt idx="42703">
                  <c:v>5.2810650887574</c:v>
                </c:pt>
                <c:pt idx="42704">
                  <c:v>3.79585798816568</c:v>
                </c:pt>
                <c:pt idx="42705">
                  <c:v>2.3491124260355</c:v>
                </c:pt>
                <c:pt idx="42706">
                  <c:v>0.91715976331361</c:v>
                </c:pt>
                <c:pt idx="42707">
                  <c:v>-0.488165680473372</c:v>
                </c:pt>
                <c:pt idx="42708">
                  <c:v>-1.8698224852071</c:v>
                </c:pt>
                <c:pt idx="42709">
                  <c:v>-3.22485207100592</c:v>
                </c:pt>
                <c:pt idx="42710">
                  <c:v>-4.49704142011834</c:v>
                </c:pt>
                <c:pt idx="42711">
                  <c:v>-5.68934911242604</c:v>
                </c:pt>
                <c:pt idx="42712">
                  <c:v>-6.77514792899408</c:v>
                </c:pt>
                <c:pt idx="42713">
                  <c:v>-7.75443786982249</c:v>
                </c:pt>
                <c:pt idx="42714">
                  <c:v>-8.65976331360947</c:v>
                </c:pt>
                <c:pt idx="42715">
                  <c:v>-9.44970414201184</c:v>
                </c:pt>
                <c:pt idx="42716">
                  <c:v>-10.1213017751479</c:v>
                </c:pt>
                <c:pt idx="42717">
                  <c:v>-10.6568047337278</c:v>
                </c:pt>
                <c:pt idx="42718">
                  <c:v>-11.0680473372781</c:v>
                </c:pt>
                <c:pt idx="42719">
                  <c:v>-11.3698224852071</c:v>
                </c:pt>
                <c:pt idx="42720">
                  <c:v>-11.5680473372781</c:v>
                </c:pt>
                <c:pt idx="42721">
                  <c:v>-11.6686390532544</c:v>
                </c:pt>
                <c:pt idx="42722">
                  <c:v>-11.6952662721894</c:v>
                </c:pt>
                <c:pt idx="42723">
                  <c:v>-11.6745562130178</c:v>
                </c:pt>
                <c:pt idx="42724">
                  <c:v>-11.5710059171598</c:v>
                </c:pt>
                <c:pt idx="42725">
                  <c:v>-11.3668639053254</c:v>
                </c:pt>
                <c:pt idx="42726">
                  <c:v>-11.0739644970414</c:v>
                </c:pt>
                <c:pt idx="42727">
                  <c:v>-10.6923076923077</c:v>
                </c:pt>
                <c:pt idx="42728">
                  <c:v>-10.2248520710059</c:v>
                </c:pt>
                <c:pt idx="42729">
                  <c:v>-9.70118343195266</c:v>
                </c:pt>
                <c:pt idx="42730">
                  <c:v>-9.13313609467456</c:v>
                </c:pt>
                <c:pt idx="42731">
                  <c:v>-8.51479289940828</c:v>
                </c:pt>
                <c:pt idx="42732">
                  <c:v>-7.79585798816568</c:v>
                </c:pt>
                <c:pt idx="42733">
                  <c:v>-7.00295857988166</c:v>
                </c:pt>
                <c:pt idx="42734">
                  <c:v>-6.13313609467456</c:v>
                </c:pt>
                <c:pt idx="42735">
                  <c:v>-5.1715976331361</c:v>
                </c:pt>
                <c:pt idx="42736">
                  <c:v>-4.19230769230769</c:v>
                </c:pt>
                <c:pt idx="42737">
                  <c:v>-3.21597633136095</c:v>
                </c:pt>
                <c:pt idx="42738">
                  <c:v>-2.27810650887574</c:v>
                </c:pt>
                <c:pt idx="42739">
                  <c:v>-1.37869822485207</c:v>
                </c:pt>
                <c:pt idx="42740">
                  <c:v>-0.49112426035503</c:v>
                </c:pt>
                <c:pt idx="42741">
                  <c:v>0.41715976331361</c:v>
                </c:pt>
                <c:pt idx="42742">
                  <c:v>1.33431952662722</c:v>
                </c:pt>
                <c:pt idx="42743">
                  <c:v>2.22485207100592</c:v>
                </c:pt>
                <c:pt idx="42744">
                  <c:v>3.06804733727811</c:v>
                </c:pt>
                <c:pt idx="42745">
                  <c:v>3.85798816568047</c:v>
                </c:pt>
                <c:pt idx="42746">
                  <c:v>4.61242603550296</c:v>
                </c:pt>
                <c:pt idx="42747">
                  <c:v>5.30473372781065</c:v>
                </c:pt>
                <c:pt idx="42748">
                  <c:v>5.9792899408284</c:v>
                </c:pt>
                <c:pt idx="42749">
                  <c:v>6.64201183431953</c:v>
                </c:pt>
                <c:pt idx="42750">
                  <c:v>7.28402366863905</c:v>
                </c:pt>
                <c:pt idx="42751">
                  <c:v>7.89349112426036</c:v>
                </c:pt>
                <c:pt idx="42752">
                  <c:v>8.45857988165681</c:v>
                </c:pt>
                <c:pt idx="42753">
                  <c:v>9</c:v>
                </c:pt>
                <c:pt idx="42754">
                  <c:v>9.50295857988166</c:v>
                </c:pt>
                <c:pt idx="42755">
                  <c:v>9.96449704142012</c:v>
                </c:pt>
                <c:pt idx="42756">
                  <c:v>10.4289940828402</c:v>
                </c:pt>
                <c:pt idx="42757">
                  <c:v>10.8668639053254</c:v>
                </c:pt>
                <c:pt idx="42758">
                  <c:v>11.2662721893491</c:v>
                </c:pt>
                <c:pt idx="42759">
                  <c:v>11.6183431952663</c:v>
                </c:pt>
                <c:pt idx="42760">
                  <c:v>11.9230769230769</c:v>
                </c:pt>
                <c:pt idx="42761">
                  <c:v>12.1508875739645</c:v>
                </c:pt>
                <c:pt idx="42762">
                  <c:v>12.3668639053254</c:v>
                </c:pt>
                <c:pt idx="42763">
                  <c:v>12.5562130177515</c:v>
                </c:pt>
                <c:pt idx="42764">
                  <c:v>12.7662721893491</c:v>
                </c:pt>
                <c:pt idx="42765">
                  <c:v>13.0147928994083</c:v>
                </c:pt>
                <c:pt idx="42766">
                  <c:v>13.2544378698225</c:v>
                </c:pt>
                <c:pt idx="42767">
                  <c:v>13.4230769230769</c:v>
                </c:pt>
                <c:pt idx="42768">
                  <c:v>13.5355029585799</c:v>
                </c:pt>
                <c:pt idx="42769">
                  <c:v>13.6242603550296</c:v>
                </c:pt>
                <c:pt idx="42770">
                  <c:v>13.7189349112426</c:v>
                </c:pt>
                <c:pt idx="42771">
                  <c:v>13.8195266272189</c:v>
                </c:pt>
                <c:pt idx="42772">
                  <c:v>13.9082840236686</c:v>
                </c:pt>
                <c:pt idx="42773">
                  <c:v>14.0355029585799</c:v>
                </c:pt>
                <c:pt idx="42774">
                  <c:v>14.1597633136095</c:v>
                </c:pt>
                <c:pt idx="42775">
                  <c:v>14.2781065088757</c:v>
                </c:pt>
                <c:pt idx="42776">
                  <c:v>14.396449704142</c:v>
                </c:pt>
                <c:pt idx="42777">
                  <c:v>14.4792899408284</c:v>
                </c:pt>
                <c:pt idx="42778">
                  <c:v>14.5355029585799</c:v>
                </c:pt>
                <c:pt idx="42779">
                  <c:v>14.5739644970414</c:v>
                </c:pt>
                <c:pt idx="42780">
                  <c:v>14.6568047337278</c:v>
                </c:pt>
                <c:pt idx="42781">
                  <c:v>14.7958579881657</c:v>
                </c:pt>
                <c:pt idx="42782">
                  <c:v>14.9792899408284</c:v>
                </c:pt>
                <c:pt idx="42783">
                  <c:v>15.2189349112426</c:v>
                </c:pt>
                <c:pt idx="42784">
                  <c:v>15.5</c:v>
                </c:pt>
                <c:pt idx="42785">
                  <c:v>15.8668639053254</c:v>
                </c:pt>
                <c:pt idx="42786">
                  <c:v>16.3047337278107</c:v>
                </c:pt>
                <c:pt idx="42787">
                  <c:v>16.8195266272189</c:v>
                </c:pt>
                <c:pt idx="42788">
                  <c:v>17.3461538461538</c:v>
                </c:pt>
                <c:pt idx="42789">
                  <c:v>17.9289940828402</c:v>
                </c:pt>
                <c:pt idx="42790">
                  <c:v>18.5325443786982</c:v>
                </c:pt>
                <c:pt idx="42791">
                  <c:v>19.1538461538462</c:v>
                </c:pt>
                <c:pt idx="42792">
                  <c:v>19.7988165680473</c:v>
                </c:pt>
                <c:pt idx="42793">
                  <c:v>20.4940828402367</c:v>
                </c:pt>
                <c:pt idx="42794">
                  <c:v>21.2100591715976</c:v>
                </c:pt>
                <c:pt idx="42795">
                  <c:v>21.8905325443787</c:v>
                </c:pt>
                <c:pt idx="42796">
                  <c:v>22.5443786982248</c:v>
                </c:pt>
                <c:pt idx="42797">
                  <c:v>23.1627218934911</c:v>
                </c:pt>
                <c:pt idx="42798">
                  <c:v>23.7307692307692</c:v>
                </c:pt>
                <c:pt idx="42799">
                  <c:v>24.2278106508876</c:v>
                </c:pt>
                <c:pt idx="42800">
                  <c:v>24.7100591715976</c:v>
                </c:pt>
                <c:pt idx="42801">
                  <c:v>25.2130177514793</c:v>
                </c:pt>
                <c:pt idx="42802">
                  <c:v>25.6804733727811</c:v>
                </c:pt>
                <c:pt idx="42803">
                  <c:v>26.1508875739645</c:v>
                </c:pt>
                <c:pt idx="42804">
                  <c:v>26.5976331360947</c:v>
                </c:pt>
                <c:pt idx="42805">
                  <c:v>27.0266272189349</c:v>
                </c:pt>
                <c:pt idx="42806">
                  <c:v>27.3727810650888</c:v>
                </c:pt>
                <c:pt idx="42807">
                  <c:v>27.6360946745562</c:v>
                </c:pt>
                <c:pt idx="42808">
                  <c:v>27.8047337278106</c:v>
                </c:pt>
                <c:pt idx="42809">
                  <c:v>27.8639053254438</c:v>
                </c:pt>
                <c:pt idx="42810">
                  <c:v>27.8254437869822</c:v>
                </c:pt>
                <c:pt idx="42811">
                  <c:v>27.6804733727811</c:v>
                </c:pt>
                <c:pt idx="42812">
                  <c:v>27.4467455621302</c:v>
                </c:pt>
                <c:pt idx="42813">
                  <c:v>27.0887573964497</c:v>
                </c:pt>
                <c:pt idx="42814">
                  <c:v>26.6272189349112</c:v>
                </c:pt>
                <c:pt idx="42815">
                  <c:v>26.0887573964497</c:v>
                </c:pt>
                <c:pt idx="42816">
                  <c:v>25.4852071005917</c:v>
                </c:pt>
                <c:pt idx="42817">
                  <c:v>24.8343195266272</c:v>
                </c:pt>
                <c:pt idx="42818">
                  <c:v>24.0887573964497</c:v>
                </c:pt>
                <c:pt idx="42819">
                  <c:v>23.2573964497041</c:v>
                </c:pt>
                <c:pt idx="42820">
                  <c:v>22.3639053254438</c:v>
                </c:pt>
                <c:pt idx="42821">
                  <c:v>21.4437869822485</c:v>
                </c:pt>
                <c:pt idx="42822">
                  <c:v>20.4674556213018</c:v>
                </c:pt>
                <c:pt idx="42823">
                  <c:v>19.4467455621302</c:v>
                </c:pt>
                <c:pt idx="42824">
                  <c:v>18.396449704142</c:v>
                </c:pt>
                <c:pt idx="42825">
                  <c:v>17.2869822485207</c:v>
                </c:pt>
                <c:pt idx="42826">
                  <c:v>16.1153846153846</c:v>
                </c:pt>
                <c:pt idx="42827">
                  <c:v>14.8550295857988</c:v>
                </c:pt>
                <c:pt idx="42828">
                  <c:v>13.508875739645</c:v>
                </c:pt>
                <c:pt idx="42829">
                  <c:v>12.0710059171598</c:v>
                </c:pt>
                <c:pt idx="42830">
                  <c:v>10.5591715976331</c:v>
                </c:pt>
                <c:pt idx="42831">
                  <c:v>9.05325443786982</c:v>
                </c:pt>
                <c:pt idx="42832">
                  <c:v>7.55325443786982</c:v>
                </c:pt>
                <c:pt idx="42833">
                  <c:v>6.06213017751479</c:v>
                </c:pt>
                <c:pt idx="42834">
                  <c:v>4.54733727810651</c:v>
                </c:pt>
                <c:pt idx="42835">
                  <c:v>3.02958579881657</c:v>
                </c:pt>
                <c:pt idx="42836">
                  <c:v>1.50887573964497</c:v>
                </c:pt>
                <c:pt idx="42837">
                  <c:v>-0.0355029585798823</c:v>
                </c:pt>
                <c:pt idx="42838">
                  <c:v>-1.59763313609467</c:v>
                </c:pt>
                <c:pt idx="42839">
                  <c:v>-3.15976331360947</c:v>
                </c:pt>
                <c:pt idx="42840">
                  <c:v>-4.7189349112426</c:v>
                </c:pt>
                <c:pt idx="42841">
                  <c:v>-6.27218934911242</c:v>
                </c:pt>
                <c:pt idx="42842">
                  <c:v>-7.83136094674556</c:v>
                </c:pt>
                <c:pt idx="42843">
                  <c:v>-9.41715976331361</c:v>
                </c:pt>
                <c:pt idx="42844">
                  <c:v>-11.0059171597633</c:v>
                </c:pt>
                <c:pt idx="42845">
                  <c:v>-12.5710059171598</c:v>
                </c:pt>
                <c:pt idx="42846">
                  <c:v>-14.1360946745562</c:v>
                </c:pt>
                <c:pt idx="42847">
                  <c:v>-15.6538461538462</c:v>
                </c:pt>
                <c:pt idx="42848">
                  <c:v>-17.0857988165681</c:v>
                </c:pt>
                <c:pt idx="42849">
                  <c:v>-18.4201183431953</c:v>
                </c:pt>
                <c:pt idx="42850">
                  <c:v>-19.6508875739645</c:v>
                </c:pt>
                <c:pt idx="42851">
                  <c:v>-20.7633136094675</c:v>
                </c:pt>
                <c:pt idx="42852">
                  <c:v>-21.7573964497041</c:v>
                </c:pt>
                <c:pt idx="42853">
                  <c:v>-22.6183431952663</c:v>
                </c:pt>
                <c:pt idx="42854">
                  <c:v>-23.3520710059172</c:v>
                </c:pt>
                <c:pt idx="42855">
                  <c:v>-23.9704142011834</c:v>
                </c:pt>
                <c:pt idx="42856">
                  <c:v>-24.4792899408284</c:v>
                </c:pt>
                <c:pt idx="42857">
                  <c:v>-24.9674556213018</c:v>
                </c:pt>
                <c:pt idx="42858">
                  <c:v>-25.405325443787</c:v>
                </c:pt>
                <c:pt idx="42859">
                  <c:v>-25.810650887574</c:v>
                </c:pt>
                <c:pt idx="42860">
                  <c:v>-26.1390532544379</c:v>
                </c:pt>
                <c:pt idx="42861">
                  <c:v>-26.4023668639053</c:v>
                </c:pt>
                <c:pt idx="42862">
                  <c:v>-26.603550295858</c:v>
                </c:pt>
                <c:pt idx="42863">
                  <c:v>-26.7189349112426</c:v>
                </c:pt>
                <c:pt idx="42864">
                  <c:v>-26.7544378698225</c:v>
                </c:pt>
                <c:pt idx="42865">
                  <c:v>-26.698224852071</c:v>
                </c:pt>
                <c:pt idx="42866">
                  <c:v>-26.5502958579882</c:v>
                </c:pt>
                <c:pt idx="42867">
                  <c:v>-26.2899408284024</c:v>
                </c:pt>
                <c:pt idx="42868">
                  <c:v>-25.9082840236686</c:v>
                </c:pt>
                <c:pt idx="42869">
                  <c:v>-25.4142011834319</c:v>
                </c:pt>
                <c:pt idx="42870">
                  <c:v>-24.7899408284024</c:v>
                </c:pt>
                <c:pt idx="42871">
                  <c:v>-24.0739644970414</c:v>
                </c:pt>
                <c:pt idx="42872">
                  <c:v>-23.2248520710059</c:v>
                </c:pt>
                <c:pt idx="42873">
                  <c:v>-22.3224852071006</c:v>
                </c:pt>
                <c:pt idx="42874">
                  <c:v>-21.3698224852071</c:v>
                </c:pt>
                <c:pt idx="42875">
                  <c:v>-20.3639053254438</c:v>
                </c:pt>
                <c:pt idx="42876">
                  <c:v>-19.3431952662722</c:v>
                </c:pt>
                <c:pt idx="42877">
                  <c:v>-18.3136094674556</c:v>
                </c:pt>
                <c:pt idx="42878">
                  <c:v>-17.2988165680473</c:v>
                </c:pt>
                <c:pt idx="42879">
                  <c:v>-16.292899408284</c:v>
                </c:pt>
                <c:pt idx="42880">
                  <c:v>-15.2958579881657</c:v>
                </c:pt>
                <c:pt idx="42881">
                  <c:v>-14.2899408284024</c:v>
                </c:pt>
                <c:pt idx="42882">
                  <c:v>-13.2248520710059</c:v>
                </c:pt>
                <c:pt idx="42883">
                  <c:v>-12.0917159763314</c:v>
                </c:pt>
                <c:pt idx="42884">
                  <c:v>-10.9615384615385</c:v>
                </c:pt>
                <c:pt idx="42885">
                  <c:v>-9.82544378698225</c:v>
                </c:pt>
                <c:pt idx="42886">
                  <c:v>-8.68934911242604</c:v>
                </c:pt>
                <c:pt idx="42887">
                  <c:v>-7.57692307692308</c:v>
                </c:pt>
                <c:pt idx="42888">
                  <c:v>-6.46449704142012</c:v>
                </c:pt>
                <c:pt idx="42889">
                  <c:v>-5.34615384615385</c:v>
                </c:pt>
                <c:pt idx="42890">
                  <c:v>-4.22485207100592</c:v>
                </c:pt>
                <c:pt idx="42891">
                  <c:v>-3.10059171597633</c:v>
                </c:pt>
                <c:pt idx="42892">
                  <c:v>-1.98224852071006</c:v>
                </c:pt>
                <c:pt idx="42893">
                  <c:v>-0.931952662721895</c:v>
                </c:pt>
                <c:pt idx="42894">
                  <c:v>0.0739644970414194</c:v>
                </c:pt>
                <c:pt idx="42895">
                  <c:v>1.02366863905325</c:v>
                </c:pt>
                <c:pt idx="42896">
                  <c:v>1.92011834319527</c:v>
                </c:pt>
                <c:pt idx="42897">
                  <c:v>2.78698224852071</c:v>
                </c:pt>
                <c:pt idx="42898">
                  <c:v>3.58579881656805</c:v>
                </c:pt>
                <c:pt idx="42899">
                  <c:v>4.36094674556213</c:v>
                </c:pt>
                <c:pt idx="42900">
                  <c:v>5.07692307692308</c:v>
                </c:pt>
                <c:pt idx="42901">
                  <c:v>5.68934911242604</c:v>
                </c:pt>
                <c:pt idx="42902">
                  <c:v>6.22781065088758</c:v>
                </c:pt>
                <c:pt idx="42903">
                  <c:v>6.72485207100592</c:v>
                </c:pt>
                <c:pt idx="42904">
                  <c:v>7.1715976331361</c:v>
                </c:pt>
                <c:pt idx="42905">
                  <c:v>7.56804733727811</c:v>
                </c:pt>
                <c:pt idx="42906">
                  <c:v>7.91420118343195</c:v>
                </c:pt>
                <c:pt idx="42907">
                  <c:v>8.19822485207101</c:v>
                </c:pt>
                <c:pt idx="42908">
                  <c:v>8.39644970414201</c:v>
                </c:pt>
                <c:pt idx="42909">
                  <c:v>8.48816568047337</c:v>
                </c:pt>
                <c:pt idx="42910">
                  <c:v>8.53254437869823</c:v>
                </c:pt>
                <c:pt idx="42911">
                  <c:v>8.53254437869823</c:v>
                </c:pt>
                <c:pt idx="42912">
                  <c:v>8.47633136094675</c:v>
                </c:pt>
                <c:pt idx="42913">
                  <c:v>8.41715976331361</c:v>
                </c:pt>
                <c:pt idx="42914">
                  <c:v>8.33136094674556</c:v>
                </c:pt>
                <c:pt idx="42915">
                  <c:v>8.20118343195266</c:v>
                </c:pt>
                <c:pt idx="42916">
                  <c:v>8.02366863905325</c:v>
                </c:pt>
                <c:pt idx="42917">
                  <c:v>7.81656804733728</c:v>
                </c:pt>
                <c:pt idx="42918">
                  <c:v>7.55917159763314</c:v>
                </c:pt>
                <c:pt idx="42919">
                  <c:v>7.31360946745562</c:v>
                </c:pt>
                <c:pt idx="42920">
                  <c:v>7.04437869822485</c:v>
                </c:pt>
                <c:pt idx="42921">
                  <c:v>6.76331360946745</c:v>
                </c:pt>
                <c:pt idx="42922">
                  <c:v>6.49408284023669</c:v>
                </c:pt>
                <c:pt idx="42923">
                  <c:v>6.22781065088758</c:v>
                </c:pt>
                <c:pt idx="42924">
                  <c:v>5.9792899408284</c:v>
                </c:pt>
                <c:pt idx="42925">
                  <c:v>5.7189349112426</c:v>
                </c:pt>
                <c:pt idx="42926">
                  <c:v>5.46449704142012</c:v>
                </c:pt>
                <c:pt idx="42927">
                  <c:v>5.2396449704142</c:v>
                </c:pt>
                <c:pt idx="42928">
                  <c:v>5.03550295857988</c:v>
                </c:pt>
                <c:pt idx="42929">
                  <c:v>4.84319526627219</c:v>
                </c:pt>
                <c:pt idx="42930">
                  <c:v>4.64792899408284</c:v>
                </c:pt>
                <c:pt idx="42931">
                  <c:v>4.45857988165681</c:v>
                </c:pt>
                <c:pt idx="42932">
                  <c:v>4.27514792899408</c:v>
                </c:pt>
                <c:pt idx="42933">
                  <c:v>4.10650887573964</c:v>
                </c:pt>
                <c:pt idx="42934">
                  <c:v>3.94674556213018</c:v>
                </c:pt>
                <c:pt idx="42935">
                  <c:v>3.82544378698225</c:v>
                </c:pt>
                <c:pt idx="42936">
                  <c:v>3.76331360946745</c:v>
                </c:pt>
                <c:pt idx="42937">
                  <c:v>3.7810650887574</c:v>
                </c:pt>
                <c:pt idx="42938">
                  <c:v>3.89940828402367</c:v>
                </c:pt>
                <c:pt idx="42939">
                  <c:v>4.07396449704142</c:v>
                </c:pt>
                <c:pt idx="42940">
                  <c:v>4.28994082840237</c:v>
                </c:pt>
                <c:pt idx="42941">
                  <c:v>4.5414201183432</c:v>
                </c:pt>
                <c:pt idx="42942">
                  <c:v>4.82248520710059</c:v>
                </c:pt>
                <c:pt idx="42943">
                  <c:v>5.12130177514793</c:v>
                </c:pt>
                <c:pt idx="42944">
                  <c:v>5.4792899408284</c:v>
                </c:pt>
                <c:pt idx="42945">
                  <c:v>5.85502958579882</c:v>
                </c:pt>
                <c:pt idx="42946">
                  <c:v>6.24852071005917</c:v>
                </c:pt>
                <c:pt idx="42947">
                  <c:v>6.63905325443787</c:v>
                </c:pt>
                <c:pt idx="42948">
                  <c:v>7</c:v>
                </c:pt>
                <c:pt idx="42949">
                  <c:v>7.33431952662722</c:v>
                </c:pt>
                <c:pt idx="42950">
                  <c:v>7.63313609467456</c:v>
                </c:pt>
                <c:pt idx="42951">
                  <c:v>7.91715976331361</c:v>
                </c:pt>
                <c:pt idx="42952">
                  <c:v>8.21005917159763</c:v>
                </c:pt>
                <c:pt idx="42953">
                  <c:v>8.52366863905326</c:v>
                </c:pt>
                <c:pt idx="42954">
                  <c:v>8.86686390532545</c:v>
                </c:pt>
                <c:pt idx="42955">
                  <c:v>9.23076923076923</c:v>
                </c:pt>
                <c:pt idx="42956">
                  <c:v>9.60650887573965</c:v>
                </c:pt>
                <c:pt idx="42957">
                  <c:v>9.98520710059172</c:v>
                </c:pt>
                <c:pt idx="42958">
                  <c:v>10.3727810650888</c:v>
                </c:pt>
                <c:pt idx="42959">
                  <c:v>10.7603550295858</c:v>
                </c:pt>
                <c:pt idx="42960">
                  <c:v>11.1568047337278</c:v>
                </c:pt>
                <c:pt idx="42961">
                  <c:v>11.5562130177515</c:v>
                </c:pt>
                <c:pt idx="42962">
                  <c:v>11.905325443787</c:v>
                </c:pt>
                <c:pt idx="42963">
                  <c:v>12.1863905325444</c:v>
                </c:pt>
                <c:pt idx="42964">
                  <c:v>12.3934911242604</c:v>
                </c:pt>
                <c:pt idx="42965">
                  <c:v>12.5325443786982</c:v>
                </c:pt>
                <c:pt idx="42966">
                  <c:v>12.6508875739645</c:v>
                </c:pt>
                <c:pt idx="42967">
                  <c:v>12.7426035502959</c:v>
                </c:pt>
                <c:pt idx="42968">
                  <c:v>12.7988165680473</c:v>
                </c:pt>
                <c:pt idx="42969">
                  <c:v>12.8786982248521</c:v>
                </c:pt>
                <c:pt idx="42970">
                  <c:v>12.9467455621302</c:v>
                </c:pt>
                <c:pt idx="42971">
                  <c:v>12.9940828402367</c:v>
                </c:pt>
                <c:pt idx="42972">
                  <c:v>13.0473372781065</c:v>
                </c:pt>
                <c:pt idx="42973">
                  <c:v>13.1065088757396</c:v>
                </c:pt>
                <c:pt idx="42974">
                  <c:v>13.1390532544379</c:v>
                </c:pt>
                <c:pt idx="42975">
                  <c:v>13.1597633136095</c:v>
                </c:pt>
                <c:pt idx="42976">
                  <c:v>13.1538461538462</c:v>
                </c:pt>
                <c:pt idx="42977">
                  <c:v>13.1301775147929</c:v>
                </c:pt>
                <c:pt idx="42978">
                  <c:v>13.0621301775148</c:v>
                </c:pt>
                <c:pt idx="42979">
                  <c:v>12.9319526627219</c:v>
                </c:pt>
                <c:pt idx="42980">
                  <c:v>12.7662721893491</c:v>
                </c:pt>
                <c:pt idx="42981">
                  <c:v>12.5414201183432</c:v>
                </c:pt>
                <c:pt idx="42982">
                  <c:v>12.2603550295858</c:v>
                </c:pt>
                <c:pt idx="42983">
                  <c:v>11.914201183432</c:v>
                </c:pt>
                <c:pt idx="42984">
                  <c:v>11.5414201183432</c:v>
                </c:pt>
                <c:pt idx="42985">
                  <c:v>11.1479289940828</c:v>
                </c:pt>
                <c:pt idx="42986">
                  <c:v>10.7307692307692</c:v>
                </c:pt>
                <c:pt idx="42987">
                  <c:v>10.301775147929</c:v>
                </c:pt>
                <c:pt idx="42988">
                  <c:v>9.88757396449704</c:v>
                </c:pt>
                <c:pt idx="42989">
                  <c:v>9.4792899408284</c:v>
                </c:pt>
                <c:pt idx="42990">
                  <c:v>9.03550295857988</c:v>
                </c:pt>
                <c:pt idx="42991">
                  <c:v>8.60059171597633</c:v>
                </c:pt>
                <c:pt idx="42992">
                  <c:v>8.11242603550296</c:v>
                </c:pt>
                <c:pt idx="42993">
                  <c:v>7.58579881656805</c:v>
                </c:pt>
                <c:pt idx="42994">
                  <c:v>7.05917159763314</c:v>
                </c:pt>
                <c:pt idx="42995">
                  <c:v>6.47633136094675</c:v>
                </c:pt>
                <c:pt idx="42996">
                  <c:v>5.8698224852071</c:v>
                </c:pt>
                <c:pt idx="42997">
                  <c:v>5.24852071005917</c:v>
                </c:pt>
                <c:pt idx="42998">
                  <c:v>4.57100591715976</c:v>
                </c:pt>
                <c:pt idx="42999">
                  <c:v>3.9112426035503</c:v>
                </c:pt>
                <c:pt idx="43000">
                  <c:v>3.31360946745562</c:v>
                </c:pt>
                <c:pt idx="43001">
                  <c:v>2.72485207100592</c:v>
                </c:pt>
                <c:pt idx="43002">
                  <c:v>2.18934911242604</c:v>
                </c:pt>
                <c:pt idx="43003">
                  <c:v>1.72189349112426</c:v>
                </c:pt>
                <c:pt idx="43004">
                  <c:v>1.28994082840237</c:v>
                </c:pt>
                <c:pt idx="43005">
                  <c:v>0.905325443786982</c:v>
                </c:pt>
                <c:pt idx="43006">
                  <c:v>0.517751479289941</c:v>
                </c:pt>
                <c:pt idx="43007">
                  <c:v>0.174556213017752</c:v>
                </c:pt>
                <c:pt idx="43008">
                  <c:v>-0.0887573964497039</c:v>
                </c:pt>
                <c:pt idx="43009">
                  <c:v>-0.263313609467456</c:v>
                </c:pt>
                <c:pt idx="43010">
                  <c:v>-0.399408284023669</c:v>
                </c:pt>
                <c:pt idx="43011">
                  <c:v>-0.470414201183432</c:v>
                </c:pt>
                <c:pt idx="43012">
                  <c:v>-0.514792899408284</c:v>
                </c:pt>
                <c:pt idx="43013">
                  <c:v>-0.550295857988166</c:v>
                </c:pt>
                <c:pt idx="43014">
                  <c:v>-0.559171597633136</c:v>
                </c:pt>
                <c:pt idx="43015">
                  <c:v>-0.517751479289941</c:v>
                </c:pt>
                <c:pt idx="43016">
                  <c:v>-0.396449704142012</c:v>
                </c:pt>
                <c:pt idx="43017">
                  <c:v>-0.224852071005917</c:v>
                </c:pt>
                <c:pt idx="43018">
                  <c:v>0.0502958579881654</c:v>
                </c:pt>
                <c:pt idx="43019">
                  <c:v>0.408284023668639</c:v>
                </c:pt>
                <c:pt idx="43020">
                  <c:v>0.837278106508876</c:v>
                </c:pt>
                <c:pt idx="43021">
                  <c:v>1.33136094674556</c:v>
                </c:pt>
                <c:pt idx="43022">
                  <c:v>1.83727810650888</c:v>
                </c:pt>
                <c:pt idx="43023">
                  <c:v>2.36686390532544</c:v>
                </c:pt>
                <c:pt idx="43024">
                  <c:v>2.93195266272189</c:v>
                </c:pt>
                <c:pt idx="43025">
                  <c:v>3.50295857988166</c:v>
                </c:pt>
                <c:pt idx="43026">
                  <c:v>4.07692307692308</c:v>
                </c:pt>
                <c:pt idx="43027">
                  <c:v>4.72781065088757</c:v>
                </c:pt>
                <c:pt idx="43028">
                  <c:v>5.41420118343195</c:v>
                </c:pt>
                <c:pt idx="43029">
                  <c:v>6.09763313609467</c:v>
                </c:pt>
                <c:pt idx="43030">
                  <c:v>6.81656804733728</c:v>
                </c:pt>
                <c:pt idx="43031">
                  <c:v>7.54142011834319</c:v>
                </c:pt>
                <c:pt idx="43032">
                  <c:v>8.37278106508876</c:v>
                </c:pt>
                <c:pt idx="43033">
                  <c:v>9.22189349112426</c:v>
                </c:pt>
                <c:pt idx="43034">
                  <c:v>10.0266272189349</c:v>
                </c:pt>
                <c:pt idx="43035">
                  <c:v>10.8136094674556</c:v>
                </c:pt>
                <c:pt idx="43036">
                  <c:v>11.6094674556213</c:v>
                </c:pt>
                <c:pt idx="43037">
                  <c:v>12.3905325443787</c:v>
                </c:pt>
                <c:pt idx="43038">
                  <c:v>13.1715976331361</c:v>
                </c:pt>
                <c:pt idx="43039">
                  <c:v>13.9822485207101</c:v>
                </c:pt>
                <c:pt idx="43040">
                  <c:v>14.7189349112426</c:v>
                </c:pt>
                <c:pt idx="43041">
                  <c:v>15.3461538461538</c:v>
                </c:pt>
                <c:pt idx="43042">
                  <c:v>15.8846153846154</c:v>
                </c:pt>
                <c:pt idx="43043">
                  <c:v>16.3343195266272</c:v>
                </c:pt>
                <c:pt idx="43044">
                  <c:v>16.6923076923077</c:v>
                </c:pt>
                <c:pt idx="43045">
                  <c:v>16.9230769230769</c:v>
                </c:pt>
                <c:pt idx="43046">
                  <c:v>17.0473372781065</c:v>
                </c:pt>
                <c:pt idx="43047">
                  <c:v>17.1213017751479</c:v>
                </c:pt>
                <c:pt idx="43048">
                  <c:v>17.1627218934911</c:v>
                </c:pt>
                <c:pt idx="43049">
                  <c:v>17.1745562130178</c:v>
                </c:pt>
                <c:pt idx="43050">
                  <c:v>17.1331360946746</c:v>
                </c:pt>
                <c:pt idx="43051">
                  <c:v>17.0207100591716</c:v>
                </c:pt>
                <c:pt idx="43052">
                  <c:v>16.8254437869823</c:v>
                </c:pt>
                <c:pt idx="43053">
                  <c:v>16.5384615384615</c:v>
                </c:pt>
                <c:pt idx="43054">
                  <c:v>16.2159763313609</c:v>
                </c:pt>
                <c:pt idx="43055">
                  <c:v>15.8224852071006</c:v>
                </c:pt>
                <c:pt idx="43056">
                  <c:v>15.3343195266272</c:v>
                </c:pt>
                <c:pt idx="43057">
                  <c:v>14.7633136094675</c:v>
                </c:pt>
                <c:pt idx="43058">
                  <c:v>14.0414201183432</c:v>
                </c:pt>
                <c:pt idx="43059">
                  <c:v>13.2396449704142</c:v>
                </c:pt>
                <c:pt idx="43060">
                  <c:v>12.4082840236686</c:v>
                </c:pt>
                <c:pt idx="43061">
                  <c:v>11.5325443786982</c:v>
                </c:pt>
                <c:pt idx="43062">
                  <c:v>10.603550295858</c:v>
                </c:pt>
                <c:pt idx="43063">
                  <c:v>9.65384615384616</c:v>
                </c:pt>
                <c:pt idx="43064">
                  <c:v>8.66272189349113</c:v>
                </c:pt>
                <c:pt idx="43065">
                  <c:v>7.58284023668639</c:v>
                </c:pt>
                <c:pt idx="43066">
                  <c:v>6.54437869822485</c:v>
                </c:pt>
                <c:pt idx="43067">
                  <c:v>5.54437869822485</c:v>
                </c:pt>
                <c:pt idx="43068">
                  <c:v>4.60059171597633</c:v>
                </c:pt>
                <c:pt idx="43069">
                  <c:v>3.74556213017752</c:v>
                </c:pt>
                <c:pt idx="43070">
                  <c:v>2.97337278106509</c:v>
                </c:pt>
                <c:pt idx="43071">
                  <c:v>2.33431952662722</c:v>
                </c:pt>
                <c:pt idx="43072">
                  <c:v>1.78402366863905</c:v>
                </c:pt>
                <c:pt idx="43073">
                  <c:v>1.31360946745562</c:v>
                </c:pt>
                <c:pt idx="43074">
                  <c:v>0.911242603550295</c:v>
                </c:pt>
                <c:pt idx="43075">
                  <c:v>0.547337278106509</c:v>
                </c:pt>
                <c:pt idx="43076">
                  <c:v>0.254437869822485</c:v>
                </c:pt>
                <c:pt idx="43077">
                  <c:v>0.0266272189349108</c:v>
                </c:pt>
                <c:pt idx="43078">
                  <c:v>-0.124260355029586</c:v>
                </c:pt>
                <c:pt idx="43079">
                  <c:v>-0.260355029585799</c:v>
                </c:pt>
                <c:pt idx="43080">
                  <c:v>-0.387573964497041</c:v>
                </c:pt>
                <c:pt idx="43081">
                  <c:v>-0.467455621301775</c:v>
                </c:pt>
                <c:pt idx="43082">
                  <c:v>-0.5</c:v>
                </c:pt>
                <c:pt idx="43083">
                  <c:v>-0.455621301775148</c:v>
                </c:pt>
                <c:pt idx="43084">
                  <c:v>-0.334319526627218</c:v>
                </c:pt>
                <c:pt idx="43085">
                  <c:v>-0.106508875739645</c:v>
                </c:pt>
                <c:pt idx="43086">
                  <c:v>0.174556213017752</c:v>
                </c:pt>
                <c:pt idx="43087">
                  <c:v>0.508875739644971</c:v>
                </c:pt>
                <c:pt idx="43088">
                  <c:v>0.914201183431953</c:v>
                </c:pt>
                <c:pt idx="43089">
                  <c:v>1.35207100591716</c:v>
                </c:pt>
                <c:pt idx="43090">
                  <c:v>1.89644970414201</c:v>
                </c:pt>
                <c:pt idx="43091">
                  <c:v>2.5414201183432</c:v>
                </c:pt>
                <c:pt idx="43092">
                  <c:v>3.23076923076923</c:v>
                </c:pt>
                <c:pt idx="43093">
                  <c:v>3.96153846153846</c:v>
                </c:pt>
                <c:pt idx="43094">
                  <c:v>4.69822485207101</c:v>
                </c:pt>
                <c:pt idx="43095">
                  <c:v>5.44082840236686</c:v>
                </c:pt>
                <c:pt idx="43096">
                  <c:v>6.14792899408284</c:v>
                </c:pt>
                <c:pt idx="43097">
                  <c:v>6.83136094674556</c:v>
                </c:pt>
                <c:pt idx="43098">
                  <c:v>7.4792899408284</c:v>
                </c:pt>
                <c:pt idx="43099">
                  <c:v>8.04142011834319</c:v>
                </c:pt>
                <c:pt idx="43100">
                  <c:v>8.54437869822485</c:v>
                </c:pt>
                <c:pt idx="43101">
                  <c:v>9.0207100591716</c:v>
                </c:pt>
                <c:pt idx="43102">
                  <c:v>9.47633136094674</c:v>
                </c:pt>
                <c:pt idx="43103">
                  <c:v>9.91420118343195</c:v>
                </c:pt>
                <c:pt idx="43104">
                  <c:v>10.3313609467456</c:v>
                </c:pt>
                <c:pt idx="43105">
                  <c:v>10.7573964497041</c:v>
                </c:pt>
                <c:pt idx="43106">
                  <c:v>11.1272189349112</c:v>
                </c:pt>
                <c:pt idx="43107">
                  <c:v>11.4526627218935</c:v>
                </c:pt>
                <c:pt idx="43108">
                  <c:v>11.7248520710059</c:v>
                </c:pt>
                <c:pt idx="43109">
                  <c:v>11.9467455621302</c:v>
                </c:pt>
                <c:pt idx="43110">
                  <c:v>12.0887573964497</c:v>
                </c:pt>
                <c:pt idx="43111">
                  <c:v>12.0917159763314</c:v>
                </c:pt>
                <c:pt idx="43112">
                  <c:v>12.0295857988166</c:v>
                </c:pt>
                <c:pt idx="43113">
                  <c:v>11.887573964497</c:v>
                </c:pt>
                <c:pt idx="43114">
                  <c:v>11.6183431952663</c:v>
                </c:pt>
                <c:pt idx="43115">
                  <c:v>11.2307692307692</c:v>
                </c:pt>
                <c:pt idx="43116">
                  <c:v>10.6656804733728</c:v>
                </c:pt>
                <c:pt idx="43117">
                  <c:v>9.9585798816568</c:v>
                </c:pt>
                <c:pt idx="43118">
                  <c:v>9.13609467455621</c:v>
                </c:pt>
                <c:pt idx="43119">
                  <c:v>8.26627218934912</c:v>
                </c:pt>
                <c:pt idx="43120">
                  <c:v>7.33136094674557</c:v>
                </c:pt>
                <c:pt idx="43121">
                  <c:v>6.27218934911243</c:v>
                </c:pt>
                <c:pt idx="43122">
                  <c:v>5.10355029585799</c:v>
                </c:pt>
                <c:pt idx="43123">
                  <c:v>3.83431952662722</c:v>
                </c:pt>
                <c:pt idx="43124">
                  <c:v>2.49408284023669</c:v>
                </c:pt>
                <c:pt idx="43125">
                  <c:v>1.08875739644971</c:v>
                </c:pt>
                <c:pt idx="43126">
                  <c:v>-0.384615384615384</c:v>
                </c:pt>
                <c:pt idx="43127">
                  <c:v>-1.95266272189349</c:v>
                </c:pt>
                <c:pt idx="43128">
                  <c:v>-3.62426035502959</c:v>
                </c:pt>
                <c:pt idx="43129">
                  <c:v>-5.4112426035503</c:v>
                </c:pt>
                <c:pt idx="43130">
                  <c:v>-7.31656804733728</c:v>
                </c:pt>
                <c:pt idx="43131">
                  <c:v>-9.34615384615385</c:v>
                </c:pt>
                <c:pt idx="43132">
                  <c:v>-11.4733727810651</c:v>
                </c:pt>
                <c:pt idx="43133">
                  <c:v>-13.6923076923077</c:v>
                </c:pt>
                <c:pt idx="43134">
                  <c:v>-15.9408284023669</c:v>
                </c:pt>
                <c:pt idx="43135">
                  <c:v>-18.2130177514793</c:v>
                </c:pt>
                <c:pt idx="43136">
                  <c:v>-20.4763313609467</c:v>
                </c:pt>
                <c:pt idx="43137">
                  <c:v>-22.6923076923077</c:v>
                </c:pt>
                <c:pt idx="43138">
                  <c:v>-24.8905325443787</c:v>
                </c:pt>
                <c:pt idx="43139">
                  <c:v>-27.0591715976331</c:v>
                </c:pt>
                <c:pt idx="43140">
                  <c:v>-29.1449704142012</c:v>
                </c:pt>
                <c:pt idx="43141">
                  <c:v>-31.1597633136095</c:v>
                </c:pt>
                <c:pt idx="43142">
                  <c:v>-33.0414201183432</c:v>
                </c:pt>
                <c:pt idx="43143">
                  <c:v>-34.7958579881657</c:v>
                </c:pt>
                <c:pt idx="43144">
                  <c:v>-36.4408284023669</c:v>
                </c:pt>
                <c:pt idx="43145">
                  <c:v>-38.0355029585799</c:v>
                </c:pt>
                <c:pt idx="43146">
                  <c:v>-39.5325443786982</c:v>
                </c:pt>
                <c:pt idx="43147">
                  <c:v>-40.905325443787</c:v>
                </c:pt>
                <c:pt idx="43148">
                  <c:v>-42.1508875739645</c:v>
                </c:pt>
                <c:pt idx="43149">
                  <c:v>-43.301775147929</c:v>
                </c:pt>
                <c:pt idx="43150">
                  <c:v>-44.3431952662722</c:v>
                </c:pt>
                <c:pt idx="43151">
                  <c:v>-45.2544378698225</c:v>
                </c:pt>
                <c:pt idx="43152">
                  <c:v>-46.0177514792899</c:v>
                </c:pt>
                <c:pt idx="43153">
                  <c:v>-46.603550295858</c:v>
                </c:pt>
                <c:pt idx="43154">
                  <c:v>-46.991124260355</c:v>
                </c:pt>
                <c:pt idx="43155">
                  <c:v>-47.1923076923077</c:v>
                </c:pt>
                <c:pt idx="43156">
                  <c:v>-47.2011834319527</c:v>
                </c:pt>
                <c:pt idx="43157">
                  <c:v>-47.0059171597633</c:v>
                </c:pt>
                <c:pt idx="43158">
                  <c:v>-46.5828402366864</c:v>
                </c:pt>
                <c:pt idx="43159">
                  <c:v>-45.9585798816568</c:v>
                </c:pt>
                <c:pt idx="43160">
                  <c:v>-45.1775147928994</c:v>
                </c:pt>
                <c:pt idx="43161">
                  <c:v>-44.2781065088757</c:v>
                </c:pt>
                <c:pt idx="43162">
                  <c:v>-43.2426035502959</c:v>
                </c:pt>
                <c:pt idx="43163">
                  <c:v>-42.0917159763314</c:v>
                </c:pt>
                <c:pt idx="43164">
                  <c:v>-40.8343195266272</c:v>
                </c:pt>
                <c:pt idx="43165">
                  <c:v>-39.4674556213018</c:v>
                </c:pt>
                <c:pt idx="43166">
                  <c:v>-37.9940828402367</c:v>
                </c:pt>
                <c:pt idx="43167">
                  <c:v>-36.4171597633136</c:v>
                </c:pt>
                <c:pt idx="43168">
                  <c:v>-34.7573964497041</c:v>
                </c:pt>
                <c:pt idx="43169">
                  <c:v>-33.0207100591716</c:v>
                </c:pt>
                <c:pt idx="43170">
                  <c:v>-31.2248520710059</c:v>
                </c:pt>
                <c:pt idx="43171">
                  <c:v>-29.3550295857988</c:v>
                </c:pt>
                <c:pt idx="43172">
                  <c:v>-27.4437869822485</c:v>
                </c:pt>
                <c:pt idx="43173">
                  <c:v>-25.4822485207101</c:v>
                </c:pt>
                <c:pt idx="43174">
                  <c:v>-23.4674556213018</c:v>
                </c:pt>
                <c:pt idx="43175">
                  <c:v>-21.4142011834319</c:v>
                </c:pt>
                <c:pt idx="43176">
                  <c:v>-19.3431952662722</c:v>
                </c:pt>
                <c:pt idx="43177">
                  <c:v>-17.2218934911243</c:v>
                </c:pt>
                <c:pt idx="43178">
                  <c:v>-15.1213017751479</c:v>
                </c:pt>
                <c:pt idx="43179">
                  <c:v>-13.0798816568047</c:v>
                </c:pt>
                <c:pt idx="43180">
                  <c:v>-11.103550295858</c:v>
                </c:pt>
                <c:pt idx="43181">
                  <c:v>-9.19526627218935</c:v>
                </c:pt>
                <c:pt idx="43182">
                  <c:v>-7.33431952662722</c:v>
                </c:pt>
                <c:pt idx="43183">
                  <c:v>-5.51775147928994</c:v>
                </c:pt>
                <c:pt idx="43184">
                  <c:v>-3.74260355029586</c:v>
                </c:pt>
                <c:pt idx="43185">
                  <c:v>-2.00295857988166</c:v>
                </c:pt>
                <c:pt idx="43186">
                  <c:v>-0.310650887573967</c:v>
                </c:pt>
                <c:pt idx="43187">
                  <c:v>1.37278106508876</c:v>
                </c:pt>
                <c:pt idx="43188">
                  <c:v>2.99408284023669</c:v>
                </c:pt>
                <c:pt idx="43189">
                  <c:v>4.56213017751479</c:v>
                </c:pt>
                <c:pt idx="43190">
                  <c:v>6.02366863905326</c:v>
                </c:pt>
                <c:pt idx="43191">
                  <c:v>7.37869822485207</c:v>
                </c:pt>
                <c:pt idx="43192">
                  <c:v>8.59171597633136</c:v>
                </c:pt>
                <c:pt idx="43193">
                  <c:v>9.68639053254438</c:v>
                </c:pt>
                <c:pt idx="43194">
                  <c:v>10.6390532544379</c:v>
                </c:pt>
                <c:pt idx="43195">
                  <c:v>11.4082840236686</c:v>
                </c:pt>
                <c:pt idx="43196">
                  <c:v>12.0355029585799</c:v>
                </c:pt>
                <c:pt idx="43197">
                  <c:v>12.508875739645</c:v>
                </c:pt>
                <c:pt idx="43198">
                  <c:v>12.8550295857988</c:v>
                </c:pt>
                <c:pt idx="43199">
                  <c:v>13.0266272189349</c:v>
                </c:pt>
                <c:pt idx="43200">
                  <c:v>13.0236686390533</c:v>
                </c:pt>
                <c:pt idx="43201">
                  <c:v>12.8994082840237</c:v>
                </c:pt>
                <c:pt idx="43202">
                  <c:v>12.6360946745562</c:v>
                </c:pt>
                <c:pt idx="43203">
                  <c:v>12.2041420118343</c:v>
                </c:pt>
                <c:pt idx="43204">
                  <c:v>11.689349112426</c:v>
                </c:pt>
                <c:pt idx="43205">
                  <c:v>11.1272189349112</c:v>
                </c:pt>
                <c:pt idx="43206">
                  <c:v>10.4733727810651</c:v>
                </c:pt>
                <c:pt idx="43207">
                  <c:v>9.77810650887574</c:v>
                </c:pt>
                <c:pt idx="43208">
                  <c:v>9.00591715976332</c:v>
                </c:pt>
                <c:pt idx="43209">
                  <c:v>8.14201183431953</c:v>
                </c:pt>
                <c:pt idx="43210">
                  <c:v>7.17751479289941</c:v>
                </c:pt>
                <c:pt idx="43211">
                  <c:v>6.09763313609467</c:v>
                </c:pt>
                <c:pt idx="43212">
                  <c:v>4.96745562130177</c:v>
                </c:pt>
                <c:pt idx="43213">
                  <c:v>3.76627218934911</c:v>
                </c:pt>
                <c:pt idx="43214">
                  <c:v>2.50887573964497</c:v>
                </c:pt>
                <c:pt idx="43215">
                  <c:v>1.19230769230769</c:v>
                </c:pt>
                <c:pt idx="43216">
                  <c:v>-0.112426035502959</c:v>
                </c:pt>
                <c:pt idx="43217">
                  <c:v>-1.43195266272189</c:v>
                </c:pt>
                <c:pt idx="43218">
                  <c:v>-2.77810650887574</c:v>
                </c:pt>
                <c:pt idx="43219">
                  <c:v>-4.12721893491124</c:v>
                </c:pt>
                <c:pt idx="43220">
                  <c:v>-5.5</c:v>
                </c:pt>
                <c:pt idx="43221">
                  <c:v>-6.83431952662722</c:v>
                </c:pt>
                <c:pt idx="43222">
                  <c:v>-8.12721893491124</c:v>
                </c:pt>
                <c:pt idx="43223">
                  <c:v>-9.37869822485207</c:v>
                </c:pt>
                <c:pt idx="43224">
                  <c:v>-10.6005917159763</c:v>
                </c:pt>
                <c:pt idx="43225">
                  <c:v>-11.7692307692308</c:v>
                </c:pt>
                <c:pt idx="43226">
                  <c:v>-12.8520710059172</c:v>
                </c:pt>
                <c:pt idx="43227">
                  <c:v>-13.8698224852071</c:v>
                </c:pt>
                <c:pt idx="43228">
                  <c:v>-14.792899408284</c:v>
                </c:pt>
                <c:pt idx="43229">
                  <c:v>-15.6420118343195</c:v>
                </c:pt>
                <c:pt idx="43230">
                  <c:v>-16.4349112426036</c:v>
                </c:pt>
                <c:pt idx="43231">
                  <c:v>-17.1686390532544</c:v>
                </c:pt>
                <c:pt idx="43232">
                  <c:v>-17.8313609467456</c:v>
                </c:pt>
                <c:pt idx="43233">
                  <c:v>-18.4408284023669</c:v>
                </c:pt>
                <c:pt idx="43234">
                  <c:v>-19</c:v>
                </c:pt>
                <c:pt idx="43235">
                  <c:v>-19.5147928994083</c:v>
                </c:pt>
                <c:pt idx="43236">
                  <c:v>-19.9940828402367</c:v>
                </c:pt>
                <c:pt idx="43237">
                  <c:v>-20.396449704142</c:v>
                </c:pt>
                <c:pt idx="43238">
                  <c:v>-20.7662721893491</c:v>
                </c:pt>
                <c:pt idx="43239">
                  <c:v>-21.0887573964497</c:v>
                </c:pt>
                <c:pt idx="43240">
                  <c:v>-21.3254437869822</c:v>
                </c:pt>
                <c:pt idx="43241">
                  <c:v>-21.4940828402367</c:v>
                </c:pt>
                <c:pt idx="43242">
                  <c:v>-21.5917159763314</c:v>
                </c:pt>
                <c:pt idx="43243">
                  <c:v>-21.6094674556213</c:v>
                </c:pt>
                <c:pt idx="43244">
                  <c:v>-21.4940828402367</c:v>
                </c:pt>
                <c:pt idx="43245">
                  <c:v>-21.2988165680473</c:v>
                </c:pt>
                <c:pt idx="43246">
                  <c:v>-21.0147928994083</c:v>
                </c:pt>
                <c:pt idx="43247">
                  <c:v>-20.6420118343195</c:v>
                </c:pt>
                <c:pt idx="43248">
                  <c:v>-20.2100591715976</c:v>
                </c:pt>
                <c:pt idx="43249">
                  <c:v>-19.707100591716</c:v>
                </c:pt>
                <c:pt idx="43250">
                  <c:v>-19.1745562130177</c:v>
                </c:pt>
                <c:pt idx="43251">
                  <c:v>-18.5680473372781</c:v>
                </c:pt>
                <c:pt idx="43252">
                  <c:v>-17.9408284023669</c:v>
                </c:pt>
                <c:pt idx="43253">
                  <c:v>-17.3313609467456</c:v>
                </c:pt>
                <c:pt idx="43254">
                  <c:v>-16.7455621301775</c:v>
                </c:pt>
                <c:pt idx="43255">
                  <c:v>-16.1597633136095</c:v>
                </c:pt>
                <c:pt idx="43256">
                  <c:v>-15.585798816568</c:v>
                </c:pt>
                <c:pt idx="43257">
                  <c:v>-15.0473372781065</c:v>
                </c:pt>
                <c:pt idx="43258">
                  <c:v>-14.5473372781065</c:v>
                </c:pt>
                <c:pt idx="43259">
                  <c:v>-14.0236686390533</c:v>
                </c:pt>
                <c:pt idx="43260">
                  <c:v>-13.4615384615385</c:v>
                </c:pt>
                <c:pt idx="43261">
                  <c:v>-12.8609467455621</c:v>
                </c:pt>
                <c:pt idx="43262">
                  <c:v>-12.2337278106509</c:v>
                </c:pt>
                <c:pt idx="43263">
                  <c:v>-11.5887573964497</c:v>
                </c:pt>
                <c:pt idx="43264">
                  <c:v>-10.9201183431953</c:v>
                </c:pt>
                <c:pt idx="43265">
                  <c:v>-10.2781065088757</c:v>
                </c:pt>
                <c:pt idx="43266">
                  <c:v>-9.69230769230769</c:v>
                </c:pt>
                <c:pt idx="43267">
                  <c:v>-9.12721893491124</c:v>
                </c:pt>
                <c:pt idx="43268">
                  <c:v>-8.61538461538462</c:v>
                </c:pt>
                <c:pt idx="43269">
                  <c:v>-8.12426035502959</c:v>
                </c:pt>
                <c:pt idx="43270">
                  <c:v>-7.68934911242604</c:v>
                </c:pt>
                <c:pt idx="43271">
                  <c:v>-7.24852071005917</c:v>
                </c:pt>
                <c:pt idx="43272">
                  <c:v>-6.84615384615385</c:v>
                </c:pt>
                <c:pt idx="43273">
                  <c:v>-6.47337278106509</c:v>
                </c:pt>
                <c:pt idx="43274">
                  <c:v>-6.14497041420118</c:v>
                </c:pt>
                <c:pt idx="43275">
                  <c:v>-5.84023668639053</c:v>
                </c:pt>
                <c:pt idx="43276">
                  <c:v>-5.49408284023669</c:v>
                </c:pt>
                <c:pt idx="43277">
                  <c:v>-5.16863905325444</c:v>
                </c:pt>
                <c:pt idx="43278">
                  <c:v>-4.80177514792899</c:v>
                </c:pt>
                <c:pt idx="43279">
                  <c:v>-4.36094674556213</c:v>
                </c:pt>
                <c:pt idx="43280">
                  <c:v>-3.87573964497041</c:v>
                </c:pt>
                <c:pt idx="43281">
                  <c:v>-3.37573964497041</c:v>
                </c:pt>
                <c:pt idx="43282">
                  <c:v>-2.89940828402367</c:v>
                </c:pt>
                <c:pt idx="43283">
                  <c:v>-2.43491124260355</c:v>
                </c:pt>
                <c:pt idx="43284">
                  <c:v>-1.98520710059172</c:v>
                </c:pt>
                <c:pt idx="43285">
                  <c:v>-1.60059171597633</c:v>
                </c:pt>
                <c:pt idx="43286">
                  <c:v>-1.30177514792899</c:v>
                </c:pt>
                <c:pt idx="43287">
                  <c:v>-1.05325443786982</c:v>
                </c:pt>
                <c:pt idx="43288">
                  <c:v>-0.846153846153846</c:v>
                </c:pt>
                <c:pt idx="43289">
                  <c:v>-0.701183431952663</c:v>
                </c:pt>
                <c:pt idx="43290">
                  <c:v>-0.591715976331361</c:v>
                </c:pt>
                <c:pt idx="43291">
                  <c:v>-0.49112426035503</c:v>
                </c:pt>
                <c:pt idx="43292">
                  <c:v>-0.378698224852071</c:v>
                </c:pt>
                <c:pt idx="43293">
                  <c:v>-0.248520710059171</c:v>
                </c:pt>
                <c:pt idx="43294">
                  <c:v>-0.0680473372781066</c:v>
                </c:pt>
                <c:pt idx="43295">
                  <c:v>0.14792899408284</c:v>
                </c:pt>
                <c:pt idx="43296">
                  <c:v>0.387573964497041</c:v>
                </c:pt>
                <c:pt idx="43297">
                  <c:v>0.615384615384615</c:v>
                </c:pt>
                <c:pt idx="43298">
                  <c:v>0.875739644970414</c:v>
                </c:pt>
                <c:pt idx="43299">
                  <c:v>1.13905325443787</c:v>
                </c:pt>
                <c:pt idx="43300">
                  <c:v>1.44970414201183</c:v>
                </c:pt>
                <c:pt idx="43301">
                  <c:v>1.7603550295858</c:v>
                </c:pt>
                <c:pt idx="43302">
                  <c:v>2.01775147928994</c:v>
                </c:pt>
                <c:pt idx="43303">
                  <c:v>2.24260355029586</c:v>
                </c:pt>
                <c:pt idx="43304">
                  <c:v>2.42307692307692</c:v>
                </c:pt>
                <c:pt idx="43305">
                  <c:v>2.56804733727811</c:v>
                </c:pt>
                <c:pt idx="43306">
                  <c:v>2.66568047337278</c:v>
                </c:pt>
                <c:pt idx="43307">
                  <c:v>2.76923076923077</c:v>
                </c:pt>
                <c:pt idx="43308">
                  <c:v>2.89349112426035</c:v>
                </c:pt>
                <c:pt idx="43309">
                  <c:v>3.05621301775148</c:v>
                </c:pt>
                <c:pt idx="43310">
                  <c:v>3.26331360946746</c:v>
                </c:pt>
                <c:pt idx="43311">
                  <c:v>3.51479289940828</c:v>
                </c:pt>
                <c:pt idx="43312">
                  <c:v>3.87573964497041</c:v>
                </c:pt>
                <c:pt idx="43313">
                  <c:v>4.32248520710059</c:v>
                </c:pt>
                <c:pt idx="43314">
                  <c:v>4.88757396449704</c:v>
                </c:pt>
                <c:pt idx="43315">
                  <c:v>5.58284023668639</c:v>
                </c:pt>
                <c:pt idx="43316">
                  <c:v>6.36094674556213</c:v>
                </c:pt>
                <c:pt idx="43317">
                  <c:v>7.21005917159763</c:v>
                </c:pt>
                <c:pt idx="43318">
                  <c:v>8.10650887573965</c:v>
                </c:pt>
                <c:pt idx="43319">
                  <c:v>9.09763313609467</c:v>
                </c:pt>
                <c:pt idx="43320">
                  <c:v>10.1420118343195</c:v>
                </c:pt>
                <c:pt idx="43321">
                  <c:v>11.292899408284</c:v>
                </c:pt>
                <c:pt idx="43322">
                  <c:v>12.5739644970414</c:v>
                </c:pt>
                <c:pt idx="43323">
                  <c:v>14.0236686390533</c:v>
                </c:pt>
                <c:pt idx="43324">
                  <c:v>15.6301775147929</c:v>
                </c:pt>
                <c:pt idx="43325">
                  <c:v>17.2633136094675</c:v>
                </c:pt>
                <c:pt idx="43326">
                  <c:v>18.8550295857988</c:v>
                </c:pt>
                <c:pt idx="43327">
                  <c:v>20.3284023668639</c:v>
                </c:pt>
                <c:pt idx="43328">
                  <c:v>21.7100591715977</c:v>
                </c:pt>
                <c:pt idx="43329">
                  <c:v>22.9822485207101</c:v>
                </c:pt>
                <c:pt idx="43330">
                  <c:v>24.1301775147929</c:v>
                </c:pt>
                <c:pt idx="43331">
                  <c:v>25.1005917159764</c:v>
                </c:pt>
                <c:pt idx="43332">
                  <c:v>25.8254437869823</c:v>
                </c:pt>
                <c:pt idx="43333">
                  <c:v>26.2958579881657</c:v>
                </c:pt>
                <c:pt idx="43334">
                  <c:v>26.5295857988166</c:v>
                </c:pt>
                <c:pt idx="43335">
                  <c:v>26.5414201183433</c:v>
                </c:pt>
                <c:pt idx="43336">
                  <c:v>26.3431952662723</c:v>
                </c:pt>
                <c:pt idx="43337">
                  <c:v>25.9408284023669</c:v>
                </c:pt>
                <c:pt idx="43338">
                  <c:v>25.3698224852072</c:v>
                </c:pt>
                <c:pt idx="43339">
                  <c:v>24.6449704142013</c:v>
                </c:pt>
                <c:pt idx="43340">
                  <c:v>23.8402366863906</c:v>
                </c:pt>
                <c:pt idx="43341">
                  <c:v>22.9437869822486</c:v>
                </c:pt>
                <c:pt idx="43342">
                  <c:v>22.0029585798817</c:v>
                </c:pt>
                <c:pt idx="43343">
                  <c:v>21.03550295858</c:v>
                </c:pt>
                <c:pt idx="43344">
                  <c:v>20.0769230769231</c:v>
                </c:pt>
                <c:pt idx="43345">
                  <c:v>19.0917159763314</c:v>
                </c:pt>
                <c:pt idx="43346">
                  <c:v>18.0621301775149</c:v>
                </c:pt>
                <c:pt idx="43347">
                  <c:v>16.8816568047338</c:v>
                </c:pt>
                <c:pt idx="43348">
                  <c:v>15.4704142011835</c:v>
                </c:pt>
                <c:pt idx="43349">
                  <c:v>13.7218934911243</c:v>
                </c:pt>
                <c:pt idx="43350">
                  <c:v>11.6804733727811</c:v>
                </c:pt>
                <c:pt idx="43351">
                  <c:v>9.48520710059178</c:v>
                </c:pt>
                <c:pt idx="43352">
                  <c:v>7.20118343195272</c:v>
                </c:pt>
                <c:pt idx="43353">
                  <c:v>4.92603550295863</c:v>
                </c:pt>
                <c:pt idx="43354">
                  <c:v>2.66272189349117</c:v>
                </c:pt>
                <c:pt idx="43355">
                  <c:v>0.449704142011876</c:v>
                </c:pt>
                <c:pt idx="43356">
                  <c:v>-1.73372781065085</c:v>
                </c:pt>
                <c:pt idx="43357">
                  <c:v>-3.86686390532541</c:v>
                </c:pt>
                <c:pt idx="43358">
                  <c:v>-5.82544378698222</c:v>
                </c:pt>
                <c:pt idx="43359">
                  <c:v>-7.60059171597631</c:v>
                </c:pt>
                <c:pt idx="43360">
                  <c:v>-9.21597633136093</c:v>
                </c:pt>
                <c:pt idx="43361">
                  <c:v>-10.6745562130177</c:v>
                </c:pt>
                <c:pt idx="43362">
                  <c:v>-11.9201183431953</c:v>
                </c:pt>
                <c:pt idx="43363">
                  <c:v>-12.9852071005917</c:v>
                </c:pt>
                <c:pt idx="43364">
                  <c:v>-13.9526627218935</c:v>
                </c:pt>
                <c:pt idx="43365">
                  <c:v>-14.8668639053254</c:v>
                </c:pt>
                <c:pt idx="43366">
                  <c:v>-15.8076923076923</c:v>
                </c:pt>
                <c:pt idx="43367">
                  <c:v>-16.7573964497041</c:v>
                </c:pt>
                <c:pt idx="43368">
                  <c:v>-17.7721893491124</c:v>
                </c:pt>
                <c:pt idx="43369">
                  <c:v>-18.8520710059172</c:v>
                </c:pt>
                <c:pt idx="43370">
                  <c:v>-20.0473372781065</c:v>
                </c:pt>
                <c:pt idx="43371">
                  <c:v>-21.3786982248521</c:v>
                </c:pt>
                <c:pt idx="43372">
                  <c:v>-22.7958579881657</c:v>
                </c:pt>
                <c:pt idx="43373">
                  <c:v>-24.198224852071</c:v>
                </c:pt>
                <c:pt idx="43374">
                  <c:v>-25.5147928994083</c:v>
                </c:pt>
                <c:pt idx="43375">
                  <c:v>-26.6715976331361</c:v>
                </c:pt>
                <c:pt idx="43376">
                  <c:v>-27.7041420118343</c:v>
                </c:pt>
                <c:pt idx="43377">
                  <c:v>-28.6804733727811</c:v>
                </c:pt>
                <c:pt idx="43378">
                  <c:v>-29.5680473372781</c:v>
                </c:pt>
                <c:pt idx="43379">
                  <c:v>-30.3994082840237</c:v>
                </c:pt>
                <c:pt idx="43380">
                  <c:v>-31.1508875739645</c:v>
                </c:pt>
                <c:pt idx="43381">
                  <c:v>-31.8165680473373</c:v>
                </c:pt>
                <c:pt idx="43382">
                  <c:v>-32.3757396449704</c:v>
                </c:pt>
                <c:pt idx="43383">
                  <c:v>-32.7426035502959</c:v>
                </c:pt>
                <c:pt idx="43384">
                  <c:v>-32.9704142011834</c:v>
                </c:pt>
                <c:pt idx="43385">
                  <c:v>-33.112426035503</c:v>
                </c:pt>
                <c:pt idx="43386">
                  <c:v>-33.1686390532544</c:v>
                </c:pt>
                <c:pt idx="43387">
                  <c:v>-33.1597633136095</c:v>
                </c:pt>
                <c:pt idx="43388">
                  <c:v>-33.1331360946746</c:v>
                </c:pt>
                <c:pt idx="43389">
                  <c:v>-33.0769230769231</c:v>
                </c:pt>
                <c:pt idx="43390">
                  <c:v>-32.9437869822485</c:v>
                </c:pt>
                <c:pt idx="43391">
                  <c:v>-32.7573964497041</c:v>
                </c:pt>
                <c:pt idx="43392">
                  <c:v>-32.5355029585799</c:v>
                </c:pt>
                <c:pt idx="43393">
                  <c:v>-32.310650887574</c:v>
                </c:pt>
                <c:pt idx="43394">
                  <c:v>-32.0591715976331</c:v>
                </c:pt>
                <c:pt idx="43395">
                  <c:v>-31.7662721893491</c:v>
                </c:pt>
                <c:pt idx="43396">
                  <c:v>-31.4230769230769</c:v>
                </c:pt>
                <c:pt idx="43397">
                  <c:v>-31.0029585798816</c:v>
                </c:pt>
                <c:pt idx="43398">
                  <c:v>-30.5295857988166</c:v>
                </c:pt>
                <c:pt idx="43399">
                  <c:v>-30.0443786982248</c:v>
                </c:pt>
                <c:pt idx="43400">
                  <c:v>-29.5562130177515</c:v>
                </c:pt>
                <c:pt idx="43401">
                  <c:v>-29.0976331360947</c:v>
                </c:pt>
                <c:pt idx="43402">
                  <c:v>-28.6834319526627</c:v>
                </c:pt>
                <c:pt idx="43403">
                  <c:v>-28.2426035502959</c:v>
                </c:pt>
                <c:pt idx="43404">
                  <c:v>-27.784023668639</c:v>
                </c:pt>
                <c:pt idx="43405">
                  <c:v>-27.2426035502959</c:v>
                </c:pt>
                <c:pt idx="43406">
                  <c:v>-26.6834319526627</c:v>
                </c:pt>
                <c:pt idx="43407">
                  <c:v>-26.1331360946746</c:v>
                </c:pt>
                <c:pt idx="43408">
                  <c:v>-25.603550295858</c:v>
                </c:pt>
                <c:pt idx="43409">
                  <c:v>-25.1775147928994</c:v>
                </c:pt>
                <c:pt idx="43410">
                  <c:v>-24.8520710059172</c:v>
                </c:pt>
                <c:pt idx="43411">
                  <c:v>-24.6065088757396</c:v>
                </c:pt>
                <c:pt idx="43412">
                  <c:v>-24.4289940828402</c:v>
                </c:pt>
                <c:pt idx="43413">
                  <c:v>-24.3165680473373</c:v>
                </c:pt>
                <c:pt idx="43414">
                  <c:v>-24.2721893491124</c:v>
                </c:pt>
                <c:pt idx="43415">
                  <c:v>-24.2544378698225</c:v>
                </c:pt>
                <c:pt idx="43416">
                  <c:v>-24.3165680473373</c:v>
                </c:pt>
                <c:pt idx="43417">
                  <c:v>-24.4289940828402</c:v>
                </c:pt>
                <c:pt idx="43418">
                  <c:v>-24.6213017751479</c:v>
                </c:pt>
                <c:pt idx="43419">
                  <c:v>-24.8313609467456</c:v>
                </c:pt>
                <c:pt idx="43420">
                  <c:v>-25.0325443786982</c:v>
                </c:pt>
                <c:pt idx="43421">
                  <c:v>-25.2573964497041</c:v>
                </c:pt>
                <c:pt idx="43422">
                  <c:v>-25.4852071005917</c:v>
                </c:pt>
                <c:pt idx="43423">
                  <c:v>-25.7603550295858</c:v>
                </c:pt>
                <c:pt idx="43424">
                  <c:v>-26.0591715976331</c:v>
                </c:pt>
                <c:pt idx="43425">
                  <c:v>-26.4082840236686</c:v>
                </c:pt>
                <c:pt idx="43426">
                  <c:v>-26.801775147929</c:v>
                </c:pt>
                <c:pt idx="43427">
                  <c:v>-27.2041420118343</c:v>
                </c:pt>
                <c:pt idx="43428">
                  <c:v>-27.6094674556213</c:v>
                </c:pt>
                <c:pt idx="43429">
                  <c:v>-28.0207100591716</c:v>
                </c:pt>
                <c:pt idx="43430">
                  <c:v>-28.4852071005917</c:v>
                </c:pt>
                <c:pt idx="43431">
                  <c:v>-29.0236686390533</c:v>
                </c:pt>
                <c:pt idx="43432">
                  <c:v>-29.6272189349112</c:v>
                </c:pt>
                <c:pt idx="43433">
                  <c:v>-30.2840236686391</c:v>
                </c:pt>
                <c:pt idx="43434">
                  <c:v>-30.9792899408284</c:v>
                </c:pt>
                <c:pt idx="43435">
                  <c:v>-31.6923076923077</c:v>
                </c:pt>
                <c:pt idx="43436">
                  <c:v>-32.3668639053254</c:v>
                </c:pt>
                <c:pt idx="43437">
                  <c:v>-33.008875739645</c:v>
                </c:pt>
                <c:pt idx="43438">
                  <c:v>-33.5887573964497</c:v>
                </c:pt>
                <c:pt idx="43439">
                  <c:v>-34.112426035503</c:v>
                </c:pt>
                <c:pt idx="43440">
                  <c:v>-34.5887573964497</c:v>
                </c:pt>
                <c:pt idx="43441">
                  <c:v>-35.0414201183432</c:v>
                </c:pt>
                <c:pt idx="43442">
                  <c:v>-35.491124260355</c:v>
                </c:pt>
                <c:pt idx="43443">
                  <c:v>-35.905325443787</c:v>
                </c:pt>
                <c:pt idx="43444">
                  <c:v>-36.2633136094675</c:v>
                </c:pt>
                <c:pt idx="43445">
                  <c:v>-36.5650887573964</c:v>
                </c:pt>
                <c:pt idx="43446">
                  <c:v>-36.8284023668639</c:v>
                </c:pt>
                <c:pt idx="43447">
                  <c:v>-37.0355029585799</c:v>
                </c:pt>
                <c:pt idx="43448">
                  <c:v>-37.1745562130177</c:v>
                </c:pt>
                <c:pt idx="43449">
                  <c:v>-37.2573964497041</c:v>
                </c:pt>
                <c:pt idx="43450">
                  <c:v>-37.2721893491124</c:v>
                </c:pt>
                <c:pt idx="43451">
                  <c:v>-37.2189349112426</c:v>
                </c:pt>
                <c:pt idx="43452">
                  <c:v>-37.094674556213</c:v>
                </c:pt>
                <c:pt idx="43453">
                  <c:v>-36.9112426035503</c:v>
                </c:pt>
                <c:pt idx="43454">
                  <c:v>-36.6508875739645</c:v>
                </c:pt>
                <c:pt idx="43455">
                  <c:v>-36.301775147929</c:v>
                </c:pt>
                <c:pt idx="43456">
                  <c:v>-35.8579881656805</c:v>
                </c:pt>
                <c:pt idx="43457">
                  <c:v>-35.301775147929</c:v>
                </c:pt>
                <c:pt idx="43458">
                  <c:v>-34.6568047337278</c:v>
                </c:pt>
                <c:pt idx="43459">
                  <c:v>-33.9319526627219</c:v>
                </c:pt>
                <c:pt idx="43460">
                  <c:v>-33.1331360946746</c:v>
                </c:pt>
                <c:pt idx="43461">
                  <c:v>-32.2781065088757</c:v>
                </c:pt>
                <c:pt idx="43462">
                  <c:v>-31.396449704142</c:v>
                </c:pt>
                <c:pt idx="43463">
                  <c:v>-30.4852071005917</c:v>
                </c:pt>
                <c:pt idx="43464">
                  <c:v>-29.5295857988166</c:v>
                </c:pt>
                <c:pt idx="43465">
                  <c:v>-28.5443786982249</c:v>
                </c:pt>
                <c:pt idx="43466">
                  <c:v>-27.5177514792899</c:v>
                </c:pt>
                <c:pt idx="43467">
                  <c:v>-26.4615384615385</c:v>
                </c:pt>
                <c:pt idx="43468">
                  <c:v>-25.3343195266272</c:v>
                </c:pt>
                <c:pt idx="43469">
                  <c:v>-24.1745562130178</c:v>
                </c:pt>
                <c:pt idx="43470">
                  <c:v>-22.9970414201183</c:v>
                </c:pt>
                <c:pt idx="43471">
                  <c:v>-21.801775147929</c:v>
                </c:pt>
                <c:pt idx="43472">
                  <c:v>-20.6183431952663</c:v>
                </c:pt>
                <c:pt idx="43473">
                  <c:v>-19.4497041420118</c:v>
                </c:pt>
                <c:pt idx="43474">
                  <c:v>-18.3165680473373</c:v>
                </c:pt>
                <c:pt idx="43475">
                  <c:v>-17.2130177514793</c:v>
                </c:pt>
                <c:pt idx="43476">
                  <c:v>-16.1686390532545</c:v>
                </c:pt>
                <c:pt idx="43477">
                  <c:v>-15.1804733727811</c:v>
                </c:pt>
                <c:pt idx="43478">
                  <c:v>-14.2396449704142</c:v>
                </c:pt>
                <c:pt idx="43479">
                  <c:v>-13.3254437869823</c:v>
                </c:pt>
                <c:pt idx="43480">
                  <c:v>-12.4378698224853</c:v>
                </c:pt>
                <c:pt idx="43481">
                  <c:v>-11.6183431952663</c:v>
                </c:pt>
                <c:pt idx="43482">
                  <c:v>-10.8579881656805</c:v>
                </c:pt>
                <c:pt idx="43483">
                  <c:v>-10.1715976331362</c:v>
                </c:pt>
                <c:pt idx="43484">
                  <c:v>-9.53846153846162</c:v>
                </c:pt>
                <c:pt idx="43485">
                  <c:v>-8.94082840236695</c:v>
                </c:pt>
                <c:pt idx="43486">
                  <c:v>-8.38165680473381</c:v>
                </c:pt>
                <c:pt idx="43487">
                  <c:v>-7.84319526627227</c:v>
                </c:pt>
                <c:pt idx="43488">
                  <c:v>-7.3343195266273</c:v>
                </c:pt>
                <c:pt idx="43489">
                  <c:v>-6.85798816568056</c:v>
                </c:pt>
                <c:pt idx="43490">
                  <c:v>-6.4852071005918</c:v>
                </c:pt>
                <c:pt idx="43491">
                  <c:v>-6.19230769230777</c:v>
                </c:pt>
                <c:pt idx="43492">
                  <c:v>-6.01775147929001</c:v>
                </c:pt>
                <c:pt idx="43493">
                  <c:v>-5.95857988165688</c:v>
                </c:pt>
                <c:pt idx="43494">
                  <c:v>-6.04733727810658</c:v>
                </c:pt>
                <c:pt idx="43495">
                  <c:v>-6.24556213017759</c:v>
                </c:pt>
                <c:pt idx="43496">
                  <c:v>-6.55621301775155</c:v>
                </c:pt>
                <c:pt idx="43497">
                  <c:v>-6.9911242603551</c:v>
                </c:pt>
                <c:pt idx="43498">
                  <c:v>-7.53550295857995</c:v>
                </c:pt>
                <c:pt idx="43499">
                  <c:v>-8.20710059171604</c:v>
                </c:pt>
                <c:pt idx="43500">
                  <c:v>-9.00295857988171</c:v>
                </c:pt>
                <c:pt idx="43501">
                  <c:v>-9.89940828402372</c:v>
                </c:pt>
                <c:pt idx="43502">
                  <c:v>-10.8727810650888</c:v>
                </c:pt>
                <c:pt idx="43503">
                  <c:v>-11.8964497041421</c:v>
                </c:pt>
                <c:pt idx="43504">
                  <c:v>-13.0059171597633</c:v>
                </c:pt>
                <c:pt idx="43505">
                  <c:v>-14.1923076923077</c:v>
                </c:pt>
                <c:pt idx="43506">
                  <c:v>-15.4733727810651</c:v>
                </c:pt>
                <c:pt idx="43507">
                  <c:v>-16.8047337278107</c:v>
                </c:pt>
                <c:pt idx="43508">
                  <c:v>-18.2100591715976</c:v>
                </c:pt>
                <c:pt idx="43509">
                  <c:v>-19.6804733727811</c:v>
                </c:pt>
                <c:pt idx="43510">
                  <c:v>-21.1952662721893</c:v>
                </c:pt>
                <c:pt idx="43511">
                  <c:v>-22.7514792899408</c:v>
                </c:pt>
                <c:pt idx="43512">
                  <c:v>-24.3343195266272</c:v>
                </c:pt>
                <c:pt idx="43513">
                  <c:v>-25.9497041420118</c:v>
                </c:pt>
                <c:pt idx="43514">
                  <c:v>-27.5917159763314</c:v>
                </c:pt>
                <c:pt idx="43515">
                  <c:v>-29.2810650887574</c:v>
                </c:pt>
                <c:pt idx="43516">
                  <c:v>-30.9615384615385</c:v>
                </c:pt>
                <c:pt idx="43517">
                  <c:v>-32.6331360946745</c:v>
                </c:pt>
                <c:pt idx="43518">
                  <c:v>-34.2899408284024</c:v>
                </c:pt>
                <c:pt idx="43519">
                  <c:v>-35.9319526627219</c:v>
                </c:pt>
                <c:pt idx="43520">
                  <c:v>-37.5355029585799</c:v>
                </c:pt>
                <c:pt idx="43521">
                  <c:v>-39.1094674556213</c:v>
                </c:pt>
                <c:pt idx="43522">
                  <c:v>-40.6479289940828</c:v>
                </c:pt>
                <c:pt idx="43523">
                  <c:v>-42.1804733727811</c:v>
                </c:pt>
                <c:pt idx="43524">
                  <c:v>-43.7130177514793</c:v>
                </c:pt>
                <c:pt idx="43525">
                  <c:v>-45.2218934911243</c:v>
                </c:pt>
                <c:pt idx="43526">
                  <c:v>-46.698224852071</c:v>
                </c:pt>
                <c:pt idx="43527">
                  <c:v>-48.1360946745562</c:v>
                </c:pt>
                <c:pt idx="43528">
                  <c:v>-49.5502958579882</c:v>
                </c:pt>
                <c:pt idx="43529">
                  <c:v>-50.9615384615385</c:v>
                </c:pt>
                <c:pt idx="43530">
                  <c:v>-52.3254437869822</c:v>
                </c:pt>
                <c:pt idx="43531">
                  <c:v>-53.6627218934911</c:v>
                </c:pt>
                <c:pt idx="43532">
                  <c:v>-54.9437869822485</c:v>
                </c:pt>
                <c:pt idx="43533">
                  <c:v>-56.1923076923077</c:v>
                </c:pt>
                <c:pt idx="43534">
                  <c:v>-57.3757396449704</c:v>
                </c:pt>
                <c:pt idx="43535">
                  <c:v>-58.5029585798817</c:v>
                </c:pt>
                <c:pt idx="43536">
                  <c:v>-59.5769230769231</c:v>
                </c:pt>
                <c:pt idx="43537">
                  <c:v>-60.6094674556213</c:v>
                </c:pt>
                <c:pt idx="43538">
                  <c:v>-61.594674556213</c:v>
                </c:pt>
                <c:pt idx="43539">
                  <c:v>-62.5266272189349</c:v>
                </c:pt>
                <c:pt idx="43540">
                  <c:v>-63.4230769230769</c:v>
                </c:pt>
                <c:pt idx="43541">
                  <c:v>-64.2307692307692</c:v>
                </c:pt>
                <c:pt idx="43542">
                  <c:v>-64.9644970414201</c:v>
                </c:pt>
                <c:pt idx="43543">
                  <c:v>-65.6360946745562</c:v>
                </c:pt>
                <c:pt idx="43544">
                  <c:v>-66.207100591716</c:v>
                </c:pt>
                <c:pt idx="43545">
                  <c:v>-66.6656804733728</c:v>
                </c:pt>
                <c:pt idx="43546">
                  <c:v>-67.0207100591716</c:v>
                </c:pt>
                <c:pt idx="43547">
                  <c:v>-67.2869822485207</c:v>
                </c:pt>
                <c:pt idx="43548">
                  <c:v>-67.4585798816568</c:v>
                </c:pt>
                <c:pt idx="43549">
                  <c:v>-67.5</c:v>
                </c:pt>
                <c:pt idx="43550">
                  <c:v>-67.396449704142</c:v>
                </c:pt>
                <c:pt idx="43551">
                  <c:v>-67.1508875739645</c:v>
                </c:pt>
                <c:pt idx="43552">
                  <c:v>-66.7692307692308</c:v>
                </c:pt>
                <c:pt idx="43553">
                  <c:v>-66.2485207100592</c:v>
                </c:pt>
                <c:pt idx="43554">
                  <c:v>-65.6065088757397</c:v>
                </c:pt>
                <c:pt idx="43555">
                  <c:v>-64.8520710059172</c:v>
                </c:pt>
                <c:pt idx="43556">
                  <c:v>-64.0147928994083</c:v>
                </c:pt>
                <c:pt idx="43557">
                  <c:v>-63.1183431952663</c:v>
                </c:pt>
                <c:pt idx="43558">
                  <c:v>-62.1804733727811</c:v>
                </c:pt>
                <c:pt idx="43559">
                  <c:v>-61.1715976331361</c:v>
                </c:pt>
                <c:pt idx="43560">
                  <c:v>-60.0798816568047</c:v>
                </c:pt>
                <c:pt idx="43561">
                  <c:v>-58.9082840236686</c:v>
                </c:pt>
                <c:pt idx="43562">
                  <c:v>-57.6538461538462</c:v>
                </c:pt>
                <c:pt idx="43563">
                  <c:v>-56.3224852071006</c:v>
                </c:pt>
                <c:pt idx="43564">
                  <c:v>-54.9467455621302</c:v>
                </c:pt>
                <c:pt idx="43565">
                  <c:v>-53.5443786982249</c:v>
                </c:pt>
                <c:pt idx="43566">
                  <c:v>-52.0769230769231</c:v>
                </c:pt>
                <c:pt idx="43567">
                  <c:v>-50.5739644970414</c:v>
                </c:pt>
                <c:pt idx="43568">
                  <c:v>-49.0266272189349</c:v>
                </c:pt>
                <c:pt idx="43569">
                  <c:v>-47.4319526627219</c:v>
                </c:pt>
                <c:pt idx="43570">
                  <c:v>-45.8136094674556</c:v>
                </c:pt>
                <c:pt idx="43571">
                  <c:v>-44.2100591715976</c:v>
                </c:pt>
                <c:pt idx="43572">
                  <c:v>-42.6153846153846</c:v>
                </c:pt>
                <c:pt idx="43573">
                  <c:v>-41.0325443786982</c:v>
                </c:pt>
                <c:pt idx="43574">
                  <c:v>-39.4437869822485</c:v>
                </c:pt>
                <c:pt idx="43575">
                  <c:v>-37.8934911242604</c:v>
                </c:pt>
                <c:pt idx="43576">
                  <c:v>-36.3994082840237</c:v>
                </c:pt>
                <c:pt idx="43577">
                  <c:v>-34.9556213017752</c:v>
                </c:pt>
                <c:pt idx="43578">
                  <c:v>-33.5532544378698</c:v>
                </c:pt>
                <c:pt idx="43579">
                  <c:v>-32.2366863905326</c:v>
                </c:pt>
                <c:pt idx="43580">
                  <c:v>-30.9585798816568</c:v>
                </c:pt>
                <c:pt idx="43581">
                  <c:v>-29.698224852071</c:v>
                </c:pt>
                <c:pt idx="43582">
                  <c:v>-28.4733727810651</c:v>
                </c:pt>
                <c:pt idx="43583">
                  <c:v>-27.2396449704142</c:v>
                </c:pt>
                <c:pt idx="43584">
                  <c:v>-25.9792899408284</c:v>
                </c:pt>
                <c:pt idx="43585">
                  <c:v>-24.7514792899408</c:v>
                </c:pt>
                <c:pt idx="43586">
                  <c:v>-23.6094674556213</c:v>
                </c:pt>
                <c:pt idx="43587">
                  <c:v>-22.5887573964497</c:v>
                </c:pt>
                <c:pt idx="43588">
                  <c:v>-21.6538461538462</c:v>
                </c:pt>
                <c:pt idx="43589">
                  <c:v>-20.7810650887574</c:v>
                </c:pt>
                <c:pt idx="43590">
                  <c:v>-19.9585798816568</c:v>
                </c:pt>
                <c:pt idx="43591">
                  <c:v>-19.189349112426</c:v>
                </c:pt>
                <c:pt idx="43592">
                  <c:v>-18.4881656804734</c:v>
                </c:pt>
                <c:pt idx="43593">
                  <c:v>-17.8727810650888</c:v>
                </c:pt>
                <c:pt idx="43594">
                  <c:v>-17.3343195266272</c:v>
                </c:pt>
                <c:pt idx="43595">
                  <c:v>-16.8668639053254</c:v>
                </c:pt>
                <c:pt idx="43596">
                  <c:v>-16.4822485207101</c:v>
                </c:pt>
                <c:pt idx="43597">
                  <c:v>-16.1627218934911</c:v>
                </c:pt>
                <c:pt idx="43598">
                  <c:v>-15.887573964497</c:v>
                </c:pt>
                <c:pt idx="43599">
                  <c:v>-15.6272189349112</c:v>
                </c:pt>
                <c:pt idx="43600">
                  <c:v>-15.3579881656805</c:v>
                </c:pt>
                <c:pt idx="43601">
                  <c:v>-15.0739644970414</c:v>
                </c:pt>
                <c:pt idx="43602">
                  <c:v>-14.7840236686391</c:v>
                </c:pt>
                <c:pt idx="43603">
                  <c:v>-14.508875739645</c:v>
                </c:pt>
                <c:pt idx="43604">
                  <c:v>-14.2426035502959</c:v>
                </c:pt>
                <c:pt idx="43605">
                  <c:v>-13.9556213017751</c:v>
                </c:pt>
                <c:pt idx="43606">
                  <c:v>-13.6538461538462</c:v>
                </c:pt>
                <c:pt idx="43607">
                  <c:v>-13.3698224852071</c:v>
                </c:pt>
                <c:pt idx="43608">
                  <c:v>-13.0621301775148</c:v>
                </c:pt>
                <c:pt idx="43609">
                  <c:v>-12.7278106508876</c:v>
                </c:pt>
                <c:pt idx="43610">
                  <c:v>-12.4082840236686</c:v>
                </c:pt>
                <c:pt idx="43611">
                  <c:v>-12.0798816568047</c:v>
                </c:pt>
                <c:pt idx="43612">
                  <c:v>-11.7396449704142</c:v>
                </c:pt>
                <c:pt idx="43613">
                  <c:v>-11.3609467455621</c:v>
                </c:pt>
                <c:pt idx="43614">
                  <c:v>-10.9881656804734</c:v>
                </c:pt>
                <c:pt idx="43615">
                  <c:v>-10.594674556213</c:v>
                </c:pt>
                <c:pt idx="43616">
                  <c:v>-10.1715976331361</c:v>
                </c:pt>
                <c:pt idx="43617">
                  <c:v>-9.72485207100591</c:v>
                </c:pt>
                <c:pt idx="43618">
                  <c:v>-9.27218934911242</c:v>
                </c:pt>
                <c:pt idx="43619">
                  <c:v>-8.84319526627218</c:v>
                </c:pt>
                <c:pt idx="43620">
                  <c:v>-8.44378698224852</c:v>
                </c:pt>
                <c:pt idx="43621">
                  <c:v>-8.10355029585798</c:v>
                </c:pt>
                <c:pt idx="43622">
                  <c:v>-7.79881656804733</c:v>
                </c:pt>
                <c:pt idx="43623">
                  <c:v>-7.49704142011833</c:v>
                </c:pt>
                <c:pt idx="43624">
                  <c:v>-7.23372781065087</c:v>
                </c:pt>
                <c:pt idx="43625">
                  <c:v>-7.0059171597633</c:v>
                </c:pt>
                <c:pt idx="43626">
                  <c:v>-6.88165680473372</c:v>
                </c:pt>
                <c:pt idx="43627">
                  <c:v>-6.82840236686389</c:v>
                </c:pt>
                <c:pt idx="43628">
                  <c:v>-6.83727810650887</c:v>
                </c:pt>
                <c:pt idx="43629">
                  <c:v>-6.92899408284023</c:v>
                </c:pt>
                <c:pt idx="43630">
                  <c:v>-7.10059171597632</c:v>
                </c:pt>
                <c:pt idx="43631">
                  <c:v>-7.3491124260355</c:v>
                </c:pt>
                <c:pt idx="43632">
                  <c:v>-7.65976331360946</c:v>
                </c:pt>
                <c:pt idx="43633">
                  <c:v>-8.02366863905325</c:v>
                </c:pt>
                <c:pt idx="43634">
                  <c:v>-8.44082840236685</c:v>
                </c:pt>
                <c:pt idx="43635">
                  <c:v>-8.96153846153845</c:v>
                </c:pt>
                <c:pt idx="43636">
                  <c:v>-9.57100591715975</c:v>
                </c:pt>
                <c:pt idx="43637">
                  <c:v>-10.2573964497041</c:v>
                </c:pt>
                <c:pt idx="43638">
                  <c:v>-10.991124260355</c:v>
                </c:pt>
                <c:pt idx="43639">
                  <c:v>-11.7514792899408</c:v>
                </c:pt>
                <c:pt idx="43640">
                  <c:v>-12.5680473372781</c:v>
                </c:pt>
                <c:pt idx="43641">
                  <c:v>-13.473372781065</c:v>
                </c:pt>
                <c:pt idx="43642">
                  <c:v>-14.4467455621301</c:v>
                </c:pt>
                <c:pt idx="43643">
                  <c:v>-15.4763313609467</c:v>
                </c:pt>
                <c:pt idx="43644">
                  <c:v>-16.5976331360946</c:v>
                </c:pt>
                <c:pt idx="43645">
                  <c:v>-17.7869822485207</c:v>
                </c:pt>
                <c:pt idx="43646">
                  <c:v>-19.0443786982248</c:v>
                </c:pt>
                <c:pt idx="43647">
                  <c:v>-20.3431952662721</c:v>
                </c:pt>
                <c:pt idx="43648">
                  <c:v>-21.689349112426</c:v>
                </c:pt>
                <c:pt idx="43649">
                  <c:v>-23.1242603550295</c:v>
                </c:pt>
                <c:pt idx="43650">
                  <c:v>-24.6183431952662</c:v>
                </c:pt>
                <c:pt idx="43651">
                  <c:v>-26.2218934911242</c:v>
                </c:pt>
                <c:pt idx="43652">
                  <c:v>-27.8757396449704</c:v>
                </c:pt>
                <c:pt idx="43653">
                  <c:v>-29.5976331360946</c:v>
                </c:pt>
                <c:pt idx="43654">
                  <c:v>-31.378698224852</c:v>
                </c:pt>
                <c:pt idx="43655">
                  <c:v>-33.171597633136</c:v>
                </c:pt>
                <c:pt idx="43656">
                  <c:v>-34.9792899408283</c:v>
                </c:pt>
                <c:pt idx="43657">
                  <c:v>-36.784023668639</c:v>
                </c:pt>
                <c:pt idx="43658">
                  <c:v>-38.5887573964496</c:v>
                </c:pt>
                <c:pt idx="43659">
                  <c:v>-40.387573964497</c:v>
                </c:pt>
                <c:pt idx="43660">
                  <c:v>-42.2100591715976</c:v>
                </c:pt>
                <c:pt idx="43661">
                  <c:v>-44.0384615384615</c:v>
                </c:pt>
                <c:pt idx="43662">
                  <c:v>-45.8313609467455</c:v>
                </c:pt>
                <c:pt idx="43663">
                  <c:v>-47.6065088757396</c:v>
                </c:pt>
                <c:pt idx="43664">
                  <c:v>-49.3372781065088</c:v>
                </c:pt>
                <c:pt idx="43665">
                  <c:v>-51.0828402366864</c:v>
                </c:pt>
                <c:pt idx="43666">
                  <c:v>-52.7692307692307</c:v>
                </c:pt>
                <c:pt idx="43667">
                  <c:v>-54.4230769230769</c:v>
                </c:pt>
                <c:pt idx="43668">
                  <c:v>-56.0769230769231</c:v>
                </c:pt>
                <c:pt idx="43669">
                  <c:v>-57.7248520710059</c:v>
                </c:pt>
                <c:pt idx="43670">
                  <c:v>-59.3343195266272</c:v>
                </c:pt>
                <c:pt idx="43671">
                  <c:v>-60.8846153846154</c:v>
                </c:pt>
                <c:pt idx="43672">
                  <c:v>-62.3698224852071</c:v>
                </c:pt>
                <c:pt idx="43673">
                  <c:v>-63.7869822485207</c:v>
                </c:pt>
                <c:pt idx="43674">
                  <c:v>-65.1272189349112</c:v>
                </c:pt>
                <c:pt idx="43675">
                  <c:v>-66.3698224852071</c:v>
                </c:pt>
                <c:pt idx="43676">
                  <c:v>-67.5147928994083</c:v>
                </c:pt>
                <c:pt idx="43677">
                  <c:v>-68.5562130177515</c:v>
                </c:pt>
                <c:pt idx="43678">
                  <c:v>-69.5</c:v>
                </c:pt>
                <c:pt idx="43679">
                  <c:v>-70.3816568047338</c:v>
                </c:pt>
                <c:pt idx="43680">
                  <c:v>-71.1804733727811</c:v>
                </c:pt>
                <c:pt idx="43681">
                  <c:v>-71.9082840236687</c:v>
                </c:pt>
                <c:pt idx="43682">
                  <c:v>-72.612426035503</c:v>
                </c:pt>
                <c:pt idx="43683">
                  <c:v>-73.2662721893491</c:v>
                </c:pt>
                <c:pt idx="43684">
                  <c:v>-73.9023668639053</c:v>
                </c:pt>
                <c:pt idx="43685">
                  <c:v>-74.51775147929</c:v>
                </c:pt>
                <c:pt idx="43686">
                  <c:v>-75.094674556213</c:v>
                </c:pt>
                <c:pt idx="43687">
                  <c:v>-75.6242603550296</c:v>
                </c:pt>
                <c:pt idx="43688">
                  <c:v>-76.1065088757397</c:v>
                </c:pt>
                <c:pt idx="43689">
                  <c:v>-76.5266272189349</c:v>
                </c:pt>
                <c:pt idx="43690">
                  <c:v>-76.914201183432</c:v>
                </c:pt>
                <c:pt idx="43691">
                  <c:v>-77.198224852071</c:v>
                </c:pt>
                <c:pt idx="43692">
                  <c:v>-77.4201183431953</c:v>
                </c:pt>
                <c:pt idx="43693">
                  <c:v>-77.5680473372781</c:v>
                </c:pt>
                <c:pt idx="43694">
                  <c:v>-77.6420118343195</c:v>
                </c:pt>
                <c:pt idx="43695">
                  <c:v>-77.6213017751479</c:v>
                </c:pt>
                <c:pt idx="43696">
                  <c:v>-77.5</c:v>
                </c:pt>
                <c:pt idx="43697">
                  <c:v>-77.2840236686391</c:v>
                </c:pt>
                <c:pt idx="43698">
                  <c:v>-76.9940828402367</c:v>
                </c:pt>
                <c:pt idx="43699">
                  <c:v>-76.6094674556213</c:v>
                </c:pt>
                <c:pt idx="43700">
                  <c:v>-76.1656804733728</c:v>
                </c:pt>
                <c:pt idx="43701">
                  <c:v>-75.689349112426</c:v>
                </c:pt>
                <c:pt idx="43702">
                  <c:v>-75.1834319526627</c:v>
                </c:pt>
                <c:pt idx="43703">
                  <c:v>-74.6420118343196</c:v>
                </c:pt>
                <c:pt idx="43704">
                  <c:v>-74.0828402366864</c:v>
                </c:pt>
                <c:pt idx="43705">
                  <c:v>-73.4467455621302</c:v>
                </c:pt>
                <c:pt idx="43706">
                  <c:v>-72.7485207100592</c:v>
                </c:pt>
                <c:pt idx="43707">
                  <c:v>-71.9822485207101</c:v>
                </c:pt>
                <c:pt idx="43708">
                  <c:v>-71.1094674556213</c:v>
                </c:pt>
                <c:pt idx="43709">
                  <c:v>-70.2011834319527</c:v>
                </c:pt>
                <c:pt idx="43710">
                  <c:v>-69.2544378698225</c:v>
                </c:pt>
                <c:pt idx="43711">
                  <c:v>-68.2603550295858</c:v>
                </c:pt>
                <c:pt idx="43712">
                  <c:v>-67.2189349112426</c:v>
                </c:pt>
                <c:pt idx="43713">
                  <c:v>-66.1331360946746</c:v>
                </c:pt>
                <c:pt idx="43714">
                  <c:v>-65.0325443786982</c:v>
                </c:pt>
                <c:pt idx="43715">
                  <c:v>-63.9437869822485</c:v>
                </c:pt>
                <c:pt idx="43716">
                  <c:v>-62.8609467455621</c:v>
                </c:pt>
                <c:pt idx="43717">
                  <c:v>-61.8284023668639</c:v>
                </c:pt>
                <c:pt idx="43718">
                  <c:v>-60.8431952662722</c:v>
                </c:pt>
                <c:pt idx="43719">
                  <c:v>-59.9112426035503</c:v>
                </c:pt>
                <c:pt idx="43720">
                  <c:v>-59.0147928994083</c:v>
                </c:pt>
                <c:pt idx="43721">
                  <c:v>-58.1627218934911</c:v>
                </c:pt>
                <c:pt idx="43722">
                  <c:v>-57.3550295857988</c:v>
                </c:pt>
                <c:pt idx="43723">
                  <c:v>-56.5798816568047</c:v>
                </c:pt>
                <c:pt idx="43724">
                  <c:v>-55.8520710059172</c:v>
                </c:pt>
                <c:pt idx="43725">
                  <c:v>-55.2100591715976</c:v>
                </c:pt>
                <c:pt idx="43726">
                  <c:v>-54.6153846153846</c:v>
                </c:pt>
                <c:pt idx="43727">
                  <c:v>-54.0473372781065</c:v>
                </c:pt>
                <c:pt idx="43728">
                  <c:v>-53.5355029585799</c:v>
                </c:pt>
                <c:pt idx="43729">
                  <c:v>-53.0414201183432</c:v>
                </c:pt>
                <c:pt idx="43730">
                  <c:v>-52.5917159763314</c:v>
                </c:pt>
                <c:pt idx="43731">
                  <c:v>-52.1834319526627</c:v>
                </c:pt>
                <c:pt idx="43732">
                  <c:v>-51.8195266272189</c:v>
                </c:pt>
                <c:pt idx="43733">
                  <c:v>-51.5562130177515</c:v>
                </c:pt>
                <c:pt idx="43734">
                  <c:v>-51.405325443787</c:v>
                </c:pt>
                <c:pt idx="43735">
                  <c:v>-51.3224852071006</c:v>
                </c:pt>
                <c:pt idx="43736">
                  <c:v>-51.3224852071006</c:v>
                </c:pt>
                <c:pt idx="43737">
                  <c:v>-51.4201183431953</c:v>
                </c:pt>
                <c:pt idx="43738">
                  <c:v>-51.594674556213</c:v>
                </c:pt>
                <c:pt idx="43739">
                  <c:v>-51.8461538461538</c:v>
                </c:pt>
                <c:pt idx="43740">
                  <c:v>-52.1745562130177</c:v>
                </c:pt>
                <c:pt idx="43741">
                  <c:v>-52.5443786982249</c:v>
                </c:pt>
                <c:pt idx="43742">
                  <c:v>-52.9792899408284</c:v>
                </c:pt>
                <c:pt idx="43743">
                  <c:v>-53.4408284023669</c:v>
                </c:pt>
                <c:pt idx="43744">
                  <c:v>-53.9171597633136</c:v>
                </c:pt>
                <c:pt idx="43745">
                  <c:v>-54.396449704142</c:v>
                </c:pt>
                <c:pt idx="43746">
                  <c:v>-54.8698224852071</c:v>
                </c:pt>
                <c:pt idx="43747">
                  <c:v>-55.3224852071006</c:v>
                </c:pt>
                <c:pt idx="43748">
                  <c:v>-55.7662721893491</c:v>
                </c:pt>
                <c:pt idx="43749">
                  <c:v>-56.2130177514793</c:v>
                </c:pt>
                <c:pt idx="43750">
                  <c:v>-56.6213017751479</c:v>
                </c:pt>
                <c:pt idx="43751">
                  <c:v>-57.0118343195266</c:v>
                </c:pt>
                <c:pt idx="43752">
                  <c:v>-57.3786982248521</c:v>
                </c:pt>
                <c:pt idx="43753">
                  <c:v>-57.7218934911243</c:v>
                </c:pt>
                <c:pt idx="43754">
                  <c:v>-58.0207100591716</c:v>
                </c:pt>
                <c:pt idx="43755">
                  <c:v>-58.2958579881657</c:v>
                </c:pt>
                <c:pt idx="43756">
                  <c:v>-58.5207100591716</c:v>
                </c:pt>
                <c:pt idx="43757">
                  <c:v>-58.7633136094675</c:v>
                </c:pt>
                <c:pt idx="43758">
                  <c:v>-58.9940828402367</c:v>
                </c:pt>
                <c:pt idx="43759">
                  <c:v>-59.1627218934911</c:v>
                </c:pt>
                <c:pt idx="43760">
                  <c:v>-59.2692307692308</c:v>
                </c:pt>
                <c:pt idx="43761">
                  <c:v>-59.3224852071006</c:v>
                </c:pt>
                <c:pt idx="43762">
                  <c:v>-59.2810650887574</c:v>
                </c:pt>
                <c:pt idx="43763">
                  <c:v>-59.1183431952663</c:v>
                </c:pt>
                <c:pt idx="43764">
                  <c:v>-58.8461538461538</c:v>
                </c:pt>
                <c:pt idx="43765">
                  <c:v>-58.491124260355</c:v>
                </c:pt>
                <c:pt idx="43766">
                  <c:v>-58.0473372781065</c:v>
                </c:pt>
                <c:pt idx="43767">
                  <c:v>-57.5177514792899</c:v>
                </c:pt>
                <c:pt idx="43768">
                  <c:v>-56.8905325443787</c:v>
                </c:pt>
                <c:pt idx="43769">
                  <c:v>-56.1834319526627</c:v>
                </c:pt>
                <c:pt idx="43770">
                  <c:v>-55.3816568047337</c:v>
                </c:pt>
                <c:pt idx="43771">
                  <c:v>-54.491124260355</c:v>
                </c:pt>
                <c:pt idx="43772">
                  <c:v>-53.5532544378698</c:v>
                </c:pt>
                <c:pt idx="43773">
                  <c:v>-52.6272189349112</c:v>
                </c:pt>
                <c:pt idx="43774">
                  <c:v>-51.6863905325443</c:v>
                </c:pt>
                <c:pt idx="43775">
                  <c:v>-50.7573964497041</c:v>
                </c:pt>
                <c:pt idx="43776">
                  <c:v>-49.8816568047337</c:v>
                </c:pt>
                <c:pt idx="43777">
                  <c:v>-49.0295857988165</c:v>
                </c:pt>
                <c:pt idx="43778">
                  <c:v>-48.2100591715976</c:v>
                </c:pt>
                <c:pt idx="43779">
                  <c:v>-47.3816568047337</c:v>
                </c:pt>
                <c:pt idx="43780">
                  <c:v>-46.5591715976331</c:v>
                </c:pt>
                <c:pt idx="43781">
                  <c:v>-45.7514792899408</c:v>
                </c:pt>
                <c:pt idx="43782">
                  <c:v>-44.9585798816567</c:v>
                </c:pt>
                <c:pt idx="43783">
                  <c:v>-44.1656804733727</c:v>
                </c:pt>
                <c:pt idx="43784">
                  <c:v>-43.4230769230769</c:v>
                </c:pt>
                <c:pt idx="43785">
                  <c:v>-42.7011834319526</c:v>
                </c:pt>
                <c:pt idx="43786">
                  <c:v>-41.9881656804733</c:v>
                </c:pt>
                <c:pt idx="43787">
                  <c:v>-41.3047337278106</c:v>
                </c:pt>
                <c:pt idx="43788">
                  <c:v>-40.6686390532544</c:v>
                </c:pt>
                <c:pt idx="43789">
                  <c:v>-40.1035502958579</c:v>
                </c:pt>
                <c:pt idx="43790">
                  <c:v>-39.6390532544378</c:v>
                </c:pt>
                <c:pt idx="43791">
                  <c:v>-39.2366863905325</c:v>
                </c:pt>
                <c:pt idx="43792">
                  <c:v>-38.9437869822485</c:v>
                </c:pt>
                <c:pt idx="43793">
                  <c:v>-38.7781065088757</c:v>
                </c:pt>
                <c:pt idx="43794">
                  <c:v>-38.7011834319526</c:v>
                </c:pt>
                <c:pt idx="43795">
                  <c:v>-38.7248520710059</c:v>
                </c:pt>
                <c:pt idx="43796">
                  <c:v>-38.8757396449704</c:v>
                </c:pt>
                <c:pt idx="43797">
                  <c:v>-39.1508875739644</c:v>
                </c:pt>
                <c:pt idx="43798">
                  <c:v>-39.5325443786982</c:v>
                </c:pt>
                <c:pt idx="43799">
                  <c:v>-39.98224852071</c:v>
                </c:pt>
                <c:pt idx="43800">
                  <c:v>-40.5029585798816</c:v>
                </c:pt>
                <c:pt idx="43801">
                  <c:v>-41.076923076923</c:v>
                </c:pt>
                <c:pt idx="43802">
                  <c:v>-41.6597633136094</c:v>
                </c:pt>
                <c:pt idx="43803">
                  <c:v>-42.2426035502958</c:v>
                </c:pt>
                <c:pt idx="43804">
                  <c:v>-42.8609467455621</c:v>
                </c:pt>
                <c:pt idx="43805">
                  <c:v>-43.5473372781065</c:v>
                </c:pt>
                <c:pt idx="43806">
                  <c:v>-44.292899408284</c:v>
                </c:pt>
                <c:pt idx="43807">
                  <c:v>-45.1005917159763</c:v>
                </c:pt>
                <c:pt idx="43808">
                  <c:v>-45.9704142011834</c:v>
                </c:pt>
                <c:pt idx="43809">
                  <c:v>-46.8668639053254</c:v>
                </c:pt>
                <c:pt idx="43810">
                  <c:v>-47.7810650887573</c:v>
                </c:pt>
                <c:pt idx="43811">
                  <c:v>-48.7366863905325</c:v>
                </c:pt>
                <c:pt idx="43812">
                  <c:v>-49.7396449704142</c:v>
                </c:pt>
                <c:pt idx="43813">
                  <c:v>-50.7899408284023</c:v>
                </c:pt>
                <c:pt idx="43814">
                  <c:v>-51.887573964497</c:v>
                </c:pt>
                <c:pt idx="43815">
                  <c:v>-53.0680473372781</c:v>
                </c:pt>
                <c:pt idx="43816">
                  <c:v>-54.2958579881656</c:v>
                </c:pt>
                <c:pt idx="43817">
                  <c:v>-55.5591715976331</c:v>
                </c:pt>
                <c:pt idx="43818">
                  <c:v>-56.8313609467455</c:v>
                </c:pt>
                <c:pt idx="43819">
                  <c:v>-58.0828402366864</c:v>
                </c:pt>
                <c:pt idx="43820">
                  <c:v>-59.3520710059171</c:v>
                </c:pt>
                <c:pt idx="43821">
                  <c:v>-60.6508875739645</c:v>
                </c:pt>
                <c:pt idx="43822">
                  <c:v>-61.9674556213018</c:v>
                </c:pt>
                <c:pt idx="43823">
                  <c:v>-63.2751479289941</c:v>
                </c:pt>
                <c:pt idx="43824">
                  <c:v>-64.6065088757396</c:v>
                </c:pt>
                <c:pt idx="43825">
                  <c:v>-65.9644970414201</c:v>
                </c:pt>
                <c:pt idx="43826">
                  <c:v>-67.3491124260355</c:v>
                </c:pt>
                <c:pt idx="43827">
                  <c:v>-68.7573964497041</c:v>
                </c:pt>
                <c:pt idx="43828">
                  <c:v>-70.1834319526627</c:v>
                </c:pt>
                <c:pt idx="43829">
                  <c:v>-71.6420118343195</c:v>
                </c:pt>
                <c:pt idx="43830">
                  <c:v>-73.1005917159763</c:v>
                </c:pt>
                <c:pt idx="43831">
                  <c:v>-74.5443786982248</c:v>
                </c:pt>
                <c:pt idx="43832">
                  <c:v>-75.9940828402367</c:v>
                </c:pt>
                <c:pt idx="43833">
                  <c:v>-77.4497041420118</c:v>
                </c:pt>
                <c:pt idx="43834">
                  <c:v>-78.887573964497</c:v>
                </c:pt>
                <c:pt idx="43835">
                  <c:v>-80.2810650887574</c:v>
                </c:pt>
                <c:pt idx="43836">
                  <c:v>-81.6360946745562</c:v>
                </c:pt>
                <c:pt idx="43837">
                  <c:v>-82.9437869822485</c:v>
                </c:pt>
                <c:pt idx="43838">
                  <c:v>-84.207100591716</c:v>
                </c:pt>
                <c:pt idx="43839">
                  <c:v>-85.4082840236686</c:v>
                </c:pt>
                <c:pt idx="43840">
                  <c:v>-86.5532544378698</c:v>
                </c:pt>
                <c:pt idx="43841">
                  <c:v>-87.5917159763314</c:v>
                </c:pt>
                <c:pt idx="43842">
                  <c:v>-88.5443786982249</c:v>
                </c:pt>
                <c:pt idx="43843">
                  <c:v>-89.4556213017752</c:v>
                </c:pt>
                <c:pt idx="43844">
                  <c:v>-90.3313609467456</c:v>
                </c:pt>
                <c:pt idx="43845">
                  <c:v>-91.1420118343196</c:v>
                </c:pt>
                <c:pt idx="43846">
                  <c:v>-91.8698224852071</c:v>
                </c:pt>
                <c:pt idx="43847">
                  <c:v>-92.4940828402367</c:v>
                </c:pt>
                <c:pt idx="43848">
                  <c:v>-93.0739644970414</c:v>
                </c:pt>
                <c:pt idx="43849">
                  <c:v>-93.612426035503</c:v>
                </c:pt>
                <c:pt idx="43850">
                  <c:v>-94.0443786982248</c:v>
                </c:pt>
                <c:pt idx="43851">
                  <c:v>-94.3727810650888</c:v>
                </c:pt>
                <c:pt idx="43852">
                  <c:v>-94.6213017751479</c:v>
                </c:pt>
                <c:pt idx="43853">
                  <c:v>-94.7514792899409</c:v>
                </c:pt>
                <c:pt idx="43854">
                  <c:v>-94.8136094674556</c:v>
                </c:pt>
                <c:pt idx="43855">
                  <c:v>-94.8047337278107</c:v>
                </c:pt>
                <c:pt idx="43856">
                  <c:v>-94.6863905325444</c:v>
                </c:pt>
                <c:pt idx="43857">
                  <c:v>-94.4704142011834</c:v>
                </c:pt>
                <c:pt idx="43858">
                  <c:v>-94.1715976331361</c:v>
                </c:pt>
                <c:pt idx="43859">
                  <c:v>-93.7603550295858</c:v>
                </c:pt>
                <c:pt idx="43860">
                  <c:v>-93.2692307692308</c:v>
                </c:pt>
                <c:pt idx="43861">
                  <c:v>-92.707100591716</c:v>
                </c:pt>
                <c:pt idx="43862">
                  <c:v>-92.0650887573965</c:v>
                </c:pt>
                <c:pt idx="43863">
                  <c:v>-91.3875739644971</c:v>
                </c:pt>
                <c:pt idx="43864">
                  <c:v>-90.6538461538462</c:v>
                </c:pt>
                <c:pt idx="43865">
                  <c:v>-89.8579881656805</c:v>
                </c:pt>
                <c:pt idx="43866">
                  <c:v>-88.9881656804734</c:v>
                </c:pt>
                <c:pt idx="43867">
                  <c:v>-88.0355029585799</c:v>
                </c:pt>
                <c:pt idx="43868">
                  <c:v>-86.9852071005917</c:v>
                </c:pt>
                <c:pt idx="43869">
                  <c:v>-85.8639053254438</c:v>
                </c:pt>
                <c:pt idx="43870">
                  <c:v>-84.6479289940828</c:v>
                </c:pt>
                <c:pt idx="43871">
                  <c:v>-83.387573964497</c:v>
                </c:pt>
                <c:pt idx="43872">
                  <c:v>-82.1301775147929</c:v>
                </c:pt>
                <c:pt idx="43873">
                  <c:v>-80.8757396449704</c:v>
                </c:pt>
                <c:pt idx="43874">
                  <c:v>-79.5857988165681</c:v>
                </c:pt>
                <c:pt idx="43875">
                  <c:v>-78.2603550295858</c:v>
                </c:pt>
                <c:pt idx="43876">
                  <c:v>-76.9349112426036</c:v>
                </c:pt>
                <c:pt idx="43877">
                  <c:v>-75.6005917159763</c:v>
                </c:pt>
                <c:pt idx="43878">
                  <c:v>-74.2514792899408</c:v>
                </c:pt>
                <c:pt idx="43879">
                  <c:v>-72.9556213017752</c:v>
                </c:pt>
                <c:pt idx="43880">
                  <c:v>-71.7041420118343</c:v>
                </c:pt>
                <c:pt idx="43881">
                  <c:v>-70.4704142011834</c:v>
                </c:pt>
                <c:pt idx="43882">
                  <c:v>-69.2988165680473</c:v>
                </c:pt>
                <c:pt idx="43883">
                  <c:v>-68.2011834319526</c:v>
                </c:pt>
                <c:pt idx="43884">
                  <c:v>-67.1301775147929</c:v>
                </c:pt>
                <c:pt idx="43885">
                  <c:v>-66.103550295858</c:v>
                </c:pt>
                <c:pt idx="43886">
                  <c:v>-65.1153846153846</c:v>
                </c:pt>
                <c:pt idx="43887">
                  <c:v>-64.1923076923077</c:v>
                </c:pt>
                <c:pt idx="43888">
                  <c:v>-63.3284023668639</c:v>
                </c:pt>
                <c:pt idx="43889">
                  <c:v>-62.5</c:v>
                </c:pt>
                <c:pt idx="43890">
                  <c:v>-61.7159763313609</c:v>
                </c:pt>
                <c:pt idx="43891">
                  <c:v>-60.9852071005917</c:v>
                </c:pt>
                <c:pt idx="43892">
                  <c:v>-60.2869822485207</c:v>
                </c:pt>
                <c:pt idx="43893">
                  <c:v>-59.6272189349113</c:v>
                </c:pt>
                <c:pt idx="43894">
                  <c:v>-59.0621301775148</c:v>
                </c:pt>
                <c:pt idx="43895">
                  <c:v>-58.5266272189349</c:v>
                </c:pt>
                <c:pt idx="43896">
                  <c:v>-58</c:v>
                </c:pt>
                <c:pt idx="43897">
                  <c:v>-57.4852071005917</c:v>
                </c:pt>
                <c:pt idx="43898">
                  <c:v>-56.9585798816568</c:v>
                </c:pt>
                <c:pt idx="43899">
                  <c:v>-56.4082840236686</c:v>
                </c:pt>
                <c:pt idx="43900">
                  <c:v>-55.8224852071006</c:v>
                </c:pt>
                <c:pt idx="43901">
                  <c:v>-55.2396449704142</c:v>
                </c:pt>
                <c:pt idx="43902">
                  <c:v>-54.6745562130177</c:v>
                </c:pt>
                <c:pt idx="43903">
                  <c:v>-54.1686390532544</c:v>
                </c:pt>
                <c:pt idx="43904">
                  <c:v>-53.6627218934911</c:v>
                </c:pt>
                <c:pt idx="43905">
                  <c:v>-53.1479289940828</c:v>
                </c:pt>
                <c:pt idx="43906">
                  <c:v>-52.6242603550296</c:v>
                </c:pt>
                <c:pt idx="43907">
                  <c:v>-52.0887573964497</c:v>
                </c:pt>
                <c:pt idx="43908">
                  <c:v>-51.5650887573964</c:v>
                </c:pt>
                <c:pt idx="43909">
                  <c:v>-51.0650887573964</c:v>
                </c:pt>
                <c:pt idx="43910">
                  <c:v>-50.603550295858</c:v>
                </c:pt>
                <c:pt idx="43911">
                  <c:v>-50.1390532544379</c:v>
                </c:pt>
                <c:pt idx="43912">
                  <c:v>-49.6923076923077</c:v>
                </c:pt>
                <c:pt idx="43913">
                  <c:v>-49.2721893491124</c:v>
                </c:pt>
                <c:pt idx="43914">
                  <c:v>-48.8639053254438</c:v>
                </c:pt>
                <c:pt idx="43915">
                  <c:v>-48.4378698224852</c:v>
                </c:pt>
                <c:pt idx="43916">
                  <c:v>-47.9881656804734</c:v>
                </c:pt>
                <c:pt idx="43917">
                  <c:v>-47.5710059171597</c:v>
                </c:pt>
                <c:pt idx="43918">
                  <c:v>-47.2159763313609</c:v>
                </c:pt>
                <c:pt idx="43919">
                  <c:v>-46.9082840236686</c:v>
                </c:pt>
                <c:pt idx="43920">
                  <c:v>-46.6213017751479</c:v>
                </c:pt>
                <c:pt idx="43921">
                  <c:v>-46.3431952662722</c:v>
                </c:pt>
                <c:pt idx="43922">
                  <c:v>-46.1272189349112</c:v>
                </c:pt>
                <c:pt idx="43923">
                  <c:v>-45.9467455621302</c:v>
                </c:pt>
                <c:pt idx="43924">
                  <c:v>-45.7958579881657</c:v>
                </c:pt>
                <c:pt idx="43925">
                  <c:v>-45.6745562130177</c:v>
                </c:pt>
                <c:pt idx="43926">
                  <c:v>-45.5917159763313</c:v>
                </c:pt>
                <c:pt idx="43927">
                  <c:v>-45.5473372781065</c:v>
                </c:pt>
                <c:pt idx="43928">
                  <c:v>-45.5384615384615</c:v>
                </c:pt>
                <c:pt idx="43929">
                  <c:v>-45.5414201183432</c:v>
                </c:pt>
                <c:pt idx="43930">
                  <c:v>-45.6065088757396</c:v>
                </c:pt>
                <c:pt idx="43931">
                  <c:v>-45.698224852071</c:v>
                </c:pt>
                <c:pt idx="43932">
                  <c:v>-45.8313609467455</c:v>
                </c:pt>
                <c:pt idx="43933">
                  <c:v>-46.0147928994082</c:v>
                </c:pt>
                <c:pt idx="43934">
                  <c:v>-46.2248520710059</c:v>
                </c:pt>
                <c:pt idx="43935">
                  <c:v>-46.4349112426035</c:v>
                </c:pt>
                <c:pt idx="43936">
                  <c:v>-46.6715976331361</c:v>
                </c:pt>
                <c:pt idx="43937">
                  <c:v>-46.98224852071</c:v>
                </c:pt>
                <c:pt idx="43938">
                  <c:v>-47.3520710059172</c:v>
                </c:pt>
                <c:pt idx="43939">
                  <c:v>-47.7721893491124</c:v>
                </c:pt>
                <c:pt idx="43940">
                  <c:v>-48.2455621301775</c:v>
                </c:pt>
                <c:pt idx="43941">
                  <c:v>-48.8047337278107</c:v>
                </c:pt>
                <c:pt idx="43942">
                  <c:v>-49.4467455621302</c:v>
                </c:pt>
                <c:pt idx="43943">
                  <c:v>-50.1360946745562</c:v>
                </c:pt>
                <c:pt idx="43944">
                  <c:v>-50.8639053254438</c:v>
                </c:pt>
                <c:pt idx="43945">
                  <c:v>-51.6834319526627</c:v>
                </c:pt>
                <c:pt idx="43946">
                  <c:v>-52.5739644970414</c:v>
                </c:pt>
                <c:pt idx="43947">
                  <c:v>-53.5739644970414</c:v>
                </c:pt>
                <c:pt idx="43948">
                  <c:v>-54.6538461538462</c:v>
                </c:pt>
                <c:pt idx="43949">
                  <c:v>-55.8076923076923</c:v>
                </c:pt>
                <c:pt idx="43950">
                  <c:v>-57.0591715976332</c:v>
                </c:pt>
                <c:pt idx="43951">
                  <c:v>-58.4023668639054</c:v>
                </c:pt>
                <c:pt idx="43952">
                  <c:v>-59.8343195266272</c:v>
                </c:pt>
                <c:pt idx="43953">
                  <c:v>-61.3254437869823</c:v>
                </c:pt>
                <c:pt idx="43954">
                  <c:v>-62.8313609467456</c:v>
                </c:pt>
                <c:pt idx="43955">
                  <c:v>-64.3579881656805</c:v>
                </c:pt>
                <c:pt idx="43956">
                  <c:v>-65.8698224852071</c:v>
                </c:pt>
                <c:pt idx="43957">
                  <c:v>-67.3875739644971</c:v>
                </c:pt>
                <c:pt idx="43958">
                  <c:v>-68.8698224852071</c:v>
                </c:pt>
                <c:pt idx="43959">
                  <c:v>-70.3343195266273</c:v>
                </c:pt>
                <c:pt idx="43960">
                  <c:v>-71.7958579881657</c:v>
                </c:pt>
                <c:pt idx="43961">
                  <c:v>-73.2366863905326</c:v>
                </c:pt>
                <c:pt idx="43962">
                  <c:v>-74.6420118343196</c:v>
                </c:pt>
                <c:pt idx="43963">
                  <c:v>-75.9940828402367</c:v>
                </c:pt>
                <c:pt idx="43964">
                  <c:v>-77.3254437869823</c:v>
                </c:pt>
                <c:pt idx="43965">
                  <c:v>-78.6065088757397</c:v>
                </c:pt>
                <c:pt idx="43966">
                  <c:v>-79.8461538461539</c:v>
                </c:pt>
                <c:pt idx="43967">
                  <c:v>-81.0414201183432</c:v>
                </c:pt>
                <c:pt idx="43968">
                  <c:v>-82.1923076923077</c:v>
                </c:pt>
                <c:pt idx="43969">
                  <c:v>-83.2928994082841</c:v>
                </c:pt>
                <c:pt idx="43970">
                  <c:v>-84.3254437869823</c:v>
                </c:pt>
                <c:pt idx="43971">
                  <c:v>-85.2573964497042</c:v>
                </c:pt>
                <c:pt idx="43972">
                  <c:v>-86.0917159763314</c:v>
                </c:pt>
                <c:pt idx="43973">
                  <c:v>-86.8047337278106</c:v>
                </c:pt>
                <c:pt idx="43974">
                  <c:v>-87.4082840236686</c:v>
                </c:pt>
                <c:pt idx="43975">
                  <c:v>-87.914201183432</c:v>
                </c:pt>
                <c:pt idx="43976">
                  <c:v>-88.292899408284</c:v>
                </c:pt>
                <c:pt idx="43977">
                  <c:v>-88.5355029585799</c:v>
                </c:pt>
                <c:pt idx="43978">
                  <c:v>-88.6420118343195</c:v>
                </c:pt>
                <c:pt idx="43979">
                  <c:v>-88.6686390532545</c:v>
                </c:pt>
                <c:pt idx="43980">
                  <c:v>-88.6449704142012</c:v>
                </c:pt>
                <c:pt idx="43981">
                  <c:v>-88.5562130177515</c:v>
                </c:pt>
                <c:pt idx="43982">
                  <c:v>-88.4289940828402</c:v>
                </c:pt>
                <c:pt idx="43983">
                  <c:v>-88.2721893491124</c:v>
                </c:pt>
                <c:pt idx="43984">
                  <c:v>-88.0917159763314</c:v>
                </c:pt>
                <c:pt idx="43985">
                  <c:v>-87.8757396449704</c:v>
                </c:pt>
                <c:pt idx="43986">
                  <c:v>-87.5887573964497</c:v>
                </c:pt>
                <c:pt idx="43987">
                  <c:v>-87.2721893491124</c:v>
                </c:pt>
                <c:pt idx="43988">
                  <c:v>-86.9289940828402</c:v>
                </c:pt>
                <c:pt idx="43989">
                  <c:v>-86.5621301775148</c:v>
                </c:pt>
                <c:pt idx="43990">
                  <c:v>-86.1242603550296</c:v>
                </c:pt>
                <c:pt idx="43991">
                  <c:v>-85.6538461538462</c:v>
                </c:pt>
                <c:pt idx="43992">
                  <c:v>-85.1094674556213</c:v>
                </c:pt>
                <c:pt idx="43993">
                  <c:v>-84.5059171597633</c:v>
                </c:pt>
                <c:pt idx="43994">
                  <c:v>-83.8491124260355</c:v>
                </c:pt>
                <c:pt idx="43995">
                  <c:v>-83.1242603550296</c:v>
                </c:pt>
                <c:pt idx="43996">
                  <c:v>-82.3402366863905</c:v>
                </c:pt>
                <c:pt idx="43997">
                  <c:v>-81.5118343195266</c:v>
                </c:pt>
                <c:pt idx="43998">
                  <c:v>-80.6508875739645</c:v>
                </c:pt>
                <c:pt idx="43999">
                  <c:v>-79.7721893491124</c:v>
                </c:pt>
                <c:pt idx="44000">
                  <c:v>-78.8520710059172</c:v>
                </c:pt>
                <c:pt idx="44001">
                  <c:v>-77.8934911242603</c:v>
                </c:pt>
                <c:pt idx="44002">
                  <c:v>-76.9201183431953</c:v>
                </c:pt>
                <c:pt idx="44003">
                  <c:v>-75.9852071005917</c:v>
                </c:pt>
                <c:pt idx="44004">
                  <c:v>-75.0591715976331</c:v>
                </c:pt>
                <c:pt idx="44005">
                  <c:v>-74.1005917159763</c:v>
                </c:pt>
                <c:pt idx="44006">
                  <c:v>-73.0769230769231</c:v>
                </c:pt>
                <c:pt idx="44007">
                  <c:v>-72.008875739645</c:v>
                </c:pt>
                <c:pt idx="44008">
                  <c:v>-70.9112426035503</c:v>
                </c:pt>
                <c:pt idx="44009">
                  <c:v>-69.7662721893491</c:v>
                </c:pt>
                <c:pt idx="44010">
                  <c:v>-68.585798816568</c:v>
                </c:pt>
                <c:pt idx="44011">
                  <c:v>-67.3934911242604</c:v>
                </c:pt>
                <c:pt idx="44012">
                  <c:v>-66.2218934911243</c:v>
                </c:pt>
                <c:pt idx="44013">
                  <c:v>-65.0562130177515</c:v>
                </c:pt>
                <c:pt idx="44014">
                  <c:v>-63.8786982248521</c:v>
                </c:pt>
                <c:pt idx="44015">
                  <c:v>-62.6923076923077</c:v>
                </c:pt>
                <c:pt idx="44016">
                  <c:v>-61.4852071005917</c:v>
                </c:pt>
                <c:pt idx="44017">
                  <c:v>-60.2810650887574</c:v>
                </c:pt>
                <c:pt idx="44018">
                  <c:v>-59.1183431952663</c:v>
                </c:pt>
                <c:pt idx="44019">
                  <c:v>-57.9940828402367</c:v>
                </c:pt>
                <c:pt idx="44020">
                  <c:v>-56.9082840236686</c:v>
                </c:pt>
                <c:pt idx="44021">
                  <c:v>-55.8757396449704</c:v>
                </c:pt>
                <c:pt idx="44022">
                  <c:v>-54.9289940828402</c:v>
                </c:pt>
                <c:pt idx="44023">
                  <c:v>-54.0473372781065</c:v>
                </c:pt>
                <c:pt idx="44024">
                  <c:v>-53.2159763313609</c:v>
                </c:pt>
                <c:pt idx="44025">
                  <c:v>-52.4349112426035</c:v>
                </c:pt>
                <c:pt idx="44026">
                  <c:v>-51.7248520710059</c:v>
                </c:pt>
                <c:pt idx="44027">
                  <c:v>-51.0976331360947</c:v>
                </c:pt>
                <c:pt idx="44028">
                  <c:v>-50.5414201183432</c:v>
                </c:pt>
                <c:pt idx="44029">
                  <c:v>-50.0414201183432</c:v>
                </c:pt>
                <c:pt idx="44030">
                  <c:v>-49.594674556213</c:v>
                </c:pt>
                <c:pt idx="44031">
                  <c:v>-49.2218934911243</c:v>
                </c:pt>
                <c:pt idx="44032">
                  <c:v>-48.9526627218935</c:v>
                </c:pt>
                <c:pt idx="44033">
                  <c:v>-48.7485207100592</c:v>
                </c:pt>
                <c:pt idx="44034">
                  <c:v>-48.6153846153846</c:v>
                </c:pt>
                <c:pt idx="44035">
                  <c:v>-48.5562130177515</c:v>
                </c:pt>
                <c:pt idx="44036">
                  <c:v>-48.5680473372781</c:v>
                </c:pt>
                <c:pt idx="44037">
                  <c:v>-48.6301775147929</c:v>
                </c:pt>
                <c:pt idx="44038">
                  <c:v>-48.7218934911243</c:v>
                </c:pt>
                <c:pt idx="44039">
                  <c:v>-48.8520710059172</c:v>
                </c:pt>
                <c:pt idx="44040">
                  <c:v>-49.0384615384616</c:v>
                </c:pt>
                <c:pt idx="44041">
                  <c:v>-49.2514792899408</c:v>
                </c:pt>
                <c:pt idx="44042">
                  <c:v>-49.5266272189349</c:v>
                </c:pt>
                <c:pt idx="44043">
                  <c:v>-49.8343195266272</c:v>
                </c:pt>
                <c:pt idx="44044">
                  <c:v>-50.1627218934911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label 2</c:f>
              <c:strCache>
                <c:ptCount val="1"/>
                <c:pt idx="0">
                  <c:v>Observado</c:v>
                </c:pt>
              </c:strCache>
            </c:strRef>
          </c:tx>
          <c:spPr>
            <a:solidFill>
              <a:srgbClr val="00cc99"/>
            </a:solidFill>
            <a:ln cap="rnd" w="19080">
              <a:solidFill>
                <a:srgbClr val="00cc99"/>
              </a:solidFill>
              <a:round/>
            </a:ln>
          </c:spPr>
          <c:marker>
            <c:symbol val="none"/>
          </c:marker>
          <c:dLbls>
            <c:txPr>
              <a:bodyPr wrap="squar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3</c:f>
              <c:numCache>
                <c:formatCode>General</c:formatCode>
                <c:ptCount val="44064"/>
                <c:pt idx="0">
                  <c:v>41511</c:v>
                </c:pt>
                <c:pt idx="1">
                  <c:v>41511.0034722222</c:v>
                </c:pt>
                <c:pt idx="2">
                  <c:v>41511.0069444444</c:v>
                </c:pt>
                <c:pt idx="3">
                  <c:v>41511.0104166667</c:v>
                </c:pt>
                <c:pt idx="4">
                  <c:v>41511.0138888889</c:v>
                </c:pt>
                <c:pt idx="5">
                  <c:v>41511.0173611111</c:v>
                </c:pt>
                <c:pt idx="6">
                  <c:v>41511.0208333333</c:v>
                </c:pt>
                <c:pt idx="7">
                  <c:v>41511.0243055556</c:v>
                </c:pt>
                <c:pt idx="8">
                  <c:v>41511.0277777778</c:v>
                </c:pt>
                <c:pt idx="9">
                  <c:v>41511.03125</c:v>
                </c:pt>
                <c:pt idx="10">
                  <c:v>41511.0347222222</c:v>
                </c:pt>
                <c:pt idx="11">
                  <c:v>41511.0381944445</c:v>
                </c:pt>
                <c:pt idx="12">
                  <c:v>41511.0416666667</c:v>
                </c:pt>
                <c:pt idx="13">
                  <c:v>41511.0451388889</c:v>
                </c:pt>
                <c:pt idx="14">
                  <c:v>41511.0486111111</c:v>
                </c:pt>
                <c:pt idx="15">
                  <c:v>41511.0520833333</c:v>
                </c:pt>
                <c:pt idx="16">
                  <c:v>41511.0555555556</c:v>
                </c:pt>
                <c:pt idx="17">
                  <c:v>41511.0590277778</c:v>
                </c:pt>
                <c:pt idx="18">
                  <c:v>41511.0625</c:v>
                </c:pt>
                <c:pt idx="19">
                  <c:v>41511.0659722222</c:v>
                </c:pt>
                <c:pt idx="20">
                  <c:v>41511.0694444445</c:v>
                </c:pt>
                <c:pt idx="21">
                  <c:v>41511.0729166667</c:v>
                </c:pt>
                <c:pt idx="22">
                  <c:v>41511.0763888889</c:v>
                </c:pt>
                <c:pt idx="23">
                  <c:v>41511.0798611111</c:v>
                </c:pt>
                <c:pt idx="24">
                  <c:v>41511.0833333333</c:v>
                </c:pt>
                <c:pt idx="25">
                  <c:v>41511.0868055556</c:v>
                </c:pt>
                <c:pt idx="26">
                  <c:v>41511.0902777778</c:v>
                </c:pt>
                <c:pt idx="27">
                  <c:v>41511.09375</c:v>
                </c:pt>
                <c:pt idx="28">
                  <c:v>41511.0972222222</c:v>
                </c:pt>
                <c:pt idx="29">
                  <c:v>41511.1006944445</c:v>
                </c:pt>
                <c:pt idx="30">
                  <c:v>41511.1041666667</c:v>
                </c:pt>
                <c:pt idx="31">
                  <c:v>41511.1076388889</c:v>
                </c:pt>
                <c:pt idx="32">
                  <c:v>41511.1111111111</c:v>
                </c:pt>
                <c:pt idx="33">
                  <c:v>41511.1145833333</c:v>
                </c:pt>
                <c:pt idx="34">
                  <c:v>41511.1180555556</c:v>
                </c:pt>
                <c:pt idx="35">
                  <c:v>41511.1215277778</c:v>
                </c:pt>
                <c:pt idx="36">
                  <c:v>41511.125</c:v>
                </c:pt>
                <c:pt idx="37">
                  <c:v>41511.1284722222</c:v>
                </c:pt>
                <c:pt idx="38">
                  <c:v>41511.1319444444</c:v>
                </c:pt>
                <c:pt idx="39">
                  <c:v>41511.1354166667</c:v>
                </c:pt>
                <c:pt idx="40">
                  <c:v>41511.1388888889</c:v>
                </c:pt>
                <c:pt idx="41">
                  <c:v>41511.1423611111</c:v>
                </c:pt>
                <c:pt idx="42">
                  <c:v>41511.1458333333</c:v>
                </c:pt>
                <c:pt idx="43">
                  <c:v>41511.1493055556</c:v>
                </c:pt>
                <c:pt idx="44">
                  <c:v>41511.1527777778</c:v>
                </c:pt>
                <c:pt idx="45">
                  <c:v>41511.15625</c:v>
                </c:pt>
                <c:pt idx="46">
                  <c:v>41511.1597222222</c:v>
                </c:pt>
                <c:pt idx="47">
                  <c:v>41511.1631944444</c:v>
                </c:pt>
                <c:pt idx="48">
                  <c:v>41511.1666666667</c:v>
                </c:pt>
                <c:pt idx="49">
                  <c:v>41511.1701388889</c:v>
                </c:pt>
                <c:pt idx="50">
                  <c:v>41511.1736111111</c:v>
                </c:pt>
                <c:pt idx="51">
                  <c:v>41511.1770833333</c:v>
                </c:pt>
                <c:pt idx="52">
                  <c:v>41511.1805555556</c:v>
                </c:pt>
                <c:pt idx="53">
                  <c:v>41511.1840277778</c:v>
                </c:pt>
                <c:pt idx="54">
                  <c:v>41511.1875</c:v>
                </c:pt>
                <c:pt idx="55">
                  <c:v>41511.1909722222</c:v>
                </c:pt>
                <c:pt idx="56">
                  <c:v>41511.1944444444</c:v>
                </c:pt>
                <c:pt idx="57">
                  <c:v>41511.1979166667</c:v>
                </c:pt>
                <c:pt idx="58">
                  <c:v>41511.2013888889</c:v>
                </c:pt>
                <c:pt idx="59">
                  <c:v>41511.2048611111</c:v>
                </c:pt>
                <c:pt idx="60">
                  <c:v>41511.2083333333</c:v>
                </c:pt>
                <c:pt idx="61">
                  <c:v>41511.2118055556</c:v>
                </c:pt>
                <c:pt idx="62">
                  <c:v>41511.2152777778</c:v>
                </c:pt>
                <c:pt idx="63">
                  <c:v>41511.21875</c:v>
                </c:pt>
                <c:pt idx="64">
                  <c:v>41511.2222222222</c:v>
                </c:pt>
                <c:pt idx="65">
                  <c:v>41511.2256944444</c:v>
                </c:pt>
                <c:pt idx="66">
                  <c:v>41511.2291666667</c:v>
                </c:pt>
                <c:pt idx="67">
                  <c:v>41511.2326388889</c:v>
                </c:pt>
                <c:pt idx="68">
                  <c:v>41511.2361111111</c:v>
                </c:pt>
                <c:pt idx="69">
                  <c:v>41511.2395833333</c:v>
                </c:pt>
                <c:pt idx="70">
                  <c:v>41511.2430555556</c:v>
                </c:pt>
                <c:pt idx="71">
                  <c:v>41511.2465277778</c:v>
                </c:pt>
                <c:pt idx="72">
                  <c:v>41511.25</c:v>
                </c:pt>
                <c:pt idx="73">
                  <c:v>41511.2534722222</c:v>
                </c:pt>
                <c:pt idx="74">
                  <c:v>41511.2569444444</c:v>
                </c:pt>
                <c:pt idx="75">
                  <c:v>41511.2604166667</c:v>
                </c:pt>
                <c:pt idx="76">
                  <c:v>41511.2638888889</c:v>
                </c:pt>
                <c:pt idx="77">
                  <c:v>41511.2673611111</c:v>
                </c:pt>
                <c:pt idx="78">
                  <c:v>41511.2708333333</c:v>
                </c:pt>
                <c:pt idx="79">
                  <c:v>41511.2743055556</c:v>
                </c:pt>
                <c:pt idx="80">
                  <c:v>41511.2777777778</c:v>
                </c:pt>
                <c:pt idx="81">
                  <c:v>41511.28125</c:v>
                </c:pt>
                <c:pt idx="82">
                  <c:v>41511.2847222222</c:v>
                </c:pt>
                <c:pt idx="83">
                  <c:v>41511.2881944445</c:v>
                </c:pt>
                <c:pt idx="84">
                  <c:v>41511.2916666667</c:v>
                </c:pt>
                <c:pt idx="85">
                  <c:v>41511.2951388889</c:v>
                </c:pt>
                <c:pt idx="86">
                  <c:v>41511.2986111111</c:v>
                </c:pt>
                <c:pt idx="87">
                  <c:v>41511.3020833333</c:v>
                </c:pt>
                <c:pt idx="88">
                  <c:v>41511.3055555556</c:v>
                </c:pt>
                <c:pt idx="89">
                  <c:v>41511.3090277778</c:v>
                </c:pt>
                <c:pt idx="90">
                  <c:v>41511.3125</c:v>
                </c:pt>
                <c:pt idx="91">
                  <c:v>41511.3159722222</c:v>
                </c:pt>
                <c:pt idx="92">
                  <c:v>41511.3194444445</c:v>
                </c:pt>
                <c:pt idx="93">
                  <c:v>41511.3229166667</c:v>
                </c:pt>
                <c:pt idx="94">
                  <c:v>41511.3263888889</c:v>
                </c:pt>
                <c:pt idx="95">
                  <c:v>41511.3298611111</c:v>
                </c:pt>
                <c:pt idx="96">
                  <c:v>41511.3333333333</c:v>
                </c:pt>
                <c:pt idx="97">
                  <c:v>41511.3368055556</c:v>
                </c:pt>
                <c:pt idx="98">
                  <c:v>41511.3402777778</c:v>
                </c:pt>
                <c:pt idx="99">
                  <c:v>41511.34375</c:v>
                </c:pt>
                <c:pt idx="100">
                  <c:v>41511.3472222222</c:v>
                </c:pt>
                <c:pt idx="101">
                  <c:v>41511.3506944445</c:v>
                </c:pt>
                <c:pt idx="102">
                  <c:v>41511.3541666667</c:v>
                </c:pt>
                <c:pt idx="103">
                  <c:v>41511.3576388889</c:v>
                </c:pt>
                <c:pt idx="104">
                  <c:v>41511.3611111111</c:v>
                </c:pt>
                <c:pt idx="105">
                  <c:v>41511.3645833333</c:v>
                </c:pt>
                <c:pt idx="106">
                  <c:v>41511.3680555556</c:v>
                </c:pt>
                <c:pt idx="107">
                  <c:v>41511.3715277778</c:v>
                </c:pt>
                <c:pt idx="108">
                  <c:v>41511.375</c:v>
                </c:pt>
                <c:pt idx="109">
                  <c:v>41511.3784722222</c:v>
                </c:pt>
                <c:pt idx="110">
                  <c:v>41511.3819444444</c:v>
                </c:pt>
                <c:pt idx="111">
                  <c:v>41511.3854166667</c:v>
                </c:pt>
                <c:pt idx="112">
                  <c:v>41511.3888888889</c:v>
                </c:pt>
                <c:pt idx="113">
                  <c:v>41511.3923611111</c:v>
                </c:pt>
                <c:pt idx="114">
                  <c:v>41511.3958333333</c:v>
                </c:pt>
                <c:pt idx="115">
                  <c:v>41511.3993055556</c:v>
                </c:pt>
                <c:pt idx="116">
                  <c:v>41511.4027777778</c:v>
                </c:pt>
                <c:pt idx="117">
                  <c:v>41511.40625</c:v>
                </c:pt>
                <c:pt idx="118">
                  <c:v>41511.4097222222</c:v>
                </c:pt>
                <c:pt idx="119">
                  <c:v>41511.4131944444</c:v>
                </c:pt>
                <c:pt idx="120">
                  <c:v>41511.4166666667</c:v>
                </c:pt>
                <c:pt idx="121">
                  <c:v>41511.4201388889</c:v>
                </c:pt>
                <c:pt idx="122">
                  <c:v>41511.4236111111</c:v>
                </c:pt>
                <c:pt idx="123">
                  <c:v>41511.4270833333</c:v>
                </c:pt>
                <c:pt idx="124">
                  <c:v>41511.4305555556</c:v>
                </c:pt>
                <c:pt idx="125">
                  <c:v>41511.4340277778</c:v>
                </c:pt>
                <c:pt idx="126">
                  <c:v>41511.4375</c:v>
                </c:pt>
                <c:pt idx="127">
                  <c:v>41511.4409722222</c:v>
                </c:pt>
                <c:pt idx="128">
                  <c:v>41511.4444444444</c:v>
                </c:pt>
                <c:pt idx="129">
                  <c:v>41511.4479166667</c:v>
                </c:pt>
                <c:pt idx="130">
                  <c:v>41511.4513888889</c:v>
                </c:pt>
                <c:pt idx="131">
                  <c:v>41511.4548611111</c:v>
                </c:pt>
                <c:pt idx="132">
                  <c:v>41511.4583333333</c:v>
                </c:pt>
                <c:pt idx="133">
                  <c:v>41511.4618055556</c:v>
                </c:pt>
                <c:pt idx="134">
                  <c:v>41511.4652777778</c:v>
                </c:pt>
                <c:pt idx="135">
                  <c:v>41511.46875</c:v>
                </c:pt>
                <c:pt idx="136">
                  <c:v>41511.4722222222</c:v>
                </c:pt>
                <c:pt idx="137">
                  <c:v>41511.4756944444</c:v>
                </c:pt>
                <c:pt idx="138">
                  <c:v>41511.4791666667</c:v>
                </c:pt>
                <c:pt idx="139">
                  <c:v>41511.4826388889</c:v>
                </c:pt>
                <c:pt idx="140">
                  <c:v>41511.4861111111</c:v>
                </c:pt>
                <c:pt idx="141">
                  <c:v>41511.4895833333</c:v>
                </c:pt>
                <c:pt idx="142">
                  <c:v>41511.4930555556</c:v>
                </c:pt>
                <c:pt idx="143">
                  <c:v>41511.4965277778</c:v>
                </c:pt>
                <c:pt idx="144">
                  <c:v>41511.5</c:v>
                </c:pt>
                <c:pt idx="145">
                  <c:v>41511.5034722222</c:v>
                </c:pt>
                <c:pt idx="146">
                  <c:v>41511.5069444444</c:v>
                </c:pt>
                <c:pt idx="147">
                  <c:v>41511.5104166667</c:v>
                </c:pt>
                <c:pt idx="148">
                  <c:v>41511.5138888889</c:v>
                </c:pt>
                <c:pt idx="149">
                  <c:v>41511.5173611111</c:v>
                </c:pt>
                <c:pt idx="150">
                  <c:v>41511.5208333333</c:v>
                </c:pt>
                <c:pt idx="151">
                  <c:v>41511.5243055556</c:v>
                </c:pt>
                <c:pt idx="152">
                  <c:v>41511.5277777778</c:v>
                </c:pt>
                <c:pt idx="153">
                  <c:v>41511.53125</c:v>
                </c:pt>
                <c:pt idx="154">
                  <c:v>41511.5347222222</c:v>
                </c:pt>
                <c:pt idx="155">
                  <c:v>41511.5381944444</c:v>
                </c:pt>
                <c:pt idx="156">
                  <c:v>41511.5416666667</c:v>
                </c:pt>
                <c:pt idx="157">
                  <c:v>41511.5451388889</c:v>
                </c:pt>
                <c:pt idx="158">
                  <c:v>41511.5486111111</c:v>
                </c:pt>
                <c:pt idx="159">
                  <c:v>41511.5520833333</c:v>
                </c:pt>
                <c:pt idx="160">
                  <c:v>41511.5555555556</c:v>
                </c:pt>
                <c:pt idx="161">
                  <c:v>41511.5590277778</c:v>
                </c:pt>
                <c:pt idx="162">
                  <c:v>41511.5625</c:v>
                </c:pt>
                <c:pt idx="163">
                  <c:v>41511.5659722222</c:v>
                </c:pt>
                <c:pt idx="164">
                  <c:v>41511.5694444445</c:v>
                </c:pt>
                <c:pt idx="165">
                  <c:v>41511.5729166667</c:v>
                </c:pt>
                <c:pt idx="166">
                  <c:v>41511.5763888889</c:v>
                </c:pt>
                <c:pt idx="167">
                  <c:v>41511.5798611111</c:v>
                </c:pt>
                <c:pt idx="168">
                  <c:v>41511.5833333333</c:v>
                </c:pt>
                <c:pt idx="169">
                  <c:v>41511.5868055556</c:v>
                </c:pt>
                <c:pt idx="170">
                  <c:v>41511.5902777778</c:v>
                </c:pt>
                <c:pt idx="171">
                  <c:v>41511.59375</c:v>
                </c:pt>
                <c:pt idx="172">
                  <c:v>41511.5972222222</c:v>
                </c:pt>
                <c:pt idx="173">
                  <c:v>41511.6006944445</c:v>
                </c:pt>
                <c:pt idx="174">
                  <c:v>41511.6041666667</c:v>
                </c:pt>
                <c:pt idx="175">
                  <c:v>41511.6076388889</c:v>
                </c:pt>
                <c:pt idx="176">
                  <c:v>41511.6111111111</c:v>
                </c:pt>
                <c:pt idx="177">
                  <c:v>41511.6145833333</c:v>
                </c:pt>
                <c:pt idx="178">
                  <c:v>41511.6180555556</c:v>
                </c:pt>
                <c:pt idx="179">
                  <c:v>41511.6215277778</c:v>
                </c:pt>
                <c:pt idx="180">
                  <c:v>41511.625</c:v>
                </c:pt>
                <c:pt idx="181">
                  <c:v>41511.6284722222</c:v>
                </c:pt>
                <c:pt idx="182">
                  <c:v>41511.6319444445</c:v>
                </c:pt>
                <c:pt idx="183">
                  <c:v>41511.6354166667</c:v>
                </c:pt>
                <c:pt idx="184">
                  <c:v>41511.6388888889</c:v>
                </c:pt>
                <c:pt idx="185">
                  <c:v>41511.6423611111</c:v>
                </c:pt>
                <c:pt idx="186">
                  <c:v>41511.6458333333</c:v>
                </c:pt>
                <c:pt idx="187">
                  <c:v>41511.6493055556</c:v>
                </c:pt>
                <c:pt idx="188">
                  <c:v>41511.6527777778</c:v>
                </c:pt>
                <c:pt idx="189">
                  <c:v>41511.65625</c:v>
                </c:pt>
                <c:pt idx="190">
                  <c:v>41511.6597222222</c:v>
                </c:pt>
                <c:pt idx="191">
                  <c:v>41511.6631944444</c:v>
                </c:pt>
                <c:pt idx="192">
                  <c:v>41511.6666666667</c:v>
                </c:pt>
                <c:pt idx="193">
                  <c:v>41511.6701388889</c:v>
                </c:pt>
                <c:pt idx="194">
                  <c:v>41511.6736111111</c:v>
                </c:pt>
                <c:pt idx="195">
                  <c:v>41511.6770833333</c:v>
                </c:pt>
                <c:pt idx="196">
                  <c:v>41511.6805555556</c:v>
                </c:pt>
                <c:pt idx="197">
                  <c:v>41511.6840277778</c:v>
                </c:pt>
                <c:pt idx="198">
                  <c:v>41511.6875</c:v>
                </c:pt>
                <c:pt idx="199">
                  <c:v>41511.6909722222</c:v>
                </c:pt>
                <c:pt idx="200">
                  <c:v>41511.6944444444</c:v>
                </c:pt>
                <c:pt idx="201">
                  <c:v>41511.6979166667</c:v>
                </c:pt>
                <c:pt idx="202">
                  <c:v>41511.7013888889</c:v>
                </c:pt>
                <c:pt idx="203">
                  <c:v>41511.7048611111</c:v>
                </c:pt>
                <c:pt idx="204">
                  <c:v>41511.7083333333</c:v>
                </c:pt>
                <c:pt idx="205">
                  <c:v>41511.7118055556</c:v>
                </c:pt>
                <c:pt idx="206">
                  <c:v>41511.7152777778</c:v>
                </c:pt>
                <c:pt idx="207">
                  <c:v>41511.71875</c:v>
                </c:pt>
                <c:pt idx="208">
                  <c:v>41511.7222222222</c:v>
                </c:pt>
                <c:pt idx="209">
                  <c:v>41511.7256944444</c:v>
                </c:pt>
                <c:pt idx="210">
                  <c:v>41511.7291666667</c:v>
                </c:pt>
                <c:pt idx="211">
                  <c:v>41511.7326388889</c:v>
                </c:pt>
                <c:pt idx="212">
                  <c:v>41511.7361111111</c:v>
                </c:pt>
                <c:pt idx="213">
                  <c:v>41511.7395833333</c:v>
                </c:pt>
                <c:pt idx="214">
                  <c:v>41511.7430555556</c:v>
                </c:pt>
                <c:pt idx="215">
                  <c:v>41511.7465277778</c:v>
                </c:pt>
                <c:pt idx="216">
                  <c:v>41511.75</c:v>
                </c:pt>
                <c:pt idx="217">
                  <c:v>41511.7534722222</c:v>
                </c:pt>
                <c:pt idx="218">
                  <c:v>41511.7569444444</c:v>
                </c:pt>
                <c:pt idx="219">
                  <c:v>41511.7604166667</c:v>
                </c:pt>
                <c:pt idx="220">
                  <c:v>41511.7638888889</c:v>
                </c:pt>
                <c:pt idx="221">
                  <c:v>41511.7673611111</c:v>
                </c:pt>
                <c:pt idx="222">
                  <c:v>41511.7708333333</c:v>
                </c:pt>
                <c:pt idx="223">
                  <c:v>41511.7743055556</c:v>
                </c:pt>
                <c:pt idx="224">
                  <c:v>41511.7777777778</c:v>
                </c:pt>
                <c:pt idx="225">
                  <c:v>41511.78125</c:v>
                </c:pt>
                <c:pt idx="226">
                  <c:v>41511.7847222222</c:v>
                </c:pt>
                <c:pt idx="227">
                  <c:v>41511.7881944444</c:v>
                </c:pt>
                <c:pt idx="228">
                  <c:v>41511.7916666667</c:v>
                </c:pt>
                <c:pt idx="229">
                  <c:v>41511.7951388889</c:v>
                </c:pt>
                <c:pt idx="230">
                  <c:v>41511.7986111111</c:v>
                </c:pt>
                <c:pt idx="231">
                  <c:v>41511.8020833333</c:v>
                </c:pt>
                <c:pt idx="232">
                  <c:v>41511.8055555556</c:v>
                </c:pt>
                <c:pt idx="233">
                  <c:v>41511.8090277778</c:v>
                </c:pt>
                <c:pt idx="234">
                  <c:v>41511.8125</c:v>
                </c:pt>
                <c:pt idx="235">
                  <c:v>41511.8159722222</c:v>
                </c:pt>
                <c:pt idx="236">
                  <c:v>41511.8194444444</c:v>
                </c:pt>
                <c:pt idx="237">
                  <c:v>41511.8229166667</c:v>
                </c:pt>
                <c:pt idx="238">
                  <c:v>41511.8263888889</c:v>
                </c:pt>
                <c:pt idx="239">
                  <c:v>41511.8298611111</c:v>
                </c:pt>
                <c:pt idx="240">
                  <c:v>41511.8333333333</c:v>
                </c:pt>
                <c:pt idx="241">
                  <c:v>41511.8368055556</c:v>
                </c:pt>
                <c:pt idx="242">
                  <c:v>41511.8402777778</c:v>
                </c:pt>
                <c:pt idx="243">
                  <c:v>41511.84375</c:v>
                </c:pt>
                <c:pt idx="244">
                  <c:v>41511.8472222222</c:v>
                </c:pt>
                <c:pt idx="245">
                  <c:v>41511.8506944445</c:v>
                </c:pt>
                <c:pt idx="246">
                  <c:v>41511.8541666667</c:v>
                </c:pt>
                <c:pt idx="247">
                  <c:v>41511.8576388889</c:v>
                </c:pt>
                <c:pt idx="248">
                  <c:v>41511.8611111111</c:v>
                </c:pt>
                <c:pt idx="249">
                  <c:v>41511.8645833333</c:v>
                </c:pt>
                <c:pt idx="250">
                  <c:v>41511.8680555556</c:v>
                </c:pt>
                <c:pt idx="251">
                  <c:v>41511.8715277778</c:v>
                </c:pt>
                <c:pt idx="252">
                  <c:v>41511.875</c:v>
                </c:pt>
                <c:pt idx="253">
                  <c:v>41511.8784722222</c:v>
                </c:pt>
                <c:pt idx="254">
                  <c:v>41511.8819444445</c:v>
                </c:pt>
                <c:pt idx="255">
                  <c:v>41511.8854166667</c:v>
                </c:pt>
                <c:pt idx="256">
                  <c:v>41511.8888888889</c:v>
                </c:pt>
                <c:pt idx="257">
                  <c:v>41511.8923611111</c:v>
                </c:pt>
                <c:pt idx="258">
                  <c:v>41511.8958333333</c:v>
                </c:pt>
                <c:pt idx="259">
                  <c:v>41511.8993055556</c:v>
                </c:pt>
                <c:pt idx="260">
                  <c:v>41511.9027777778</c:v>
                </c:pt>
                <c:pt idx="261">
                  <c:v>41511.90625</c:v>
                </c:pt>
                <c:pt idx="262">
                  <c:v>41511.9097222222</c:v>
                </c:pt>
                <c:pt idx="263">
                  <c:v>41511.9131944444</c:v>
                </c:pt>
                <c:pt idx="264">
                  <c:v>41511.9166666667</c:v>
                </c:pt>
                <c:pt idx="265">
                  <c:v>41511.9201388889</c:v>
                </c:pt>
                <c:pt idx="266">
                  <c:v>41511.9236111111</c:v>
                </c:pt>
                <c:pt idx="267">
                  <c:v>41511.9270833333</c:v>
                </c:pt>
                <c:pt idx="268">
                  <c:v>41511.9305555556</c:v>
                </c:pt>
                <c:pt idx="269">
                  <c:v>41511.9340277778</c:v>
                </c:pt>
                <c:pt idx="270">
                  <c:v>41511.9375</c:v>
                </c:pt>
                <c:pt idx="271">
                  <c:v>41511.9409722222</c:v>
                </c:pt>
                <c:pt idx="272">
                  <c:v>41511.9444444444</c:v>
                </c:pt>
                <c:pt idx="273">
                  <c:v>41511.9479166667</c:v>
                </c:pt>
                <c:pt idx="274">
                  <c:v>41511.9513888889</c:v>
                </c:pt>
                <c:pt idx="275">
                  <c:v>41511.9548611111</c:v>
                </c:pt>
                <c:pt idx="276">
                  <c:v>41511.9583333333</c:v>
                </c:pt>
                <c:pt idx="277">
                  <c:v>41511.9618055556</c:v>
                </c:pt>
                <c:pt idx="278">
                  <c:v>41511.9652777778</c:v>
                </c:pt>
                <c:pt idx="279">
                  <c:v>41511.96875</c:v>
                </c:pt>
                <c:pt idx="280">
                  <c:v>41511.9722222222</c:v>
                </c:pt>
                <c:pt idx="281">
                  <c:v>41511.9756944444</c:v>
                </c:pt>
                <c:pt idx="282">
                  <c:v>41511.9791666667</c:v>
                </c:pt>
                <c:pt idx="283">
                  <c:v>41511.9826388889</c:v>
                </c:pt>
                <c:pt idx="284">
                  <c:v>41511.9861111111</c:v>
                </c:pt>
                <c:pt idx="285">
                  <c:v>41511.9895833333</c:v>
                </c:pt>
                <c:pt idx="286">
                  <c:v>41511.9930555556</c:v>
                </c:pt>
                <c:pt idx="287">
                  <c:v>41511.9965277778</c:v>
                </c:pt>
                <c:pt idx="288">
                  <c:v>41512</c:v>
                </c:pt>
                <c:pt idx="289">
                  <c:v>41512.0034722222</c:v>
                </c:pt>
                <c:pt idx="290">
                  <c:v>41512.0069444444</c:v>
                </c:pt>
                <c:pt idx="291">
                  <c:v>41512.0104166667</c:v>
                </c:pt>
                <c:pt idx="292">
                  <c:v>41512.0138888889</c:v>
                </c:pt>
                <c:pt idx="293">
                  <c:v>41512.0173611111</c:v>
                </c:pt>
                <c:pt idx="294">
                  <c:v>41512.0208333333</c:v>
                </c:pt>
                <c:pt idx="295">
                  <c:v>41512.0243055556</c:v>
                </c:pt>
                <c:pt idx="296">
                  <c:v>41512.0277777778</c:v>
                </c:pt>
                <c:pt idx="297">
                  <c:v>41512.03125</c:v>
                </c:pt>
                <c:pt idx="298">
                  <c:v>41512.0347222222</c:v>
                </c:pt>
                <c:pt idx="299">
                  <c:v>41512.0381944444</c:v>
                </c:pt>
                <c:pt idx="300">
                  <c:v>41512.0416666667</c:v>
                </c:pt>
                <c:pt idx="301">
                  <c:v>41512.0451388889</c:v>
                </c:pt>
                <c:pt idx="302">
                  <c:v>41512.0486111111</c:v>
                </c:pt>
                <c:pt idx="303">
                  <c:v>41512.0520833333</c:v>
                </c:pt>
                <c:pt idx="304">
                  <c:v>41512.0555555556</c:v>
                </c:pt>
                <c:pt idx="305">
                  <c:v>41512.0590277778</c:v>
                </c:pt>
                <c:pt idx="306">
                  <c:v>41512.0625</c:v>
                </c:pt>
                <c:pt idx="307">
                  <c:v>41512.0659722222</c:v>
                </c:pt>
                <c:pt idx="308">
                  <c:v>41512.0694444444</c:v>
                </c:pt>
                <c:pt idx="309">
                  <c:v>41512.0729166667</c:v>
                </c:pt>
                <c:pt idx="310">
                  <c:v>41512.0763888889</c:v>
                </c:pt>
                <c:pt idx="311">
                  <c:v>41512.0798611111</c:v>
                </c:pt>
                <c:pt idx="312">
                  <c:v>41512.0833333333</c:v>
                </c:pt>
                <c:pt idx="313">
                  <c:v>41512.0868055556</c:v>
                </c:pt>
                <c:pt idx="314">
                  <c:v>41512.0902777778</c:v>
                </c:pt>
                <c:pt idx="315">
                  <c:v>41512.09375</c:v>
                </c:pt>
                <c:pt idx="316">
                  <c:v>41512.0972222222</c:v>
                </c:pt>
                <c:pt idx="317">
                  <c:v>41512.1006944445</c:v>
                </c:pt>
                <c:pt idx="318">
                  <c:v>41512.1041666667</c:v>
                </c:pt>
                <c:pt idx="319">
                  <c:v>41512.1076388889</c:v>
                </c:pt>
                <c:pt idx="320">
                  <c:v>41512.1111111111</c:v>
                </c:pt>
                <c:pt idx="321">
                  <c:v>41512.1145833333</c:v>
                </c:pt>
                <c:pt idx="322">
                  <c:v>41512.1180555556</c:v>
                </c:pt>
                <c:pt idx="323">
                  <c:v>41512.1215277778</c:v>
                </c:pt>
                <c:pt idx="324">
                  <c:v>41512.125</c:v>
                </c:pt>
                <c:pt idx="325">
                  <c:v>41512.1284722222</c:v>
                </c:pt>
                <c:pt idx="326">
                  <c:v>41512.1319444445</c:v>
                </c:pt>
                <c:pt idx="327">
                  <c:v>41512.1354166667</c:v>
                </c:pt>
                <c:pt idx="328">
                  <c:v>41512.1388888889</c:v>
                </c:pt>
                <c:pt idx="329">
                  <c:v>41512.1423611111</c:v>
                </c:pt>
                <c:pt idx="330">
                  <c:v>41512.1458333333</c:v>
                </c:pt>
                <c:pt idx="331">
                  <c:v>41512.1493055556</c:v>
                </c:pt>
                <c:pt idx="332">
                  <c:v>41512.1527777778</c:v>
                </c:pt>
                <c:pt idx="333">
                  <c:v>41512.15625</c:v>
                </c:pt>
                <c:pt idx="334">
                  <c:v>41512.1597222222</c:v>
                </c:pt>
                <c:pt idx="335">
                  <c:v>41512.1631944445</c:v>
                </c:pt>
                <c:pt idx="336">
                  <c:v>41512.1666666667</c:v>
                </c:pt>
                <c:pt idx="337">
                  <c:v>41512.1701388889</c:v>
                </c:pt>
                <c:pt idx="338">
                  <c:v>41512.1736111111</c:v>
                </c:pt>
                <c:pt idx="339">
                  <c:v>41512.1770833333</c:v>
                </c:pt>
                <c:pt idx="340">
                  <c:v>41512.1805555556</c:v>
                </c:pt>
                <c:pt idx="341">
                  <c:v>41512.1840277778</c:v>
                </c:pt>
                <c:pt idx="342">
                  <c:v>41512.1875</c:v>
                </c:pt>
                <c:pt idx="343">
                  <c:v>41512.1909722222</c:v>
                </c:pt>
                <c:pt idx="344">
                  <c:v>41512.1944444444</c:v>
                </c:pt>
                <c:pt idx="345">
                  <c:v>41512.1979166667</c:v>
                </c:pt>
                <c:pt idx="346">
                  <c:v>41512.2013888889</c:v>
                </c:pt>
                <c:pt idx="347">
                  <c:v>41512.2048611111</c:v>
                </c:pt>
                <c:pt idx="348">
                  <c:v>41512.2083333333</c:v>
                </c:pt>
                <c:pt idx="349">
                  <c:v>41512.2118055556</c:v>
                </c:pt>
                <c:pt idx="350">
                  <c:v>41512.2152777778</c:v>
                </c:pt>
                <c:pt idx="351">
                  <c:v>41512.21875</c:v>
                </c:pt>
                <c:pt idx="352">
                  <c:v>41512.2222222222</c:v>
                </c:pt>
                <c:pt idx="353">
                  <c:v>41512.2256944444</c:v>
                </c:pt>
                <c:pt idx="354">
                  <c:v>41512.2291666667</c:v>
                </c:pt>
                <c:pt idx="355">
                  <c:v>41512.2326388889</c:v>
                </c:pt>
                <c:pt idx="356">
                  <c:v>41512.2361111111</c:v>
                </c:pt>
                <c:pt idx="357">
                  <c:v>41512.2395833333</c:v>
                </c:pt>
                <c:pt idx="358">
                  <c:v>41512.2430555556</c:v>
                </c:pt>
                <c:pt idx="359">
                  <c:v>41512.2465277778</c:v>
                </c:pt>
                <c:pt idx="360">
                  <c:v>41512.25</c:v>
                </c:pt>
                <c:pt idx="361">
                  <c:v>41512.2534722222</c:v>
                </c:pt>
                <c:pt idx="362">
                  <c:v>41512.2569444444</c:v>
                </c:pt>
                <c:pt idx="363">
                  <c:v>41512.2604166667</c:v>
                </c:pt>
                <c:pt idx="364">
                  <c:v>41512.2638888889</c:v>
                </c:pt>
                <c:pt idx="365">
                  <c:v>41512.2673611111</c:v>
                </c:pt>
                <c:pt idx="366">
                  <c:v>41512.2708333333</c:v>
                </c:pt>
                <c:pt idx="367">
                  <c:v>41512.2743055556</c:v>
                </c:pt>
                <c:pt idx="368">
                  <c:v>41512.2777777778</c:v>
                </c:pt>
                <c:pt idx="369">
                  <c:v>41512.28125</c:v>
                </c:pt>
                <c:pt idx="370">
                  <c:v>41512.2847222222</c:v>
                </c:pt>
                <c:pt idx="371">
                  <c:v>41512.2881944444</c:v>
                </c:pt>
                <c:pt idx="372">
                  <c:v>41512.2916666667</c:v>
                </c:pt>
                <c:pt idx="373">
                  <c:v>41512.2951388889</c:v>
                </c:pt>
                <c:pt idx="374">
                  <c:v>41512.2986111111</c:v>
                </c:pt>
                <c:pt idx="375">
                  <c:v>41512.3020833333</c:v>
                </c:pt>
                <c:pt idx="376">
                  <c:v>41512.3055555556</c:v>
                </c:pt>
                <c:pt idx="377">
                  <c:v>41512.3090277778</c:v>
                </c:pt>
                <c:pt idx="378">
                  <c:v>41512.3125</c:v>
                </c:pt>
                <c:pt idx="379">
                  <c:v>41512.3159722222</c:v>
                </c:pt>
                <c:pt idx="380">
                  <c:v>41512.3194444444</c:v>
                </c:pt>
                <c:pt idx="381">
                  <c:v>41512.3229166667</c:v>
                </c:pt>
                <c:pt idx="382">
                  <c:v>41512.3263888889</c:v>
                </c:pt>
                <c:pt idx="383">
                  <c:v>41512.3298611111</c:v>
                </c:pt>
                <c:pt idx="384">
                  <c:v>41512.3333333333</c:v>
                </c:pt>
                <c:pt idx="385">
                  <c:v>41512.3368055556</c:v>
                </c:pt>
                <c:pt idx="386">
                  <c:v>41512.3402777778</c:v>
                </c:pt>
                <c:pt idx="387">
                  <c:v>41512.34375</c:v>
                </c:pt>
                <c:pt idx="388">
                  <c:v>41512.3472222222</c:v>
                </c:pt>
                <c:pt idx="389">
                  <c:v>41512.3506944444</c:v>
                </c:pt>
                <c:pt idx="390">
                  <c:v>41512.3541666667</c:v>
                </c:pt>
                <c:pt idx="391">
                  <c:v>41512.3576388889</c:v>
                </c:pt>
                <c:pt idx="392">
                  <c:v>41512.3611111111</c:v>
                </c:pt>
                <c:pt idx="393">
                  <c:v>41512.3645833333</c:v>
                </c:pt>
                <c:pt idx="394">
                  <c:v>41512.3680555556</c:v>
                </c:pt>
                <c:pt idx="395">
                  <c:v>41512.3715277778</c:v>
                </c:pt>
                <c:pt idx="396">
                  <c:v>41512.375</c:v>
                </c:pt>
                <c:pt idx="397">
                  <c:v>41512.3784722222</c:v>
                </c:pt>
                <c:pt idx="398">
                  <c:v>41512.3819444445</c:v>
                </c:pt>
                <c:pt idx="399">
                  <c:v>41512.3854166667</c:v>
                </c:pt>
                <c:pt idx="400">
                  <c:v>41512.3888888889</c:v>
                </c:pt>
                <c:pt idx="401">
                  <c:v>41512.3923611111</c:v>
                </c:pt>
                <c:pt idx="402">
                  <c:v>41512.3958333333</c:v>
                </c:pt>
                <c:pt idx="403">
                  <c:v>41512.3993055556</c:v>
                </c:pt>
                <c:pt idx="404">
                  <c:v>41512.4027777778</c:v>
                </c:pt>
                <c:pt idx="405">
                  <c:v>41512.40625</c:v>
                </c:pt>
                <c:pt idx="406">
                  <c:v>41512.4097222222</c:v>
                </c:pt>
                <c:pt idx="407">
                  <c:v>41512.4131944445</c:v>
                </c:pt>
                <c:pt idx="408">
                  <c:v>41512.4166666667</c:v>
                </c:pt>
                <c:pt idx="409">
                  <c:v>41512.4201388889</c:v>
                </c:pt>
                <c:pt idx="410">
                  <c:v>41512.4236111111</c:v>
                </c:pt>
                <c:pt idx="411">
                  <c:v>41512.4270833333</c:v>
                </c:pt>
                <c:pt idx="412">
                  <c:v>41512.4305555556</c:v>
                </c:pt>
                <c:pt idx="413">
                  <c:v>41512.4340277778</c:v>
                </c:pt>
                <c:pt idx="414">
                  <c:v>41512.4375</c:v>
                </c:pt>
                <c:pt idx="415">
                  <c:v>41512.4409722222</c:v>
                </c:pt>
                <c:pt idx="416">
                  <c:v>41512.4444444445</c:v>
                </c:pt>
                <c:pt idx="417">
                  <c:v>41512.4479166667</c:v>
                </c:pt>
                <c:pt idx="418">
                  <c:v>41512.4513888889</c:v>
                </c:pt>
                <c:pt idx="419">
                  <c:v>41512.4548611111</c:v>
                </c:pt>
                <c:pt idx="420">
                  <c:v>41512.4583333333</c:v>
                </c:pt>
                <c:pt idx="421">
                  <c:v>41512.4618055556</c:v>
                </c:pt>
                <c:pt idx="422">
                  <c:v>41512.4652777778</c:v>
                </c:pt>
                <c:pt idx="423">
                  <c:v>41512.46875</c:v>
                </c:pt>
                <c:pt idx="424">
                  <c:v>41512.4722222222</c:v>
                </c:pt>
                <c:pt idx="425">
                  <c:v>41512.4756944444</c:v>
                </c:pt>
                <c:pt idx="426">
                  <c:v>41512.4791666667</c:v>
                </c:pt>
                <c:pt idx="427">
                  <c:v>41512.4826388889</c:v>
                </c:pt>
                <c:pt idx="428">
                  <c:v>41512.4861111111</c:v>
                </c:pt>
                <c:pt idx="429">
                  <c:v>41512.4895833333</c:v>
                </c:pt>
                <c:pt idx="430">
                  <c:v>41512.4930555556</c:v>
                </c:pt>
                <c:pt idx="431">
                  <c:v>41512.4965277778</c:v>
                </c:pt>
                <c:pt idx="432">
                  <c:v>41512.5</c:v>
                </c:pt>
                <c:pt idx="433">
                  <c:v>41512.5034722222</c:v>
                </c:pt>
                <c:pt idx="434">
                  <c:v>41512.5069444444</c:v>
                </c:pt>
                <c:pt idx="435">
                  <c:v>41512.5104166667</c:v>
                </c:pt>
                <c:pt idx="436">
                  <c:v>41512.5138888889</c:v>
                </c:pt>
                <c:pt idx="437">
                  <c:v>41512.5173611111</c:v>
                </c:pt>
                <c:pt idx="438">
                  <c:v>41512.5208333333</c:v>
                </c:pt>
                <c:pt idx="439">
                  <c:v>41512.5243055556</c:v>
                </c:pt>
                <c:pt idx="440">
                  <c:v>41512.5277777778</c:v>
                </c:pt>
                <c:pt idx="441">
                  <c:v>41512.53125</c:v>
                </c:pt>
                <c:pt idx="442">
                  <c:v>41512.5347222222</c:v>
                </c:pt>
                <c:pt idx="443">
                  <c:v>41512.5381944444</c:v>
                </c:pt>
                <c:pt idx="444">
                  <c:v>41512.5416666667</c:v>
                </c:pt>
                <c:pt idx="445">
                  <c:v>41512.5451388889</c:v>
                </c:pt>
                <c:pt idx="446">
                  <c:v>41512.5486111111</c:v>
                </c:pt>
                <c:pt idx="447">
                  <c:v>41512.5520833333</c:v>
                </c:pt>
                <c:pt idx="448">
                  <c:v>41512.5555555556</c:v>
                </c:pt>
                <c:pt idx="449">
                  <c:v>41512.5590277778</c:v>
                </c:pt>
                <c:pt idx="450">
                  <c:v>41512.5625</c:v>
                </c:pt>
                <c:pt idx="451">
                  <c:v>41512.5659722222</c:v>
                </c:pt>
                <c:pt idx="452">
                  <c:v>41512.5694444444</c:v>
                </c:pt>
                <c:pt idx="453">
                  <c:v>41512.5729166667</c:v>
                </c:pt>
                <c:pt idx="454">
                  <c:v>41512.5763888889</c:v>
                </c:pt>
                <c:pt idx="455">
                  <c:v>41512.5798611111</c:v>
                </c:pt>
                <c:pt idx="456">
                  <c:v>41512.5833333333</c:v>
                </c:pt>
                <c:pt idx="457">
                  <c:v>41512.5868055556</c:v>
                </c:pt>
                <c:pt idx="458">
                  <c:v>41512.5902777778</c:v>
                </c:pt>
                <c:pt idx="459">
                  <c:v>41512.59375</c:v>
                </c:pt>
                <c:pt idx="460">
                  <c:v>41512.5972222222</c:v>
                </c:pt>
                <c:pt idx="461">
                  <c:v>41512.6006944444</c:v>
                </c:pt>
                <c:pt idx="462">
                  <c:v>41512.6041666667</c:v>
                </c:pt>
                <c:pt idx="463">
                  <c:v>41512.6076388889</c:v>
                </c:pt>
                <c:pt idx="464">
                  <c:v>41512.6111111111</c:v>
                </c:pt>
                <c:pt idx="465">
                  <c:v>41512.6145833333</c:v>
                </c:pt>
                <c:pt idx="466">
                  <c:v>41512.6180555556</c:v>
                </c:pt>
                <c:pt idx="467">
                  <c:v>41512.6215277778</c:v>
                </c:pt>
                <c:pt idx="468">
                  <c:v>41512.625</c:v>
                </c:pt>
                <c:pt idx="469">
                  <c:v>41512.6284722222</c:v>
                </c:pt>
                <c:pt idx="470">
                  <c:v>41512.6319444445</c:v>
                </c:pt>
                <c:pt idx="471">
                  <c:v>41512.6354166667</c:v>
                </c:pt>
                <c:pt idx="472">
                  <c:v>41512.6388888889</c:v>
                </c:pt>
                <c:pt idx="473">
                  <c:v>41512.6423611111</c:v>
                </c:pt>
                <c:pt idx="474">
                  <c:v>41512.6458333333</c:v>
                </c:pt>
                <c:pt idx="475">
                  <c:v>41512.6493055556</c:v>
                </c:pt>
                <c:pt idx="476">
                  <c:v>41512.6527777778</c:v>
                </c:pt>
                <c:pt idx="477">
                  <c:v>41512.65625</c:v>
                </c:pt>
                <c:pt idx="478">
                  <c:v>41512.6597222222</c:v>
                </c:pt>
                <c:pt idx="479">
                  <c:v>41512.6631944445</c:v>
                </c:pt>
                <c:pt idx="480">
                  <c:v>41512.6666666667</c:v>
                </c:pt>
                <c:pt idx="481">
                  <c:v>41512.6701388889</c:v>
                </c:pt>
                <c:pt idx="482">
                  <c:v>41512.6736111111</c:v>
                </c:pt>
                <c:pt idx="483">
                  <c:v>41512.6770833333</c:v>
                </c:pt>
                <c:pt idx="484">
                  <c:v>41512.6805555556</c:v>
                </c:pt>
                <c:pt idx="485">
                  <c:v>41512.6840277778</c:v>
                </c:pt>
                <c:pt idx="486">
                  <c:v>41512.6875</c:v>
                </c:pt>
                <c:pt idx="487">
                  <c:v>41512.6909722222</c:v>
                </c:pt>
                <c:pt idx="488">
                  <c:v>41512.6944444445</c:v>
                </c:pt>
                <c:pt idx="489">
                  <c:v>41512.6979166667</c:v>
                </c:pt>
                <c:pt idx="490">
                  <c:v>41512.7013888889</c:v>
                </c:pt>
                <c:pt idx="491">
                  <c:v>41512.7048611111</c:v>
                </c:pt>
                <c:pt idx="492">
                  <c:v>41512.7083333333</c:v>
                </c:pt>
                <c:pt idx="493">
                  <c:v>41512.7118055556</c:v>
                </c:pt>
                <c:pt idx="494">
                  <c:v>41512.7152777778</c:v>
                </c:pt>
                <c:pt idx="495">
                  <c:v>41512.71875</c:v>
                </c:pt>
                <c:pt idx="496">
                  <c:v>41512.7222222222</c:v>
                </c:pt>
                <c:pt idx="497">
                  <c:v>41512.7256944444</c:v>
                </c:pt>
                <c:pt idx="498">
                  <c:v>41512.7291666667</c:v>
                </c:pt>
                <c:pt idx="499">
                  <c:v>41512.7326388889</c:v>
                </c:pt>
                <c:pt idx="500">
                  <c:v>41512.7361111111</c:v>
                </c:pt>
                <c:pt idx="501">
                  <c:v>41512.7395833333</c:v>
                </c:pt>
                <c:pt idx="502">
                  <c:v>41512.7430555556</c:v>
                </c:pt>
                <c:pt idx="503">
                  <c:v>41512.7465277778</c:v>
                </c:pt>
                <c:pt idx="504">
                  <c:v>41512.75</c:v>
                </c:pt>
                <c:pt idx="505">
                  <c:v>41512.7534722222</c:v>
                </c:pt>
                <c:pt idx="506">
                  <c:v>41512.7569444444</c:v>
                </c:pt>
                <c:pt idx="507">
                  <c:v>41512.7604166667</c:v>
                </c:pt>
                <c:pt idx="508">
                  <c:v>41512.7638888889</c:v>
                </c:pt>
                <c:pt idx="509">
                  <c:v>41512.7673611111</c:v>
                </c:pt>
                <c:pt idx="510">
                  <c:v>41512.7708333333</c:v>
                </c:pt>
                <c:pt idx="511">
                  <c:v>41512.7743055556</c:v>
                </c:pt>
                <c:pt idx="512">
                  <c:v>41512.7777777778</c:v>
                </c:pt>
                <c:pt idx="513">
                  <c:v>41512.78125</c:v>
                </c:pt>
                <c:pt idx="514">
                  <c:v>41512.7847222222</c:v>
                </c:pt>
                <c:pt idx="515">
                  <c:v>41512.7881944444</c:v>
                </c:pt>
                <c:pt idx="516">
                  <c:v>41512.7916666667</c:v>
                </c:pt>
                <c:pt idx="517">
                  <c:v>41512.7951388889</c:v>
                </c:pt>
                <c:pt idx="518">
                  <c:v>41512.7986111111</c:v>
                </c:pt>
                <c:pt idx="519">
                  <c:v>41512.8020833333</c:v>
                </c:pt>
                <c:pt idx="520">
                  <c:v>41512.8055555556</c:v>
                </c:pt>
                <c:pt idx="521">
                  <c:v>41512.8090277778</c:v>
                </c:pt>
                <c:pt idx="522">
                  <c:v>41512.8125</c:v>
                </c:pt>
                <c:pt idx="523">
                  <c:v>41512.8159722222</c:v>
                </c:pt>
                <c:pt idx="524">
                  <c:v>41512.8194444444</c:v>
                </c:pt>
                <c:pt idx="525">
                  <c:v>41512.8229166667</c:v>
                </c:pt>
                <c:pt idx="526">
                  <c:v>41512.8263888889</c:v>
                </c:pt>
                <c:pt idx="527">
                  <c:v>41512.8298611111</c:v>
                </c:pt>
                <c:pt idx="528">
                  <c:v>41512.8333333333</c:v>
                </c:pt>
                <c:pt idx="529">
                  <c:v>41512.8368055556</c:v>
                </c:pt>
                <c:pt idx="530">
                  <c:v>41512.8402777778</c:v>
                </c:pt>
                <c:pt idx="531">
                  <c:v>41512.84375</c:v>
                </c:pt>
                <c:pt idx="532">
                  <c:v>41512.8472222222</c:v>
                </c:pt>
                <c:pt idx="533">
                  <c:v>41512.8506944444</c:v>
                </c:pt>
                <c:pt idx="534">
                  <c:v>41512.8541666667</c:v>
                </c:pt>
                <c:pt idx="535">
                  <c:v>41512.8576388889</c:v>
                </c:pt>
                <c:pt idx="536">
                  <c:v>41512.8611111111</c:v>
                </c:pt>
                <c:pt idx="537">
                  <c:v>41512.8645833333</c:v>
                </c:pt>
                <c:pt idx="538">
                  <c:v>41512.8680555556</c:v>
                </c:pt>
                <c:pt idx="539">
                  <c:v>41512.8715277778</c:v>
                </c:pt>
                <c:pt idx="540">
                  <c:v>41512.875</c:v>
                </c:pt>
                <c:pt idx="541">
                  <c:v>41512.8784722222</c:v>
                </c:pt>
                <c:pt idx="542">
                  <c:v>41512.8819444444</c:v>
                </c:pt>
                <c:pt idx="543">
                  <c:v>41512.8854166667</c:v>
                </c:pt>
                <c:pt idx="544">
                  <c:v>41512.8888888889</c:v>
                </c:pt>
                <c:pt idx="545">
                  <c:v>41512.8923611111</c:v>
                </c:pt>
                <c:pt idx="546">
                  <c:v>41512.8958333333</c:v>
                </c:pt>
                <c:pt idx="547">
                  <c:v>41512.8993055556</c:v>
                </c:pt>
                <c:pt idx="548">
                  <c:v>41512.9027777778</c:v>
                </c:pt>
                <c:pt idx="549">
                  <c:v>41512.90625</c:v>
                </c:pt>
                <c:pt idx="550">
                  <c:v>41512.9097222222</c:v>
                </c:pt>
                <c:pt idx="551">
                  <c:v>41512.9131944445</c:v>
                </c:pt>
                <c:pt idx="552">
                  <c:v>41512.9166666667</c:v>
                </c:pt>
                <c:pt idx="553">
                  <c:v>41512.9201388889</c:v>
                </c:pt>
                <c:pt idx="554">
                  <c:v>41512.9236111111</c:v>
                </c:pt>
                <c:pt idx="555">
                  <c:v>41512.9270833333</c:v>
                </c:pt>
                <c:pt idx="556">
                  <c:v>41512.9305555556</c:v>
                </c:pt>
                <c:pt idx="557">
                  <c:v>41512.9340277778</c:v>
                </c:pt>
                <c:pt idx="558">
                  <c:v>41512.9375</c:v>
                </c:pt>
                <c:pt idx="559">
                  <c:v>41512.9409722222</c:v>
                </c:pt>
                <c:pt idx="560">
                  <c:v>41512.9444444445</c:v>
                </c:pt>
                <c:pt idx="561">
                  <c:v>41512.9479166667</c:v>
                </c:pt>
                <c:pt idx="562">
                  <c:v>41512.9513888889</c:v>
                </c:pt>
                <c:pt idx="563">
                  <c:v>41512.9548611111</c:v>
                </c:pt>
                <c:pt idx="564">
                  <c:v>41512.9583333333</c:v>
                </c:pt>
                <c:pt idx="565">
                  <c:v>41512.9618055556</c:v>
                </c:pt>
                <c:pt idx="566">
                  <c:v>41512.9652777778</c:v>
                </c:pt>
                <c:pt idx="567">
                  <c:v>41512.96875</c:v>
                </c:pt>
                <c:pt idx="568">
                  <c:v>41512.9722222222</c:v>
                </c:pt>
                <c:pt idx="569">
                  <c:v>41512.9756944445</c:v>
                </c:pt>
                <c:pt idx="570">
                  <c:v>41512.9791666667</c:v>
                </c:pt>
                <c:pt idx="571">
                  <c:v>41512.9826388889</c:v>
                </c:pt>
                <c:pt idx="572">
                  <c:v>41512.9861111111</c:v>
                </c:pt>
                <c:pt idx="573">
                  <c:v>41512.9895833333</c:v>
                </c:pt>
                <c:pt idx="574">
                  <c:v>41512.9930555556</c:v>
                </c:pt>
                <c:pt idx="575">
                  <c:v>41512.9965277778</c:v>
                </c:pt>
                <c:pt idx="576">
                  <c:v>41513</c:v>
                </c:pt>
                <c:pt idx="577">
                  <c:v>41513.0034722222</c:v>
                </c:pt>
                <c:pt idx="578">
                  <c:v>41513.0069444444</c:v>
                </c:pt>
                <c:pt idx="579">
                  <c:v>41513.0104166667</c:v>
                </c:pt>
                <c:pt idx="580">
                  <c:v>41513.0138888889</c:v>
                </c:pt>
                <c:pt idx="581">
                  <c:v>41513.0173611111</c:v>
                </c:pt>
                <c:pt idx="582">
                  <c:v>41513.0208333333</c:v>
                </c:pt>
                <c:pt idx="583">
                  <c:v>41513.0243055556</c:v>
                </c:pt>
                <c:pt idx="584">
                  <c:v>41513.0277777778</c:v>
                </c:pt>
                <c:pt idx="585">
                  <c:v>41513.03125</c:v>
                </c:pt>
                <c:pt idx="586">
                  <c:v>41513.0347222222</c:v>
                </c:pt>
                <c:pt idx="587">
                  <c:v>41513.0381944444</c:v>
                </c:pt>
                <c:pt idx="588">
                  <c:v>41513.0416666667</c:v>
                </c:pt>
                <c:pt idx="589">
                  <c:v>41513.0451388889</c:v>
                </c:pt>
                <c:pt idx="590">
                  <c:v>41513.0486111111</c:v>
                </c:pt>
                <c:pt idx="591">
                  <c:v>41513.0520833333</c:v>
                </c:pt>
                <c:pt idx="592">
                  <c:v>41513.0555555556</c:v>
                </c:pt>
                <c:pt idx="593">
                  <c:v>41513.0590277778</c:v>
                </c:pt>
                <c:pt idx="594">
                  <c:v>41513.0625</c:v>
                </c:pt>
                <c:pt idx="595">
                  <c:v>41513.0659722222</c:v>
                </c:pt>
                <c:pt idx="596">
                  <c:v>41513.0694444444</c:v>
                </c:pt>
                <c:pt idx="597">
                  <c:v>41513.0729166667</c:v>
                </c:pt>
                <c:pt idx="598">
                  <c:v>41513.0763888889</c:v>
                </c:pt>
                <c:pt idx="599">
                  <c:v>41513.0798611111</c:v>
                </c:pt>
                <c:pt idx="600">
                  <c:v>41513.0833333333</c:v>
                </c:pt>
                <c:pt idx="601">
                  <c:v>41513.0868055556</c:v>
                </c:pt>
                <c:pt idx="602">
                  <c:v>41513.0902777778</c:v>
                </c:pt>
                <c:pt idx="603">
                  <c:v>41513.09375</c:v>
                </c:pt>
                <c:pt idx="604">
                  <c:v>41513.0972222222</c:v>
                </c:pt>
                <c:pt idx="605">
                  <c:v>41513.1006944444</c:v>
                </c:pt>
                <c:pt idx="606">
                  <c:v>41513.1041666667</c:v>
                </c:pt>
                <c:pt idx="607">
                  <c:v>41513.1076388889</c:v>
                </c:pt>
                <c:pt idx="608">
                  <c:v>41513.1111111111</c:v>
                </c:pt>
                <c:pt idx="609">
                  <c:v>41513.1145833333</c:v>
                </c:pt>
                <c:pt idx="610">
                  <c:v>41513.1180555556</c:v>
                </c:pt>
                <c:pt idx="611">
                  <c:v>41513.1215277778</c:v>
                </c:pt>
                <c:pt idx="612">
                  <c:v>41513.125</c:v>
                </c:pt>
                <c:pt idx="613">
                  <c:v>41513.1284722222</c:v>
                </c:pt>
                <c:pt idx="614">
                  <c:v>41513.1319444444</c:v>
                </c:pt>
                <c:pt idx="615">
                  <c:v>41513.1354166667</c:v>
                </c:pt>
                <c:pt idx="616">
                  <c:v>41513.1388888889</c:v>
                </c:pt>
                <c:pt idx="617">
                  <c:v>41513.1423611111</c:v>
                </c:pt>
                <c:pt idx="618">
                  <c:v>41513.1458333333</c:v>
                </c:pt>
                <c:pt idx="619">
                  <c:v>41513.1493055556</c:v>
                </c:pt>
                <c:pt idx="620">
                  <c:v>41513.1527777778</c:v>
                </c:pt>
                <c:pt idx="621">
                  <c:v>41513.15625</c:v>
                </c:pt>
                <c:pt idx="622">
                  <c:v>41513.1597222222</c:v>
                </c:pt>
                <c:pt idx="623">
                  <c:v>41513.1631944445</c:v>
                </c:pt>
                <c:pt idx="624">
                  <c:v>41513.1666666667</c:v>
                </c:pt>
                <c:pt idx="625">
                  <c:v>41513.1701388889</c:v>
                </c:pt>
                <c:pt idx="626">
                  <c:v>41513.1736111111</c:v>
                </c:pt>
                <c:pt idx="627">
                  <c:v>41513.1770833333</c:v>
                </c:pt>
                <c:pt idx="628">
                  <c:v>41513.1805555556</c:v>
                </c:pt>
                <c:pt idx="629">
                  <c:v>41513.1840277778</c:v>
                </c:pt>
                <c:pt idx="630">
                  <c:v>41513.1875</c:v>
                </c:pt>
                <c:pt idx="631">
                  <c:v>41513.1909722222</c:v>
                </c:pt>
                <c:pt idx="632">
                  <c:v>41513.1944444445</c:v>
                </c:pt>
                <c:pt idx="633">
                  <c:v>41513.1979166667</c:v>
                </c:pt>
                <c:pt idx="634">
                  <c:v>41513.2013888889</c:v>
                </c:pt>
                <c:pt idx="635">
                  <c:v>41513.2048611111</c:v>
                </c:pt>
                <c:pt idx="636">
                  <c:v>41513.2083333333</c:v>
                </c:pt>
                <c:pt idx="637">
                  <c:v>41513.2118055556</c:v>
                </c:pt>
                <c:pt idx="638">
                  <c:v>41513.2152777778</c:v>
                </c:pt>
                <c:pt idx="639">
                  <c:v>41513.21875</c:v>
                </c:pt>
                <c:pt idx="640">
                  <c:v>41513.2222222222</c:v>
                </c:pt>
                <c:pt idx="641">
                  <c:v>41513.2256944445</c:v>
                </c:pt>
                <c:pt idx="642">
                  <c:v>41513.2291666667</c:v>
                </c:pt>
                <c:pt idx="643">
                  <c:v>41513.2326388889</c:v>
                </c:pt>
                <c:pt idx="644">
                  <c:v>41513.2361111111</c:v>
                </c:pt>
                <c:pt idx="645">
                  <c:v>41513.2395833333</c:v>
                </c:pt>
                <c:pt idx="646">
                  <c:v>41513.2430555556</c:v>
                </c:pt>
                <c:pt idx="647">
                  <c:v>41513.2465277778</c:v>
                </c:pt>
                <c:pt idx="648">
                  <c:v>41513.25</c:v>
                </c:pt>
                <c:pt idx="649">
                  <c:v>41513.2534722222</c:v>
                </c:pt>
                <c:pt idx="650">
                  <c:v>41513.2569444444</c:v>
                </c:pt>
                <c:pt idx="651">
                  <c:v>41513.2604166667</c:v>
                </c:pt>
                <c:pt idx="652">
                  <c:v>41513.2638888889</c:v>
                </c:pt>
                <c:pt idx="653">
                  <c:v>41513.2673611111</c:v>
                </c:pt>
                <c:pt idx="654">
                  <c:v>41513.2708333333</c:v>
                </c:pt>
                <c:pt idx="655">
                  <c:v>41513.2743055556</c:v>
                </c:pt>
                <c:pt idx="656">
                  <c:v>41513.2777777778</c:v>
                </c:pt>
                <c:pt idx="657">
                  <c:v>41513.28125</c:v>
                </c:pt>
                <c:pt idx="658">
                  <c:v>41513.2847222222</c:v>
                </c:pt>
                <c:pt idx="659">
                  <c:v>41513.2881944444</c:v>
                </c:pt>
                <c:pt idx="660">
                  <c:v>41513.2916666667</c:v>
                </c:pt>
                <c:pt idx="661">
                  <c:v>41513.2951388889</c:v>
                </c:pt>
                <c:pt idx="662">
                  <c:v>41513.2986111111</c:v>
                </c:pt>
                <c:pt idx="663">
                  <c:v>41513.3020833333</c:v>
                </c:pt>
                <c:pt idx="664">
                  <c:v>41513.3055555556</c:v>
                </c:pt>
                <c:pt idx="665">
                  <c:v>41513.3090277778</c:v>
                </c:pt>
                <c:pt idx="666">
                  <c:v>41513.3125</c:v>
                </c:pt>
                <c:pt idx="667">
                  <c:v>41513.3159722222</c:v>
                </c:pt>
                <c:pt idx="668">
                  <c:v>41513.3194444444</c:v>
                </c:pt>
                <c:pt idx="669">
                  <c:v>41513.3229166667</c:v>
                </c:pt>
                <c:pt idx="670">
                  <c:v>41513.3263888889</c:v>
                </c:pt>
                <c:pt idx="671">
                  <c:v>41513.3298611111</c:v>
                </c:pt>
                <c:pt idx="672">
                  <c:v>41513.3333333333</c:v>
                </c:pt>
                <c:pt idx="673">
                  <c:v>41513.3368055556</c:v>
                </c:pt>
                <c:pt idx="674">
                  <c:v>41513.3402777778</c:v>
                </c:pt>
                <c:pt idx="675">
                  <c:v>41513.34375</c:v>
                </c:pt>
                <c:pt idx="676">
                  <c:v>41513.3472222222</c:v>
                </c:pt>
                <c:pt idx="677">
                  <c:v>41513.3506944444</c:v>
                </c:pt>
                <c:pt idx="678">
                  <c:v>41513.3541666667</c:v>
                </c:pt>
                <c:pt idx="679">
                  <c:v>41513.3576388889</c:v>
                </c:pt>
                <c:pt idx="680">
                  <c:v>41513.3611111111</c:v>
                </c:pt>
                <c:pt idx="681">
                  <c:v>41513.3645833333</c:v>
                </c:pt>
                <c:pt idx="682">
                  <c:v>41513.3680555556</c:v>
                </c:pt>
                <c:pt idx="683">
                  <c:v>41513.3715277778</c:v>
                </c:pt>
                <c:pt idx="684">
                  <c:v>41513.375</c:v>
                </c:pt>
                <c:pt idx="685">
                  <c:v>41513.3784722222</c:v>
                </c:pt>
                <c:pt idx="686">
                  <c:v>41513.3819444444</c:v>
                </c:pt>
                <c:pt idx="687">
                  <c:v>41513.3854166667</c:v>
                </c:pt>
                <c:pt idx="688">
                  <c:v>41513.3888888889</c:v>
                </c:pt>
                <c:pt idx="689">
                  <c:v>41513.3923611111</c:v>
                </c:pt>
                <c:pt idx="690">
                  <c:v>41513.3958333333</c:v>
                </c:pt>
                <c:pt idx="691">
                  <c:v>41513.3993055556</c:v>
                </c:pt>
                <c:pt idx="692">
                  <c:v>41513.4027777778</c:v>
                </c:pt>
                <c:pt idx="693">
                  <c:v>41513.40625</c:v>
                </c:pt>
                <c:pt idx="694">
                  <c:v>41513.4097222222</c:v>
                </c:pt>
                <c:pt idx="695">
                  <c:v>41513.4131944444</c:v>
                </c:pt>
                <c:pt idx="696">
                  <c:v>41513.4166666667</c:v>
                </c:pt>
                <c:pt idx="697">
                  <c:v>41513.4201388889</c:v>
                </c:pt>
                <c:pt idx="698">
                  <c:v>41513.4236111111</c:v>
                </c:pt>
                <c:pt idx="699">
                  <c:v>41513.4270833333</c:v>
                </c:pt>
                <c:pt idx="700">
                  <c:v>41513.4305555556</c:v>
                </c:pt>
                <c:pt idx="701">
                  <c:v>41513.4340277778</c:v>
                </c:pt>
                <c:pt idx="702">
                  <c:v>41513.4375</c:v>
                </c:pt>
                <c:pt idx="703">
                  <c:v>41513.4409722222</c:v>
                </c:pt>
                <c:pt idx="704">
                  <c:v>41513.4444444445</c:v>
                </c:pt>
                <c:pt idx="705">
                  <c:v>41513.4479166667</c:v>
                </c:pt>
                <c:pt idx="706">
                  <c:v>41513.4513888889</c:v>
                </c:pt>
                <c:pt idx="707">
                  <c:v>41513.4548611111</c:v>
                </c:pt>
                <c:pt idx="708">
                  <c:v>41513.4583333333</c:v>
                </c:pt>
                <c:pt idx="709">
                  <c:v>41513.4618055556</c:v>
                </c:pt>
                <c:pt idx="710">
                  <c:v>41513.4652777778</c:v>
                </c:pt>
                <c:pt idx="711">
                  <c:v>41513.46875</c:v>
                </c:pt>
                <c:pt idx="712">
                  <c:v>41513.4722222222</c:v>
                </c:pt>
                <c:pt idx="713">
                  <c:v>41513.4756944445</c:v>
                </c:pt>
                <c:pt idx="714">
                  <c:v>41513.4791666667</c:v>
                </c:pt>
                <c:pt idx="715">
                  <c:v>41513.4826388889</c:v>
                </c:pt>
                <c:pt idx="716">
                  <c:v>41513.4861111111</c:v>
                </c:pt>
                <c:pt idx="717">
                  <c:v>41513.4895833333</c:v>
                </c:pt>
                <c:pt idx="718">
                  <c:v>41513.4930555556</c:v>
                </c:pt>
                <c:pt idx="719">
                  <c:v>41513.4965277778</c:v>
                </c:pt>
                <c:pt idx="720">
                  <c:v>41513.5</c:v>
                </c:pt>
                <c:pt idx="721">
                  <c:v>41513.5034722222</c:v>
                </c:pt>
                <c:pt idx="722">
                  <c:v>41513.5069444445</c:v>
                </c:pt>
                <c:pt idx="723">
                  <c:v>41513.5104166667</c:v>
                </c:pt>
                <c:pt idx="724">
                  <c:v>41513.5138888889</c:v>
                </c:pt>
                <c:pt idx="725">
                  <c:v>41513.5173611111</c:v>
                </c:pt>
                <c:pt idx="726">
                  <c:v>41513.5208333333</c:v>
                </c:pt>
                <c:pt idx="727">
                  <c:v>41513.5243055556</c:v>
                </c:pt>
                <c:pt idx="728">
                  <c:v>41513.5277777778</c:v>
                </c:pt>
                <c:pt idx="729">
                  <c:v>41513.53125</c:v>
                </c:pt>
                <c:pt idx="730">
                  <c:v>41513.5347222222</c:v>
                </c:pt>
                <c:pt idx="731">
                  <c:v>41513.5381944444</c:v>
                </c:pt>
                <c:pt idx="732">
                  <c:v>41513.5416666667</c:v>
                </c:pt>
                <c:pt idx="733">
                  <c:v>41513.5451388889</c:v>
                </c:pt>
                <c:pt idx="734">
                  <c:v>41513.5486111111</c:v>
                </c:pt>
                <c:pt idx="735">
                  <c:v>41513.5520833333</c:v>
                </c:pt>
                <c:pt idx="736">
                  <c:v>41513.5555555556</c:v>
                </c:pt>
                <c:pt idx="737">
                  <c:v>41513.5590277778</c:v>
                </c:pt>
                <c:pt idx="738">
                  <c:v>41513.5625</c:v>
                </c:pt>
                <c:pt idx="739">
                  <c:v>41513.5659722222</c:v>
                </c:pt>
                <c:pt idx="740">
                  <c:v>41513.5694444444</c:v>
                </c:pt>
                <c:pt idx="741">
                  <c:v>41513.5729166667</c:v>
                </c:pt>
                <c:pt idx="742">
                  <c:v>41513.5763888889</c:v>
                </c:pt>
                <c:pt idx="743">
                  <c:v>41513.5798611111</c:v>
                </c:pt>
                <c:pt idx="744">
                  <c:v>41513.5833333333</c:v>
                </c:pt>
                <c:pt idx="745">
                  <c:v>41513.5868055556</c:v>
                </c:pt>
                <c:pt idx="746">
                  <c:v>41513.5902777778</c:v>
                </c:pt>
                <c:pt idx="747">
                  <c:v>41513.59375</c:v>
                </c:pt>
                <c:pt idx="748">
                  <c:v>41513.5972222222</c:v>
                </c:pt>
                <c:pt idx="749">
                  <c:v>41513.6006944444</c:v>
                </c:pt>
                <c:pt idx="750">
                  <c:v>41513.6041666667</c:v>
                </c:pt>
                <c:pt idx="751">
                  <c:v>41513.6076388889</c:v>
                </c:pt>
                <c:pt idx="752">
                  <c:v>41513.6111111111</c:v>
                </c:pt>
                <c:pt idx="753">
                  <c:v>41513.6145833333</c:v>
                </c:pt>
                <c:pt idx="754">
                  <c:v>41513.6180555556</c:v>
                </c:pt>
                <c:pt idx="755">
                  <c:v>41513.6215277778</c:v>
                </c:pt>
                <c:pt idx="756">
                  <c:v>41513.625</c:v>
                </c:pt>
                <c:pt idx="757">
                  <c:v>41513.6284722222</c:v>
                </c:pt>
                <c:pt idx="758">
                  <c:v>41513.6319444444</c:v>
                </c:pt>
                <c:pt idx="759">
                  <c:v>41513.6354166667</c:v>
                </c:pt>
                <c:pt idx="760">
                  <c:v>41513.6388888889</c:v>
                </c:pt>
                <c:pt idx="761">
                  <c:v>41513.6423611111</c:v>
                </c:pt>
                <c:pt idx="762">
                  <c:v>41513.6458333333</c:v>
                </c:pt>
                <c:pt idx="763">
                  <c:v>41513.6493055556</c:v>
                </c:pt>
                <c:pt idx="764">
                  <c:v>41513.6527777778</c:v>
                </c:pt>
                <c:pt idx="765">
                  <c:v>41513.65625</c:v>
                </c:pt>
                <c:pt idx="766">
                  <c:v>41513.6597222222</c:v>
                </c:pt>
                <c:pt idx="767">
                  <c:v>41513.6631944444</c:v>
                </c:pt>
                <c:pt idx="768">
                  <c:v>41513.6666666667</c:v>
                </c:pt>
                <c:pt idx="769">
                  <c:v>41513.6701388889</c:v>
                </c:pt>
                <c:pt idx="770">
                  <c:v>41513.6736111111</c:v>
                </c:pt>
                <c:pt idx="771">
                  <c:v>41513.6770833333</c:v>
                </c:pt>
                <c:pt idx="772">
                  <c:v>41513.6805555556</c:v>
                </c:pt>
                <c:pt idx="773">
                  <c:v>41513.6840277778</c:v>
                </c:pt>
                <c:pt idx="774">
                  <c:v>41513.6875</c:v>
                </c:pt>
                <c:pt idx="775">
                  <c:v>41513.6909722222</c:v>
                </c:pt>
                <c:pt idx="776">
                  <c:v>41513.6944444444</c:v>
                </c:pt>
                <c:pt idx="777">
                  <c:v>41513.6979166667</c:v>
                </c:pt>
                <c:pt idx="778">
                  <c:v>41513.7013888889</c:v>
                </c:pt>
                <c:pt idx="779">
                  <c:v>41513.7048611111</c:v>
                </c:pt>
                <c:pt idx="780">
                  <c:v>41513.7083333333</c:v>
                </c:pt>
                <c:pt idx="781">
                  <c:v>41513.7118055556</c:v>
                </c:pt>
                <c:pt idx="782">
                  <c:v>41513.7152777778</c:v>
                </c:pt>
                <c:pt idx="783">
                  <c:v>41513.71875</c:v>
                </c:pt>
                <c:pt idx="784">
                  <c:v>41513.7222222222</c:v>
                </c:pt>
                <c:pt idx="785">
                  <c:v>41513.7256944445</c:v>
                </c:pt>
                <c:pt idx="786">
                  <c:v>41513.7291666667</c:v>
                </c:pt>
                <c:pt idx="787">
                  <c:v>41513.7326388889</c:v>
                </c:pt>
                <c:pt idx="788">
                  <c:v>41513.7361111111</c:v>
                </c:pt>
                <c:pt idx="789">
                  <c:v>41513.7395833333</c:v>
                </c:pt>
                <c:pt idx="790">
                  <c:v>41513.7430555556</c:v>
                </c:pt>
                <c:pt idx="791">
                  <c:v>41513.7465277778</c:v>
                </c:pt>
                <c:pt idx="792">
                  <c:v>41513.75</c:v>
                </c:pt>
                <c:pt idx="793">
                  <c:v>41513.7534722222</c:v>
                </c:pt>
                <c:pt idx="794">
                  <c:v>41513.7569444445</c:v>
                </c:pt>
                <c:pt idx="795">
                  <c:v>41513.7604166667</c:v>
                </c:pt>
                <c:pt idx="796">
                  <c:v>41513.7638888889</c:v>
                </c:pt>
                <c:pt idx="797">
                  <c:v>41513.7673611111</c:v>
                </c:pt>
                <c:pt idx="798">
                  <c:v>41513.7708333333</c:v>
                </c:pt>
                <c:pt idx="799">
                  <c:v>41513.7743055556</c:v>
                </c:pt>
                <c:pt idx="800">
                  <c:v>41513.7777777778</c:v>
                </c:pt>
                <c:pt idx="801">
                  <c:v>41513.78125</c:v>
                </c:pt>
                <c:pt idx="802">
                  <c:v>41513.7847222222</c:v>
                </c:pt>
                <c:pt idx="803">
                  <c:v>41513.7881944444</c:v>
                </c:pt>
                <c:pt idx="804">
                  <c:v>41513.7916666667</c:v>
                </c:pt>
                <c:pt idx="805">
                  <c:v>41513.7951388889</c:v>
                </c:pt>
                <c:pt idx="806">
                  <c:v>41513.7986111111</c:v>
                </c:pt>
                <c:pt idx="807">
                  <c:v>41513.8020833333</c:v>
                </c:pt>
                <c:pt idx="808">
                  <c:v>41513.8055555556</c:v>
                </c:pt>
                <c:pt idx="809">
                  <c:v>41513.8090277778</c:v>
                </c:pt>
                <c:pt idx="810">
                  <c:v>41513.8125</c:v>
                </c:pt>
                <c:pt idx="811">
                  <c:v>41513.8159722222</c:v>
                </c:pt>
                <c:pt idx="812">
                  <c:v>41513.8194444444</c:v>
                </c:pt>
                <c:pt idx="813">
                  <c:v>41513.8229166667</c:v>
                </c:pt>
                <c:pt idx="814">
                  <c:v>41513.8263888889</c:v>
                </c:pt>
                <c:pt idx="815">
                  <c:v>41513.8298611111</c:v>
                </c:pt>
                <c:pt idx="816">
                  <c:v>41513.8333333333</c:v>
                </c:pt>
                <c:pt idx="817">
                  <c:v>41513.8368055556</c:v>
                </c:pt>
                <c:pt idx="818">
                  <c:v>41513.8402777778</c:v>
                </c:pt>
                <c:pt idx="819">
                  <c:v>41513.84375</c:v>
                </c:pt>
                <c:pt idx="820">
                  <c:v>41513.8472222222</c:v>
                </c:pt>
                <c:pt idx="821">
                  <c:v>41513.8506944444</c:v>
                </c:pt>
                <c:pt idx="822">
                  <c:v>41513.8541666667</c:v>
                </c:pt>
                <c:pt idx="823">
                  <c:v>41513.8576388889</c:v>
                </c:pt>
                <c:pt idx="824">
                  <c:v>41513.8611111111</c:v>
                </c:pt>
                <c:pt idx="825">
                  <c:v>41513.8645833333</c:v>
                </c:pt>
                <c:pt idx="826">
                  <c:v>41513.8680555556</c:v>
                </c:pt>
                <c:pt idx="827">
                  <c:v>41513.8715277778</c:v>
                </c:pt>
                <c:pt idx="828">
                  <c:v>41513.875</c:v>
                </c:pt>
                <c:pt idx="829">
                  <c:v>41513.8784722222</c:v>
                </c:pt>
                <c:pt idx="830">
                  <c:v>41513.8819444444</c:v>
                </c:pt>
                <c:pt idx="831">
                  <c:v>41513.8854166667</c:v>
                </c:pt>
                <c:pt idx="832">
                  <c:v>41513.8888888889</c:v>
                </c:pt>
                <c:pt idx="833">
                  <c:v>41513.8923611111</c:v>
                </c:pt>
                <c:pt idx="834">
                  <c:v>41513.8958333333</c:v>
                </c:pt>
                <c:pt idx="835">
                  <c:v>41513.8993055556</c:v>
                </c:pt>
                <c:pt idx="836">
                  <c:v>41513.9027777778</c:v>
                </c:pt>
                <c:pt idx="837">
                  <c:v>41513.90625</c:v>
                </c:pt>
                <c:pt idx="838">
                  <c:v>41513.9097222222</c:v>
                </c:pt>
                <c:pt idx="839">
                  <c:v>41513.9131944444</c:v>
                </c:pt>
                <c:pt idx="840">
                  <c:v>41513.9166666667</c:v>
                </c:pt>
                <c:pt idx="841">
                  <c:v>41513.9201388889</c:v>
                </c:pt>
                <c:pt idx="842">
                  <c:v>41513.9236111111</c:v>
                </c:pt>
                <c:pt idx="843">
                  <c:v>41513.9270833333</c:v>
                </c:pt>
                <c:pt idx="844">
                  <c:v>41513.9305555556</c:v>
                </c:pt>
                <c:pt idx="845">
                  <c:v>41513.9340277778</c:v>
                </c:pt>
                <c:pt idx="846">
                  <c:v>41513.9375</c:v>
                </c:pt>
                <c:pt idx="847">
                  <c:v>41513.9409722222</c:v>
                </c:pt>
                <c:pt idx="848">
                  <c:v>41513.9444444444</c:v>
                </c:pt>
                <c:pt idx="849">
                  <c:v>41513.9479166667</c:v>
                </c:pt>
                <c:pt idx="850">
                  <c:v>41513.9513888889</c:v>
                </c:pt>
                <c:pt idx="851">
                  <c:v>41513.9548611111</c:v>
                </c:pt>
                <c:pt idx="852">
                  <c:v>41513.9583333333</c:v>
                </c:pt>
                <c:pt idx="853">
                  <c:v>41513.9618055556</c:v>
                </c:pt>
                <c:pt idx="854">
                  <c:v>41513.9652777778</c:v>
                </c:pt>
                <c:pt idx="855">
                  <c:v>41513.96875</c:v>
                </c:pt>
                <c:pt idx="856">
                  <c:v>41513.9722222222</c:v>
                </c:pt>
                <c:pt idx="857">
                  <c:v>41513.9756944445</c:v>
                </c:pt>
                <c:pt idx="858">
                  <c:v>41513.9791666667</c:v>
                </c:pt>
                <c:pt idx="859">
                  <c:v>41513.9826388889</c:v>
                </c:pt>
                <c:pt idx="860">
                  <c:v>41513.9861111111</c:v>
                </c:pt>
                <c:pt idx="861">
                  <c:v>41513.9895833333</c:v>
                </c:pt>
                <c:pt idx="862">
                  <c:v>41513.9930555556</c:v>
                </c:pt>
                <c:pt idx="863">
                  <c:v>41513.9965277778</c:v>
                </c:pt>
                <c:pt idx="864">
                  <c:v>41514</c:v>
                </c:pt>
                <c:pt idx="865">
                  <c:v>41514.0034722222</c:v>
                </c:pt>
                <c:pt idx="866">
                  <c:v>41514.0069444445</c:v>
                </c:pt>
                <c:pt idx="867">
                  <c:v>41514.0104166667</c:v>
                </c:pt>
                <c:pt idx="868">
                  <c:v>41514.0138888889</c:v>
                </c:pt>
                <c:pt idx="869">
                  <c:v>41514.0173611111</c:v>
                </c:pt>
                <c:pt idx="870">
                  <c:v>41514.0208333333</c:v>
                </c:pt>
                <c:pt idx="871">
                  <c:v>41514.0243055556</c:v>
                </c:pt>
                <c:pt idx="872">
                  <c:v>41514.0277777778</c:v>
                </c:pt>
                <c:pt idx="873">
                  <c:v>41514.03125</c:v>
                </c:pt>
                <c:pt idx="874">
                  <c:v>41514.0347222222</c:v>
                </c:pt>
                <c:pt idx="875">
                  <c:v>41514.0381944445</c:v>
                </c:pt>
                <c:pt idx="876">
                  <c:v>41514.0416666667</c:v>
                </c:pt>
                <c:pt idx="877">
                  <c:v>41514.0451388889</c:v>
                </c:pt>
                <c:pt idx="878">
                  <c:v>41514.0486111111</c:v>
                </c:pt>
                <c:pt idx="879">
                  <c:v>41514.0520833333</c:v>
                </c:pt>
                <c:pt idx="880">
                  <c:v>41514.0555555556</c:v>
                </c:pt>
                <c:pt idx="881">
                  <c:v>41514.0590277778</c:v>
                </c:pt>
                <c:pt idx="882">
                  <c:v>41514.0625</c:v>
                </c:pt>
                <c:pt idx="883">
                  <c:v>41514.0659722222</c:v>
                </c:pt>
                <c:pt idx="884">
                  <c:v>41514.0694444444</c:v>
                </c:pt>
                <c:pt idx="885">
                  <c:v>41514.0729166667</c:v>
                </c:pt>
                <c:pt idx="886">
                  <c:v>41514.0763888889</c:v>
                </c:pt>
                <c:pt idx="887">
                  <c:v>41514.0798611111</c:v>
                </c:pt>
                <c:pt idx="888">
                  <c:v>41514.0833333333</c:v>
                </c:pt>
                <c:pt idx="889">
                  <c:v>41514.0868055556</c:v>
                </c:pt>
                <c:pt idx="890">
                  <c:v>41514.0902777778</c:v>
                </c:pt>
                <c:pt idx="891">
                  <c:v>41514.09375</c:v>
                </c:pt>
                <c:pt idx="892">
                  <c:v>41514.0972222222</c:v>
                </c:pt>
                <c:pt idx="893">
                  <c:v>41514.1006944444</c:v>
                </c:pt>
                <c:pt idx="894">
                  <c:v>41514.1041666667</c:v>
                </c:pt>
                <c:pt idx="895">
                  <c:v>41514.1076388889</c:v>
                </c:pt>
                <c:pt idx="896">
                  <c:v>41514.1111111111</c:v>
                </c:pt>
                <c:pt idx="897">
                  <c:v>41514.1145833333</c:v>
                </c:pt>
                <c:pt idx="898">
                  <c:v>41514.1180555556</c:v>
                </c:pt>
                <c:pt idx="899">
                  <c:v>41514.1215277778</c:v>
                </c:pt>
                <c:pt idx="900">
                  <c:v>41514.125</c:v>
                </c:pt>
                <c:pt idx="901">
                  <c:v>41514.1284722222</c:v>
                </c:pt>
                <c:pt idx="902">
                  <c:v>41514.1319444444</c:v>
                </c:pt>
                <c:pt idx="903">
                  <c:v>41514.1354166667</c:v>
                </c:pt>
                <c:pt idx="904">
                  <c:v>41514.1388888889</c:v>
                </c:pt>
                <c:pt idx="905">
                  <c:v>41514.1423611111</c:v>
                </c:pt>
                <c:pt idx="906">
                  <c:v>41514.1458333333</c:v>
                </c:pt>
                <c:pt idx="907">
                  <c:v>41514.1493055556</c:v>
                </c:pt>
                <c:pt idx="908">
                  <c:v>41514.1527777778</c:v>
                </c:pt>
                <c:pt idx="909">
                  <c:v>41514.15625</c:v>
                </c:pt>
                <c:pt idx="910">
                  <c:v>41514.1597222222</c:v>
                </c:pt>
                <c:pt idx="911">
                  <c:v>41514.1631944444</c:v>
                </c:pt>
                <c:pt idx="912">
                  <c:v>41514.1666666667</c:v>
                </c:pt>
                <c:pt idx="913">
                  <c:v>41514.1701388889</c:v>
                </c:pt>
                <c:pt idx="914">
                  <c:v>41514.1736111111</c:v>
                </c:pt>
                <c:pt idx="915">
                  <c:v>41514.1770833333</c:v>
                </c:pt>
                <c:pt idx="916">
                  <c:v>41514.1805555556</c:v>
                </c:pt>
                <c:pt idx="917">
                  <c:v>41514.1840277778</c:v>
                </c:pt>
                <c:pt idx="918">
                  <c:v>41514.1875</c:v>
                </c:pt>
                <c:pt idx="919">
                  <c:v>41514.1909722222</c:v>
                </c:pt>
                <c:pt idx="920">
                  <c:v>41514.1944444444</c:v>
                </c:pt>
                <c:pt idx="921">
                  <c:v>41514.1979166667</c:v>
                </c:pt>
                <c:pt idx="922">
                  <c:v>41514.2013888889</c:v>
                </c:pt>
                <c:pt idx="923">
                  <c:v>41514.2048611111</c:v>
                </c:pt>
                <c:pt idx="924">
                  <c:v>41514.2083333333</c:v>
                </c:pt>
                <c:pt idx="925">
                  <c:v>41514.2118055556</c:v>
                </c:pt>
                <c:pt idx="926">
                  <c:v>41514.2152777778</c:v>
                </c:pt>
                <c:pt idx="927">
                  <c:v>41514.21875</c:v>
                </c:pt>
                <c:pt idx="928">
                  <c:v>41514.2222222222</c:v>
                </c:pt>
                <c:pt idx="929">
                  <c:v>41514.2256944444</c:v>
                </c:pt>
                <c:pt idx="930">
                  <c:v>41514.2291666667</c:v>
                </c:pt>
                <c:pt idx="931">
                  <c:v>41514.2326388889</c:v>
                </c:pt>
                <c:pt idx="932">
                  <c:v>41514.2361111111</c:v>
                </c:pt>
                <c:pt idx="933">
                  <c:v>41514.2395833333</c:v>
                </c:pt>
                <c:pt idx="934">
                  <c:v>41514.2430555556</c:v>
                </c:pt>
                <c:pt idx="935">
                  <c:v>41514.2465277778</c:v>
                </c:pt>
                <c:pt idx="936">
                  <c:v>41514.25</c:v>
                </c:pt>
                <c:pt idx="937">
                  <c:v>41514.2534722222</c:v>
                </c:pt>
                <c:pt idx="938">
                  <c:v>41514.2569444445</c:v>
                </c:pt>
                <c:pt idx="939">
                  <c:v>41514.2604166667</c:v>
                </c:pt>
                <c:pt idx="940">
                  <c:v>41514.2638888889</c:v>
                </c:pt>
                <c:pt idx="941">
                  <c:v>41514.2673611111</c:v>
                </c:pt>
                <c:pt idx="942">
                  <c:v>41514.2708333333</c:v>
                </c:pt>
                <c:pt idx="943">
                  <c:v>41514.2743055556</c:v>
                </c:pt>
                <c:pt idx="944">
                  <c:v>41514.2777777778</c:v>
                </c:pt>
                <c:pt idx="945">
                  <c:v>41514.28125</c:v>
                </c:pt>
                <c:pt idx="946">
                  <c:v>41514.2847222222</c:v>
                </c:pt>
                <c:pt idx="947">
                  <c:v>41514.2881944445</c:v>
                </c:pt>
                <c:pt idx="948">
                  <c:v>41514.2916666667</c:v>
                </c:pt>
                <c:pt idx="949">
                  <c:v>41514.2951388889</c:v>
                </c:pt>
                <c:pt idx="950">
                  <c:v>41514.2986111111</c:v>
                </c:pt>
                <c:pt idx="951">
                  <c:v>41514.3020833333</c:v>
                </c:pt>
                <c:pt idx="952">
                  <c:v>41514.3055555556</c:v>
                </c:pt>
                <c:pt idx="953">
                  <c:v>41514.3090277778</c:v>
                </c:pt>
                <c:pt idx="954">
                  <c:v>41514.3125</c:v>
                </c:pt>
                <c:pt idx="955">
                  <c:v>41514.3159722222</c:v>
                </c:pt>
                <c:pt idx="956">
                  <c:v>41514.3194444445</c:v>
                </c:pt>
                <c:pt idx="957">
                  <c:v>41514.3229166667</c:v>
                </c:pt>
                <c:pt idx="958">
                  <c:v>41514.3263888889</c:v>
                </c:pt>
                <c:pt idx="959">
                  <c:v>41514.3298611111</c:v>
                </c:pt>
                <c:pt idx="960">
                  <c:v>41514.3333333333</c:v>
                </c:pt>
                <c:pt idx="961">
                  <c:v>41514.3368055556</c:v>
                </c:pt>
                <c:pt idx="962">
                  <c:v>41514.3402777778</c:v>
                </c:pt>
                <c:pt idx="963">
                  <c:v>41514.34375</c:v>
                </c:pt>
                <c:pt idx="964">
                  <c:v>41514.3472222222</c:v>
                </c:pt>
                <c:pt idx="965">
                  <c:v>41514.3506944444</c:v>
                </c:pt>
                <c:pt idx="966">
                  <c:v>41514.3541666667</c:v>
                </c:pt>
                <c:pt idx="967">
                  <c:v>41514.3576388889</c:v>
                </c:pt>
                <c:pt idx="968">
                  <c:v>41514.3611111111</c:v>
                </c:pt>
                <c:pt idx="969">
                  <c:v>41514.3645833333</c:v>
                </c:pt>
                <c:pt idx="970">
                  <c:v>41514.3680555556</c:v>
                </c:pt>
                <c:pt idx="971">
                  <c:v>41514.3715277778</c:v>
                </c:pt>
                <c:pt idx="972">
                  <c:v>41514.375</c:v>
                </c:pt>
                <c:pt idx="973">
                  <c:v>41514.3784722222</c:v>
                </c:pt>
                <c:pt idx="974">
                  <c:v>41514.3819444444</c:v>
                </c:pt>
                <c:pt idx="975">
                  <c:v>41514.3854166667</c:v>
                </c:pt>
                <c:pt idx="976">
                  <c:v>41514.3888888889</c:v>
                </c:pt>
                <c:pt idx="977">
                  <c:v>41514.3923611111</c:v>
                </c:pt>
                <c:pt idx="978">
                  <c:v>41514.3958333333</c:v>
                </c:pt>
                <c:pt idx="979">
                  <c:v>41514.3993055556</c:v>
                </c:pt>
                <c:pt idx="980">
                  <c:v>41514.4027777778</c:v>
                </c:pt>
                <c:pt idx="981">
                  <c:v>41514.40625</c:v>
                </c:pt>
                <c:pt idx="982">
                  <c:v>41514.4097222222</c:v>
                </c:pt>
                <c:pt idx="983">
                  <c:v>41514.4131944444</c:v>
                </c:pt>
                <c:pt idx="984">
                  <c:v>41514.4166666667</c:v>
                </c:pt>
                <c:pt idx="985">
                  <c:v>41514.4201388889</c:v>
                </c:pt>
                <c:pt idx="986">
                  <c:v>41514.4236111111</c:v>
                </c:pt>
                <c:pt idx="987">
                  <c:v>41514.4270833333</c:v>
                </c:pt>
                <c:pt idx="988">
                  <c:v>41514.4305555556</c:v>
                </c:pt>
                <c:pt idx="989">
                  <c:v>41514.4340277778</c:v>
                </c:pt>
                <c:pt idx="990">
                  <c:v>41514.4375</c:v>
                </c:pt>
                <c:pt idx="991">
                  <c:v>41514.4409722222</c:v>
                </c:pt>
                <c:pt idx="992">
                  <c:v>41514.4444444444</c:v>
                </c:pt>
                <c:pt idx="993">
                  <c:v>41514.4479166667</c:v>
                </c:pt>
                <c:pt idx="994">
                  <c:v>41514.4513888889</c:v>
                </c:pt>
                <c:pt idx="995">
                  <c:v>41514.4548611111</c:v>
                </c:pt>
                <c:pt idx="996">
                  <c:v>41514.4583333333</c:v>
                </c:pt>
                <c:pt idx="997">
                  <c:v>41514.4618055556</c:v>
                </c:pt>
                <c:pt idx="998">
                  <c:v>41514.4652777778</c:v>
                </c:pt>
                <c:pt idx="999">
                  <c:v>41514.46875</c:v>
                </c:pt>
                <c:pt idx="1000">
                  <c:v>41514.4722222222</c:v>
                </c:pt>
                <c:pt idx="1001">
                  <c:v>41514.4756944444</c:v>
                </c:pt>
                <c:pt idx="1002">
                  <c:v>41514.4791666667</c:v>
                </c:pt>
                <c:pt idx="1003">
                  <c:v>41514.4826388889</c:v>
                </c:pt>
                <c:pt idx="1004">
                  <c:v>41514.4861111111</c:v>
                </c:pt>
                <c:pt idx="1005">
                  <c:v>41514.4895833333</c:v>
                </c:pt>
                <c:pt idx="1006">
                  <c:v>41514.4930555556</c:v>
                </c:pt>
                <c:pt idx="1007">
                  <c:v>41514.4965277778</c:v>
                </c:pt>
                <c:pt idx="1008">
                  <c:v>41514.5</c:v>
                </c:pt>
                <c:pt idx="1009">
                  <c:v>41514.5034722222</c:v>
                </c:pt>
                <c:pt idx="1010">
                  <c:v>41514.5069444445</c:v>
                </c:pt>
                <c:pt idx="1011">
                  <c:v>41514.5104166667</c:v>
                </c:pt>
                <c:pt idx="1012">
                  <c:v>41514.5138888889</c:v>
                </c:pt>
                <c:pt idx="1013">
                  <c:v>41514.5173611111</c:v>
                </c:pt>
                <c:pt idx="1014">
                  <c:v>41514.5208333333</c:v>
                </c:pt>
                <c:pt idx="1015">
                  <c:v>41514.5243055556</c:v>
                </c:pt>
                <c:pt idx="1016">
                  <c:v>41514.5277777778</c:v>
                </c:pt>
                <c:pt idx="1017">
                  <c:v>41514.53125</c:v>
                </c:pt>
                <c:pt idx="1018">
                  <c:v>41514.5347222222</c:v>
                </c:pt>
                <c:pt idx="1019">
                  <c:v>41514.5381944445</c:v>
                </c:pt>
                <c:pt idx="1020">
                  <c:v>41514.5416666667</c:v>
                </c:pt>
                <c:pt idx="1021">
                  <c:v>41514.5451388889</c:v>
                </c:pt>
                <c:pt idx="1022">
                  <c:v>41514.5486111111</c:v>
                </c:pt>
                <c:pt idx="1023">
                  <c:v>41514.5520833333</c:v>
                </c:pt>
                <c:pt idx="1024">
                  <c:v>41514.5555555556</c:v>
                </c:pt>
                <c:pt idx="1025">
                  <c:v>41514.5590277778</c:v>
                </c:pt>
                <c:pt idx="1026">
                  <c:v>41514.5625</c:v>
                </c:pt>
                <c:pt idx="1027">
                  <c:v>41514.5659722222</c:v>
                </c:pt>
                <c:pt idx="1028">
                  <c:v>41514.5694444445</c:v>
                </c:pt>
                <c:pt idx="1029">
                  <c:v>41514.5729166667</c:v>
                </c:pt>
                <c:pt idx="1030">
                  <c:v>41514.5763888889</c:v>
                </c:pt>
                <c:pt idx="1031">
                  <c:v>41514.5798611111</c:v>
                </c:pt>
                <c:pt idx="1032">
                  <c:v>41514.5833333333</c:v>
                </c:pt>
                <c:pt idx="1033">
                  <c:v>41514.5868055556</c:v>
                </c:pt>
                <c:pt idx="1034">
                  <c:v>41514.5902777778</c:v>
                </c:pt>
                <c:pt idx="1035">
                  <c:v>41514.59375</c:v>
                </c:pt>
                <c:pt idx="1036">
                  <c:v>41514.5972222222</c:v>
                </c:pt>
                <c:pt idx="1037">
                  <c:v>41514.6006944444</c:v>
                </c:pt>
                <c:pt idx="1038">
                  <c:v>41514.6041666667</c:v>
                </c:pt>
                <c:pt idx="1039">
                  <c:v>41514.6076388889</c:v>
                </c:pt>
                <c:pt idx="1040">
                  <c:v>41514.6111111111</c:v>
                </c:pt>
                <c:pt idx="1041">
                  <c:v>41514.6145833333</c:v>
                </c:pt>
                <c:pt idx="1042">
                  <c:v>41514.6180555556</c:v>
                </c:pt>
                <c:pt idx="1043">
                  <c:v>41514.6215277778</c:v>
                </c:pt>
                <c:pt idx="1044">
                  <c:v>41514.625</c:v>
                </c:pt>
                <c:pt idx="1045">
                  <c:v>41514.6284722222</c:v>
                </c:pt>
                <c:pt idx="1046">
                  <c:v>41514.6319444444</c:v>
                </c:pt>
                <c:pt idx="1047">
                  <c:v>41514.6354166667</c:v>
                </c:pt>
                <c:pt idx="1048">
                  <c:v>41514.6388888889</c:v>
                </c:pt>
                <c:pt idx="1049">
                  <c:v>41514.6423611111</c:v>
                </c:pt>
                <c:pt idx="1050">
                  <c:v>41514.6458333333</c:v>
                </c:pt>
                <c:pt idx="1051">
                  <c:v>41514.6493055556</c:v>
                </c:pt>
                <c:pt idx="1052">
                  <c:v>41514.6527777778</c:v>
                </c:pt>
                <c:pt idx="1053">
                  <c:v>41514.65625</c:v>
                </c:pt>
                <c:pt idx="1054">
                  <c:v>41514.6597222222</c:v>
                </c:pt>
                <c:pt idx="1055">
                  <c:v>41514.6631944444</c:v>
                </c:pt>
                <c:pt idx="1056">
                  <c:v>41514.6666666667</c:v>
                </c:pt>
                <c:pt idx="1057">
                  <c:v>41514.6701388889</c:v>
                </c:pt>
                <c:pt idx="1058">
                  <c:v>41514.6736111111</c:v>
                </c:pt>
                <c:pt idx="1059">
                  <c:v>41514.6770833333</c:v>
                </c:pt>
                <c:pt idx="1060">
                  <c:v>41514.6805555556</c:v>
                </c:pt>
                <c:pt idx="1061">
                  <c:v>41514.6840277778</c:v>
                </c:pt>
                <c:pt idx="1062">
                  <c:v>41514.6875</c:v>
                </c:pt>
                <c:pt idx="1063">
                  <c:v>41514.6909722222</c:v>
                </c:pt>
                <c:pt idx="1064">
                  <c:v>41514.6944444444</c:v>
                </c:pt>
                <c:pt idx="1065">
                  <c:v>41514.6979166667</c:v>
                </c:pt>
                <c:pt idx="1066">
                  <c:v>41514.7013888889</c:v>
                </c:pt>
                <c:pt idx="1067">
                  <c:v>41514.7048611111</c:v>
                </c:pt>
                <c:pt idx="1068">
                  <c:v>41514.7083333333</c:v>
                </c:pt>
                <c:pt idx="1069">
                  <c:v>41514.7118055556</c:v>
                </c:pt>
                <c:pt idx="1070">
                  <c:v>41514.7152777778</c:v>
                </c:pt>
                <c:pt idx="1071">
                  <c:v>41514.71875</c:v>
                </c:pt>
                <c:pt idx="1072">
                  <c:v>41514.7222222222</c:v>
                </c:pt>
                <c:pt idx="1073">
                  <c:v>41514.7256944444</c:v>
                </c:pt>
                <c:pt idx="1074">
                  <c:v>41514.7291666667</c:v>
                </c:pt>
                <c:pt idx="1075">
                  <c:v>41514.7326388889</c:v>
                </c:pt>
                <c:pt idx="1076">
                  <c:v>41514.7361111111</c:v>
                </c:pt>
                <c:pt idx="1077">
                  <c:v>41514.7395833333</c:v>
                </c:pt>
                <c:pt idx="1078">
                  <c:v>41514.7430555556</c:v>
                </c:pt>
                <c:pt idx="1079">
                  <c:v>41514.7465277778</c:v>
                </c:pt>
                <c:pt idx="1080">
                  <c:v>41514.75</c:v>
                </c:pt>
                <c:pt idx="1081">
                  <c:v>41514.7534722222</c:v>
                </c:pt>
                <c:pt idx="1082">
                  <c:v>41514.7569444444</c:v>
                </c:pt>
                <c:pt idx="1083">
                  <c:v>41514.7604166667</c:v>
                </c:pt>
                <c:pt idx="1084">
                  <c:v>41514.7638888889</c:v>
                </c:pt>
                <c:pt idx="1085">
                  <c:v>41514.7673611111</c:v>
                </c:pt>
                <c:pt idx="1086">
                  <c:v>41514.7708333333</c:v>
                </c:pt>
                <c:pt idx="1087">
                  <c:v>41514.7743055556</c:v>
                </c:pt>
                <c:pt idx="1088">
                  <c:v>41514.7777777778</c:v>
                </c:pt>
                <c:pt idx="1089">
                  <c:v>41514.78125</c:v>
                </c:pt>
                <c:pt idx="1090">
                  <c:v>41514.7847222222</c:v>
                </c:pt>
                <c:pt idx="1091">
                  <c:v>41514.7881944445</c:v>
                </c:pt>
                <c:pt idx="1092">
                  <c:v>41514.7916666667</c:v>
                </c:pt>
                <c:pt idx="1093">
                  <c:v>41514.7951388889</c:v>
                </c:pt>
                <c:pt idx="1094">
                  <c:v>41514.7986111111</c:v>
                </c:pt>
                <c:pt idx="1095">
                  <c:v>41514.8020833333</c:v>
                </c:pt>
                <c:pt idx="1096">
                  <c:v>41514.8055555556</c:v>
                </c:pt>
                <c:pt idx="1097">
                  <c:v>41514.8090277778</c:v>
                </c:pt>
                <c:pt idx="1098">
                  <c:v>41514.8125</c:v>
                </c:pt>
                <c:pt idx="1099">
                  <c:v>41514.8159722222</c:v>
                </c:pt>
                <c:pt idx="1100">
                  <c:v>41514.8194444445</c:v>
                </c:pt>
                <c:pt idx="1101">
                  <c:v>41514.8229166667</c:v>
                </c:pt>
                <c:pt idx="1102">
                  <c:v>41514.8263888889</c:v>
                </c:pt>
                <c:pt idx="1103">
                  <c:v>41514.8298611111</c:v>
                </c:pt>
                <c:pt idx="1104">
                  <c:v>41514.8333333333</c:v>
                </c:pt>
                <c:pt idx="1105">
                  <c:v>41514.8368055556</c:v>
                </c:pt>
                <c:pt idx="1106">
                  <c:v>41514.8402777778</c:v>
                </c:pt>
                <c:pt idx="1107">
                  <c:v>41514.84375</c:v>
                </c:pt>
                <c:pt idx="1108">
                  <c:v>41514.8472222222</c:v>
                </c:pt>
                <c:pt idx="1109">
                  <c:v>41514.8506944445</c:v>
                </c:pt>
                <c:pt idx="1110">
                  <c:v>41514.8541666667</c:v>
                </c:pt>
                <c:pt idx="1111">
                  <c:v>41514.8576388889</c:v>
                </c:pt>
                <c:pt idx="1112">
                  <c:v>41514.8611111111</c:v>
                </c:pt>
                <c:pt idx="1113">
                  <c:v>41514.8645833333</c:v>
                </c:pt>
                <c:pt idx="1114">
                  <c:v>41514.8680555556</c:v>
                </c:pt>
                <c:pt idx="1115">
                  <c:v>41514.8715277778</c:v>
                </c:pt>
                <c:pt idx="1116">
                  <c:v>41514.875</c:v>
                </c:pt>
                <c:pt idx="1117">
                  <c:v>41514.8784722222</c:v>
                </c:pt>
                <c:pt idx="1118">
                  <c:v>41514.8819444444</c:v>
                </c:pt>
                <c:pt idx="1119">
                  <c:v>41514.8854166667</c:v>
                </c:pt>
                <c:pt idx="1120">
                  <c:v>41514.8888888889</c:v>
                </c:pt>
                <c:pt idx="1121">
                  <c:v>41514.8923611111</c:v>
                </c:pt>
                <c:pt idx="1122">
                  <c:v>41514.8958333333</c:v>
                </c:pt>
                <c:pt idx="1123">
                  <c:v>41514.8993055556</c:v>
                </c:pt>
                <c:pt idx="1124">
                  <c:v>41514.9027777778</c:v>
                </c:pt>
                <c:pt idx="1125">
                  <c:v>41514.90625</c:v>
                </c:pt>
                <c:pt idx="1126">
                  <c:v>41514.9097222222</c:v>
                </c:pt>
                <c:pt idx="1127">
                  <c:v>41514.9131944444</c:v>
                </c:pt>
                <c:pt idx="1128">
                  <c:v>41514.9166666667</c:v>
                </c:pt>
                <c:pt idx="1129">
                  <c:v>41514.9201388889</c:v>
                </c:pt>
                <c:pt idx="1130">
                  <c:v>41514.9236111111</c:v>
                </c:pt>
                <c:pt idx="1131">
                  <c:v>41514.9270833333</c:v>
                </c:pt>
                <c:pt idx="1132">
                  <c:v>41514.9305555556</c:v>
                </c:pt>
                <c:pt idx="1133">
                  <c:v>41514.9340277778</c:v>
                </c:pt>
                <c:pt idx="1134">
                  <c:v>41514.9375</c:v>
                </c:pt>
                <c:pt idx="1135">
                  <c:v>41514.9409722222</c:v>
                </c:pt>
                <c:pt idx="1136">
                  <c:v>41514.9444444444</c:v>
                </c:pt>
                <c:pt idx="1137">
                  <c:v>41514.9479166667</c:v>
                </c:pt>
                <c:pt idx="1138">
                  <c:v>41514.9513888889</c:v>
                </c:pt>
                <c:pt idx="1139">
                  <c:v>41514.9548611111</c:v>
                </c:pt>
                <c:pt idx="1140">
                  <c:v>41514.9583333333</c:v>
                </c:pt>
                <c:pt idx="1141">
                  <c:v>41514.9618055556</c:v>
                </c:pt>
                <c:pt idx="1142">
                  <c:v>41514.9652777778</c:v>
                </c:pt>
                <c:pt idx="1143">
                  <c:v>41514.96875</c:v>
                </c:pt>
                <c:pt idx="1144">
                  <c:v>41514.9722222222</c:v>
                </c:pt>
                <c:pt idx="1145">
                  <c:v>41514.9756944444</c:v>
                </c:pt>
                <c:pt idx="1146">
                  <c:v>41514.9791666667</c:v>
                </c:pt>
                <c:pt idx="1147">
                  <c:v>41514.9826388889</c:v>
                </c:pt>
                <c:pt idx="1148">
                  <c:v>41514.9861111111</c:v>
                </c:pt>
                <c:pt idx="1149">
                  <c:v>41514.9895833333</c:v>
                </c:pt>
                <c:pt idx="1150">
                  <c:v>41514.9930555556</c:v>
                </c:pt>
                <c:pt idx="1151">
                  <c:v>41514.9965277778</c:v>
                </c:pt>
                <c:pt idx="1152">
                  <c:v>41515</c:v>
                </c:pt>
                <c:pt idx="1153">
                  <c:v>41515.0034722222</c:v>
                </c:pt>
                <c:pt idx="1154">
                  <c:v>41515.0069444444</c:v>
                </c:pt>
                <c:pt idx="1155">
                  <c:v>41515.0104166667</c:v>
                </c:pt>
                <c:pt idx="1156">
                  <c:v>41515.0138888889</c:v>
                </c:pt>
                <c:pt idx="1157">
                  <c:v>41515.0173611111</c:v>
                </c:pt>
                <c:pt idx="1158">
                  <c:v>41515.0208333333</c:v>
                </c:pt>
                <c:pt idx="1159">
                  <c:v>41515.0243055556</c:v>
                </c:pt>
                <c:pt idx="1160">
                  <c:v>41515.0277777778</c:v>
                </c:pt>
                <c:pt idx="1161">
                  <c:v>41515.03125</c:v>
                </c:pt>
                <c:pt idx="1162">
                  <c:v>41515.0347222222</c:v>
                </c:pt>
                <c:pt idx="1163">
                  <c:v>41515.0381944445</c:v>
                </c:pt>
                <c:pt idx="1164">
                  <c:v>41515.0416666667</c:v>
                </c:pt>
                <c:pt idx="1165">
                  <c:v>41515.0451388889</c:v>
                </c:pt>
                <c:pt idx="1166">
                  <c:v>41515.0486111111</c:v>
                </c:pt>
                <c:pt idx="1167">
                  <c:v>41515.0520833333</c:v>
                </c:pt>
                <c:pt idx="1168">
                  <c:v>41515.0555555556</c:v>
                </c:pt>
                <c:pt idx="1169">
                  <c:v>41515.0590277778</c:v>
                </c:pt>
                <c:pt idx="1170">
                  <c:v>41515.0625</c:v>
                </c:pt>
                <c:pt idx="1171">
                  <c:v>41515.0659722222</c:v>
                </c:pt>
                <c:pt idx="1172">
                  <c:v>41515.0694444445</c:v>
                </c:pt>
                <c:pt idx="1173">
                  <c:v>41515.0729166667</c:v>
                </c:pt>
                <c:pt idx="1174">
                  <c:v>41515.0763888889</c:v>
                </c:pt>
                <c:pt idx="1175">
                  <c:v>41515.0798611111</c:v>
                </c:pt>
                <c:pt idx="1176">
                  <c:v>41515.0833333333</c:v>
                </c:pt>
                <c:pt idx="1177">
                  <c:v>41515.0868055556</c:v>
                </c:pt>
                <c:pt idx="1178">
                  <c:v>41515.0902777778</c:v>
                </c:pt>
                <c:pt idx="1179">
                  <c:v>41515.09375</c:v>
                </c:pt>
                <c:pt idx="1180">
                  <c:v>41515.0972222222</c:v>
                </c:pt>
                <c:pt idx="1181">
                  <c:v>41515.1006944445</c:v>
                </c:pt>
                <c:pt idx="1182">
                  <c:v>41515.1041666667</c:v>
                </c:pt>
                <c:pt idx="1183">
                  <c:v>41515.1076388889</c:v>
                </c:pt>
                <c:pt idx="1184">
                  <c:v>41515.1111111111</c:v>
                </c:pt>
                <c:pt idx="1185">
                  <c:v>41515.1145833333</c:v>
                </c:pt>
                <c:pt idx="1186">
                  <c:v>41515.1180555556</c:v>
                </c:pt>
                <c:pt idx="1187">
                  <c:v>41515.1215277778</c:v>
                </c:pt>
                <c:pt idx="1188">
                  <c:v>41515.125</c:v>
                </c:pt>
                <c:pt idx="1189">
                  <c:v>41515.1284722222</c:v>
                </c:pt>
                <c:pt idx="1190">
                  <c:v>41515.1319444444</c:v>
                </c:pt>
                <c:pt idx="1191">
                  <c:v>41515.1354166667</c:v>
                </c:pt>
                <c:pt idx="1192">
                  <c:v>41515.1388888889</c:v>
                </c:pt>
                <c:pt idx="1193">
                  <c:v>41515.1423611111</c:v>
                </c:pt>
                <c:pt idx="1194">
                  <c:v>41515.1458333333</c:v>
                </c:pt>
                <c:pt idx="1195">
                  <c:v>41515.1493055556</c:v>
                </c:pt>
                <c:pt idx="1196">
                  <c:v>41515.1527777778</c:v>
                </c:pt>
                <c:pt idx="1197">
                  <c:v>41515.15625</c:v>
                </c:pt>
                <c:pt idx="1198">
                  <c:v>41515.1597222222</c:v>
                </c:pt>
                <c:pt idx="1199">
                  <c:v>41515.1631944444</c:v>
                </c:pt>
                <c:pt idx="1200">
                  <c:v>41515.1666666667</c:v>
                </c:pt>
                <c:pt idx="1201">
                  <c:v>41515.1701388889</c:v>
                </c:pt>
                <c:pt idx="1202">
                  <c:v>41515.1736111111</c:v>
                </c:pt>
                <c:pt idx="1203">
                  <c:v>41515.1770833333</c:v>
                </c:pt>
                <c:pt idx="1204">
                  <c:v>41515.1805555556</c:v>
                </c:pt>
                <c:pt idx="1205">
                  <c:v>41515.1840277778</c:v>
                </c:pt>
                <c:pt idx="1206">
                  <c:v>41515.1875</c:v>
                </c:pt>
                <c:pt idx="1207">
                  <c:v>41515.1909722222</c:v>
                </c:pt>
                <c:pt idx="1208">
                  <c:v>41515.1944444444</c:v>
                </c:pt>
                <c:pt idx="1209">
                  <c:v>41515.1979166667</c:v>
                </c:pt>
                <c:pt idx="1210">
                  <c:v>41515.2013888889</c:v>
                </c:pt>
                <c:pt idx="1211">
                  <c:v>41515.2048611111</c:v>
                </c:pt>
                <c:pt idx="1212">
                  <c:v>41515.2083333333</c:v>
                </c:pt>
                <c:pt idx="1213">
                  <c:v>41515.2118055556</c:v>
                </c:pt>
                <c:pt idx="1214">
                  <c:v>41515.2152777778</c:v>
                </c:pt>
                <c:pt idx="1215">
                  <c:v>41515.21875</c:v>
                </c:pt>
                <c:pt idx="1216">
                  <c:v>41515.2222222222</c:v>
                </c:pt>
                <c:pt idx="1217">
                  <c:v>41515.2256944444</c:v>
                </c:pt>
                <c:pt idx="1218">
                  <c:v>41515.2291666667</c:v>
                </c:pt>
                <c:pt idx="1219">
                  <c:v>41515.2326388889</c:v>
                </c:pt>
                <c:pt idx="1220">
                  <c:v>41515.2361111111</c:v>
                </c:pt>
                <c:pt idx="1221">
                  <c:v>41515.2395833333</c:v>
                </c:pt>
                <c:pt idx="1222">
                  <c:v>41515.2430555556</c:v>
                </c:pt>
                <c:pt idx="1223">
                  <c:v>41515.2465277778</c:v>
                </c:pt>
                <c:pt idx="1224">
                  <c:v>41515.25</c:v>
                </c:pt>
                <c:pt idx="1225">
                  <c:v>41515.2534722222</c:v>
                </c:pt>
                <c:pt idx="1226">
                  <c:v>41515.2569444444</c:v>
                </c:pt>
                <c:pt idx="1227">
                  <c:v>41515.2604166667</c:v>
                </c:pt>
                <c:pt idx="1228">
                  <c:v>41515.2638888889</c:v>
                </c:pt>
                <c:pt idx="1229">
                  <c:v>41515.2673611111</c:v>
                </c:pt>
                <c:pt idx="1230">
                  <c:v>41515.2708333333</c:v>
                </c:pt>
                <c:pt idx="1231">
                  <c:v>41515.2743055556</c:v>
                </c:pt>
                <c:pt idx="1232">
                  <c:v>41515.2777777778</c:v>
                </c:pt>
                <c:pt idx="1233">
                  <c:v>41515.28125</c:v>
                </c:pt>
                <c:pt idx="1234">
                  <c:v>41515.2847222222</c:v>
                </c:pt>
                <c:pt idx="1235">
                  <c:v>41515.2881944444</c:v>
                </c:pt>
                <c:pt idx="1236">
                  <c:v>41515.2916666667</c:v>
                </c:pt>
                <c:pt idx="1237">
                  <c:v>41515.2951388889</c:v>
                </c:pt>
                <c:pt idx="1238">
                  <c:v>41515.2986111111</c:v>
                </c:pt>
                <c:pt idx="1239">
                  <c:v>41515.3020833333</c:v>
                </c:pt>
                <c:pt idx="1240">
                  <c:v>41515.3055555556</c:v>
                </c:pt>
                <c:pt idx="1241">
                  <c:v>41515.3090277778</c:v>
                </c:pt>
                <c:pt idx="1242">
                  <c:v>41515.3125</c:v>
                </c:pt>
                <c:pt idx="1243">
                  <c:v>41515.3159722222</c:v>
                </c:pt>
                <c:pt idx="1244">
                  <c:v>41515.3194444445</c:v>
                </c:pt>
                <c:pt idx="1245">
                  <c:v>41515.3229166667</c:v>
                </c:pt>
                <c:pt idx="1246">
                  <c:v>41515.3263888889</c:v>
                </c:pt>
                <c:pt idx="1247">
                  <c:v>41515.3298611111</c:v>
                </c:pt>
                <c:pt idx="1248">
                  <c:v>41515.3333333333</c:v>
                </c:pt>
                <c:pt idx="1249">
                  <c:v>41515.3368055556</c:v>
                </c:pt>
                <c:pt idx="1250">
                  <c:v>41515.3402777778</c:v>
                </c:pt>
                <c:pt idx="1251">
                  <c:v>41515.34375</c:v>
                </c:pt>
                <c:pt idx="1252">
                  <c:v>41515.3472222222</c:v>
                </c:pt>
                <c:pt idx="1253">
                  <c:v>41515.3506944445</c:v>
                </c:pt>
                <c:pt idx="1254">
                  <c:v>41515.3541666667</c:v>
                </c:pt>
                <c:pt idx="1255">
                  <c:v>41515.3576388889</c:v>
                </c:pt>
                <c:pt idx="1256">
                  <c:v>41515.3611111111</c:v>
                </c:pt>
                <c:pt idx="1257">
                  <c:v>41515.3645833333</c:v>
                </c:pt>
                <c:pt idx="1258">
                  <c:v>41515.3680555556</c:v>
                </c:pt>
                <c:pt idx="1259">
                  <c:v>41515.3715277778</c:v>
                </c:pt>
                <c:pt idx="1260">
                  <c:v>41515.375</c:v>
                </c:pt>
                <c:pt idx="1261">
                  <c:v>41515.3784722222</c:v>
                </c:pt>
                <c:pt idx="1262">
                  <c:v>41515.3819444445</c:v>
                </c:pt>
                <c:pt idx="1263">
                  <c:v>41515.3854166667</c:v>
                </c:pt>
                <c:pt idx="1264">
                  <c:v>41515.3888888889</c:v>
                </c:pt>
                <c:pt idx="1265">
                  <c:v>41515.3923611111</c:v>
                </c:pt>
                <c:pt idx="1266">
                  <c:v>41515.3958333333</c:v>
                </c:pt>
                <c:pt idx="1267">
                  <c:v>41515.3993055556</c:v>
                </c:pt>
                <c:pt idx="1268">
                  <c:v>41515.4027777778</c:v>
                </c:pt>
                <c:pt idx="1269">
                  <c:v>41515.40625</c:v>
                </c:pt>
                <c:pt idx="1270">
                  <c:v>41515.4097222222</c:v>
                </c:pt>
                <c:pt idx="1271">
                  <c:v>41515.4131944444</c:v>
                </c:pt>
                <c:pt idx="1272">
                  <c:v>41515.4166666667</c:v>
                </c:pt>
                <c:pt idx="1273">
                  <c:v>41515.4201388889</c:v>
                </c:pt>
                <c:pt idx="1274">
                  <c:v>41515.4236111111</c:v>
                </c:pt>
                <c:pt idx="1275">
                  <c:v>41515.4270833333</c:v>
                </c:pt>
                <c:pt idx="1276">
                  <c:v>41515.4305555556</c:v>
                </c:pt>
                <c:pt idx="1277">
                  <c:v>41515.4340277778</c:v>
                </c:pt>
                <c:pt idx="1278">
                  <c:v>41515.4375</c:v>
                </c:pt>
                <c:pt idx="1279">
                  <c:v>41515.4409722222</c:v>
                </c:pt>
                <c:pt idx="1280">
                  <c:v>41515.4444444444</c:v>
                </c:pt>
                <c:pt idx="1281">
                  <c:v>41515.4479166667</c:v>
                </c:pt>
                <c:pt idx="1282">
                  <c:v>41515.4513888889</c:v>
                </c:pt>
                <c:pt idx="1283">
                  <c:v>41515.4548611111</c:v>
                </c:pt>
                <c:pt idx="1284">
                  <c:v>41515.4583333333</c:v>
                </c:pt>
                <c:pt idx="1285">
                  <c:v>41515.4618055556</c:v>
                </c:pt>
                <c:pt idx="1286">
                  <c:v>41515.4652777778</c:v>
                </c:pt>
                <c:pt idx="1287">
                  <c:v>41515.46875</c:v>
                </c:pt>
                <c:pt idx="1288">
                  <c:v>41515.4722222222</c:v>
                </c:pt>
                <c:pt idx="1289">
                  <c:v>41515.4756944444</c:v>
                </c:pt>
                <c:pt idx="1290">
                  <c:v>41515.4791666667</c:v>
                </c:pt>
                <c:pt idx="1291">
                  <c:v>41515.4826388889</c:v>
                </c:pt>
                <c:pt idx="1292">
                  <c:v>41515.4861111111</c:v>
                </c:pt>
                <c:pt idx="1293">
                  <c:v>41515.4895833333</c:v>
                </c:pt>
                <c:pt idx="1294">
                  <c:v>41515.4930555556</c:v>
                </c:pt>
                <c:pt idx="1295">
                  <c:v>41515.4965277778</c:v>
                </c:pt>
                <c:pt idx="1296">
                  <c:v>41515.5</c:v>
                </c:pt>
                <c:pt idx="1297">
                  <c:v>41515.5034722222</c:v>
                </c:pt>
                <c:pt idx="1298">
                  <c:v>41515.5069444444</c:v>
                </c:pt>
                <c:pt idx="1299">
                  <c:v>41515.5104166667</c:v>
                </c:pt>
                <c:pt idx="1300">
                  <c:v>41515.5138888889</c:v>
                </c:pt>
                <c:pt idx="1301">
                  <c:v>41515.5173611111</c:v>
                </c:pt>
                <c:pt idx="1302">
                  <c:v>41515.5208333333</c:v>
                </c:pt>
                <c:pt idx="1303">
                  <c:v>41515.5243055556</c:v>
                </c:pt>
                <c:pt idx="1304">
                  <c:v>41515.5277777778</c:v>
                </c:pt>
                <c:pt idx="1305">
                  <c:v>41515.53125</c:v>
                </c:pt>
                <c:pt idx="1306">
                  <c:v>41515.5347222222</c:v>
                </c:pt>
                <c:pt idx="1307">
                  <c:v>41515.5381944444</c:v>
                </c:pt>
                <c:pt idx="1308">
                  <c:v>41515.5416666667</c:v>
                </c:pt>
                <c:pt idx="1309">
                  <c:v>41515.5451388889</c:v>
                </c:pt>
                <c:pt idx="1310">
                  <c:v>41515.5486111111</c:v>
                </c:pt>
                <c:pt idx="1311">
                  <c:v>41515.5520833333</c:v>
                </c:pt>
                <c:pt idx="1312">
                  <c:v>41515.5555555556</c:v>
                </c:pt>
                <c:pt idx="1313">
                  <c:v>41515.5590277778</c:v>
                </c:pt>
                <c:pt idx="1314">
                  <c:v>41515.5625</c:v>
                </c:pt>
                <c:pt idx="1315">
                  <c:v>41515.5659722222</c:v>
                </c:pt>
                <c:pt idx="1316">
                  <c:v>41515.5694444445</c:v>
                </c:pt>
                <c:pt idx="1317">
                  <c:v>41515.5729166667</c:v>
                </c:pt>
                <c:pt idx="1318">
                  <c:v>41515.5763888889</c:v>
                </c:pt>
                <c:pt idx="1319">
                  <c:v>41515.5798611111</c:v>
                </c:pt>
                <c:pt idx="1320">
                  <c:v>41515.5833333333</c:v>
                </c:pt>
                <c:pt idx="1321">
                  <c:v>41515.5868055556</c:v>
                </c:pt>
                <c:pt idx="1322">
                  <c:v>41515.5902777778</c:v>
                </c:pt>
                <c:pt idx="1323">
                  <c:v>41515.59375</c:v>
                </c:pt>
                <c:pt idx="1324">
                  <c:v>41515.5972222222</c:v>
                </c:pt>
                <c:pt idx="1325">
                  <c:v>41515.6006944445</c:v>
                </c:pt>
                <c:pt idx="1326">
                  <c:v>41515.6041666667</c:v>
                </c:pt>
                <c:pt idx="1327">
                  <c:v>41515.6076388889</c:v>
                </c:pt>
                <c:pt idx="1328">
                  <c:v>41515.6111111111</c:v>
                </c:pt>
                <c:pt idx="1329">
                  <c:v>41515.6145833333</c:v>
                </c:pt>
                <c:pt idx="1330">
                  <c:v>41515.6180555556</c:v>
                </c:pt>
                <c:pt idx="1331">
                  <c:v>41515.6215277778</c:v>
                </c:pt>
                <c:pt idx="1332">
                  <c:v>41515.625</c:v>
                </c:pt>
                <c:pt idx="1333">
                  <c:v>41515.6284722222</c:v>
                </c:pt>
                <c:pt idx="1334">
                  <c:v>41515.6319444445</c:v>
                </c:pt>
                <c:pt idx="1335">
                  <c:v>41515.6354166667</c:v>
                </c:pt>
                <c:pt idx="1336">
                  <c:v>41515.6388888889</c:v>
                </c:pt>
                <c:pt idx="1337">
                  <c:v>41515.6423611111</c:v>
                </c:pt>
                <c:pt idx="1338">
                  <c:v>41515.6458333333</c:v>
                </c:pt>
                <c:pt idx="1339">
                  <c:v>41515.6493055556</c:v>
                </c:pt>
                <c:pt idx="1340">
                  <c:v>41515.6527777778</c:v>
                </c:pt>
                <c:pt idx="1341">
                  <c:v>41515.65625</c:v>
                </c:pt>
                <c:pt idx="1342">
                  <c:v>41515.6597222222</c:v>
                </c:pt>
                <c:pt idx="1343">
                  <c:v>41515.6631944444</c:v>
                </c:pt>
                <c:pt idx="1344">
                  <c:v>41515.6666666667</c:v>
                </c:pt>
                <c:pt idx="1345">
                  <c:v>41515.6701388889</c:v>
                </c:pt>
                <c:pt idx="1346">
                  <c:v>41515.6736111111</c:v>
                </c:pt>
                <c:pt idx="1347">
                  <c:v>41515.6770833333</c:v>
                </c:pt>
                <c:pt idx="1348">
                  <c:v>41515.6805555556</c:v>
                </c:pt>
                <c:pt idx="1349">
                  <c:v>41515.6840277778</c:v>
                </c:pt>
                <c:pt idx="1350">
                  <c:v>41515.6875</c:v>
                </c:pt>
                <c:pt idx="1351">
                  <c:v>41515.6909722222</c:v>
                </c:pt>
                <c:pt idx="1352">
                  <c:v>41515.6944444444</c:v>
                </c:pt>
                <c:pt idx="1353">
                  <c:v>41515.6979166667</c:v>
                </c:pt>
                <c:pt idx="1354">
                  <c:v>41515.7013888889</c:v>
                </c:pt>
                <c:pt idx="1355">
                  <c:v>41515.7048611111</c:v>
                </c:pt>
                <c:pt idx="1356">
                  <c:v>41515.7083333333</c:v>
                </c:pt>
                <c:pt idx="1357">
                  <c:v>41515.7118055556</c:v>
                </c:pt>
                <c:pt idx="1358">
                  <c:v>41515.7152777778</c:v>
                </c:pt>
                <c:pt idx="1359">
                  <c:v>41515.71875</c:v>
                </c:pt>
                <c:pt idx="1360">
                  <c:v>41515.7222222222</c:v>
                </c:pt>
                <c:pt idx="1361">
                  <c:v>41515.7256944444</c:v>
                </c:pt>
                <c:pt idx="1362">
                  <c:v>41515.7291666667</c:v>
                </c:pt>
                <c:pt idx="1363">
                  <c:v>41515.7326388889</c:v>
                </c:pt>
                <c:pt idx="1364">
                  <c:v>41515.7361111111</c:v>
                </c:pt>
                <c:pt idx="1365">
                  <c:v>41515.7395833333</c:v>
                </c:pt>
                <c:pt idx="1366">
                  <c:v>41515.7430555556</c:v>
                </c:pt>
                <c:pt idx="1367">
                  <c:v>41515.7465277778</c:v>
                </c:pt>
                <c:pt idx="1368">
                  <c:v>41515.75</c:v>
                </c:pt>
                <c:pt idx="1369">
                  <c:v>41515.7534722222</c:v>
                </c:pt>
                <c:pt idx="1370">
                  <c:v>41515.7569444444</c:v>
                </c:pt>
                <c:pt idx="1371">
                  <c:v>41515.7604166667</c:v>
                </c:pt>
                <c:pt idx="1372">
                  <c:v>41515.7638888889</c:v>
                </c:pt>
                <c:pt idx="1373">
                  <c:v>41515.7673611111</c:v>
                </c:pt>
                <c:pt idx="1374">
                  <c:v>41515.7708333333</c:v>
                </c:pt>
                <c:pt idx="1375">
                  <c:v>41515.7743055556</c:v>
                </c:pt>
                <c:pt idx="1376">
                  <c:v>41515.7777777778</c:v>
                </c:pt>
                <c:pt idx="1377">
                  <c:v>41515.78125</c:v>
                </c:pt>
                <c:pt idx="1378">
                  <c:v>41515.7847222222</c:v>
                </c:pt>
                <c:pt idx="1379">
                  <c:v>41515.7881944444</c:v>
                </c:pt>
                <c:pt idx="1380">
                  <c:v>41515.7916666667</c:v>
                </c:pt>
                <c:pt idx="1381">
                  <c:v>41515.7951388889</c:v>
                </c:pt>
                <c:pt idx="1382">
                  <c:v>41515.7986111111</c:v>
                </c:pt>
                <c:pt idx="1383">
                  <c:v>41515.8020833333</c:v>
                </c:pt>
                <c:pt idx="1384">
                  <c:v>41515.8055555556</c:v>
                </c:pt>
                <c:pt idx="1385">
                  <c:v>41515.8090277778</c:v>
                </c:pt>
                <c:pt idx="1386">
                  <c:v>41515.8125</c:v>
                </c:pt>
                <c:pt idx="1387">
                  <c:v>41515.8159722222</c:v>
                </c:pt>
                <c:pt idx="1388">
                  <c:v>41515.8194444444</c:v>
                </c:pt>
                <c:pt idx="1389">
                  <c:v>41515.8229166667</c:v>
                </c:pt>
                <c:pt idx="1390">
                  <c:v>41515.8263888889</c:v>
                </c:pt>
                <c:pt idx="1391">
                  <c:v>41515.8298611111</c:v>
                </c:pt>
                <c:pt idx="1392">
                  <c:v>41515.8333333333</c:v>
                </c:pt>
                <c:pt idx="1393">
                  <c:v>41515.8368055556</c:v>
                </c:pt>
                <c:pt idx="1394">
                  <c:v>41515.8402777778</c:v>
                </c:pt>
                <c:pt idx="1395">
                  <c:v>41515.84375</c:v>
                </c:pt>
                <c:pt idx="1396">
                  <c:v>41515.8472222222</c:v>
                </c:pt>
                <c:pt idx="1397">
                  <c:v>41515.8506944445</c:v>
                </c:pt>
                <c:pt idx="1398">
                  <c:v>41515.8541666667</c:v>
                </c:pt>
                <c:pt idx="1399">
                  <c:v>41515.8576388889</c:v>
                </c:pt>
                <c:pt idx="1400">
                  <c:v>41515.8611111111</c:v>
                </c:pt>
                <c:pt idx="1401">
                  <c:v>41515.8645833333</c:v>
                </c:pt>
                <c:pt idx="1402">
                  <c:v>41515.8680555556</c:v>
                </c:pt>
                <c:pt idx="1403">
                  <c:v>41515.8715277778</c:v>
                </c:pt>
                <c:pt idx="1404">
                  <c:v>41515.875</c:v>
                </c:pt>
                <c:pt idx="1405">
                  <c:v>41515.8784722222</c:v>
                </c:pt>
                <c:pt idx="1406">
                  <c:v>41515.8819444445</c:v>
                </c:pt>
                <c:pt idx="1407">
                  <c:v>41515.8854166667</c:v>
                </c:pt>
                <c:pt idx="1408">
                  <c:v>41515.8888888889</c:v>
                </c:pt>
                <c:pt idx="1409">
                  <c:v>41515.8923611111</c:v>
                </c:pt>
                <c:pt idx="1410">
                  <c:v>41515.8958333333</c:v>
                </c:pt>
                <c:pt idx="1411">
                  <c:v>41515.8993055556</c:v>
                </c:pt>
                <c:pt idx="1412">
                  <c:v>41515.9027777778</c:v>
                </c:pt>
                <c:pt idx="1413">
                  <c:v>41515.90625</c:v>
                </c:pt>
                <c:pt idx="1414">
                  <c:v>41515.9097222222</c:v>
                </c:pt>
                <c:pt idx="1415">
                  <c:v>41515.9131944445</c:v>
                </c:pt>
                <c:pt idx="1416">
                  <c:v>41515.9166666667</c:v>
                </c:pt>
                <c:pt idx="1417">
                  <c:v>41515.9201388889</c:v>
                </c:pt>
                <c:pt idx="1418">
                  <c:v>41515.9236111111</c:v>
                </c:pt>
                <c:pt idx="1419">
                  <c:v>41515.9270833333</c:v>
                </c:pt>
                <c:pt idx="1420">
                  <c:v>41515.9305555556</c:v>
                </c:pt>
                <c:pt idx="1421">
                  <c:v>41515.9340277778</c:v>
                </c:pt>
                <c:pt idx="1422">
                  <c:v>41515.9375</c:v>
                </c:pt>
                <c:pt idx="1423">
                  <c:v>41515.9409722222</c:v>
                </c:pt>
                <c:pt idx="1424">
                  <c:v>41515.9444444444</c:v>
                </c:pt>
                <c:pt idx="1425">
                  <c:v>41515.9479166667</c:v>
                </c:pt>
                <c:pt idx="1426">
                  <c:v>41515.9513888889</c:v>
                </c:pt>
                <c:pt idx="1427">
                  <c:v>41515.9548611111</c:v>
                </c:pt>
                <c:pt idx="1428">
                  <c:v>41515.9583333333</c:v>
                </c:pt>
                <c:pt idx="1429">
                  <c:v>41515.9618055556</c:v>
                </c:pt>
                <c:pt idx="1430">
                  <c:v>41515.9652777778</c:v>
                </c:pt>
                <c:pt idx="1431">
                  <c:v>41515.96875</c:v>
                </c:pt>
                <c:pt idx="1432">
                  <c:v>41515.9722222222</c:v>
                </c:pt>
                <c:pt idx="1433">
                  <c:v>41515.9756944444</c:v>
                </c:pt>
                <c:pt idx="1434">
                  <c:v>41515.9791666667</c:v>
                </c:pt>
                <c:pt idx="1435">
                  <c:v>41515.9826388889</c:v>
                </c:pt>
                <c:pt idx="1436">
                  <c:v>41515.9861111111</c:v>
                </c:pt>
                <c:pt idx="1437">
                  <c:v>41515.9895833333</c:v>
                </c:pt>
                <c:pt idx="1438">
                  <c:v>41515.9930555556</c:v>
                </c:pt>
                <c:pt idx="1439">
                  <c:v>41515.9965277778</c:v>
                </c:pt>
                <c:pt idx="1440">
                  <c:v>41516</c:v>
                </c:pt>
                <c:pt idx="1441">
                  <c:v>41516.0034722222</c:v>
                </c:pt>
                <c:pt idx="1442">
                  <c:v>41516.0069444444</c:v>
                </c:pt>
                <c:pt idx="1443">
                  <c:v>41516.0104166667</c:v>
                </c:pt>
                <c:pt idx="1444">
                  <c:v>41516.0138888889</c:v>
                </c:pt>
                <c:pt idx="1445">
                  <c:v>41516.0173611111</c:v>
                </c:pt>
                <c:pt idx="1446">
                  <c:v>41516.0208333333</c:v>
                </c:pt>
                <c:pt idx="1447">
                  <c:v>41516.0243055556</c:v>
                </c:pt>
                <c:pt idx="1448">
                  <c:v>41516.0277777778</c:v>
                </c:pt>
                <c:pt idx="1449">
                  <c:v>41516.03125</c:v>
                </c:pt>
                <c:pt idx="1450">
                  <c:v>41516.0347222222</c:v>
                </c:pt>
                <c:pt idx="1451">
                  <c:v>41516.0381944444</c:v>
                </c:pt>
                <c:pt idx="1452">
                  <c:v>41516.0416666667</c:v>
                </c:pt>
                <c:pt idx="1453">
                  <c:v>41516.0451388889</c:v>
                </c:pt>
                <c:pt idx="1454">
                  <c:v>41516.0486111111</c:v>
                </c:pt>
                <c:pt idx="1455">
                  <c:v>41516.0520833333</c:v>
                </c:pt>
                <c:pt idx="1456">
                  <c:v>41516.0555555556</c:v>
                </c:pt>
                <c:pt idx="1457">
                  <c:v>41516.0590277778</c:v>
                </c:pt>
                <c:pt idx="1458">
                  <c:v>41516.0625</c:v>
                </c:pt>
                <c:pt idx="1459">
                  <c:v>41516.0659722222</c:v>
                </c:pt>
                <c:pt idx="1460">
                  <c:v>41516.0694444444</c:v>
                </c:pt>
                <c:pt idx="1461">
                  <c:v>41516.0729166667</c:v>
                </c:pt>
                <c:pt idx="1462">
                  <c:v>41516.0763888889</c:v>
                </c:pt>
                <c:pt idx="1463">
                  <c:v>41516.0798611111</c:v>
                </c:pt>
                <c:pt idx="1464">
                  <c:v>41516.0833333333</c:v>
                </c:pt>
                <c:pt idx="1465">
                  <c:v>41516.0868055556</c:v>
                </c:pt>
                <c:pt idx="1466">
                  <c:v>41516.0902777778</c:v>
                </c:pt>
                <c:pt idx="1467">
                  <c:v>41516.09375</c:v>
                </c:pt>
                <c:pt idx="1468">
                  <c:v>41516.0972222222</c:v>
                </c:pt>
                <c:pt idx="1469">
                  <c:v>41516.1006944444</c:v>
                </c:pt>
                <c:pt idx="1470">
                  <c:v>41516.1041666667</c:v>
                </c:pt>
                <c:pt idx="1471">
                  <c:v>41516.1076388889</c:v>
                </c:pt>
                <c:pt idx="1472">
                  <c:v>41516.1111111111</c:v>
                </c:pt>
                <c:pt idx="1473">
                  <c:v>41516.1145833333</c:v>
                </c:pt>
                <c:pt idx="1474">
                  <c:v>41516.1180555556</c:v>
                </c:pt>
                <c:pt idx="1475">
                  <c:v>41516.1215277778</c:v>
                </c:pt>
                <c:pt idx="1476">
                  <c:v>41516.125</c:v>
                </c:pt>
                <c:pt idx="1477">
                  <c:v>41516.1284722222</c:v>
                </c:pt>
                <c:pt idx="1478">
                  <c:v>41516.1319444445</c:v>
                </c:pt>
                <c:pt idx="1479">
                  <c:v>41516.1354166667</c:v>
                </c:pt>
                <c:pt idx="1480">
                  <c:v>41516.1388888889</c:v>
                </c:pt>
                <c:pt idx="1481">
                  <c:v>41516.1423611111</c:v>
                </c:pt>
                <c:pt idx="1482">
                  <c:v>41516.1458333333</c:v>
                </c:pt>
                <c:pt idx="1483">
                  <c:v>41516.1493055556</c:v>
                </c:pt>
                <c:pt idx="1484">
                  <c:v>41516.1527777778</c:v>
                </c:pt>
                <c:pt idx="1485">
                  <c:v>41516.15625</c:v>
                </c:pt>
                <c:pt idx="1486">
                  <c:v>41516.1597222222</c:v>
                </c:pt>
                <c:pt idx="1487">
                  <c:v>41516.1631944445</c:v>
                </c:pt>
                <c:pt idx="1488">
                  <c:v>41516.1666666667</c:v>
                </c:pt>
                <c:pt idx="1489">
                  <c:v>41516.1701388889</c:v>
                </c:pt>
                <c:pt idx="1490">
                  <c:v>41516.1736111111</c:v>
                </c:pt>
                <c:pt idx="1491">
                  <c:v>41516.1770833333</c:v>
                </c:pt>
                <c:pt idx="1492">
                  <c:v>41516.1805555556</c:v>
                </c:pt>
                <c:pt idx="1493">
                  <c:v>41516.1840277778</c:v>
                </c:pt>
                <c:pt idx="1494">
                  <c:v>41516.1875</c:v>
                </c:pt>
                <c:pt idx="1495">
                  <c:v>41516.1909722222</c:v>
                </c:pt>
                <c:pt idx="1496">
                  <c:v>41516.1944444444</c:v>
                </c:pt>
                <c:pt idx="1497">
                  <c:v>41516.1979166667</c:v>
                </c:pt>
                <c:pt idx="1498">
                  <c:v>41516.2013888889</c:v>
                </c:pt>
                <c:pt idx="1499">
                  <c:v>41516.2048611111</c:v>
                </c:pt>
                <c:pt idx="1500">
                  <c:v>41516.2083333333</c:v>
                </c:pt>
                <c:pt idx="1501">
                  <c:v>41516.2118055556</c:v>
                </c:pt>
                <c:pt idx="1502">
                  <c:v>41516.2152777778</c:v>
                </c:pt>
                <c:pt idx="1503">
                  <c:v>41516.21875</c:v>
                </c:pt>
                <c:pt idx="1504">
                  <c:v>41516.2222222222</c:v>
                </c:pt>
                <c:pt idx="1505">
                  <c:v>41516.2256944444</c:v>
                </c:pt>
                <c:pt idx="1506">
                  <c:v>41516.2291666667</c:v>
                </c:pt>
                <c:pt idx="1507">
                  <c:v>41516.2326388889</c:v>
                </c:pt>
                <c:pt idx="1508">
                  <c:v>41516.2361111111</c:v>
                </c:pt>
                <c:pt idx="1509">
                  <c:v>41516.2395833333</c:v>
                </c:pt>
                <c:pt idx="1510">
                  <c:v>41516.2430555556</c:v>
                </c:pt>
                <c:pt idx="1511">
                  <c:v>41516.2465277778</c:v>
                </c:pt>
                <c:pt idx="1512">
                  <c:v>41516.25</c:v>
                </c:pt>
                <c:pt idx="1513">
                  <c:v>41516.2534722222</c:v>
                </c:pt>
                <c:pt idx="1514">
                  <c:v>41516.2569444444</c:v>
                </c:pt>
                <c:pt idx="1515">
                  <c:v>41516.2604166667</c:v>
                </c:pt>
                <c:pt idx="1516">
                  <c:v>41516.2638888889</c:v>
                </c:pt>
                <c:pt idx="1517">
                  <c:v>41516.2673611111</c:v>
                </c:pt>
                <c:pt idx="1518">
                  <c:v>41516.2708333333</c:v>
                </c:pt>
                <c:pt idx="1519">
                  <c:v>41516.2743055556</c:v>
                </c:pt>
                <c:pt idx="1520">
                  <c:v>41516.2777777778</c:v>
                </c:pt>
                <c:pt idx="1521">
                  <c:v>41516.28125</c:v>
                </c:pt>
                <c:pt idx="1522">
                  <c:v>41516.2847222222</c:v>
                </c:pt>
                <c:pt idx="1523">
                  <c:v>41516.2881944444</c:v>
                </c:pt>
                <c:pt idx="1524">
                  <c:v>41516.2916666667</c:v>
                </c:pt>
                <c:pt idx="1525">
                  <c:v>41516.2951388889</c:v>
                </c:pt>
                <c:pt idx="1526">
                  <c:v>41516.2986111111</c:v>
                </c:pt>
                <c:pt idx="1527">
                  <c:v>41516.3020833333</c:v>
                </c:pt>
                <c:pt idx="1528">
                  <c:v>41516.3055555556</c:v>
                </c:pt>
                <c:pt idx="1529">
                  <c:v>41516.3090277778</c:v>
                </c:pt>
                <c:pt idx="1530">
                  <c:v>41516.3125</c:v>
                </c:pt>
                <c:pt idx="1531">
                  <c:v>41516.3159722222</c:v>
                </c:pt>
                <c:pt idx="1532">
                  <c:v>41516.3194444444</c:v>
                </c:pt>
                <c:pt idx="1533">
                  <c:v>41516.3229166667</c:v>
                </c:pt>
                <c:pt idx="1534">
                  <c:v>41516.3263888889</c:v>
                </c:pt>
                <c:pt idx="1535">
                  <c:v>41516.3298611111</c:v>
                </c:pt>
                <c:pt idx="1536">
                  <c:v>41516.3333333333</c:v>
                </c:pt>
                <c:pt idx="1537">
                  <c:v>41516.3368055556</c:v>
                </c:pt>
                <c:pt idx="1538">
                  <c:v>41516.3402777778</c:v>
                </c:pt>
                <c:pt idx="1539">
                  <c:v>41516.34375</c:v>
                </c:pt>
                <c:pt idx="1540">
                  <c:v>41516.3472222222</c:v>
                </c:pt>
                <c:pt idx="1541">
                  <c:v>41516.3506944444</c:v>
                </c:pt>
                <c:pt idx="1542">
                  <c:v>41516.3541666667</c:v>
                </c:pt>
                <c:pt idx="1543">
                  <c:v>41516.3576388889</c:v>
                </c:pt>
                <c:pt idx="1544">
                  <c:v>41516.3611111111</c:v>
                </c:pt>
                <c:pt idx="1545">
                  <c:v>41516.3645833333</c:v>
                </c:pt>
                <c:pt idx="1546">
                  <c:v>41516.3680555556</c:v>
                </c:pt>
                <c:pt idx="1547">
                  <c:v>41516.3715277778</c:v>
                </c:pt>
                <c:pt idx="1548">
                  <c:v>41516.375</c:v>
                </c:pt>
                <c:pt idx="1549">
                  <c:v>41516.3784722222</c:v>
                </c:pt>
                <c:pt idx="1550">
                  <c:v>41516.3819444445</c:v>
                </c:pt>
                <c:pt idx="1551">
                  <c:v>41516.3854166667</c:v>
                </c:pt>
                <c:pt idx="1552">
                  <c:v>41516.3888888889</c:v>
                </c:pt>
                <c:pt idx="1553">
                  <c:v>41516.3923611111</c:v>
                </c:pt>
                <c:pt idx="1554">
                  <c:v>41516.3958333333</c:v>
                </c:pt>
                <c:pt idx="1555">
                  <c:v>41516.3993055556</c:v>
                </c:pt>
                <c:pt idx="1556">
                  <c:v>41516.4027777778</c:v>
                </c:pt>
                <c:pt idx="1557">
                  <c:v>41516.40625</c:v>
                </c:pt>
                <c:pt idx="1558">
                  <c:v>41516.4097222222</c:v>
                </c:pt>
                <c:pt idx="1559">
                  <c:v>41516.4131944445</c:v>
                </c:pt>
                <c:pt idx="1560">
                  <c:v>41516.4166666667</c:v>
                </c:pt>
                <c:pt idx="1561">
                  <c:v>41516.4201388889</c:v>
                </c:pt>
                <c:pt idx="1562">
                  <c:v>41516.4236111111</c:v>
                </c:pt>
                <c:pt idx="1563">
                  <c:v>41516.4270833333</c:v>
                </c:pt>
                <c:pt idx="1564">
                  <c:v>41516.4305555556</c:v>
                </c:pt>
                <c:pt idx="1565">
                  <c:v>41516.4340277778</c:v>
                </c:pt>
                <c:pt idx="1566">
                  <c:v>41516.4375</c:v>
                </c:pt>
                <c:pt idx="1567">
                  <c:v>41516.4409722222</c:v>
                </c:pt>
                <c:pt idx="1568">
                  <c:v>41516.4444444445</c:v>
                </c:pt>
                <c:pt idx="1569">
                  <c:v>41516.4479166667</c:v>
                </c:pt>
                <c:pt idx="1570">
                  <c:v>41516.4513888889</c:v>
                </c:pt>
                <c:pt idx="1571">
                  <c:v>41516.4548611111</c:v>
                </c:pt>
                <c:pt idx="1572">
                  <c:v>41516.4583333333</c:v>
                </c:pt>
                <c:pt idx="1573">
                  <c:v>41516.4618055556</c:v>
                </c:pt>
                <c:pt idx="1574">
                  <c:v>41516.4652777778</c:v>
                </c:pt>
                <c:pt idx="1575">
                  <c:v>41516.46875</c:v>
                </c:pt>
                <c:pt idx="1576">
                  <c:v>41516.4722222222</c:v>
                </c:pt>
                <c:pt idx="1577">
                  <c:v>41516.4756944444</c:v>
                </c:pt>
                <c:pt idx="1578">
                  <c:v>41516.4791666667</c:v>
                </c:pt>
                <c:pt idx="1579">
                  <c:v>41516.4826388889</c:v>
                </c:pt>
                <c:pt idx="1580">
                  <c:v>41516.4861111111</c:v>
                </c:pt>
                <c:pt idx="1581">
                  <c:v>41516.4895833333</c:v>
                </c:pt>
                <c:pt idx="1582">
                  <c:v>41516.4930555556</c:v>
                </c:pt>
                <c:pt idx="1583">
                  <c:v>41516.4965277778</c:v>
                </c:pt>
                <c:pt idx="1584">
                  <c:v>41516.5</c:v>
                </c:pt>
                <c:pt idx="1585">
                  <c:v>41516.5034722222</c:v>
                </c:pt>
                <c:pt idx="1586">
                  <c:v>41516.5069444444</c:v>
                </c:pt>
                <c:pt idx="1587">
                  <c:v>41516.5104166667</c:v>
                </c:pt>
                <c:pt idx="1588">
                  <c:v>41516.5138888889</c:v>
                </c:pt>
                <c:pt idx="1589">
                  <c:v>41516.5173611111</c:v>
                </c:pt>
                <c:pt idx="1590">
                  <c:v>41516.5208333333</c:v>
                </c:pt>
                <c:pt idx="1591">
                  <c:v>41516.5243055556</c:v>
                </c:pt>
                <c:pt idx="1592">
                  <c:v>41516.5277777778</c:v>
                </c:pt>
                <c:pt idx="1593">
                  <c:v>41516.53125</c:v>
                </c:pt>
                <c:pt idx="1594">
                  <c:v>41516.5347222222</c:v>
                </c:pt>
                <c:pt idx="1595">
                  <c:v>41516.5381944444</c:v>
                </c:pt>
                <c:pt idx="1596">
                  <c:v>41516.5416666667</c:v>
                </c:pt>
                <c:pt idx="1597">
                  <c:v>41516.5451388889</c:v>
                </c:pt>
                <c:pt idx="1598">
                  <c:v>41516.5486111111</c:v>
                </c:pt>
                <c:pt idx="1599">
                  <c:v>41516.5520833333</c:v>
                </c:pt>
                <c:pt idx="1600">
                  <c:v>41516.5555555556</c:v>
                </c:pt>
                <c:pt idx="1601">
                  <c:v>41516.5590277778</c:v>
                </c:pt>
                <c:pt idx="1602">
                  <c:v>41516.5625</c:v>
                </c:pt>
                <c:pt idx="1603">
                  <c:v>41516.5659722222</c:v>
                </c:pt>
                <c:pt idx="1604">
                  <c:v>41516.5694444444</c:v>
                </c:pt>
                <c:pt idx="1605">
                  <c:v>41516.5729166667</c:v>
                </c:pt>
                <c:pt idx="1606">
                  <c:v>41516.5763888889</c:v>
                </c:pt>
                <c:pt idx="1607">
                  <c:v>41516.5798611111</c:v>
                </c:pt>
                <c:pt idx="1608">
                  <c:v>41516.5833333333</c:v>
                </c:pt>
                <c:pt idx="1609">
                  <c:v>41516.5868055556</c:v>
                </c:pt>
                <c:pt idx="1610">
                  <c:v>41516.5902777778</c:v>
                </c:pt>
                <c:pt idx="1611">
                  <c:v>41516.59375</c:v>
                </c:pt>
                <c:pt idx="1612">
                  <c:v>41516.5972222222</c:v>
                </c:pt>
                <c:pt idx="1613">
                  <c:v>41516.6006944444</c:v>
                </c:pt>
                <c:pt idx="1614">
                  <c:v>41516.6041666667</c:v>
                </c:pt>
                <c:pt idx="1615">
                  <c:v>41516.6076388889</c:v>
                </c:pt>
                <c:pt idx="1616">
                  <c:v>41516.6111111111</c:v>
                </c:pt>
                <c:pt idx="1617">
                  <c:v>41516.6145833333</c:v>
                </c:pt>
                <c:pt idx="1618">
                  <c:v>41516.6180555556</c:v>
                </c:pt>
                <c:pt idx="1619">
                  <c:v>41516.6215277778</c:v>
                </c:pt>
                <c:pt idx="1620">
                  <c:v>41516.625</c:v>
                </c:pt>
                <c:pt idx="1621">
                  <c:v>41516.6284722222</c:v>
                </c:pt>
                <c:pt idx="1622">
                  <c:v>41516.6319444444</c:v>
                </c:pt>
                <c:pt idx="1623">
                  <c:v>41516.6354166667</c:v>
                </c:pt>
                <c:pt idx="1624">
                  <c:v>41516.6388888889</c:v>
                </c:pt>
                <c:pt idx="1625">
                  <c:v>41516.6423611111</c:v>
                </c:pt>
                <c:pt idx="1626">
                  <c:v>41516.6458333333</c:v>
                </c:pt>
                <c:pt idx="1627">
                  <c:v>41516.6493055556</c:v>
                </c:pt>
                <c:pt idx="1628">
                  <c:v>41516.6527777778</c:v>
                </c:pt>
                <c:pt idx="1629">
                  <c:v>41516.65625</c:v>
                </c:pt>
                <c:pt idx="1630">
                  <c:v>41516.6597222222</c:v>
                </c:pt>
                <c:pt idx="1631">
                  <c:v>41516.6631944445</c:v>
                </c:pt>
                <c:pt idx="1632">
                  <c:v>41516.6666666667</c:v>
                </c:pt>
                <c:pt idx="1633">
                  <c:v>41516.6701388889</c:v>
                </c:pt>
                <c:pt idx="1634">
                  <c:v>41516.6736111111</c:v>
                </c:pt>
                <c:pt idx="1635">
                  <c:v>41516.6770833333</c:v>
                </c:pt>
                <c:pt idx="1636">
                  <c:v>41516.6805555556</c:v>
                </c:pt>
                <c:pt idx="1637">
                  <c:v>41516.6840277778</c:v>
                </c:pt>
                <c:pt idx="1638">
                  <c:v>41516.6875</c:v>
                </c:pt>
                <c:pt idx="1639">
                  <c:v>41516.6909722222</c:v>
                </c:pt>
                <c:pt idx="1640">
                  <c:v>41516.6944444445</c:v>
                </c:pt>
                <c:pt idx="1641">
                  <c:v>41516.6979166667</c:v>
                </c:pt>
                <c:pt idx="1642">
                  <c:v>41516.7013888889</c:v>
                </c:pt>
                <c:pt idx="1643">
                  <c:v>41516.7048611111</c:v>
                </c:pt>
                <c:pt idx="1644">
                  <c:v>41516.7083333333</c:v>
                </c:pt>
                <c:pt idx="1645">
                  <c:v>41516.7118055556</c:v>
                </c:pt>
                <c:pt idx="1646">
                  <c:v>41516.7152777778</c:v>
                </c:pt>
                <c:pt idx="1647">
                  <c:v>41516.71875</c:v>
                </c:pt>
                <c:pt idx="1648">
                  <c:v>41516.7222222222</c:v>
                </c:pt>
                <c:pt idx="1649">
                  <c:v>41516.7256944445</c:v>
                </c:pt>
                <c:pt idx="1650">
                  <c:v>41516.7291666667</c:v>
                </c:pt>
                <c:pt idx="1651">
                  <c:v>41516.7326388889</c:v>
                </c:pt>
                <c:pt idx="1652">
                  <c:v>41516.7361111111</c:v>
                </c:pt>
                <c:pt idx="1653">
                  <c:v>41516.7395833333</c:v>
                </c:pt>
                <c:pt idx="1654">
                  <c:v>41516.7430555556</c:v>
                </c:pt>
                <c:pt idx="1655">
                  <c:v>41516.7465277778</c:v>
                </c:pt>
                <c:pt idx="1656">
                  <c:v>41516.75</c:v>
                </c:pt>
                <c:pt idx="1657">
                  <c:v>41516.7534722222</c:v>
                </c:pt>
                <c:pt idx="1658">
                  <c:v>41516.7569444444</c:v>
                </c:pt>
                <c:pt idx="1659">
                  <c:v>41516.7604166667</c:v>
                </c:pt>
                <c:pt idx="1660">
                  <c:v>41516.7638888889</c:v>
                </c:pt>
                <c:pt idx="1661">
                  <c:v>41516.7673611111</c:v>
                </c:pt>
                <c:pt idx="1662">
                  <c:v>41516.7708333333</c:v>
                </c:pt>
                <c:pt idx="1663">
                  <c:v>41516.7743055556</c:v>
                </c:pt>
                <c:pt idx="1664">
                  <c:v>41516.7777777778</c:v>
                </c:pt>
                <c:pt idx="1665">
                  <c:v>41516.78125</c:v>
                </c:pt>
                <c:pt idx="1666">
                  <c:v>41516.7847222222</c:v>
                </c:pt>
                <c:pt idx="1667">
                  <c:v>41516.7881944444</c:v>
                </c:pt>
                <c:pt idx="1668">
                  <c:v>41516.7916666667</c:v>
                </c:pt>
                <c:pt idx="1669">
                  <c:v>41516.7951388889</c:v>
                </c:pt>
                <c:pt idx="1670">
                  <c:v>41516.7986111111</c:v>
                </c:pt>
                <c:pt idx="1671">
                  <c:v>41516.8020833333</c:v>
                </c:pt>
                <c:pt idx="1672">
                  <c:v>41516.8055555556</c:v>
                </c:pt>
                <c:pt idx="1673">
                  <c:v>41516.8090277778</c:v>
                </c:pt>
                <c:pt idx="1674">
                  <c:v>41516.8125</c:v>
                </c:pt>
                <c:pt idx="1675">
                  <c:v>41516.8159722222</c:v>
                </c:pt>
                <c:pt idx="1676">
                  <c:v>41516.8194444444</c:v>
                </c:pt>
                <c:pt idx="1677">
                  <c:v>41516.8229166667</c:v>
                </c:pt>
                <c:pt idx="1678">
                  <c:v>41516.8263888889</c:v>
                </c:pt>
                <c:pt idx="1679">
                  <c:v>41516.8298611111</c:v>
                </c:pt>
                <c:pt idx="1680">
                  <c:v>41516.8333333333</c:v>
                </c:pt>
                <c:pt idx="1681">
                  <c:v>41516.8368055556</c:v>
                </c:pt>
                <c:pt idx="1682">
                  <c:v>41516.8402777778</c:v>
                </c:pt>
                <c:pt idx="1683">
                  <c:v>41516.84375</c:v>
                </c:pt>
                <c:pt idx="1684">
                  <c:v>41516.8472222222</c:v>
                </c:pt>
                <c:pt idx="1685">
                  <c:v>41516.8506944444</c:v>
                </c:pt>
                <c:pt idx="1686">
                  <c:v>41516.8541666667</c:v>
                </c:pt>
                <c:pt idx="1687">
                  <c:v>41516.8576388889</c:v>
                </c:pt>
                <c:pt idx="1688">
                  <c:v>41516.8611111111</c:v>
                </c:pt>
                <c:pt idx="1689">
                  <c:v>41516.8645833333</c:v>
                </c:pt>
                <c:pt idx="1690">
                  <c:v>41516.8680555556</c:v>
                </c:pt>
                <c:pt idx="1691">
                  <c:v>41516.8715277778</c:v>
                </c:pt>
                <c:pt idx="1692">
                  <c:v>41516.875</c:v>
                </c:pt>
                <c:pt idx="1693">
                  <c:v>41516.8784722222</c:v>
                </c:pt>
                <c:pt idx="1694">
                  <c:v>41516.8819444444</c:v>
                </c:pt>
                <c:pt idx="1695">
                  <c:v>41516.8854166667</c:v>
                </c:pt>
                <c:pt idx="1696">
                  <c:v>41516.8888888889</c:v>
                </c:pt>
                <c:pt idx="1697">
                  <c:v>41516.8923611111</c:v>
                </c:pt>
                <c:pt idx="1698">
                  <c:v>41516.8958333333</c:v>
                </c:pt>
                <c:pt idx="1699">
                  <c:v>41516.8993055556</c:v>
                </c:pt>
                <c:pt idx="1700">
                  <c:v>41516.9027777778</c:v>
                </c:pt>
                <c:pt idx="1701">
                  <c:v>41516.90625</c:v>
                </c:pt>
                <c:pt idx="1702">
                  <c:v>41516.9097222222</c:v>
                </c:pt>
                <c:pt idx="1703">
                  <c:v>41516.9131944445</c:v>
                </c:pt>
                <c:pt idx="1704">
                  <c:v>41516.9166666667</c:v>
                </c:pt>
                <c:pt idx="1705">
                  <c:v>41516.9201388889</c:v>
                </c:pt>
                <c:pt idx="1706">
                  <c:v>41516.9236111111</c:v>
                </c:pt>
                <c:pt idx="1707">
                  <c:v>41516.9270833333</c:v>
                </c:pt>
                <c:pt idx="1708">
                  <c:v>41516.9305555556</c:v>
                </c:pt>
                <c:pt idx="1709">
                  <c:v>41516.9340277778</c:v>
                </c:pt>
                <c:pt idx="1710">
                  <c:v>41516.9375</c:v>
                </c:pt>
                <c:pt idx="1711">
                  <c:v>41516.9409722222</c:v>
                </c:pt>
                <c:pt idx="1712">
                  <c:v>41516.9444444445</c:v>
                </c:pt>
                <c:pt idx="1713">
                  <c:v>41516.9479166667</c:v>
                </c:pt>
                <c:pt idx="1714">
                  <c:v>41516.9513888889</c:v>
                </c:pt>
                <c:pt idx="1715">
                  <c:v>41516.9548611111</c:v>
                </c:pt>
                <c:pt idx="1716">
                  <c:v>41516.9583333333</c:v>
                </c:pt>
                <c:pt idx="1717">
                  <c:v>41516.9618055556</c:v>
                </c:pt>
                <c:pt idx="1718">
                  <c:v>41516.9652777778</c:v>
                </c:pt>
                <c:pt idx="1719">
                  <c:v>41516.96875</c:v>
                </c:pt>
                <c:pt idx="1720">
                  <c:v>41516.9722222222</c:v>
                </c:pt>
                <c:pt idx="1721">
                  <c:v>41516.9756944445</c:v>
                </c:pt>
                <c:pt idx="1722">
                  <c:v>41516.9791666667</c:v>
                </c:pt>
                <c:pt idx="1723">
                  <c:v>41516.9826388889</c:v>
                </c:pt>
                <c:pt idx="1724">
                  <c:v>41516.9861111111</c:v>
                </c:pt>
                <c:pt idx="1725">
                  <c:v>41516.9895833333</c:v>
                </c:pt>
                <c:pt idx="1726">
                  <c:v>41516.9930555556</c:v>
                </c:pt>
                <c:pt idx="1727">
                  <c:v>41516.9965277778</c:v>
                </c:pt>
                <c:pt idx="1728">
                  <c:v>41517</c:v>
                </c:pt>
                <c:pt idx="1729">
                  <c:v>41517.0034722222</c:v>
                </c:pt>
                <c:pt idx="1730">
                  <c:v>41517.0069444444</c:v>
                </c:pt>
                <c:pt idx="1731">
                  <c:v>41517.0104166667</c:v>
                </c:pt>
                <c:pt idx="1732">
                  <c:v>41517.0138888889</c:v>
                </c:pt>
                <c:pt idx="1733">
                  <c:v>41517.0173611111</c:v>
                </c:pt>
                <c:pt idx="1734">
                  <c:v>41517.0208333333</c:v>
                </c:pt>
                <c:pt idx="1735">
                  <c:v>41517.0243055556</c:v>
                </c:pt>
                <c:pt idx="1736">
                  <c:v>41517.0277777778</c:v>
                </c:pt>
                <c:pt idx="1737">
                  <c:v>41517.03125</c:v>
                </c:pt>
                <c:pt idx="1738">
                  <c:v>41517.0347222222</c:v>
                </c:pt>
                <c:pt idx="1739">
                  <c:v>41517.0381944444</c:v>
                </c:pt>
                <c:pt idx="1740">
                  <c:v>41517.0416666667</c:v>
                </c:pt>
                <c:pt idx="1741">
                  <c:v>41517.0451388889</c:v>
                </c:pt>
                <c:pt idx="1742">
                  <c:v>41517.0486111111</c:v>
                </c:pt>
                <c:pt idx="1743">
                  <c:v>41517.0520833333</c:v>
                </c:pt>
                <c:pt idx="1744">
                  <c:v>41517.0555555556</c:v>
                </c:pt>
                <c:pt idx="1745">
                  <c:v>41517.0590277778</c:v>
                </c:pt>
                <c:pt idx="1746">
                  <c:v>41517.0625</c:v>
                </c:pt>
                <c:pt idx="1747">
                  <c:v>41517.0659722222</c:v>
                </c:pt>
                <c:pt idx="1748">
                  <c:v>41517.0694444444</c:v>
                </c:pt>
                <c:pt idx="1749">
                  <c:v>41517.0729166667</c:v>
                </c:pt>
                <c:pt idx="1750">
                  <c:v>41517.0763888889</c:v>
                </c:pt>
                <c:pt idx="1751">
                  <c:v>41517.0798611111</c:v>
                </c:pt>
                <c:pt idx="1752">
                  <c:v>41517.0833333333</c:v>
                </c:pt>
                <c:pt idx="1753">
                  <c:v>41517.0868055556</c:v>
                </c:pt>
                <c:pt idx="1754">
                  <c:v>41517.0902777778</c:v>
                </c:pt>
                <c:pt idx="1755">
                  <c:v>41517.09375</c:v>
                </c:pt>
                <c:pt idx="1756">
                  <c:v>41517.0972222222</c:v>
                </c:pt>
                <c:pt idx="1757">
                  <c:v>41517.1006944444</c:v>
                </c:pt>
                <c:pt idx="1758">
                  <c:v>41517.1041666667</c:v>
                </c:pt>
                <c:pt idx="1759">
                  <c:v>41517.1076388889</c:v>
                </c:pt>
                <c:pt idx="1760">
                  <c:v>41517.1111111111</c:v>
                </c:pt>
                <c:pt idx="1761">
                  <c:v>41517.1145833333</c:v>
                </c:pt>
                <c:pt idx="1762">
                  <c:v>41517.1180555556</c:v>
                </c:pt>
                <c:pt idx="1763">
                  <c:v>41517.1215277778</c:v>
                </c:pt>
                <c:pt idx="1764">
                  <c:v>41517.125</c:v>
                </c:pt>
                <c:pt idx="1765">
                  <c:v>41517.1284722222</c:v>
                </c:pt>
                <c:pt idx="1766">
                  <c:v>41517.1319444444</c:v>
                </c:pt>
                <c:pt idx="1767">
                  <c:v>41517.1354166667</c:v>
                </c:pt>
                <c:pt idx="1768">
                  <c:v>41517.1388888889</c:v>
                </c:pt>
                <c:pt idx="1769">
                  <c:v>41517.1423611111</c:v>
                </c:pt>
                <c:pt idx="1770">
                  <c:v>41517.1458333333</c:v>
                </c:pt>
                <c:pt idx="1771">
                  <c:v>41517.1493055556</c:v>
                </c:pt>
                <c:pt idx="1772">
                  <c:v>41517.1527777778</c:v>
                </c:pt>
                <c:pt idx="1773">
                  <c:v>41517.15625</c:v>
                </c:pt>
                <c:pt idx="1774">
                  <c:v>41517.1597222222</c:v>
                </c:pt>
                <c:pt idx="1775">
                  <c:v>41517.1631944444</c:v>
                </c:pt>
                <c:pt idx="1776">
                  <c:v>41517.1666666667</c:v>
                </c:pt>
                <c:pt idx="1777">
                  <c:v>41517.1701388889</c:v>
                </c:pt>
                <c:pt idx="1778">
                  <c:v>41517.1736111111</c:v>
                </c:pt>
                <c:pt idx="1779">
                  <c:v>41517.1770833333</c:v>
                </c:pt>
                <c:pt idx="1780">
                  <c:v>41517.1805555556</c:v>
                </c:pt>
                <c:pt idx="1781">
                  <c:v>41517.1840277778</c:v>
                </c:pt>
                <c:pt idx="1782">
                  <c:v>41517.1875</c:v>
                </c:pt>
                <c:pt idx="1783">
                  <c:v>41517.1909722222</c:v>
                </c:pt>
                <c:pt idx="1784">
                  <c:v>41517.1944444445</c:v>
                </c:pt>
                <c:pt idx="1785">
                  <c:v>41517.1979166667</c:v>
                </c:pt>
                <c:pt idx="1786">
                  <c:v>41517.2013888889</c:v>
                </c:pt>
                <c:pt idx="1787">
                  <c:v>41517.2048611111</c:v>
                </c:pt>
                <c:pt idx="1788">
                  <c:v>41517.2083333333</c:v>
                </c:pt>
                <c:pt idx="1789">
                  <c:v>41517.2118055556</c:v>
                </c:pt>
                <c:pt idx="1790">
                  <c:v>41517.2152777778</c:v>
                </c:pt>
                <c:pt idx="1791">
                  <c:v>41517.21875</c:v>
                </c:pt>
                <c:pt idx="1792">
                  <c:v>41517.2222222222</c:v>
                </c:pt>
                <c:pt idx="1793">
                  <c:v>41517.2256944445</c:v>
                </c:pt>
                <c:pt idx="1794">
                  <c:v>41517.2291666667</c:v>
                </c:pt>
                <c:pt idx="1795">
                  <c:v>41517.2326388889</c:v>
                </c:pt>
                <c:pt idx="1796">
                  <c:v>41517.2361111111</c:v>
                </c:pt>
                <c:pt idx="1797">
                  <c:v>41517.2395833333</c:v>
                </c:pt>
                <c:pt idx="1798">
                  <c:v>41517.2430555556</c:v>
                </c:pt>
                <c:pt idx="1799">
                  <c:v>41517.2465277778</c:v>
                </c:pt>
                <c:pt idx="1800">
                  <c:v>41517.25</c:v>
                </c:pt>
                <c:pt idx="1801">
                  <c:v>41517.2534722222</c:v>
                </c:pt>
                <c:pt idx="1802">
                  <c:v>41517.2569444445</c:v>
                </c:pt>
                <c:pt idx="1803">
                  <c:v>41517.2604166667</c:v>
                </c:pt>
                <c:pt idx="1804">
                  <c:v>41517.2638888889</c:v>
                </c:pt>
                <c:pt idx="1805">
                  <c:v>41517.2673611111</c:v>
                </c:pt>
                <c:pt idx="1806">
                  <c:v>41517.2708333333</c:v>
                </c:pt>
                <c:pt idx="1807">
                  <c:v>41517.2743055556</c:v>
                </c:pt>
                <c:pt idx="1808">
                  <c:v>41517.2777777778</c:v>
                </c:pt>
                <c:pt idx="1809">
                  <c:v>41517.28125</c:v>
                </c:pt>
                <c:pt idx="1810">
                  <c:v>41517.2847222222</c:v>
                </c:pt>
                <c:pt idx="1811">
                  <c:v>41517.2881944444</c:v>
                </c:pt>
                <c:pt idx="1812">
                  <c:v>41517.2916666667</c:v>
                </c:pt>
                <c:pt idx="1813">
                  <c:v>41517.2951388889</c:v>
                </c:pt>
                <c:pt idx="1814">
                  <c:v>41517.2986111111</c:v>
                </c:pt>
                <c:pt idx="1815">
                  <c:v>41517.3020833333</c:v>
                </c:pt>
                <c:pt idx="1816">
                  <c:v>41517.3055555556</c:v>
                </c:pt>
                <c:pt idx="1817">
                  <c:v>41517.3090277778</c:v>
                </c:pt>
                <c:pt idx="1818">
                  <c:v>41517.3125</c:v>
                </c:pt>
                <c:pt idx="1819">
                  <c:v>41517.3159722222</c:v>
                </c:pt>
                <c:pt idx="1820">
                  <c:v>41517.3194444444</c:v>
                </c:pt>
                <c:pt idx="1821">
                  <c:v>41517.3229166667</c:v>
                </c:pt>
                <c:pt idx="1822">
                  <c:v>41517.3263888889</c:v>
                </c:pt>
                <c:pt idx="1823">
                  <c:v>41517.3298611111</c:v>
                </c:pt>
                <c:pt idx="1824">
                  <c:v>41517.3333333333</c:v>
                </c:pt>
                <c:pt idx="1825">
                  <c:v>41517.3368055556</c:v>
                </c:pt>
                <c:pt idx="1826">
                  <c:v>41517.3402777778</c:v>
                </c:pt>
                <c:pt idx="1827">
                  <c:v>41517.34375</c:v>
                </c:pt>
                <c:pt idx="1828">
                  <c:v>41517.3472222222</c:v>
                </c:pt>
                <c:pt idx="1829">
                  <c:v>41517.3506944444</c:v>
                </c:pt>
                <c:pt idx="1830">
                  <c:v>41517.3541666667</c:v>
                </c:pt>
                <c:pt idx="1831">
                  <c:v>41517.3576388889</c:v>
                </c:pt>
                <c:pt idx="1832">
                  <c:v>41517.3611111111</c:v>
                </c:pt>
                <c:pt idx="1833">
                  <c:v>41517.3645833333</c:v>
                </c:pt>
                <c:pt idx="1834">
                  <c:v>41517.3680555556</c:v>
                </c:pt>
                <c:pt idx="1835">
                  <c:v>41517.3715277778</c:v>
                </c:pt>
                <c:pt idx="1836">
                  <c:v>41517.375</c:v>
                </c:pt>
                <c:pt idx="1837">
                  <c:v>41517.3784722222</c:v>
                </c:pt>
                <c:pt idx="1838">
                  <c:v>41517.3819444444</c:v>
                </c:pt>
                <c:pt idx="1839">
                  <c:v>41517.3854166667</c:v>
                </c:pt>
                <c:pt idx="1840">
                  <c:v>41517.3888888889</c:v>
                </c:pt>
                <c:pt idx="1841">
                  <c:v>41517.3923611111</c:v>
                </c:pt>
                <c:pt idx="1842">
                  <c:v>41517.3958333333</c:v>
                </c:pt>
                <c:pt idx="1843">
                  <c:v>41517.3993055556</c:v>
                </c:pt>
                <c:pt idx="1844">
                  <c:v>41517.4027777778</c:v>
                </c:pt>
                <c:pt idx="1845">
                  <c:v>41517.40625</c:v>
                </c:pt>
                <c:pt idx="1846">
                  <c:v>41517.4097222222</c:v>
                </c:pt>
                <c:pt idx="1847">
                  <c:v>41517.4131944444</c:v>
                </c:pt>
                <c:pt idx="1848">
                  <c:v>41517.4166666667</c:v>
                </c:pt>
                <c:pt idx="1849">
                  <c:v>41517.4201388889</c:v>
                </c:pt>
                <c:pt idx="1850">
                  <c:v>41517.4236111111</c:v>
                </c:pt>
                <c:pt idx="1851">
                  <c:v>41517.4270833333</c:v>
                </c:pt>
                <c:pt idx="1852">
                  <c:v>41517.4305555556</c:v>
                </c:pt>
                <c:pt idx="1853">
                  <c:v>41517.4340277778</c:v>
                </c:pt>
                <c:pt idx="1854">
                  <c:v>41517.4375</c:v>
                </c:pt>
                <c:pt idx="1855">
                  <c:v>41517.4409722222</c:v>
                </c:pt>
                <c:pt idx="1856">
                  <c:v>41517.4444444445</c:v>
                </c:pt>
                <c:pt idx="1857">
                  <c:v>41517.4479166667</c:v>
                </c:pt>
                <c:pt idx="1858">
                  <c:v>41517.4513888889</c:v>
                </c:pt>
                <c:pt idx="1859">
                  <c:v>41517.4548611111</c:v>
                </c:pt>
                <c:pt idx="1860">
                  <c:v>41517.4583333333</c:v>
                </c:pt>
                <c:pt idx="1861">
                  <c:v>41517.4618055556</c:v>
                </c:pt>
                <c:pt idx="1862">
                  <c:v>41517.4652777778</c:v>
                </c:pt>
                <c:pt idx="1863">
                  <c:v>41517.46875</c:v>
                </c:pt>
                <c:pt idx="1864">
                  <c:v>41517.4722222222</c:v>
                </c:pt>
                <c:pt idx="1865">
                  <c:v>41517.4756944445</c:v>
                </c:pt>
                <c:pt idx="1866">
                  <c:v>41517.4791666667</c:v>
                </c:pt>
                <c:pt idx="1867">
                  <c:v>41517.4826388889</c:v>
                </c:pt>
                <c:pt idx="1868">
                  <c:v>41517.4861111111</c:v>
                </c:pt>
                <c:pt idx="1869">
                  <c:v>41517.4895833333</c:v>
                </c:pt>
                <c:pt idx="1870">
                  <c:v>41517.4930555556</c:v>
                </c:pt>
                <c:pt idx="1871">
                  <c:v>41517.4965277778</c:v>
                </c:pt>
                <c:pt idx="1872">
                  <c:v>41517.5</c:v>
                </c:pt>
                <c:pt idx="1873">
                  <c:v>41517.5034722222</c:v>
                </c:pt>
                <c:pt idx="1874">
                  <c:v>41517.5069444445</c:v>
                </c:pt>
                <c:pt idx="1875">
                  <c:v>41517.5104166667</c:v>
                </c:pt>
                <c:pt idx="1876">
                  <c:v>41517.5138888889</c:v>
                </c:pt>
                <c:pt idx="1877">
                  <c:v>41517.5173611111</c:v>
                </c:pt>
                <c:pt idx="1878">
                  <c:v>41517.5208333333</c:v>
                </c:pt>
                <c:pt idx="1879">
                  <c:v>41517.5243055556</c:v>
                </c:pt>
                <c:pt idx="1880">
                  <c:v>41517.5277777778</c:v>
                </c:pt>
                <c:pt idx="1881">
                  <c:v>41517.53125</c:v>
                </c:pt>
                <c:pt idx="1882">
                  <c:v>41517.5347222222</c:v>
                </c:pt>
                <c:pt idx="1883">
                  <c:v>41517.5381944444</c:v>
                </c:pt>
                <c:pt idx="1884">
                  <c:v>41517.5416666667</c:v>
                </c:pt>
                <c:pt idx="1885">
                  <c:v>41517.5451388889</c:v>
                </c:pt>
                <c:pt idx="1886">
                  <c:v>41517.5486111111</c:v>
                </c:pt>
                <c:pt idx="1887">
                  <c:v>41517.5520833333</c:v>
                </c:pt>
                <c:pt idx="1888">
                  <c:v>41517.5555555556</c:v>
                </c:pt>
                <c:pt idx="1889">
                  <c:v>41517.5590277778</c:v>
                </c:pt>
                <c:pt idx="1890">
                  <c:v>41517.5625</c:v>
                </c:pt>
                <c:pt idx="1891">
                  <c:v>41517.5659722222</c:v>
                </c:pt>
                <c:pt idx="1892">
                  <c:v>41517.5694444444</c:v>
                </c:pt>
                <c:pt idx="1893">
                  <c:v>41517.5729166667</c:v>
                </c:pt>
                <c:pt idx="1894">
                  <c:v>41517.5763888889</c:v>
                </c:pt>
                <c:pt idx="1895">
                  <c:v>41517.5798611111</c:v>
                </c:pt>
                <c:pt idx="1896">
                  <c:v>41517.5833333333</c:v>
                </c:pt>
                <c:pt idx="1897">
                  <c:v>41517.5868055556</c:v>
                </c:pt>
                <c:pt idx="1898">
                  <c:v>41517.5902777778</c:v>
                </c:pt>
                <c:pt idx="1899">
                  <c:v>41517.59375</c:v>
                </c:pt>
                <c:pt idx="1900">
                  <c:v>41517.5972222222</c:v>
                </c:pt>
                <c:pt idx="1901">
                  <c:v>41517.6006944444</c:v>
                </c:pt>
                <c:pt idx="1902">
                  <c:v>41517.6041666667</c:v>
                </c:pt>
                <c:pt idx="1903">
                  <c:v>41517.6076388889</c:v>
                </c:pt>
                <c:pt idx="1904">
                  <c:v>41517.6111111111</c:v>
                </c:pt>
                <c:pt idx="1905">
                  <c:v>41517.6145833333</c:v>
                </c:pt>
                <c:pt idx="1906">
                  <c:v>41517.6180555556</c:v>
                </c:pt>
                <c:pt idx="1907">
                  <c:v>41517.6215277778</c:v>
                </c:pt>
                <c:pt idx="1908">
                  <c:v>41517.625</c:v>
                </c:pt>
                <c:pt idx="1909">
                  <c:v>41517.6284722222</c:v>
                </c:pt>
                <c:pt idx="1910">
                  <c:v>41517.6319444444</c:v>
                </c:pt>
                <c:pt idx="1911">
                  <c:v>41517.6354166667</c:v>
                </c:pt>
                <c:pt idx="1912">
                  <c:v>41517.6388888889</c:v>
                </c:pt>
                <c:pt idx="1913">
                  <c:v>41517.6423611111</c:v>
                </c:pt>
                <c:pt idx="1914">
                  <c:v>41517.6458333333</c:v>
                </c:pt>
                <c:pt idx="1915">
                  <c:v>41517.6493055556</c:v>
                </c:pt>
                <c:pt idx="1916">
                  <c:v>41517.6527777778</c:v>
                </c:pt>
                <c:pt idx="1917">
                  <c:v>41517.65625</c:v>
                </c:pt>
                <c:pt idx="1918">
                  <c:v>41517.6597222222</c:v>
                </c:pt>
                <c:pt idx="1919">
                  <c:v>41517.6631944444</c:v>
                </c:pt>
                <c:pt idx="1920">
                  <c:v>41517.6666666667</c:v>
                </c:pt>
                <c:pt idx="1921">
                  <c:v>41517.6701388889</c:v>
                </c:pt>
                <c:pt idx="1922">
                  <c:v>41517.6736111111</c:v>
                </c:pt>
                <c:pt idx="1923">
                  <c:v>41517.6770833333</c:v>
                </c:pt>
                <c:pt idx="1924">
                  <c:v>41517.6805555556</c:v>
                </c:pt>
                <c:pt idx="1925">
                  <c:v>41517.6840277778</c:v>
                </c:pt>
                <c:pt idx="1926">
                  <c:v>41517.6875</c:v>
                </c:pt>
                <c:pt idx="1927">
                  <c:v>41517.6909722222</c:v>
                </c:pt>
                <c:pt idx="1928">
                  <c:v>41517.6944444444</c:v>
                </c:pt>
                <c:pt idx="1929">
                  <c:v>41517.6979166667</c:v>
                </c:pt>
                <c:pt idx="1930">
                  <c:v>41517.7013888889</c:v>
                </c:pt>
                <c:pt idx="1931">
                  <c:v>41517.7048611111</c:v>
                </c:pt>
                <c:pt idx="1932">
                  <c:v>41517.7083333333</c:v>
                </c:pt>
                <c:pt idx="1933">
                  <c:v>41517.7118055556</c:v>
                </c:pt>
                <c:pt idx="1934">
                  <c:v>41517.7152777778</c:v>
                </c:pt>
                <c:pt idx="1935">
                  <c:v>41517.71875</c:v>
                </c:pt>
                <c:pt idx="1936">
                  <c:v>41517.7222222222</c:v>
                </c:pt>
                <c:pt idx="1937">
                  <c:v>41517.7256944445</c:v>
                </c:pt>
                <c:pt idx="1938">
                  <c:v>41517.7291666667</c:v>
                </c:pt>
                <c:pt idx="1939">
                  <c:v>41517.7326388889</c:v>
                </c:pt>
                <c:pt idx="1940">
                  <c:v>41517.7361111111</c:v>
                </c:pt>
                <c:pt idx="1941">
                  <c:v>41517.7395833333</c:v>
                </c:pt>
                <c:pt idx="1942">
                  <c:v>41517.7430555556</c:v>
                </c:pt>
                <c:pt idx="1943">
                  <c:v>41517.7465277778</c:v>
                </c:pt>
                <c:pt idx="1944">
                  <c:v>41517.75</c:v>
                </c:pt>
                <c:pt idx="1945">
                  <c:v>41517.7534722222</c:v>
                </c:pt>
                <c:pt idx="1946">
                  <c:v>41517.7569444445</c:v>
                </c:pt>
                <c:pt idx="1947">
                  <c:v>41517.7604166667</c:v>
                </c:pt>
                <c:pt idx="1948">
                  <c:v>41517.7638888889</c:v>
                </c:pt>
                <c:pt idx="1949">
                  <c:v>41517.7673611111</c:v>
                </c:pt>
                <c:pt idx="1950">
                  <c:v>41517.7708333333</c:v>
                </c:pt>
                <c:pt idx="1951">
                  <c:v>41517.7743055556</c:v>
                </c:pt>
                <c:pt idx="1952">
                  <c:v>41517.7777777778</c:v>
                </c:pt>
                <c:pt idx="1953">
                  <c:v>41517.78125</c:v>
                </c:pt>
                <c:pt idx="1954">
                  <c:v>41517.7847222222</c:v>
                </c:pt>
                <c:pt idx="1955">
                  <c:v>41517.7881944445</c:v>
                </c:pt>
                <c:pt idx="1956">
                  <c:v>41517.7916666667</c:v>
                </c:pt>
                <c:pt idx="1957">
                  <c:v>41517.7951388889</c:v>
                </c:pt>
                <c:pt idx="1958">
                  <c:v>41517.7986111111</c:v>
                </c:pt>
                <c:pt idx="1959">
                  <c:v>41517.8020833333</c:v>
                </c:pt>
                <c:pt idx="1960">
                  <c:v>41517.8055555556</c:v>
                </c:pt>
                <c:pt idx="1961">
                  <c:v>41517.8090277778</c:v>
                </c:pt>
                <c:pt idx="1962">
                  <c:v>41517.8125</c:v>
                </c:pt>
                <c:pt idx="1963">
                  <c:v>41517.8159722222</c:v>
                </c:pt>
                <c:pt idx="1964">
                  <c:v>41517.8194444444</c:v>
                </c:pt>
                <c:pt idx="1965">
                  <c:v>41517.8229166667</c:v>
                </c:pt>
                <c:pt idx="1966">
                  <c:v>41517.8263888889</c:v>
                </c:pt>
                <c:pt idx="1967">
                  <c:v>41517.8298611111</c:v>
                </c:pt>
                <c:pt idx="1968">
                  <c:v>41517.8333333333</c:v>
                </c:pt>
                <c:pt idx="1969">
                  <c:v>41517.8368055556</c:v>
                </c:pt>
                <c:pt idx="1970">
                  <c:v>41517.8402777778</c:v>
                </c:pt>
                <c:pt idx="1971">
                  <c:v>41517.84375</c:v>
                </c:pt>
                <c:pt idx="1972">
                  <c:v>41517.8472222222</c:v>
                </c:pt>
                <c:pt idx="1973">
                  <c:v>41517.8506944444</c:v>
                </c:pt>
                <c:pt idx="1974">
                  <c:v>41517.8541666667</c:v>
                </c:pt>
                <c:pt idx="1975">
                  <c:v>41517.8576388889</c:v>
                </c:pt>
                <c:pt idx="1976">
                  <c:v>41517.8611111111</c:v>
                </c:pt>
                <c:pt idx="1977">
                  <c:v>41517.8645833333</c:v>
                </c:pt>
                <c:pt idx="1978">
                  <c:v>41517.8680555556</c:v>
                </c:pt>
                <c:pt idx="1979">
                  <c:v>41517.8715277778</c:v>
                </c:pt>
                <c:pt idx="1980">
                  <c:v>41517.875</c:v>
                </c:pt>
                <c:pt idx="1981">
                  <c:v>41517.8784722222</c:v>
                </c:pt>
                <c:pt idx="1982">
                  <c:v>41517.8819444444</c:v>
                </c:pt>
                <c:pt idx="1983">
                  <c:v>41517.8854166667</c:v>
                </c:pt>
                <c:pt idx="1984">
                  <c:v>41517.8888888889</c:v>
                </c:pt>
                <c:pt idx="1985">
                  <c:v>41517.8923611111</c:v>
                </c:pt>
                <c:pt idx="1986">
                  <c:v>41517.8958333333</c:v>
                </c:pt>
                <c:pt idx="1987">
                  <c:v>41517.8993055556</c:v>
                </c:pt>
                <c:pt idx="1988">
                  <c:v>41517.9027777778</c:v>
                </c:pt>
                <c:pt idx="1989">
                  <c:v>41517.90625</c:v>
                </c:pt>
                <c:pt idx="1990">
                  <c:v>41517.9097222222</c:v>
                </c:pt>
                <c:pt idx="1991">
                  <c:v>41517.9131944444</c:v>
                </c:pt>
                <c:pt idx="1992">
                  <c:v>41517.9166666667</c:v>
                </c:pt>
                <c:pt idx="1993">
                  <c:v>41517.9201388889</c:v>
                </c:pt>
                <c:pt idx="1994">
                  <c:v>41517.9236111111</c:v>
                </c:pt>
                <c:pt idx="1995">
                  <c:v>41517.9270833333</c:v>
                </c:pt>
                <c:pt idx="1996">
                  <c:v>41517.9305555556</c:v>
                </c:pt>
                <c:pt idx="1997">
                  <c:v>41517.9340277778</c:v>
                </c:pt>
                <c:pt idx="1998">
                  <c:v>41517.9375</c:v>
                </c:pt>
                <c:pt idx="1999">
                  <c:v>41517.9409722222</c:v>
                </c:pt>
                <c:pt idx="2000">
                  <c:v>41517.9444444444</c:v>
                </c:pt>
                <c:pt idx="2001">
                  <c:v>41517.9479166667</c:v>
                </c:pt>
                <c:pt idx="2002">
                  <c:v>41517.9513888889</c:v>
                </c:pt>
                <c:pt idx="2003">
                  <c:v>41517.9548611111</c:v>
                </c:pt>
                <c:pt idx="2004">
                  <c:v>41517.9583333333</c:v>
                </c:pt>
                <c:pt idx="2005">
                  <c:v>41517.9618055556</c:v>
                </c:pt>
                <c:pt idx="2006">
                  <c:v>41517.9652777778</c:v>
                </c:pt>
                <c:pt idx="2007">
                  <c:v>41517.96875</c:v>
                </c:pt>
                <c:pt idx="2008">
                  <c:v>41517.9722222222</c:v>
                </c:pt>
                <c:pt idx="2009">
                  <c:v>41517.9756944444</c:v>
                </c:pt>
                <c:pt idx="2010">
                  <c:v>41517.9791666667</c:v>
                </c:pt>
                <c:pt idx="2011">
                  <c:v>41517.9826388889</c:v>
                </c:pt>
                <c:pt idx="2012">
                  <c:v>41517.9861111111</c:v>
                </c:pt>
                <c:pt idx="2013">
                  <c:v>41517.9895833333</c:v>
                </c:pt>
                <c:pt idx="2014">
                  <c:v>41517.9930555556</c:v>
                </c:pt>
                <c:pt idx="2015">
                  <c:v>41517.9965277778</c:v>
                </c:pt>
                <c:pt idx="2016">
                  <c:v>41518</c:v>
                </c:pt>
                <c:pt idx="2017">
                  <c:v>41518.0034722222</c:v>
                </c:pt>
                <c:pt idx="2018">
                  <c:v>41518.0069444445</c:v>
                </c:pt>
                <c:pt idx="2019">
                  <c:v>41518.0104166667</c:v>
                </c:pt>
                <c:pt idx="2020">
                  <c:v>41518.0138888889</c:v>
                </c:pt>
                <c:pt idx="2021">
                  <c:v>41518.0173611111</c:v>
                </c:pt>
                <c:pt idx="2022">
                  <c:v>41518.0208333333</c:v>
                </c:pt>
                <c:pt idx="2023">
                  <c:v>41518.0243055556</c:v>
                </c:pt>
                <c:pt idx="2024">
                  <c:v>41518.0277777778</c:v>
                </c:pt>
                <c:pt idx="2025">
                  <c:v>41518.03125</c:v>
                </c:pt>
                <c:pt idx="2026">
                  <c:v>41518.0347222222</c:v>
                </c:pt>
                <c:pt idx="2027">
                  <c:v>41518.0381944445</c:v>
                </c:pt>
                <c:pt idx="2028">
                  <c:v>41518.0416666667</c:v>
                </c:pt>
                <c:pt idx="2029">
                  <c:v>41518.0451388889</c:v>
                </c:pt>
                <c:pt idx="2030">
                  <c:v>41518.0486111111</c:v>
                </c:pt>
                <c:pt idx="2031">
                  <c:v>41518.0520833333</c:v>
                </c:pt>
                <c:pt idx="2032">
                  <c:v>41518.0555555556</c:v>
                </c:pt>
                <c:pt idx="2033">
                  <c:v>41518.0590277778</c:v>
                </c:pt>
                <c:pt idx="2034">
                  <c:v>41518.0625</c:v>
                </c:pt>
                <c:pt idx="2035">
                  <c:v>41518.0659722222</c:v>
                </c:pt>
                <c:pt idx="2036">
                  <c:v>41518.0694444444</c:v>
                </c:pt>
                <c:pt idx="2037">
                  <c:v>41518.0729166667</c:v>
                </c:pt>
                <c:pt idx="2038">
                  <c:v>41518.0763888889</c:v>
                </c:pt>
                <c:pt idx="2039">
                  <c:v>41518.0798611111</c:v>
                </c:pt>
                <c:pt idx="2040">
                  <c:v>41518.0833333333</c:v>
                </c:pt>
                <c:pt idx="2041">
                  <c:v>41518.0868055556</c:v>
                </c:pt>
                <c:pt idx="2042">
                  <c:v>41518.0902777778</c:v>
                </c:pt>
                <c:pt idx="2043">
                  <c:v>41518.09375</c:v>
                </c:pt>
                <c:pt idx="2044">
                  <c:v>41518.0972222222</c:v>
                </c:pt>
                <c:pt idx="2045">
                  <c:v>41518.1006944444</c:v>
                </c:pt>
                <c:pt idx="2046">
                  <c:v>41518.1041666667</c:v>
                </c:pt>
                <c:pt idx="2047">
                  <c:v>41518.1076388889</c:v>
                </c:pt>
                <c:pt idx="2048">
                  <c:v>41518.1111111111</c:v>
                </c:pt>
                <c:pt idx="2049">
                  <c:v>41518.1145833333</c:v>
                </c:pt>
                <c:pt idx="2050">
                  <c:v>41518.1180555556</c:v>
                </c:pt>
                <c:pt idx="2051">
                  <c:v>41518.1215277778</c:v>
                </c:pt>
                <c:pt idx="2052">
                  <c:v>41518.125</c:v>
                </c:pt>
                <c:pt idx="2053">
                  <c:v>41518.1284722222</c:v>
                </c:pt>
                <c:pt idx="2054">
                  <c:v>41518.1319444444</c:v>
                </c:pt>
                <c:pt idx="2055">
                  <c:v>41518.1354166667</c:v>
                </c:pt>
                <c:pt idx="2056">
                  <c:v>41518.1388888889</c:v>
                </c:pt>
                <c:pt idx="2057">
                  <c:v>41518.1423611111</c:v>
                </c:pt>
                <c:pt idx="2058">
                  <c:v>41518.1458333333</c:v>
                </c:pt>
                <c:pt idx="2059">
                  <c:v>41518.1493055556</c:v>
                </c:pt>
                <c:pt idx="2060">
                  <c:v>41518.1527777778</c:v>
                </c:pt>
                <c:pt idx="2061">
                  <c:v>41518.15625</c:v>
                </c:pt>
                <c:pt idx="2062">
                  <c:v>41518.1597222222</c:v>
                </c:pt>
                <c:pt idx="2063">
                  <c:v>41518.1631944444</c:v>
                </c:pt>
                <c:pt idx="2064">
                  <c:v>41518.1666666667</c:v>
                </c:pt>
                <c:pt idx="2065">
                  <c:v>41518.1701388889</c:v>
                </c:pt>
                <c:pt idx="2066">
                  <c:v>41518.1736111111</c:v>
                </c:pt>
                <c:pt idx="2067">
                  <c:v>41518.1770833333</c:v>
                </c:pt>
                <c:pt idx="2068">
                  <c:v>41518.1805555556</c:v>
                </c:pt>
                <c:pt idx="2069">
                  <c:v>41518.1840277778</c:v>
                </c:pt>
                <c:pt idx="2070">
                  <c:v>41518.1875</c:v>
                </c:pt>
                <c:pt idx="2071">
                  <c:v>41518.1909722222</c:v>
                </c:pt>
                <c:pt idx="2072">
                  <c:v>41518.1944444444</c:v>
                </c:pt>
                <c:pt idx="2073">
                  <c:v>41518.1979166667</c:v>
                </c:pt>
                <c:pt idx="2074">
                  <c:v>41518.2013888889</c:v>
                </c:pt>
                <c:pt idx="2075">
                  <c:v>41518.2048611111</c:v>
                </c:pt>
                <c:pt idx="2076">
                  <c:v>41518.2083333333</c:v>
                </c:pt>
                <c:pt idx="2077">
                  <c:v>41518.2118055556</c:v>
                </c:pt>
                <c:pt idx="2078">
                  <c:v>41518.2152777778</c:v>
                </c:pt>
                <c:pt idx="2079">
                  <c:v>41518.21875</c:v>
                </c:pt>
                <c:pt idx="2080">
                  <c:v>41518.2222222222</c:v>
                </c:pt>
                <c:pt idx="2081">
                  <c:v>41518.2256944444</c:v>
                </c:pt>
                <c:pt idx="2082">
                  <c:v>41518.2291666667</c:v>
                </c:pt>
                <c:pt idx="2083">
                  <c:v>41518.2326388889</c:v>
                </c:pt>
                <c:pt idx="2084">
                  <c:v>41518.2361111111</c:v>
                </c:pt>
                <c:pt idx="2085">
                  <c:v>41518.2395833333</c:v>
                </c:pt>
                <c:pt idx="2086">
                  <c:v>41518.2430555556</c:v>
                </c:pt>
                <c:pt idx="2087">
                  <c:v>41518.2465277778</c:v>
                </c:pt>
                <c:pt idx="2088">
                  <c:v>41518.25</c:v>
                </c:pt>
                <c:pt idx="2089">
                  <c:v>41518.2534722222</c:v>
                </c:pt>
                <c:pt idx="2090">
                  <c:v>41518.2569444445</c:v>
                </c:pt>
                <c:pt idx="2091">
                  <c:v>41518.2604166667</c:v>
                </c:pt>
                <c:pt idx="2092">
                  <c:v>41518.2638888889</c:v>
                </c:pt>
                <c:pt idx="2093">
                  <c:v>41518.2673611111</c:v>
                </c:pt>
                <c:pt idx="2094">
                  <c:v>41518.2708333333</c:v>
                </c:pt>
                <c:pt idx="2095">
                  <c:v>41518.2743055556</c:v>
                </c:pt>
                <c:pt idx="2096">
                  <c:v>41518.2777777778</c:v>
                </c:pt>
                <c:pt idx="2097">
                  <c:v>41518.28125</c:v>
                </c:pt>
                <c:pt idx="2098">
                  <c:v>41518.2847222222</c:v>
                </c:pt>
                <c:pt idx="2099">
                  <c:v>41518.2881944445</c:v>
                </c:pt>
                <c:pt idx="2100">
                  <c:v>41518.2916666667</c:v>
                </c:pt>
                <c:pt idx="2101">
                  <c:v>41518.2951388889</c:v>
                </c:pt>
                <c:pt idx="2102">
                  <c:v>41518.2986111111</c:v>
                </c:pt>
                <c:pt idx="2103">
                  <c:v>41518.3020833333</c:v>
                </c:pt>
                <c:pt idx="2104">
                  <c:v>41518.3055555556</c:v>
                </c:pt>
                <c:pt idx="2105">
                  <c:v>41518.3090277778</c:v>
                </c:pt>
                <c:pt idx="2106">
                  <c:v>41518.3125</c:v>
                </c:pt>
                <c:pt idx="2107">
                  <c:v>41518.3159722222</c:v>
                </c:pt>
                <c:pt idx="2108">
                  <c:v>41518.3194444445</c:v>
                </c:pt>
                <c:pt idx="2109">
                  <c:v>41518.3229166667</c:v>
                </c:pt>
                <c:pt idx="2110">
                  <c:v>41518.3263888889</c:v>
                </c:pt>
                <c:pt idx="2111">
                  <c:v>41518.3298611111</c:v>
                </c:pt>
                <c:pt idx="2112">
                  <c:v>41518.3333333333</c:v>
                </c:pt>
                <c:pt idx="2113">
                  <c:v>41518.3368055556</c:v>
                </c:pt>
                <c:pt idx="2114">
                  <c:v>41518.3402777778</c:v>
                </c:pt>
                <c:pt idx="2115">
                  <c:v>41518.34375</c:v>
                </c:pt>
                <c:pt idx="2116">
                  <c:v>41518.3472222222</c:v>
                </c:pt>
                <c:pt idx="2117">
                  <c:v>41518.3506944444</c:v>
                </c:pt>
                <c:pt idx="2118">
                  <c:v>41518.3541666667</c:v>
                </c:pt>
                <c:pt idx="2119">
                  <c:v>41518.3576388889</c:v>
                </c:pt>
                <c:pt idx="2120">
                  <c:v>41518.3611111111</c:v>
                </c:pt>
                <c:pt idx="2121">
                  <c:v>41518.3645833333</c:v>
                </c:pt>
                <c:pt idx="2122">
                  <c:v>41518.3680555556</c:v>
                </c:pt>
                <c:pt idx="2123">
                  <c:v>41518.3715277778</c:v>
                </c:pt>
                <c:pt idx="2124">
                  <c:v>41518.375</c:v>
                </c:pt>
                <c:pt idx="2125">
                  <c:v>41518.3784722222</c:v>
                </c:pt>
                <c:pt idx="2126">
                  <c:v>41518.3819444444</c:v>
                </c:pt>
                <c:pt idx="2127">
                  <c:v>41518.3854166667</c:v>
                </c:pt>
                <c:pt idx="2128">
                  <c:v>41518.3888888889</c:v>
                </c:pt>
                <c:pt idx="2129">
                  <c:v>41518.3923611111</c:v>
                </c:pt>
                <c:pt idx="2130">
                  <c:v>41518.3958333333</c:v>
                </c:pt>
                <c:pt idx="2131">
                  <c:v>41518.3993055556</c:v>
                </c:pt>
                <c:pt idx="2132">
                  <c:v>41518.4027777778</c:v>
                </c:pt>
                <c:pt idx="2133">
                  <c:v>41518.40625</c:v>
                </c:pt>
                <c:pt idx="2134">
                  <c:v>41518.4097222222</c:v>
                </c:pt>
                <c:pt idx="2135">
                  <c:v>41518.4131944444</c:v>
                </c:pt>
                <c:pt idx="2136">
                  <c:v>41518.4166666667</c:v>
                </c:pt>
                <c:pt idx="2137">
                  <c:v>41518.4201388889</c:v>
                </c:pt>
                <c:pt idx="2138">
                  <c:v>41518.4236111111</c:v>
                </c:pt>
                <c:pt idx="2139">
                  <c:v>41518.4270833333</c:v>
                </c:pt>
                <c:pt idx="2140">
                  <c:v>41518.4305555556</c:v>
                </c:pt>
                <c:pt idx="2141">
                  <c:v>41518.4340277778</c:v>
                </c:pt>
                <c:pt idx="2142">
                  <c:v>41518.4375</c:v>
                </c:pt>
                <c:pt idx="2143">
                  <c:v>41518.4409722222</c:v>
                </c:pt>
                <c:pt idx="2144">
                  <c:v>41518.4444444444</c:v>
                </c:pt>
                <c:pt idx="2145">
                  <c:v>41518.4479166667</c:v>
                </c:pt>
                <c:pt idx="2146">
                  <c:v>41518.4513888889</c:v>
                </c:pt>
                <c:pt idx="2147">
                  <c:v>41518.4548611111</c:v>
                </c:pt>
                <c:pt idx="2148">
                  <c:v>41518.4583333333</c:v>
                </c:pt>
                <c:pt idx="2149">
                  <c:v>41518.4618055556</c:v>
                </c:pt>
                <c:pt idx="2150">
                  <c:v>41518.4652777778</c:v>
                </c:pt>
                <c:pt idx="2151">
                  <c:v>41518.46875</c:v>
                </c:pt>
                <c:pt idx="2152">
                  <c:v>41518.4722222222</c:v>
                </c:pt>
                <c:pt idx="2153">
                  <c:v>41518.4756944444</c:v>
                </c:pt>
                <c:pt idx="2154">
                  <c:v>41518.4791666667</c:v>
                </c:pt>
                <c:pt idx="2155">
                  <c:v>41518.4826388889</c:v>
                </c:pt>
                <c:pt idx="2156">
                  <c:v>41518.4861111111</c:v>
                </c:pt>
                <c:pt idx="2157">
                  <c:v>41518.4895833333</c:v>
                </c:pt>
                <c:pt idx="2158">
                  <c:v>41518.4930555556</c:v>
                </c:pt>
                <c:pt idx="2159">
                  <c:v>41518.4965277778</c:v>
                </c:pt>
                <c:pt idx="2160">
                  <c:v>41518.5</c:v>
                </c:pt>
                <c:pt idx="2161">
                  <c:v>41518.5034722222</c:v>
                </c:pt>
                <c:pt idx="2162">
                  <c:v>41518.5069444444</c:v>
                </c:pt>
                <c:pt idx="2163">
                  <c:v>41518.5104166667</c:v>
                </c:pt>
                <c:pt idx="2164">
                  <c:v>41518.5138888889</c:v>
                </c:pt>
                <c:pt idx="2165">
                  <c:v>41518.5173611111</c:v>
                </c:pt>
                <c:pt idx="2166">
                  <c:v>41518.5208333333</c:v>
                </c:pt>
                <c:pt idx="2167">
                  <c:v>41518.5243055556</c:v>
                </c:pt>
                <c:pt idx="2168">
                  <c:v>41518.5277777778</c:v>
                </c:pt>
                <c:pt idx="2169">
                  <c:v>41518.53125</c:v>
                </c:pt>
                <c:pt idx="2170">
                  <c:v>41518.5347222222</c:v>
                </c:pt>
                <c:pt idx="2171">
                  <c:v>41518.5381944445</c:v>
                </c:pt>
                <c:pt idx="2172">
                  <c:v>41518.5416666667</c:v>
                </c:pt>
                <c:pt idx="2173">
                  <c:v>41518.5451388889</c:v>
                </c:pt>
                <c:pt idx="2174">
                  <c:v>41518.5486111111</c:v>
                </c:pt>
                <c:pt idx="2175">
                  <c:v>41518.5520833333</c:v>
                </c:pt>
                <c:pt idx="2176">
                  <c:v>41518.5555555556</c:v>
                </c:pt>
                <c:pt idx="2177">
                  <c:v>41518.5590277778</c:v>
                </c:pt>
                <c:pt idx="2178">
                  <c:v>41518.5625</c:v>
                </c:pt>
                <c:pt idx="2179">
                  <c:v>41518.5659722222</c:v>
                </c:pt>
                <c:pt idx="2180">
                  <c:v>41518.5694444445</c:v>
                </c:pt>
                <c:pt idx="2181">
                  <c:v>41518.5729166667</c:v>
                </c:pt>
                <c:pt idx="2182">
                  <c:v>41518.5763888889</c:v>
                </c:pt>
                <c:pt idx="2183">
                  <c:v>41518.5798611111</c:v>
                </c:pt>
                <c:pt idx="2184">
                  <c:v>41518.5833333333</c:v>
                </c:pt>
                <c:pt idx="2185">
                  <c:v>41518.5868055556</c:v>
                </c:pt>
                <c:pt idx="2186">
                  <c:v>41518.5902777778</c:v>
                </c:pt>
                <c:pt idx="2187">
                  <c:v>41518.59375</c:v>
                </c:pt>
                <c:pt idx="2188">
                  <c:v>41518.5972222222</c:v>
                </c:pt>
                <c:pt idx="2189">
                  <c:v>41518.6006944445</c:v>
                </c:pt>
                <c:pt idx="2190">
                  <c:v>41518.6041666667</c:v>
                </c:pt>
                <c:pt idx="2191">
                  <c:v>41518.6076388889</c:v>
                </c:pt>
                <c:pt idx="2192">
                  <c:v>41518.6111111111</c:v>
                </c:pt>
                <c:pt idx="2193">
                  <c:v>41518.6145833333</c:v>
                </c:pt>
                <c:pt idx="2194">
                  <c:v>41518.6180555556</c:v>
                </c:pt>
                <c:pt idx="2195">
                  <c:v>41518.6215277778</c:v>
                </c:pt>
                <c:pt idx="2196">
                  <c:v>41518.625</c:v>
                </c:pt>
                <c:pt idx="2197">
                  <c:v>41518.6284722222</c:v>
                </c:pt>
                <c:pt idx="2198">
                  <c:v>41518.6319444444</c:v>
                </c:pt>
                <c:pt idx="2199">
                  <c:v>41518.6354166667</c:v>
                </c:pt>
                <c:pt idx="2200">
                  <c:v>41518.6388888889</c:v>
                </c:pt>
                <c:pt idx="2201">
                  <c:v>41518.6423611111</c:v>
                </c:pt>
                <c:pt idx="2202">
                  <c:v>41518.6458333333</c:v>
                </c:pt>
                <c:pt idx="2203">
                  <c:v>41518.6493055556</c:v>
                </c:pt>
                <c:pt idx="2204">
                  <c:v>41518.6527777778</c:v>
                </c:pt>
                <c:pt idx="2205">
                  <c:v>41518.65625</c:v>
                </c:pt>
                <c:pt idx="2206">
                  <c:v>41518.6597222222</c:v>
                </c:pt>
                <c:pt idx="2207">
                  <c:v>41518.6631944444</c:v>
                </c:pt>
                <c:pt idx="2208">
                  <c:v>41518.6666666667</c:v>
                </c:pt>
                <c:pt idx="2209">
                  <c:v>41518.6701388889</c:v>
                </c:pt>
                <c:pt idx="2210">
                  <c:v>41518.6736111111</c:v>
                </c:pt>
                <c:pt idx="2211">
                  <c:v>41518.6770833333</c:v>
                </c:pt>
                <c:pt idx="2212">
                  <c:v>41518.6805555556</c:v>
                </c:pt>
                <c:pt idx="2213">
                  <c:v>41518.6840277778</c:v>
                </c:pt>
                <c:pt idx="2214">
                  <c:v>41518.6875</c:v>
                </c:pt>
                <c:pt idx="2215">
                  <c:v>41518.6909722222</c:v>
                </c:pt>
                <c:pt idx="2216">
                  <c:v>41518.6944444444</c:v>
                </c:pt>
                <c:pt idx="2217">
                  <c:v>41518.6979166667</c:v>
                </c:pt>
                <c:pt idx="2218">
                  <c:v>41518.7013888889</c:v>
                </c:pt>
                <c:pt idx="2219">
                  <c:v>41518.7048611111</c:v>
                </c:pt>
                <c:pt idx="2220">
                  <c:v>41518.7083333333</c:v>
                </c:pt>
                <c:pt idx="2221">
                  <c:v>41518.7118055556</c:v>
                </c:pt>
                <c:pt idx="2222">
                  <c:v>41518.7152777778</c:v>
                </c:pt>
                <c:pt idx="2223">
                  <c:v>41518.71875</c:v>
                </c:pt>
                <c:pt idx="2224">
                  <c:v>41518.7222222222</c:v>
                </c:pt>
                <c:pt idx="2225">
                  <c:v>41518.7256944444</c:v>
                </c:pt>
                <c:pt idx="2226">
                  <c:v>41518.7291666667</c:v>
                </c:pt>
                <c:pt idx="2227">
                  <c:v>41518.7326388889</c:v>
                </c:pt>
                <c:pt idx="2228">
                  <c:v>41518.7361111111</c:v>
                </c:pt>
                <c:pt idx="2229">
                  <c:v>41518.7395833333</c:v>
                </c:pt>
                <c:pt idx="2230">
                  <c:v>41518.7430555556</c:v>
                </c:pt>
                <c:pt idx="2231">
                  <c:v>41518.7465277778</c:v>
                </c:pt>
                <c:pt idx="2232">
                  <c:v>41518.75</c:v>
                </c:pt>
                <c:pt idx="2233">
                  <c:v>41518.7534722222</c:v>
                </c:pt>
                <c:pt idx="2234">
                  <c:v>41518.7569444444</c:v>
                </c:pt>
                <c:pt idx="2235">
                  <c:v>41518.7604166667</c:v>
                </c:pt>
                <c:pt idx="2236">
                  <c:v>41518.7638888889</c:v>
                </c:pt>
                <c:pt idx="2237">
                  <c:v>41518.7673611111</c:v>
                </c:pt>
                <c:pt idx="2238">
                  <c:v>41518.7708333333</c:v>
                </c:pt>
                <c:pt idx="2239">
                  <c:v>41518.7743055556</c:v>
                </c:pt>
                <c:pt idx="2240">
                  <c:v>41518.7777777778</c:v>
                </c:pt>
                <c:pt idx="2241">
                  <c:v>41518.78125</c:v>
                </c:pt>
                <c:pt idx="2242">
                  <c:v>41518.7847222222</c:v>
                </c:pt>
                <c:pt idx="2243">
                  <c:v>41518.7881944445</c:v>
                </c:pt>
                <c:pt idx="2244">
                  <c:v>41518.7916666667</c:v>
                </c:pt>
                <c:pt idx="2245">
                  <c:v>41518.7951388889</c:v>
                </c:pt>
                <c:pt idx="2246">
                  <c:v>41518.7986111111</c:v>
                </c:pt>
                <c:pt idx="2247">
                  <c:v>41518.8020833333</c:v>
                </c:pt>
                <c:pt idx="2248">
                  <c:v>41518.8055555556</c:v>
                </c:pt>
                <c:pt idx="2249">
                  <c:v>41518.8090277778</c:v>
                </c:pt>
                <c:pt idx="2250">
                  <c:v>41518.8125</c:v>
                </c:pt>
                <c:pt idx="2251">
                  <c:v>41518.8159722222</c:v>
                </c:pt>
                <c:pt idx="2252">
                  <c:v>41518.8194444445</c:v>
                </c:pt>
                <c:pt idx="2253">
                  <c:v>41518.8229166667</c:v>
                </c:pt>
                <c:pt idx="2254">
                  <c:v>41518.8263888889</c:v>
                </c:pt>
                <c:pt idx="2255">
                  <c:v>41518.8298611111</c:v>
                </c:pt>
                <c:pt idx="2256">
                  <c:v>41518.8333333333</c:v>
                </c:pt>
                <c:pt idx="2257">
                  <c:v>41518.8368055556</c:v>
                </c:pt>
                <c:pt idx="2258">
                  <c:v>41518.8402777778</c:v>
                </c:pt>
                <c:pt idx="2259">
                  <c:v>41518.84375</c:v>
                </c:pt>
                <c:pt idx="2260">
                  <c:v>41518.8472222222</c:v>
                </c:pt>
                <c:pt idx="2261">
                  <c:v>41518.8506944445</c:v>
                </c:pt>
                <c:pt idx="2262">
                  <c:v>41518.8541666667</c:v>
                </c:pt>
                <c:pt idx="2263">
                  <c:v>41518.8576388889</c:v>
                </c:pt>
                <c:pt idx="2264">
                  <c:v>41518.8611111111</c:v>
                </c:pt>
                <c:pt idx="2265">
                  <c:v>41518.8645833333</c:v>
                </c:pt>
                <c:pt idx="2266">
                  <c:v>41518.8680555556</c:v>
                </c:pt>
                <c:pt idx="2267">
                  <c:v>41518.8715277778</c:v>
                </c:pt>
                <c:pt idx="2268">
                  <c:v>41518.875</c:v>
                </c:pt>
                <c:pt idx="2269">
                  <c:v>41518.8784722222</c:v>
                </c:pt>
                <c:pt idx="2270">
                  <c:v>41518.8819444444</c:v>
                </c:pt>
                <c:pt idx="2271">
                  <c:v>41518.8854166667</c:v>
                </c:pt>
                <c:pt idx="2272">
                  <c:v>41518.8888888889</c:v>
                </c:pt>
                <c:pt idx="2273">
                  <c:v>41518.8923611111</c:v>
                </c:pt>
                <c:pt idx="2274">
                  <c:v>41518.8958333333</c:v>
                </c:pt>
                <c:pt idx="2275">
                  <c:v>41518.8993055556</c:v>
                </c:pt>
                <c:pt idx="2276">
                  <c:v>41518.9027777778</c:v>
                </c:pt>
                <c:pt idx="2277">
                  <c:v>41518.90625</c:v>
                </c:pt>
                <c:pt idx="2278">
                  <c:v>41518.9097222222</c:v>
                </c:pt>
                <c:pt idx="2279">
                  <c:v>41518.9131944444</c:v>
                </c:pt>
                <c:pt idx="2280">
                  <c:v>41518.9166666667</c:v>
                </c:pt>
                <c:pt idx="2281">
                  <c:v>41518.9201388889</c:v>
                </c:pt>
                <c:pt idx="2282">
                  <c:v>41518.9236111111</c:v>
                </c:pt>
                <c:pt idx="2283">
                  <c:v>41518.9270833333</c:v>
                </c:pt>
                <c:pt idx="2284">
                  <c:v>41518.9305555556</c:v>
                </c:pt>
                <c:pt idx="2285">
                  <c:v>41518.9340277778</c:v>
                </c:pt>
                <c:pt idx="2286">
                  <c:v>41518.9375</c:v>
                </c:pt>
                <c:pt idx="2287">
                  <c:v>41518.9409722222</c:v>
                </c:pt>
                <c:pt idx="2288">
                  <c:v>41518.9444444444</c:v>
                </c:pt>
                <c:pt idx="2289">
                  <c:v>41518.9479166667</c:v>
                </c:pt>
                <c:pt idx="2290">
                  <c:v>41518.9513888889</c:v>
                </c:pt>
                <c:pt idx="2291">
                  <c:v>41518.9548611111</c:v>
                </c:pt>
                <c:pt idx="2292">
                  <c:v>41518.9583333333</c:v>
                </c:pt>
                <c:pt idx="2293">
                  <c:v>41518.9618055556</c:v>
                </c:pt>
                <c:pt idx="2294">
                  <c:v>41518.9652777778</c:v>
                </c:pt>
                <c:pt idx="2295">
                  <c:v>41518.96875</c:v>
                </c:pt>
                <c:pt idx="2296">
                  <c:v>41518.9722222222</c:v>
                </c:pt>
                <c:pt idx="2297">
                  <c:v>41518.9756944444</c:v>
                </c:pt>
                <c:pt idx="2298">
                  <c:v>41518.9791666667</c:v>
                </c:pt>
                <c:pt idx="2299">
                  <c:v>41518.9826388889</c:v>
                </c:pt>
                <c:pt idx="2300">
                  <c:v>41518.9861111111</c:v>
                </c:pt>
                <c:pt idx="2301">
                  <c:v>41518.9895833333</c:v>
                </c:pt>
                <c:pt idx="2302">
                  <c:v>41518.9930555556</c:v>
                </c:pt>
                <c:pt idx="2303">
                  <c:v>41518.9965277778</c:v>
                </c:pt>
                <c:pt idx="2304">
                  <c:v>41519</c:v>
                </c:pt>
                <c:pt idx="2305">
                  <c:v>41519.0034722222</c:v>
                </c:pt>
                <c:pt idx="2306">
                  <c:v>41519.0069444444</c:v>
                </c:pt>
                <c:pt idx="2307">
                  <c:v>41519.0104166667</c:v>
                </c:pt>
                <c:pt idx="2308">
                  <c:v>41519.0138888889</c:v>
                </c:pt>
                <c:pt idx="2309">
                  <c:v>41519.0173611111</c:v>
                </c:pt>
                <c:pt idx="2310">
                  <c:v>41519.0208333333</c:v>
                </c:pt>
                <c:pt idx="2311">
                  <c:v>41519.0243055556</c:v>
                </c:pt>
                <c:pt idx="2312">
                  <c:v>41519.0277777778</c:v>
                </c:pt>
                <c:pt idx="2313">
                  <c:v>41519.03125</c:v>
                </c:pt>
                <c:pt idx="2314">
                  <c:v>41519.0347222222</c:v>
                </c:pt>
                <c:pt idx="2315">
                  <c:v>41519.0381944444</c:v>
                </c:pt>
                <c:pt idx="2316">
                  <c:v>41519.0416666667</c:v>
                </c:pt>
                <c:pt idx="2317">
                  <c:v>41519.0451388889</c:v>
                </c:pt>
                <c:pt idx="2318">
                  <c:v>41519.0486111111</c:v>
                </c:pt>
                <c:pt idx="2319">
                  <c:v>41519.0520833333</c:v>
                </c:pt>
                <c:pt idx="2320">
                  <c:v>41519.0555555556</c:v>
                </c:pt>
                <c:pt idx="2321">
                  <c:v>41519.0590277778</c:v>
                </c:pt>
                <c:pt idx="2322">
                  <c:v>41519.0625</c:v>
                </c:pt>
                <c:pt idx="2323">
                  <c:v>41519.0659722222</c:v>
                </c:pt>
                <c:pt idx="2324">
                  <c:v>41519.0694444445</c:v>
                </c:pt>
                <c:pt idx="2325">
                  <c:v>41519.0729166667</c:v>
                </c:pt>
                <c:pt idx="2326">
                  <c:v>41519.0763888889</c:v>
                </c:pt>
                <c:pt idx="2327">
                  <c:v>41519.0798611111</c:v>
                </c:pt>
                <c:pt idx="2328">
                  <c:v>41519.0833333333</c:v>
                </c:pt>
                <c:pt idx="2329">
                  <c:v>41519.0868055556</c:v>
                </c:pt>
                <c:pt idx="2330">
                  <c:v>41519.0902777778</c:v>
                </c:pt>
                <c:pt idx="2331">
                  <c:v>41519.09375</c:v>
                </c:pt>
                <c:pt idx="2332">
                  <c:v>41519.0972222222</c:v>
                </c:pt>
                <c:pt idx="2333">
                  <c:v>41519.1006944445</c:v>
                </c:pt>
                <c:pt idx="2334">
                  <c:v>41519.1041666667</c:v>
                </c:pt>
                <c:pt idx="2335">
                  <c:v>41519.1076388889</c:v>
                </c:pt>
                <c:pt idx="2336">
                  <c:v>41519.1111111111</c:v>
                </c:pt>
                <c:pt idx="2337">
                  <c:v>41519.1145833333</c:v>
                </c:pt>
                <c:pt idx="2338">
                  <c:v>41519.1180555556</c:v>
                </c:pt>
                <c:pt idx="2339">
                  <c:v>41519.1215277778</c:v>
                </c:pt>
                <c:pt idx="2340">
                  <c:v>41519.125</c:v>
                </c:pt>
                <c:pt idx="2341">
                  <c:v>41519.1284722222</c:v>
                </c:pt>
                <c:pt idx="2342">
                  <c:v>41519.1319444445</c:v>
                </c:pt>
                <c:pt idx="2343">
                  <c:v>41519.1354166667</c:v>
                </c:pt>
                <c:pt idx="2344">
                  <c:v>41519.1388888889</c:v>
                </c:pt>
                <c:pt idx="2345">
                  <c:v>41519.1423611111</c:v>
                </c:pt>
                <c:pt idx="2346">
                  <c:v>41519.1458333333</c:v>
                </c:pt>
                <c:pt idx="2347">
                  <c:v>41519.1493055556</c:v>
                </c:pt>
                <c:pt idx="2348">
                  <c:v>41519.1527777778</c:v>
                </c:pt>
                <c:pt idx="2349">
                  <c:v>41519.15625</c:v>
                </c:pt>
                <c:pt idx="2350">
                  <c:v>41519.1597222222</c:v>
                </c:pt>
                <c:pt idx="2351">
                  <c:v>41519.1631944444</c:v>
                </c:pt>
                <c:pt idx="2352">
                  <c:v>41519.1666666667</c:v>
                </c:pt>
                <c:pt idx="2353">
                  <c:v>41519.1701388889</c:v>
                </c:pt>
                <c:pt idx="2354">
                  <c:v>41519.1736111111</c:v>
                </c:pt>
                <c:pt idx="2355">
                  <c:v>41519.1770833333</c:v>
                </c:pt>
                <c:pt idx="2356">
                  <c:v>41519.1805555556</c:v>
                </c:pt>
                <c:pt idx="2357">
                  <c:v>41519.1840277778</c:v>
                </c:pt>
                <c:pt idx="2358">
                  <c:v>41519.1875</c:v>
                </c:pt>
                <c:pt idx="2359">
                  <c:v>41519.1909722222</c:v>
                </c:pt>
                <c:pt idx="2360">
                  <c:v>41519.1944444444</c:v>
                </c:pt>
                <c:pt idx="2361">
                  <c:v>41519.1979166667</c:v>
                </c:pt>
                <c:pt idx="2362">
                  <c:v>41519.2013888889</c:v>
                </c:pt>
                <c:pt idx="2363">
                  <c:v>41519.2048611111</c:v>
                </c:pt>
                <c:pt idx="2364">
                  <c:v>41519.2083333333</c:v>
                </c:pt>
                <c:pt idx="2365">
                  <c:v>41519.2118055556</c:v>
                </c:pt>
                <c:pt idx="2366">
                  <c:v>41519.2152777778</c:v>
                </c:pt>
                <c:pt idx="2367">
                  <c:v>41519.21875</c:v>
                </c:pt>
                <c:pt idx="2368">
                  <c:v>41519.2222222222</c:v>
                </c:pt>
                <c:pt idx="2369">
                  <c:v>41519.2256944444</c:v>
                </c:pt>
                <c:pt idx="2370">
                  <c:v>41519.2291666667</c:v>
                </c:pt>
                <c:pt idx="2371">
                  <c:v>41519.2326388889</c:v>
                </c:pt>
                <c:pt idx="2372">
                  <c:v>41519.2361111111</c:v>
                </c:pt>
                <c:pt idx="2373">
                  <c:v>41519.2395833333</c:v>
                </c:pt>
                <c:pt idx="2374">
                  <c:v>41519.2430555556</c:v>
                </c:pt>
                <c:pt idx="2375">
                  <c:v>41519.2465277778</c:v>
                </c:pt>
                <c:pt idx="2376">
                  <c:v>41519.25</c:v>
                </c:pt>
                <c:pt idx="2377">
                  <c:v>41519.2534722222</c:v>
                </c:pt>
                <c:pt idx="2378">
                  <c:v>41519.2569444444</c:v>
                </c:pt>
                <c:pt idx="2379">
                  <c:v>41519.2604166667</c:v>
                </c:pt>
                <c:pt idx="2380">
                  <c:v>41519.2638888889</c:v>
                </c:pt>
                <c:pt idx="2381">
                  <c:v>41519.2673611111</c:v>
                </c:pt>
                <c:pt idx="2382">
                  <c:v>41519.2708333333</c:v>
                </c:pt>
                <c:pt idx="2383">
                  <c:v>41519.2743055556</c:v>
                </c:pt>
                <c:pt idx="2384">
                  <c:v>41519.2777777778</c:v>
                </c:pt>
                <c:pt idx="2385">
                  <c:v>41519.28125</c:v>
                </c:pt>
                <c:pt idx="2386">
                  <c:v>41519.2847222222</c:v>
                </c:pt>
                <c:pt idx="2387">
                  <c:v>41519.2881944444</c:v>
                </c:pt>
                <c:pt idx="2388">
                  <c:v>41519.2916666667</c:v>
                </c:pt>
                <c:pt idx="2389">
                  <c:v>41519.2951388889</c:v>
                </c:pt>
                <c:pt idx="2390">
                  <c:v>41519.2986111111</c:v>
                </c:pt>
                <c:pt idx="2391">
                  <c:v>41519.3020833333</c:v>
                </c:pt>
                <c:pt idx="2392">
                  <c:v>41519.3055555556</c:v>
                </c:pt>
                <c:pt idx="2393">
                  <c:v>41519.3090277778</c:v>
                </c:pt>
                <c:pt idx="2394">
                  <c:v>41519.3125</c:v>
                </c:pt>
                <c:pt idx="2395">
                  <c:v>41519.3159722222</c:v>
                </c:pt>
                <c:pt idx="2396">
                  <c:v>41519.3194444445</c:v>
                </c:pt>
                <c:pt idx="2397">
                  <c:v>41519.3229166667</c:v>
                </c:pt>
                <c:pt idx="2398">
                  <c:v>41519.3263888889</c:v>
                </c:pt>
                <c:pt idx="2399">
                  <c:v>41519.3298611111</c:v>
                </c:pt>
                <c:pt idx="2400">
                  <c:v>41519.3333333333</c:v>
                </c:pt>
                <c:pt idx="2401">
                  <c:v>41519.3368055556</c:v>
                </c:pt>
                <c:pt idx="2402">
                  <c:v>41519.3402777778</c:v>
                </c:pt>
                <c:pt idx="2403">
                  <c:v>41519.34375</c:v>
                </c:pt>
                <c:pt idx="2404">
                  <c:v>41519.3472222222</c:v>
                </c:pt>
                <c:pt idx="2405">
                  <c:v>41519.3506944445</c:v>
                </c:pt>
                <c:pt idx="2406">
                  <c:v>41519.3541666667</c:v>
                </c:pt>
                <c:pt idx="2407">
                  <c:v>41519.3576388889</c:v>
                </c:pt>
                <c:pt idx="2408">
                  <c:v>41519.3611111111</c:v>
                </c:pt>
                <c:pt idx="2409">
                  <c:v>41519.3645833333</c:v>
                </c:pt>
                <c:pt idx="2410">
                  <c:v>41519.3680555556</c:v>
                </c:pt>
                <c:pt idx="2411">
                  <c:v>41519.3715277778</c:v>
                </c:pt>
                <c:pt idx="2412">
                  <c:v>41519.375</c:v>
                </c:pt>
                <c:pt idx="2413">
                  <c:v>41519.3784722222</c:v>
                </c:pt>
                <c:pt idx="2414">
                  <c:v>41519.3819444445</c:v>
                </c:pt>
                <c:pt idx="2415">
                  <c:v>41519.3854166667</c:v>
                </c:pt>
                <c:pt idx="2416">
                  <c:v>41519.3888888889</c:v>
                </c:pt>
                <c:pt idx="2417">
                  <c:v>41519.3923611111</c:v>
                </c:pt>
                <c:pt idx="2418">
                  <c:v>41519.3958333333</c:v>
                </c:pt>
                <c:pt idx="2419">
                  <c:v>41519.3993055556</c:v>
                </c:pt>
                <c:pt idx="2420">
                  <c:v>41519.4027777778</c:v>
                </c:pt>
                <c:pt idx="2421">
                  <c:v>41519.40625</c:v>
                </c:pt>
                <c:pt idx="2422">
                  <c:v>41519.4097222222</c:v>
                </c:pt>
                <c:pt idx="2423">
                  <c:v>41519.4131944444</c:v>
                </c:pt>
                <c:pt idx="2424">
                  <c:v>41519.4166666667</c:v>
                </c:pt>
                <c:pt idx="2425">
                  <c:v>41519.4201388889</c:v>
                </c:pt>
                <c:pt idx="2426">
                  <c:v>41519.4236111111</c:v>
                </c:pt>
                <c:pt idx="2427">
                  <c:v>41519.4270833333</c:v>
                </c:pt>
                <c:pt idx="2428">
                  <c:v>41519.4305555556</c:v>
                </c:pt>
                <c:pt idx="2429">
                  <c:v>41519.4340277778</c:v>
                </c:pt>
                <c:pt idx="2430">
                  <c:v>41519.4375</c:v>
                </c:pt>
                <c:pt idx="2431">
                  <c:v>41519.4409722222</c:v>
                </c:pt>
                <c:pt idx="2432">
                  <c:v>41519.4444444444</c:v>
                </c:pt>
                <c:pt idx="2433">
                  <c:v>41519.4479166667</c:v>
                </c:pt>
                <c:pt idx="2434">
                  <c:v>41519.4513888889</c:v>
                </c:pt>
                <c:pt idx="2435">
                  <c:v>41519.4548611111</c:v>
                </c:pt>
                <c:pt idx="2436">
                  <c:v>41519.4583333333</c:v>
                </c:pt>
                <c:pt idx="2437">
                  <c:v>41519.4618055556</c:v>
                </c:pt>
                <c:pt idx="2438">
                  <c:v>41519.4652777778</c:v>
                </c:pt>
                <c:pt idx="2439">
                  <c:v>41519.46875</c:v>
                </c:pt>
                <c:pt idx="2440">
                  <c:v>41519.4722222222</c:v>
                </c:pt>
                <c:pt idx="2441">
                  <c:v>41519.4756944444</c:v>
                </c:pt>
                <c:pt idx="2442">
                  <c:v>41519.4791666667</c:v>
                </c:pt>
                <c:pt idx="2443">
                  <c:v>41519.4826388889</c:v>
                </c:pt>
                <c:pt idx="2444">
                  <c:v>41519.4861111111</c:v>
                </c:pt>
                <c:pt idx="2445">
                  <c:v>41519.4895833333</c:v>
                </c:pt>
                <c:pt idx="2446">
                  <c:v>41519.4930555556</c:v>
                </c:pt>
                <c:pt idx="2447">
                  <c:v>41519.4965277778</c:v>
                </c:pt>
                <c:pt idx="2448">
                  <c:v>41519.5</c:v>
                </c:pt>
                <c:pt idx="2449">
                  <c:v>41519.5034722222</c:v>
                </c:pt>
                <c:pt idx="2450">
                  <c:v>41519.5069444444</c:v>
                </c:pt>
                <c:pt idx="2451">
                  <c:v>41519.5104166667</c:v>
                </c:pt>
                <c:pt idx="2452">
                  <c:v>41519.5138888889</c:v>
                </c:pt>
                <c:pt idx="2453">
                  <c:v>41519.5173611111</c:v>
                </c:pt>
                <c:pt idx="2454">
                  <c:v>41519.5208333333</c:v>
                </c:pt>
                <c:pt idx="2455">
                  <c:v>41519.5243055556</c:v>
                </c:pt>
                <c:pt idx="2456">
                  <c:v>41519.5277777778</c:v>
                </c:pt>
                <c:pt idx="2457">
                  <c:v>41519.53125</c:v>
                </c:pt>
                <c:pt idx="2458">
                  <c:v>41519.5347222222</c:v>
                </c:pt>
                <c:pt idx="2459">
                  <c:v>41519.5381944444</c:v>
                </c:pt>
                <c:pt idx="2460">
                  <c:v>41519.5416666667</c:v>
                </c:pt>
                <c:pt idx="2461">
                  <c:v>41519.5451388889</c:v>
                </c:pt>
                <c:pt idx="2462">
                  <c:v>41519.5486111111</c:v>
                </c:pt>
                <c:pt idx="2463">
                  <c:v>41519.5520833333</c:v>
                </c:pt>
                <c:pt idx="2464">
                  <c:v>41519.5555555556</c:v>
                </c:pt>
                <c:pt idx="2465">
                  <c:v>41519.5590277778</c:v>
                </c:pt>
                <c:pt idx="2466">
                  <c:v>41519.5625</c:v>
                </c:pt>
                <c:pt idx="2467">
                  <c:v>41519.5659722222</c:v>
                </c:pt>
                <c:pt idx="2468">
                  <c:v>41519.5694444444</c:v>
                </c:pt>
                <c:pt idx="2469">
                  <c:v>41519.5729166667</c:v>
                </c:pt>
                <c:pt idx="2470">
                  <c:v>41519.5763888889</c:v>
                </c:pt>
                <c:pt idx="2471">
                  <c:v>41519.5798611111</c:v>
                </c:pt>
                <c:pt idx="2472">
                  <c:v>41519.5833333333</c:v>
                </c:pt>
                <c:pt idx="2473">
                  <c:v>41519.5868055556</c:v>
                </c:pt>
                <c:pt idx="2474">
                  <c:v>41519.5902777778</c:v>
                </c:pt>
                <c:pt idx="2475">
                  <c:v>41519.59375</c:v>
                </c:pt>
                <c:pt idx="2476">
                  <c:v>41519.5972222222</c:v>
                </c:pt>
                <c:pt idx="2477">
                  <c:v>41519.6006944445</c:v>
                </c:pt>
                <c:pt idx="2478">
                  <c:v>41519.6041666667</c:v>
                </c:pt>
                <c:pt idx="2479">
                  <c:v>41519.6076388889</c:v>
                </c:pt>
                <c:pt idx="2480">
                  <c:v>41519.6111111111</c:v>
                </c:pt>
                <c:pt idx="2481">
                  <c:v>41519.6145833333</c:v>
                </c:pt>
                <c:pt idx="2482">
                  <c:v>41519.6180555556</c:v>
                </c:pt>
                <c:pt idx="2483">
                  <c:v>41519.6215277778</c:v>
                </c:pt>
                <c:pt idx="2484">
                  <c:v>41519.625</c:v>
                </c:pt>
                <c:pt idx="2485">
                  <c:v>41519.6284722222</c:v>
                </c:pt>
                <c:pt idx="2486">
                  <c:v>41519.6319444445</c:v>
                </c:pt>
                <c:pt idx="2487">
                  <c:v>41519.6354166667</c:v>
                </c:pt>
                <c:pt idx="2488">
                  <c:v>41519.6388888889</c:v>
                </c:pt>
                <c:pt idx="2489">
                  <c:v>41519.6423611111</c:v>
                </c:pt>
                <c:pt idx="2490">
                  <c:v>41519.6458333333</c:v>
                </c:pt>
                <c:pt idx="2491">
                  <c:v>41519.6493055556</c:v>
                </c:pt>
                <c:pt idx="2492">
                  <c:v>41519.6527777778</c:v>
                </c:pt>
                <c:pt idx="2493">
                  <c:v>41519.65625</c:v>
                </c:pt>
                <c:pt idx="2494">
                  <c:v>41519.6597222222</c:v>
                </c:pt>
                <c:pt idx="2495">
                  <c:v>41519.6631944445</c:v>
                </c:pt>
                <c:pt idx="2496">
                  <c:v>41519.6666666667</c:v>
                </c:pt>
                <c:pt idx="2497">
                  <c:v>41519.6701388889</c:v>
                </c:pt>
                <c:pt idx="2498">
                  <c:v>41519.6736111111</c:v>
                </c:pt>
                <c:pt idx="2499">
                  <c:v>41519.6770833333</c:v>
                </c:pt>
                <c:pt idx="2500">
                  <c:v>41519.6805555556</c:v>
                </c:pt>
                <c:pt idx="2501">
                  <c:v>41519.6840277778</c:v>
                </c:pt>
                <c:pt idx="2502">
                  <c:v>41519.6875</c:v>
                </c:pt>
                <c:pt idx="2503">
                  <c:v>41519.6909722222</c:v>
                </c:pt>
                <c:pt idx="2504">
                  <c:v>41519.6944444444</c:v>
                </c:pt>
                <c:pt idx="2505">
                  <c:v>41519.6979166667</c:v>
                </c:pt>
                <c:pt idx="2506">
                  <c:v>41519.7013888889</c:v>
                </c:pt>
                <c:pt idx="2507">
                  <c:v>41519.7048611111</c:v>
                </c:pt>
                <c:pt idx="2508">
                  <c:v>41519.7083333333</c:v>
                </c:pt>
                <c:pt idx="2509">
                  <c:v>41519.7118055556</c:v>
                </c:pt>
                <c:pt idx="2510">
                  <c:v>41519.7152777778</c:v>
                </c:pt>
                <c:pt idx="2511">
                  <c:v>41519.71875</c:v>
                </c:pt>
                <c:pt idx="2512">
                  <c:v>41519.7222222222</c:v>
                </c:pt>
                <c:pt idx="2513">
                  <c:v>41519.7256944444</c:v>
                </c:pt>
                <c:pt idx="2514">
                  <c:v>41519.7291666667</c:v>
                </c:pt>
                <c:pt idx="2515">
                  <c:v>41519.7326388889</c:v>
                </c:pt>
                <c:pt idx="2516">
                  <c:v>41519.7361111111</c:v>
                </c:pt>
                <c:pt idx="2517">
                  <c:v>41519.7395833333</c:v>
                </c:pt>
                <c:pt idx="2518">
                  <c:v>41519.7430555556</c:v>
                </c:pt>
                <c:pt idx="2519">
                  <c:v>41519.7465277778</c:v>
                </c:pt>
                <c:pt idx="2520">
                  <c:v>41519.75</c:v>
                </c:pt>
                <c:pt idx="2521">
                  <c:v>41519.7534722222</c:v>
                </c:pt>
                <c:pt idx="2522">
                  <c:v>41519.7569444444</c:v>
                </c:pt>
                <c:pt idx="2523">
                  <c:v>41519.7604166667</c:v>
                </c:pt>
                <c:pt idx="2524">
                  <c:v>41519.7638888889</c:v>
                </c:pt>
                <c:pt idx="2525">
                  <c:v>41519.7673611111</c:v>
                </c:pt>
                <c:pt idx="2526">
                  <c:v>41519.7708333333</c:v>
                </c:pt>
                <c:pt idx="2527">
                  <c:v>41519.7743055556</c:v>
                </c:pt>
                <c:pt idx="2528">
                  <c:v>41519.7777777778</c:v>
                </c:pt>
                <c:pt idx="2529">
                  <c:v>41519.78125</c:v>
                </c:pt>
                <c:pt idx="2530">
                  <c:v>41519.7847222222</c:v>
                </c:pt>
                <c:pt idx="2531">
                  <c:v>41519.7881944444</c:v>
                </c:pt>
                <c:pt idx="2532">
                  <c:v>41519.7916666667</c:v>
                </c:pt>
                <c:pt idx="2533">
                  <c:v>41519.7951388889</c:v>
                </c:pt>
                <c:pt idx="2534">
                  <c:v>41519.7986111111</c:v>
                </c:pt>
                <c:pt idx="2535">
                  <c:v>41519.8020833333</c:v>
                </c:pt>
                <c:pt idx="2536">
                  <c:v>41519.8055555556</c:v>
                </c:pt>
                <c:pt idx="2537">
                  <c:v>41519.8090277778</c:v>
                </c:pt>
                <c:pt idx="2538">
                  <c:v>41519.8125</c:v>
                </c:pt>
                <c:pt idx="2539">
                  <c:v>41519.8159722222</c:v>
                </c:pt>
                <c:pt idx="2540">
                  <c:v>41519.8194444444</c:v>
                </c:pt>
                <c:pt idx="2541">
                  <c:v>41519.8229166667</c:v>
                </c:pt>
                <c:pt idx="2542">
                  <c:v>41519.8263888889</c:v>
                </c:pt>
                <c:pt idx="2543">
                  <c:v>41519.8298611111</c:v>
                </c:pt>
                <c:pt idx="2544">
                  <c:v>41519.8333333333</c:v>
                </c:pt>
                <c:pt idx="2545">
                  <c:v>41519.8368055556</c:v>
                </c:pt>
                <c:pt idx="2546">
                  <c:v>41519.8402777778</c:v>
                </c:pt>
                <c:pt idx="2547">
                  <c:v>41519.84375</c:v>
                </c:pt>
                <c:pt idx="2548">
                  <c:v>41519.8472222222</c:v>
                </c:pt>
                <c:pt idx="2549">
                  <c:v>41519.8506944445</c:v>
                </c:pt>
                <c:pt idx="2550">
                  <c:v>41519.8541666667</c:v>
                </c:pt>
                <c:pt idx="2551">
                  <c:v>41519.8576388889</c:v>
                </c:pt>
                <c:pt idx="2552">
                  <c:v>41519.8611111111</c:v>
                </c:pt>
                <c:pt idx="2553">
                  <c:v>41519.8645833333</c:v>
                </c:pt>
                <c:pt idx="2554">
                  <c:v>41519.8680555556</c:v>
                </c:pt>
                <c:pt idx="2555">
                  <c:v>41519.8715277778</c:v>
                </c:pt>
                <c:pt idx="2556">
                  <c:v>41519.875</c:v>
                </c:pt>
                <c:pt idx="2557">
                  <c:v>41519.8784722222</c:v>
                </c:pt>
                <c:pt idx="2558">
                  <c:v>41519.8819444445</c:v>
                </c:pt>
                <c:pt idx="2559">
                  <c:v>41519.8854166667</c:v>
                </c:pt>
                <c:pt idx="2560">
                  <c:v>41519.8888888889</c:v>
                </c:pt>
                <c:pt idx="2561">
                  <c:v>41519.8923611111</c:v>
                </c:pt>
                <c:pt idx="2562">
                  <c:v>41519.8958333333</c:v>
                </c:pt>
                <c:pt idx="2563">
                  <c:v>41519.8993055556</c:v>
                </c:pt>
                <c:pt idx="2564">
                  <c:v>41519.9027777778</c:v>
                </c:pt>
                <c:pt idx="2565">
                  <c:v>41519.90625</c:v>
                </c:pt>
                <c:pt idx="2566">
                  <c:v>41519.9097222222</c:v>
                </c:pt>
                <c:pt idx="2567">
                  <c:v>41519.9131944445</c:v>
                </c:pt>
                <c:pt idx="2568">
                  <c:v>41519.9166666667</c:v>
                </c:pt>
                <c:pt idx="2569">
                  <c:v>41519.9201388889</c:v>
                </c:pt>
                <c:pt idx="2570">
                  <c:v>41519.9236111111</c:v>
                </c:pt>
                <c:pt idx="2571">
                  <c:v>41519.9270833333</c:v>
                </c:pt>
                <c:pt idx="2572">
                  <c:v>41519.9305555556</c:v>
                </c:pt>
                <c:pt idx="2573">
                  <c:v>41519.9340277778</c:v>
                </c:pt>
                <c:pt idx="2574">
                  <c:v>41519.9375</c:v>
                </c:pt>
                <c:pt idx="2575">
                  <c:v>41519.9409722222</c:v>
                </c:pt>
                <c:pt idx="2576">
                  <c:v>41519.9444444444</c:v>
                </c:pt>
                <c:pt idx="2577">
                  <c:v>41519.9479166667</c:v>
                </c:pt>
                <c:pt idx="2578">
                  <c:v>41519.9513888889</c:v>
                </c:pt>
                <c:pt idx="2579">
                  <c:v>41519.9548611111</c:v>
                </c:pt>
                <c:pt idx="2580">
                  <c:v>41519.9583333333</c:v>
                </c:pt>
                <c:pt idx="2581">
                  <c:v>41519.9618055556</c:v>
                </c:pt>
                <c:pt idx="2582">
                  <c:v>41519.9652777778</c:v>
                </c:pt>
                <c:pt idx="2583">
                  <c:v>41519.96875</c:v>
                </c:pt>
                <c:pt idx="2584">
                  <c:v>41519.9722222222</c:v>
                </c:pt>
                <c:pt idx="2585">
                  <c:v>41519.9756944444</c:v>
                </c:pt>
                <c:pt idx="2586">
                  <c:v>41519.9791666667</c:v>
                </c:pt>
                <c:pt idx="2587">
                  <c:v>41519.9826388889</c:v>
                </c:pt>
                <c:pt idx="2588">
                  <c:v>41519.9861111111</c:v>
                </c:pt>
                <c:pt idx="2589">
                  <c:v>41519.9895833333</c:v>
                </c:pt>
                <c:pt idx="2590">
                  <c:v>41519.9930555556</c:v>
                </c:pt>
                <c:pt idx="2591">
                  <c:v>41519.9965277778</c:v>
                </c:pt>
                <c:pt idx="2592">
                  <c:v>41520</c:v>
                </c:pt>
                <c:pt idx="2593">
                  <c:v>41520.0034722222</c:v>
                </c:pt>
                <c:pt idx="2594">
                  <c:v>41520.0069444444</c:v>
                </c:pt>
                <c:pt idx="2595">
                  <c:v>41520.0104166667</c:v>
                </c:pt>
                <c:pt idx="2596">
                  <c:v>41520.0138888889</c:v>
                </c:pt>
                <c:pt idx="2597">
                  <c:v>41520.0173611111</c:v>
                </c:pt>
                <c:pt idx="2598">
                  <c:v>41520.0208333333</c:v>
                </c:pt>
                <c:pt idx="2599">
                  <c:v>41520.0243055556</c:v>
                </c:pt>
                <c:pt idx="2600">
                  <c:v>41520.0277777778</c:v>
                </c:pt>
                <c:pt idx="2601">
                  <c:v>41520.03125</c:v>
                </c:pt>
                <c:pt idx="2602">
                  <c:v>41520.0347222222</c:v>
                </c:pt>
                <c:pt idx="2603">
                  <c:v>41520.0381944444</c:v>
                </c:pt>
                <c:pt idx="2604">
                  <c:v>41520.0416666667</c:v>
                </c:pt>
                <c:pt idx="2605">
                  <c:v>41520.0451388889</c:v>
                </c:pt>
                <c:pt idx="2606">
                  <c:v>41520.0486111111</c:v>
                </c:pt>
                <c:pt idx="2607">
                  <c:v>41520.0520833333</c:v>
                </c:pt>
                <c:pt idx="2608">
                  <c:v>41520.0555555556</c:v>
                </c:pt>
                <c:pt idx="2609">
                  <c:v>41520.0590277778</c:v>
                </c:pt>
                <c:pt idx="2610">
                  <c:v>41520.0625</c:v>
                </c:pt>
                <c:pt idx="2611">
                  <c:v>41520.0659722222</c:v>
                </c:pt>
                <c:pt idx="2612">
                  <c:v>41520.0694444444</c:v>
                </c:pt>
                <c:pt idx="2613">
                  <c:v>41520.0729166667</c:v>
                </c:pt>
                <c:pt idx="2614">
                  <c:v>41520.0763888889</c:v>
                </c:pt>
                <c:pt idx="2615">
                  <c:v>41520.0798611111</c:v>
                </c:pt>
                <c:pt idx="2616">
                  <c:v>41520.0833333333</c:v>
                </c:pt>
                <c:pt idx="2617">
                  <c:v>41520.0868055556</c:v>
                </c:pt>
                <c:pt idx="2618">
                  <c:v>41520.0902777778</c:v>
                </c:pt>
                <c:pt idx="2619">
                  <c:v>41520.09375</c:v>
                </c:pt>
                <c:pt idx="2620">
                  <c:v>41520.0972222222</c:v>
                </c:pt>
                <c:pt idx="2621">
                  <c:v>41520.1006944444</c:v>
                </c:pt>
                <c:pt idx="2622">
                  <c:v>41520.1041666667</c:v>
                </c:pt>
                <c:pt idx="2623">
                  <c:v>41520.1076388889</c:v>
                </c:pt>
                <c:pt idx="2624">
                  <c:v>41520.1111111111</c:v>
                </c:pt>
                <c:pt idx="2625">
                  <c:v>41520.1145833333</c:v>
                </c:pt>
                <c:pt idx="2626">
                  <c:v>41520.1180555556</c:v>
                </c:pt>
                <c:pt idx="2627">
                  <c:v>41520.1215277778</c:v>
                </c:pt>
                <c:pt idx="2628">
                  <c:v>41520.125</c:v>
                </c:pt>
                <c:pt idx="2629">
                  <c:v>41520.1284722222</c:v>
                </c:pt>
                <c:pt idx="2630">
                  <c:v>41520.1319444445</c:v>
                </c:pt>
                <c:pt idx="2631">
                  <c:v>41520.1354166667</c:v>
                </c:pt>
                <c:pt idx="2632">
                  <c:v>41520.1388888889</c:v>
                </c:pt>
                <c:pt idx="2633">
                  <c:v>41520.1423611111</c:v>
                </c:pt>
                <c:pt idx="2634">
                  <c:v>41520.1458333333</c:v>
                </c:pt>
                <c:pt idx="2635">
                  <c:v>41520.1493055556</c:v>
                </c:pt>
                <c:pt idx="2636">
                  <c:v>41520.1527777778</c:v>
                </c:pt>
                <c:pt idx="2637">
                  <c:v>41520.15625</c:v>
                </c:pt>
                <c:pt idx="2638">
                  <c:v>41520.1597222222</c:v>
                </c:pt>
                <c:pt idx="2639">
                  <c:v>41520.1631944445</c:v>
                </c:pt>
                <c:pt idx="2640">
                  <c:v>41520.1666666667</c:v>
                </c:pt>
                <c:pt idx="2641">
                  <c:v>41520.1701388889</c:v>
                </c:pt>
                <c:pt idx="2642">
                  <c:v>41520.1736111111</c:v>
                </c:pt>
                <c:pt idx="2643">
                  <c:v>41520.1770833333</c:v>
                </c:pt>
                <c:pt idx="2644">
                  <c:v>41520.1805555556</c:v>
                </c:pt>
                <c:pt idx="2645">
                  <c:v>41520.1840277778</c:v>
                </c:pt>
                <c:pt idx="2646">
                  <c:v>41520.1875</c:v>
                </c:pt>
                <c:pt idx="2647">
                  <c:v>41520.1909722222</c:v>
                </c:pt>
                <c:pt idx="2648">
                  <c:v>41520.1944444445</c:v>
                </c:pt>
                <c:pt idx="2649">
                  <c:v>41520.1979166667</c:v>
                </c:pt>
                <c:pt idx="2650">
                  <c:v>41520.2013888889</c:v>
                </c:pt>
                <c:pt idx="2651">
                  <c:v>41520.2048611111</c:v>
                </c:pt>
                <c:pt idx="2652">
                  <c:v>41520.2083333333</c:v>
                </c:pt>
                <c:pt idx="2653">
                  <c:v>41520.2118055556</c:v>
                </c:pt>
                <c:pt idx="2654">
                  <c:v>41520.2152777778</c:v>
                </c:pt>
                <c:pt idx="2655">
                  <c:v>41520.21875</c:v>
                </c:pt>
                <c:pt idx="2656">
                  <c:v>41520.2222222222</c:v>
                </c:pt>
                <c:pt idx="2657">
                  <c:v>41520.2256944444</c:v>
                </c:pt>
                <c:pt idx="2658">
                  <c:v>41520.2291666667</c:v>
                </c:pt>
                <c:pt idx="2659">
                  <c:v>41520.2326388889</c:v>
                </c:pt>
                <c:pt idx="2660">
                  <c:v>41520.2361111111</c:v>
                </c:pt>
                <c:pt idx="2661">
                  <c:v>41520.2395833333</c:v>
                </c:pt>
                <c:pt idx="2662">
                  <c:v>41520.2430555556</c:v>
                </c:pt>
                <c:pt idx="2663">
                  <c:v>41520.2465277778</c:v>
                </c:pt>
                <c:pt idx="2664">
                  <c:v>41520.25</c:v>
                </c:pt>
                <c:pt idx="2665">
                  <c:v>41520.2534722222</c:v>
                </c:pt>
                <c:pt idx="2666">
                  <c:v>41520.2569444444</c:v>
                </c:pt>
                <c:pt idx="2667">
                  <c:v>41520.2604166667</c:v>
                </c:pt>
                <c:pt idx="2668">
                  <c:v>41520.2638888889</c:v>
                </c:pt>
                <c:pt idx="2669">
                  <c:v>41520.2673611111</c:v>
                </c:pt>
                <c:pt idx="2670">
                  <c:v>41520.2708333333</c:v>
                </c:pt>
                <c:pt idx="2671">
                  <c:v>41520.2743055556</c:v>
                </c:pt>
                <c:pt idx="2672">
                  <c:v>41520.2777777778</c:v>
                </c:pt>
                <c:pt idx="2673">
                  <c:v>41520.28125</c:v>
                </c:pt>
                <c:pt idx="2674">
                  <c:v>41520.2847222222</c:v>
                </c:pt>
                <c:pt idx="2675">
                  <c:v>41520.2881944444</c:v>
                </c:pt>
                <c:pt idx="2676">
                  <c:v>41520.2916666667</c:v>
                </c:pt>
                <c:pt idx="2677">
                  <c:v>41520.2951388889</c:v>
                </c:pt>
                <c:pt idx="2678">
                  <c:v>41520.2986111111</c:v>
                </c:pt>
                <c:pt idx="2679">
                  <c:v>41520.3020833333</c:v>
                </c:pt>
                <c:pt idx="2680">
                  <c:v>41520.3055555556</c:v>
                </c:pt>
                <c:pt idx="2681">
                  <c:v>41520.3090277778</c:v>
                </c:pt>
                <c:pt idx="2682">
                  <c:v>41520.3125</c:v>
                </c:pt>
                <c:pt idx="2683">
                  <c:v>41520.3159722222</c:v>
                </c:pt>
                <c:pt idx="2684">
                  <c:v>41520.3194444444</c:v>
                </c:pt>
                <c:pt idx="2685">
                  <c:v>41520.3229166667</c:v>
                </c:pt>
                <c:pt idx="2686">
                  <c:v>41520.3263888889</c:v>
                </c:pt>
                <c:pt idx="2687">
                  <c:v>41520.3298611111</c:v>
                </c:pt>
                <c:pt idx="2688">
                  <c:v>41520.3333333333</c:v>
                </c:pt>
                <c:pt idx="2689">
                  <c:v>41520.3368055556</c:v>
                </c:pt>
                <c:pt idx="2690">
                  <c:v>41520.3402777778</c:v>
                </c:pt>
                <c:pt idx="2691">
                  <c:v>41520.34375</c:v>
                </c:pt>
                <c:pt idx="2692">
                  <c:v>41520.3472222222</c:v>
                </c:pt>
                <c:pt idx="2693">
                  <c:v>41520.3506944444</c:v>
                </c:pt>
                <c:pt idx="2694">
                  <c:v>41520.3541666667</c:v>
                </c:pt>
                <c:pt idx="2695">
                  <c:v>41520.3576388889</c:v>
                </c:pt>
                <c:pt idx="2696">
                  <c:v>41520.3611111111</c:v>
                </c:pt>
                <c:pt idx="2697">
                  <c:v>41520.3645833333</c:v>
                </c:pt>
                <c:pt idx="2698">
                  <c:v>41520.3680555556</c:v>
                </c:pt>
                <c:pt idx="2699">
                  <c:v>41520.3715277778</c:v>
                </c:pt>
                <c:pt idx="2700">
                  <c:v>41520.375</c:v>
                </c:pt>
                <c:pt idx="2701">
                  <c:v>41520.3784722222</c:v>
                </c:pt>
                <c:pt idx="2702">
                  <c:v>41520.3819444444</c:v>
                </c:pt>
                <c:pt idx="2703">
                  <c:v>41520.3854166667</c:v>
                </c:pt>
                <c:pt idx="2704">
                  <c:v>41520.3888888889</c:v>
                </c:pt>
                <c:pt idx="2705">
                  <c:v>41520.3923611111</c:v>
                </c:pt>
                <c:pt idx="2706">
                  <c:v>41520.3958333333</c:v>
                </c:pt>
                <c:pt idx="2707">
                  <c:v>41520.3993055556</c:v>
                </c:pt>
                <c:pt idx="2708">
                  <c:v>41520.4027777778</c:v>
                </c:pt>
                <c:pt idx="2709">
                  <c:v>41520.40625</c:v>
                </c:pt>
                <c:pt idx="2710">
                  <c:v>41520.4097222222</c:v>
                </c:pt>
                <c:pt idx="2711">
                  <c:v>41520.4131944445</c:v>
                </c:pt>
                <c:pt idx="2712">
                  <c:v>41520.4166666667</c:v>
                </c:pt>
                <c:pt idx="2713">
                  <c:v>41520.4201388889</c:v>
                </c:pt>
                <c:pt idx="2714">
                  <c:v>41520.4236111111</c:v>
                </c:pt>
                <c:pt idx="2715">
                  <c:v>41520.4270833333</c:v>
                </c:pt>
                <c:pt idx="2716">
                  <c:v>41520.4305555556</c:v>
                </c:pt>
                <c:pt idx="2717">
                  <c:v>41520.4340277778</c:v>
                </c:pt>
                <c:pt idx="2718">
                  <c:v>41520.4375</c:v>
                </c:pt>
                <c:pt idx="2719">
                  <c:v>41520.4409722222</c:v>
                </c:pt>
                <c:pt idx="2720">
                  <c:v>41520.4444444445</c:v>
                </c:pt>
                <c:pt idx="2721">
                  <c:v>41520.4479166667</c:v>
                </c:pt>
                <c:pt idx="2722">
                  <c:v>41520.4513888889</c:v>
                </c:pt>
                <c:pt idx="2723">
                  <c:v>41520.4548611111</c:v>
                </c:pt>
                <c:pt idx="2724">
                  <c:v>41520.4583333333</c:v>
                </c:pt>
                <c:pt idx="2725">
                  <c:v>41520.4618055556</c:v>
                </c:pt>
                <c:pt idx="2726">
                  <c:v>41520.4652777778</c:v>
                </c:pt>
                <c:pt idx="2727">
                  <c:v>41520.46875</c:v>
                </c:pt>
                <c:pt idx="2728">
                  <c:v>41520.4722222222</c:v>
                </c:pt>
                <c:pt idx="2729">
                  <c:v>41520.4756944444</c:v>
                </c:pt>
                <c:pt idx="2730">
                  <c:v>41520.4791666667</c:v>
                </c:pt>
                <c:pt idx="2731">
                  <c:v>41520.4826388889</c:v>
                </c:pt>
                <c:pt idx="2732">
                  <c:v>41520.4861111111</c:v>
                </c:pt>
                <c:pt idx="2733">
                  <c:v>41520.4895833333</c:v>
                </c:pt>
                <c:pt idx="2734">
                  <c:v>41520.4930555556</c:v>
                </c:pt>
                <c:pt idx="2735">
                  <c:v>41520.4965277778</c:v>
                </c:pt>
                <c:pt idx="2736">
                  <c:v>41520.5</c:v>
                </c:pt>
                <c:pt idx="2737">
                  <c:v>41520.5034722222</c:v>
                </c:pt>
                <c:pt idx="2738">
                  <c:v>41520.5069444444</c:v>
                </c:pt>
                <c:pt idx="2739">
                  <c:v>41520.5104166667</c:v>
                </c:pt>
                <c:pt idx="2740">
                  <c:v>41520.5138888889</c:v>
                </c:pt>
                <c:pt idx="2741">
                  <c:v>41520.5173611111</c:v>
                </c:pt>
                <c:pt idx="2742">
                  <c:v>41520.5208333333</c:v>
                </c:pt>
                <c:pt idx="2743">
                  <c:v>41520.5243055556</c:v>
                </c:pt>
                <c:pt idx="2744">
                  <c:v>41520.5277777778</c:v>
                </c:pt>
                <c:pt idx="2745">
                  <c:v>41520.53125</c:v>
                </c:pt>
                <c:pt idx="2746">
                  <c:v>41520.5347222222</c:v>
                </c:pt>
                <c:pt idx="2747">
                  <c:v>41520.5381944444</c:v>
                </c:pt>
                <c:pt idx="2748">
                  <c:v>41520.5416666667</c:v>
                </c:pt>
                <c:pt idx="2749">
                  <c:v>41520.5451388889</c:v>
                </c:pt>
                <c:pt idx="2750">
                  <c:v>41520.5486111111</c:v>
                </c:pt>
                <c:pt idx="2751">
                  <c:v>41520.5520833333</c:v>
                </c:pt>
                <c:pt idx="2752">
                  <c:v>41520.5555555556</c:v>
                </c:pt>
                <c:pt idx="2753">
                  <c:v>41520.5590277778</c:v>
                </c:pt>
                <c:pt idx="2754">
                  <c:v>41520.5625</c:v>
                </c:pt>
                <c:pt idx="2755">
                  <c:v>41520.5659722222</c:v>
                </c:pt>
                <c:pt idx="2756">
                  <c:v>41520.5694444444</c:v>
                </c:pt>
                <c:pt idx="2757">
                  <c:v>41520.5729166667</c:v>
                </c:pt>
                <c:pt idx="2758">
                  <c:v>41520.5763888889</c:v>
                </c:pt>
                <c:pt idx="2759">
                  <c:v>41520.5798611111</c:v>
                </c:pt>
                <c:pt idx="2760">
                  <c:v>41520.5833333333</c:v>
                </c:pt>
                <c:pt idx="2761">
                  <c:v>41520.5868055556</c:v>
                </c:pt>
                <c:pt idx="2762">
                  <c:v>41520.5902777778</c:v>
                </c:pt>
                <c:pt idx="2763">
                  <c:v>41520.59375</c:v>
                </c:pt>
                <c:pt idx="2764">
                  <c:v>41520.5972222222</c:v>
                </c:pt>
                <c:pt idx="2765">
                  <c:v>41520.6006944444</c:v>
                </c:pt>
                <c:pt idx="2766">
                  <c:v>41520.6041666667</c:v>
                </c:pt>
                <c:pt idx="2767">
                  <c:v>41520.6076388889</c:v>
                </c:pt>
                <c:pt idx="2768">
                  <c:v>41520.6111111111</c:v>
                </c:pt>
                <c:pt idx="2769">
                  <c:v>41520.6145833333</c:v>
                </c:pt>
                <c:pt idx="2770">
                  <c:v>41520.6180555556</c:v>
                </c:pt>
                <c:pt idx="2771">
                  <c:v>41520.6215277778</c:v>
                </c:pt>
                <c:pt idx="2772">
                  <c:v>41520.625</c:v>
                </c:pt>
                <c:pt idx="2773">
                  <c:v>41520.6284722222</c:v>
                </c:pt>
                <c:pt idx="2774">
                  <c:v>41520.6319444444</c:v>
                </c:pt>
                <c:pt idx="2775">
                  <c:v>41520.6354166667</c:v>
                </c:pt>
                <c:pt idx="2776">
                  <c:v>41520.6388888889</c:v>
                </c:pt>
                <c:pt idx="2777">
                  <c:v>41520.6423611111</c:v>
                </c:pt>
                <c:pt idx="2778">
                  <c:v>41520.6458333333</c:v>
                </c:pt>
                <c:pt idx="2779">
                  <c:v>41520.6493055556</c:v>
                </c:pt>
                <c:pt idx="2780">
                  <c:v>41520.6527777778</c:v>
                </c:pt>
                <c:pt idx="2781">
                  <c:v>41520.65625</c:v>
                </c:pt>
                <c:pt idx="2782">
                  <c:v>41520.6597222222</c:v>
                </c:pt>
                <c:pt idx="2783">
                  <c:v>41520.6631944445</c:v>
                </c:pt>
                <c:pt idx="2784">
                  <c:v>41520.6666666667</c:v>
                </c:pt>
                <c:pt idx="2785">
                  <c:v>41520.6701388889</c:v>
                </c:pt>
                <c:pt idx="2786">
                  <c:v>41520.6736111111</c:v>
                </c:pt>
                <c:pt idx="2787">
                  <c:v>41520.6770833333</c:v>
                </c:pt>
                <c:pt idx="2788">
                  <c:v>41520.6805555556</c:v>
                </c:pt>
                <c:pt idx="2789">
                  <c:v>41520.6840277778</c:v>
                </c:pt>
                <c:pt idx="2790">
                  <c:v>41520.6875</c:v>
                </c:pt>
                <c:pt idx="2791">
                  <c:v>41520.6909722222</c:v>
                </c:pt>
                <c:pt idx="2792">
                  <c:v>41520.6944444445</c:v>
                </c:pt>
                <c:pt idx="2793">
                  <c:v>41520.6979166667</c:v>
                </c:pt>
                <c:pt idx="2794">
                  <c:v>41520.7013888889</c:v>
                </c:pt>
                <c:pt idx="2795">
                  <c:v>41520.7048611111</c:v>
                </c:pt>
                <c:pt idx="2796">
                  <c:v>41520.7083333333</c:v>
                </c:pt>
                <c:pt idx="2797">
                  <c:v>41520.7118055556</c:v>
                </c:pt>
                <c:pt idx="2798">
                  <c:v>41520.7152777778</c:v>
                </c:pt>
                <c:pt idx="2799">
                  <c:v>41520.71875</c:v>
                </c:pt>
                <c:pt idx="2800">
                  <c:v>41520.7222222222</c:v>
                </c:pt>
                <c:pt idx="2801">
                  <c:v>41520.7256944445</c:v>
                </c:pt>
                <c:pt idx="2802">
                  <c:v>41520.7291666667</c:v>
                </c:pt>
                <c:pt idx="2803">
                  <c:v>41520.7326388889</c:v>
                </c:pt>
                <c:pt idx="2804">
                  <c:v>41520.7361111111</c:v>
                </c:pt>
                <c:pt idx="2805">
                  <c:v>41520.7395833333</c:v>
                </c:pt>
                <c:pt idx="2806">
                  <c:v>41520.7430555556</c:v>
                </c:pt>
                <c:pt idx="2807">
                  <c:v>41520.7465277778</c:v>
                </c:pt>
                <c:pt idx="2808">
                  <c:v>41520.75</c:v>
                </c:pt>
                <c:pt idx="2809">
                  <c:v>41520.7534722222</c:v>
                </c:pt>
                <c:pt idx="2810">
                  <c:v>41520.7569444444</c:v>
                </c:pt>
                <c:pt idx="2811">
                  <c:v>41520.7604166667</c:v>
                </c:pt>
                <c:pt idx="2812">
                  <c:v>41520.7638888889</c:v>
                </c:pt>
                <c:pt idx="2813">
                  <c:v>41520.7673611111</c:v>
                </c:pt>
                <c:pt idx="2814">
                  <c:v>41520.7708333333</c:v>
                </c:pt>
                <c:pt idx="2815">
                  <c:v>41520.7743055556</c:v>
                </c:pt>
                <c:pt idx="2816">
                  <c:v>41520.7777777778</c:v>
                </c:pt>
                <c:pt idx="2817">
                  <c:v>41520.78125</c:v>
                </c:pt>
                <c:pt idx="2818">
                  <c:v>41520.7847222222</c:v>
                </c:pt>
                <c:pt idx="2819">
                  <c:v>41520.7881944444</c:v>
                </c:pt>
                <c:pt idx="2820">
                  <c:v>41520.7916666667</c:v>
                </c:pt>
                <c:pt idx="2821">
                  <c:v>41520.7951388889</c:v>
                </c:pt>
                <c:pt idx="2822">
                  <c:v>41520.7986111111</c:v>
                </c:pt>
                <c:pt idx="2823">
                  <c:v>41520.8020833333</c:v>
                </c:pt>
                <c:pt idx="2824">
                  <c:v>41520.8055555556</c:v>
                </c:pt>
                <c:pt idx="2825">
                  <c:v>41520.8090277778</c:v>
                </c:pt>
                <c:pt idx="2826">
                  <c:v>41520.8125</c:v>
                </c:pt>
                <c:pt idx="2827">
                  <c:v>41520.8159722222</c:v>
                </c:pt>
                <c:pt idx="2828">
                  <c:v>41520.8194444444</c:v>
                </c:pt>
                <c:pt idx="2829">
                  <c:v>41520.8229166667</c:v>
                </c:pt>
                <c:pt idx="2830">
                  <c:v>41520.8263888889</c:v>
                </c:pt>
                <c:pt idx="2831">
                  <c:v>41520.8298611111</c:v>
                </c:pt>
                <c:pt idx="2832">
                  <c:v>41520.8333333333</c:v>
                </c:pt>
                <c:pt idx="2833">
                  <c:v>41520.8368055556</c:v>
                </c:pt>
                <c:pt idx="2834">
                  <c:v>41520.8402777778</c:v>
                </c:pt>
                <c:pt idx="2835">
                  <c:v>41520.84375</c:v>
                </c:pt>
                <c:pt idx="2836">
                  <c:v>41520.8472222222</c:v>
                </c:pt>
                <c:pt idx="2837">
                  <c:v>41520.8506944444</c:v>
                </c:pt>
                <c:pt idx="2838">
                  <c:v>41520.8541666667</c:v>
                </c:pt>
                <c:pt idx="2839">
                  <c:v>41520.8576388889</c:v>
                </c:pt>
                <c:pt idx="2840">
                  <c:v>41520.8611111111</c:v>
                </c:pt>
                <c:pt idx="2841">
                  <c:v>41520.8645833333</c:v>
                </c:pt>
                <c:pt idx="2842">
                  <c:v>41520.8680555556</c:v>
                </c:pt>
                <c:pt idx="2843">
                  <c:v>41520.8715277778</c:v>
                </c:pt>
                <c:pt idx="2844">
                  <c:v>41520.875</c:v>
                </c:pt>
                <c:pt idx="2845">
                  <c:v>41520.8784722222</c:v>
                </c:pt>
                <c:pt idx="2846">
                  <c:v>41520.8819444444</c:v>
                </c:pt>
                <c:pt idx="2847">
                  <c:v>41520.8854166667</c:v>
                </c:pt>
                <c:pt idx="2848">
                  <c:v>41520.8888888889</c:v>
                </c:pt>
                <c:pt idx="2849">
                  <c:v>41520.8923611111</c:v>
                </c:pt>
                <c:pt idx="2850">
                  <c:v>41520.8958333333</c:v>
                </c:pt>
                <c:pt idx="2851">
                  <c:v>41520.8993055556</c:v>
                </c:pt>
                <c:pt idx="2852">
                  <c:v>41520.9027777778</c:v>
                </c:pt>
                <c:pt idx="2853">
                  <c:v>41520.90625</c:v>
                </c:pt>
                <c:pt idx="2854">
                  <c:v>41520.9097222222</c:v>
                </c:pt>
                <c:pt idx="2855">
                  <c:v>41520.9131944444</c:v>
                </c:pt>
                <c:pt idx="2856">
                  <c:v>41520.9166666667</c:v>
                </c:pt>
                <c:pt idx="2857">
                  <c:v>41520.9201388889</c:v>
                </c:pt>
                <c:pt idx="2858">
                  <c:v>41520.9236111111</c:v>
                </c:pt>
                <c:pt idx="2859">
                  <c:v>41520.9270833333</c:v>
                </c:pt>
                <c:pt idx="2860">
                  <c:v>41520.9305555556</c:v>
                </c:pt>
                <c:pt idx="2861">
                  <c:v>41520.9340277778</c:v>
                </c:pt>
                <c:pt idx="2862">
                  <c:v>41520.9375</c:v>
                </c:pt>
                <c:pt idx="2863">
                  <c:v>41520.9409722222</c:v>
                </c:pt>
                <c:pt idx="2864">
                  <c:v>41520.9444444445</c:v>
                </c:pt>
                <c:pt idx="2865">
                  <c:v>41520.9479166667</c:v>
                </c:pt>
                <c:pt idx="2866">
                  <c:v>41520.9513888889</c:v>
                </c:pt>
                <c:pt idx="2867">
                  <c:v>41520.9548611111</c:v>
                </c:pt>
                <c:pt idx="2868">
                  <c:v>41520.9583333333</c:v>
                </c:pt>
                <c:pt idx="2869">
                  <c:v>41520.9618055556</c:v>
                </c:pt>
                <c:pt idx="2870">
                  <c:v>41520.9652777778</c:v>
                </c:pt>
                <c:pt idx="2871">
                  <c:v>41520.96875</c:v>
                </c:pt>
                <c:pt idx="2872">
                  <c:v>41520.9722222222</c:v>
                </c:pt>
                <c:pt idx="2873">
                  <c:v>41520.9756944445</c:v>
                </c:pt>
                <c:pt idx="2874">
                  <c:v>41520.9791666667</c:v>
                </c:pt>
                <c:pt idx="2875">
                  <c:v>41520.9826388889</c:v>
                </c:pt>
                <c:pt idx="2876">
                  <c:v>41520.9861111111</c:v>
                </c:pt>
                <c:pt idx="2877">
                  <c:v>41520.9895833333</c:v>
                </c:pt>
                <c:pt idx="2878">
                  <c:v>41520.9930555556</c:v>
                </c:pt>
                <c:pt idx="2879">
                  <c:v>41520.9965277778</c:v>
                </c:pt>
                <c:pt idx="2880">
                  <c:v>41521</c:v>
                </c:pt>
                <c:pt idx="2881">
                  <c:v>41521.0034722222</c:v>
                </c:pt>
                <c:pt idx="2882">
                  <c:v>41521.0069444445</c:v>
                </c:pt>
                <c:pt idx="2883">
                  <c:v>41521.0104166667</c:v>
                </c:pt>
                <c:pt idx="2884">
                  <c:v>41521.0138888889</c:v>
                </c:pt>
                <c:pt idx="2885">
                  <c:v>41521.0173611111</c:v>
                </c:pt>
                <c:pt idx="2886">
                  <c:v>41521.0208333333</c:v>
                </c:pt>
                <c:pt idx="2887">
                  <c:v>41521.0243055556</c:v>
                </c:pt>
                <c:pt idx="2888">
                  <c:v>41521.0277777778</c:v>
                </c:pt>
                <c:pt idx="2889">
                  <c:v>41521.03125</c:v>
                </c:pt>
                <c:pt idx="2890">
                  <c:v>41521.0347222222</c:v>
                </c:pt>
                <c:pt idx="2891">
                  <c:v>41521.0381944444</c:v>
                </c:pt>
                <c:pt idx="2892">
                  <c:v>41521.0416666667</c:v>
                </c:pt>
                <c:pt idx="2893">
                  <c:v>41521.0451388889</c:v>
                </c:pt>
                <c:pt idx="2894">
                  <c:v>41521.0486111111</c:v>
                </c:pt>
                <c:pt idx="2895">
                  <c:v>41521.0520833333</c:v>
                </c:pt>
                <c:pt idx="2896">
                  <c:v>41521.0555555556</c:v>
                </c:pt>
                <c:pt idx="2897">
                  <c:v>41521.0590277778</c:v>
                </c:pt>
                <c:pt idx="2898">
                  <c:v>41521.0625</c:v>
                </c:pt>
                <c:pt idx="2899">
                  <c:v>41521.0659722222</c:v>
                </c:pt>
                <c:pt idx="2900">
                  <c:v>41521.0694444444</c:v>
                </c:pt>
                <c:pt idx="2901">
                  <c:v>41521.0729166667</c:v>
                </c:pt>
                <c:pt idx="2902">
                  <c:v>41521.0763888889</c:v>
                </c:pt>
                <c:pt idx="2903">
                  <c:v>41521.0798611111</c:v>
                </c:pt>
                <c:pt idx="2904">
                  <c:v>41521.0833333333</c:v>
                </c:pt>
                <c:pt idx="2905">
                  <c:v>41521.0868055556</c:v>
                </c:pt>
                <c:pt idx="2906">
                  <c:v>41521.0902777778</c:v>
                </c:pt>
                <c:pt idx="2907">
                  <c:v>41521.09375</c:v>
                </c:pt>
                <c:pt idx="2908">
                  <c:v>41521.0972222222</c:v>
                </c:pt>
                <c:pt idx="2909">
                  <c:v>41521.1006944444</c:v>
                </c:pt>
                <c:pt idx="2910">
                  <c:v>41521.1041666667</c:v>
                </c:pt>
                <c:pt idx="2911">
                  <c:v>41521.1076388889</c:v>
                </c:pt>
                <c:pt idx="2912">
                  <c:v>41521.1111111111</c:v>
                </c:pt>
                <c:pt idx="2913">
                  <c:v>41521.1145833333</c:v>
                </c:pt>
                <c:pt idx="2914">
                  <c:v>41521.1180555556</c:v>
                </c:pt>
                <c:pt idx="2915">
                  <c:v>41521.1215277778</c:v>
                </c:pt>
                <c:pt idx="2916">
                  <c:v>41521.125</c:v>
                </c:pt>
                <c:pt idx="2917">
                  <c:v>41521.1284722222</c:v>
                </c:pt>
                <c:pt idx="2918">
                  <c:v>41521.1319444444</c:v>
                </c:pt>
                <c:pt idx="2919">
                  <c:v>41521.1354166667</c:v>
                </c:pt>
                <c:pt idx="2920">
                  <c:v>41521.1388888889</c:v>
                </c:pt>
                <c:pt idx="2921">
                  <c:v>41521.1423611111</c:v>
                </c:pt>
                <c:pt idx="2922">
                  <c:v>41521.1458333333</c:v>
                </c:pt>
                <c:pt idx="2923">
                  <c:v>41521.1493055556</c:v>
                </c:pt>
                <c:pt idx="2924">
                  <c:v>41521.1527777778</c:v>
                </c:pt>
                <c:pt idx="2925">
                  <c:v>41521.15625</c:v>
                </c:pt>
                <c:pt idx="2926">
                  <c:v>41521.1597222222</c:v>
                </c:pt>
                <c:pt idx="2927">
                  <c:v>41521.1631944444</c:v>
                </c:pt>
                <c:pt idx="2928">
                  <c:v>41521.1666666667</c:v>
                </c:pt>
                <c:pt idx="2929">
                  <c:v>41521.1701388889</c:v>
                </c:pt>
                <c:pt idx="2930">
                  <c:v>41521.1736111111</c:v>
                </c:pt>
                <c:pt idx="2931">
                  <c:v>41521.1770833333</c:v>
                </c:pt>
                <c:pt idx="2932">
                  <c:v>41521.1805555556</c:v>
                </c:pt>
                <c:pt idx="2933">
                  <c:v>41521.1840277778</c:v>
                </c:pt>
                <c:pt idx="2934">
                  <c:v>41521.1875</c:v>
                </c:pt>
                <c:pt idx="2935">
                  <c:v>41521.1909722222</c:v>
                </c:pt>
                <c:pt idx="2936">
                  <c:v>41521.1944444445</c:v>
                </c:pt>
                <c:pt idx="2937">
                  <c:v>41521.1979166667</c:v>
                </c:pt>
                <c:pt idx="2938">
                  <c:v>41521.2013888889</c:v>
                </c:pt>
                <c:pt idx="2939">
                  <c:v>41521.2048611111</c:v>
                </c:pt>
                <c:pt idx="2940">
                  <c:v>41521.2083333333</c:v>
                </c:pt>
                <c:pt idx="2941">
                  <c:v>41521.2118055556</c:v>
                </c:pt>
                <c:pt idx="2942">
                  <c:v>41521.2152777778</c:v>
                </c:pt>
                <c:pt idx="2943">
                  <c:v>41521.21875</c:v>
                </c:pt>
                <c:pt idx="2944">
                  <c:v>41521.2222222222</c:v>
                </c:pt>
                <c:pt idx="2945">
                  <c:v>41521.2256944445</c:v>
                </c:pt>
                <c:pt idx="2946">
                  <c:v>41521.2291666667</c:v>
                </c:pt>
                <c:pt idx="2947">
                  <c:v>41521.2326388889</c:v>
                </c:pt>
                <c:pt idx="2948">
                  <c:v>41521.2361111111</c:v>
                </c:pt>
                <c:pt idx="2949">
                  <c:v>41521.2395833333</c:v>
                </c:pt>
                <c:pt idx="2950">
                  <c:v>41521.2430555556</c:v>
                </c:pt>
                <c:pt idx="2951">
                  <c:v>41521.2465277778</c:v>
                </c:pt>
                <c:pt idx="2952">
                  <c:v>41521.25</c:v>
                </c:pt>
                <c:pt idx="2953">
                  <c:v>41521.2534722222</c:v>
                </c:pt>
                <c:pt idx="2954">
                  <c:v>41521.2569444445</c:v>
                </c:pt>
                <c:pt idx="2955">
                  <c:v>41521.2604166667</c:v>
                </c:pt>
                <c:pt idx="2956">
                  <c:v>41521.2638888889</c:v>
                </c:pt>
                <c:pt idx="2957">
                  <c:v>41521.2673611111</c:v>
                </c:pt>
                <c:pt idx="2958">
                  <c:v>41521.2708333333</c:v>
                </c:pt>
                <c:pt idx="2959">
                  <c:v>41521.2743055556</c:v>
                </c:pt>
                <c:pt idx="2960">
                  <c:v>41521.2777777778</c:v>
                </c:pt>
                <c:pt idx="2961">
                  <c:v>41521.28125</c:v>
                </c:pt>
                <c:pt idx="2962">
                  <c:v>41521.2847222222</c:v>
                </c:pt>
                <c:pt idx="2963">
                  <c:v>41521.2881944444</c:v>
                </c:pt>
                <c:pt idx="2964">
                  <c:v>41521.2916666667</c:v>
                </c:pt>
                <c:pt idx="2965">
                  <c:v>41521.2951388889</c:v>
                </c:pt>
                <c:pt idx="2966">
                  <c:v>41521.2986111111</c:v>
                </c:pt>
                <c:pt idx="2967">
                  <c:v>41521.3020833333</c:v>
                </c:pt>
                <c:pt idx="2968">
                  <c:v>41521.3055555556</c:v>
                </c:pt>
                <c:pt idx="2969">
                  <c:v>41521.3090277778</c:v>
                </c:pt>
                <c:pt idx="2970">
                  <c:v>41521.3125</c:v>
                </c:pt>
                <c:pt idx="2971">
                  <c:v>41521.3159722222</c:v>
                </c:pt>
                <c:pt idx="2972">
                  <c:v>41521.3194444444</c:v>
                </c:pt>
                <c:pt idx="2973">
                  <c:v>41521.3229166667</c:v>
                </c:pt>
                <c:pt idx="2974">
                  <c:v>41521.3263888889</c:v>
                </c:pt>
                <c:pt idx="2975">
                  <c:v>41521.3298611111</c:v>
                </c:pt>
                <c:pt idx="2976">
                  <c:v>41521.3333333333</c:v>
                </c:pt>
                <c:pt idx="2977">
                  <c:v>41521.3368055556</c:v>
                </c:pt>
                <c:pt idx="2978">
                  <c:v>41521.3402777778</c:v>
                </c:pt>
                <c:pt idx="2979">
                  <c:v>41521.34375</c:v>
                </c:pt>
                <c:pt idx="2980">
                  <c:v>41521.3472222222</c:v>
                </c:pt>
                <c:pt idx="2981">
                  <c:v>41521.3506944444</c:v>
                </c:pt>
                <c:pt idx="2982">
                  <c:v>41521.3541666667</c:v>
                </c:pt>
                <c:pt idx="2983">
                  <c:v>41521.3576388889</c:v>
                </c:pt>
                <c:pt idx="2984">
                  <c:v>41521.3611111111</c:v>
                </c:pt>
                <c:pt idx="2985">
                  <c:v>41521.3645833333</c:v>
                </c:pt>
                <c:pt idx="2986">
                  <c:v>41521.3680555556</c:v>
                </c:pt>
                <c:pt idx="2987">
                  <c:v>41521.3715277778</c:v>
                </c:pt>
                <c:pt idx="2988">
                  <c:v>41521.375</c:v>
                </c:pt>
                <c:pt idx="2989">
                  <c:v>41521.3784722222</c:v>
                </c:pt>
                <c:pt idx="2990">
                  <c:v>41521.3819444444</c:v>
                </c:pt>
                <c:pt idx="2991">
                  <c:v>41521.3854166667</c:v>
                </c:pt>
                <c:pt idx="2992">
                  <c:v>41521.3888888889</c:v>
                </c:pt>
                <c:pt idx="2993">
                  <c:v>41521.3923611111</c:v>
                </c:pt>
                <c:pt idx="2994">
                  <c:v>41521.3958333333</c:v>
                </c:pt>
                <c:pt idx="2995">
                  <c:v>41521.3993055556</c:v>
                </c:pt>
                <c:pt idx="2996">
                  <c:v>41521.4027777778</c:v>
                </c:pt>
                <c:pt idx="2997">
                  <c:v>41521.40625</c:v>
                </c:pt>
                <c:pt idx="2998">
                  <c:v>41521.4097222222</c:v>
                </c:pt>
                <c:pt idx="2999">
                  <c:v>41521.4131944444</c:v>
                </c:pt>
                <c:pt idx="3000">
                  <c:v>41521.4166666667</c:v>
                </c:pt>
                <c:pt idx="3001">
                  <c:v>41521.4201388889</c:v>
                </c:pt>
                <c:pt idx="3002">
                  <c:v>41521.4236111111</c:v>
                </c:pt>
                <c:pt idx="3003">
                  <c:v>41521.4270833333</c:v>
                </c:pt>
                <c:pt idx="3004">
                  <c:v>41521.4305555556</c:v>
                </c:pt>
                <c:pt idx="3005">
                  <c:v>41521.4340277778</c:v>
                </c:pt>
                <c:pt idx="3006">
                  <c:v>41521.4375</c:v>
                </c:pt>
                <c:pt idx="3007">
                  <c:v>41521.4409722222</c:v>
                </c:pt>
                <c:pt idx="3008">
                  <c:v>41521.4444444444</c:v>
                </c:pt>
                <c:pt idx="3009">
                  <c:v>41521.4479166667</c:v>
                </c:pt>
                <c:pt idx="3010">
                  <c:v>41521.4513888889</c:v>
                </c:pt>
                <c:pt idx="3011">
                  <c:v>41521.4548611111</c:v>
                </c:pt>
                <c:pt idx="3012">
                  <c:v>41521.4583333333</c:v>
                </c:pt>
                <c:pt idx="3013">
                  <c:v>41521.4618055556</c:v>
                </c:pt>
                <c:pt idx="3014">
                  <c:v>41521.4652777778</c:v>
                </c:pt>
                <c:pt idx="3015">
                  <c:v>41521.46875</c:v>
                </c:pt>
                <c:pt idx="3016">
                  <c:v>41521.4722222222</c:v>
                </c:pt>
                <c:pt idx="3017">
                  <c:v>41521.4756944445</c:v>
                </c:pt>
                <c:pt idx="3018">
                  <c:v>41521.4791666667</c:v>
                </c:pt>
                <c:pt idx="3019">
                  <c:v>41521.4826388889</c:v>
                </c:pt>
                <c:pt idx="3020">
                  <c:v>41521.4861111111</c:v>
                </c:pt>
                <c:pt idx="3021">
                  <c:v>41521.4895833333</c:v>
                </c:pt>
                <c:pt idx="3022">
                  <c:v>41521.4930555556</c:v>
                </c:pt>
                <c:pt idx="3023">
                  <c:v>41521.4965277778</c:v>
                </c:pt>
                <c:pt idx="3024">
                  <c:v>41521.5</c:v>
                </c:pt>
                <c:pt idx="3025">
                  <c:v>41521.5034722222</c:v>
                </c:pt>
                <c:pt idx="3026">
                  <c:v>41521.5069444445</c:v>
                </c:pt>
                <c:pt idx="3027">
                  <c:v>41521.5104166667</c:v>
                </c:pt>
                <c:pt idx="3028">
                  <c:v>41521.5138888889</c:v>
                </c:pt>
                <c:pt idx="3029">
                  <c:v>41521.5173611111</c:v>
                </c:pt>
                <c:pt idx="3030">
                  <c:v>41521.5208333333</c:v>
                </c:pt>
                <c:pt idx="3031">
                  <c:v>41521.5243055556</c:v>
                </c:pt>
                <c:pt idx="3032">
                  <c:v>41521.5277777778</c:v>
                </c:pt>
                <c:pt idx="3033">
                  <c:v>41521.53125</c:v>
                </c:pt>
                <c:pt idx="3034">
                  <c:v>41521.5347222222</c:v>
                </c:pt>
                <c:pt idx="3035">
                  <c:v>41521.5381944445</c:v>
                </c:pt>
                <c:pt idx="3036">
                  <c:v>41521.5416666667</c:v>
                </c:pt>
                <c:pt idx="3037">
                  <c:v>41521.5451388889</c:v>
                </c:pt>
                <c:pt idx="3038">
                  <c:v>41521.5486111111</c:v>
                </c:pt>
                <c:pt idx="3039">
                  <c:v>41521.5520833333</c:v>
                </c:pt>
                <c:pt idx="3040">
                  <c:v>41521.5555555556</c:v>
                </c:pt>
                <c:pt idx="3041">
                  <c:v>41521.5590277778</c:v>
                </c:pt>
                <c:pt idx="3042">
                  <c:v>41521.5625</c:v>
                </c:pt>
                <c:pt idx="3043">
                  <c:v>41521.5659722222</c:v>
                </c:pt>
                <c:pt idx="3044">
                  <c:v>41521.5694444444</c:v>
                </c:pt>
                <c:pt idx="3045">
                  <c:v>41521.5729166667</c:v>
                </c:pt>
                <c:pt idx="3046">
                  <c:v>41521.5763888889</c:v>
                </c:pt>
                <c:pt idx="3047">
                  <c:v>41521.5798611111</c:v>
                </c:pt>
                <c:pt idx="3048">
                  <c:v>41521.5833333333</c:v>
                </c:pt>
                <c:pt idx="3049">
                  <c:v>41521.5868055556</c:v>
                </c:pt>
                <c:pt idx="3050">
                  <c:v>41521.5902777778</c:v>
                </c:pt>
                <c:pt idx="3051">
                  <c:v>41521.59375</c:v>
                </c:pt>
                <c:pt idx="3052">
                  <c:v>41521.5972222222</c:v>
                </c:pt>
                <c:pt idx="3053">
                  <c:v>41521.6006944444</c:v>
                </c:pt>
                <c:pt idx="3054">
                  <c:v>41521.6041666667</c:v>
                </c:pt>
                <c:pt idx="3055">
                  <c:v>41521.6076388889</c:v>
                </c:pt>
                <c:pt idx="3056">
                  <c:v>41521.6111111111</c:v>
                </c:pt>
                <c:pt idx="3057">
                  <c:v>41521.6145833333</c:v>
                </c:pt>
                <c:pt idx="3058">
                  <c:v>41521.6180555556</c:v>
                </c:pt>
                <c:pt idx="3059">
                  <c:v>41521.6215277778</c:v>
                </c:pt>
                <c:pt idx="3060">
                  <c:v>41521.625</c:v>
                </c:pt>
                <c:pt idx="3061">
                  <c:v>41521.6284722222</c:v>
                </c:pt>
                <c:pt idx="3062">
                  <c:v>41521.6319444444</c:v>
                </c:pt>
                <c:pt idx="3063">
                  <c:v>41521.6354166667</c:v>
                </c:pt>
                <c:pt idx="3064">
                  <c:v>41521.6388888889</c:v>
                </c:pt>
                <c:pt idx="3065">
                  <c:v>41521.6423611111</c:v>
                </c:pt>
                <c:pt idx="3066">
                  <c:v>41521.6458333333</c:v>
                </c:pt>
                <c:pt idx="3067">
                  <c:v>41521.6493055556</c:v>
                </c:pt>
                <c:pt idx="3068">
                  <c:v>41521.6527777778</c:v>
                </c:pt>
                <c:pt idx="3069">
                  <c:v>41521.65625</c:v>
                </c:pt>
                <c:pt idx="3070">
                  <c:v>41521.6597222222</c:v>
                </c:pt>
                <c:pt idx="3071">
                  <c:v>41521.6631944444</c:v>
                </c:pt>
                <c:pt idx="3072">
                  <c:v>41521.6666666667</c:v>
                </c:pt>
                <c:pt idx="3073">
                  <c:v>41521.6701388889</c:v>
                </c:pt>
                <c:pt idx="3074">
                  <c:v>41521.6736111111</c:v>
                </c:pt>
                <c:pt idx="3075">
                  <c:v>41521.6770833333</c:v>
                </c:pt>
                <c:pt idx="3076">
                  <c:v>41521.6805555556</c:v>
                </c:pt>
                <c:pt idx="3077">
                  <c:v>41521.6840277778</c:v>
                </c:pt>
                <c:pt idx="3078">
                  <c:v>41521.6875</c:v>
                </c:pt>
                <c:pt idx="3079">
                  <c:v>41521.6909722222</c:v>
                </c:pt>
                <c:pt idx="3080">
                  <c:v>41521.6944444444</c:v>
                </c:pt>
                <c:pt idx="3081">
                  <c:v>41521.6979166667</c:v>
                </c:pt>
                <c:pt idx="3082">
                  <c:v>41521.7013888889</c:v>
                </c:pt>
                <c:pt idx="3083">
                  <c:v>41521.7048611111</c:v>
                </c:pt>
                <c:pt idx="3084">
                  <c:v>41521.7083333333</c:v>
                </c:pt>
                <c:pt idx="3085">
                  <c:v>41521.7118055556</c:v>
                </c:pt>
                <c:pt idx="3086">
                  <c:v>41521.7152777778</c:v>
                </c:pt>
                <c:pt idx="3087">
                  <c:v>41521.71875</c:v>
                </c:pt>
                <c:pt idx="3088">
                  <c:v>41521.7222222222</c:v>
                </c:pt>
                <c:pt idx="3089">
                  <c:v>41521.7256944445</c:v>
                </c:pt>
                <c:pt idx="3090">
                  <c:v>41521.7291666667</c:v>
                </c:pt>
                <c:pt idx="3091">
                  <c:v>41521.7326388889</c:v>
                </c:pt>
                <c:pt idx="3092">
                  <c:v>41521.7361111111</c:v>
                </c:pt>
                <c:pt idx="3093">
                  <c:v>41521.7395833333</c:v>
                </c:pt>
                <c:pt idx="3094">
                  <c:v>41521.7430555556</c:v>
                </c:pt>
                <c:pt idx="3095">
                  <c:v>41521.7465277778</c:v>
                </c:pt>
                <c:pt idx="3096">
                  <c:v>41521.75</c:v>
                </c:pt>
                <c:pt idx="3097">
                  <c:v>41521.7534722222</c:v>
                </c:pt>
                <c:pt idx="3098">
                  <c:v>41521.7569444445</c:v>
                </c:pt>
                <c:pt idx="3099">
                  <c:v>41521.7604166667</c:v>
                </c:pt>
                <c:pt idx="3100">
                  <c:v>41521.7638888889</c:v>
                </c:pt>
                <c:pt idx="3101">
                  <c:v>41521.7673611111</c:v>
                </c:pt>
                <c:pt idx="3102">
                  <c:v>41521.7708333333</c:v>
                </c:pt>
                <c:pt idx="3103">
                  <c:v>41521.7743055556</c:v>
                </c:pt>
                <c:pt idx="3104">
                  <c:v>41521.7777777778</c:v>
                </c:pt>
                <c:pt idx="3105">
                  <c:v>41521.78125</c:v>
                </c:pt>
                <c:pt idx="3106">
                  <c:v>41521.7847222222</c:v>
                </c:pt>
                <c:pt idx="3107">
                  <c:v>41521.7881944445</c:v>
                </c:pt>
                <c:pt idx="3108">
                  <c:v>41521.7916666667</c:v>
                </c:pt>
                <c:pt idx="3109">
                  <c:v>41521.7951388889</c:v>
                </c:pt>
                <c:pt idx="3110">
                  <c:v>41521.7986111111</c:v>
                </c:pt>
                <c:pt idx="3111">
                  <c:v>41521.8020833333</c:v>
                </c:pt>
                <c:pt idx="3112">
                  <c:v>41521.8055555556</c:v>
                </c:pt>
                <c:pt idx="3113">
                  <c:v>41521.8090277778</c:v>
                </c:pt>
                <c:pt idx="3114">
                  <c:v>41521.8125</c:v>
                </c:pt>
                <c:pt idx="3115">
                  <c:v>41521.8159722222</c:v>
                </c:pt>
                <c:pt idx="3116">
                  <c:v>41521.8194444444</c:v>
                </c:pt>
                <c:pt idx="3117">
                  <c:v>41521.8229166667</c:v>
                </c:pt>
                <c:pt idx="3118">
                  <c:v>41521.8263888889</c:v>
                </c:pt>
                <c:pt idx="3119">
                  <c:v>41521.8298611111</c:v>
                </c:pt>
                <c:pt idx="3120">
                  <c:v>41521.8333333333</c:v>
                </c:pt>
                <c:pt idx="3121">
                  <c:v>41521.8368055556</c:v>
                </c:pt>
                <c:pt idx="3122">
                  <c:v>41521.8402777778</c:v>
                </c:pt>
                <c:pt idx="3123">
                  <c:v>41521.84375</c:v>
                </c:pt>
                <c:pt idx="3124">
                  <c:v>41521.8472222222</c:v>
                </c:pt>
                <c:pt idx="3125">
                  <c:v>41521.8506944444</c:v>
                </c:pt>
                <c:pt idx="3126">
                  <c:v>41521.8541666667</c:v>
                </c:pt>
                <c:pt idx="3127">
                  <c:v>41521.8576388889</c:v>
                </c:pt>
                <c:pt idx="3128">
                  <c:v>41521.8611111111</c:v>
                </c:pt>
                <c:pt idx="3129">
                  <c:v>41521.8645833333</c:v>
                </c:pt>
                <c:pt idx="3130">
                  <c:v>41521.8680555556</c:v>
                </c:pt>
                <c:pt idx="3131">
                  <c:v>41521.8715277778</c:v>
                </c:pt>
                <c:pt idx="3132">
                  <c:v>41521.875</c:v>
                </c:pt>
                <c:pt idx="3133">
                  <c:v>41521.8784722222</c:v>
                </c:pt>
                <c:pt idx="3134">
                  <c:v>41521.8819444444</c:v>
                </c:pt>
                <c:pt idx="3135">
                  <c:v>41521.8854166667</c:v>
                </c:pt>
                <c:pt idx="3136">
                  <c:v>41521.8888888889</c:v>
                </c:pt>
                <c:pt idx="3137">
                  <c:v>41521.8923611111</c:v>
                </c:pt>
                <c:pt idx="3138">
                  <c:v>41521.8958333333</c:v>
                </c:pt>
                <c:pt idx="3139">
                  <c:v>41521.8993055556</c:v>
                </c:pt>
                <c:pt idx="3140">
                  <c:v>41521.9027777778</c:v>
                </c:pt>
                <c:pt idx="3141">
                  <c:v>41521.90625</c:v>
                </c:pt>
                <c:pt idx="3142">
                  <c:v>41521.9097222222</c:v>
                </c:pt>
                <c:pt idx="3143">
                  <c:v>41521.9131944444</c:v>
                </c:pt>
                <c:pt idx="3144">
                  <c:v>41521.9166666667</c:v>
                </c:pt>
                <c:pt idx="3145">
                  <c:v>41521.9201388889</c:v>
                </c:pt>
                <c:pt idx="3146">
                  <c:v>41521.9236111111</c:v>
                </c:pt>
                <c:pt idx="3147">
                  <c:v>41521.9270833333</c:v>
                </c:pt>
                <c:pt idx="3148">
                  <c:v>41521.9305555556</c:v>
                </c:pt>
                <c:pt idx="3149">
                  <c:v>41521.9340277778</c:v>
                </c:pt>
                <c:pt idx="3150">
                  <c:v>41521.9375</c:v>
                </c:pt>
                <c:pt idx="3151">
                  <c:v>41521.9409722222</c:v>
                </c:pt>
                <c:pt idx="3152">
                  <c:v>41521.9444444444</c:v>
                </c:pt>
                <c:pt idx="3153">
                  <c:v>41521.9479166667</c:v>
                </c:pt>
                <c:pt idx="3154">
                  <c:v>41521.9513888889</c:v>
                </c:pt>
                <c:pt idx="3155">
                  <c:v>41521.9548611111</c:v>
                </c:pt>
                <c:pt idx="3156">
                  <c:v>41521.9583333333</c:v>
                </c:pt>
                <c:pt idx="3157">
                  <c:v>41521.9618055556</c:v>
                </c:pt>
                <c:pt idx="3158">
                  <c:v>41521.9652777778</c:v>
                </c:pt>
                <c:pt idx="3159">
                  <c:v>41521.96875</c:v>
                </c:pt>
                <c:pt idx="3160">
                  <c:v>41521.9722222222</c:v>
                </c:pt>
                <c:pt idx="3161">
                  <c:v>41521.9756944444</c:v>
                </c:pt>
                <c:pt idx="3162">
                  <c:v>41521.9791666667</c:v>
                </c:pt>
                <c:pt idx="3163">
                  <c:v>41521.9826388889</c:v>
                </c:pt>
                <c:pt idx="3164">
                  <c:v>41521.9861111111</c:v>
                </c:pt>
                <c:pt idx="3165">
                  <c:v>41521.9895833333</c:v>
                </c:pt>
                <c:pt idx="3166">
                  <c:v>41521.9930555556</c:v>
                </c:pt>
                <c:pt idx="3167">
                  <c:v>41521.9965277778</c:v>
                </c:pt>
                <c:pt idx="3168">
                  <c:v>41522</c:v>
                </c:pt>
                <c:pt idx="3169">
                  <c:v>41522.0034722222</c:v>
                </c:pt>
                <c:pt idx="3170">
                  <c:v>41522.0069444445</c:v>
                </c:pt>
                <c:pt idx="3171">
                  <c:v>41522.0104166667</c:v>
                </c:pt>
                <c:pt idx="3172">
                  <c:v>41522.0138888889</c:v>
                </c:pt>
                <c:pt idx="3173">
                  <c:v>41522.0173611111</c:v>
                </c:pt>
                <c:pt idx="3174">
                  <c:v>41522.0208333333</c:v>
                </c:pt>
                <c:pt idx="3175">
                  <c:v>41522.0243055556</c:v>
                </c:pt>
                <c:pt idx="3176">
                  <c:v>41522.0277777778</c:v>
                </c:pt>
                <c:pt idx="3177">
                  <c:v>41522.03125</c:v>
                </c:pt>
                <c:pt idx="3178">
                  <c:v>41522.0347222222</c:v>
                </c:pt>
                <c:pt idx="3179">
                  <c:v>41522.0381944445</c:v>
                </c:pt>
                <c:pt idx="3180">
                  <c:v>41522.0416666667</c:v>
                </c:pt>
                <c:pt idx="3181">
                  <c:v>41522.0451388889</c:v>
                </c:pt>
                <c:pt idx="3182">
                  <c:v>41522.0486111111</c:v>
                </c:pt>
                <c:pt idx="3183">
                  <c:v>41522.0520833333</c:v>
                </c:pt>
                <c:pt idx="3184">
                  <c:v>41522.0555555556</c:v>
                </c:pt>
                <c:pt idx="3185">
                  <c:v>41522.0590277778</c:v>
                </c:pt>
                <c:pt idx="3186">
                  <c:v>41522.0625</c:v>
                </c:pt>
                <c:pt idx="3187">
                  <c:v>41522.0659722222</c:v>
                </c:pt>
                <c:pt idx="3188">
                  <c:v>41522.0694444445</c:v>
                </c:pt>
                <c:pt idx="3189">
                  <c:v>41522.0729166667</c:v>
                </c:pt>
                <c:pt idx="3190">
                  <c:v>41522.0763888889</c:v>
                </c:pt>
                <c:pt idx="3191">
                  <c:v>41522.0798611111</c:v>
                </c:pt>
                <c:pt idx="3192">
                  <c:v>41522.0833333333</c:v>
                </c:pt>
                <c:pt idx="3193">
                  <c:v>41522.0868055556</c:v>
                </c:pt>
                <c:pt idx="3194">
                  <c:v>41522.0902777778</c:v>
                </c:pt>
                <c:pt idx="3195">
                  <c:v>41522.09375</c:v>
                </c:pt>
                <c:pt idx="3196">
                  <c:v>41522.0972222222</c:v>
                </c:pt>
                <c:pt idx="3197">
                  <c:v>41522.1006944444</c:v>
                </c:pt>
                <c:pt idx="3198">
                  <c:v>41522.1041666667</c:v>
                </c:pt>
                <c:pt idx="3199">
                  <c:v>41522.1076388889</c:v>
                </c:pt>
                <c:pt idx="3200">
                  <c:v>41522.1111111111</c:v>
                </c:pt>
                <c:pt idx="3201">
                  <c:v>41522.1145833333</c:v>
                </c:pt>
                <c:pt idx="3202">
                  <c:v>41522.1180555556</c:v>
                </c:pt>
                <c:pt idx="3203">
                  <c:v>41522.1215277778</c:v>
                </c:pt>
                <c:pt idx="3204">
                  <c:v>41522.125</c:v>
                </c:pt>
                <c:pt idx="3205">
                  <c:v>41522.1284722222</c:v>
                </c:pt>
                <c:pt idx="3206">
                  <c:v>41522.1319444444</c:v>
                </c:pt>
                <c:pt idx="3207">
                  <c:v>41522.1354166667</c:v>
                </c:pt>
                <c:pt idx="3208">
                  <c:v>41522.1388888889</c:v>
                </c:pt>
                <c:pt idx="3209">
                  <c:v>41522.1423611111</c:v>
                </c:pt>
                <c:pt idx="3210">
                  <c:v>41522.1458333333</c:v>
                </c:pt>
                <c:pt idx="3211">
                  <c:v>41522.1493055556</c:v>
                </c:pt>
                <c:pt idx="3212">
                  <c:v>41522.1527777778</c:v>
                </c:pt>
                <c:pt idx="3213">
                  <c:v>41522.15625</c:v>
                </c:pt>
                <c:pt idx="3214">
                  <c:v>41522.1597222222</c:v>
                </c:pt>
                <c:pt idx="3215">
                  <c:v>41522.1631944444</c:v>
                </c:pt>
                <c:pt idx="3216">
                  <c:v>41522.1666666667</c:v>
                </c:pt>
                <c:pt idx="3217">
                  <c:v>41522.1701388889</c:v>
                </c:pt>
                <c:pt idx="3218">
                  <c:v>41522.1736111111</c:v>
                </c:pt>
                <c:pt idx="3219">
                  <c:v>41522.1770833333</c:v>
                </c:pt>
                <c:pt idx="3220">
                  <c:v>41522.1805555556</c:v>
                </c:pt>
                <c:pt idx="3221">
                  <c:v>41522.1840277778</c:v>
                </c:pt>
                <c:pt idx="3222">
                  <c:v>41522.1875</c:v>
                </c:pt>
                <c:pt idx="3223">
                  <c:v>41522.1909722222</c:v>
                </c:pt>
                <c:pt idx="3224">
                  <c:v>41522.1944444444</c:v>
                </c:pt>
                <c:pt idx="3225">
                  <c:v>41522.1979166667</c:v>
                </c:pt>
                <c:pt idx="3226">
                  <c:v>41522.2013888889</c:v>
                </c:pt>
                <c:pt idx="3227">
                  <c:v>41522.2048611111</c:v>
                </c:pt>
                <c:pt idx="3228">
                  <c:v>41522.2083333333</c:v>
                </c:pt>
                <c:pt idx="3229">
                  <c:v>41522.2118055556</c:v>
                </c:pt>
                <c:pt idx="3230">
                  <c:v>41522.2152777778</c:v>
                </c:pt>
                <c:pt idx="3231">
                  <c:v>41522.21875</c:v>
                </c:pt>
                <c:pt idx="3232">
                  <c:v>41522.2222222222</c:v>
                </c:pt>
                <c:pt idx="3233">
                  <c:v>41522.2256944444</c:v>
                </c:pt>
                <c:pt idx="3234">
                  <c:v>41522.2291666667</c:v>
                </c:pt>
                <c:pt idx="3235">
                  <c:v>41522.2326388889</c:v>
                </c:pt>
                <c:pt idx="3236">
                  <c:v>41522.2361111111</c:v>
                </c:pt>
                <c:pt idx="3237">
                  <c:v>41522.2395833333</c:v>
                </c:pt>
                <c:pt idx="3238">
                  <c:v>41522.2430555556</c:v>
                </c:pt>
                <c:pt idx="3239">
                  <c:v>41522.2465277778</c:v>
                </c:pt>
                <c:pt idx="3240">
                  <c:v>41522.25</c:v>
                </c:pt>
                <c:pt idx="3241">
                  <c:v>41522.2534722222</c:v>
                </c:pt>
                <c:pt idx="3242">
                  <c:v>41522.2569444444</c:v>
                </c:pt>
                <c:pt idx="3243">
                  <c:v>41522.2604166667</c:v>
                </c:pt>
                <c:pt idx="3244">
                  <c:v>41522.2638888889</c:v>
                </c:pt>
                <c:pt idx="3245">
                  <c:v>41522.2673611111</c:v>
                </c:pt>
                <c:pt idx="3246">
                  <c:v>41522.2708333333</c:v>
                </c:pt>
                <c:pt idx="3247">
                  <c:v>41522.2743055556</c:v>
                </c:pt>
                <c:pt idx="3248">
                  <c:v>41522.2777777778</c:v>
                </c:pt>
                <c:pt idx="3249">
                  <c:v>41522.28125</c:v>
                </c:pt>
                <c:pt idx="3250">
                  <c:v>41522.2847222222</c:v>
                </c:pt>
                <c:pt idx="3251">
                  <c:v>41522.2881944445</c:v>
                </c:pt>
                <c:pt idx="3252">
                  <c:v>41522.2916666667</c:v>
                </c:pt>
                <c:pt idx="3253">
                  <c:v>41522.2951388889</c:v>
                </c:pt>
                <c:pt idx="3254">
                  <c:v>41522.2986111111</c:v>
                </c:pt>
                <c:pt idx="3255">
                  <c:v>41522.3020833333</c:v>
                </c:pt>
                <c:pt idx="3256">
                  <c:v>41522.3055555556</c:v>
                </c:pt>
                <c:pt idx="3257">
                  <c:v>41522.3090277778</c:v>
                </c:pt>
                <c:pt idx="3258">
                  <c:v>41522.3125</c:v>
                </c:pt>
                <c:pt idx="3259">
                  <c:v>41522.3159722222</c:v>
                </c:pt>
                <c:pt idx="3260">
                  <c:v>41522.3194444445</c:v>
                </c:pt>
                <c:pt idx="3261">
                  <c:v>41522.3229166667</c:v>
                </c:pt>
                <c:pt idx="3262">
                  <c:v>41522.3263888889</c:v>
                </c:pt>
                <c:pt idx="3263">
                  <c:v>41522.3298611111</c:v>
                </c:pt>
                <c:pt idx="3264">
                  <c:v>41522.3333333333</c:v>
                </c:pt>
                <c:pt idx="3265">
                  <c:v>41522.3368055556</c:v>
                </c:pt>
                <c:pt idx="3266">
                  <c:v>41522.3402777778</c:v>
                </c:pt>
                <c:pt idx="3267">
                  <c:v>41522.34375</c:v>
                </c:pt>
                <c:pt idx="3268">
                  <c:v>41522.3472222222</c:v>
                </c:pt>
                <c:pt idx="3269">
                  <c:v>41522.3506944444</c:v>
                </c:pt>
                <c:pt idx="3270">
                  <c:v>41522.3541666667</c:v>
                </c:pt>
                <c:pt idx="3271">
                  <c:v>41522.3576388889</c:v>
                </c:pt>
                <c:pt idx="3272">
                  <c:v>41522.3611111111</c:v>
                </c:pt>
                <c:pt idx="3273">
                  <c:v>41522.3645833333</c:v>
                </c:pt>
                <c:pt idx="3274">
                  <c:v>41522.3680555556</c:v>
                </c:pt>
                <c:pt idx="3275">
                  <c:v>41522.3715277778</c:v>
                </c:pt>
                <c:pt idx="3276">
                  <c:v>41522.375</c:v>
                </c:pt>
                <c:pt idx="3277">
                  <c:v>41522.3784722222</c:v>
                </c:pt>
                <c:pt idx="3278">
                  <c:v>41522.3819444444</c:v>
                </c:pt>
                <c:pt idx="3279">
                  <c:v>41522.3854166667</c:v>
                </c:pt>
                <c:pt idx="3280">
                  <c:v>41522.3888888889</c:v>
                </c:pt>
                <c:pt idx="3281">
                  <c:v>41522.3923611111</c:v>
                </c:pt>
                <c:pt idx="3282">
                  <c:v>41522.3958333333</c:v>
                </c:pt>
                <c:pt idx="3283">
                  <c:v>41522.3993055556</c:v>
                </c:pt>
                <c:pt idx="3284">
                  <c:v>41522.4027777778</c:v>
                </c:pt>
                <c:pt idx="3285">
                  <c:v>41522.40625</c:v>
                </c:pt>
                <c:pt idx="3286">
                  <c:v>41522.4097222222</c:v>
                </c:pt>
                <c:pt idx="3287">
                  <c:v>41522.4131944444</c:v>
                </c:pt>
                <c:pt idx="3288">
                  <c:v>41522.4166666667</c:v>
                </c:pt>
                <c:pt idx="3289">
                  <c:v>41522.4201388889</c:v>
                </c:pt>
                <c:pt idx="3290">
                  <c:v>41522.4236111111</c:v>
                </c:pt>
                <c:pt idx="3291">
                  <c:v>41522.4270833333</c:v>
                </c:pt>
                <c:pt idx="3292">
                  <c:v>41522.4305555556</c:v>
                </c:pt>
                <c:pt idx="3293">
                  <c:v>41522.4340277778</c:v>
                </c:pt>
                <c:pt idx="3294">
                  <c:v>41522.4375</c:v>
                </c:pt>
                <c:pt idx="3295">
                  <c:v>41522.4409722222</c:v>
                </c:pt>
                <c:pt idx="3296">
                  <c:v>41522.4444444444</c:v>
                </c:pt>
                <c:pt idx="3297">
                  <c:v>41522.4479166667</c:v>
                </c:pt>
                <c:pt idx="3298">
                  <c:v>41522.4513888889</c:v>
                </c:pt>
                <c:pt idx="3299">
                  <c:v>41522.4548611111</c:v>
                </c:pt>
                <c:pt idx="3300">
                  <c:v>41522.4583333333</c:v>
                </c:pt>
                <c:pt idx="3301">
                  <c:v>41522.4618055556</c:v>
                </c:pt>
                <c:pt idx="3302">
                  <c:v>41522.4652777778</c:v>
                </c:pt>
                <c:pt idx="3303">
                  <c:v>41522.46875</c:v>
                </c:pt>
                <c:pt idx="3304">
                  <c:v>41522.4722222222</c:v>
                </c:pt>
                <c:pt idx="3305">
                  <c:v>41522.4756944444</c:v>
                </c:pt>
                <c:pt idx="3306">
                  <c:v>41522.4791666667</c:v>
                </c:pt>
                <c:pt idx="3307">
                  <c:v>41522.4826388889</c:v>
                </c:pt>
                <c:pt idx="3308">
                  <c:v>41522.4861111111</c:v>
                </c:pt>
                <c:pt idx="3309">
                  <c:v>41522.4895833333</c:v>
                </c:pt>
                <c:pt idx="3310">
                  <c:v>41522.4930555556</c:v>
                </c:pt>
                <c:pt idx="3311">
                  <c:v>41522.4965277778</c:v>
                </c:pt>
                <c:pt idx="3312">
                  <c:v>41522.5</c:v>
                </c:pt>
                <c:pt idx="3313">
                  <c:v>41522.5034722222</c:v>
                </c:pt>
                <c:pt idx="3314">
                  <c:v>41522.5069444444</c:v>
                </c:pt>
                <c:pt idx="3315">
                  <c:v>41522.5104166667</c:v>
                </c:pt>
                <c:pt idx="3316">
                  <c:v>41522.5138888889</c:v>
                </c:pt>
                <c:pt idx="3317">
                  <c:v>41522.5173611111</c:v>
                </c:pt>
                <c:pt idx="3318">
                  <c:v>41522.5208333333</c:v>
                </c:pt>
                <c:pt idx="3319">
                  <c:v>41522.5243055556</c:v>
                </c:pt>
                <c:pt idx="3320">
                  <c:v>41522.5277777778</c:v>
                </c:pt>
                <c:pt idx="3321">
                  <c:v>41522.53125</c:v>
                </c:pt>
                <c:pt idx="3322">
                  <c:v>41522.5347222222</c:v>
                </c:pt>
                <c:pt idx="3323">
                  <c:v>41522.5381944445</c:v>
                </c:pt>
                <c:pt idx="3324">
                  <c:v>41522.5416666667</c:v>
                </c:pt>
                <c:pt idx="3325">
                  <c:v>41522.5451388889</c:v>
                </c:pt>
                <c:pt idx="3326">
                  <c:v>41522.5486111111</c:v>
                </c:pt>
                <c:pt idx="3327">
                  <c:v>41522.5520833333</c:v>
                </c:pt>
                <c:pt idx="3328">
                  <c:v>41522.5555555556</c:v>
                </c:pt>
                <c:pt idx="3329">
                  <c:v>41522.5590277778</c:v>
                </c:pt>
                <c:pt idx="3330">
                  <c:v>41522.5625</c:v>
                </c:pt>
                <c:pt idx="3331">
                  <c:v>41522.5659722222</c:v>
                </c:pt>
                <c:pt idx="3332">
                  <c:v>41522.5694444445</c:v>
                </c:pt>
                <c:pt idx="3333">
                  <c:v>41522.5729166667</c:v>
                </c:pt>
                <c:pt idx="3334">
                  <c:v>41522.5763888889</c:v>
                </c:pt>
                <c:pt idx="3335">
                  <c:v>41522.5798611111</c:v>
                </c:pt>
                <c:pt idx="3336">
                  <c:v>41522.5833333333</c:v>
                </c:pt>
                <c:pt idx="3337">
                  <c:v>41522.5868055556</c:v>
                </c:pt>
                <c:pt idx="3338">
                  <c:v>41522.5902777778</c:v>
                </c:pt>
                <c:pt idx="3339">
                  <c:v>41522.59375</c:v>
                </c:pt>
                <c:pt idx="3340">
                  <c:v>41522.5972222222</c:v>
                </c:pt>
                <c:pt idx="3341">
                  <c:v>41522.6006944445</c:v>
                </c:pt>
                <c:pt idx="3342">
                  <c:v>41522.6041666667</c:v>
                </c:pt>
                <c:pt idx="3343">
                  <c:v>41522.6076388889</c:v>
                </c:pt>
                <c:pt idx="3344">
                  <c:v>41522.6111111111</c:v>
                </c:pt>
                <c:pt idx="3345">
                  <c:v>41522.6145833333</c:v>
                </c:pt>
                <c:pt idx="3346">
                  <c:v>41522.6180555556</c:v>
                </c:pt>
                <c:pt idx="3347">
                  <c:v>41522.6215277778</c:v>
                </c:pt>
                <c:pt idx="3348">
                  <c:v>41522.625</c:v>
                </c:pt>
                <c:pt idx="3349">
                  <c:v>41522.6284722222</c:v>
                </c:pt>
                <c:pt idx="3350">
                  <c:v>41522.6319444444</c:v>
                </c:pt>
                <c:pt idx="3351">
                  <c:v>41522.6354166667</c:v>
                </c:pt>
                <c:pt idx="3352">
                  <c:v>41522.6388888889</c:v>
                </c:pt>
                <c:pt idx="3353">
                  <c:v>41522.6423611111</c:v>
                </c:pt>
                <c:pt idx="3354">
                  <c:v>41522.6458333333</c:v>
                </c:pt>
                <c:pt idx="3355">
                  <c:v>41522.6493055556</c:v>
                </c:pt>
                <c:pt idx="3356">
                  <c:v>41522.6527777778</c:v>
                </c:pt>
                <c:pt idx="3357">
                  <c:v>41522.65625</c:v>
                </c:pt>
                <c:pt idx="3358">
                  <c:v>41522.6597222222</c:v>
                </c:pt>
                <c:pt idx="3359">
                  <c:v>41522.6631944444</c:v>
                </c:pt>
                <c:pt idx="3360">
                  <c:v>41522.6666666667</c:v>
                </c:pt>
                <c:pt idx="3361">
                  <c:v>41522.6701388889</c:v>
                </c:pt>
                <c:pt idx="3362">
                  <c:v>41522.6736111111</c:v>
                </c:pt>
                <c:pt idx="3363">
                  <c:v>41522.6770833333</c:v>
                </c:pt>
                <c:pt idx="3364">
                  <c:v>41522.6805555556</c:v>
                </c:pt>
                <c:pt idx="3365">
                  <c:v>41522.6840277778</c:v>
                </c:pt>
                <c:pt idx="3366">
                  <c:v>41522.6875</c:v>
                </c:pt>
                <c:pt idx="3367">
                  <c:v>41522.6909722222</c:v>
                </c:pt>
                <c:pt idx="3368">
                  <c:v>41522.6944444444</c:v>
                </c:pt>
                <c:pt idx="3369">
                  <c:v>41522.6979166667</c:v>
                </c:pt>
                <c:pt idx="3370">
                  <c:v>41522.7013888889</c:v>
                </c:pt>
                <c:pt idx="3371">
                  <c:v>41522.7048611111</c:v>
                </c:pt>
                <c:pt idx="3372">
                  <c:v>41522.7083333333</c:v>
                </c:pt>
                <c:pt idx="3373">
                  <c:v>41522.7118055556</c:v>
                </c:pt>
                <c:pt idx="3374">
                  <c:v>41522.7152777778</c:v>
                </c:pt>
                <c:pt idx="3375">
                  <c:v>41522.71875</c:v>
                </c:pt>
                <c:pt idx="3376">
                  <c:v>41522.7222222222</c:v>
                </c:pt>
                <c:pt idx="3377">
                  <c:v>41522.7256944444</c:v>
                </c:pt>
                <c:pt idx="3378">
                  <c:v>41522.7291666667</c:v>
                </c:pt>
                <c:pt idx="3379">
                  <c:v>41522.7326388889</c:v>
                </c:pt>
                <c:pt idx="3380">
                  <c:v>41522.7361111111</c:v>
                </c:pt>
                <c:pt idx="3381">
                  <c:v>41522.7395833333</c:v>
                </c:pt>
                <c:pt idx="3382">
                  <c:v>41522.7430555556</c:v>
                </c:pt>
                <c:pt idx="3383">
                  <c:v>41522.7465277778</c:v>
                </c:pt>
                <c:pt idx="3384">
                  <c:v>41522.75</c:v>
                </c:pt>
                <c:pt idx="3385">
                  <c:v>41522.7534722222</c:v>
                </c:pt>
                <c:pt idx="3386">
                  <c:v>41522.7569444444</c:v>
                </c:pt>
                <c:pt idx="3387">
                  <c:v>41522.7604166667</c:v>
                </c:pt>
                <c:pt idx="3388">
                  <c:v>41522.7638888889</c:v>
                </c:pt>
                <c:pt idx="3389">
                  <c:v>41522.7673611111</c:v>
                </c:pt>
                <c:pt idx="3390">
                  <c:v>41522.7708333333</c:v>
                </c:pt>
                <c:pt idx="3391">
                  <c:v>41522.7743055556</c:v>
                </c:pt>
                <c:pt idx="3392">
                  <c:v>41522.7777777778</c:v>
                </c:pt>
                <c:pt idx="3393">
                  <c:v>41522.78125</c:v>
                </c:pt>
                <c:pt idx="3394">
                  <c:v>41522.7847222222</c:v>
                </c:pt>
                <c:pt idx="3395">
                  <c:v>41522.7881944444</c:v>
                </c:pt>
                <c:pt idx="3396">
                  <c:v>41522.7916666667</c:v>
                </c:pt>
                <c:pt idx="3397">
                  <c:v>41522.7951388889</c:v>
                </c:pt>
                <c:pt idx="3398">
                  <c:v>41522.7986111111</c:v>
                </c:pt>
                <c:pt idx="3399">
                  <c:v>41522.8020833333</c:v>
                </c:pt>
                <c:pt idx="3400">
                  <c:v>41522.8055555556</c:v>
                </c:pt>
                <c:pt idx="3401">
                  <c:v>41522.8090277778</c:v>
                </c:pt>
                <c:pt idx="3402">
                  <c:v>41522.8125</c:v>
                </c:pt>
                <c:pt idx="3403">
                  <c:v>41522.8159722222</c:v>
                </c:pt>
                <c:pt idx="3404">
                  <c:v>41522.8194444445</c:v>
                </c:pt>
                <c:pt idx="3405">
                  <c:v>41522.8229166667</c:v>
                </c:pt>
                <c:pt idx="3406">
                  <c:v>41522.8263888889</c:v>
                </c:pt>
                <c:pt idx="3407">
                  <c:v>41522.8298611111</c:v>
                </c:pt>
                <c:pt idx="3408">
                  <c:v>41522.8333333333</c:v>
                </c:pt>
                <c:pt idx="3409">
                  <c:v>41522.8368055556</c:v>
                </c:pt>
                <c:pt idx="3410">
                  <c:v>41522.8402777778</c:v>
                </c:pt>
                <c:pt idx="3411">
                  <c:v>41522.84375</c:v>
                </c:pt>
                <c:pt idx="3412">
                  <c:v>41522.8472222222</c:v>
                </c:pt>
                <c:pt idx="3413">
                  <c:v>41522.8506944445</c:v>
                </c:pt>
                <c:pt idx="3414">
                  <c:v>41522.8541666667</c:v>
                </c:pt>
                <c:pt idx="3415">
                  <c:v>41522.8576388889</c:v>
                </c:pt>
                <c:pt idx="3416">
                  <c:v>41522.8611111111</c:v>
                </c:pt>
                <c:pt idx="3417">
                  <c:v>41522.8645833333</c:v>
                </c:pt>
                <c:pt idx="3418">
                  <c:v>41522.8680555556</c:v>
                </c:pt>
                <c:pt idx="3419">
                  <c:v>41522.8715277778</c:v>
                </c:pt>
                <c:pt idx="3420">
                  <c:v>41522.875</c:v>
                </c:pt>
                <c:pt idx="3421">
                  <c:v>41522.8784722222</c:v>
                </c:pt>
                <c:pt idx="3422">
                  <c:v>41522.8819444445</c:v>
                </c:pt>
                <c:pt idx="3423">
                  <c:v>41522.8854166667</c:v>
                </c:pt>
                <c:pt idx="3424">
                  <c:v>41522.8888888889</c:v>
                </c:pt>
                <c:pt idx="3425">
                  <c:v>41522.8923611111</c:v>
                </c:pt>
                <c:pt idx="3426">
                  <c:v>41522.8958333333</c:v>
                </c:pt>
                <c:pt idx="3427">
                  <c:v>41522.8993055556</c:v>
                </c:pt>
                <c:pt idx="3428">
                  <c:v>41522.9027777778</c:v>
                </c:pt>
                <c:pt idx="3429">
                  <c:v>41522.90625</c:v>
                </c:pt>
                <c:pt idx="3430">
                  <c:v>41522.9097222222</c:v>
                </c:pt>
                <c:pt idx="3431">
                  <c:v>41522.9131944444</c:v>
                </c:pt>
                <c:pt idx="3432">
                  <c:v>41522.9166666667</c:v>
                </c:pt>
                <c:pt idx="3433">
                  <c:v>41522.9201388889</c:v>
                </c:pt>
                <c:pt idx="3434">
                  <c:v>41522.9236111111</c:v>
                </c:pt>
                <c:pt idx="3435">
                  <c:v>41522.9270833333</c:v>
                </c:pt>
                <c:pt idx="3436">
                  <c:v>41522.9305555556</c:v>
                </c:pt>
                <c:pt idx="3437">
                  <c:v>41522.9340277778</c:v>
                </c:pt>
                <c:pt idx="3438">
                  <c:v>41522.9375</c:v>
                </c:pt>
                <c:pt idx="3439">
                  <c:v>41522.9409722222</c:v>
                </c:pt>
                <c:pt idx="3440">
                  <c:v>41522.9444444444</c:v>
                </c:pt>
                <c:pt idx="3441">
                  <c:v>41522.9479166667</c:v>
                </c:pt>
                <c:pt idx="3442">
                  <c:v>41522.9513888889</c:v>
                </c:pt>
                <c:pt idx="3443">
                  <c:v>41522.9548611111</c:v>
                </c:pt>
                <c:pt idx="3444">
                  <c:v>41522.9583333333</c:v>
                </c:pt>
                <c:pt idx="3445">
                  <c:v>41522.9618055556</c:v>
                </c:pt>
                <c:pt idx="3446">
                  <c:v>41522.9652777778</c:v>
                </c:pt>
                <c:pt idx="3447">
                  <c:v>41522.96875</c:v>
                </c:pt>
                <c:pt idx="3448">
                  <c:v>41522.9722222222</c:v>
                </c:pt>
                <c:pt idx="3449">
                  <c:v>41522.9756944444</c:v>
                </c:pt>
                <c:pt idx="3450">
                  <c:v>41522.9791666667</c:v>
                </c:pt>
                <c:pt idx="3451">
                  <c:v>41522.9826388889</c:v>
                </c:pt>
                <c:pt idx="3452">
                  <c:v>41522.9861111111</c:v>
                </c:pt>
                <c:pt idx="3453">
                  <c:v>41522.9895833333</c:v>
                </c:pt>
                <c:pt idx="3454">
                  <c:v>41522.9930555556</c:v>
                </c:pt>
                <c:pt idx="3455">
                  <c:v>41522.9965277778</c:v>
                </c:pt>
                <c:pt idx="3456">
                  <c:v>41523</c:v>
                </c:pt>
                <c:pt idx="3457">
                  <c:v>41523.0034722222</c:v>
                </c:pt>
                <c:pt idx="3458">
                  <c:v>41523.0069444444</c:v>
                </c:pt>
                <c:pt idx="3459">
                  <c:v>41523.0104166667</c:v>
                </c:pt>
                <c:pt idx="3460">
                  <c:v>41523.0138888889</c:v>
                </c:pt>
                <c:pt idx="3461">
                  <c:v>41523.0173611111</c:v>
                </c:pt>
                <c:pt idx="3462">
                  <c:v>41523.0208333333</c:v>
                </c:pt>
                <c:pt idx="3463">
                  <c:v>41523.0243055556</c:v>
                </c:pt>
                <c:pt idx="3464">
                  <c:v>41523.0277777778</c:v>
                </c:pt>
                <c:pt idx="3465">
                  <c:v>41523.03125</c:v>
                </c:pt>
                <c:pt idx="3466">
                  <c:v>41523.0347222222</c:v>
                </c:pt>
                <c:pt idx="3467">
                  <c:v>41523.0381944444</c:v>
                </c:pt>
                <c:pt idx="3468">
                  <c:v>41523.0416666667</c:v>
                </c:pt>
                <c:pt idx="3469">
                  <c:v>41523.0451388889</c:v>
                </c:pt>
                <c:pt idx="3470">
                  <c:v>41523.0486111111</c:v>
                </c:pt>
                <c:pt idx="3471">
                  <c:v>41523.0520833333</c:v>
                </c:pt>
                <c:pt idx="3472">
                  <c:v>41523.0555555556</c:v>
                </c:pt>
                <c:pt idx="3473">
                  <c:v>41523.0590277778</c:v>
                </c:pt>
                <c:pt idx="3474">
                  <c:v>41523.0625</c:v>
                </c:pt>
                <c:pt idx="3475">
                  <c:v>41523.0659722222</c:v>
                </c:pt>
                <c:pt idx="3476">
                  <c:v>41523.0694444445</c:v>
                </c:pt>
                <c:pt idx="3477">
                  <c:v>41523.0729166667</c:v>
                </c:pt>
                <c:pt idx="3478">
                  <c:v>41523.0763888889</c:v>
                </c:pt>
                <c:pt idx="3479">
                  <c:v>41523.0798611111</c:v>
                </c:pt>
                <c:pt idx="3480">
                  <c:v>41523.0833333333</c:v>
                </c:pt>
                <c:pt idx="3481">
                  <c:v>41523.0868055556</c:v>
                </c:pt>
                <c:pt idx="3482">
                  <c:v>41523.0902777778</c:v>
                </c:pt>
                <c:pt idx="3483">
                  <c:v>41523.09375</c:v>
                </c:pt>
                <c:pt idx="3484">
                  <c:v>41523.0972222222</c:v>
                </c:pt>
                <c:pt idx="3485">
                  <c:v>41523.1006944445</c:v>
                </c:pt>
                <c:pt idx="3486">
                  <c:v>41523.1041666667</c:v>
                </c:pt>
                <c:pt idx="3487">
                  <c:v>41523.1076388889</c:v>
                </c:pt>
                <c:pt idx="3488">
                  <c:v>41523.1111111111</c:v>
                </c:pt>
                <c:pt idx="3489">
                  <c:v>41523.1145833333</c:v>
                </c:pt>
                <c:pt idx="3490">
                  <c:v>41523.1180555556</c:v>
                </c:pt>
                <c:pt idx="3491">
                  <c:v>41523.1215277778</c:v>
                </c:pt>
                <c:pt idx="3492">
                  <c:v>41523.125</c:v>
                </c:pt>
                <c:pt idx="3493">
                  <c:v>41523.1284722222</c:v>
                </c:pt>
                <c:pt idx="3494">
                  <c:v>41523.1319444445</c:v>
                </c:pt>
                <c:pt idx="3495">
                  <c:v>41523.1354166667</c:v>
                </c:pt>
                <c:pt idx="3496">
                  <c:v>41523.1388888889</c:v>
                </c:pt>
                <c:pt idx="3497">
                  <c:v>41523.1423611111</c:v>
                </c:pt>
                <c:pt idx="3498">
                  <c:v>41523.1458333333</c:v>
                </c:pt>
                <c:pt idx="3499">
                  <c:v>41523.1493055556</c:v>
                </c:pt>
                <c:pt idx="3500">
                  <c:v>41523.1527777778</c:v>
                </c:pt>
                <c:pt idx="3501">
                  <c:v>41523.15625</c:v>
                </c:pt>
                <c:pt idx="3502">
                  <c:v>41523.1597222222</c:v>
                </c:pt>
                <c:pt idx="3503">
                  <c:v>41523.1631944444</c:v>
                </c:pt>
                <c:pt idx="3504">
                  <c:v>41523.1666666667</c:v>
                </c:pt>
                <c:pt idx="3505">
                  <c:v>41523.1701388889</c:v>
                </c:pt>
                <c:pt idx="3506">
                  <c:v>41523.1736111111</c:v>
                </c:pt>
                <c:pt idx="3507">
                  <c:v>41523.1770833333</c:v>
                </c:pt>
                <c:pt idx="3508">
                  <c:v>41523.1805555556</c:v>
                </c:pt>
                <c:pt idx="3509">
                  <c:v>41523.1840277778</c:v>
                </c:pt>
                <c:pt idx="3510">
                  <c:v>41523.1875</c:v>
                </c:pt>
                <c:pt idx="3511">
                  <c:v>41523.1909722222</c:v>
                </c:pt>
                <c:pt idx="3512">
                  <c:v>41523.1944444444</c:v>
                </c:pt>
                <c:pt idx="3513">
                  <c:v>41523.1979166667</c:v>
                </c:pt>
                <c:pt idx="3514">
                  <c:v>41523.2013888889</c:v>
                </c:pt>
                <c:pt idx="3515">
                  <c:v>41523.2048611111</c:v>
                </c:pt>
                <c:pt idx="3516">
                  <c:v>41523.2083333333</c:v>
                </c:pt>
                <c:pt idx="3517">
                  <c:v>41523.2118055556</c:v>
                </c:pt>
                <c:pt idx="3518">
                  <c:v>41523.2152777778</c:v>
                </c:pt>
                <c:pt idx="3519">
                  <c:v>41523.21875</c:v>
                </c:pt>
                <c:pt idx="3520">
                  <c:v>41523.2222222222</c:v>
                </c:pt>
                <c:pt idx="3521">
                  <c:v>41523.2256944444</c:v>
                </c:pt>
                <c:pt idx="3522">
                  <c:v>41523.2291666667</c:v>
                </c:pt>
                <c:pt idx="3523">
                  <c:v>41523.2326388889</c:v>
                </c:pt>
                <c:pt idx="3524">
                  <c:v>41523.2361111111</c:v>
                </c:pt>
                <c:pt idx="3525">
                  <c:v>41523.2395833333</c:v>
                </c:pt>
                <c:pt idx="3526">
                  <c:v>41523.2430555556</c:v>
                </c:pt>
                <c:pt idx="3527">
                  <c:v>41523.2465277778</c:v>
                </c:pt>
                <c:pt idx="3528">
                  <c:v>41523.25</c:v>
                </c:pt>
                <c:pt idx="3529">
                  <c:v>41523.2534722222</c:v>
                </c:pt>
                <c:pt idx="3530">
                  <c:v>41523.2569444444</c:v>
                </c:pt>
                <c:pt idx="3531">
                  <c:v>41523.2604166667</c:v>
                </c:pt>
                <c:pt idx="3532">
                  <c:v>41523.2638888889</c:v>
                </c:pt>
                <c:pt idx="3533">
                  <c:v>41523.2673611111</c:v>
                </c:pt>
                <c:pt idx="3534">
                  <c:v>41523.2708333333</c:v>
                </c:pt>
                <c:pt idx="3535">
                  <c:v>41523.2743055556</c:v>
                </c:pt>
                <c:pt idx="3536">
                  <c:v>41523.2777777778</c:v>
                </c:pt>
                <c:pt idx="3537">
                  <c:v>41523.28125</c:v>
                </c:pt>
                <c:pt idx="3538">
                  <c:v>41523.2847222222</c:v>
                </c:pt>
                <c:pt idx="3539">
                  <c:v>41523.2881944444</c:v>
                </c:pt>
                <c:pt idx="3540">
                  <c:v>41523.2916666667</c:v>
                </c:pt>
                <c:pt idx="3541">
                  <c:v>41523.2951388889</c:v>
                </c:pt>
                <c:pt idx="3542">
                  <c:v>41523.2986111111</c:v>
                </c:pt>
                <c:pt idx="3543">
                  <c:v>41523.3020833333</c:v>
                </c:pt>
                <c:pt idx="3544">
                  <c:v>41523.3055555556</c:v>
                </c:pt>
                <c:pt idx="3545">
                  <c:v>41523.3090277778</c:v>
                </c:pt>
                <c:pt idx="3546">
                  <c:v>41523.3125</c:v>
                </c:pt>
                <c:pt idx="3547">
                  <c:v>41523.3159722222</c:v>
                </c:pt>
                <c:pt idx="3548">
                  <c:v>41523.3194444444</c:v>
                </c:pt>
                <c:pt idx="3549">
                  <c:v>41523.3229166667</c:v>
                </c:pt>
                <c:pt idx="3550">
                  <c:v>41523.3263888889</c:v>
                </c:pt>
                <c:pt idx="3551">
                  <c:v>41523.3298611111</c:v>
                </c:pt>
                <c:pt idx="3552">
                  <c:v>41523.3333333333</c:v>
                </c:pt>
                <c:pt idx="3553">
                  <c:v>41523.3368055556</c:v>
                </c:pt>
                <c:pt idx="3554">
                  <c:v>41523.3402777778</c:v>
                </c:pt>
                <c:pt idx="3555">
                  <c:v>41523.34375</c:v>
                </c:pt>
                <c:pt idx="3556">
                  <c:v>41523.3472222222</c:v>
                </c:pt>
                <c:pt idx="3557">
                  <c:v>41523.3506944445</c:v>
                </c:pt>
                <c:pt idx="3558">
                  <c:v>41523.3541666667</c:v>
                </c:pt>
                <c:pt idx="3559">
                  <c:v>41523.3576388889</c:v>
                </c:pt>
                <c:pt idx="3560">
                  <c:v>41523.3611111111</c:v>
                </c:pt>
                <c:pt idx="3561">
                  <c:v>41523.3645833333</c:v>
                </c:pt>
                <c:pt idx="3562">
                  <c:v>41523.3680555556</c:v>
                </c:pt>
                <c:pt idx="3563">
                  <c:v>41523.3715277778</c:v>
                </c:pt>
                <c:pt idx="3564">
                  <c:v>41523.375</c:v>
                </c:pt>
                <c:pt idx="3565">
                  <c:v>41523.3784722222</c:v>
                </c:pt>
                <c:pt idx="3566">
                  <c:v>41523.3819444445</c:v>
                </c:pt>
                <c:pt idx="3567">
                  <c:v>41523.3854166667</c:v>
                </c:pt>
                <c:pt idx="3568">
                  <c:v>41523.3888888889</c:v>
                </c:pt>
                <c:pt idx="3569">
                  <c:v>41523.3923611111</c:v>
                </c:pt>
                <c:pt idx="3570">
                  <c:v>41523.3958333333</c:v>
                </c:pt>
                <c:pt idx="3571">
                  <c:v>41523.3993055556</c:v>
                </c:pt>
                <c:pt idx="3572">
                  <c:v>41523.4027777778</c:v>
                </c:pt>
                <c:pt idx="3573">
                  <c:v>41523.40625</c:v>
                </c:pt>
                <c:pt idx="3574">
                  <c:v>41523.4097222222</c:v>
                </c:pt>
                <c:pt idx="3575">
                  <c:v>41523.4131944445</c:v>
                </c:pt>
                <c:pt idx="3576">
                  <c:v>41523.4166666667</c:v>
                </c:pt>
                <c:pt idx="3577">
                  <c:v>41523.4201388889</c:v>
                </c:pt>
                <c:pt idx="3578">
                  <c:v>41523.4236111111</c:v>
                </c:pt>
                <c:pt idx="3579">
                  <c:v>41523.4270833333</c:v>
                </c:pt>
                <c:pt idx="3580">
                  <c:v>41523.4305555556</c:v>
                </c:pt>
                <c:pt idx="3581">
                  <c:v>41523.4340277778</c:v>
                </c:pt>
                <c:pt idx="3582">
                  <c:v>41523.4375</c:v>
                </c:pt>
                <c:pt idx="3583">
                  <c:v>41523.4409722222</c:v>
                </c:pt>
                <c:pt idx="3584">
                  <c:v>41523.4444444444</c:v>
                </c:pt>
                <c:pt idx="3585">
                  <c:v>41523.4479166667</c:v>
                </c:pt>
                <c:pt idx="3586">
                  <c:v>41523.4513888889</c:v>
                </c:pt>
                <c:pt idx="3587">
                  <c:v>41523.4548611111</c:v>
                </c:pt>
                <c:pt idx="3588">
                  <c:v>41523.4583333333</c:v>
                </c:pt>
                <c:pt idx="3589">
                  <c:v>41523.4618055556</c:v>
                </c:pt>
                <c:pt idx="3590">
                  <c:v>41523.4652777778</c:v>
                </c:pt>
                <c:pt idx="3591">
                  <c:v>41523.46875</c:v>
                </c:pt>
                <c:pt idx="3592">
                  <c:v>41523.4722222222</c:v>
                </c:pt>
                <c:pt idx="3593">
                  <c:v>41523.4756944444</c:v>
                </c:pt>
                <c:pt idx="3594">
                  <c:v>41523.4791666667</c:v>
                </c:pt>
                <c:pt idx="3595">
                  <c:v>41523.4826388889</c:v>
                </c:pt>
                <c:pt idx="3596">
                  <c:v>41523.4861111111</c:v>
                </c:pt>
                <c:pt idx="3597">
                  <c:v>41523.4895833333</c:v>
                </c:pt>
                <c:pt idx="3598">
                  <c:v>41523.4930555556</c:v>
                </c:pt>
                <c:pt idx="3599">
                  <c:v>41523.4965277778</c:v>
                </c:pt>
                <c:pt idx="3600">
                  <c:v>41523.5</c:v>
                </c:pt>
                <c:pt idx="3601">
                  <c:v>41523.5034722222</c:v>
                </c:pt>
                <c:pt idx="3602">
                  <c:v>41523.5069444444</c:v>
                </c:pt>
                <c:pt idx="3603">
                  <c:v>41523.5104166667</c:v>
                </c:pt>
                <c:pt idx="3604">
                  <c:v>41523.5138888889</c:v>
                </c:pt>
                <c:pt idx="3605">
                  <c:v>41523.5173611111</c:v>
                </c:pt>
                <c:pt idx="3606">
                  <c:v>41523.5208333333</c:v>
                </c:pt>
                <c:pt idx="3607">
                  <c:v>41523.5243055556</c:v>
                </c:pt>
                <c:pt idx="3608">
                  <c:v>41523.5277777778</c:v>
                </c:pt>
                <c:pt idx="3609">
                  <c:v>41523.53125</c:v>
                </c:pt>
                <c:pt idx="3610">
                  <c:v>41523.5347222222</c:v>
                </c:pt>
                <c:pt idx="3611">
                  <c:v>41523.5381944444</c:v>
                </c:pt>
                <c:pt idx="3612">
                  <c:v>41523.5416666667</c:v>
                </c:pt>
                <c:pt idx="3613">
                  <c:v>41523.5451388889</c:v>
                </c:pt>
                <c:pt idx="3614">
                  <c:v>41523.5486111111</c:v>
                </c:pt>
                <c:pt idx="3615">
                  <c:v>41523.5520833333</c:v>
                </c:pt>
                <c:pt idx="3616">
                  <c:v>41523.5555555556</c:v>
                </c:pt>
                <c:pt idx="3617">
                  <c:v>41523.5590277778</c:v>
                </c:pt>
                <c:pt idx="3618">
                  <c:v>41523.5625</c:v>
                </c:pt>
                <c:pt idx="3619">
                  <c:v>41523.5659722222</c:v>
                </c:pt>
                <c:pt idx="3620">
                  <c:v>41523.5694444444</c:v>
                </c:pt>
                <c:pt idx="3621">
                  <c:v>41523.5729166667</c:v>
                </c:pt>
                <c:pt idx="3622">
                  <c:v>41523.5763888889</c:v>
                </c:pt>
                <c:pt idx="3623">
                  <c:v>41523.5798611111</c:v>
                </c:pt>
                <c:pt idx="3624">
                  <c:v>41523.5833333333</c:v>
                </c:pt>
                <c:pt idx="3625">
                  <c:v>41523.5868055556</c:v>
                </c:pt>
                <c:pt idx="3626">
                  <c:v>41523.5902777778</c:v>
                </c:pt>
                <c:pt idx="3627">
                  <c:v>41523.59375</c:v>
                </c:pt>
                <c:pt idx="3628">
                  <c:v>41523.5972222222</c:v>
                </c:pt>
                <c:pt idx="3629">
                  <c:v>41523.6006944445</c:v>
                </c:pt>
                <c:pt idx="3630">
                  <c:v>41523.6041666667</c:v>
                </c:pt>
                <c:pt idx="3631">
                  <c:v>41523.6076388889</c:v>
                </c:pt>
                <c:pt idx="3632">
                  <c:v>41523.6111111111</c:v>
                </c:pt>
                <c:pt idx="3633">
                  <c:v>41523.6145833333</c:v>
                </c:pt>
                <c:pt idx="3634">
                  <c:v>41523.6180555556</c:v>
                </c:pt>
                <c:pt idx="3635">
                  <c:v>41523.6215277778</c:v>
                </c:pt>
                <c:pt idx="3636">
                  <c:v>41523.625</c:v>
                </c:pt>
                <c:pt idx="3637">
                  <c:v>41523.6284722222</c:v>
                </c:pt>
                <c:pt idx="3638">
                  <c:v>41523.6319444445</c:v>
                </c:pt>
                <c:pt idx="3639">
                  <c:v>41523.6354166667</c:v>
                </c:pt>
                <c:pt idx="3640">
                  <c:v>41523.6388888889</c:v>
                </c:pt>
                <c:pt idx="3641">
                  <c:v>41523.6423611111</c:v>
                </c:pt>
                <c:pt idx="3642">
                  <c:v>41523.6458333333</c:v>
                </c:pt>
                <c:pt idx="3643">
                  <c:v>41523.6493055556</c:v>
                </c:pt>
                <c:pt idx="3644">
                  <c:v>41523.6527777778</c:v>
                </c:pt>
                <c:pt idx="3645">
                  <c:v>41523.65625</c:v>
                </c:pt>
                <c:pt idx="3646">
                  <c:v>41523.6597222222</c:v>
                </c:pt>
                <c:pt idx="3647">
                  <c:v>41523.6631944445</c:v>
                </c:pt>
                <c:pt idx="3648">
                  <c:v>41523.6666666667</c:v>
                </c:pt>
                <c:pt idx="3649">
                  <c:v>41523.6701388889</c:v>
                </c:pt>
                <c:pt idx="3650">
                  <c:v>41523.6736111111</c:v>
                </c:pt>
                <c:pt idx="3651">
                  <c:v>41523.6770833333</c:v>
                </c:pt>
                <c:pt idx="3652">
                  <c:v>41523.6805555556</c:v>
                </c:pt>
                <c:pt idx="3653">
                  <c:v>41523.6840277778</c:v>
                </c:pt>
                <c:pt idx="3654">
                  <c:v>41523.6875</c:v>
                </c:pt>
                <c:pt idx="3655">
                  <c:v>41523.6909722222</c:v>
                </c:pt>
                <c:pt idx="3656">
                  <c:v>41523.6944444444</c:v>
                </c:pt>
                <c:pt idx="3657">
                  <c:v>41523.6979166667</c:v>
                </c:pt>
                <c:pt idx="3658">
                  <c:v>41523.7013888889</c:v>
                </c:pt>
                <c:pt idx="3659">
                  <c:v>41523.7048611111</c:v>
                </c:pt>
                <c:pt idx="3660">
                  <c:v>41523.7083333333</c:v>
                </c:pt>
                <c:pt idx="3661">
                  <c:v>41523.7118055556</c:v>
                </c:pt>
                <c:pt idx="3662">
                  <c:v>41523.7152777778</c:v>
                </c:pt>
                <c:pt idx="3663">
                  <c:v>41523.71875</c:v>
                </c:pt>
                <c:pt idx="3664">
                  <c:v>41523.7222222222</c:v>
                </c:pt>
                <c:pt idx="3665">
                  <c:v>41523.7256944444</c:v>
                </c:pt>
                <c:pt idx="3666">
                  <c:v>41523.7291666667</c:v>
                </c:pt>
                <c:pt idx="3667">
                  <c:v>41523.7326388889</c:v>
                </c:pt>
                <c:pt idx="3668">
                  <c:v>41523.7361111111</c:v>
                </c:pt>
                <c:pt idx="3669">
                  <c:v>41523.7395833333</c:v>
                </c:pt>
                <c:pt idx="3670">
                  <c:v>41523.7430555556</c:v>
                </c:pt>
                <c:pt idx="3671">
                  <c:v>41523.7465277778</c:v>
                </c:pt>
                <c:pt idx="3672">
                  <c:v>41523.75</c:v>
                </c:pt>
                <c:pt idx="3673">
                  <c:v>41523.7534722222</c:v>
                </c:pt>
                <c:pt idx="3674">
                  <c:v>41523.7569444444</c:v>
                </c:pt>
                <c:pt idx="3675">
                  <c:v>41523.7604166667</c:v>
                </c:pt>
                <c:pt idx="3676">
                  <c:v>41523.7638888889</c:v>
                </c:pt>
                <c:pt idx="3677">
                  <c:v>41523.7673611111</c:v>
                </c:pt>
                <c:pt idx="3678">
                  <c:v>41523.7708333333</c:v>
                </c:pt>
                <c:pt idx="3679">
                  <c:v>41523.7743055556</c:v>
                </c:pt>
                <c:pt idx="3680">
                  <c:v>41523.7777777778</c:v>
                </c:pt>
                <c:pt idx="3681">
                  <c:v>41523.78125</c:v>
                </c:pt>
                <c:pt idx="3682">
                  <c:v>41523.7847222222</c:v>
                </c:pt>
                <c:pt idx="3683">
                  <c:v>41523.7881944444</c:v>
                </c:pt>
                <c:pt idx="3684">
                  <c:v>41523.7916666667</c:v>
                </c:pt>
                <c:pt idx="3685">
                  <c:v>41523.7951388889</c:v>
                </c:pt>
                <c:pt idx="3686">
                  <c:v>41523.7986111111</c:v>
                </c:pt>
                <c:pt idx="3687">
                  <c:v>41523.8020833333</c:v>
                </c:pt>
                <c:pt idx="3688">
                  <c:v>41523.8055555556</c:v>
                </c:pt>
                <c:pt idx="3689">
                  <c:v>41523.8090277778</c:v>
                </c:pt>
                <c:pt idx="3690">
                  <c:v>41523.8125</c:v>
                </c:pt>
                <c:pt idx="3691">
                  <c:v>41523.8159722222</c:v>
                </c:pt>
                <c:pt idx="3692">
                  <c:v>41523.8194444444</c:v>
                </c:pt>
                <c:pt idx="3693">
                  <c:v>41523.8229166667</c:v>
                </c:pt>
                <c:pt idx="3694">
                  <c:v>41523.8263888889</c:v>
                </c:pt>
                <c:pt idx="3695">
                  <c:v>41523.8298611111</c:v>
                </c:pt>
                <c:pt idx="3696">
                  <c:v>41523.8333333333</c:v>
                </c:pt>
                <c:pt idx="3697">
                  <c:v>41523.8368055556</c:v>
                </c:pt>
                <c:pt idx="3698">
                  <c:v>41523.8402777778</c:v>
                </c:pt>
                <c:pt idx="3699">
                  <c:v>41523.84375</c:v>
                </c:pt>
                <c:pt idx="3700">
                  <c:v>41523.8472222222</c:v>
                </c:pt>
                <c:pt idx="3701">
                  <c:v>41523.8506944444</c:v>
                </c:pt>
                <c:pt idx="3702">
                  <c:v>41523.8541666667</c:v>
                </c:pt>
                <c:pt idx="3703">
                  <c:v>41523.8576388889</c:v>
                </c:pt>
                <c:pt idx="3704">
                  <c:v>41523.8611111111</c:v>
                </c:pt>
                <c:pt idx="3705">
                  <c:v>41523.8645833333</c:v>
                </c:pt>
                <c:pt idx="3706">
                  <c:v>41523.8680555556</c:v>
                </c:pt>
                <c:pt idx="3707">
                  <c:v>41523.8715277778</c:v>
                </c:pt>
                <c:pt idx="3708">
                  <c:v>41523.875</c:v>
                </c:pt>
                <c:pt idx="3709">
                  <c:v>41523.8784722222</c:v>
                </c:pt>
                <c:pt idx="3710">
                  <c:v>41523.8819444445</c:v>
                </c:pt>
                <c:pt idx="3711">
                  <c:v>41523.8854166667</c:v>
                </c:pt>
                <c:pt idx="3712">
                  <c:v>41523.8888888889</c:v>
                </c:pt>
                <c:pt idx="3713">
                  <c:v>41523.8923611111</c:v>
                </c:pt>
                <c:pt idx="3714">
                  <c:v>41523.8958333333</c:v>
                </c:pt>
                <c:pt idx="3715">
                  <c:v>41523.8993055556</c:v>
                </c:pt>
                <c:pt idx="3716">
                  <c:v>41523.9027777778</c:v>
                </c:pt>
                <c:pt idx="3717">
                  <c:v>41523.90625</c:v>
                </c:pt>
                <c:pt idx="3718">
                  <c:v>41523.9097222222</c:v>
                </c:pt>
                <c:pt idx="3719">
                  <c:v>41523.9131944445</c:v>
                </c:pt>
                <c:pt idx="3720">
                  <c:v>41523.9166666667</c:v>
                </c:pt>
                <c:pt idx="3721">
                  <c:v>41523.9201388889</c:v>
                </c:pt>
                <c:pt idx="3722">
                  <c:v>41523.9236111111</c:v>
                </c:pt>
                <c:pt idx="3723">
                  <c:v>41523.9270833333</c:v>
                </c:pt>
                <c:pt idx="3724">
                  <c:v>41523.9305555556</c:v>
                </c:pt>
                <c:pt idx="3725">
                  <c:v>41523.9340277778</c:v>
                </c:pt>
                <c:pt idx="3726">
                  <c:v>41523.9375</c:v>
                </c:pt>
                <c:pt idx="3727">
                  <c:v>41523.9409722222</c:v>
                </c:pt>
                <c:pt idx="3728">
                  <c:v>41523.9444444445</c:v>
                </c:pt>
                <c:pt idx="3729">
                  <c:v>41523.9479166667</c:v>
                </c:pt>
                <c:pt idx="3730">
                  <c:v>41523.9513888889</c:v>
                </c:pt>
                <c:pt idx="3731">
                  <c:v>41523.9548611111</c:v>
                </c:pt>
                <c:pt idx="3732">
                  <c:v>41523.9583333333</c:v>
                </c:pt>
                <c:pt idx="3733">
                  <c:v>41523.9618055556</c:v>
                </c:pt>
                <c:pt idx="3734">
                  <c:v>41523.9652777778</c:v>
                </c:pt>
                <c:pt idx="3735">
                  <c:v>41523.96875</c:v>
                </c:pt>
                <c:pt idx="3736">
                  <c:v>41523.9722222222</c:v>
                </c:pt>
                <c:pt idx="3737">
                  <c:v>41523.9756944444</c:v>
                </c:pt>
                <c:pt idx="3738">
                  <c:v>41523.9791666667</c:v>
                </c:pt>
                <c:pt idx="3739">
                  <c:v>41523.9826388889</c:v>
                </c:pt>
                <c:pt idx="3740">
                  <c:v>41523.9861111111</c:v>
                </c:pt>
                <c:pt idx="3741">
                  <c:v>41523.9895833333</c:v>
                </c:pt>
                <c:pt idx="3742">
                  <c:v>41523.9930555556</c:v>
                </c:pt>
                <c:pt idx="3743">
                  <c:v>41523.9965277778</c:v>
                </c:pt>
                <c:pt idx="3744">
                  <c:v>41524</c:v>
                </c:pt>
                <c:pt idx="3745">
                  <c:v>41524.0034722222</c:v>
                </c:pt>
                <c:pt idx="3746">
                  <c:v>41524.0069444444</c:v>
                </c:pt>
                <c:pt idx="3747">
                  <c:v>41524.0104166667</c:v>
                </c:pt>
                <c:pt idx="3748">
                  <c:v>41524.0138888889</c:v>
                </c:pt>
                <c:pt idx="3749">
                  <c:v>41524.0173611111</c:v>
                </c:pt>
                <c:pt idx="3750">
                  <c:v>41524.0208333333</c:v>
                </c:pt>
                <c:pt idx="3751">
                  <c:v>41524.0243055556</c:v>
                </c:pt>
                <c:pt idx="3752">
                  <c:v>41524.0277777778</c:v>
                </c:pt>
                <c:pt idx="3753">
                  <c:v>41524.03125</c:v>
                </c:pt>
                <c:pt idx="3754">
                  <c:v>41524.0347222222</c:v>
                </c:pt>
                <c:pt idx="3755">
                  <c:v>41524.0381944444</c:v>
                </c:pt>
                <c:pt idx="3756">
                  <c:v>41524.0416666667</c:v>
                </c:pt>
                <c:pt idx="3757">
                  <c:v>41524.0451388889</c:v>
                </c:pt>
                <c:pt idx="3758">
                  <c:v>41524.0486111111</c:v>
                </c:pt>
                <c:pt idx="3759">
                  <c:v>41524.0520833333</c:v>
                </c:pt>
                <c:pt idx="3760">
                  <c:v>41524.0555555556</c:v>
                </c:pt>
                <c:pt idx="3761">
                  <c:v>41524.0590277778</c:v>
                </c:pt>
                <c:pt idx="3762">
                  <c:v>41524.0625</c:v>
                </c:pt>
                <c:pt idx="3763">
                  <c:v>41524.0659722222</c:v>
                </c:pt>
                <c:pt idx="3764">
                  <c:v>41524.0694444444</c:v>
                </c:pt>
                <c:pt idx="3765">
                  <c:v>41524.0729166667</c:v>
                </c:pt>
                <c:pt idx="3766">
                  <c:v>41524.0763888889</c:v>
                </c:pt>
                <c:pt idx="3767">
                  <c:v>41524.0798611111</c:v>
                </c:pt>
                <c:pt idx="3768">
                  <c:v>41524.0833333333</c:v>
                </c:pt>
                <c:pt idx="3769">
                  <c:v>41524.0868055556</c:v>
                </c:pt>
                <c:pt idx="3770">
                  <c:v>41524.0902777778</c:v>
                </c:pt>
                <c:pt idx="3771">
                  <c:v>41524.09375</c:v>
                </c:pt>
                <c:pt idx="3772">
                  <c:v>41524.0972222222</c:v>
                </c:pt>
                <c:pt idx="3773">
                  <c:v>41524.1006944444</c:v>
                </c:pt>
                <c:pt idx="3774">
                  <c:v>41524.1041666667</c:v>
                </c:pt>
                <c:pt idx="3775">
                  <c:v>41524.1076388889</c:v>
                </c:pt>
                <c:pt idx="3776">
                  <c:v>41524.1111111111</c:v>
                </c:pt>
                <c:pt idx="3777">
                  <c:v>41524.1145833333</c:v>
                </c:pt>
                <c:pt idx="3778">
                  <c:v>41524.1180555556</c:v>
                </c:pt>
                <c:pt idx="3779">
                  <c:v>41524.1215277778</c:v>
                </c:pt>
                <c:pt idx="3780">
                  <c:v>41524.125</c:v>
                </c:pt>
                <c:pt idx="3781">
                  <c:v>41524.1284722222</c:v>
                </c:pt>
                <c:pt idx="3782">
                  <c:v>41524.1319444445</c:v>
                </c:pt>
                <c:pt idx="3783">
                  <c:v>41524.1354166667</c:v>
                </c:pt>
                <c:pt idx="3784">
                  <c:v>41524.1388888889</c:v>
                </c:pt>
                <c:pt idx="3785">
                  <c:v>41524.1423611111</c:v>
                </c:pt>
                <c:pt idx="3786">
                  <c:v>41524.1458333333</c:v>
                </c:pt>
                <c:pt idx="3787">
                  <c:v>41524.1493055556</c:v>
                </c:pt>
                <c:pt idx="3788">
                  <c:v>41524.1527777778</c:v>
                </c:pt>
                <c:pt idx="3789">
                  <c:v>41524.15625</c:v>
                </c:pt>
                <c:pt idx="3790">
                  <c:v>41524.1597222222</c:v>
                </c:pt>
                <c:pt idx="3791">
                  <c:v>41524.1631944445</c:v>
                </c:pt>
                <c:pt idx="3792">
                  <c:v>41524.1666666667</c:v>
                </c:pt>
                <c:pt idx="3793">
                  <c:v>41524.1701388889</c:v>
                </c:pt>
                <c:pt idx="3794">
                  <c:v>41524.1736111111</c:v>
                </c:pt>
                <c:pt idx="3795">
                  <c:v>41524.1770833333</c:v>
                </c:pt>
                <c:pt idx="3796">
                  <c:v>41524.1805555556</c:v>
                </c:pt>
                <c:pt idx="3797">
                  <c:v>41524.1840277778</c:v>
                </c:pt>
                <c:pt idx="3798">
                  <c:v>41524.1875</c:v>
                </c:pt>
                <c:pt idx="3799">
                  <c:v>41524.1909722222</c:v>
                </c:pt>
                <c:pt idx="3800">
                  <c:v>41524.1944444445</c:v>
                </c:pt>
                <c:pt idx="3801">
                  <c:v>41524.1979166667</c:v>
                </c:pt>
                <c:pt idx="3802">
                  <c:v>41524.2013888889</c:v>
                </c:pt>
                <c:pt idx="3803">
                  <c:v>41524.2048611111</c:v>
                </c:pt>
                <c:pt idx="3804">
                  <c:v>41524.2083333333</c:v>
                </c:pt>
                <c:pt idx="3805">
                  <c:v>41524.2118055556</c:v>
                </c:pt>
                <c:pt idx="3806">
                  <c:v>41524.2152777778</c:v>
                </c:pt>
                <c:pt idx="3807">
                  <c:v>41524.21875</c:v>
                </c:pt>
                <c:pt idx="3808">
                  <c:v>41524.2222222222</c:v>
                </c:pt>
                <c:pt idx="3809">
                  <c:v>41524.2256944444</c:v>
                </c:pt>
                <c:pt idx="3810">
                  <c:v>41524.2291666667</c:v>
                </c:pt>
                <c:pt idx="3811">
                  <c:v>41524.2326388889</c:v>
                </c:pt>
                <c:pt idx="3812">
                  <c:v>41524.2361111111</c:v>
                </c:pt>
                <c:pt idx="3813">
                  <c:v>41524.2395833333</c:v>
                </c:pt>
                <c:pt idx="3814">
                  <c:v>41524.2430555556</c:v>
                </c:pt>
                <c:pt idx="3815">
                  <c:v>41524.2465277778</c:v>
                </c:pt>
                <c:pt idx="3816">
                  <c:v>41524.25</c:v>
                </c:pt>
                <c:pt idx="3817">
                  <c:v>41524.2534722222</c:v>
                </c:pt>
                <c:pt idx="3818">
                  <c:v>41524.2569444444</c:v>
                </c:pt>
                <c:pt idx="3819">
                  <c:v>41524.2604166667</c:v>
                </c:pt>
                <c:pt idx="3820">
                  <c:v>41524.2638888889</c:v>
                </c:pt>
                <c:pt idx="3821">
                  <c:v>41524.2673611111</c:v>
                </c:pt>
                <c:pt idx="3822">
                  <c:v>41524.2708333333</c:v>
                </c:pt>
                <c:pt idx="3823">
                  <c:v>41524.2743055556</c:v>
                </c:pt>
                <c:pt idx="3824">
                  <c:v>41524.2777777778</c:v>
                </c:pt>
                <c:pt idx="3825">
                  <c:v>41524.28125</c:v>
                </c:pt>
                <c:pt idx="3826">
                  <c:v>41524.2847222222</c:v>
                </c:pt>
                <c:pt idx="3827">
                  <c:v>41524.2881944444</c:v>
                </c:pt>
                <c:pt idx="3828">
                  <c:v>41524.2916666667</c:v>
                </c:pt>
                <c:pt idx="3829">
                  <c:v>41524.2951388889</c:v>
                </c:pt>
                <c:pt idx="3830">
                  <c:v>41524.2986111111</c:v>
                </c:pt>
                <c:pt idx="3831">
                  <c:v>41524.3020833333</c:v>
                </c:pt>
                <c:pt idx="3832">
                  <c:v>41524.3055555556</c:v>
                </c:pt>
                <c:pt idx="3833">
                  <c:v>41524.3090277778</c:v>
                </c:pt>
                <c:pt idx="3834">
                  <c:v>41524.3125</c:v>
                </c:pt>
                <c:pt idx="3835">
                  <c:v>41524.3159722222</c:v>
                </c:pt>
                <c:pt idx="3836">
                  <c:v>41524.3194444444</c:v>
                </c:pt>
                <c:pt idx="3837">
                  <c:v>41524.3229166667</c:v>
                </c:pt>
                <c:pt idx="3838">
                  <c:v>41524.3263888889</c:v>
                </c:pt>
                <c:pt idx="3839">
                  <c:v>41524.3298611111</c:v>
                </c:pt>
                <c:pt idx="3840">
                  <c:v>41524.3333333333</c:v>
                </c:pt>
                <c:pt idx="3841">
                  <c:v>41524.3368055556</c:v>
                </c:pt>
                <c:pt idx="3842">
                  <c:v>41524.3402777778</c:v>
                </c:pt>
                <c:pt idx="3843">
                  <c:v>41524.34375</c:v>
                </c:pt>
                <c:pt idx="3844">
                  <c:v>41524.3472222222</c:v>
                </c:pt>
                <c:pt idx="3845">
                  <c:v>41524.3506944444</c:v>
                </c:pt>
                <c:pt idx="3846">
                  <c:v>41524.3541666667</c:v>
                </c:pt>
                <c:pt idx="3847">
                  <c:v>41524.3576388889</c:v>
                </c:pt>
                <c:pt idx="3848">
                  <c:v>41524.3611111111</c:v>
                </c:pt>
                <c:pt idx="3849">
                  <c:v>41524.3645833333</c:v>
                </c:pt>
                <c:pt idx="3850">
                  <c:v>41524.3680555556</c:v>
                </c:pt>
                <c:pt idx="3851">
                  <c:v>41524.3715277778</c:v>
                </c:pt>
                <c:pt idx="3852">
                  <c:v>41524.375</c:v>
                </c:pt>
                <c:pt idx="3853">
                  <c:v>41524.3784722222</c:v>
                </c:pt>
                <c:pt idx="3854">
                  <c:v>41524.3819444444</c:v>
                </c:pt>
                <c:pt idx="3855">
                  <c:v>41524.3854166667</c:v>
                </c:pt>
                <c:pt idx="3856">
                  <c:v>41524.3888888889</c:v>
                </c:pt>
                <c:pt idx="3857">
                  <c:v>41524.3923611111</c:v>
                </c:pt>
                <c:pt idx="3858">
                  <c:v>41524.3958333333</c:v>
                </c:pt>
                <c:pt idx="3859">
                  <c:v>41524.3993055556</c:v>
                </c:pt>
                <c:pt idx="3860">
                  <c:v>41524.4027777778</c:v>
                </c:pt>
                <c:pt idx="3861">
                  <c:v>41524.40625</c:v>
                </c:pt>
                <c:pt idx="3862">
                  <c:v>41524.4097222222</c:v>
                </c:pt>
                <c:pt idx="3863">
                  <c:v>41524.4131944445</c:v>
                </c:pt>
                <c:pt idx="3864">
                  <c:v>41524.4166666667</c:v>
                </c:pt>
                <c:pt idx="3865">
                  <c:v>41524.4201388889</c:v>
                </c:pt>
                <c:pt idx="3866">
                  <c:v>41524.4236111111</c:v>
                </c:pt>
                <c:pt idx="3867">
                  <c:v>41524.4270833333</c:v>
                </c:pt>
                <c:pt idx="3868">
                  <c:v>41524.4305555556</c:v>
                </c:pt>
                <c:pt idx="3869">
                  <c:v>41524.4340277778</c:v>
                </c:pt>
                <c:pt idx="3870">
                  <c:v>41524.4375</c:v>
                </c:pt>
                <c:pt idx="3871">
                  <c:v>41524.4409722222</c:v>
                </c:pt>
                <c:pt idx="3872">
                  <c:v>41524.4444444445</c:v>
                </c:pt>
                <c:pt idx="3873">
                  <c:v>41524.4479166667</c:v>
                </c:pt>
                <c:pt idx="3874">
                  <c:v>41524.4513888889</c:v>
                </c:pt>
                <c:pt idx="3875">
                  <c:v>41524.4548611111</c:v>
                </c:pt>
                <c:pt idx="3876">
                  <c:v>41524.4583333333</c:v>
                </c:pt>
                <c:pt idx="3877">
                  <c:v>41524.4618055556</c:v>
                </c:pt>
                <c:pt idx="3878">
                  <c:v>41524.4652777778</c:v>
                </c:pt>
                <c:pt idx="3879">
                  <c:v>41524.46875</c:v>
                </c:pt>
                <c:pt idx="3880">
                  <c:v>41524.4722222222</c:v>
                </c:pt>
                <c:pt idx="3881">
                  <c:v>41524.4756944445</c:v>
                </c:pt>
                <c:pt idx="3882">
                  <c:v>41524.4791666667</c:v>
                </c:pt>
                <c:pt idx="3883">
                  <c:v>41524.4826388889</c:v>
                </c:pt>
                <c:pt idx="3884">
                  <c:v>41524.4861111111</c:v>
                </c:pt>
                <c:pt idx="3885">
                  <c:v>41524.4895833333</c:v>
                </c:pt>
                <c:pt idx="3886">
                  <c:v>41524.4930555556</c:v>
                </c:pt>
                <c:pt idx="3887">
                  <c:v>41524.4965277778</c:v>
                </c:pt>
                <c:pt idx="3888">
                  <c:v>41524.5</c:v>
                </c:pt>
                <c:pt idx="3889">
                  <c:v>41524.5034722222</c:v>
                </c:pt>
                <c:pt idx="3890">
                  <c:v>41524.5069444444</c:v>
                </c:pt>
                <c:pt idx="3891">
                  <c:v>41524.5104166667</c:v>
                </c:pt>
                <c:pt idx="3892">
                  <c:v>41524.5138888889</c:v>
                </c:pt>
                <c:pt idx="3893">
                  <c:v>41524.5173611111</c:v>
                </c:pt>
                <c:pt idx="3894">
                  <c:v>41524.5208333333</c:v>
                </c:pt>
                <c:pt idx="3895">
                  <c:v>41524.5243055556</c:v>
                </c:pt>
                <c:pt idx="3896">
                  <c:v>41524.5277777778</c:v>
                </c:pt>
                <c:pt idx="3897">
                  <c:v>41524.53125</c:v>
                </c:pt>
                <c:pt idx="3898">
                  <c:v>41524.5347222222</c:v>
                </c:pt>
                <c:pt idx="3899">
                  <c:v>41524.5381944444</c:v>
                </c:pt>
                <c:pt idx="3900">
                  <c:v>41524.5416666667</c:v>
                </c:pt>
                <c:pt idx="3901">
                  <c:v>41524.5451388889</c:v>
                </c:pt>
                <c:pt idx="3902">
                  <c:v>41524.5486111111</c:v>
                </c:pt>
                <c:pt idx="3903">
                  <c:v>41524.5520833333</c:v>
                </c:pt>
                <c:pt idx="3904">
                  <c:v>41524.5555555556</c:v>
                </c:pt>
                <c:pt idx="3905">
                  <c:v>41524.5590277778</c:v>
                </c:pt>
                <c:pt idx="3906">
                  <c:v>41524.5625</c:v>
                </c:pt>
                <c:pt idx="3907">
                  <c:v>41524.5659722222</c:v>
                </c:pt>
                <c:pt idx="3908">
                  <c:v>41524.5694444444</c:v>
                </c:pt>
                <c:pt idx="3909">
                  <c:v>41524.5729166667</c:v>
                </c:pt>
                <c:pt idx="3910">
                  <c:v>41524.5763888889</c:v>
                </c:pt>
                <c:pt idx="3911">
                  <c:v>41524.5798611111</c:v>
                </c:pt>
                <c:pt idx="3912">
                  <c:v>41524.5833333333</c:v>
                </c:pt>
                <c:pt idx="3913">
                  <c:v>41524.5868055556</c:v>
                </c:pt>
                <c:pt idx="3914">
                  <c:v>41524.5902777778</c:v>
                </c:pt>
                <c:pt idx="3915">
                  <c:v>41524.59375</c:v>
                </c:pt>
                <c:pt idx="3916">
                  <c:v>41524.5972222222</c:v>
                </c:pt>
                <c:pt idx="3917">
                  <c:v>41524.6006944444</c:v>
                </c:pt>
                <c:pt idx="3918">
                  <c:v>41524.6041666667</c:v>
                </c:pt>
                <c:pt idx="3919">
                  <c:v>41524.6076388889</c:v>
                </c:pt>
                <c:pt idx="3920">
                  <c:v>41524.6111111111</c:v>
                </c:pt>
                <c:pt idx="3921">
                  <c:v>41524.6145833333</c:v>
                </c:pt>
                <c:pt idx="3922">
                  <c:v>41524.6180555556</c:v>
                </c:pt>
                <c:pt idx="3923">
                  <c:v>41524.6215277778</c:v>
                </c:pt>
                <c:pt idx="3924">
                  <c:v>41524.625</c:v>
                </c:pt>
                <c:pt idx="3925">
                  <c:v>41524.6284722222</c:v>
                </c:pt>
                <c:pt idx="3926">
                  <c:v>41524.6319444444</c:v>
                </c:pt>
                <c:pt idx="3927">
                  <c:v>41524.6354166667</c:v>
                </c:pt>
                <c:pt idx="3928">
                  <c:v>41524.6388888889</c:v>
                </c:pt>
                <c:pt idx="3929">
                  <c:v>41524.6423611111</c:v>
                </c:pt>
                <c:pt idx="3930">
                  <c:v>41524.6458333333</c:v>
                </c:pt>
                <c:pt idx="3931">
                  <c:v>41524.6493055556</c:v>
                </c:pt>
                <c:pt idx="3932">
                  <c:v>41524.6527777778</c:v>
                </c:pt>
                <c:pt idx="3933">
                  <c:v>41524.65625</c:v>
                </c:pt>
                <c:pt idx="3934">
                  <c:v>41524.6597222222</c:v>
                </c:pt>
                <c:pt idx="3935">
                  <c:v>41524.6631944444</c:v>
                </c:pt>
                <c:pt idx="3936">
                  <c:v>41524.6666666667</c:v>
                </c:pt>
                <c:pt idx="3937">
                  <c:v>41524.6701388889</c:v>
                </c:pt>
                <c:pt idx="3938">
                  <c:v>41524.6736111111</c:v>
                </c:pt>
                <c:pt idx="3939">
                  <c:v>41524.6770833333</c:v>
                </c:pt>
                <c:pt idx="3940">
                  <c:v>41524.6805555556</c:v>
                </c:pt>
                <c:pt idx="3941">
                  <c:v>41524.6840277778</c:v>
                </c:pt>
                <c:pt idx="3942">
                  <c:v>41524.6875</c:v>
                </c:pt>
                <c:pt idx="3943">
                  <c:v>41524.6909722222</c:v>
                </c:pt>
                <c:pt idx="3944">
                  <c:v>41524.6944444445</c:v>
                </c:pt>
                <c:pt idx="3945">
                  <c:v>41524.6979166667</c:v>
                </c:pt>
                <c:pt idx="3946">
                  <c:v>41524.7013888889</c:v>
                </c:pt>
                <c:pt idx="3947">
                  <c:v>41524.7048611111</c:v>
                </c:pt>
                <c:pt idx="3948">
                  <c:v>41524.7083333333</c:v>
                </c:pt>
                <c:pt idx="3949">
                  <c:v>41524.7118055556</c:v>
                </c:pt>
                <c:pt idx="3950">
                  <c:v>41524.7152777778</c:v>
                </c:pt>
                <c:pt idx="3951">
                  <c:v>41524.71875</c:v>
                </c:pt>
                <c:pt idx="3952">
                  <c:v>41524.7222222222</c:v>
                </c:pt>
                <c:pt idx="3953">
                  <c:v>41524.7256944445</c:v>
                </c:pt>
                <c:pt idx="3954">
                  <c:v>41524.7291666667</c:v>
                </c:pt>
                <c:pt idx="3955">
                  <c:v>41524.7326388889</c:v>
                </c:pt>
                <c:pt idx="3956">
                  <c:v>41524.7361111111</c:v>
                </c:pt>
                <c:pt idx="3957">
                  <c:v>41524.7395833333</c:v>
                </c:pt>
                <c:pt idx="3958">
                  <c:v>41524.7430555556</c:v>
                </c:pt>
                <c:pt idx="3959">
                  <c:v>41524.7465277778</c:v>
                </c:pt>
                <c:pt idx="3960">
                  <c:v>41524.75</c:v>
                </c:pt>
                <c:pt idx="3961">
                  <c:v>41524.7534722222</c:v>
                </c:pt>
                <c:pt idx="3962">
                  <c:v>41524.7569444444</c:v>
                </c:pt>
                <c:pt idx="3963">
                  <c:v>41524.7604166667</c:v>
                </c:pt>
                <c:pt idx="3964">
                  <c:v>41524.7638888889</c:v>
                </c:pt>
                <c:pt idx="3965">
                  <c:v>41524.7673611111</c:v>
                </c:pt>
                <c:pt idx="3966">
                  <c:v>41524.7708333333</c:v>
                </c:pt>
                <c:pt idx="3967">
                  <c:v>41524.7743055556</c:v>
                </c:pt>
                <c:pt idx="3968">
                  <c:v>41524.7777777778</c:v>
                </c:pt>
                <c:pt idx="3969">
                  <c:v>41524.78125</c:v>
                </c:pt>
                <c:pt idx="3970">
                  <c:v>41524.7847222222</c:v>
                </c:pt>
                <c:pt idx="3971">
                  <c:v>41524.7881944444</c:v>
                </c:pt>
                <c:pt idx="3972">
                  <c:v>41524.7916666667</c:v>
                </c:pt>
                <c:pt idx="3973">
                  <c:v>41524.7951388889</c:v>
                </c:pt>
                <c:pt idx="3974">
                  <c:v>41524.7986111111</c:v>
                </c:pt>
                <c:pt idx="3975">
                  <c:v>41524.8020833333</c:v>
                </c:pt>
                <c:pt idx="3976">
                  <c:v>41524.8055555556</c:v>
                </c:pt>
                <c:pt idx="3977">
                  <c:v>41524.8090277778</c:v>
                </c:pt>
                <c:pt idx="3978">
                  <c:v>41524.8125</c:v>
                </c:pt>
                <c:pt idx="3979">
                  <c:v>41524.8159722222</c:v>
                </c:pt>
                <c:pt idx="3980">
                  <c:v>41524.8194444444</c:v>
                </c:pt>
                <c:pt idx="3981">
                  <c:v>41524.8229166667</c:v>
                </c:pt>
                <c:pt idx="3982">
                  <c:v>41524.8263888889</c:v>
                </c:pt>
                <c:pt idx="3983">
                  <c:v>41524.8298611111</c:v>
                </c:pt>
                <c:pt idx="3984">
                  <c:v>41524.8333333333</c:v>
                </c:pt>
                <c:pt idx="3985">
                  <c:v>41524.8368055556</c:v>
                </c:pt>
                <c:pt idx="3986">
                  <c:v>41524.8402777778</c:v>
                </c:pt>
                <c:pt idx="3987">
                  <c:v>41524.84375</c:v>
                </c:pt>
                <c:pt idx="3988">
                  <c:v>41524.8472222222</c:v>
                </c:pt>
                <c:pt idx="3989">
                  <c:v>41524.8506944444</c:v>
                </c:pt>
                <c:pt idx="3990">
                  <c:v>41524.8541666667</c:v>
                </c:pt>
                <c:pt idx="3991">
                  <c:v>41524.8576388889</c:v>
                </c:pt>
                <c:pt idx="3992">
                  <c:v>41524.8611111111</c:v>
                </c:pt>
                <c:pt idx="3993">
                  <c:v>41524.8645833333</c:v>
                </c:pt>
                <c:pt idx="3994">
                  <c:v>41524.8680555556</c:v>
                </c:pt>
                <c:pt idx="3995">
                  <c:v>41524.8715277778</c:v>
                </c:pt>
                <c:pt idx="3996">
                  <c:v>41524.875</c:v>
                </c:pt>
                <c:pt idx="3997">
                  <c:v>41524.8784722222</c:v>
                </c:pt>
                <c:pt idx="3998">
                  <c:v>41524.8819444444</c:v>
                </c:pt>
                <c:pt idx="3999">
                  <c:v>41524.8854166667</c:v>
                </c:pt>
                <c:pt idx="4000">
                  <c:v>41524.8888888889</c:v>
                </c:pt>
                <c:pt idx="4001">
                  <c:v>41524.8923611111</c:v>
                </c:pt>
                <c:pt idx="4002">
                  <c:v>41524.8958333333</c:v>
                </c:pt>
                <c:pt idx="4003">
                  <c:v>41524.8993055556</c:v>
                </c:pt>
                <c:pt idx="4004">
                  <c:v>41524.9027777778</c:v>
                </c:pt>
                <c:pt idx="4005">
                  <c:v>41524.90625</c:v>
                </c:pt>
                <c:pt idx="4006">
                  <c:v>41524.9097222222</c:v>
                </c:pt>
                <c:pt idx="4007">
                  <c:v>41524.9131944444</c:v>
                </c:pt>
                <c:pt idx="4008">
                  <c:v>41524.9166666667</c:v>
                </c:pt>
                <c:pt idx="4009">
                  <c:v>41524.9201388889</c:v>
                </c:pt>
                <c:pt idx="4010">
                  <c:v>41524.9236111111</c:v>
                </c:pt>
                <c:pt idx="4011">
                  <c:v>41524.9270833333</c:v>
                </c:pt>
                <c:pt idx="4012">
                  <c:v>41524.9305555556</c:v>
                </c:pt>
                <c:pt idx="4013">
                  <c:v>41524.9340277778</c:v>
                </c:pt>
                <c:pt idx="4014">
                  <c:v>41524.9375</c:v>
                </c:pt>
                <c:pt idx="4015">
                  <c:v>41524.9409722222</c:v>
                </c:pt>
                <c:pt idx="4016">
                  <c:v>41524.9444444445</c:v>
                </c:pt>
                <c:pt idx="4017">
                  <c:v>41524.9479166667</c:v>
                </c:pt>
                <c:pt idx="4018">
                  <c:v>41524.9513888889</c:v>
                </c:pt>
                <c:pt idx="4019">
                  <c:v>41524.9548611111</c:v>
                </c:pt>
                <c:pt idx="4020">
                  <c:v>41524.9583333333</c:v>
                </c:pt>
                <c:pt idx="4021">
                  <c:v>41524.9618055556</c:v>
                </c:pt>
                <c:pt idx="4022">
                  <c:v>41524.9652777778</c:v>
                </c:pt>
                <c:pt idx="4023">
                  <c:v>41524.96875</c:v>
                </c:pt>
                <c:pt idx="4024">
                  <c:v>41524.9722222222</c:v>
                </c:pt>
                <c:pt idx="4025">
                  <c:v>41524.9756944445</c:v>
                </c:pt>
                <c:pt idx="4026">
                  <c:v>41524.9791666667</c:v>
                </c:pt>
                <c:pt idx="4027">
                  <c:v>41524.9826388889</c:v>
                </c:pt>
                <c:pt idx="4028">
                  <c:v>41524.9861111111</c:v>
                </c:pt>
                <c:pt idx="4029">
                  <c:v>41524.9895833333</c:v>
                </c:pt>
                <c:pt idx="4030">
                  <c:v>41524.9930555556</c:v>
                </c:pt>
                <c:pt idx="4031">
                  <c:v>41524.9965277778</c:v>
                </c:pt>
                <c:pt idx="4032">
                  <c:v>41525</c:v>
                </c:pt>
                <c:pt idx="4033">
                  <c:v>41525.0034722222</c:v>
                </c:pt>
                <c:pt idx="4034">
                  <c:v>41525.0069444445</c:v>
                </c:pt>
                <c:pt idx="4035">
                  <c:v>41525.0104166667</c:v>
                </c:pt>
                <c:pt idx="4036">
                  <c:v>41525.0138888889</c:v>
                </c:pt>
                <c:pt idx="4037">
                  <c:v>41525.0173611111</c:v>
                </c:pt>
                <c:pt idx="4038">
                  <c:v>41525.0208333333</c:v>
                </c:pt>
                <c:pt idx="4039">
                  <c:v>41525.0243055556</c:v>
                </c:pt>
                <c:pt idx="4040">
                  <c:v>41525.0277777778</c:v>
                </c:pt>
                <c:pt idx="4041">
                  <c:v>41525.03125</c:v>
                </c:pt>
                <c:pt idx="4042">
                  <c:v>41525.0347222222</c:v>
                </c:pt>
                <c:pt idx="4043">
                  <c:v>41525.0381944444</c:v>
                </c:pt>
                <c:pt idx="4044">
                  <c:v>41525.0416666667</c:v>
                </c:pt>
                <c:pt idx="4045">
                  <c:v>41525.0451388889</c:v>
                </c:pt>
                <c:pt idx="4046">
                  <c:v>41525.0486111111</c:v>
                </c:pt>
                <c:pt idx="4047">
                  <c:v>41525.0520833333</c:v>
                </c:pt>
                <c:pt idx="4048">
                  <c:v>41525.0555555556</c:v>
                </c:pt>
                <c:pt idx="4049">
                  <c:v>41525.0590277778</c:v>
                </c:pt>
                <c:pt idx="4050">
                  <c:v>41525.0625</c:v>
                </c:pt>
                <c:pt idx="4051">
                  <c:v>41525.0659722222</c:v>
                </c:pt>
                <c:pt idx="4052">
                  <c:v>41525.0694444444</c:v>
                </c:pt>
                <c:pt idx="4053">
                  <c:v>41525.0729166667</c:v>
                </c:pt>
                <c:pt idx="4054">
                  <c:v>41525.0763888889</c:v>
                </c:pt>
                <c:pt idx="4055">
                  <c:v>41525.0798611111</c:v>
                </c:pt>
                <c:pt idx="4056">
                  <c:v>41525.0833333333</c:v>
                </c:pt>
                <c:pt idx="4057">
                  <c:v>41525.0868055556</c:v>
                </c:pt>
                <c:pt idx="4058">
                  <c:v>41525.0902777778</c:v>
                </c:pt>
                <c:pt idx="4059">
                  <c:v>41525.09375</c:v>
                </c:pt>
                <c:pt idx="4060">
                  <c:v>41525.0972222222</c:v>
                </c:pt>
                <c:pt idx="4061">
                  <c:v>41525.1006944444</c:v>
                </c:pt>
                <c:pt idx="4062">
                  <c:v>41525.1041666667</c:v>
                </c:pt>
                <c:pt idx="4063">
                  <c:v>41525.1076388889</c:v>
                </c:pt>
                <c:pt idx="4064">
                  <c:v>41525.1111111111</c:v>
                </c:pt>
                <c:pt idx="4065">
                  <c:v>41525.1145833333</c:v>
                </c:pt>
                <c:pt idx="4066">
                  <c:v>41525.1180555556</c:v>
                </c:pt>
                <c:pt idx="4067">
                  <c:v>41525.1215277778</c:v>
                </c:pt>
                <c:pt idx="4068">
                  <c:v>41525.125</c:v>
                </c:pt>
                <c:pt idx="4069">
                  <c:v>41525.1284722222</c:v>
                </c:pt>
                <c:pt idx="4070">
                  <c:v>41525.1319444444</c:v>
                </c:pt>
                <c:pt idx="4071">
                  <c:v>41525.1354166667</c:v>
                </c:pt>
                <c:pt idx="4072">
                  <c:v>41525.1388888889</c:v>
                </c:pt>
                <c:pt idx="4073">
                  <c:v>41525.1423611111</c:v>
                </c:pt>
                <c:pt idx="4074">
                  <c:v>41525.1458333333</c:v>
                </c:pt>
                <c:pt idx="4075">
                  <c:v>41525.1493055556</c:v>
                </c:pt>
                <c:pt idx="4076">
                  <c:v>41525.1527777778</c:v>
                </c:pt>
                <c:pt idx="4077">
                  <c:v>41525.15625</c:v>
                </c:pt>
                <c:pt idx="4078">
                  <c:v>41525.1597222222</c:v>
                </c:pt>
                <c:pt idx="4079">
                  <c:v>41525.1631944444</c:v>
                </c:pt>
                <c:pt idx="4080">
                  <c:v>41525.1666666667</c:v>
                </c:pt>
                <c:pt idx="4081">
                  <c:v>41525.1701388889</c:v>
                </c:pt>
                <c:pt idx="4082">
                  <c:v>41525.1736111111</c:v>
                </c:pt>
                <c:pt idx="4083">
                  <c:v>41525.1770833333</c:v>
                </c:pt>
                <c:pt idx="4084">
                  <c:v>41525.1805555556</c:v>
                </c:pt>
                <c:pt idx="4085">
                  <c:v>41525.1840277778</c:v>
                </c:pt>
                <c:pt idx="4086">
                  <c:v>41525.1875</c:v>
                </c:pt>
                <c:pt idx="4087">
                  <c:v>41525.1909722222</c:v>
                </c:pt>
                <c:pt idx="4088">
                  <c:v>41525.1944444444</c:v>
                </c:pt>
                <c:pt idx="4089">
                  <c:v>41525.1979166667</c:v>
                </c:pt>
                <c:pt idx="4090">
                  <c:v>41525.2013888889</c:v>
                </c:pt>
                <c:pt idx="4091">
                  <c:v>41525.2048611111</c:v>
                </c:pt>
                <c:pt idx="4092">
                  <c:v>41525.2083333333</c:v>
                </c:pt>
                <c:pt idx="4093">
                  <c:v>41525.2118055556</c:v>
                </c:pt>
                <c:pt idx="4094">
                  <c:v>41525.2152777778</c:v>
                </c:pt>
                <c:pt idx="4095">
                  <c:v>41525.21875</c:v>
                </c:pt>
                <c:pt idx="4096">
                  <c:v>41525.2222222222</c:v>
                </c:pt>
                <c:pt idx="4097">
                  <c:v>41525.2256944445</c:v>
                </c:pt>
                <c:pt idx="4098">
                  <c:v>41525.2291666667</c:v>
                </c:pt>
                <c:pt idx="4099">
                  <c:v>41525.2326388889</c:v>
                </c:pt>
                <c:pt idx="4100">
                  <c:v>41525.2361111111</c:v>
                </c:pt>
                <c:pt idx="4101">
                  <c:v>41525.2395833333</c:v>
                </c:pt>
                <c:pt idx="4102">
                  <c:v>41525.2430555556</c:v>
                </c:pt>
                <c:pt idx="4103">
                  <c:v>41525.2465277778</c:v>
                </c:pt>
                <c:pt idx="4104">
                  <c:v>41525.25</c:v>
                </c:pt>
                <c:pt idx="4105">
                  <c:v>41525.2534722222</c:v>
                </c:pt>
                <c:pt idx="4106">
                  <c:v>41525.2569444445</c:v>
                </c:pt>
                <c:pt idx="4107">
                  <c:v>41525.2604166667</c:v>
                </c:pt>
                <c:pt idx="4108">
                  <c:v>41525.2638888889</c:v>
                </c:pt>
                <c:pt idx="4109">
                  <c:v>41525.2673611111</c:v>
                </c:pt>
                <c:pt idx="4110">
                  <c:v>41525.2708333333</c:v>
                </c:pt>
                <c:pt idx="4111">
                  <c:v>41525.2743055556</c:v>
                </c:pt>
                <c:pt idx="4112">
                  <c:v>41525.2777777778</c:v>
                </c:pt>
                <c:pt idx="4113">
                  <c:v>41525.28125</c:v>
                </c:pt>
                <c:pt idx="4114">
                  <c:v>41525.2847222222</c:v>
                </c:pt>
                <c:pt idx="4115">
                  <c:v>41525.2881944445</c:v>
                </c:pt>
                <c:pt idx="4116">
                  <c:v>41525.2916666667</c:v>
                </c:pt>
                <c:pt idx="4117">
                  <c:v>41525.2951388889</c:v>
                </c:pt>
                <c:pt idx="4118">
                  <c:v>41525.2986111111</c:v>
                </c:pt>
                <c:pt idx="4119">
                  <c:v>41525.3020833333</c:v>
                </c:pt>
                <c:pt idx="4120">
                  <c:v>41525.3055555556</c:v>
                </c:pt>
                <c:pt idx="4121">
                  <c:v>41525.3090277778</c:v>
                </c:pt>
                <c:pt idx="4122">
                  <c:v>41525.3125</c:v>
                </c:pt>
                <c:pt idx="4123">
                  <c:v>41525.3159722222</c:v>
                </c:pt>
                <c:pt idx="4124">
                  <c:v>41525.3194444444</c:v>
                </c:pt>
                <c:pt idx="4125">
                  <c:v>41525.3229166667</c:v>
                </c:pt>
                <c:pt idx="4126">
                  <c:v>41525.3263888889</c:v>
                </c:pt>
                <c:pt idx="4127">
                  <c:v>41525.3298611111</c:v>
                </c:pt>
                <c:pt idx="4128">
                  <c:v>41525.3333333333</c:v>
                </c:pt>
                <c:pt idx="4129">
                  <c:v>41525.3368055556</c:v>
                </c:pt>
                <c:pt idx="4130">
                  <c:v>41525.3402777778</c:v>
                </c:pt>
                <c:pt idx="4131">
                  <c:v>41525.34375</c:v>
                </c:pt>
                <c:pt idx="4132">
                  <c:v>41525.3472222222</c:v>
                </c:pt>
                <c:pt idx="4133">
                  <c:v>41525.3506944444</c:v>
                </c:pt>
                <c:pt idx="4134">
                  <c:v>41525.3541666667</c:v>
                </c:pt>
                <c:pt idx="4135">
                  <c:v>41525.3576388889</c:v>
                </c:pt>
                <c:pt idx="4136">
                  <c:v>41525.3611111111</c:v>
                </c:pt>
                <c:pt idx="4137">
                  <c:v>41525.3645833333</c:v>
                </c:pt>
                <c:pt idx="4138">
                  <c:v>41525.3680555556</c:v>
                </c:pt>
                <c:pt idx="4139">
                  <c:v>41525.3715277778</c:v>
                </c:pt>
                <c:pt idx="4140">
                  <c:v>41525.375</c:v>
                </c:pt>
                <c:pt idx="4141">
                  <c:v>41525.3784722222</c:v>
                </c:pt>
                <c:pt idx="4142">
                  <c:v>41525.3819444444</c:v>
                </c:pt>
                <c:pt idx="4143">
                  <c:v>41525.3854166667</c:v>
                </c:pt>
                <c:pt idx="4144">
                  <c:v>41525.3888888889</c:v>
                </c:pt>
                <c:pt idx="4145">
                  <c:v>41525.3923611111</c:v>
                </c:pt>
                <c:pt idx="4146">
                  <c:v>41525.3958333333</c:v>
                </c:pt>
                <c:pt idx="4147">
                  <c:v>41525.3993055556</c:v>
                </c:pt>
                <c:pt idx="4148">
                  <c:v>41525.4027777778</c:v>
                </c:pt>
                <c:pt idx="4149">
                  <c:v>41525.40625</c:v>
                </c:pt>
                <c:pt idx="4150">
                  <c:v>41525.4097222222</c:v>
                </c:pt>
                <c:pt idx="4151">
                  <c:v>41525.4131944444</c:v>
                </c:pt>
                <c:pt idx="4152">
                  <c:v>41525.4166666667</c:v>
                </c:pt>
                <c:pt idx="4153">
                  <c:v>41525.4201388889</c:v>
                </c:pt>
                <c:pt idx="4154">
                  <c:v>41525.4236111111</c:v>
                </c:pt>
                <c:pt idx="4155">
                  <c:v>41525.4270833333</c:v>
                </c:pt>
                <c:pt idx="4156">
                  <c:v>41525.4305555556</c:v>
                </c:pt>
                <c:pt idx="4157">
                  <c:v>41525.4340277778</c:v>
                </c:pt>
                <c:pt idx="4158">
                  <c:v>41525.4375</c:v>
                </c:pt>
                <c:pt idx="4159">
                  <c:v>41525.4409722222</c:v>
                </c:pt>
                <c:pt idx="4160">
                  <c:v>41525.4444444444</c:v>
                </c:pt>
                <c:pt idx="4161">
                  <c:v>41525.4479166667</c:v>
                </c:pt>
                <c:pt idx="4162">
                  <c:v>41525.4513888889</c:v>
                </c:pt>
                <c:pt idx="4163">
                  <c:v>41525.4548611111</c:v>
                </c:pt>
                <c:pt idx="4164">
                  <c:v>41525.4583333333</c:v>
                </c:pt>
                <c:pt idx="4165">
                  <c:v>41525.4618055556</c:v>
                </c:pt>
                <c:pt idx="4166">
                  <c:v>41525.4652777778</c:v>
                </c:pt>
                <c:pt idx="4167">
                  <c:v>41525.46875</c:v>
                </c:pt>
                <c:pt idx="4168">
                  <c:v>41525.4722222222</c:v>
                </c:pt>
                <c:pt idx="4169">
                  <c:v>41525.4756944445</c:v>
                </c:pt>
                <c:pt idx="4170">
                  <c:v>41525.4791666667</c:v>
                </c:pt>
                <c:pt idx="4171">
                  <c:v>41525.4826388889</c:v>
                </c:pt>
                <c:pt idx="4172">
                  <c:v>41525.4861111111</c:v>
                </c:pt>
                <c:pt idx="4173">
                  <c:v>41525.4895833333</c:v>
                </c:pt>
                <c:pt idx="4174">
                  <c:v>41525.4930555556</c:v>
                </c:pt>
                <c:pt idx="4175">
                  <c:v>41525.4965277778</c:v>
                </c:pt>
                <c:pt idx="4176">
                  <c:v>41525.5</c:v>
                </c:pt>
                <c:pt idx="4177">
                  <c:v>41525.5034722222</c:v>
                </c:pt>
                <c:pt idx="4178">
                  <c:v>41525.5069444445</c:v>
                </c:pt>
                <c:pt idx="4179">
                  <c:v>41525.5104166667</c:v>
                </c:pt>
                <c:pt idx="4180">
                  <c:v>41525.5138888889</c:v>
                </c:pt>
                <c:pt idx="4181">
                  <c:v>41525.5173611111</c:v>
                </c:pt>
                <c:pt idx="4182">
                  <c:v>41525.5208333333</c:v>
                </c:pt>
                <c:pt idx="4183">
                  <c:v>41525.5243055556</c:v>
                </c:pt>
                <c:pt idx="4184">
                  <c:v>41525.5277777778</c:v>
                </c:pt>
                <c:pt idx="4185">
                  <c:v>41525.53125</c:v>
                </c:pt>
                <c:pt idx="4186">
                  <c:v>41525.5347222222</c:v>
                </c:pt>
                <c:pt idx="4187">
                  <c:v>41525.5381944445</c:v>
                </c:pt>
                <c:pt idx="4188">
                  <c:v>41525.5416666667</c:v>
                </c:pt>
                <c:pt idx="4189">
                  <c:v>41525.5451388889</c:v>
                </c:pt>
                <c:pt idx="4190">
                  <c:v>41525.5486111111</c:v>
                </c:pt>
                <c:pt idx="4191">
                  <c:v>41525.5520833333</c:v>
                </c:pt>
                <c:pt idx="4192">
                  <c:v>41525.5555555556</c:v>
                </c:pt>
                <c:pt idx="4193">
                  <c:v>41525.5590277778</c:v>
                </c:pt>
                <c:pt idx="4194">
                  <c:v>41525.5625</c:v>
                </c:pt>
                <c:pt idx="4195">
                  <c:v>41525.5659722222</c:v>
                </c:pt>
                <c:pt idx="4196">
                  <c:v>41525.5694444444</c:v>
                </c:pt>
                <c:pt idx="4197">
                  <c:v>41525.5729166667</c:v>
                </c:pt>
                <c:pt idx="4198">
                  <c:v>41525.5763888889</c:v>
                </c:pt>
                <c:pt idx="4199">
                  <c:v>41525.5798611111</c:v>
                </c:pt>
                <c:pt idx="4200">
                  <c:v>41525.5833333333</c:v>
                </c:pt>
                <c:pt idx="4201">
                  <c:v>41525.5868055556</c:v>
                </c:pt>
                <c:pt idx="4202">
                  <c:v>41525.5902777778</c:v>
                </c:pt>
                <c:pt idx="4203">
                  <c:v>41525.59375</c:v>
                </c:pt>
                <c:pt idx="4204">
                  <c:v>41525.5972222222</c:v>
                </c:pt>
                <c:pt idx="4205">
                  <c:v>41525.6006944444</c:v>
                </c:pt>
                <c:pt idx="4206">
                  <c:v>41525.6041666667</c:v>
                </c:pt>
                <c:pt idx="4207">
                  <c:v>41525.6076388889</c:v>
                </c:pt>
                <c:pt idx="4208">
                  <c:v>41525.6111111111</c:v>
                </c:pt>
                <c:pt idx="4209">
                  <c:v>41525.6145833333</c:v>
                </c:pt>
                <c:pt idx="4210">
                  <c:v>41525.6180555556</c:v>
                </c:pt>
                <c:pt idx="4211">
                  <c:v>41525.6215277778</c:v>
                </c:pt>
                <c:pt idx="4212">
                  <c:v>41525.625</c:v>
                </c:pt>
                <c:pt idx="4213">
                  <c:v>41525.6284722222</c:v>
                </c:pt>
                <c:pt idx="4214">
                  <c:v>41525.6319444444</c:v>
                </c:pt>
                <c:pt idx="4215">
                  <c:v>41525.6354166667</c:v>
                </c:pt>
                <c:pt idx="4216">
                  <c:v>41525.6388888889</c:v>
                </c:pt>
                <c:pt idx="4217">
                  <c:v>41525.6423611111</c:v>
                </c:pt>
                <c:pt idx="4218">
                  <c:v>41525.6458333333</c:v>
                </c:pt>
                <c:pt idx="4219">
                  <c:v>41525.6493055556</c:v>
                </c:pt>
                <c:pt idx="4220">
                  <c:v>41525.6527777778</c:v>
                </c:pt>
                <c:pt idx="4221">
                  <c:v>41525.65625</c:v>
                </c:pt>
                <c:pt idx="4222">
                  <c:v>41525.6597222222</c:v>
                </c:pt>
                <c:pt idx="4223">
                  <c:v>41525.6631944444</c:v>
                </c:pt>
                <c:pt idx="4224">
                  <c:v>41525.6666666667</c:v>
                </c:pt>
                <c:pt idx="4225">
                  <c:v>41525.6701388889</c:v>
                </c:pt>
                <c:pt idx="4226">
                  <c:v>41525.6736111111</c:v>
                </c:pt>
                <c:pt idx="4227">
                  <c:v>41525.6770833333</c:v>
                </c:pt>
                <c:pt idx="4228">
                  <c:v>41525.6805555556</c:v>
                </c:pt>
                <c:pt idx="4229">
                  <c:v>41525.6840277778</c:v>
                </c:pt>
                <c:pt idx="4230">
                  <c:v>41525.6875</c:v>
                </c:pt>
                <c:pt idx="4231">
                  <c:v>41525.6909722222</c:v>
                </c:pt>
                <c:pt idx="4232">
                  <c:v>41525.6944444444</c:v>
                </c:pt>
                <c:pt idx="4233">
                  <c:v>41525.6979166667</c:v>
                </c:pt>
                <c:pt idx="4234">
                  <c:v>41525.7013888889</c:v>
                </c:pt>
                <c:pt idx="4235">
                  <c:v>41525.7048611111</c:v>
                </c:pt>
                <c:pt idx="4236">
                  <c:v>41525.7083333333</c:v>
                </c:pt>
                <c:pt idx="4237">
                  <c:v>41525.7118055556</c:v>
                </c:pt>
                <c:pt idx="4238">
                  <c:v>41525.7152777778</c:v>
                </c:pt>
                <c:pt idx="4239">
                  <c:v>41525.71875</c:v>
                </c:pt>
                <c:pt idx="4240">
                  <c:v>41525.7222222222</c:v>
                </c:pt>
                <c:pt idx="4241">
                  <c:v>41525.7256944444</c:v>
                </c:pt>
                <c:pt idx="4242">
                  <c:v>41525.7291666667</c:v>
                </c:pt>
                <c:pt idx="4243">
                  <c:v>41525.7326388889</c:v>
                </c:pt>
                <c:pt idx="4244">
                  <c:v>41525.7361111111</c:v>
                </c:pt>
                <c:pt idx="4245">
                  <c:v>41525.7395833333</c:v>
                </c:pt>
                <c:pt idx="4246">
                  <c:v>41525.7430555556</c:v>
                </c:pt>
                <c:pt idx="4247">
                  <c:v>41525.7465277778</c:v>
                </c:pt>
                <c:pt idx="4248">
                  <c:v>41525.75</c:v>
                </c:pt>
                <c:pt idx="4249">
                  <c:v>41525.7534722222</c:v>
                </c:pt>
                <c:pt idx="4250">
                  <c:v>41525.7569444445</c:v>
                </c:pt>
                <c:pt idx="4251">
                  <c:v>41525.7604166667</c:v>
                </c:pt>
                <c:pt idx="4252">
                  <c:v>41525.7638888889</c:v>
                </c:pt>
                <c:pt idx="4253">
                  <c:v>41525.7673611111</c:v>
                </c:pt>
                <c:pt idx="4254">
                  <c:v>41525.7708333333</c:v>
                </c:pt>
                <c:pt idx="4255">
                  <c:v>41525.7743055556</c:v>
                </c:pt>
                <c:pt idx="4256">
                  <c:v>41525.7777777778</c:v>
                </c:pt>
                <c:pt idx="4257">
                  <c:v>41525.78125</c:v>
                </c:pt>
                <c:pt idx="4258">
                  <c:v>41525.7847222222</c:v>
                </c:pt>
                <c:pt idx="4259">
                  <c:v>41525.7881944445</c:v>
                </c:pt>
                <c:pt idx="4260">
                  <c:v>41525.7916666667</c:v>
                </c:pt>
                <c:pt idx="4261">
                  <c:v>41525.7951388889</c:v>
                </c:pt>
                <c:pt idx="4262">
                  <c:v>41525.7986111111</c:v>
                </c:pt>
                <c:pt idx="4263">
                  <c:v>41525.8020833333</c:v>
                </c:pt>
                <c:pt idx="4264">
                  <c:v>41525.8055555556</c:v>
                </c:pt>
                <c:pt idx="4265">
                  <c:v>41525.8090277778</c:v>
                </c:pt>
                <c:pt idx="4266">
                  <c:v>41525.8125</c:v>
                </c:pt>
                <c:pt idx="4267">
                  <c:v>41525.8159722222</c:v>
                </c:pt>
                <c:pt idx="4268">
                  <c:v>41525.8194444445</c:v>
                </c:pt>
                <c:pt idx="4269">
                  <c:v>41525.8229166667</c:v>
                </c:pt>
                <c:pt idx="4270">
                  <c:v>41525.8263888889</c:v>
                </c:pt>
                <c:pt idx="4271">
                  <c:v>41525.8298611111</c:v>
                </c:pt>
                <c:pt idx="4272">
                  <c:v>41525.8333333333</c:v>
                </c:pt>
                <c:pt idx="4273">
                  <c:v>41525.8368055556</c:v>
                </c:pt>
                <c:pt idx="4274">
                  <c:v>41525.8402777778</c:v>
                </c:pt>
                <c:pt idx="4275">
                  <c:v>41525.84375</c:v>
                </c:pt>
                <c:pt idx="4276">
                  <c:v>41525.8472222222</c:v>
                </c:pt>
                <c:pt idx="4277">
                  <c:v>41525.8506944444</c:v>
                </c:pt>
                <c:pt idx="4278">
                  <c:v>41525.8541666667</c:v>
                </c:pt>
                <c:pt idx="4279">
                  <c:v>41525.8576388889</c:v>
                </c:pt>
                <c:pt idx="4280">
                  <c:v>41525.8611111111</c:v>
                </c:pt>
                <c:pt idx="4281">
                  <c:v>41525.8645833333</c:v>
                </c:pt>
                <c:pt idx="4282">
                  <c:v>41525.8680555556</c:v>
                </c:pt>
                <c:pt idx="4283">
                  <c:v>41525.8715277778</c:v>
                </c:pt>
                <c:pt idx="4284">
                  <c:v>41525.875</c:v>
                </c:pt>
                <c:pt idx="4285">
                  <c:v>41525.8784722222</c:v>
                </c:pt>
                <c:pt idx="4286">
                  <c:v>41525.8819444444</c:v>
                </c:pt>
                <c:pt idx="4287">
                  <c:v>41525.8854166667</c:v>
                </c:pt>
                <c:pt idx="4288">
                  <c:v>41525.8888888889</c:v>
                </c:pt>
                <c:pt idx="4289">
                  <c:v>41525.8923611111</c:v>
                </c:pt>
                <c:pt idx="4290">
                  <c:v>41525.8958333333</c:v>
                </c:pt>
                <c:pt idx="4291">
                  <c:v>41525.8993055556</c:v>
                </c:pt>
                <c:pt idx="4292">
                  <c:v>41525.9027777778</c:v>
                </c:pt>
                <c:pt idx="4293">
                  <c:v>41525.90625</c:v>
                </c:pt>
                <c:pt idx="4294">
                  <c:v>41525.9097222222</c:v>
                </c:pt>
                <c:pt idx="4295">
                  <c:v>41525.9131944444</c:v>
                </c:pt>
                <c:pt idx="4296">
                  <c:v>41525.9166666667</c:v>
                </c:pt>
                <c:pt idx="4297">
                  <c:v>41525.9201388889</c:v>
                </c:pt>
                <c:pt idx="4298">
                  <c:v>41525.9236111111</c:v>
                </c:pt>
                <c:pt idx="4299">
                  <c:v>41525.9270833333</c:v>
                </c:pt>
                <c:pt idx="4300">
                  <c:v>41525.9305555556</c:v>
                </c:pt>
                <c:pt idx="4301">
                  <c:v>41525.9340277778</c:v>
                </c:pt>
                <c:pt idx="4302">
                  <c:v>41525.9375</c:v>
                </c:pt>
                <c:pt idx="4303">
                  <c:v>41525.9409722222</c:v>
                </c:pt>
                <c:pt idx="4304">
                  <c:v>41525.9444444444</c:v>
                </c:pt>
                <c:pt idx="4305">
                  <c:v>41525.9479166667</c:v>
                </c:pt>
                <c:pt idx="4306">
                  <c:v>41525.9513888889</c:v>
                </c:pt>
                <c:pt idx="4307">
                  <c:v>41525.9548611111</c:v>
                </c:pt>
                <c:pt idx="4308">
                  <c:v>41525.9583333333</c:v>
                </c:pt>
                <c:pt idx="4309">
                  <c:v>41525.9618055556</c:v>
                </c:pt>
                <c:pt idx="4310">
                  <c:v>41525.9652777778</c:v>
                </c:pt>
                <c:pt idx="4311">
                  <c:v>41525.96875</c:v>
                </c:pt>
                <c:pt idx="4312">
                  <c:v>41525.9722222222</c:v>
                </c:pt>
                <c:pt idx="4313">
                  <c:v>41525.9756944444</c:v>
                </c:pt>
                <c:pt idx="4314">
                  <c:v>41525.9791666667</c:v>
                </c:pt>
                <c:pt idx="4315">
                  <c:v>41525.9826388889</c:v>
                </c:pt>
                <c:pt idx="4316">
                  <c:v>41525.9861111111</c:v>
                </c:pt>
                <c:pt idx="4317">
                  <c:v>41525.9895833333</c:v>
                </c:pt>
                <c:pt idx="4318">
                  <c:v>41525.9930555556</c:v>
                </c:pt>
                <c:pt idx="4319">
                  <c:v>41525.9965277778</c:v>
                </c:pt>
                <c:pt idx="4320">
                  <c:v>41526</c:v>
                </c:pt>
                <c:pt idx="4321">
                  <c:v>41526.0034722222</c:v>
                </c:pt>
                <c:pt idx="4322">
                  <c:v>41526.0069444445</c:v>
                </c:pt>
                <c:pt idx="4323">
                  <c:v>41526.0104166667</c:v>
                </c:pt>
                <c:pt idx="4324">
                  <c:v>41526.0138888889</c:v>
                </c:pt>
                <c:pt idx="4325">
                  <c:v>41526.0173611111</c:v>
                </c:pt>
                <c:pt idx="4326">
                  <c:v>41526.0208333333</c:v>
                </c:pt>
                <c:pt idx="4327">
                  <c:v>41526.0243055556</c:v>
                </c:pt>
                <c:pt idx="4328">
                  <c:v>41526.0277777778</c:v>
                </c:pt>
                <c:pt idx="4329">
                  <c:v>41526.03125</c:v>
                </c:pt>
                <c:pt idx="4330">
                  <c:v>41526.0347222222</c:v>
                </c:pt>
                <c:pt idx="4331">
                  <c:v>41526.0381944445</c:v>
                </c:pt>
                <c:pt idx="4332">
                  <c:v>41526.0416666667</c:v>
                </c:pt>
                <c:pt idx="4333">
                  <c:v>41526.0451388889</c:v>
                </c:pt>
                <c:pt idx="4334">
                  <c:v>41526.0486111111</c:v>
                </c:pt>
                <c:pt idx="4335">
                  <c:v>41526.0520833333</c:v>
                </c:pt>
                <c:pt idx="4336">
                  <c:v>41526.0555555556</c:v>
                </c:pt>
                <c:pt idx="4337">
                  <c:v>41526.0590277778</c:v>
                </c:pt>
                <c:pt idx="4338">
                  <c:v>41526.0625</c:v>
                </c:pt>
                <c:pt idx="4339">
                  <c:v>41526.0659722222</c:v>
                </c:pt>
                <c:pt idx="4340">
                  <c:v>41526.0694444445</c:v>
                </c:pt>
                <c:pt idx="4341">
                  <c:v>41526.0729166667</c:v>
                </c:pt>
                <c:pt idx="4342">
                  <c:v>41526.0763888889</c:v>
                </c:pt>
                <c:pt idx="4343">
                  <c:v>41526.0798611111</c:v>
                </c:pt>
                <c:pt idx="4344">
                  <c:v>41526.0833333333</c:v>
                </c:pt>
                <c:pt idx="4345">
                  <c:v>41526.0868055556</c:v>
                </c:pt>
                <c:pt idx="4346">
                  <c:v>41526.0902777778</c:v>
                </c:pt>
                <c:pt idx="4347">
                  <c:v>41526.09375</c:v>
                </c:pt>
                <c:pt idx="4348">
                  <c:v>41526.0972222222</c:v>
                </c:pt>
                <c:pt idx="4349">
                  <c:v>41526.1006944444</c:v>
                </c:pt>
                <c:pt idx="4350">
                  <c:v>41526.1041666667</c:v>
                </c:pt>
                <c:pt idx="4351">
                  <c:v>41526.1076388889</c:v>
                </c:pt>
                <c:pt idx="4352">
                  <c:v>41526.1111111111</c:v>
                </c:pt>
                <c:pt idx="4353">
                  <c:v>41526.1145833333</c:v>
                </c:pt>
                <c:pt idx="4354">
                  <c:v>41526.1180555556</c:v>
                </c:pt>
                <c:pt idx="4355">
                  <c:v>41526.1215277778</c:v>
                </c:pt>
                <c:pt idx="4356">
                  <c:v>41526.125</c:v>
                </c:pt>
                <c:pt idx="4357">
                  <c:v>41526.1284722222</c:v>
                </c:pt>
                <c:pt idx="4358">
                  <c:v>41526.1319444444</c:v>
                </c:pt>
                <c:pt idx="4359">
                  <c:v>41526.1354166667</c:v>
                </c:pt>
                <c:pt idx="4360">
                  <c:v>41526.1388888889</c:v>
                </c:pt>
                <c:pt idx="4361">
                  <c:v>41526.1423611111</c:v>
                </c:pt>
                <c:pt idx="4362">
                  <c:v>41526.1458333333</c:v>
                </c:pt>
                <c:pt idx="4363">
                  <c:v>41526.1493055556</c:v>
                </c:pt>
                <c:pt idx="4364">
                  <c:v>41526.1527777778</c:v>
                </c:pt>
                <c:pt idx="4365">
                  <c:v>41526.15625</c:v>
                </c:pt>
                <c:pt idx="4366">
                  <c:v>41526.1597222222</c:v>
                </c:pt>
                <c:pt idx="4367">
                  <c:v>41526.1631944444</c:v>
                </c:pt>
                <c:pt idx="4368">
                  <c:v>41526.1666666667</c:v>
                </c:pt>
                <c:pt idx="4369">
                  <c:v>41526.1701388889</c:v>
                </c:pt>
                <c:pt idx="4370">
                  <c:v>41526.1736111111</c:v>
                </c:pt>
                <c:pt idx="4371">
                  <c:v>41526.1770833333</c:v>
                </c:pt>
                <c:pt idx="4372">
                  <c:v>41526.1805555556</c:v>
                </c:pt>
                <c:pt idx="4373">
                  <c:v>41526.1840277778</c:v>
                </c:pt>
                <c:pt idx="4374">
                  <c:v>41526.1875</c:v>
                </c:pt>
                <c:pt idx="4375">
                  <c:v>41526.1909722222</c:v>
                </c:pt>
                <c:pt idx="4376">
                  <c:v>41526.1944444444</c:v>
                </c:pt>
                <c:pt idx="4377">
                  <c:v>41526.1979166667</c:v>
                </c:pt>
                <c:pt idx="4378">
                  <c:v>41526.2013888889</c:v>
                </c:pt>
                <c:pt idx="4379">
                  <c:v>41526.2048611111</c:v>
                </c:pt>
                <c:pt idx="4380">
                  <c:v>41526.2083333333</c:v>
                </c:pt>
                <c:pt idx="4381">
                  <c:v>41526.2118055556</c:v>
                </c:pt>
                <c:pt idx="4382">
                  <c:v>41526.2152777778</c:v>
                </c:pt>
                <c:pt idx="4383">
                  <c:v>41526.21875</c:v>
                </c:pt>
                <c:pt idx="4384">
                  <c:v>41526.2222222222</c:v>
                </c:pt>
                <c:pt idx="4385">
                  <c:v>41526.2256944444</c:v>
                </c:pt>
                <c:pt idx="4386">
                  <c:v>41526.2291666667</c:v>
                </c:pt>
                <c:pt idx="4387">
                  <c:v>41526.2326388889</c:v>
                </c:pt>
                <c:pt idx="4388">
                  <c:v>41526.2361111111</c:v>
                </c:pt>
                <c:pt idx="4389">
                  <c:v>41526.2395833333</c:v>
                </c:pt>
                <c:pt idx="4390">
                  <c:v>41526.2430555556</c:v>
                </c:pt>
                <c:pt idx="4391">
                  <c:v>41526.2465277778</c:v>
                </c:pt>
                <c:pt idx="4392">
                  <c:v>41526.25</c:v>
                </c:pt>
                <c:pt idx="4393">
                  <c:v>41526.2534722222</c:v>
                </c:pt>
                <c:pt idx="4394">
                  <c:v>41526.2569444444</c:v>
                </c:pt>
                <c:pt idx="4395">
                  <c:v>41526.2604166667</c:v>
                </c:pt>
                <c:pt idx="4396">
                  <c:v>41526.2638888889</c:v>
                </c:pt>
                <c:pt idx="4397">
                  <c:v>41526.2673611111</c:v>
                </c:pt>
                <c:pt idx="4398">
                  <c:v>41526.2708333333</c:v>
                </c:pt>
                <c:pt idx="4399">
                  <c:v>41526.2743055556</c:v>
                </c:pt>
                <c:pt idx="4400">
                  <c:v>41526.2777777778</c:v>
                </c:pt>
                <c:pt idx="4401">
                  <c:v>41526.28125</c:v>
                </c:pt>
                <c:pt idx="4402">
                  <c:v>41526.2847222222</c:v>
                </c:pt>
                <c:pt idx="4403">
                  <c:v>41526.2881944445</c:v>
                </c:pt>
                <c:pt idx="4404">
                  <c:v>41526.2916666667</c:v>
                </c:pt>
                <c:pt idx="4405">
                  <c:v>41526.2951388889</c:v>
                </c:pt>
                <c:pt idx="4406">
                  <c:v>41526.2986111111</c:v>
                </c:pt>
                <c:pt idx="4407">
                  <c:v>41526.3020833333</c:v>
                </c:pt>
                <c:pt idx="4408">
                  <c:v>41526.3055555556</c:v>
                </c:pt>
                <c:pt idx="4409">
                  <c:v>41526.3090277778</c:v>
                </c:pt>
                <c:pt idx="4410">
                  <c:v>41526.3125</c:v>
                </c:pt>
                <c:pt idx="4411">
                  <c:v>41526.3159722222</c:v>
                </c:pt>
                <c:pt idx="4412">
                  <c:v>41526.3194444445</c:v>
                </c:pt>
                <c:pt idx="4413">
                  <c:v>41526.3229166667</c:v>
                </c:pt>
                <c:pt idx="4414">
                  <c:v>41526.3263888889</c:v>
                </c:pt>
                <c:pt idx="4415">
                  <c:v>41526.3298611111</c:v>
                </c:pt>
                <c:pt idx="4416">
                  <c:v>41526.3333333333</c:v>
                </c:pt>
                <c:pt idx="4417">
                  <c:v>41526.3368055556</c:v>
                </c:pt>
                <c:pt idx="4418">
                  <c:v>41526.3402777778</c:v>
                </c:pt>
                <c:pt idx="4419">
                  <c:v>41526.34375</c:v>
                </c:pt>
                <c:pt idx="4420">
                  <c:v>41526.3472222222</c:v>
                </c:pt>
                <c:pt idx="4421">
                  <c:v>41526.3506944445</c:v>
                </c:pt>
                <c:pt idx="4422">
                  <c:v>41526.3541666667</c:v>
                </c:pt>
                <c:pt idx="4423">
                  <c:v>41526.3576388889</c:v>
                </c:pt>
                <c:pt idx="4424">
                  <c:v>41526.3611111111</c:v>
                </c:pt>
                <c:pt idx="4425">
                  <c:v>41526.3645833333</c:v>
                </c:pt>
                <c:pt idx="4426">
                  <c:v>41526.3680555556</c:v>
                </c:pt>
                <c:pt idx="4427">
                  <c:v>41526.3715277778</c:v>
                </c:pt>
                <c:pt idx="4428">
                  <c:v>41526.375</c:v>
                </c:pt>
                <c:pt idx="4429">
                  <c:v>41526.3784722222</c:v>
                </c:pt>
                <c:pt idx="4430">
                  <c:v>41526.3819444444</c:v>
                </c:pt>
                <c:pt idx="4431">
                  <c:v>41526.3854166667</c:v>
                </c:pt>
                <c:pt idx="4432">
                  <c:v>41526.3888888889</c:v>
                </c:pt>
                <c:pt idx="4433">
                  <c:v>41526.3923611111</c:v>
                </c:pt>
                <c:pt idx="4434">
                  <c:v>41526.3958333333</c:v>
                </c:pt>
                <c:pt idx="4435">
                  <c:v>41526.3993055556</c:v>
                </c:pt>
                <c:pt idx="4436">
                  <c:v>41526.4027777778</c:v>
                </c:pt>
                <c:pt idx="4437">
                  <c:v>41526.40625</c:v>
                </c:pt>
                <c:pt idx="4438">
                  <c:v>41526.4097222222</c:v>
                </c:pt>
                <c:pt idx="4439">
                  <c:v>41526.4131944444</c:v>
                </c:pt>
                <c:pt idx="4440">
                  <c:v>41526.4166666667</c:v>
                </c:pt>
                <c:pt idx="4441">
                  <c:v>41526.4201388889</c:v>
                </c:pt>
                <c:pt idx="4442">
                  <c:v>41526.4236111111</c:v>
                </c:pt>
                <c:pt idx="4443">
                  <c:v>41526.4270833333</c:v>
                </c:pt>
                <c:pt idx="4444">
                  <c:v>41526.4305555556</c:v>
                </c:pt>
                <c:pt idx="4445">
                  <c:v>41526.4340277778</c:v>
                </c:pt>
                <c:pt idx="4446">
                  <c:v>41526.4375</c:v>
                </c:pt>
                <c:pt idx="4447">
                  <c:v>41526.4409722222</c:v>
                </c:pt>
                <c:pt idx="4448">
                  <c:v>41526.4444444444</c:v>
                </c:pt>
                <c:pt idx="4449">
                  <c:v>41526.4479166667</c:v>
                </c:pt>
                <c:pt idx="4450">
                  <c:v>41526.4513888889</c:v>
                </c:pt>
                <c:pt idx="4451">
                  <c:v>41526.4548611111</c:v>
                </c:pt>
                <c:pt idx="4452">
                  <c:v>41526.4583333333</c:v>
                </c:pt>
                <c:pt idx="4453">
                  <c:v>41526.4618055556</c:v>
                </c:pt>
                <c:pt idx="4454">
                  <c:v>41526.4652777778</c:v>
                </c:pt>
                <c:pt idx="4455">
                  <c:v>41526.46875</c:v>
                </c:pt>
                <c:pt idx="4456">
                  <c:v>41526.4722222222</c:v>
                </c:pt>
                <c:pt idx="4457">
                  <c:v>41526.4756944444</c:v>
                </c:pt>
                <c:pt idx="4458">
                  <c:v>41526.4791666667</c:v>
                </c:pt>
                <c:pt idx="4459">
                  <c:v>41526.4826388889</c:v>
                </c:pt>
                <c:pt idx="4460">
                  <c:v>41526.4861111111</c:v>
                </c:pt>
                <c:pt idx="4461">
                  <c:v>41526.4895833333</c:v>
                </c:pt>
                <c:pt idx="4462">
                  <c:v>41526.4930555556</c:v>
                </c:pt>
                <c:pt idx="4463">
                  <c:v>41526.4965277778</c:v>
                </c:pt>
                <c:pt idx="4464">
                  <c:v>41526.5</c:v>
                </c:pt>
                <c:pt idx="4465">
                  <c:v>41526.5034722222</c:v>
                </c:pt>
                <c:pt idx="4466">
                  <c:v>41526.5069444444</c:v>
                </c:pt>
                <c:pt idx="4467">
                  <c:v>41526.5104166667</c:v>
                </c:pt>
                <c:pt idx="4468">
                  <c:v>41526.5138888889</c:v>
                </c:pt>
                <c:pt idx="4469">
                  <c:v>41526.5173611111</c:v>
                </c:pt>
                <c:pt idx="4470">
                  <c:v>41526.5208333333</c:v>
                </c:pt>
                <c:pt idx="4471">
                  <c:v>41526.5243055556</c:v>
                </c:pt>
                <c:pt idx="4472">
                  <c:v>41526.5277777778</c:v>
                </c:pt>
                <c:pt idx="4473">
                  <c:v>41526.53125</c:v>
                </c:pt>
                <c:pt idx="4474">
                  <c:v>41526.5347222222</c:v>
                </c:pt>
                <c:pt idx="4475">
                  <c:v>41526.5381944445</c:v>
                </c:pt>
                <c:pt idx="4476">
                  <c:v>41526.5416666667</c:v>
                </c:pt>
                <c:pt idx="4477">
                  <c:v>41526.5451388889</c:v>
                </c:pt>
                <c:pt idx="4478">
                  <c:v>41526.5486111111</c:v>
                </c:pt>
                <c:pt idx="4479">
                  <c:v>41526.5520833333</c:v>
                </c:pt>
                <c:pt idx="4480">
                  <c:v>41526.5555555556</c:v>
                </c:pt>
                <c:pt idx="4481">
                  <c:v>41526.5590277778</c:v>
                </c:pt>
                <c:pt idx="4482">
                  <c:v>41526.5625</c:v>
                </c:pt>
                <c:pt idx="4483">
                  <c:v>41526.5659722222</c:v>
                </c:pt>
                <c:pt idx="4484">
                  <c:v>41526.5694444445</c:v>
                </c:pt>
                <c:pt idx="4485">
                  <c:v>41526.5729166667</c:v>
                </c:pt>
                <c:pt idx="4486">
                  <c:v>41526.5763888889</c:v>
                </c:pt>
                <c:pt idx="4487">
                  <c:v>41526.5798611111</c:v>
                </c:pt>
                <c:pt idx="4488">
                  <c:v>41526.5833333333</c:v>
                </c:pt>
                <c:pt idx="4489">
                  <c:v>41526.5868055556</c:v>
                </c:pt>
                <c:pt idx="4490">
                  <c:v>41526.5902777778</c:v>
                </c:pt>
                <c:pt idx="4491">
                  <c:v>41526.59375</c:v>
                </c:pt>
                <c:pt idx="4492">
                  <c:v>41526.5972222222</c:v>
                </c:pt>
                <c:pt idx="4493">
                  <c:v>41526.6006944445</c:v>
                </c:pt>
                <c:pt idx="4494">
                  <c:v>41526.6041666667</c:v>
                </c:pt>
                <c:pt idx="4495">
                  <c:v>41526.6076388889</c:v>
                </c:pt>
                <c:pt idx="4496">
                  <c:v>41526.6111111111</c:v>
                </c:pt>
                <c:pt idx="4497">
                  <c:v>41526.6145833333</c:v>
                </c:pt>
                <c:pt idx="4498">
                  <c:v>41526.6180555556</c:v>
                </c:pt>
                <c:pt idx="4499">
                  <c:v>41526.6215277778</c:v>
                </c:pt>
                <c:pt idx="4500">
                  <c:v>41526.625</c:v>
                </c:pt>
                <c:pt idx="4501">
                  <c:v>41526.6284722222</c:v>
                </c:pt>
                <c:pt idx="4502">
                  <c:v>41526.6319444444</c:v>
                </c:pt>
                <c:pt idx="4503">
                  <c:v>41526.6354166667</c:v>
                </c:pt>
                <c:pt idx="4504">
                  <c:v>41526.6388888889</c:v>
                </c:pt>
                <c:pt idx="4505">
                  <c:v>41526.6423611111</c:v>
                </c:pt>
                <c:pt idx="4506">
                  <c:v>41526.6458333333</c:v>
                </c:pt>
                <c:pt idx="4507">
                  <c:v>41526.6493055556</c:v>
                </c:pt>
                <c:pt idx="4508">
                  <c:v>41526.6527777778</c:v>
                </c:pt>
                <c:pt idx="4509">
                  <c:v>41526.65625</c:v>
                </c:pt>
                <c:pt idx="4510">
                  <c:v>41526.6597222222</c:v>
                </c:pt>
                <c:pt idx="4511">
                  <c:v>41526.6631944444</c:v>
                </c:pt>
                <c:pt idx="4512">
                  <c:v>41526.6666666667</c:v>
                </c:pt>
                <c:pt idx="4513">
                  <c:v>41526.6701388889</c:v>
                </c:pt>
                <c:pt idx="4514">
                  <c:v>41526.6736111111</c:v>
                </c:pt>
                <c:pt idx="4515">
                  <c:v>41526.6770833333</c:v>
                </c:pt>
                <c:pt idx="4516">
                  <c:v>41526.6805555556</c:v>
                </c:pt>
                <c:pt idx="4517">
                  <c:v>41526.6840277778</c:v>
                </c:pt>
                <c:pt idx="4518">
                  <c:v>41526.6875</c:v>
                </c:pt>
                <c:pt idx="4519">
                  <c:v>41526.6909722222</c:v>
                </c:pt>
                <c:pt idx="4520">
                  <c:v>41526.6944444444</c:v>
                </c:pt>
                <c:pt idx="4521">
                  <c:v>41526.6979166667</c:v>
                </c:pt>
                <c:pt idx="4522">
                  <c:v>41526.7013888889</c:v>
                </c:pt>
                <c:pt idx="4523">
                  <c:v>41526.7048611111</c:v>
                </c:pt>
                <c:pt idx="4524">
                  <c:v>41526.7083333333</c:v>
                </c:pt>
                <c:pt idx="4525">
                  <c:v>41526.7118055556</c:v>
                </c:pt>
                <c:pt idx="4526">
                  <c:v>41526.7152777778</c:v>
                </c:pt>
                <c:pt idx="4527">
                  <c:v>41526.71875</c:v>
                </c:pt>
                <c:pt idx="4528">
                  <c:v>41526.7222222222</c:v>
                </c:pt>
                <c:pt idx="4529">
                  <c:v>41526.7256944444</c:v>
                </c:pt>
                <c:pt idx="4530">
                  <c:v>41526.7291666667</c:v>
                </c:pt>
                <c:pt idx="4531">
                  <c:v>41526.7326388889</c:v>
                </c:pt>
                <c:pt idx="4532">
                  <c:v>41526.7361111111</c:v>
                </c:pt>
                <c:pt idx="4533">
                  <c:v>41526.7395833333</c:v>
                </c:pt>
                <c:pt idx="4534">
                  <c:v>41526.7430555556</c:v>
                </c:pt>
                <c:pt idx="4535">
                  <c:v>41526.7465277778</c:v>
                </c:pt>
                <c:pt idx="4536">
                  <c:v>41526.75</c:v>
                </c:pt>
                <c:pt idx="4537">
                  <c:v>41526.7534722222</c:v>
                </c:pt>
                <c:pt idx="4538">
                  <c:v>41526.7569444444</c:v>
                </c:pt>
                <c:pt idx="4539">
                  <c:v>41526.7604166667</c:v>
                </c:pt>
                <c:pt idx="4540">
                  <c:v>41526.7638888889</c:v>
                </c:pt>
                <c:pt idx="4541">
                  <c:v>41526.7673611111</c:v>
                </c:pt>
                <c:pt idx="4542">
                  <c:v>41526.7708333333</c:v>
                </c:pt>
                <c:pt idx="4543">
                  <c:v>41526.7743055556</c:v>
                </c:pt>
                <c:pt idx="4544">
                  <c:v>41526.7777777778</c:v>
                </c:pt>
                <c:pt idx="4545">
                  <c:v>41526.78125</c:v>
                </c:pt>
                <c:pt idx="4546">
                  <c:v>41526.7847222222</c:v>
                </c:pt>
                <c:pt idx="4547">
                  <c:v>41526.7881944444</c:v>
                </c:pt>
                <c:pt idx="4548">
                  <c:v>41526.7916666667</c:v>
                </c:pt>
                <c:pt idx="4549">
                  <c:v>41526.7951388889</c:v>
                </c:pt>
                <c:pt idx="4550">
                  <c:v>41526.7986111111</c:v>
                </c:pt>
                <c:pt idx="4551">
                  <c:v>41526.8020833333</c:v>
                </c:pt>
                <c:pt idx="4552">
                  <c:v>41526.8055555556</c:v>
                </c:pt>
                <c:pt idx="4553">
                  <c:v>41526.8090277778</c:v>
                </c:pt>
                <c:pt idx="4554">
                  <c:v>41526.8125</c:v>
                </c:pt>
                <c:pt idx="4555">
                  <c:v>41526.8159722222</c:v>
                </c:pt>
                <c:pt idx="4556">
                  <c:v>41526.8194444445</c:v>
                </c:pt>
                <c:pt idx="4557">
                  <c:v>41526.8229166667</c:v>
                </c:pt>
                <c:pt idx="4558">
                  <c:v>41526.8263888889</c:v>
                </c:pt>
                <c:pt idx="4559">
                  <c:v>41526.8298611111</c:v>
                </c:pt>
                <c:pt idx="4560">
                  <c:v>41526.8333333333</c:v>
                </c:pt>
                <c:pt idx="4561">
                  <c:v>41526.8368055556</c:v>
                </c:pt>
                <c:pt idx="4562">
                  <c:v>41526.8402777778</c:v>
                </c:pt>
                <c:pt idx="4563">
                  <c:v>41526.84375</c:v>
                </c:pt>
                <c:pt idx="4564">
                  <c:v>41526.8472222222</c:v>
                </c:pt>
                <c:pt idx="4565">
                  <c:v>41526.8506944445</c:v>
                </c:pt>
                <c:pt idx="4566">
                  <c:v>41526.8541666667</c:v>
                </c:pt>
                <c:pt idx="4567">
                  <c:v>41526.8576388889</c:v>
                </c:pt>
                <c:pt idx="4568">
                  <c:v>41526.8611111111</c:v>
                </c:pt>
                <c:pt idx="4569">
                  <c:v>41526.8645833333</c:v>
                </c:pt>
                <c:pt idx="4570">
                  <c:v>41526.8680555556</c:v>
                </c:pt>
                <c:pt idx="4571">
                  <c:v>41526.8715277778</c:v>
                </c:pt>
                <c:pt idx="4572">
                  <c:v>41526.875</c:v>
                </c:pt>
                <c:pt idx="4573">
                  <c:v>41526.8784722222</c:v>
                </c:pt>
                <c:pt idx="4574">
                  <c:v>41526.8819444445</c:v>
                </c:pt>
                <c:pt idx="4575">
                  <c:v>41526.8854166667</c:v>
                </c:pt>
                <c:pt idx="4576">
                  <c:v>41526.8888888889</c:v>
                </c:pt>
                <c:pt idx="4577">
                  <c:v>41526.8923611111</c:v>
                </c:pt>
                <c:pt idx="4578">
                  <c:v>41526.8958333333</c:v>
                </c:pt>
                <c:pt idx="4579">
                  <c:v>41526.8993055556</c:v>
                </c:pt>
                <c:pt idx="4580">
                  <c:v>41526.9027777778</c:v>
                </c:pt>
                <c:pt idx="4581">
                  <c:v>41526.90625</c:v>
                </c:pt>
                <c:pt idx="4582">
                  <c:v>41526.9097222222</c:v>
                </c:pt>
                <c:pt idx="4583">
                  <c:v>41526.9131944444</c:v>
                </c:pt>
                <c:pt idx="4584">
                  <c:v>41526.9166666667</c:v>
                </c:pt>
                <c:pt idx="4585">
                  <c:v>41526.9201388889</c:v>
                </c:pt>
                <c:pt idx="4586">
                  <c:v>41526.9236111111</c:v>
                </c:pt>
                <c:pt idx="4587">
                  <c:v>41526.9270833333</c:v>
                </c:pt>
                <c:pt idx="4588">
                  <c:v>41526.9305555556</c:v>
                </c:pt>
                <c:pt idx="4589">
                  <c:v>41526.9340277778</c:v>
                </c:pt>
                <c:pt idx="4590">
                  <c:v>41526.9375</c:v>
                </c:pt>
                <c:pt idx="4591">
                  <c:v>41526.9409722222</c:v>
                </c:pt>
                <c:pt idx="4592">
                  <c:v>41526.9444444444</c:v>
                </c:pt>
                <c:pt idx="4593">
                  <c:v>41526.9479166667</c:v>
                </c:pt>
                <c:pt idx="4594">
                  <c:v>41526.9513888889</c:v>
                </c:pt>
                <c:pt idx="4595">
                  <c:v>41526.9548611111</c:v>
                </c:pt>
                <c:pt idx="4596">
                  <c:v>41526.9583333333</c:v>
                </c:pt>
                <c:pt idx="4597">
                  <c:v>41526.9618055556</c:v>
                </c:pt>
                <c:pt idx="4598">
                  <c:v>41526.9652777778</c:v>
                </c:pt>
                <c:pt idx="4599">
                  <c:v>41526.96875</c:v>
                </c:pt>
                <c:pt idx="4600">
                  <c:v>41526.9722222222</c:v>
                </c:pt>
                <c:pt idx="4601">
                  <c:v>41526.9756944444</c:v>
                </c:pt>
                <c:pt idx="4602">
                  <c:v>41526.9791666667</c:v>
                </c:pt>
                <c:pt idx="4603">
                  <c:v>41526.9826388889</c:v>
                </c:pt>
                <c:pt idx="4604">
                  <c:v>41526.9861111111</c:v>
                </c:pt>
                <c:pt idx="4605">
                  <c:v>41526.9895833333</c:v>
                </c:pt>
                <c:pt idx="4606">
                  <c:v>41526.9930555556</c:v>
                </c:pt>
                <c:pt idx="4607">
                  <c:v>41526.9965277778</c:v>
                </c:pt>
                <c:pt idx="4608">
                  <c:v>41527</c:v>
                </c:pt>
                <c:pt idx="4609">
                  <c:v>41527.0034722222</c:v>
                </c:pt>
                <c:pt idx="4610">
                  <c:v>41527.0069444444</c:v>
                </c:pt>
                <c:pt idx="4611">
                  <c:v>41527.0104166667</c:v>
                </c:pt>
                <c:pt idx="4612">
                  <c:v>41527.0138888889</c:v>
                </c:pt>
                <c:pt idx="4613">
                  <c:v>41527.0173611111</c:v>
                </c:pt>
                <c:pt idx="4614">
                  <c:v>41527.0208333333</c:v>
                </c:pt>
                <c:pt idx="4615">
                  <c:v>41527.0243055556</c:v>
                </c:pt>
                <c:pt idx="4616">
                  <c:v>41527.0277777778</c:v>
                </c:pt>
                <c:pt idx="4617">
                  <c:v>41527.03125</c:v>
                </c:pt>
                <c:pt idx="4618">
                  <c:v>41527.0347222222</c:v>
                </c:pt>
                <c:pt idx="4619">
                  <c:v>41527.0381944444</c:v>
                </c:pt>
                <c:pt idx="4620">
                  <c:v>41527.0416666667</c:v>
                </c:pt>
                <c:pt idx="4621">
                  <c:v>41527.0451388889</c:v>
                </c:pt>
                <c:pt idx="4622">
                  <c:v>41527.0486111111</c:v>
                </c:pt>
                <c:pt idx="4623">
                  <c:v>41527.0520833333</c:v>
                </c:pt>
                <c:pt idx="4624">
                  <c:v>41527.0555555556</c:v>
                </c:pt>
                <c:pt idx="4625">
                  <c:v>41527.0590277778</c:v>
                </c:pt>
                <c:pt idx="4626">
                  <c:v>41527.0625</c:v>
                </c:pt>
                <c:pt idx="4627">
                  <c:v>41527.0659722222</c:v>
                </c:pt>
                <c:pt idx="4628">
                  <c:v>41527.0694444444</c:v>
                </c:pt>
                <c:pt idx="4629">
                  <c:v>41527.0729166667</c:v>
                </c:pt>
                <c:pt idx="4630">
                  <c:v>41527.0763888889</c:v>
                </c:pt>
                <c:pt idx="4631">
                  <c:v>41527.0798611111</c:v>
                </c:pt>
                <c:pt idx="4632">
                  <c:v>41527.0833333333</c:v>
                </c:pt>
                <c:pt idx="4633">
                  <c:v>41527.0868055556</c:v>
                </c:pt>
                <c:pt idx="4634">
                  <c:v>41527.0902777778</c:v>
                </c:pt>
                <c:pt idx="4635">
                  <c:v>41527.09375</c:v>
                </c:pt>
                <c:pt idx="4636">
                  <c:v>41527.0972222222</c:v>
                </c:pt>
                <c:pt idx="4637">
                  <c:v>41527.1006944445</c:v>
                </c:pt>
                <c:pt idx="4638">
                  <c:v>41527.1041666667</c:v>
                </c:pt>
                <c:pt idx="4639">
                  <c:v>41527.1076388889</c:v>
                </c:pt>
                <c:pt idx="4640">
                  <c:v>41527.1111111111</c:v>
                </c:pt>
                <c:pt idx="4641">
                  <c:v>41527.1145833333</c:v>
                </c:pt>
                <c:pt idx="4642">
                  <c:v>41527.1180555556</c:v>
                </c:pt>
                <c:pt idx="4643">
                  <c:v>41527.1215277778</c:v>
                </c:pt>
                <c:pt idx="4644">
                  <c:v>41527.125</c:v>
                </c:pt>
                <c:pt idx="4645">
                  <c:v>41527.1284722222</c:v>
                </c:pt>
                <c:pt idx="4646">
                  <c:v>41527.1319444445</c:v>
                </c:pt>
                <c:pt idx="4647">
                  <c:v>41527.1354166667</c:v>
                </c:pt>
                <c:pt idx="4648">
                  <c:v>41527.1388888889</c:v>
                </c:pt>
                <c:pt idx="4649">
                  <c:v>41527.1423611111</c:v>
                </c:pt>
                <c:pt idx="4650">
                  <c:v>41527.1458333333</c:v>
                </c:pt>
                <c:pt idx="4651">
                  <c:v>41527.1493055556</c:v>
                </c:pt>
                <c:pt idx="4652">
                  <c:v>41527.1527777778</c:v>
                </c:pt>
                <c:pt idx="4653">
                  <c:v>41527.15625</c:v>
                </c:pt>
                <c:pt idx="4654">
                  <c:v>41527.1597222222</c:v>
                </c:pt>
                <c:pt idx="4655">
                  <c:v>41527.1631944444</c:v>
                </c:pt>
                <c:pt idx="4656">
                  <c:v>41527.1666666667</c:v>
                </c:pt>
                <c:pt idx="4657">
                  <c:v>41527.1701388889</c:v>
                </c:pt>
                <c:pt idx="4658">
                  <c:v>41527.1736111111</c:v>
                </c:pt>
                <c:pt idx="4659">
                  <c:v>41527.1770833333</c:v>
                </c:pt>
                <c:pt idx="4660">
                  <c:v>41527.1805555556</c:v>
                </c:pt>
                <c:pt idx="4661">
                  <c:v>41527.1840277778</c:v>
                </c:pt>
                <c:pt idx="4662">
                  <c:v>41527.1875</c:v>
                </c:pt>
                <c:pt idx="4663">
                  <c:v>41527.1909722222</c:v>
                </c:pt>
                <c:pt idx="4664">
                  <c:v>41527.1944444444</c:v>
                </c:pt>
                <c:pt idx="4665">
                  <c:v>41527.1979166667</c:v>
                </c:pt>
                <c:pt idx="4666">
                  <c:v>41527.2013888889</c:v>
                </c:pt>
                <c:pt idx="4667">
                  <c:v>41527.2048611111</c:v>
                </c:pt>
                <c:pt idx="4668">
                  <c:v>41527.2083333333</c:v>
                </c:pt>
                <c:pt idx="4669">
                  <c:v>41527.2118055556</c:v>
                </c:pt>
                <c:pt idx="4670">
                  <c:v>41527.2152777778</c:v>
                </c:pt>
                <c:pt idx="4671">
                  <c:v>41527.21875</c:v>
                </c:pt>
                <c:pt idx="4672">
                  <c:v>41527.2222222222</c:v>
                </c:pt>
                <c:pt idx="4673">
                  <c:v>41527.2256944444</c:v>
                </c:pt>
                <c:pt idx="4674">
                  <c:v>41527.2291666667</c:v>
                </c:pt>
                <c:pt idx="4675">
                  <c:v>41527.2326388889</c:v>
                </c:pt>
                <c:pt idx="4676">
                  <c:v>41527.2361111111</c:v>
                </c:pt>
                <c:pt idx="4677">
                  <c:v>41527.2395833333</c:v>
                </c:pt>
                <c:pt idx="4678">
                  <c:v>41527.2430555556</c:v>
                </c:pt>
                <c:pt idx="4679">
                  <c:v>41527.2465277778</c:v>
                </c:pt>
                <c:pt idx="4680">
                  <c:v>41527.25</c:v>
                </c:pt>
                <c:pt idx="4681">
                  <c:v>41527.2534722222</c:v>
                </c:pt>
                <c:pt idx="4682">
                  <c:v>41527.2569444444</c:v>
                </c:pt>
                <c:pt idx="4683">
                  <c:v>41527.2604166667</c:v>
                </c:pt>
                <c:pt idx="4684">
                  <c:v>41527.2638888889</c:v>
                </c:pt>
                <c:pt idx="4685">
                  <c:v>41527.2673611111</c:v>
                </c:pt>
                <c:pt idx="4686">
                  <c:v>41527.2708333333</c:v>
                </c:pt>
                <c:pt idx="4687">
                  <c:v>41527.2743055556</c:v>
                </c:pt>
                <c:pt idx="4688">
                  <c:v>41527.2777777778</c:v>
                </c:pt>
                <c:pt idx="4689">
                  <c:v>41527.28125</c:v>
                </c:pt>
                <c:pt idx="4690">
                  <c:v>41527.2847222222</c:v>
                </c:pt>
                <c:pt idx="4691">
                  <c:v>41527.2881944444</c:v>
                </c:pt>
                <c:pt idx="4692">
                  <c:v>41527.2916666667</c:v>
                </c:pt>
                <c:pt idx="4693">
                  <c:v>41527.2951388889</c:v>
                </c:pt>
                <c:pt idx="4694">
                  <c:v>41527.2986111111</c:v>
                </c:pt>
                <c:pt idx="4695">
                  <c:v>41527.3020833333</c:v>
                </c:pt>
                <c:pt idx="4696">
                  <c:v>41527.3055555556</c:v>
                </c:pt>
                <c:pt idx="4697">
                  <c:v>41527.3090277778</c:v>
                </c:pt>
                <c:pt idx="4698">
                  <c:v>41527.3125</c:v>
                </c:pt>
                <c:pt idx="4699">
                  <c:v>41527.3159722222</c:v>
                </c:pt>
                <c:pt idx="4700">
                  <c:v>41527.3194444444</c:v>
                </c:pt>
                <c:pt idx="4701">
                  <c:v>41527.3229166667</c:v>
                </c:pt>
                <c:pt idx="4702">
                  <c:v>41527.3263888889</c:v>
                </c:pt>
                <c:pt idx="4703">
                  <c:v>41527.3298611111</c:v>
                </c:pt>
                <c:pt idx="4704">
                  <c:v>41527.3333333333</c:v>
                </c:pt>
                <c:pt idx="4705">
                  <c:v>41527.3368055556</c:v>
                </c:pt>
                <c:pt idx="4706">
                  <c:v>41527.3402777778</c:v>
                </c:pt>
                <c:pt idx="4707">
                  <c:v>41527.34375</c:v>
                </c:pt>
                <c:pt idx="4708">
                  <c:v>41527.3472222222</c:v>
                </c:pt>
                <c:pt idx="4709">
                  <c:v>41527.3506944445</c:v>
                </c:pt>
                <c:pt idx="4710">
                  <c:v>41527.3541666667</c:v>
                </c:pt>
                <c:pt idx="4711">
                  <c:v>41527.3576388889</c:v>
                </c:pt>
                <c:pt idx="4712">
                  <c:v>41527.3611111111</c:v>
                </c:pt>
                <c:pt idx="4713">
                  <c:v>41527.3645833333</c:v>
                </c:pt>
                <c:pt idx="4714">
                  <c:v>41527.3680555556</c:v>
                </c:pt>
                <c:pt idx="4715">
                  <c:v>41527.3715277778</c:v>
                </c:pt>
                <c:pt idx="4716">
                  <c:v>41527.375</c:v>
                </c:pt>
                <c:pt idx="4717">
                  <c:v>41527.3784722222</c:v>
                </c:pt>
                <c:pt idx="4718">
                  <c:v>41527.3819444445</c:v>
                </c:pt>
                <c:pt idx="4719">
                  <c:v>41527.3854166667</c:v>
                </c:pt>
                <c:pt idx="4720">
                  <c:v>41527.3888888889</c:v>
                </c:pt>
                <c:pt idx="4721">
                  <c:v>41527.3923611111</c:v>
                </c:pt>
                <c:pt idx="4722">
                  <c:v>41527.3958333333</c:v>
                </c:pt>
                <c:pt idx="4723">
                  <c:v>41527.3993055556</c:v>
                </c:pt>
                <c:pt idx="4724">
                  <c:v>41527.4027777778</c:v>
                </c:pt>
                <c:pt idx="4725">
                  <c:v>41527.40625</c:v>
                </c:pt>
                <c:pt idx="4726">
                  <c:v>41527.4097222222</c:v>
                </c:pt>
                <c:pt idx="4727">
                  <c:v>41527.4131944445</c:v>
                </c:pt>
                <c:pt idx="4728">
                  <c:v>41527.4166666667</c:v>
                </c:pt>
                <c:pt idx="4729">
                  <c:v>41527.4201388889</c:v>
                </c:pt>
                <c:pt idx="4730">
                  <c:v>41527.4236111111</c:v>
                </c:pt>
                <c:pt idx="4731">
                  <c:v>41527.4270833333</c:v>
                </c:pt>
                <c:pt idx="4732">
                  <c:v>41527.4305555556</c:v>
                </c:pt>
                <c:pt idx="4733">
                  <c:v>41527.4340277778</c:v>
                </c:pt>
                <c:pt idx="4734">
                  <c:v>41527.4375</c:v>
                </c:pt>
                <c:pt idx="4735">
                  <c:v>41527.4409722222</c:v>
                </c:pt>
                <c:pt idx="4736">
                  <c:v>41527.4444444444</c:v>
                </c:pt>
                <c:pt idx="4737">
                  <c:v>41527.4479166667</c:v>
                </c:pt>
                <c:pt idx="4738">
                  <c:v>41527.4513888889</c:v>
                </c:pt>
                <c:pt idx="4739">
                  <c:v>41527.4548611111</c:v>
                </c:pt>
                <c:pt idx="4740">
                  <c:v>41527.4583333333</c:v>
                </c:pt>
                <c:pt idx="4741">
                  <c:v>41527.4618055556</c:v>
                </c:pt>
                <c:pt idx="4742">
                  <c:v>41527.4652777778</c:v>
                </c:pt>
                <c:pt idx="4743">
                  <c:v>41527.46875</c:v>
                </c:pt>
                <c:pt idx="4744">
                  <c:v>41527.4722222222</c:v>
                </c:pt>
                <c:pt idx="4745">
                  <c:v>41527.4756944444</c:v>
                </c:pt>
                <c:pt idx="4746">
                  <c:v>41527.4791666667</c:v>
                </c:pt>
                <c:pt idx="4747">
                  <c:v>41527.4826388889</c:v>
                </c:pt>
                <c:pt idx="4748">
                  <c:v>41527.4861111111</c:v>
                </c:pt>
                <c:pt idx="4749">
                  <c:v>41527.4895833333</c:v>
                </c:pt>
                <c:pt idx="4750">
                  <c:v>41527.4930555556</c:v>
                </c:pt>
                <c:pt idx="4751">
                  <c:v>41527.4965277778</c:v>
                </c:pt>
                <c:pt idx="4752">
                  <c:v>41527.5</c:v>
                </c:pt>
                <c:pt idx="4753">
                  <c:v>41527.5034722222</c:v>
                </c:pt>
                <c:pt idx="4754">
                  <c:v>41527.5069444444</c:v>
                </c:pt>
                <c:pt idx="4755">
                  <c:v>41527.5104166667</c:v>
                </c:pt>
                <c:pt idx="4756">
                  <c:v>41527.5138888889</c:v>
                </c:pt>
                <c:pt idx="4757">
                  <c:v>41527.5173611111</c:v>
                </c:pt>
                <c:pt idx="4758">
                  <c:v>41527.5208333333</c:v>
                </c:pt>
                <c:pt idx="4759">
                  <c:v>41527.5243055556</c:v>
                </c:pt>
                <c:pt idx="4760">
                  <c:v>41527.5277777778</c:v>
                </c:pt>
                <c:pt idx="4761">
                  <c:v>41527.53125</c:v>
                </c:pt>
                <c:pt idx="4762">
                  <c:v>41527.5347222222</c:v>
                </c:pt>
                <c:pt idx="4763">
                  <c:v>41527.5381944444</c:v>
                </c:pt>
                <c:pt idx="4764">
                  <c:v>41527.5416666667</c:v>
                </c:pt>
                <c:pt idx="4765">
                  <c:v>41527.5451388889</c:v>
                </c:pt>
                <c:pt idx="4766">
                  <c:v>41527.5486111111</c:v>
                </c:pt>
                <c:pt idx="4767">
                  <c:v>41527.5520833333</c:v>
                </c:pt>
                <c:pt idx="4768">
                  <c:v>41527.5555555556</c:v>
                </c:pt>
                <c:pt idx="4769">
                  <c:v>41527.5590277778</c:v>
                </c:pt>
                <c:pt idx="4770">
                  <c:v>41527.5625</c:v>
                </c:pt>
                <c:pt idx="4771">
                  <c:v>41527.5659722222</c:v>
                </c:pt>
                <c:pt idx="4772">
                  <c:v>41527.5694444444</c:v>
                </c:pt>
                <c:pt idx="4773">
                  <c:v>41527.5729166667</c:v>
                </c:pt>
                <c:pt idx="4774">
                  <c:v>41527.5763888889</c:v>
                </c:pt>
                <c:pt idx="4775">
                  <c:v>41527.5798611111</c:v>
                </c:pt>
                <c:pt idx="4776">
                  <c:v>41527.5833333333</c:v>
                </c:pt>
                <c:pt idx="4777">
                  <c:v>41527.5868055556</c:v>
                </c:pt>
                <c:pt idx="4778">
                  <c:v>41527.5902777778</c:v>
                </c:pt>
                <c:pt idx="4779">
                  <c:v>41527.59375</c:v>
                </c:pt>
                <c:pt idx="4780">
                  <c:v>41527.5972222222</c:v>
                </c:pt>
                <c:pt idx="4781">
                  <c:v>41527.6006944444</c:v>
                </c:pt>
                <c:pt idx="4782">
                  <c:v>41527.6041666667</c:v>
                </c:pt>
                <c:pt idx="4783">
                  <c:v>41527.6076388889</c:v>
                </c:pt>
                <c:pt idx="4784">
                  <c:v>41527.6111111111</c:v>
                </c:pt>
                <c:pt idx="4785">
                  <c:v>41527.6145833333</c:v>
                </c:pt>
                <c:pt idx="4786">
                  <c:v>41527.6180555556</c:v>
                </c:pt>
                <c:pt idx="4787">
                  <c:v>41527.6215277778</c:v>
                </c:pt>
                <c:pt idx="4788">
                  <c:v>41527.625</c:v>
                </c:pt>
                <c:pt idx="4789">
                  <c:v>41527.6284722222</c:v>
                </c:pt>
                <c:pt idx="4790">
                  <c:v>41527.6319444445</c:v>
                </c:pt>
                <c:pt idx="4791">
                  <c:v>41527.6354166667</c:v>
                </c:pt>
                <c:pt idx="4792">
                  <c:v>41527.6388888889</c:v>
                </c:pt>
                <c:pt idx="4793">
                  <c:v>41527.6423611111</c:v>
                </c:pt>
                <c:pt idx="4794">
                  <c:v>41527.6458333333</c:v>
                </c:pt>
                <c:pt idx="4795">
                  <c:v>41527.6493055556</c:v>
                </c:pt>
                <c:pt idx="4796">
                  <c:v>41527.6527777778</c:v>
                </c:pt>
                <c:pt idx="4797">
                  <c:v>41527.65625</c:v>
                </c:pt>
                <c:pt idx="4798">
                  <c:v>41527.6597222222</c:v>
                </c:pt>
                <c:pt idx="4799">
                  <c:v>41527.6631944445</c:v>
                </c:pt>
                <c:pt idx="4800">
                  <c:v>41527.6666666667</c:v>
                </c:pt>
                <c:pt idx="4801">
                  <c:v>41527.6701388889</c:v>
                </c:pt>
                <c:pt idx="4802">
                  <c:v>41527.6736111111</c:v>
                </c:pt>
                <c:pt idx="4803">
                  <c:v>41527.6770833333</c:v>
                </c:pt>
                <c:pt idx="4804">
                  <c:v>41527.6805555556</c:v>
                </c:pt>
                <c:pt idx="4805">
                  <c:v>41527.6840277778</c:v>
                </c:pt>
                <c:pt idx="4806">
                  <c:v>41527.6875</c:v>
                </c:pt>
                <c:pt idx="4807">
                  <c:v>41527.6909722222</c:v>
                </c:pt>
                <c:pt idx="4808">
                  <c:v>41527.6944444445</c:v>
                </c:pt>
                <c:pt idx="4809">
                  <c:v>41527.6979166667</c:v>
                </c:pt>
                <c:pt idx="4810">
                  <c:v>41527.7013888889</c:v>
                </c:pt>
                <c:pt idx="4811">
                  <c:v>41527.7048611111</c:v>
                </c:pt>
                <c:pt idx="4812">
                  <c:v>41527.7083333333</c:v>
                </c:pt>
                <c:pt idx="4813">
                  <c:v>41527.7118055556</c:v>
                </c:pt>
                <c:pt idx="4814">
                  <c:v>41527.7152777778</c:v>
                </c:pt>
                <c:pt idx="4815">
                  <c:v>41527.71875</c:v>
                </c:pt>
                <c:pt idx="4816">
                  <c:v>41527.7222222222</c:v>
                </c:pt>
                <c:pt idx="4817">
                  <c:v>41527.7256944444</c:v>
                </c:pt>
                <c:pt idx="4818">
                  <c:v>41527.7291666667</c:v>
                </c:pt>
                <c:pt idx="4819">
                  <c:v>41527.7326388889</c:v>
                </c:pt>
                <c:pt idx="4820">
                  <c:v>41527.7361111111</c:v>
                </c:pt>
                <c:pt idx="4821">
                  <c:v>41527.7395833333</c:v>
                </c:pt>
                <c:pt idx="4822">
                  <c:v>41527.7430555556</c:v>
                </c:pt>
                <c:pt idx="4823">
                  <c:v>41527.7465277778</c:v>
                </c:pt>
                <c:pt idx="4824">
                  <c:v>41527.75</c:v>
                </c:pt>
                <c:pt idx="4825">
                  <c:v>41527.7534722222</c:v>
                </c:pt>
                <c:pt idx="4826">
                  <c:v>41527.7569444444</c:v>
                </c:pt>
                <c:pt idx="4827">
                  <c:v>41527.7604166667</c:v>
                </c:pt>
                <c:pt idx="4828">
                  <c:v>41527.7638888889</c:v>
                </c:pt>
                <c:pt idx="4829">
                  <c:v>41527.7673611111</c:v>
                </c:pt>
                <c:pt idx="4830">
                  <c:v>41527.7708333333</c:v>
                </c:pt>
                <c:pt idx="4831">
                  <c:v>41527.7743055556</c:v>
                </c:pt>
                <c:pt idx="4832">
                  <c:v>41527.7777777778</c:v>
                </c:pt>
                <c:pt idx="4833">
                  <c:v>41527.78125</c:v>
                </c:pt>
                <c:pt idx="4834">
                  <c:v>41527.7847222222</c:v>
                </c:pt>
                <c:pt idx="4835">
                  <c:v>41527.7881944444</c:v>
                </c:pt>
                <c:pt idx="4836">
                  <c:v>41527.7916666667</c:v>
                </c:pt>
                <c:pt idx="4837">
                  <c:v>41527.7951388889</c:v>
                </c:pt>
                <c:pt idx="4838">
                  <c:v>41527.7986111111</c:v>
                </c:pt>
                <c:pt idx="4839">
                  <c:v>41527.8020833333</c:v>
                </c:pt>
                <c:pt idx="4840">
                  <c:v>41527.8055555556</c:v>
                </c:pt>
                <c:pt idx="4841">
                  <c:v>41527.8090277778</c:v>
                </c:pt>
                <c:pt idx="4842">
                  <c:v>41527.8125</c:v>
                </c:pt>
                <c:pt idx="4843">
                  <c:v>41527.8159722222</c:v>
                </c:pt>
                <c:pt idx="4844">
                  <c:v>41527.8194444444</c:v>
                </c:pt>
                <c:pt idx="4845">
                  <c:v>41527.8229166667</c:v>
                </c:pt>
                <c:pt idx="4846">
                  <c:v>41527.8263888889</c:v>
                </c:pt>
                <c:pt idx="4847">
                  <c:v>41527.8298611111</c:v>
                </c:pt>
                <c:pt idx="4848">
                  <c:v>41527.8333333333</c:v>
                </c:pt>
                <c:pt idx="4849">
                  <c:v>41527.8368055556</c:v>
                </c:pt>
                <c:pt idx="4850">
                  <c:v>41527.8402777778</c:v>
                </c:pt>
                <c:pt idx="4851">
                  <c:v>41527.84375</c:v>
                </c:pt>
                <c:pt idx="4852">
                  <c:v>41527.8472222222</c:v>
                </c:pt>
                <c:pt idx="4853">
                  <c:v>41527.8506944444</c:v>
                </c:pt>
                <c:pt idx="4854">
                  <c:v>41527.8541666667</c:v>
                </c:pt>
                <c:pt idx="4855">
                  <c:v>41527.8576388889</c:v>
                </c:pt>
                <c:pt idx="4856">
                  <c:v>41527.8611111111</c:v>
                </c:pt>
                <c:pt idx="4857">
                  <c:v>41527.8645833333</c:v>
                </c:pt>
                <c:pt idx="4858">
                  <c:v>41527.8680555556</c:v>
                </c:pt>
                <c:pt idx="4859">
                  <c:v>41527.8715277778</c:v>
                </c:pt>
                <c:pt idx="4860">
                  <c:v>41527.875</c:v>
                </c:pt>
                <c:pt idx="4861">
                  <c:v>41527.8784722222</c:v>
                </c:pt>
                <c:pt idx="4862">
                  <c:v>41527.8819444445</c:v>
                </c:pt>
                <c:pt idx="4863">
                  <c:v>41527.8854166667</c:v>
                </c:pt>
                <c:pt idx="4864">
                  <c:v>41527.8888888889</c:v>
                </c:pt>
                <c:pt idx="4865">
                  <c:v>41527.8923611111</c:v>
                </c:pt>
                <c:pt idx="4866">
                  <c:v>41527.8958333333</c:v>
                </c:pt>
                <c:pt idx="4867">
                  <c:v>41527.8993055556</c:v>
                </c:pt>
                <c:pt idx="4868">
                  <c:v>41527.9027777778</c:v>
                </c:pt>
                <c:pt idx="4869">
                  <c:v>41527.90625</c:v>
                </c:pt>
                <c:pt idx="4870">
                  <c:v>41527.9097222222</c:v>
                </c:pt>
                <c:pt idx="4871">
                  <c:v>41527.9131944445</c:v>
                </c:pt>
                <c:pt idx="4872">
                  <c:v>41527.9166666667</c:v>
                </c:pt>
                <c:pt idx="4873">
                  <c:v>41527.9201388889</c:v>
                </c:pt>
                <c:pt idx="4874">
                  <c:v>41527.9236111111</c:v>
                </c:pt>
                <c:pt idx="4875">
                  <c:v>41527.9270833333</c:v>
                </c:pt>
                <c:pt idx="4876">
                  <c:v>41527.9305555556</c:v>
                </c:pt>
                <c:pt idx="4877">
                  <c:v>41527.9340277778</c:v>
                </c:pt>
                <c:pt idx="4878">
                  <c:v>41527.9375</c:v>
                </c:pt>
                <c:pt idx="4879">
                  <c:v>41527.9409722222</c:v>
                </c:pt>
                <c:pt idx="4880">
                  <c:v>41527.9444444445</c:v>
                </c:pt>
                <c:pt idx="4881">
                  <c:v>41527.9479166667</c:v>
                </c:pt>
                <c:pt idx="4882">
                  <c:v>41527.9513888889</c:v>
                </c:pt>
                <c:pt idx="4883">
                  <c:v>41527.9548611111</c:v>
                </c:pt>
                <c:pt idx="4884">
                  <c:v>41527.9583333333</c:v>
                </c:pt>
                <c:pt idx="4885">
                  <c:v>41527.9618055556</c:v>
                </c:pt>
                <c:pt idx="4886">
                  <c:v>41527.9652777778</c:v>
                </c:pt>
                <c:pt idx="4887">
                  <c:v>41527.96875</c:v>
                </c:pt>
                <c:pt idx="4888">
                  <c:v>41527.9722222222</c:v>
                </c:pt>
                <c:pt idx="4889">
                  <c:v>41527.9756944444</c:v>
                </c:pt>
                <c:pt idx="4890">
                  <c:v>41527.9791666667</c:v>
                </c:pt>
                <c:pt idx="4891">
                  <c:v>41527.9826388889</c:v>
                </c:pt>
                <c:pt idx="4892">
                  <c:v>41527.9861111111</c:v>
                </c:pt>
                <c:pt idx="4893">
                  <c:v>41527.9895833333</c:v>
                </c:pt>
                <c:pt idx="4894">
                  <c:v>41527.9930555556</c:v>
                </c:pt>
                <c:pt idx="4895">
                  <c:v>41527.9965277778</c:v>
                </c:pt>
                <c:pt idx="4896">
                  <c:v>41528</c:v>
                </c:pt>
                <c:pt idx="4897">
                  <c:v>41528.0034722222</c:v>
                </c:pt>
                <c:pt idx="4898">
                  <c:v>41528.0069444444</c:v>
                </c:pt>
                <c:pt idx="4899">
                  <c:v>41528.0104166667</c:v>
                </c:pt>
                <c:pt idx="4900">
                  <c:v>41528.0138888889</c:v>
                </c:pt>
                <c:pt idx="4901">
                  <c:v>41528.0173611111</c:v>
                </c:pt>
                <c:pt idx="4902">
                  <c:v>41528.0208333333</c:v>
                </c:pt>
                <c:pt idx="4903">
                  <c:v>41528.0243055556</c:v>
                </c:pt>
                <c:pt idx="4904">
                  <c:v>41528.0277777778</c:v>
                </c:pt>
                <c:pt idx="4905">
                  <c:v>41528.03125</c:v>
                </c:pt>
                <c:pt idx="4906">
                  <c:v>41528.0347222222</c:v>
                </c:pt>
                <c:pt idx="4907">
                  <c:v>41528.0381944444</c:v>
                </c:pt>
                <c:pt idx="4908">
                  <c:v>41528.0416666667</c:v>
                </c:pt>
                <c:pt idx="4909">
                  <c:v>41528.0451388889</c:v>
                </c:pt>
                <c:pt idx="4910">
                  <c:v>41528.0486111111</c:v>
                </c:pt>
                <c:pt idx="4911">
                  <c:v>41528.0520833333</c:v>
                </c:pt>
                <c:pt idx="4912">
                  <c:v>41528.0555555556</c:v>
                </c:pt>
                <c:pt idx="4913">
                  <c:v>41528.0590277778</c:v>
                </c:pt>
                <c:pt idx="4914">
                  <c:v>41528.0625</c:v>
                </c:pt>
                <c:pt idx="4915">
                  <c:v>41528.0659722222</c:v>
                </c:pt>
                <c:pt idx="4916">
                  <c:v>41528.0694444444</c:v>
                </c:pt>
                <c:pt idx="4917">
                  <c:v>41528.0729166667</c:v>
                </c:pt>
                <c:pt idx="4918">
                  <c:v>41528.0763888889</c:v>
                </c:pt>
                <c:pt idx="4919">
                  <c:v>41528.0798611111</c:v>
                </c:pt>
                <c:pt idx="4920">
                  <c:v>41528.0833333333</c:v>
                </c:pt>
                <c:pt idx="4921">
                  <c:v>41528.0868055556</c:v>
                </c:pt>
                <c:pt idx="4922">
                  <c:v>41528.0902777778</c:v>
                </c:pt>
                <c:pt idx="4923">
                  <c:v>41528.09375</c:v>
                </c:pt>
                <c:pt idx="4924">
                  <c:v>41528.0972222222</c:v>
                </c:pt>
                <c:pt idx="4925">
                  <c:v>41528.1006944444</c:v>
                </c:pt>
                <c:pt idx="4926">
                  <c:v>41528.1041666667</c:v>
                </c:pt>
                <c:pt idx="4927">
                  <c:v>41528.1076388889</c:v>
                </c:pt>
                <c:pt idx="4928">
                  <c:v>41528.1111111111</c:v>
                </c:pt>
                <c:pt idx="4929">
                  <c:v>41528.1145833333</c:v>
                </c:pt>
                <c:pt idx="4930">
                  <c:v>41528.1180555556</c:v>
                </c:pt>
                <c:pt idx="4931">
                  <c:v>41528.1215277778</c:v>
                </c:pt>
                <c:pt idx="4932">
                  <c:v>41528.125</c:v>
                </c:pt>
                <c:pt idx="4933">
                  <c:v>41528.1284722222</c:v>
                </c:pt>
                <c:pt idx="4934">
                  <c:v>41528.1319444444</c:v>
                </c:pt>
                <c:pt idx="4935">
                  <c:v>41528.1354166667</c:v>
                </c:pt>
                <c:pt idx="4936">
                  <c:v>41528.1388888889</c:v>
                </c:pt>
                <c:pt idx="4937">
                  <c:v>41528.1423611111</c:v>
                </c:pt>
                <c:pt idx="4938">
                  <c:v>41528.1458333333</c:v>
                </c:pt>
                <c:pt idx="4939">
                  <c:v>41528.1493055556</c:v>
                </c:pt>
                <c:pt idx="4940">
                  <c:v>41528.1527777778</c:v>
                </c:pt>
                <c:pt idx="4941">
                  <c:v>41528.15625</c:v>
                </c:pt>
                <c:pt idx="4942">
                  <c:v>41528.1597222222</c:v>
                </c:pt>
                <c:pt idx="4943">
                  <c:v>41528.1631944445</c:v>
                </c:pt>
                <c:pt idx="4944">
                  <c:v>41528.1666666667</c:v>
                </c:pt>
                <c:pt idx="4945">
                  <c:v>41528.1701388889</c:v>
                </c:pt>
                <c:pt idx="4946">
                  <c:v>41528.1736111111</c:v>
                </c:pt>
                <c:pt idx="4947">
                  <c:v>41528.1770833333</c:v>
                </c:pt>
                <c:pt idx="4948">
                  <c:v>41528.1805555556</c:v>
                </c:pt>
                <c:pt idx="4949">
                  <c:v>41528.1840277778</c:v>
                </c:pt>
                <c:pt idx="4950">
                  <c:v>41528.1875</c:v>
                </c:pt>
                <c:pt idx="4951">
                  <c:v>41528.1909722222</c:v>
                </c:pt>
                <c:pt idx="4952">
                  <c:v>41528.1944444445</c:v>
                </c:pt>
                <c:pt idx="4953">
                  <c:v>41528.1979166667</c:v>
                </c:pt>
                <c:pt idx="4954">
                  <c:v>41528.2013888889</c:v>
                </c:pt>
                <c:pt idx="4955">
                  <c:v>41528.2048611111</c:v>
                </c:pt>
                <c:pt idx="4956">
                  <c:v>41528.2083333333</c:v>
                </c:pt>
                <c:pt idx="4957">
                  <c:v>41528.2118055556</c:v>
                </c:pt>
                <c:pt idx="4958">
                  <c:v>41528.2152777778</c:v>
                </c:pt>
                <c:pt idx="4959">
                  <c:v>41528.21875</c:v>
                </c:pt>
                <c:pt idx="4960">
                  <c:v>41528.2222222222</c:v>
                </c:pt>
                <c:pt idx="4961">
                  <c:v>41528.2256944445</c:v>
                </c:pt>
                <c:pt idx="4962">
                  <c:v>41528.2291666667</c:v>
                </c:pt>
                <c:pt idx="4963">
                  <c:v>41528.2326388889</c:v>
                </c:pt>
                <c:pt idx="4964">
                  <c:v>41528.2361111111</c:v>
                </c:pt>
                <c:pt idx="4965">
                  <c:v>41528.2395833333</c:v>
                </c:pt>
                <c:pt idx="4966">
                  <c:v>41528.2430555556</c:v>
                </c:pt>
                <c:pt idx="4967">
                  <c:v>41528.2465277778</c:v>
                </c:pt>
                <c:pt idx="4968">
                  <c:v>41528.25</c:v>
                </c:pt>
                <c:pt idx="4969">
                  <c:v>41528.2534722222</c:v>
                </c:pt>
                <c:pt idx="4970">
                  <c:v>41528.2569444444</c:v>
                </c:pt>
                <c:pt idx="4971">
                  <c:v>41528.2604166667</c:v>
                </c:pt>
                <c:pt idx="4972">
                  <c:v>41528.2638888889</c:v>
                </c:pt>
                <c:pt idx="4973">
                  <c:v>41528.2673611111</c:v>
                </c:pt>
                <c:pt idx="4974">
                  <c:v>41528.2708333333</c:v>
                </c:pt>
                <c:pt idx="4975">
                  <c:v>41528.2743055556</c:v>
                </c:pt>
                <c:pt idx="4976">
                  <c:v>41528.2777777778</c:v>
                </c:pt>
                <c:pt idx="4977">
                  <c:v>41528.28125</c:v>
                </c:pt>
                <c:pt idx="4978">
                  <c:v>41528.2847222222</c:v>
                </c:pt>
                <c:pt idx="4979">
                  <c:v>41528.2881944444</c:v>
                </c:pt>
                <c:pt idx="4980">
                  <c:v>41528.2916666667</c:v>
                </c:pt>
                <c:pt idx="4981">
                  <c:v>41528.2951388889</c:v>
                </c:pt>
                <c:pt idx="4982">
                  <c:v>41528.2986111111</c:v>
                </c:pt>
                <c:pt idx="4983">
                  <c:v>41528.3020833333</c:v>
                </c:pt>
                <c:pt idx="4984">
                  <c:v>41528.3055555556</c:v>
                </c:pt>
                <c:pt idx="4985">
                  <c:v>41528.3090277778</c:v>
                </c:pt>
                <c:pt idx="4986">
                  <c:v>41528.3125</c:v>
                </c:pt>
                <c:pt idx="4987">
                  <c:v>41528.3159722222</c:v>
                </c:pt>
                <c:pt idx="4988">
                  <c:v>41528.3194444444</c:v>
                </c:pt>
                <c:pt idx="4989">
                  <c:v>41528.3229166667</c:v>
                </c:pt>
                <c:pt idx="4990">
                  <c:v>41528.3263888889</c:v>
                </c:pt>
                <c:pt idx="4991">
                  <c:v>41528.3298611111</c:v>
                </c:pt>
                <c:pt idx="4992">
                  <c:v>41528.3333333333</c:v>
                </c:pt>
                <c:pt idx="4993">
                  <c:v>41528.3368055556</c:v>
                </c:pt>
                <c:pt idx="4994">
                  <c:v>41528.3402777778</c:v>
                </c:pt>
                <c:pt idx="4995">
                  <c:v>41528.34375</c:v>
                </c:pt>
                <c:pt idx="4996">
                  <c:v>41528.3472222222</c:v>
                </c:pt>
                <c:pt idx="4997">
                  <c:v>41528.3506944444</c:v>
                </c:pt>
                <c:pt idx="4998">
                  <c:v>41528.3541666667</c:v>
                </c:pt>
                <c:pt idx="4999">
                  <c:v>41528.3576388889</c:v>
                </c:pt>
                <c:pt idx="5000">
                  <c:v>41528.3611111111</c:v>
                </c:pt>
                <c:pt idx="5001">
                  <c:v>41528.3645833333</c:v>
                </c:pt>
                <c:pt idx="5002">
                  <c:v>41528.3680555556</c:v>
                </c:pt>
                <c:pt idx="5003">
                  <c:v>41528.3715277778</c:v>
                </c:pt>
                <c:pt idx="5004">
                  <c:v>41528.375</c:v>
                </c:pt>
                <c:pt idx="5005">
                  <c:v>41528.3784722222</c:v>
                </c:pt>
                <c:pt idx="5006">
                  <c:v>41528.3819444444</c:v>
                </c:pt>
                <c:pt idx="5007">
                  <c:v>41528.3854166667</c:v>
                </c:pt>
                <c:pt idx="5008">
                  <c:v>41528.3888888889</c:v>
                </c:pt>
                <c:pt idx="5009">
                  <c:v>41528.3923611111</c:v>
                </c:pt>
                <c:pt idx="5010">
                  <c:v>41528.3958333333</c:v>
                </c:pt>
                <c:pt idx="5011">
                  <c:v>41528.3993055556</c:v>
                </c:pt>
                <c:pt idx="5012">
                  <c:v>41528.4027777778</c:v>
                </c:pt>
                <c:pt idx="5013">
                  <c:v>41528.40625</c:v>
                </c:pt>
                <c:pt idx="5014">
                  <c:v>41528.4097222222</c:v>
                </c:pt>
                <c:pt idx="5015">
                  <c:v>41528.4131944445</c:v>
                </c:pt>
                <c:pt idx="5016">
                  <c:v>41528.4166666667</c:v>
                </c:pt>
                <c:pt idx="5017">
                  <c:v>41528.4201388889</c:v>
                </c:pt>
                <c:pt idx="5018">
                  <c:v>41528.4236111111</c:v>
                </c:pt>
                <c:pt idx="5019">
                  <c:v>41528.4270833333</c:v>
                </c:pt>
                <c:pt idx="5020">
                  <c:v>41528.4305555556</c:v>
                </c:pt>
                <c:pt idx="5021">
                  <c:v>41528.4340277778</c:v>
                </c:pt>
                <c:pt idx="5022">
                  <c:v>41528.4375</c:v>
                </c:pt>
                <c:pt idx="5023">
                  <c:v>41528.4409722222</c:v>
                </c:pt>
                <c:pt idx="5024">
                  <c:v>41528.4444444445</c:v>
                </c:pt>
                <c:pt idx="5025">
                  <c:v>41528.4479166667</c:v>
                </c:pt>
                <c:pt idx="5026">
                  <c:v>41528.4513888889</c:v>
                </c:pt>
                <c:pt idx="5027">
                  <c:v>41528.4548611111</c:v>
                </c:pt>
                <c:pt idx="5028">
                  <c:v>41528.4583333333</c:v>
                </c:pt>
                <c:pt idx="5029">
                  <c:v>41528.4618055556</c:v>
                </c:pt>
                <c:pt idx="5030">
                  <c:v>41528.4652777778</c:v>
                </c:pt>
                <c:pt idx="5031">
                  <c:v>41528.46875</c:v>
                </c:pt>
                <c:pt idx="5032">
                  <c:v>41528.4722222222</c:v>
                </c:pt>
                <c:pt idx="5033">
                  <c:v>41528.4756944445</c:v>
                </c:pt>
                <c:pt idx="5034">
                  <c:v>41528.4791666667</c:v>
                </c:pt>
                <c:pt idx="5035">
                  <c:v>41528.4826388889</c:v>
                </c:pt>
                <c:pt idx="5036">
                  <c:v>41528.4861111111</c:v>
                </c:pt>
                <c:pt idx="5037">
                  <c:v>41528.4895833333</c:v>
                </c:pt>
                <c:pt idx="5038">
                  <c:v>41528.4930555556</c:v>
                </c:pt>
                <c:pt idx="5039">
                  <c:v>41528.4965277778</c:v>
                </c:pt>
                <c:pt idx="5040">
                  <c:v>41528.5</c:v>
                </c:pt>
                <c:pt idx="5041">
                  <c:v>41528.5034722222</c:v>
                </c:pt>
                <c:pt idx="5042">
                  <c:v>41528.5069444444</c:v>
                </c:pt>
                <c:pt idx="5043">
                  <c:v>41528.5104166667</c:v>
                </c:pt>
                <c:pt idx="5044">
                  <c:v>41528.5138888889</c:v>
                </c:pt>
                <c:pt idx="5045">
                  <c:v>41528.5173611111</c:v>
                </c:pt>
                <c:pt idx="5046">
                  <c:v>41528.5208333333</c:v>
                </c:pt>
                <c:pt idx="5047">
                  <c:v>41528.5243055556</c:v>
                </c:pt>
                <c:pt idx="5048">
                  <c:v>41528.5277777778</c:v>
                </c:pt>
                <c:pt idx="5049">
                  <c:v>41528.53125</c:v>
                </c:pt>
                <c:pt idx="5050">
                  <c:v>41528.5347222222</c:v>
                </c:pt>
                <c:pt idx="5051">
                  <c:v>41528.5381944444</c:v>
                </c:pt>
                <c:pt idx="5052">
                  <c:v>41528.5416666667</c:v>
                </c:pt>
                <c:pt idx="5053">
                  <c:v>41528.5451388889</c:v>
                </c:pt>
                <c:pt idx="5054">
                  <c:v>41528.5486111111</c:v>
                </c:pt>
                <c:pt idx="5055">
                  <c:v>41528.5520833333</c:v>
                </c:pt>
                <c:pt idx="5056">
                  <c:v>41528.5555555556</c:v>
                </c:pt>
                <c:pt idx="5057">
                  <c:v>41528.5590277778</c:v>
                </c:pt>
                <c:pt idx="5058">
                  <c:v>41528.5625</c:v>
                </c:pt>
                <c:pt idx="5059">
                  <c:v>41528.5659722222</c:v>
                </c:pt>
                <c:pt idx="5060">
                  <c:v>41528.5694444444</c:v>
                </c:pt>
                <c:pt idx="5061">
                  <c:v>41528.5729166667</c:v>
                </c:pt>
                <c:pt idx="5062">
                  <c:v>41528.5763888889</c:v>
                </c:pt>
                <c:pt idx="5063">
                  <c:v>41528.5798611111</c:v>
                </c:pt>
                <c:pt idx="5064">
                  <c:v>41528.5833333333</c:v>
                </c:pt>
                <c:pt idx="5065">
                  <c:v>41528.5868055556</c:v>
                </c:pt>
                <c:pt idx="5066">
                  <c:v>41528.5902777778</c:v>
                </c:pt>
                <c:pt idx="5067">
                  <c:v>41528.59375</c:v>
                </c:pt>
                <c:pt idx="5068">
                  <c:v>41528.5972222222</c:v>
                </c:pt>
                <c:pt idx="5069">
                  <c:v>41528.6006944444</c:v>
                </c:pt>
                <c:pt idx="5070">
                  <c:v>41528.6041666667</c:v>
                </c:pt>
                <c:pt idx="5071">
                  <c:v>41528.6076388889</c:v>
                </c:pt>
                <c:pt idx="5072">
                  <c:v>41528.6111111111</c:v>
                </c:pt>
                <c:pt idx="5073">
                  <c:v>41528.6145833333</c:v>
                </c:pt>
                <c:pt idx="5074">
                  <c:v>41528.6180555556</c:v>
                </c:pt>
                <c:pt idx="5075">
                  <c:v>41528.6215277778</c:v>
                </c:pt>
                <c:pt idx="5076">
                  <c:v>41528.625</c:v>
                </c:pt>
                <c:pt idx="5077">
                  <c:v>41528.6284722222</c:v>
                </c:pt>
                <c:pt idx="5078">
                  <c:v>41528.6319444444</c:v>
                </c:pt>
                <c:pt idx="5079">
                  <c:v>41528.6354166667</c:v>
                </c:pt>
                <c:pt idx="5080">
                  <c:v>41528.6388888889</c:v>
                </c:pt>
                <c:pt idx="5081">
                  <c:v>41528.6423611111</c:v>
                </c:pt>
                <c:pt idx="5082">
                  <c:v>41528.6458333333</c:v>
                </c:pt>
                <c:pt idx="5083">
                  <c:v>41528.6493055556</c:v>
                </c:pt>
                <c:pt idx="5084">
                  <c:v>41528.6527777778</c:v>
                </c:pt>
                <c:pt idx="5085">
                  <c:v>41528.65625</c:v>
                </c:pt>
                <c:pt idx="5086">
                  <c:v>41528.6597222222</c:v>
                </c:pt>
                <c:pt idx="5087">
                  <c:v>41528.6631944444</c:v>
                </c:pt>
                <c:pt idx="5088">
                  <c:v>41528.6666666667</c:v>
                </c:pt>
                <c:pt idx="5089">
                  <c:v>41528.6701388889</c:v>
                </c:pt>
                <c:pt idx="5090">
                  <c:v>41528.6736111111</c:v>
                </c:pt>
                <c:pt idx="5091">
                  <c:v>41528.6770833333</c:v>
                </c:pt>
                <c:pt idx="5092">
                  <c:v>41528.6805555556</c:v>
                </c:pt>
                <c:pt idx="5093">
                  <c:v>41528.6840277778</c:v>
                </c:pt>
                <c:pt idx="5094">
                  <c:v>41528.6875</c:v>
                </c:pt>
                <c:pt idx="5095">
                  <c:v>41528.6909722222</c:v>
                </c:pt>
                <c:pt idx="5096">
                  <c:v>41528.6944444445</c:v>
                </c:pt>
                <c:pt idx="5097">
                  <c:v>41528.6979166667</c:v>
                </c:pt>
                <c:pt idx="5098">
                  <c:v>41528.7013888889</c:v>
                </c:pt>
                <c:pt idx="5099">
                  <c:v>41528.7048611111</c:v>
                </c:pt>
                <c:pt idx="5100">
                  <c:v>41528.7083333333</c:v>
                </c:pt>
                <c:pt idx="5101">
                  <c:v>41528.7118055556</c:v>
                </c:pt>
                <c:pt idx="5102">
                  <c:v>41528.7152777778</c:v>
                </c:pt>
                <c:pt idx="5103">
                  <c:v>41528.71875</c:v>
                </c:pt>
                <c:pt idx="5104">
                  <c:v>41528.7222222222</c:v>
                </c:pt>
                <c:pt idx="5105">
                  <c:v>41528.7256944445</c:v>
                </c:pt>
                <c:pt idx="5106">
                  <c:v>41528.7291666667</c:v>
                </c:pt>
                <c:pt idx="5107">
                  <c:v>41528.7326388889</c:v>
                </c:pt>
                <c:pt idx="5108">
                  <c:v>41528.7361111111</c:v>
                </c:pt>
                <c:pt idx="5109">
                  <c:v>41528.7395833333</c:v>
                </c:pt>
                <c:pt idx="5110">
                  <c:v>41528.7430555556</c:v>
                </c:pt>
                <c:pt idx="5111">
                  <c:v>41528.7465277778</c:v>
                </c:pt>
                <c:pt idx="5112">
                  <c:v>41528.75</c:v>
                </c:pt>
                <c:pt idx="5113">
                  <c:v>41528.7534722222</c:v>
                </c:pt>
                <c:pt idx="5114">
                  <c:v>41528.7569444445</c:v>
                </c:pt>
                <c:pt idx="5115">
                  <c:v>41528.7604166667</c:v>
                </c:pt>
                <c:pt idx="5116">
                  <c:v>41528.7638888889</c:v>
                </c:pt>
                <c:pt idx="5117">
                  <c:v>41528.7673611111</c:v>
                </c:pt>
                <c:pt idx="5118">
                  <c:v>41528.7708333333</c:v>
                </c:pt>
                <c:pt idx="5119">
                  <c:v>41528.7743055556</c:v>
                </c:pt>
                <c:pt idx="5120">
                  <c:v>41528.7777777778</c:v>
                </c:pt>
                <c:pt idx="5121">
                  <c:v>41528.78125</c:v>
                </c:pt>
                <c:pt idx="5122">
                  <c:v>41528.7847222222</c:v>
                </c:pt>
                <c:pt idx="5123">
                  <c:v>41528.7881944444</c:v>
                </c:pt>
                <c:pt idx="5124">
                  <c:v>41528.7916666667</c:v>
                </c:pt>
                <c:pt idx="5125">
                  <c:v>41528.7951388889</c:v>
                </c:pt>
                <c:pt idx="5126">
                  <c:v>41528.7986111111</c:v>
                </c:pt>
                <c:pt idx="5127">
                  <c:v>41528.8020833333</c:v>
                </c:pt>
                <c:pt idx="5128">
                  <c:v>41528.8055555556</c:v>
                </c:pt>
                <c:pt idx="5129">
                  <c:v>41528.8090277778</c:v>
                </c:pt>
                <c:pt idx="5130">
                  <c:v>41528.8125</c:v>
                </c:pt>
                <c:pt idx="5131">
                  <c:v>41528.8159722222</c:v>
                </c:pt>
                <c:pt idx="5132">
                  <c:v>41528.8194444444</c:v>
                </c:pt>
                <c:pt idx="5133">
                  <c:v>41528.8229166667</c:v>
                </c:pt>
                <c:pt idx="5134">
                  <c:v>41528.8263888889</c:v>
                </c:pt>
                <c:pt idx="5135">
                  <c:v>41528.8298611111</c:v>
                </c:pt>
                <c:pt idx="5136">
                  <c:v>41528.8333333333</c:v>
                </c:pt>
                <c:pt idx="5137">
                  <c:v>41528.8368055556</c:v>
                </c:pt>
                <c:pt idx="5138">
                  <c:v>41528.8402777778</c:v>
                </c:pt>
                <c:pt idx="5139">
                  <c:v>41528.84375</c:v>
                </c:pt>
                <c:pt idx="5140">
                  <c:v>41528.8472222222</c:v>
                </c:pt>
                <c:pt idx="5141">
                  <c:v>41528.8506944444</c:v>
                </c:pt>
                <c:pt idx="5142">
                  <c:v>41528.8541666667</c:v>
                </c:pt>
                <c:pt idx="5143">
                  <c:v>41528.8576388889</c:v>
                </c:pt>
                <c:pt idx="5144">
                  <c:v>41528.8611111111</c:v>
                </c:pt>
                <c:pt idx="5145">
                  <c:v>41528.8645833333</c:v>
                </c:pt>
                <c:pt idx="5146">
                  <c:v>41528.8680555556</c:v>
                </c:pt>
                <c:pt idx="5147">
                  <c:v>41528.8715277778</c:v>
                </c:pt>
                <c:pt idx="5148">
                  <c:v>41528.875</c:v>
                </c:pt>
                <c:pt idx="5149">
                  <c:v>41528.8784722222</c:v>
                </c:pt>
                <c:pt idx="5150">
                  <c:v>41528.8819444444</c:v>
                </c:pt>
                <c:pt idx="5151">
                  <c:v>41528.8854166667</c:v>
                </c:pt>
                <c:pt idx="5152">
                  <c:v>41528.8888888889</c:v>
                </c:pt>
                <c:pt idx="5153">
                  <c:v>41528.8923611111</c:v>
                </c:pt>
                <c:pt idx="5154">
                  <c:v>41528.8958333333</c:v>
                </c:pt>
                <c:pt idx="5155">
                  <c:v>41528.8993055556</c:v>
                </c:pt>
                <c:pt idx="5156">
                  <c:v>41528.9027777778</c:v>
                </c:pt>
                <c:pt idx="5157">
                  <c:v>41528.90625</c:v>
                </c:pt>
                <c:pt idx="5158">
                  <c:v>41528.9097222222</c:v>
                </c:pt>
                <c:pt idx="5159">
                  <c:v>41528.9131944444</c:v>
                </c:pt>
                <c:pt idx="5160">
                  <c:v>41528.9166666667</c:v>
                </c:pt>
                <c:pt idx="5161">
                  <c:v>41528.9201388889</c:v>
                </c:pt>
                <c:pt idx="5162">
                  <c:v>41528.9236111111</c:v>
                </c:pt>
                <c:pt idx="5163">
                  <c:v>41528.9270833333</c:v>
                </c:pt>
                <c:pt idx="5164">
                  <c:v>41528.9305555556</c:v>
                </c:pt>
                <c:pt idx="5165">
                  <c:v>41528.9340277778</c:v>
                </c:pt>
                <c:pt idx="5166">
                  <c:v>41528.9375</c:v>
                </c:pt>
                <c:pt idx="5167">
                  <c:v>41528.9409722222</c:v>
                </c:pt>
                <c:pt idx="5168">
                  <c:v>41528.9444444444</c:v>
                </c:pt>
                <c:pt idx="5169">
                  <c:v>41528.9479166667</c:v>
                </c:pt>
                <c:pt idx="5170">
                  <c:v>41528.9513888889</c:v>
                </c:pt>
                <c:pt idx="5171">
                  <c:v>41528.9548611111</c:v>
                </c:pt>
                <c:pt idx="5172">
                  <c:v>41528.9583333333</c:v>
                </c:pt>
                <c:pt idx="5173">
                  <c:v>41528.9618055556</c:v>
                </c:pt>
                <c:pt idx="5174">
                  <c:v>41528.9652777778</c:v>
                </c:pt>
                <c:pt idx="5175">
                  <c:v>41528.96875</c:v>
                </c:pt>
                <c:pt idx="5176">
                  <c:v>41528.9722222222</c:v>
                </c:pt>
                <c:pt idx="5177">
                  <c:v>41528.9756944445</c:v>
                </c:pt>
                <c:pt idx="5178">
                  <c:v>41528.9791666667</c:v>
                </c:pt>
                <c:pt idx="5179">
                  <c:v>41528.9826388889</c:v>
                </c:pt>
                <c:pt idx="5180">
                  <c:v>41528.9861111111</c:v>
                </c:pt>
                <c:pt idx="5181">
                  <c:v>41528.9895833333</c:v>
                </c:pt>
                <c:pt idx="5182">
                  <c:v>41528.9930555556</c:v>
                </c:pt>
                <c:pt idx="5183">
                  <c:v>41528.9965277778</c:v>
                </c:pt>
                <c:pt idx="5184">
                  <c:v>41529</c:v>
                </c:pt>
                <c:pt idx="5185">
                  <c:v>41529.0034722222</c:v>
                </c:pt>
                <c:pt idx="5186">
                  <c:v>41529.0069444445</c:v>
                </c:pt>
                <c:pt idx="5187">
                  <c:v>41529.0104166667</c:v>
                </c:pt>
                <c:pt idx="5188">
                  <c:v>41529.0138888889</c:v>
                </c:pt>
                <c:pt idx="5189">
                  <c:v>41529.0173611111</c:v>
                </c:pt>
                <c:pt idx="5190">
                  <c:v>41529.0208333333</c:v>
                </c:pt>
                <c:pt idx="5191">
                  <c:v>41529.0243055556</c:v>
                </c:pt>
                <c:pt idx="5192">
                  <c:v>41529.0277777778</c:v>
                </c:pt>
                <c:pt idx="5193">
                  <c:v>41529.03125</c:v>
                </c:pt>
                <c:pt idx="5194">
                  <c:v>41529.0347222222</c:v>
                </c:pt>
                <c:pt idx="5195">
                  <c:v>41529.0381944444</c:v>
                </c:pt>
                <c:pt idx="5196">
                  <c:v>41529.0416666667</c:v>
                </c:pt>
                <c:pt idx="5197">
                  <c:v>41529.0451388889</c:v>
                </c:pt>
                <c:pt idx="5198">
                  <c:v>41529.0486111111</c:v>
                </c:pt>
                <c:pt idx="5199">
                  <c:v>41529.0520833333</c:v>
                </c:pt>
                <c:pt idx="5200">
                  <c:v>41529.0555555556</c:v>
                </c:pt>
                <c:pt idx="5201">
                  <c:v>41529.0590277778</c:v>
                </c:pt>
                <c:pt idx="5202">
                  <c:v>41529.0625</c:v>
                </c:pt>
                <c:pt idx="5203">
                  <c:v>41529.0659722222</c:v>
                </c:pt>
                <c:pt idx="5204">
                  <c:v>41529.0694444444</c:v>
                </c:pt>
                <c:pt idx="5205">
                  <c:v>41529.0729166667</c:v>
                </c:pt>
                <c:pt idx="5206">
                  <c:v>41529.0763888889</c:v>
                </c:pt>
                <c:pt idx="5207">
                  <c:v>41529.0798611111</c:v>
                </c:pt>
                <c:pt idx="5208">
                  <c:v>41529.0833333333</c:v>
                </c:pt>
                <c:pt idx="5209">
                  <c:v>41529.0868055556</c:v>
                </c:pt>
                <c:pt idx="5210">
                  <c:v>41529.0902777778</c:v>
                </c:pt>
                <c:pt idx="5211">
                  <c:v>41529.09375</c:v>
                </c:pt>
                <c:pt idx="5212">
                  <c:v>41529.0972222222</c:v>
                </c:pt>
                <c:pt idx="5213">
                  <c:v>41529.1006944444</c:v>
                </c:pt>
                <c:pt idx="5214">
                  <c:v>41529.1041666667</c:v>
                </c:pt>
                <c:pt idx="5215">
                  <c:v>41529.1076388889</c:v>
                </c:pt>
                <c:pt idx="5216">
                  <c:v>41529.1111111111</c:v>
                </c:pt>
                <c:pt idx="5217">
                  <c:v>41529.1145833333</c:v>
                </c:pt>
                <c:pt idx="5218">
                  <c:v>41529.1180555556</c:v>
                </c:pt>
                <c:pt idx="5219">
                  <c:v>41529.1215277778</c:v>
                </c:pt>
                <c:pt idx="5220">
                  <c:v>41529.125</c:v>
                </c:pt>
                <c:pt idx="5221">
                  <c:v>41529.1284722222</c:v>
                </c:pt>
                <c:pt idx="5222">
                  <c:v>41529.1319444444</c:v>
                </c:pt>
                <c:pt idx="5223">
                  <c:v>41529.1354166667</c:v>
                </c:pt>
                <c:pt idx="5224">
                  <c:v>41529.1388888889</c:v>
                </c:pt>
                <c:pt idx="5225">
                  <c:v>41529.1423611111</c:v>
                </c:pt>
                <c:pt idx="5226">
                  <c:v>41529.1458333333</c:v>
                </c:pt>
                <c:pt idx="5227">
                  <c:v>41529.1493055556</c:v>
                </c:pt>
                <c:pt idx="5228">
                  <c:v>41529.1527777778</c:v>
                </c:pt>
                <c:pt idx="5229">
                  <c:v>41529.15625</c:v>
                </c:pt>
                <c:pt idx="5230">
                  <c:v>41529.1597222222</c:v>
                </c:pt>
                <c:pt idx="5231">
                  <c:v>41529.1631944444</c:v>
                </c:pt>
                <c:pt idx="5232">
                  <c:v>41529.1666666667</c:v>
                </c:pt>
                <c:pt idx="5233">
                  <c:v>41529.1701388889</c:v>
                </c:pt>
                <c:pt idx="5234">
                  <c:v>41529.1736111111</c:v>
                </c:pt>
                <c:pt idx="5235">
                  <c:v>41529.1770833333</c:v>
                </c:pt>
                <c:pt idx="5236">
                  <c:v>41529.1805555556</c:v>
                </c:pt>
                <c:pt idx="5237">
                  <c:v>41529.1840277778</c:v>
                </c:pt>
                <c:pt idx="5238">
                  <c:v>41529.1875</c:v>
                </c:pt>
                <c:pt idx="5239">
                  <c:v>41529.1909722222</c:v>
                </c:pt>
                <c:pt idx="5240">
                  <c:v>41529.1944444444</c:v>
                </c:pt>
                <c:pt idx="5241">
                  <c:v>41529.1979166667</c:v>
                </c:pt>
                <c:pt idx="5242">
                  <c:v>41529.2013888889</c:v>
                </c:pt>
                <c:pt idx="5243">
                  <c:v>41529.2048611111</c:v>
                </c:pt>
                <c:pt idx="5244">
                  <c:v>41529.2083333333</c:v>
                </c:pt>
                <c:pt idx="5245">
                  <c:v>41529.2118055556</c:v>
                </c:pt>
                <c:pt idx="5246">
                  <c:v>41529.2152777778</c:v>
                </c:pt>
                <c:pt idx="5247">
                  <c:v>41529.21875</c:v>
                </c:pt>
                <c:pt idx="5248">
                  <c:v>41529.2222222222</c:v>
                </c:pt>
                <c:pt idx="5249">
                  <c:v>41529.2256944445</c:v>
                </c:pt>
                <c:pt idx="5250">
                  <c:v>41529.2291666667</c:v>
                </c:pt>
                <c:pt idx="5251">
                  <c:v>41529.2326388889</c:v>
                </c:pt>
                <c:pt idx="5252">
                  <c:v>41529.2361111111</c:v>
                </c:pt>
                <c:pt idx="5253">
                  <c:v>41529.2395833333</c:v>
                </c:pt>
                <c:pt idx="5254">
                  <c:v>41529.2430555556</c:v>
                </c:pt>
                <c:pt idx="5255">
                  <c:v>41529.2465277778</c:v>
                </c:pt>
                <c:pt idx="5256">
                  <c:v>41529.25</c:v>
                </c:pt>
                <c:pt idx="5257">
                  <c:v>41529.2534722222</c:v>
                </c:pt>
                <c:pt idx="5258">
                  <c:v>41529.2569444445</c:v>
                </c:pt>
                <c:pt idx="5259">
                  <c:v>41529.2604166667</c:v>
                </c:pt>
                <c:pt idx="5260">
                  <c:v>41529.2638888889</c:v>
                </c:pt>
                <c:pt idx="5261">
                  <c:v>41529.2673611111</c:v>
                </c:pt>
                <c:pt idx="5262">
                  <c:v>41529.2708333333</c:v>
                </c:pt>
                <c:pt idx="5263">
                  <c:v>41529.2743055556</c:v>
                </c:pt>
                <c:pt idx="5264">
                  <c:v>41529.2777777778</c:v>
                </c:pt>
                <c:pt idx="5265">
                  <c:v>41529.28125</c:v>
                </c:pt>
                <c:pt idx="5266">
                  <c:v>41529.2847222222</c:v>
                </c:pt>
                <c:pt idx="5267">
                  <c:v>41529.2881944445</c:v>
                </c:pt>
                <c:pt idx="5268">
                  <c:v>41529.2916666667</c:v>
                </c:pt>
                <c:pt idx="5269">
                  <c:v>41529.2951388889</c:v>
                </c:pt>
                <c:pt idx="5270">
                  <c:v>41529.2986111111</c:v>
                </c:pt>
                <c:pt idx="5271">
                  <c:v>41529.3020833333</c:v>
                </c:pt>
                <c:pt idx="5272">
                  <c:v>41529.3055555556</c:v>
                </c:pt>
                <c:pt idx="5273">
                  <c:v>41529.3090277778</c:v>
                </c:pt>
                <c:pt idx="5274">
                  <c:v>41529.3125</c:v>
                </c:pt>
                <c:pt idx="5275">
                  <c:v>41529.3159722222</c:v>
                </c:pt>
                <c:pt idx="5276">
                  <c:v>41529.3194444444</c:v>
                </c:pt>
                <c:pt idx="5277">
                  <c:v>41529.3229166667</c:v>
                </c:pt>
                <c:pt idx="5278">
                  <c:v>41529.3263888889</c:v>
                </c:pt>
                <c:pt idx="5279">
                  <c:v>41529.3298611111</c:v>
                </c:pt>
                <c:pt idx="5280">
                  <c:v>41529.3333333333</c:v>
                </c:pt>
                <c:pt idx="5281">
                  <c:v>41529.3368055556</c:v>
                </c:pt>
                <c:pt idx="5282">
                  <c:v>41529.3402777778</c:v>
                </c:pt>
                <c:pt idx="5283">
                  <c:v>41529.34375</c:v>
                </c:pt>
                <c:pt idx="5284">
                  <c:v>41529.3472222222</c:v>
                </c:pt>
                <c:pt idx="5285">
                  <c:v>41529.3506944444</c:v>
                </c:pt>
                <c:pt idx="5286">
                  <c:v>41529.3541666667</c:v>
                </c:pt>
                <c:pt idx="5287">
                  <c:v>41529.3576388889</c:v>
                </c:pt>
                <c:pt idx="5288">
                  <c:v>41529.3611111111</c:v>
                </c:pt>
                <c:pt idx="5289">
                  <c:v>41529.3645833333</c:v>
                </c:pt>
                <c:pt idx="5290">
                  <c:v>41529.3680555556</c:v>
                </c:pt>
                <c:pt idx="5291">
                  <c:v>41529.3715277778</c:v>
                </c:pt>
                <c:pt idx="5292">
                  <c:v>41529.375</c:v>
                </c:pt>
                <c:pt idx="5293">
                  <c:v>41529.3784722222</c:v>
                </c:pt>
                <c:pt idx="5294">
                  <c:v>41529.3819444444</c:v>
                </c:pt>
                <c:pt idx="5295">
                  <c:v>41529.3854166667</c:v>
                </c:pt>
                <c:pt idx="5296">
                  <c:v>41529.3888888889</c:v>
                </c:pt>
                <c:pt idx="5297">
                  <c:v>41529.3923611111</c:v>
                </c:pt>
                <c:pt idx="5298">
                  <c:v>41529.3958333333</c:v>
                </c:pt>
                <c:pt idx="5299">
                  <c:v>41529.3993055556</c:v>
                </c:pt>
                <c:pt idx="5300">
                  <c:v>41529.4027777778</c:v>
                </c:pt>
                <c:pt idx="5301">
                  <c:v>41529.40625</c:v>
                </c:pt>
                <c:pt idx="5302">
                  <c:v>41529.4097222222</c:v>
                </c:pt>
                <c:pt idx="5303">
                  <c:v>41529.4131944444</c:v>
                </c:pt>
                <c:pt idx="5304">
                  <c:v>41529.4166666667</c:v>
                </c:pt>
                <c:pt idx="5305">
                  <c:v>41529.4201388889</c:v>
                </c:pt>
                <c:pt idx="5306">
                  <c:v>41529.4236111111</c:v>
                </c:pt>
                <c:pt idx="5307">
                  <c:v>41529.4270833333</c:v>
                </c:pt>
                <c:pt idx="5308">
                  <c:v>41529.4305555556</c:v>
                </c:pt>
                <c:pt idx="5309">
                  <c:v>41529.4340277778</c:v>
                </c:pt>
                <c:pt idx="5310">
                  <c:v>41529.4375</c:v>
                </c:pt>
                <c:pt idx="5311">
                  <c:v>41529.4409722222</c:v>
                </c:pt>
                <c:pt idx="5312">
                  <c:v>41529.4444444444</c:v>
                </c:pt>
                <c:pt idx="5313">
                  <c:v>41529.4479166667</c:v>
                </c:pt>
                <c:pt idx="5314">
                  <c:v>41529.4513888889</c:v>
                </c:pt>
                <c:pt idx="5315">
                  <c:v>41529.4548611111</c:v>
                </c:pt>
                <c:pt idx="5316">
                  <c:v>41529.4583333333</c:v>
                </c:pt>
                <c:pt idx="5317">
                  <c:v>41529.4618055556</c:v>
                </c:pt>
                <c:pt idx="5318">
                  <c:v>41529.4652777778</c:v>
                </c:pt>
                <c:pt idx="5319">
                  <c:v>41529.46875</c:v>
                </c:pt>
                <c:pt idx="5320">
                  <c:v>41529.4722222222</c:v>
                </c:pt>
                <c:pt idx="5321">
                  <c:v>41529.4756944444</c:v>
                </c:pt>
                <c:pt idx="5322">
                  <c:v>41529.4791666667</c:v>
                </c:pt>
                <c:pt idx="5323">
                  <c:v>41529.4826388889</c:v>
                </c:pt>
                <c:pt idx="5324">
                  <c:v>41529.4861111111</c:v>
                </c:pt>
                <c:pt idx="5325">
                  <c:v>41529.4895833333</c:v>
                </c:pt>
                <c:pt idx="5326">
                  <c:v>41529.4930555556</c:v>
                </c:pt>
                <c:pt idx="5327">
                  <c:v>41529.4965277778</c:v>
                </c:pt>
                <c:pt idx="5328">
                  <c:v>41529.5</c:v>
                </c:pt>
                <c:pt idx="5329">
                  <c:v>41529.5034722222</c:v>
                </c:pt>
                <c:pt idx="5330">
                  <c:v>41529.5069444445</c:v>
                </c:pt>
                <c:pt idx="5331">
                  <c:v>41529.5104166667</c:v>
                </c:pt>
                <c:pt idx="5332">
                  <c:v>41529.5138888889</c:v>
                </c:pt>
                <c:pt idx="5333">
                  <c:v>41529.5173611111</c:v>
                </c:pt>
                <c:pt idx="5334">
                  <c:v>41529.5208333333</c:v>
                </c:pt>
                <c:pt idx="5335">
                  <c:v>41529.5243055556</c:v>
                </c:pt>
                <c:pt idx="5336">
                  <c:v>41529.5277777778</c:v>
                </c:pt>
                <c:pt idx="5337">
                  <c:v>41529.53125</c:v>
                </c:pt>
                <c:pt idx="5338">
                  <c:v>41529.5347222222</c:v>
                </c:pt>
                <c:pt idx="5339">
                  <c:v>41529.5381944445</c:v>
                </c:pt>
                <c:pt idx="5340">
                  <c:v>41529.5416666667</c:v>
                </c:pt>
                <c:pt idx="5341">
                  <c:v>41529.5451388889</c:v>
                </c:pt>
                <c:pt idx="5342">
                  <c:v>41529.5486111111</c:v>
                </c:pt>
                <c:pt idx="5343">
                  <c:v>41529.5520833333</c:v>
                </c:pt>
                <c:pt idx="5344">
                  <c:v>41529.5555555556</c:v>
                </c:pt>
                <c:pt idx="5345">
                  <c:v>41529.5590277778</c:v>
                </c:pt>
                <c:pt idx="5346">
                  <c:v>41529.5625</c:v>
                </c:pt>
                <c:pt idx="5347">
                  <c:v>41529.5659722222</c:v>
                </c:pt>
                <c:pt idx="5348">
                  <c:v>41529.5694444445</c:v>
                </c:pt>
                <c:pt idx="5349">
                  <c:v>41529.5729166667</c:v>
                </c:pt>
                <c:pt idx="5350">
                  <c:v>41529.5763888889</c:v>
                </c:pt>
                <c:pt idx="5351">
                  <c:v>41529.5798611111</c:v>
                </c:pt>
                <c:pt idx="5352">
                  <c:v>41529.5833333333</c:v>
                </c:pt>
                <c:pt idx="5353">
                  <c:v>41529.5868055556</c:v>
                </c:pt>
                <c:pt idx="5354">
                  <c:v>41529.5902777778</c:v>
                </c:pt>
                <c:pt idx="5355">
                  <c:v>41529.59375</c:v>
                </c:pt>
                <c:pt idx="5356">
                  <c:v>41529.5972222222</c:v>
                </c:pt>
                <c:pt idx="5357">
                  <c:v>41529.6006944444</c:v>
                </c:pt>
                <c:pt idx="5358">
                  <c:v>41529.6041666667</c:v>
                </c:pt>
                <c:pt idx="5359">
                  <c:v>41529.6076388889</c:v>
                </c:pt>
                <c:pt idx="5360">
                  <c:v>41529.6111111111</c:v>
                </c:pt>
                <c:pt idx="5361">
                  <c:v>41529.6145833333</c:v>
                </c:pt>
                <c:pt idx="5362">
                  <c:v>41529.6180555556</c:v>
                </c:pt>
                <c:pt idx="5363">
                  <c:v>41529.6215277778</c:v>
                </c:pt>
                <c:pt idx="5364">
                  <c:v>41529.625</c:v>
                </c:pt>
                <c:pt idx="5365">
                  <c:v>41529.6284722222</c:v>
                </c:pt>
                <c:pt idx="5366">
                  <c:v>41529.6319444444</c:v>
                </c:pt>
                <c:pt idx="5367">
                  <c:v>41529.6354166667</c:v>
                </c:pt>
                <c:pt idx="5368">
                  <c:v>41529.6388888889</c:v>
                </c:pt>
                <c:pt idx="5369">
                  <c:v>41529.6423611111</c:v>
                </c:pt>
                <c:pt idx="5370">
                  <c:v>41529.6458333333</c:v>
                </c:pt>
                <c:pt idx="5371">
                  <c:v>41529.6493055556</c:v>
                </c:pt>
                <c:pt idx="5372">
                  <c:v>41529.6527777778</c:v>
                </c:pt>
                <c:pt idx="5373">
                  <c:v>41529.65625</c:v>
                </c:pt>
                <c:pt idx="5374">
                  <c:v>41529.6597222222</c:v>
                </c:pt>
                <c:pt idx="5375">
                  <c:v>41529.6631944444</c:v>
                </c:pt>
                <c:pt idx="5376">
                  <c:v>41529.6666666667</c:v>
                </c:pt>
                <c:pt idx="5377">
                  <c:v>41529.6701388889</c:v>
                </c:pt>
                <c:pt idx="5378">
                  <c:v>41529.6736111111</c:v>
                </c:pt>
                <c:pt idx="5379">
                  <c:v>41529.6770833333</c:v>
                </c:pt>
                <c:pt idx="5380">
                  <c:v>41529.6805555556</c:v>
                </c:pt>
                <c:pt idx="5381">
                  <c:v>41529.6840277778</c:v>
                </c:pt>
                <c:pt idx="5382">
                  <c:v>41529.6875</c:v>
                </c:pt>
                <c:pt idx="5383">
                  <c:v>41529.6909722222</c:v>
                </c:pt>
                <c:pt idx="5384">
                  <c:v>41529.6944444444</c:v>
                </c:pt>
                <c:pt idx="5385">
                  <c:v>41529.6979166667</c:v>
                </c:pt>
                <c:pt idx="5386">
                  <c:v>41529.7013888889</c:v>
                </c:pt>
                <c:pt idx="5387">
                  <c:v>41529.7048611111</c:v>
                </c:pt>
                <c:pt idx="5388">
                  <c:v>41529.7083333333</c:v>
                </c:pt>
                <c:pt idx="5389">
                  <c:v>41529.7118055556</c:v>
                </c:pt>
                <c:pt idx="5390">
                  <c:v>41529.7152777778</c:v>
                </c:pt>
                <c:pt idx="5391">
                  <c:v>41529.71875</c:v>
                </c:pt>
                <c:pt idx="5392">
                  <c:v>41529.7222222222</c:v>
                </c:pt>
                <c:pt idx="5393">
                  <c:v>41529.7256944444</c:v>
                </c:pt>
                <c:pt idx="5394">
                  <c:v>41529.7291666667</c:v>
                </c:pt>
                <c:pt idx="5395">
                  <c:v>41529.7326388889</c:v>
                </c:pt>
                <c:pt idx="5396">
                  <c:v>41529.7361111111</c:v>
                </c:pt>
                <c:pt idx="5397">
                  <c:v>41529.7395833333</c:v>
                </c:pt>
                <c:pt idx="5398">
                  <c:v>41529.7430555556</c:v>
                </c:pt>
                <c:pt idx="5399">
                  <c:v>41529.7465277778</c:v>
                </c:pt>
                <c:pt idx="5400">
                  <c:v>41529.75</c:v>
                </c:pt>
                <c:pt idx="5401">
                  <c:v>41529.7534722222</c:v>
                </c:pt>
                <c:pt idx="5402">
                  <c:v>41529.7569444445</c:v>
                </c:pt>
                <c:pt idx="5403">
                  <c:v>41529.7604166667</c:v>
                </c:pt>
                <c:pt idx="5404">
                  <c:v>41529.7638888889</c:v>
                </c:pt>
                <c:pt idx="5405">
                  <c:v>41529.7673611111</c:v>
                </c:pt>
                <c:pt idx="5406">
                  <c:v>41529.7708333333</c:v>
                </c:pt>
                <c:pt idx="5407">
                  <c:v>41529.7743055556</c:v>
                </c:pt>
                <c:pt idx="5408">
                  <c:v>41529.7777777778</c:v>
                </c:pt>
                <c:pt idx="5409">
                  <c:v>41529.78125</c:v>
                </c:pt>
                <c:pt idx="5410">
                  <c:v>41529.7847222222</c:v>
                </c:pt>
                <c:pt idx="5411">
                  <c:v>41529.7881944445</c:v>
                </c:pt>
                <c:pt idx="5412">
                  <c:v>41529.7916666667</c:v>
                </c:pt>
                <c:pt idx="5413">
                  <c:v>41529.7951388889</c:v>
                </c:pt>
                <c:pt idx="5414">
                  <c:v>41529.7986111111</c:v>
                </c:pt>
                <c:pt idx="5415">
                  <c:v>41529.8020833333</c:v>
                </c:pt>
                <c:pt idx="5416">
                  <c:v>41529.8055555556</c:v>
                </c:pt>
                <c:pt idx="5417">
                  <c:v>41529.8090277778</c:v>
                </c:pt>
                <c:pt idx="5418">
                  <c:v>41529.8125</c:v>
                </c:pt>
                <c:pt idx="5419">
                  <c:v>41529.8159722222</c:v>
                </c:pt>
                <c:pt idx="5420">
                  <c:v>41529.8194444445</c:v>
                </c:pt>
                <c:pt idx="5421">
                  <c:v>41529.8229166667</c:v>
                </c:pt>
                <c:pt idx="5422">
                  <c:v>41529.8263888889</c:v>
                </c:pt>
                <c:pt idx="5423">
                  <c:v>41529.8298611111</c:v>
                </c:pt>
                <c:pt idx="5424">
                  <c:v>41529.8333333333</c:v>
                </c:pt>
                <c:pt idx="5425">
                  <c:v>41529.8368055556</c:v>
                </c:pt>
                <c:pt idx="5426">
                  <c:v>41529.8402777778</c:v>
                </c:pt>
                <c:pt idx="5427">
                  <c:v>41529.84375</c:v>
                </c:pt>
                <c:pt idx="5428">
                  <c:v>41529.8472222222</c:v>
                </c:pt>
                <c:pt idx="5429">
                  <c:v>41529.8506944444</c:v>
                </c:pt>
                <c:pt idx="5430">
                  <c:v>41529.8541666667</c:v>
                </c:pt>
                <c:pt idx="5431">
                  <c:v>41529.8576388889</c:v>
                </c:pt>
                <c:pt idx="5432">
                  <c:v>41529.8611111111</c:v>
                </c:pt>
                <c:pt idx="5433">
                  <c:v>41529.8645833333</c:v>
                </c:pt>
                <c:pt idx="5434">
                  <c:v>41529.8680555556</c:v>
                </c:pt>
                <c:pt idx="5435">
                  <c:v>41529.8715277778</c:v>
                </c:pt>
                <c:pt idx="5436">
                  <c:v>41529.875</c:v>
                </c:pt>
                <c:pt idx="5437">
                  <c:v>41529.8784722222</c:v>
                </c:pt>
                <c:pt idx="5438">
                  <c:v>41529.8819444444</c:v>
                </c:pt>
                <c:pt idx="5439">
                  <c:v>41529.8854166667</c:v>
                </c:pt>
                <c:pt idx="5440">
                  <c:v>41529.8888888889</c:v>
                </c:pt>
                <c:pt idx="5441">
                  <c:v>41529.8923611111</c:v>
                </c:pt>
                <c:pt idx="5442">
                  <c:v>41529.8958333333</c:v>
                </c:pt>
                <c:pt idx="5443">
                  <c:v>41529.8993055556</c:v>
                </c:pt>
                <c:pt idx="5444">
                  <c:v>41529.9027777778</c:v>
                </c:pt>
                <c:pt idx="5445">
                  <c:v>41529.90625</c:v>
                </c:pt>
                <c:pt idx="5446">
                  <c:v>41529.9097222222</c:v>
                </c:pt>
                <c:pt idx="5447">
                  <c:v>41529.9131944444</c:v>
                </c:pt>
                <c:pt idx="5448">
                  <c:v>41529.9166666667</c:v>
                </c:pt>
                <c:pt idx="5449">
                  <c:v>41529.9201388889</c:v>
                </c:pt>
                <c:pt idx="5450">
                  <c:v>41529.9236111111</c:v>
                </c:pt>
                <c:pt idx="5451">
                  <c:v>41529.9270833333</c:v>
                </c:pt>
                <c:pt idx="5452">
                  <c:v>41529.9305555556</c:v>
                </c:pt>
                <c:pt idx="5453">
                  <c:v>41529.9340277778</c:v>
                </c:pt>
                <c:pt idx="5454">
                  <c:v>41529.9375</c:v>
                </c:pt>
                <c:pt idx="5455">
                  <c:v>41529.9409722222</c:v>
                </c:pt>
                <c:pt idx="5456">
                  <c:v>41529.9444444444</c:v>
                </c:pt>
                <c:pt idx="5457">
                  <c:v>41529.9479166667</c:v>
                </c:pt>
                <c:pt idx="5458">
                  <c:v>41529.9513888889</c:v>
                </c:pt>
                <c:pt idx="5459">
                  <c:v>41529.9548611111</c:v>
                </c:pt>
                <c:pt idx="5460">
                  <c:v>41529.9583333333</c:v>
                </c:pt>
                <c:pt idx="5461">
                  <c:v>41529.9618055556</c:v>
                </c:pt>
                <c:pt idx="5462">
                  <c:v>41529.9652777778</c:v>
                </c:pt>
                <c:pt idx="5463">
                  <c:v>41529.96875</c:v>
                </c:pt>
                <c:pt idx="5464">
                  <c:v>41529.9722222222</c:v>
                </c:pt>
                <c:pt idx="5465">
                  <c:v>41529.9756944444</c:v>
                </c:pt>
                <c:pt idx="5466">
                  <c:v>41529.9791666667</c:v>
                </c:pt>
                <c:pt idx="5467">
                  <c:v>41529.9826388889</c:v>
                </c:pt>
                <c:pt idx="5468">
                  <c:v>41529.9861111111</c:v>
                </c:pt>
                <c:pt idx="5469">
                  <c:v>41529.9895833333</c:v>
                </c:pt>
                <c:pt idx="5470">
                  <c:v>41529.9930555556</c:v>
                </c:pt>
                <c:pt idx="5471">
                  <c:v>41529.9965277778</c:v>
                </c:pt>
                <c:pt idx="5472">
                  <c:v>41530</c:v>
                </c:pt>
                <c:pt idx="5473">
                  <c:v>41530.0034722222</c:v>
                </c:pt>
                <c:pt idx="5474">
                  <c:v>41530.0069444444</c:v>
                </c:pt>
                <c:pt idx="5475">
                  <c:v>41530.0104166667</c:v>
                </c:pt>
                <c:pt idx="5476">
                  <c:v>41530.0138888889</c:v>
                </c:pt>
                <c:pt idx="5477">
                  <c:v>41530.0173611111</c:v>
                </c:pt>
                <c:pt idx="5478">
                  <c:v>41530.0208333333</c:v>
                </c:pt>
                <c:pt idx="5479">
                  <c:v>41530.0243055556</c:v>
                </c:pt>
                <c:pt idx="5480">
                  <c:v>41530.0277777778</c:v>
                </c:pt>
                <c:pt idx="5481">
                  <c:v>41530.03125</c:v>
                </c:pt>
                <c:pt idx="5482">
                  <c:v>41530.0347222222</c:v>
                </c:pt>
                <c:pt idx="5483">
                  <c:v>41530.0381944445</c:v>
                </c:pt>
                <c:pt idx="5484">
                  <c:v>41530.0416666667</c:v>
                </c:pt>
                <c:pt idx="5485">
                  <c:v>41530.0451388889</c:v>
                </c:pt>
                <c:pt idx="5486">
                  <c:v>41530.0486111111</c:v>
                </c:pt>
                <c:pt idx="5487">
                  <c:v>41530.0520833333</c:v>
                </c:pt>
                <c:pt idx="5488">
                  <c:v>41530.0555555556</c:v>
                </c:pt>
                <c:pt idx="5489">
                  <c:v>41530.0590277778</c:v>
                </c:pt>
                <c:pt idx="5490">
                  <c:v>41530.0625</c:v>
                </c:pt>
                <c:pt idx="5491">
                  <c:v>41530.0659722222</c:v>
                </c:pt>
                <c:pt idx="5492">
                  <c:v>41530.0694444445</c:v>
                </c:pt>
                <c:pt idx="5493">
                  <c:v>41530.0729166667</c:v>
                </c:pt>
                <c:pt idx="5494">
                  <c:v>41530.0763888889</c:v>
                </c:pt>
                <c:pt idx="5495">
                  <c:v>41530.0798611111</c:v>
                </c:pt>
                <c:pt idx="5496">
                  <c:v>41530.0833333333</c:v>
                </c:pt>
                <c:pt idx="5497">
                  <c:v>41530.0868055556</c:v>
                </c:pt>
                <c:pt idx="5498">
                  <c:v>41530.0902777778</c:v>
                </c:pt>
                <c:pt idx="5499">
                  <c:v>41530.09375</c:v>
                </c:pt>
                <c:pt idx="5500">
                  <c:v>41530.0972222222</c:v>
                </c:pt>
                <c:pt idx="5501">
                  <c:v>41530.1006944445</c:v>
                </c:pt>
                <c:pt idx="5502">
                  <c:v>41530.1041666667</c:v>
                </c:pt>
                <c:pt idx="5503">
                  <c:v>41530.1076388889</c:v>
                </c:pt>
                <c:pt idx="5504">
                  <c:v>41530.1111111111</c:v>
                </c:pt>
                <c:pt idx="5505">
                  <c:v>41530.1145833333</c:v>
                </c:pt>
                <c:pt idx="5506">
                  <c:v>41530.1180555556</c:v>
                </c:pt>
                <c:pt idx="5507">
                  <c:v>41530.1215277778</c:v>
                </c:pt>
                <c:pt idx="5508">
                  <c:v>41530.125</c:v>
                </c:pt>
                <c:pt idx="5509">
                  <c:v>41530.1284722222</c:v>
                </c:pt>
                <c:pt idx="5510">
                  <c:v>41530.1319444444</c:v>
                </c:pt>
                <c:pt idx="5511">
                  <c:v>41530.1354166667</c:v>
                </c:pt>
                <c:pt idx="5512">
                  <c:v>41530.1388888889</c:v>
                </c:pt>
                <c:pt idx="5513">
                  <c:v>41530.1423611111</c:v>
                </c:pt>
                <c:pt idx="5514">
                  <c:v>41530.1458333333</c:v>
                </c:pt>
                <c:pt idx="5515">
                  <c:v>41530.1493055556</c:v>
                </c:pt>
                <c:pt idx="5516">
                  <c:v>41530.1527777778</c:v>
                </c:pt>
                <c:pt idx="5517">
                  <c:v>41530.15625</c:v>
                </c:pt>
                <c:pt idx="5518">
                  <c:v>41530.1597222222</c:v>
                </c:pt>
                <c:pt idx="5519">
                  <c:v>41530.1631944444</c:v>
                </c:pt>
                <c:pt idx="5520">
                  <c:v>41530.1666666667</c:v>
                </c:pt>
                <c:pt idx="5521">
                  <c:v>41530.1701388889</c:v>
                </c:pt>
                <c:pt idx="5522">
                  <c:v>41530.1736111111</c:v>
                </c:pt>
                <c:pt idx="5523">
                  <c:v>41530.1770833333</c:v>
                </c:pt>
                <c:pt idx="5524">
                  <c:v>41530.1805555556</c:v>
                </c:pt>
                <c:pt idx="5525">
                  <c:v>41530.1840277778</c:v>
                </c:pt>
                <c:pt idx="5526">
                  <c:v>41530.1875</c:v>
                </c:pt>
                <c:pt idx="5527">
                  <c:v>41530.1909722222</c:v>
                </c:pt>
                <c:pt idx="5528">
                  <c:v>41530.1944444444</c:v>
                </c:pt>
                <c:pt idx="5529">
                  <c:v>41530.1979166667</c:v>
                </c:pt>
                <c:pt idx="5530">
                  <c:v>41530.2013888889</c:v>
                </c:pt>
                <c:pt idx="5531">
                  <c:v>41530.2048611111</c:v>
                </c:pt>
                <c:pt idx="5532">
                  <c:v>41530.2083333333</c:v>
                </c:pt>
                <c:pt idx="5533">
                  <c:v>41530.2118055556</c:v>
                </c:pt>
                <c:pt idx="5534">
                  <c:v>41530.2152777778</c:v>
                </c:pt>
                <c:pt idx="5535">
                  <c:v>41530.21875</c:v>
                </c:pt>
                <c:pt idx="5536">
                  <c:v>41530.2222222222</c:v>
                </c:pt>
                <c:pt idx="5537">
                  <c:v>41530.2256944444</c:v>
                </c:pt>
                <c:pt idx="5538">
                  <c:v>41530.2291666667</c:v>
                </c:pt>
                <c:pt idx="5539">
                  <c:v>41530.2326388889</c:v>
                </c:pt>
                <c:pt idx="5540">
                  <c:v>41530.2361111111</c:v>
                </c:pt>
                <c:pt idx="5541">
                  <c:v>41530.2395833333</c:v>
                </c:pt>
                <c:pt idx="5542">
                  <c:v>41530.2430555556</c:v>
                </c:pt>
                <c:pt idx="5543">
                  <c:v>41530.2465277778</c:v>
                </c:pt>
                <c:pt idx="5544">
                  <c:v>41530.25</c:v>
                </c:pt>
                <c:pt idx="5545">
                  <c:v>41530.2534722222</c:v>
                </c:pt>
                <c:pt idx="5546">
                  <c:v>41530.2569444444</c:v>
                </c:pt>
                <c:pt idx="5547">
                  <c:v>41530.2604166667</c:v>
                </c:pt>
                <c:pt idx="5548">
                  <c:v>41530.2638888889</c:v>
                </c:pt>
                <c:pt idx="5549">
                  <c:v>41530.2673611111</c:v>
                </c:pt>
                <c:pt idx="5550">
                  <c:v>41530.2708333333</c:v>
                </c:pt>
                <c:pt idx="5551">
                  <c:v>41530.2743055556</c:v>
                </c:pt>
                <c:pt idx="5552">
                  <c:v>41530.2777777778</c:v>
                </c:pt>
                <c:pt idx="5553">
                  <c:v>41530.28125</c:v>
                </c:pt>
                <c:pt idx="5554">
                  <c:v>41530.2847222222</c:v>
                </c:pt>
                <c:pt idx="5555">
                  <c:v>41530.2881944445</c:v>
                </c:pt>
                <c:pt idx="5556">
                  <c:v>41530.2916666667</c:v>
                </c:pt>
                <c:pt idx="5557">
                  <c:v>41530.2951388889</c:v>
                </c:pt>
                <c:pt idx="5558">
                  <c:v>41530.2986111111</c:v>
                </c:pt>
                <c:pt idx="5559">
                  <c:v>41530.3020833333</c:v>
                </c:pt>
                <c:pt idx="5560">
                  <c:v>41530.3055555556</c:v>
                </c:pt>
                <c:pt idx="5561">
                  <c:v>41530.3090277778</c:v>
                </c:pt>
                <c:pt idx="5562">
                  <c:v>41530.3125</c:v>
                </c:pt>
                <c:pt idx="5563">
                  <c:v>41530.3159722222</c:v>
                </c:pt>
                <c:pt idx="5564">
                  <c:v>41530.3194444445</c:v>
                </c:pt>
                <c:pt idx="5565">
                  <c:v>41530.3229166667</c:v>
                </c:pt>
                <c:pt idx="5566">
                  <c:v>41530.3263888889</c:v>
                </c:pt>
                <c:pt idx="5567">
                  <c:v>41530.3298611111</c:v>
                </c:pt>
                <c:pt idx="5568">
                  <c:v>41530.3333333333</c:v>
                </c:pt>
                <c:pt idx="5569">
                  <c:v>41530.3368055556</c:v>
                </c:pt>
                <c:pt idx="5570">
                  <c:v>41530.3402777778</c:v>
                </c:pt>
                <c:pt idx="5571">
                  <c:v>41530.34375</c:v>
                </c:pt>
                <c:pt idx="5572">
                  <c:v>41530.3472222222</c:v>
                </c:pt>
                <c:pt idx="5573">
                  <c:v>41530.3506944445</c:v>
                </c:pt>
                <c:pt idx="5574">
                  <c:v>41530.3541666667</c:v>
                </c:pt>
                <c:pt idx="5575">
                  <c:v>41530.3576388889</c:v>
                </c:pt>
                <c:pt idx="5576">
                  <c:v>41530.3611111111</c:v>
                </c:pt>
                <c:pt idx="5577">
                  <c:v>41530.3645833333</c:v>
                </c:pt>
                <c:pt idx="5578">
                  <c:v>41530.3680555556</c:v>
                </c:pt>
                <c:pt idx="5579">
                  <c:v>41530.3715277778</c:v>
                </c:pt>
                <c:pt idx="5580">
                  <c:v>41530.375</c:v>
                </c:pt>
                <c:pt idx="5581">
                  <c:v>41530.3784722222</c:v>
                </c:pt>
                <c:pt idx="5582">
                  <c:v>41530.3819444444</c:v>
                </c:pt>
                <c:pt idx="5583">
                  <c:v>41530.3854166667</c:v>
                </c:pt>
                <c:pt idx="5584">
                  <c:v>41530.3888888889</c:v>
                </c:pt>
                <c:pt idx="5585">
                  <c:v>41530.3923611111</c:v>
                </c:pt>
                <c:pt idx="5586">
                  <c:v>41530.3958333333</c:v>
                </c:pt>
                <c:pt idx="5587">
                  <c:v>41530.3993055556</c:v>
                </c:pt>
                <c:pt idx="5588">
                  <c:v>41530.4027777778</c:v>
                </c:pt>
                <c:pt idx="5589">
                  <c:v>41530.40625</c:v>
                </c:pt>
                <c:pt idx="5590">
                  <c:v>41530.4097222222</c:v>
                </c:pt>
                <c:pt idx="5591">
                  <c:v>41530.4131944444</c:v>
                </c:pt>
                <c:pt idx="5592">
                  <c:v>41530.4166666667</c:v>
                </c:pt>
                <c:pt idx="5593">
                  <c:v>41530.4201388889</c:v>
                </c:pt>
                <c:pt idx="5594">
                  <c:v>41530.4236111111</c:v>
                </c:pt>
                <c:pt idx="5595">
                  <c:v>41530.4270833333</c:v>
                </c:pt>
                <c:pt idx="5596">
                  <c:v>41530.4305555556</c:v>
                </c:pt>
                <c:pt idx="5597">
                  <c:v>41530.4340277778</c:v>
                </c:pt>
                <c:pt idx="5598">
                  <c:v>41530.4375</c:v>
                </c:pt>
                <c:pt idx="5599">
                  <c:v>41530.4409722222</c:v>
                </c:pt>
                <c:pt idx="5600">
                  <c:v>41530.4444444444</c:v>
                </c:pt>
                <c:pt idx="5601">
                  <c:v>41530.4479166667</c:v>
                </c:pt>
                <c:pt idx="5602">
                  <c:v>41530.4513888889</c:v>
                </c:pt>
                <c:pt idx="5603">
                  <c:v>41530.4548611111</c:v>
                </c:pt>
                <c:pt idx="5604">
                  <c:v>41530.4583333333</c:v>
                </c:pt>
                <c:pt idx="5605">
                  <c:v>41530.4618055556</c:v>
                </c:pt>
                <c:pt idx="5606">
                  <c:v>41530.4652777778</c:v>
                </c:pt>
                <c:pt idx="5607">
                  <c:v>41530.46875</c:v>
                </c:pt>
                <c:pt idx="5608">
                  <c:v>41530.4722222222</c:v>
                </c:pt>
                <c:pt idx="5609">
                  <c:v>41530.4756944444</c:v>
                </c:pt>
                <c:pt idx="5610">
                  <c:v>41530.4791666667</c:v>
                </c:pt>
                <c:pt idx="5611">
                  <c:v>41530.4826388889</c:v>
                </c:pt>
                <c:pt idx="5612">
                  <c:v>41530.4861111111</c:v>
                </c:pt>
                <c:pt idx="5613">
                  <c:v>41530.4895833333</c:v>
                </c:pt>
                <c:pt idx="5614">
                  <c:v>41530.4930555556</c:v>
                </c:pt>
                <c:pt idx="5615">
                  <c:v>41530.4965277778</c:v>
                </c:pt>
                <c:pt idx="5616">
                  <c:v>41530.5</c:v>
                </c:pt>
                <c:pt idx="5617">
                  <c:v>41530.5034722222</c:v>
                </c:pt>
                <c:pt idx="5618">
                  <c:v>41530.5069444444</c:v>
                </c:pt>
                <c:pt idx="5619">
                  <c:v>41530.5104166667</c:v>
                </c:pt>
                <c:pt idx="5620">
                  <c:v>41530.5138888889</c:v>
                </c:pt>
                <c:pt idx="5621">
                  <c:v>41530.5173611111</c:v>
                </c:pt>
                <c:pt idx="5622">
                  <c:v>41530.5208333333</c:v>
                </c:pt>
                <c:pt idx="5623">
                  <c:v>41530.5243055556</c:v>
                </c:pt>
                <c:pt idx="5624">
                  <c:v>41530.5277777778</c:v>
                </c:pt>
                <c:pt idx="5625">
                  <c:v>41530.53125</c:v>
                </c:pt>
                <c:pt idx="5626">
                  <c:v>41530.5347222222</c:v>
                </c:pt>
                <c:pt idx="5627">
                  <c:v>41530.5381944444</c:v>
                </c:pt>
                <c:pt idx="5628">
                  <c:v>41530.5416666667</c:v>
                </c:pt>
                <c:pt idx="5629">
                  <c:v>41530.5451388889</c:v>
                </c:pt>
                <c:pt idx="5630">
                  <c:v>41530.5486111111</c:v>
                </c:pt>
                <c:pt idx="5631">
                  <c:v>41530.5520833333</c:v>
                </c:pt>
                <c:pt idx="5632">
                  <c:v>41530.5555555556</c:v>
                </c:pt>
                <c:pt idx="5633">
                  <c:v>41530.5590277778</c:v>
                </c:pt>
                <c:pt idx="5634">
                  <c:v>41530.5625</c:v>
                </c:pt>
                <c:pt idx="5635">
                  <c:v>41530.5659722222</c:v>
                </c:pt>
                <c:pt idx="5636">
                  <c:v>41530.5694444445</c:v>
                </c:pt>
                <c:pt idx="5637">
                  <c:v>41530.5729166667</c:v>
                </c:pt>
                <c:pt idx="5638">
                  <c:v>41530.5763888889</c:v>
                </c:pt>
                <c:pt idx="5639">
                  <c:v>41530.5798611111</c:v>
                </c:pt>
                <c:pt idx="5640">
                  <c:v>41530.5833333333</c:v>
                </c:pt>
                <c:pt idx="5641">
                  <c:v>41530.5868055556</c:v>
                </c:pt>
                <c:pt idx="5642">
                  <c:v>41530.5902777778</c:v>
                </c:pt>
                <c:pt idx="5643">
                  <c:v>41530.59375</c:v>
                </c:pt>
                <c:pt idx="5644">
                  <c:v>41530.5972222222</c:v>
                </c:pt>
                <c:pt idx="5645">
                  <c:v>41530.6006944445</c:v>
                </c:pt>
                <c:pt idx="5646">
                  <c:v>41530.6041666667</c:v>
                </c:pt>
                <c:pt idx="5647">
                  <c:v>41530.6076388889</c:v>
                </c:pt>
                <c:pt idx="5648">
                  <c:v>41530.6111111111</c:v>
                </c:pt>
                <c:pt idx="5649">
                  <c:v>41530.6145833333</c:v>
                </c:pt>
                <c:pt idx="5650">
                  <c:v>41530.6180555556</c:v>
                </c:pt>
                <c:pt idx="5651">
                  <c:v>41530.6215277778</c:v>
                </c:pt>
                <c:pt idx="5652">
                  <c:v>41530.625</c:v>
                </c:pt>
                <c:pt idx="5653">
                  <c:v>41530.6284722222</c:v>
                </c:pt>
                <c:pt idx="5654">
                  <c:v>41530.6319444445</c:v>
                </c:pt>
                <c:pt idx="5655">
                  <c:v>41530.6354166667</c:v>
                </c:pt>
                <c:pt idx="5656">
                  <c:v>41530.6388888889</c:v>
                </c:pt>
                <c:pt idx="5657">
                  <c:v>41530.6423611111</c:v>
                </c:pt>
                <c:pt idx="5658">
                  <c:v>41530.6458333333</c:v>
                </c:pt>
                <c:pt idx="5659">
                  <c:v>41530.6493055556</c:v>
                </c:pt>
                <c:pt idx="5660">
                  <c:v>41530.6527777778</c:v>
                </c:pt>
                <c:pt idx="5661">
                  <c:v>41530.65625</c:v>
                </c:pt>
                <c:pt idx="5662">
                  <c:v>41530.6597222222</c:v>
                </c:pt>
                <c:pt idx="5663">
                  <c:v>41530.6631944444</c:v>
                </c:pt>
                <c:pt idx="5664">
                  <c:v>41530.6666666667</c:v>
                </c:pt>
                <c:pt idx="5665">
                  <c:v>41530.6701388889</c:v>
                </c:pt>
                <c:pt idx="5666">
                  <c:v>41530.6736111111</c:v>
                </c:pt>
                <c:pt idx="5667">
                  <c:v>41530.6770833333</c:v>
                </c:pt>
                <c:pt idx="5668">
                  <c:v>41530.6805555556</c:v>
                </c:pt>
                <c:pt idx="5669">
                  <c:v>41530.6840277778</c:v>
                </c:pt>
                <c:pt idx="5670">
                  <c:v>41530.6875</c:v>
                </c:pt>
                <c:pt idx="5671">
                  <c:v>41530.6909722222</c:v>
                </c:pt>
                <c:pt idx="5672">
                  <c:v>41530.6944444444</c:v>
                </c:pt>
                <c:pt idx="5673">
                  <c:v>41530.6979166667</c:v>
                </c:pt>
                <c:pt idx="5674">
                  <c:v>41530.7013888889</c:v>
                </c:pt>
                <c:pt idx="5675">
                  <c:v>41530.7048611111</c:v>
                </c:pt>
                <c:pt idx="5676">
                  <c:v>41530.7083333333</c:v>
                </c:pt>
                <c:pt idx="5677">
                  <c:v>41530.7118055556</c:v>
                </c:pt>
                <c:pt idx="5678">
                  <c:v>41530.7152777778</c:v>
                </c:pt>
                <c:pt idx="5679">
                  <c:v>41530.71875</c:v>
                </c:pt>
                <c:pt idx="5680">
                  <c:v>41530.7222222222</c:v>
                </c:pt>
                <c:pt idx="5681">
                  <c:v>41530.7256944444</c:v>
                </c:pt>
                <c:pt idx="5682">
                  <c:v>41530.7291666667</c:v>
                </c:pt>
                <c:pt idx="5683">
                  <c:v>41530.7326388889</c:v>
                </c:pt>
                <c:pt idx="5684">
                  <c:v>41530.7361111111</c:v>
                </c:pt>
                <c:pt idx="5685">
                  <c:v>41530.7395833333</c:v>
                </c:pt>
                <c:pt idx="5686">
                  <c:v>41530.7430555556</c:v>
                </c:pt>
                <c:pt idx="5687">
                  <c:v>41530.7465277778</c:v>
                </c:pt>
                <c:pt idx="5688">
                  <c:v>41530.75</c:v>
                </c:pt>
                <c:pt idx="5689">
                  <c:v>41530.7534722222</c:v>
                </c:pt>
                <c:pt idx="5690">
                  <c:v>41530.7569444444</c:v>
                </c:pt>
                <c:pt idx="5691">
                  <c:v>41530.7604166667</c:v>
                </c:pt>
                <c:pt idx="5692">
                  <c:v>41530.7638888889</c:v>
                </c:pt>
                <c:pt idx="5693">
                  <c:v>41530.7673611111</c:v>
                </c:pt>
                <c:pt idx="5694">
                  <c:v>41530.7708333333</c:v>
                </c:pt>
                <c:pt idx="5695">
                  <c:v>41530.7743055556</c:v>
                </c:pt>
                <c:pt idx="5696">
                  <c:v>41530.7777777778</c:v>
                </c:pt>
                <c:pt idx="5697">
                  <c:v>41530.78125</c:v>
                </c:pt>
                <c:pt idx="5698">
                  <c:v>41530.7847222222</c:v>
                </c:pt>
                <c:pt idx="5699">
                  <c:v>41530.7881944444</c:v>
                </c:pt>
                <c:pt idx="5700">
                  <c:v>41530.7916666667</c:v>
                </c:pt>
                <c:pt idx="5701">
                  <c:v>41530.7951388889</c:v>
                </c:pt>
                <c:pt idx="5702">
                  <c:v>41530.7986111111</c:v>
                </c:pt>
                <c:pt idx="5703">
                  <c:v>41530.8020833333</c:v>
                </c:pt>
                <c:pt idx="5704">
                  <c:v>41530.8055555556</c:v>
                </c:pt>
                <c:pt idx="5705">
                  <c:v>41530.8090277778</c:v>
                </c:pt>
                <c:pt idx="5706">
                  <c:v>41530.8125</c:v>
                </c:pt>
                <c:pt idx="5707">
                  <c:v>41530.8159722222</c:v>
                </c:pt>
                <c:pt idx="5708">
                  <c:v>41530.8194444445</c:v>
                </c:pt>
                <c:pt idx="5709">
                  <c:v>41530.8229166667</c:v>
                </c:pt>
                <c:pt idx="5710">
                  <c:v>41530.8263888889</c:v>
                </c:pt>
                <c:pt idx="5711">
                  <c:v>41530.8298611111</c:v>
                </c:pt>
                <c:pt idx="5712">
                  <c:v>41530.8333333333</c:v>
                </c:pt>
                <c:pt idx="5713">
                  <c:v>41530.8368055556</c:v>
                </c:pt>
                <c:pt idx="5714">
                  <c:v>41530.8402777778</c:v>
                </c:pt>
                <c:pt idx="5715">
                  <c:v>41530.84375</c:v>
                </c:pt>
                <c:pt idx="5716">
                  <c:v>41530.8472222222</c:v>
                </c:pt>
                <c:pt idx="5717">
                  <c:v>41530.8506944445</c:v>
                </c:pt>
                <c:pt idx="5718">
                  <c:v>41530.8541666667</c:v>
                </c:pt>
                <c:pt idx="5719">
                  <c:v>41530.8576388889</c:v>
                </c:pt>
                <c:pt idx="5720">
                  <c:v>41530.8611111111</c:v>
                </c:pt>
                <c:pt idx="5721">
                  <c:v>41530.8645833333</c:v>
                </c:pt>
                <c:pt idx="5722">
                  <c:v>41530.8680555556</c:v>
                </c:pt>
                <c:pt idx="5723">
                  <c:v>41530.8715277778</c:v>
                </c:pt>
                <c:pt idx="5724">
                  <c:v>41530.875</c:v>
                </c:pt>
                <c:pt idx="5725">
                  <c:v>41530.8784722222</c:v>
                </c:pt>
                <c:pt idx="5726">
                  <c:v>41530.8819444445</c:v>
                </c:pt>
                <c:pt idx="5727">
                  <c:v>41530.8854166667</c:v>
                </c:pt>
                <c:pt idx="5728">
                  <c:v>41530.8888888889</c:v>
                </c:pt>
                <c:pt idx="5729">
                  <c:v>41530.8923611111</c:v>
                </c:pt>
                <c:pt idx="5730">
                  <c:v>41530.8958333333</c:v>
                </c:pt>
                <c:pt idx="5731">
                  <c:v>41530.8993055556</c:v>
                </c:pt>
                <c:pt idx="5732">
                  <c:v>41530.9027777778</c:v>
                </c:pt>
                <c:pt idx="5733">
                  <c:v>41530.90625</c:v>
                </c:pt>
                <c:pt idx="5734">
                  <c:v>41530.9097222222</c:v>
                </c:pt>
                <c:pt idx="5735">
                  <c:v>41530.9131944444</c:v>
                </c:pt>
                <c:pt idx="5736">
                  <c:v>41530.9166666667</c:v>
                </c:pt>
                <c:pt idx="5737">
                  <c:v>41530.9201388889</c:v>
                </c:pt>
                <c:pt idx="5738">
                  <c:v>41530.9236111111</c:v>
                </c:pt>
                <c:pt idx="5739">
                  <c:v>41530.9270833333</c:v>
                </c:pt>
                <c:pt idx="5740">
                  <c:v>41530.9305555556</c:v>
                </c:pt>
                <c:pt idx="5741">
                  <c:v>41530.9340277778</c:v>
                </c:pt>
                <c:pt idx="5742">
                  <c:v>41530.9375</c:v>
                </c:pt>
                <c:pt idx="5743">
                  <c:v>41530.9409722222</c:v>
                </c:pt>
                <c:pt idx="5744">
                  <c:v>41530.9444444444</c:v>
                </c:pt>
                <c:pt idx="5745">
                  <c:v>41530.9479166667</c:v>
                </c:pt>
                <c:pt idx="5746">
                  <c:v>41530.9513888889</c:v>
                </c:pt>
                <c:pt idx="5747">
                  <c:v>41530.9548611111</c:v>
                </c:pt>
                <c:pt idx="5748">
                  <c:v>41530.9583333333</c:v>
                </c:pt>
                <c:pt idx="5749">
                  <c:v>41530.9618055556</c:v>
                </c:pt>
                <c:pt idx="5750">
                  <c:v>41530.9652777778</c:v>
                </c:pt>
                <c:pt idx="5751">
                  <c:v>41530.96875</c:v>
                </c:pt>
                <c:pt idx="5752">
                  <c:v>41530.9722222222</c:v>
                </c:pt>
                <c:pt idx="5753">
                  <c:v>41530.9756944444</c:v>
                </c:pt>
                <c:pt idx="5754">
                  <c:v>41530.9791666667</c:v>
                </c:pt>
                <c:pt idx="5755">
                  <c:v>41530.9826388889</c:v>
                </c:pt>
                <c:pt idx="5756">
                  <c:v>41530.9861111111</c:v>
                </c:pt>
                <c:pt idx="5757">
                  <c:v>41530.9895833333</c:v>
                </c:pt>
                <c:pt idx="5758">
                  <c:v>41530.9930555556</c:v>
                </c:pt>
                <c:pt idx="5759">
                  <c:v>41530.9965277778</c:v>
                </c:pt>
                <c:pt idx="5760">
                  <c:v>41531</c:v>
                </c:pt>
                <c:pt idx="5761">
                  <c:v>41531.0034722222</c:v>
                </c:pt>
                <c:pt idx="5762">
                  <c:v>41531.0069444444</c:v>
                </c:pt>
                <c:pt idx="5763">
                  <c:v>41531.0104166667</c:v>
                </c:pt>
                <c:pt idx="5764">
                  <c:v>41531.0138888889</c:v>
                </c:pt>
                <c:pt idx="5765">
                  <c:v>41531.0173611111</c:v>
                </c:pt>
                <c:pt idx="5766">
                  <c:v>41531.0208333333</c:v>
                </c:pt>
                <c:pt idx="5767">
                  <c:v>41531.0243055556</c:v>
                </c:pt>
                <c:pt idx="5768">
                  <c:v>41531.0277777778</c:v>
                </c:pt>
                <c:pt idx="5769">
                  <c:v>41531.03125</c:v>
                </c:pt>
                <c:pt idx="5770">
                  <c:v>41531.0347222222</c:v>
                </c:pt>
                <c:pt idx="5771">
                  <c:v>41531.0381944444</c:v>
                </c:pt>
                <c:pt idx="5772">
                  <c:v>41531.0416666667</c:v>
                </c:pt>
                <c:pt idx="5773">
                  <c:v>41531.0451388889</c:v>
                </c:pt>
                <c:pt idx="5774">
                  <c:v>41531.0486111111</c:v>
                </c:pt>
                <c:pt idx="5775">
                  <c:v>41531.0520833333</c:v>
                </c:pt>
                <c:pt idx="5776">
                  <c:v>41531.0555555556</c:v>
                </c:pt>
                <c:pt idx="5777">
                  <c:v>41531.0590277778</c:v>
                </c:pt>
                <c:pt idx="5778">
                  <c:v>41531.0625</c:v>
                </c:pt>
                <c:pt idx="5779">
                  <c:v>41531.0659722222</c:v>
                </c:pt>
                <c:pt idx="5780">
                  <c:v>41531.0694444444</c:v>
                </c:pt>
                <c:pt idx="5781">
                  <c:v>41531.0729166667</c:v>
                </c:pt>
                <c:pt idx="5782">
                  <c:v>41531.0763888889</c:v>
                </c:pt>
                <c:pt idx="5783">
                  <c:v>41531.0798611111</c:v>
                </c:pt>
                <c:pt idx="5784">
                  <c:v>41531.0833333333</c:v>
                </c:pt>
                <c:pt idx="5785">
                  <c:v>41531.0868055556</c:v>
                </c:pt>
                <c:pt idx="5786">
                  <c:v>41531.0902777778</c:v>
                </c:pt>
                <c:pt idx="5787">
                  <c:v>41531.09375</c:v>
                </c:pt>
                <c:pt idx="5788">
                  <c:v>41531.0972222222</c:v>
                </c:pt>
                <c:pt idx="5789">
                  <c:v>41531.1006944445</c:v>
                </c:pt>
                <c:pt idx="5790">
                  <c:v>41531.1041666667</c:v>
                </c:pt>
                <c:pt idx="5791">
                  <c:v>41531.1076388889</c:v>
                </c:pt>
                <c:pt idx="5792">
                  <c:v>41531.1111111111</c:v>
                </c:pt>
                <c:pt idx="5793">
                  <c:v>41531.1145833333</c:v>
                </c:pt>
                <c:pt idx="5794">
                  <c:v>41531.1180555556</c:v>
                </c:pt>
                <c:pt idx="5795">
                  <c:v>41531.1215277778</c:v>
                </c:pt>
                <c:pt idx="5796">
                  <c:v>41531.125</c:v>
                </c:pt>
                <c:pt idx="5797">
                  <c:v>41531.1284722222</c:v>
                </c:pt>
                <c:pt idx="5798">
                  <c:v>41531.1319444445</c:v>
                </c:pt>
                <c:pt idx="5799">
                  <c:v>41531.1354166667</c:v>
                </c:pt>
                <c:pt idx="5800">
                  <c:v>41531.1388888889</c:v>
                </c:pt>
                <c:pt idx="5801">
                  <c:v>41531.1423611111</c:v>
                </c:pt>
                <c:pt idx="5802">
                  <c:v>41531.1458333333</c:v>
                </c:pt>
                <c:pt idx="5803">
                  <c:v>41531.1493055556</c:v>
                </c:pt>
                <c:pt idx="5804">
                  <c:v>41531.1527777778</c:v>
                </c:pt>
                <c:pt idx="5805">
                  <c:v>41531.15625</c:v>
                </c:pt>
                <c:pt idx="5806">
                  <c:v>41531.1597222222</c:v>
                </c:pt>
                <c:pt idx="5807">
                  <c:v>41531.1631944445</c:v>
                </c:pt>
                <c:pt idx="5808">
                  <c:v>41531.1666666667</c:v>
                </c:pt>
                <c:pt idx="5809">
                  <c:v>41531.1701388889</c:v>
                </c:pt>
                <c:pt idx="5810">
                  <c:v>41531.1736111111</c:v>
                </c:pt>
                <c:pt idx="5811">
                  <c:v>41531.1770833333</c:v>
                </c:pt>
                <c:pt idx="5812">
                  <c:v>41531.1805555556</c:v>
                </c:pt>
                <c:pt idx="5813">
                  <c:v>41531.1840277778</c:v>
                </c:pt>
                <c:pt idx="5814">
                  <c:v>41531.1875</c:v>
                </c:pt>
                <c:pt idx="5815">
                  <c:v>41531.1909722222</c:v>
                </c:pt>
                <c:pt idx="5816">
                  <c:v>41531.1944444444</c:v>
                </c:pt>
                <c:pt idx="5817">
                  <c:v>41531.1979166667</c:v>
                </c:pt>
                <c:pt idx="5818">
                  <c:v>41531.2013888889</c:v>
                </c:pt>
                <c:pt idx="5819">
                  <c:v>41531.2048611111</c:v>
                </c:pt>
                <c:pt idx="5820">
                  <c:v>41531.2083333333</c:v>
                </c:pt>
                <c:pt idx="5821">
                  <c:v>41531.2118055556</c:v>
                </c:pt>
                <c:pt idx="5822">
                  <c:v>41531.2152777778</c:v>
                </c:pt>
                <c:pt idx="5823">
                  <c:v>41531.21875</c:v>
                </c:pt>
                <c:pt idx="5824">
                  <c:v>41531.2222222222</c:v>
                </c:pt>
                <c:pt idx="5825">
                  <c:v>41531.2256944444</c:v>
                </c:pt>
                <c:pt idx="5826">
                  <c:v>41531.2291666667</c:v>
                </c:pt>
                <c:pt idx="5827">
                  <c:v>41531.2326388889</c:v>
                </c:pt>
                <c:pt idx="5828">
                  <c:v>41531.2361111111</c:v>
                </c:pt>
                <c:pt idx="5829">
                  <c:v>41531.2395833333</c:v>
                </c:pt>
                <c:pt idx="5830">
                  <c:v>41531.2430555556</c:v>
                </c:pt>
                <c:pt idx="5831">
                  <c:v>41531.2465277778</c:v>
                </c:pt>
                <c:pt idx="5832">
                  <c:v>41531.25</c:v>
                </c:pt>
                <c:pt idx="5833">
                  <c:v>41531.2534722222</c:v>
                </c:pt>
                <c:pt idx="5834">
                  <c:v>41531.2569444444</c:v>
                </c:pt>
                <c:pt idx="5835">
                  <c:v>41531.2604166667</c:v>
                </c:pt>
                <c:pt idx="5836">
                  <c:v>41531.2638888889</c:v>
                </c:pt>
                <c:pt idx="5837">
                  <c:v>41531.2673611111</c:v>
                </c:pt>
                <c:pt idx="5838">
                  <c:v>41531.2708333333</c:v>
                </c:pt>
                <c:pt idx="5839">
                  <c:v>41531.2743055556</c:v>
                </c:pt>
                <c:pt idx="5840">
                  <c:v>41531.2777777778</c:v>
                </c:pt>
                <c:pt idx="5841">
                  <c:v>41531.28125</c:v>
                </c:pt>
                <c:pt idx="5842">
                  <c:v>41531.2847222222</c:v>
                </c:pt>
                <c:pt idx="5843">
                  <c:v>41531.2881944444</c:v>
                </c:pt>
                <c:pt idx="5844">
                  <c:v>41531.2916666667</c:v>
                </c:pt>
                <c:pt idx="5845">
                  <c:v>41531.2951388889</c:v>
                </c:pt>
                <c:pt idx="5846">
                  <c:v>41531.2986111111</c:v>
                </c:pt>
                <c:pt idx="5847">
                  <c:v>41531.3020833333</c:v>
                </c:pt>
                <c:pt idx="5848">
                  <c:v>41531.3055555556</c:v>
                </c:pt>
                <c:pt idx="5849">
                  <c:v>41531.3090277778</c:v>
                </c:pt>
                <c:pt idx="5850">
                  <c:v>41531.3125</c:v>
                </c:pt>
                <c:pt idx="5851">
                  <c:v>41531.3159722222</c:v>
                </c:pt>
                <c:pt idx="5852">
                  <c:v>41531.3194444444</c:v>
                </c:pt>
                <c:pt idx="5853">
                  <c:v>41531.3229166667</c:v>
                </c:pt>
                <c:pt idx="5854">
                  <c:v>41531.3263888889</c:v>
                </c:pt>
                <c:pt idx="5855">
                  <c:v>41531.3298611111</c:v>
                </c:pt>
                <c:pt idx="5856">
                  <c:v>41531.3333333333</c:v>
                </c:pt>
                <c:pt idx="5857">
                  <c:v>41531.3368055556</c:v>
                </c:pt>
                <c:pt idx="5858">
                  <c:v>41531.3402777778</c:v>
                </c:pt>
                <c:pt idx="5859">
                  <c:v>41531.34375</c:v>
                </c:pt>
                <c:pt idx="5860">
                  <c:v>41531.3472222222</c:v>
                </c:pt>
                <c:pt idx="5861">
                  <c:v>41531.3506944444</c:v>
                </c:pt>
                <c:pt idx="5862">
                  <c:v>41531.3541666667</c:v>
                </c:pt>
                <c:pt idx="5863">
                  <c:v>41531.3576388889</c:v>
                </c:pt>
                <c:pt idx="5864">
                  <c:v>41531.3611111111</c:v>
                </c:pt>
                <c:pt idx="5865">
                  <c:v>41531.3645833333</c:v>
                </c:pt>
                <c:pt idx="5866">
                  <c:v>41531.3680555556</c:v>
                </c:pt>
                <c:pt idx="5867">
                  <c:v>41531.3715277778</c:v>
                </c:pt>
                <c:pt idx="5868">
                  <c:v>41531.375</c:v>
                </c:pt>
                <c:pt idx="5869">
                  <c:v>41531.3784722222</c:v>
                </c:pt>
                <c:pt idx="5870">
                  <c:v>41531.3819444445</c:v>
                </c:pt>
                <c:pt idx="5871">
                  <c:v>41531.3854166667</c:v>
                </c:pt>
                <c:pt idx="5872">
                  <c:v>41531.3888888889</c:v>
                </c:pt>
                <c:pt idx="5873">
                  <c:v>41531.3923611111</c:v>
                </c:pt>
                <c:pt idx="5874">
                  <c:v>41531.3958333333</c:v>
                </c:pt>
                <c:pt idx="5875">
                  <c:v>41531.3993055556</c:v>
                </c:pt>
                <c:pt idx="5876">
                  <c:v>41531.4027777778</c:v>
                </c:pt>
                <c:pt idx="5877">
                  <c:v>41531.40625</c:v>
                </c:pt>
                <c:pt idx="5878">
                  <c:v>41531.4097222222</c:v>
                </c:pt>
                <c:pt idx="5879">
                  <c:v>41531.4131944445</c:v>
                </c:pt>
                <c:pt idx="5880">
                  <c:v>41531.4166666667</c:v>
                </c:pt>
                <c:pt idx="5881">
                  <c:v>41531.4201388889</c:v>
                </c:pt>
                <c:pt idx="5882">
                  <c:v>41531.4236111111</c:v>
                </c:pt>
                <c:pt idx="5883">
                  <c:v>41531.4270833333</c:v>
                </c:pt>
                <c:pt idx="5884">
                  <c:v>41531.4305555556</c:v>
                </c:pt>
                <c:pt idx="5885">
                  <c:v>41531.4340277778</c:v>
                </c:pt>
                <c:pt idx="5886">
                  <c:v>41531.4375</c:v>
                </c:pt>
                <c:pt idx="5887">
                  <c:v>41531.4409722222</c:v>
                </c:pt>
                <c:pt idx="5888">
                  <c:v>41531.4444444444</c:v>
                </c:pt>
                <c:pt idx="5889">
                  <c:v>41531.4479166667</c:v>
                </c:pt>
                <c:pt idx="5890">
                  <c:v>41531.4513888889</c:v>
                </c:pt>
                <c:pt idx="5891">
                  <c:v>41531.4548611111</c:v>
                </c:pt>
                <c:pt idx="5892">
                  <c:v>41531.4583333333</c:v>
                </c:pt>
                <c:pt idx="5893">
                  <c:v>41531.4618055556</c:v>
                </c:pt>
                <c:pt idx="5894">
                  <c:v>41531.4652777778</c:v>
                </c:pt>
                <c:pt idx="5895">
                  <c:v>41531.46875</c:v>
                </c:pt>
                <c:pt idx="5896">
                  <c:v>41531.4722222222</c:v>
                </c:pt>
                <c:pt idx="5897">
                  <c:v>41531.4756944444</c:v>
                </c:pt>
                <c:pt idx="5898">
                  <c:v>41531.4791666667</c:v>
                </c:pt>
                <c:pt idx="5899">
                  <c:v>41531.4826388889</c:v>
                </c:pt>
                <c:pt idx="5900">
                  <c:v>41531.4861111111</c:v>
                </c:pt>
                <c:pt idx="5901">
                  <c:v>41531.4895833333</c:v>
                </c:pt>
                <c:pt idx="5902">
                  <c:v>41531.4930555556</c:v>
                </c:pt>
                <c:pt idx="5903">
                  <c:v>41531.4965277778</c:v>
                </c:pt>
                <c:pt idx="5904">
                  <c:v>41531.5</c:v>
                </c:pt>
                <c:pt idx="5905">
                  <c:v>41531.5034722222</c:v>
                </c:pt>
                <c:pt idx="5906">
                  <c:v>41531.5069444444</c:v>
                </c:pt>
                <c:pt idx="5907">
                  <c:v>41531.5104166667</c:v>
                </c:pt>
                <c:pt idx="5908">
                  <c:v>41531.5138888889</c:v>
                </c:pt>
                <c:pt idx="5909">
                  <c:v>41531.5173611111</c:v>
                </c:pt>
                <c:pt idx="5910">
                  <c:v>41531.5208333333</c:v>
                </c:pt>
                <c:pt idx="5911">
                  <c:v>41531.5243055556</c:v>
                </c:pt>
                <c:pt idx="5912">
                  <c:v>41531.5277777778</c:v>
                </c:pt>
                <c:pt idx="5913">
                  <c:v>41531.53125</c:v>
                </c:pt>
                <c:pt idx="5914">
                  <c:v>41531.5347222222</c:v>
                </c:pt>
                <c:pt idx="5915">
                  <c:v>41531.5381944444</c:v>
                </c:pt>
                <c:pt idx="5916">
                  <c:v>41531.5416666667</c:v>
                </c:pt>
                <c:pt idx="5917">
                  <c:v>41531.5451388889</c:v>
                </c:pt>
                <c:pt idx="5918">
                  <c:v>41531.5486111111</c:v>
                </c:pt>
                <c:pt idx="5919">
                  <c:v>41531.5520833333</c:v>
                </c:pt>
                <c:pt idx="5920">
                  <c:v>41531.5555555556</c:v>
                </c:pt>
                <c:pt idx="5921">
                  <c:v>41531.5590277778</c:v>
                </c:pt>
                <c:pt idx="5922">
                  <c:v>41531.5625</c:v>
                </c:pt>
                <c:pt idx="5923">
                  <c:v>41531.5659722222</c:v>
                </c:pt>
                <c:pt idx="5924">
                  <c:v>41531.5694444444</c:v>
                </c:pt>
                <c:pt idx="5925">
                  <c:v>41531.5729166667</c:v>
                </c:pt>
                <c:pt idx="5926">
                  <c:v>41531.5763888889</c:v>
                </c:pt>
                <c:pt idx="5927">
                  <c:v>41531.5798611111</c:v>
                </c:pt>
                <c:pt idx="5928">
                  <c:v>41531.5833333333</c:v>
                </c:pt>
                <c:pt idx="5929">
                  <c:v>41531.5868055556</c:v>
                </c:pt>
                <c:pt idx="5930">
                  <c:v>41531.5902777778</c:v>
                </c:pt>
                <c:pt idx="5931">
                  <c:v>41531.59375</c:v>
                </c:pt>
                <c:pt idx="5932">
                  <c:v>41531.5972222222</c:v>
                </c:pt>
                <c:pt idx="5933">
                  <c:v>41531.6006944444</c:v>
                </c:pt>
                <c:pt idx="5934">
                  <c:v>41531.6041666667</c:v>
                </c:pt>
                <c:pt idx="5935">
                  <c:v>41531.6076388889</c:v>
                </c:pt>
                <c:pt idx="5936">
                  <c:v>41531.6111111111</c:v>
                </c:pt>
                <c:pt idx="5937">
                  <c:v>41531.6145833333</c:v>
                </c:pt>
                <c:pt idx="5938">
                  <c:v>41531.6180555556</c:v>
                </c:pt>
                <c:pt idx="5939">
                  <c:v>41531.6215277778</c:v>
                </c:pt>
                <c:pt idx="5940">
                  <c:v>41531.625</c:v>
                </c:pt>
                <c:pt idx="5941">
                  <c:v>41531.6284722222</c:v>
                </c:pt>
                <c:pt idx="5942">
                  <c:v>41531.6319444445</c:v>
                </c:pt>
                <c:pt idx="5943">
                  <c:v>41531.6354166667</c:v>
                </c:pt>
                <c:pt idx="5944">
                  <c:v>41531.6388888889</c:v>
                </c:pt>
                <c:pt idx="5945">
                  <c:v>41531.6423611111</c:v>
                </c:pt>
                <c:pt idx="5946">
                  <c:v>41531.6458333333</c:v>
                </c:pt>
                <c:pt idx="5947">
                  <c:v>41531.6493055556</c:v>
                </c:pt>
                <c:pt idx="5948">
                  <c:v>41531.6527777778</c:v>
                </c:pt>
                <c:pt idx="5949">
                  <c:v>41531.65625</c:v>
                </c:pt>
                <c:pt idx="5950">
                  <c:v>41531.6597222222</c:v>
                </c:pt>
                <c:pt idx="5951">
                  <c:v>41531.6631944445</c:v>
                </c:pt>
                <c:pt idx="5952">
                  <c:v>41531.6666666667</c:v>
                </c:pt>
                <c:pt idx="5953">
                  <c:v>41531.6701388889</c:v>
                </c:pt>
                <c:pt idx="5954">
                  <c:v>41531.6736111111</c:v>
                </c:pt>
                <c:pt idx="5955">
                  <c:v>41531.6770833333</c:v>
                </c:pt>
                <c:pt idx="5956">
                  <c:v>41531.6805555556</c:v>
                </c:pt>
                <c:pt idx="5957">
                  <c:v>41531.6840277778</c:v>
                </c:pt>
                <c:pt idx="5958">
                  <c:v>41531.6875</c:v>
                </c:pt>
                <c:pt idx="5959">
                  <c:v>41531.6909722222</c:v>
                </c:pt>
                <c:pt idx="5960">
                  <c:v>41531.6944444445</c:v>
                </c:pt>
                <c:pt idx="5961">
                  <c:v>41531.6979166667</c:v>
                </c:pt>
                <c:pt idx="5962">
                  <c:v>41531.7013888889</c:v>
                </c:pt>
                <c:pt idx="5963">
                  <c:v>41531.7048611111</c:v>
                </c:pt>
                <c:pt idx="5964">
                  <c:v>41531.7083333333</c:v>
                </c:pt>
                <c:pt idx="5965">
                  <c:v>41531.7118055556</c:v>
                </c:pt>
                <c:pt idx="5966">
                  <c:v>41531.7152777778</c:v>
                </c:pt>
                <c:pt idx="5967">
                  <c:v>41531.71875</c:v>
                </c:pt>
                <c:pt idx="5968">
                  <c:v>41531.7222222222</c:v>
                </c:pt>
                <c:pt idx="5969">
                  <c:v>41531.7256944444</c:v>
                </c:pt>
                <c:pt idx="5970">
                  <c:v>41531.7291666667</c:v>
                </c:pt>
                <c:pt idx="5971">
                  <c:v>41531.7326388889</c:v>
                </c:pt>
                <c:pt idx="5972">
                  <c:v>41531.7361111111</c:v>
                </c:pt>
                <c:pt idx="5973">
                  <c:v>41531.7395833333</c:v>
                </c:pt>
                <c:pt idx="5974">
                  <c:v>41531.7430555556</c:v>
                </c:pt>
                <c:pt idx="5975">
                  <c:v>41531.7465277778</c:v>
                </c:pt>
                <c:pt idx="5976">
                  <c:v>41531.75</c:v>
                </c:pt>
                <c:pt idx="5977">
                  <c:v>41531.7534722222</c:v>
                </c:pt>
                <c:pt idx="5978">
                  <c:v>41531.7569444444</c:v>
                </c:pt>
                <c:pt idx="5979">
                  <c:v>41531.7604166667</c:v>
                </c:pt>
                <c:pt idx="5980">
                  <c:v>41531.7638888889</c:v>
                </c:pt>
                <c:pt idx="5981">
                  <c:v>41531.7673611111</c:v>
                </c:pt>
                <c:pt idx="5982">
                  <c:v>41531.7708333333</c:v>
                </c:pt>
                <c:pt idx="5983">
                  <c:v>41531.7743055556</c:v>
                </c:pt>
                <c:pt idx="5984">
                  <c:v>41531.7777777778</c:v>
                </c:pt>
                <c:pt idx="5985">
                  <c:v>41531.78125</c:v>
                </c:pt>
                <c:pt idx="5986">
                  <c:v>41531.7847222222</c:v>
                </c:pt>
                <c:pt idx="5987">
                  <c:v>41531.7881944444</c:v>
                </c:pt>
                <c:pt idx="5988">
                  <c:v>41531.7916666667</c:v>
                </c:pt>
                <c:pt idx="5989">
                  <c:v>41531.7951388889</c:v>
                </c:pt>
                <c:pt idx="5990">
                  <c:v>41531.7986111111</c:v>
                </c:pt>
                <c:pt idx="5991">
                  <c:v>41531.8020833333</c:v>
                </c:pt>
                <c:pt idx="5992">
                  <c:v>41531.8055555556</c:v>
                </c:pt>
                <c:pt idx="5993">
                  <c:v>41531.8090277778</c:v>
                </c:pt>
                <c:pt idx="5994">
                  <c:v>41531.8125</c:v>
                </c:pt>
                <c:pt idx="5995">
                  <c:v>41531.8159722222</c:v>
                </c:pt>
                <c:pt idx="5996">
                  <c:v>41531.8194444444</c:v>
                </c:pt>
                <c:pt idx="5997">
                  <c:v>41531.8229166667</c:v>
                </c:pt>
                <c:pt idx="5998">
                  <c:v>41531.8263888889</c:v>
                </c:pt>
                <c:pt idx="5999">
                  <c:v>41531.8298611111</c:v>
                </c:pt>
                <c:pt idx="6000">
                  <c:v>41531.8333333333</c:v>
                </c:pt>
                <c:pt idx="6001">
                  <c:v>41531.8368055556</c:v>
                </c:pt>
                <c:pt idx="6002">
                  <c:v>41531.8402777778</c:v>
                </c:pt>
                <c:pt idx="6003">
                  <c:v>41531.84375</c:v>
                </c:pt>
                <c:pt idx="6004">
                  <c:v>41531.8472222222</c:v>
                </c:pt>
                <c:pt idx="6005">
                  <c:v>41531.8506944444</c:v>
                </c:pt>
                <c:pt idx="6006">
                  <c:v>41531.8541666667</c:v>
                </c:pt>
                <c:pt idx="6007">
                  <c:v>41531.8576388889</c:v>
                </c:pt>
                <c:pt idx="6008">
                  <c:v>41531.8611111111</c:v>
                </c:pt>
                <c:pt idx="6009">
                  <c:v>41531.8645833333</c:v>
                </c:pt>
                <c:pt idx="6010">
                  <c:v>41531.8680555556</c:v>
                </c:pt>
                <c:pt idx="6011">
                  <c:v>41531.8715277778</c:v>
                </c:pt>
                <c:pt idx="6012">
                  <c:v>41531.875</c:v>
                </c:pt>
                <c:pt idx="6013">
                  <c:v>41531.8784722222</c:v>
                </c:pt>
                <c:pt idx="6014">
                  <c:v>41531.8819444444</c:v>
                </c:pt>
                <c:pt idx="6015">
                  <c:v>41531.8854166667</c:v>
                </c:pt>
                <c:pt idx="6016">
                  <c:v>41531.8888888889</c:v>
                </c:pt>
                <c:pt idx="6017">
                  <c:v>41531.8923611111</c:v>
                </c:pt>
                <c:pt idx="6018">
                  <c:v>41531.8958333333</c:v>
                </c:pt>
                <c:pt idx="6019">
                  <c:v>41531.8993055556</c:v>
                </c:pt>
                <c:pt idx="6020">
                  <c:v>41531.9027777778</c:v>
                </c:pt>
                <c:pt idx="6021">
                  <c:v>41531.90625</c:v>
                </c:pt>
                <c:pt idx="6022">
                  <c:v>41531.9097222222</c:v>
                </c:pt>
                <c:pt idx="6023">
                  <c:v>41531.9131944445</c:v>
                </c:pt>
                <c:pt idx="6024">
                  <c:v>41531.9166666667</c:v>
                </c:pt>
                <c:pt idx="6025">
                  <c:v>41531.9201388889</c:v>
                </c:pt>
                <c:pt idx="6026">
                  <c:v>41531.9236111111</c:v>
                </c:pt>
                <c:pt idx="6027">
                  <c:v>41531.9270833333</c:v>
                </c:pt>
                <c:pt idx="6028">
                  <c:v>41531.9305555556</c:v>
                </c:pt>
                <c:pt idx="6029">
                  <c:v>41531.9340277778</c:v>
                </c:pt>
                <c:pt idx="6030">
                  <c:v>41531.9375</c:v>
                </c:pt>
                <c:pt idx="6031">
                  <c:v>41531.9409722222</c:v>
                </c:pt>
                <c:pt idx="6032">
                  <c:v>41531.9444444445</c:v>
                </c:pt>
                <c:pt idx="6033">
                  <c:v>41531.9479166667</c:v>
                </c:pt>
                <c:pt idx="6034">
                  <c:v>41531.9513888889</c:v>
                </c:pt>
                <c:pt idx="6035">
                  <c:v>41531.9548611111</c:v>
                </c:pt>
                <c:pt idx="6036">
                  <c:v>41531.9583333333</c:v>
                </c:pt>
                <c:pt idx="6037">
                  <c:v>41531.9618055556</c:v>
                </c:pt>
                <c:pt idx="6038">
                  <c:v>41531.9652777778</c:v>
                </c:pt>
                <c:pt idx="6039">
                  <c:v>41531.96875</c:v>
                </c:pt>
                <c:pt idx="6040">
                  <c:v>41531.9722222222</c:v>
                </c:pt>
                <c:pt idx="6041">
                  <c:v>41531.9756944445</c:v>
                </c:pt>
                <c:pt idx="6042">
                  <c:v>41531.9791666667</c:v>
                </c:pt>
                <c:pt idx="6043">
                  <c:v>41531.9826388889</c:v>
                </c:pt>
                <c:pt idx="6044">
                  <c:v>41531.9861111111</c:v>
                </c:pt>
                <c:pt idx="6045">
                  <c:v>41531.9895833333</c:v>
                </c:pt>
                <c:pt idx="6046">
                  <c:v>41531.9930555556</c:v>
                </c:pt>
                <c:pt idx="6047">
                  <c:v>41531.9965277778</c:v>
                </c:pt>
                <c:pt idx="6048">
                  <c:v>41532</c:v>
                </c:pt>
                <c:pt idx="6049">
                  <c:v>41532.0034722222</c:v>
                </c:pt>
                <c:pt idx="6050">
                  <c:v>41532.0069444444</c:v>
                </c:pt>
                <c:pt idx="6051">
                  <c:v>41532.0104166667</c:v>
                </c:pt>
                <c:pt idx="6052">
                  <c:v>41532.0138888889</c:v>
                </c:pt>
                <c:pt idx="6053">
                  <c:v>41532.0173611111</c:v>
                </c:pt>
                <c:pt idx="6054">
                  <c:v>41532.0208333333</c:v>
                </c:pt>
                <c:pt idx="6055">
                  <c:v>41532.0243055556</c:v>
                </c:pt>
                <c:pt idx="6056">
                  <c:v>41532.0277777778</c:v>
                </c:pt>
                <c:pt idx="6057">
                  <c:v>41532.03125</c:v>
                </c:pt>
                <c:pt idx="6058">
                  <c:v>41532.0347222222</c:v>
                </c:pt>
                <c:pt idx="6059">
                  <c:v>41532.0381944444</c:v>
                </c:pt>
                <c:pt idx="6060">
                  <c:v>41532.0416666667</c:v>
                </c:pt>
                <c:pt idx="6061">
                  <c:v>41532.0451388889</c:v>
                </c:pt>
                <c:pt idx="6062">
                  <c:v>41532.0486111111</c:v>
                </c:pt>
                <c:pt idx="6063">
                  <c:v>41532.0520833333</c:v>
                </c:pt>
                <c:pt idx="6064">
                  <c:v>41532.0555555556</c:v>
                </c:pt>
                <c:pt idx="6065">
                  <c:v>41532.0590277778</c:v>
                </c:pt>
                <c:pt idx="6066">
                  <c:v>41532.0625</c:v>
                </c:pt>
                <c:pt idx="6067">
                  <c:v>41532.0659722222</c:v>
                </c:pt>
                <c:pt idx="6068">
                  <c:v>41532.0694444444</c:v>
                </c:pt>
                <c:pt idx="6069">
                  <c:v>41532.0729166667</c:v>
                </c:pt>
                <c:pt idx="6070">
                  <c:v>41532.0763888889</c:v>
                </c:pt>
                <c:pt idx="6071">
                  <c:v>41532.0798611111</c:v>
                </c:pt>
                <c:pt idx="6072">
                  <c:v>41532.0833333333</c:v>
                </c:pt>
                <c:pt idx="6073">
                  <c:v>41532.0868055556</c:v>
                </c:pt>
                <c:pt idx="6074">
                  <c:v>41532.0902777778</c:v>
                </c:pt>
                <c:pt idx="6075">
                  <c:v>41532.09375</c:v>
                </c:pt>
                <c:pt idx="6076">
                  <c:v>41532.0972222222</c:v>
                </c:pt>
                <c:pt idx="6077">
                  <c:v>41532.1006944444</c:v>
                </c:pt>
                <c:pt idx="6078">
                  <c:v>41532.1041666667</c:v>
                </c:pt>
                <c:pt idx="6079">
                  <c:v>41532.1076388889</c:v>
                </c:pt>
                <c:pt idx="6080">
                  <c:v>41532.1111111111</c:v>
                </c:pt>
                <c:pt idx="6081">
                  <c:v>41532.1145833333</c:v>
                </c:pt>
                <c:pt idx="6082">
                  <c:v>41532.1180555556</c:v>
                </c:pt>
                <c:pt idx="6083">
                  <c:v>41532.1215277778</c:v>
                </c:pt>
                <c:pt idx="6084">
                  <c:v>41532.125</c:v>
                </c:pt>
                <c:pt idx="6085">
                  <c:v>41532.1284722222</c:v>
                </c:pt>
                <c:pt idx="6086">
                  <c:v>41532.1319444444</c:v>
                </c:pt>
                <c:pt idx="6087">
                  <c:v>41532.1354166667</c:v>
                </c:pt>
                <c:pt idx="6088">
                  <c:v>41532.1388888889</c:v>
                </c:pt>
                <c:pt idx="6089">
                  <c:v>41532.1423611111</c:v>
                </c:pt>
                <c:pt idx="6090">
                  <c:v>41532.1458333333</c:v>
                </c:pt>
                <c:pt idx="6091">
                  <c:v>41532.1493055556</c:v>
                </c:pt>
                <c:pt idx="6092">
                  <c:v>41532.1527777778</c:v>
                </c:pt>
                <c:pt idx="6093">
                  <c:v>41532.15625</c:v>
                </c:pt>
                <c:pt idx="6094">
                  <c:v>41532.1597222222</c:v>
                </c:pt>
                <c:pt idx="6095">
                  <c:v>41532.1631944445</c:v>
                </c:pt>
                <c:pt idx="6096">
                  <c:v>41532.1666666667</c:v>
                </c:pt>
                <c:pt idx="6097">
                  <c:v>41532.1701388889</c:v>
                </c:pt>
                <c:pt idx="6098">
                  <c:v>41532.1736111111</c:v>
                </c:pt>
                <c:pt idx="6099">
                  <c:v>41532.1770833333</c:v>
                </c:pt>
                <c:pt idx="6100">
                  <c:v>41532.1805555556</c:v>
                </c:pt>
                <c:pt idx="6101">
                  <c:v>41532.1840277778</c:v>
                </c:pt>
                <c:pt idx="6102">
                  <c:v>41532.1875</c:v>
                </c:pt>
                <c:pt idx="6103">
                  <c:v>41532.1909722222</c:v>
                </c:pt>
                <c:pt idx="6104">
                  <c:v>41532.1944444445</c:v>
                </c:pt>
                <c:pt idx="6105">
                  <c:v>41532.1979166667</c:v>
                </c:pt>
                <c:pt idx="6106">
                  <c:v>41532.2013888889</c:v>
                </c:pt>
                <c:pt idx="6107">
                  <c:v>41532.2048611111</c:v>
                </c:pt>
                <c:pt idx="6108">
                  <c:v>41532.2083333333</c:v>
                </c:pt>
                <c:pt idx="6109">
                  <c:v>41532.2118055556</c:v>
                </c:pt>
                <c:pt idx="6110">
                  <c:v>41532.2152777778</c:v>
                </c:pt>
                <c:pt idx="6111">
                  <c:v>41532.21875</c:v>
                </c:pt>
                <c:pt idx="6112">
                  <c:v>41532.2222222222</c:v>
                </c:pt>
                <c:pt idx="6113">
                  <c:v>41532.2256944445</c:v>
                </c:pt>
                <c:pt idx="6114">
                  <c:v>41532.2291666667</c:v>
                </c:pt>
                <c:pt idx="6115">
                  <c:v>41532.2326388889</c:v>
                </c:pt>
                <c:pt idx="6116">
                  <c:v>41532.2361111111</c:v>
                </c:pt>
                <c:pt idx="6117">
                  <c:v>41532.2395833333</c:v>
                </c:pt>
                <c:pt idx="6118">
                  <c:v>41532.2430555556</c:v>
                </c:pt>
                <c:pt idx="6119">
                  <c:v>41532.2465277778</c:v>
                </c:pt>
                <c:pt idx="6120">
                  <c:v>41532.25</c:v>
                </c:pt>
                <c:pt idx="6121">
                  <c:v>41532.2534722222</c:v>
                </c:pt>
                <c:pt idx="6122">
                  <c:v>41532.2569444444</c:v>
                </c:pt>
                <c:pt idx="6123">
                  <c:v>41532.2604166667</c:v>
                </c:pt>
                <c:pt idx="6124">
                  <c:v>41532.2638888889</c:v>
                </c:pt>
                <c:pt idx="6125">
                  <c:v>41532.2673611111</c:v>
                </c:pt>
                <c:pt idx="6126">
                  <c:v>41532.2708333333</c:v>
                </c:pt>
                <c:pt idx="6127">
                  <c:v>41532.2743055556</c:v>
                </c:pt>
                <c:pt idx="6128">
                  <c:v>41532.2777777778</c:v>
                </c:pt>
                <c:pt idx="6129">
                  <c:v>41532.28125</c:v>
                </c:pt>
                <c:pt idx="6130">
                  <c:v>41532.2847222222</c:v>
                </c:pt>
                <c:pt idx="6131">
                  <c:v>41532.2881944444</c:v>
                </c:pt>
                <c:pt idx="6132">
                  <c:v>41532.2916666667</c:v>
                </c:pt>
                <c:pt idx="6133">
                  <c:v>41532.2951388889</c:v>
                </c:pt>
                <c:pt idx="6134">
                  <c:v>41532.2986111111</c:v>
                </c:pt>
                <c:pt idx="6135">
                  <c:v>41532.3020833333</c:v>
                </c:pt>
                <c:pt idx="6136">
                  <c:v>41532.3055555556</c:v>
                </c:pt>
                <c:pt idx="6137">
                  <c:v>41532.3090277778</c:v>
                </c:pt>
                <c:pt idx="6138">
                  <c:v>41532.3125</c:v>
                </c:pt>
                <c:pt idx="6139">
                  <c:v>41532.3159722222</c:v>
                </c:pt>
                <c:pt idx="6140">
                  <c:v>41532.3194444444</c:v>
                </c:pt>
                <c:pt idx="6141">
                  <c:v>41532.3229166667</c:v>
                </c:pt>
                <c:pt idx="6142">
                  <c:v>41532.3263888889</c:v>
                </c:pt>
                <c:pt idx="6143">
                  <c:v>41532.3298611111</c:v>
                </c:pt>
                <c:pt idx="6144">
                  <c:v>41532.3333333333</c:v>
                </c:pt>
                <c:pt idx="6145">
                  <c:v>41532.3368055556</c:v>
                </c:pt>
                <c:pt idx="6146">
                  <c:v>41532.3402777778</c:v>
                </c:pt>
                <c:pt idx="6147">
                  <c:v>41532.34375</c:v>
                </c:pt>
                <c:pt idx="6148">
                  <c:v>41532.3472222222</c:v>
                </c:pt>
                <c:pt idx="6149">
                  <c:v>41532.3506944444</c:v>
                </c:pt>
                <c:pt idx="6150">
                  <c:v>41532.3541666667</c:v>
                </c:pt>
                <c:pt idx="6151">
                  <c:v>41532.3576388889</c:v>
                </c:pt>
                <c:pt idx="6152">
                  <c:v>41532.3611111111</c:v>
                </c:pt>
                <c:pt idx="6153">
                  <c:v>41532.3645833333</c:v>
                </c:pt>
                <c:pt idx="6154">
                  <c:v>41532.3680555556</c:v>
                </c:pt>
                <c:pt idx="6155">
                  <c:v>41532.3715277778</c:v>
                </c:pt>
                <c:pt idx="6156">
                  <c:v>41532.375</c:v>
                </c:pt>
                <c:pt idx="6157">
                  <c:v>41532.3784722222</c:v>
                </c:pt>
                <c:pt idx="6158">
                  <c:v>41532.3819444444</c:v>
                </c:pt>
                <c:pt idx="6159">
                  <c:v>41532.3854166667</c:v>
                </c:pt>
                <c:pt idx="6160">
                  <c:v>41532.3888888889</c:v>
                </c:pt>
                <c:pt idx="6161">
                  <c:v>41532.3923611111</c:v>
                </c:pt>
                <c:pt idx="6162">
                  <c:v>41532.3958333333</c:v>
                </c:pt>
                <c:pt idx="6163">
                  <c:v>41532.3993055556</c:v>
                </c:pt>
                <c:pt idx="6164">
                  <c:v>41532.4027777778</c:v>
                </c:pt>
                <c:pt idx="6165">
                  <c:v>41532.40625</c:v>
                </c:pt>
                <c:pt idx="6166">
                  <c:v>41532.4097222222</c:v>
                </c:pt>
                <c:pt idx="6167">
                  <c:v>41532.4131944444</c:v>
                </c:pt>
                <c:pt idx="6168">
                  <c:v>41532.4166666667</c:v>
                </c:pt>
                <c:pt idx="6169">
                  <c:v>41532.4201388889</c:v>
                </c:pt>
                <c:pt idx="6170">
                  <c:v>41532.4236111111</c:v>
                </c:pt>
                <c:pt idx="6171">
                  <c:v>41532.4270833333</c:v>
                </c:pt>
                <c:pt idx="6172">
                  <c:v>41532.4305555556</c:v>
                </c:pt>
                <c:pt idx="6173">
                  <c:v>41532.4340277778</c:v>
                </c:pt>
                <c:pt idx="6174">
                  <c:v>41532.4375</c:v>
                </c:pt>
                <c:pt idx="6175">
                  <c:v>41532.4409722222</c:v>
                </c:pt>
                <c:pt idx="6176">
                  <c:v>41532.4444444445</c:v>
                </c:pt>
                <c:pt idx="6177">
                  <c:v>41532.4479166667</c:v>
                </c:pt>
                <c:pt idx="6178">
                  <c:v>41532.4513888889</c:v>
                </c:pt>
                <c:pt idx="6179">
                  <c:v>41532.4548611111</c:v>
                </c:pt>
                <c:pt idx="6180">
                  <c:v>41532.4583333333</c:v>
                </c:pt>
                <c:pt idx="6181">
                  <c:v>41532.4618055556</c:v>
                </c:pt>
                <c:pt idx="6182">
                  <c:v>41532.4652777778</c:v>
                </c:pt>
                <c:pt idx="6183">
                  <c:v>41532.46875</c:v>
                </c:pt>
                <c:pt idx="6184">
                  <c:v>41532.4722222222</c:v>
                </c:pt>
                <c:pt idx="6185">
                  <c:v>41532.4756944445</c:v>
                </c:pt>
                <c:pt idx="6186">
                  <c:v>41532.4791666667</c:v>
                </c:pt>
                <c:pt idx="6187">
                  <c:v>41532.4826388889</c:v>
                </c:pt>
                <c:pt idx="6188">
                  <c:v>41532.4861111111</c:v>
                </c:pt>
                <c:pt idx="6189">
                  <c:v>41532.4895833333</c:v>
                </c:pt>
                <c:pt idx="6190">
                  <c:v>41532.4930555556</c:v>
                </c:pt>
                <c:pt idx="6191">
                  <c:v>41532.4965277778</c:v>
                </c:pt>
                <c:pt idx="6192">
                  <c:v>41532.5</c:v>
                </c:pt>
                <c:pt idx="6193">
                  <c:v>41532.5034722222</c:v>
                </c:pt>
                <c:pt idx="6194">
                  <c:v>41532.5069444445</c:v>
                </c:pt>
                <c:pt idx="6195">
                  <c:v>41532.5104166667</c:v>
                </c:pt>
                <c:pt idx="6196">
                  <c:v>41532.5138888889</c:v>
                </c:pt>
                <c:pt idx="6197">
                  <c:v>41532.5173611111</c:v>
                </c:pt>
                <c:pt idx="6198">
                  <c:v>41532.5208333333</c:v>
                </c:pt>
                <c:pt idx="6199">
                  <c:v>41532.5243055556</c:v>
                </c:pt>
                <c:pt idx="6200">
                  <c:v>41532.5277777778</c:v>
                </c:pt>
                <c:pt idx="6201">
                  <c:v>41532.53125</c:v>
                </c:pt>
                <c:pt idx="6202">
                  <c:v>41532.5347222222</c:v>
                </c:pt>
                <c:pt idx="6203">
                  <c:v>41532.5381944444</c:v>
                </c:pt>
                <c:pt idx="6204">
                  <c:v>41532.5416666667</c:v>
                </c:pt>
                <c:pt idx="6205">
                  <c:v>41532.5451388889</c:v>
                </c:pt>
                <c:pt idx="6206">
                  <c:v>41532.5486111111</c:v>
                </c:pt>
                <c:pt idx="6207">
                  <c:v>41532.5520833333</c:v>
                </c:pt>
                <c:pt idx="6208">
                  <c:v>41532.5555555556</c:v>
                </c:pt>
                <c:pt idx="6209">
                  <c:v>41532.5590277778</c:v>
                </c:pt>
                <c:pt idx="6210">
                  <c:v>41532.5625</c:v>
                </c:pt>
                <c:pt idx="6211">
                  <c:v>41532.5659722222</c:v>
                </c:pt>
                <c:pt idx="6212">
                  <c:v>41532.5694444444</c:v>
                </c:pt>
                <c:pt idx="6213">
                  <c:v>41532.5729166667</c:v>
                </c:pt>
                <c:pt idx="6214">
                  <c:v>41532.5763888889</c:v>
                </c:pt>
                <c:pt idx="6215">
                  <c:v>41532.5798611111</c:v>
                </c:pt>
                <c:pt idx="6216">
                  <c:v>41532.5833333333</c:v>
                </c:pt>
                <c:pt idx="6217">
                  <c:v>41532.5868055556</c:v>
                </c:pt>
                <c:pt idx="6218">
                  <c:v>41532.5902777778</c:v>
                </c:pt>
                <c:pt idx="6219">
                  <c:v>41532.59375</c:v>
                </c:pt>
                <c:pt idx="6220">
                  <c:v>41532.5972222222</c:v>
                </c:pt>
                <c:pt idx="6221">
                  <c:v>41532.6006944444</c:v>
                </c:pt>
                <c:pt idx="6222">
                  <c:v>41532.6041666667</c:v>
                </c:pt>
                <c:pt idx="6223">
                  <c:v>41532.6076388889</c:v>
                </c:pt>
                <c:pt idx="6224">
                  <c:v>41532.6111111111</c:v>
                </c:pt>
                <c:pt idx="6225">
                  <c:v>41532.6145833333</c:v>
                </c:pt>
                <c:pt idx="6226">
                  <c:v>41532.6180555556</c:v>
                </c:pt>
                <c:pt idx="6227">
                  <c:v>41532.6215277778</c:v>
                </c:pt>
                <c:pt idx="6228">
                  <c:v>41532.625</c:v>
                </c:pt>
                <c:pt idx="6229">
                  <c:v>41532.6284722222</c:v>
                </c:pt>
                <c:pt idx="6230">
                  <c:v>41532.6319444444</c:v>
                </c:pt>
                <c:pt idx="6231">
                  <c:v>41532.6354166667</c:v>
                </c:pt>
                <c:pt idx="6232">
                  <c:v>41532.6388888889</c:v>
                </c:pt>
                <c:pt idx="6233">
                  <c:v>41532.6423611111</c:v>
                </c:pt>
                <c:pt idx="6234">
                  <c:v>41532.6458333333</c:v>
                </c:pt>
                <c:pt idx="6235">
                  <c:v>41532.6493055556</c:v>
                </c:pt>
                <c:pt idx="6236">
                  <c:v>41532.6527777778</c:v>
                </c:pt>
                <c:pt idx="6237">
                  <c:v>41532.65625</c:v>
                </c:pt>
                <c:pt idx="6238">
                  <c:v>41532.6597222222</c:v>
                </c:pt>
                <c:pt idx="6239">
                  <c:v>41532.6631944444</c:v>
                </c:pt>
                <c:pt idx="6240">
                  <c:v>41532.6666666667</c:v>
                </c:pt>
                <c:pt idx="6241">
                  <c:v>41532.6701388889</c:v>
                </c:pt>
                <c:pt idx="6242">
                  <c:v>41532.6736111111</c:v>
                </c:pt>
                <c:pt idx="6243">
                  <c:v>41532.6770833333</c:v>
                </c:pt>
                <c:pt idx="6244">
                  <c:v>41532.6805555556</c:v>
                </c:pt>
                <c:pt idx="6245">
                  <c:v>41532.6840277778</c:v>
                </c:pt>
                <c:pt idx="6246">
                  <c:v>41532.6875</c:v>
                </c:pt>
                <c:pt idx="6247">
                  <c:v>41532.6909722222</c:v>
                </c:pt>
                <c:pt idx="6248">
                  <c:v>41532.6944444445</c:v>
                </c:pt>
                <c:pt idx="6249">
                  <c:v>41532.6979166667</c:v>
                </c:pt>
                <c:pt idx="6250">
                  <c:v>41532.7013888889</c:v>
                </c:pt>
                <c:pt idx="6251">
                  <c:v>41532.7048611111</c:v>
                </c:pt>
                <c:pt idx="6252">
                  <c:v>41532.7083333333</c:v>
                </c:pt>
                <c:pt idx="6253">
                  <c:v>41532.7118055556</c:v>
                </c:pt>
                <c:pt idx="6254">
                  <c:v>41532.7152777778</c:v>
                </c:pt>
                <c:pt idx="6255">
                  <c:v>41532.71875</c:v>
                </c:pt>
                <c:pt idx="6256">
                  <c:v>41532.7222222222</c:v>
                </c:pt>
                <c:pt idx="6257">
                  <c:v>41532.7256944445</c:v>
                </c:pt>
                <c:pt idx="6258">
                  <c:v>41532.7291666667</c:v>
                </c:pt>
                <c:pt idx="6259">
                  <c:v>41532.7326388889</c:v>
                </c:pt>
                <c:pt idx="6260">
                  <c:v>41532.7361111111</c:v>
                </c:pt>
                <c:pt idx="6261">
                  <c:v>41532.7395833333</c:v>
                </c:pt>
                <c:pt idx="6262">
                  <c:v>41532.7430555556</c:v>
                </c:pt>
                <c:pt idx="6263">
                  <c:v>41532.7465277778</c:v>
                </c:pt>
                <c:pt idx="6264">
                  <c:v>41532.75</c:v>
                </c:pt>
                <c:pt idx="6265">
                  <c:v>41532.7534722222</c:v>
                </c:pt>
                <c:pt idx="6266">
                  <c:v>41532.7569444445</c:v>
                </c:pt>
                <c:pt idx="6267">
                  <c:v>41532.7604166667</c:v>
                </c:pt>
                <c:pt idx="6268">
                  <c:v>41532.7638888889</c:v>
                </c:pt>
                <c:pt idx="6269">
                  <c:v>41532.7673611111</c:v>
                </c:pt>
                <c:pt idx="6270">
                  <c:v>41532.7708333333</c:v>
                </c:pt>
                <c:pt idx="6271">
                  <c:v>41532.7743055556</c:v>
                </c:pt>
                <c:pt idx="6272">
                  <c:v>41532.7777777778</c:v>
                </c:pt>
                <c:pt idx="6273">
                  <c:v>41532.78125</c:v>
                </c:pt>
                <c:pt idx="6274">
                  <c:v>41532.7847222222</c:v>
                </c:pt>
                <c:pt idx="6275">
                  <c:v>41532.7881944444</c:v>
                </c:pt>
                <c:pt idx="6276">
                  <c:v>41532.7916666667</c:v>
                </c:pt>
                <c:pt idx="6277">
                  <c:v>41532.7951388889</c:v>
                </c:pt>
                <c:pt idx="6278">
                  <c:v>41532.7986111111</c:v>
                </c:pt>
                <c:pt idx="6279">
                  <c:v>41532.8020833333</c:v>
                </c:pt>
                <c:pt idx="6280">
                  <c:v>41532.8055555556</c:v>
                </c:pt>
                <c:pt idx="6281">
                  <c:v>41532.8090277778</c:v>
                </c:pt>
                <c:pt idx="6282">
                  <c:v>41532.8125</c:v>
                </c:pt>
                <c:pt idx="6283">
                  <c:v>41532.8159722222</c:v>
                </c:pt>
                <c:pt idx="6284">
                  <c:v>41532.8194444444</c:v>
                </c:pt>
                <c:pt idx="6285">
                  <c:v>41532.8229166667</c:v>
                </c:pt>
                <c:pt idx="6286">
                  <c:v>41532.8263888889</c:v>
                </c:pt>
                <c:pt idx="6287">
                  <c:v>41532.8298611111</c:v>
                </c:pt>
                <c:pt idx="6288">
                  <c:v>41532.8333333333</c:v>
                </c:pt>
                <c:pt idx="6289">
                  <c:v>41532.8368055556</c:v>
                </c:pt>
                <c:pt idx="6290">
                  <c:v>41532.8402777778</c:v>
                </c:pt>
                <c:pt idx="6291">
                  <c:v>41532.84375</c:v>
                </c:pt>
                <c:pt idx="6292">
                  <c:v>41532.8472222222</c:v>
                </c:pt>
                <c:pt idx="6293">
                  <c:v>41532.8506944444</c:v>
                </c:pt>
                <c:pt idx="6294">
                  <c:v>41532.8541666667</c:v>
                </c:pt>
                <c:pt idx="6295">
                  <c:v>41532.8576388889</c:v>
                </c:pt>
                <c:pt idx="6296">
                  <c:v>41532.8611111111</c:v>
                </c:pt>
                <c:pt idx="6297">
                  <c:v>41532.8645833333</c:v>
                </c:pt>
                <c:pt idx="6298">
                  <c:v>41532.8680555556</c:v>
                </c:pt>
                <c:pt idx="6299">
                  <c:v>41532.8715277778</c:v>
                </c:pt>
                <c:pt idx="6300">
                  <c:v>41532.875</c:v>
                </c:pt>
                <c:pt idx="6301">
                  <c:v>41532.8784722222</c:v>
                </c:pt>
                <c:pt idx="6302">
                  <c:v>41532.8819444444</c:v>
                </c:pt>
                <c:pt idx="6303">
                  <c:v>41532.8854166667</c:v>
                </c:pt>
                <c:pt idx="6304">
                  <c:v>41532.8888888889</c:v>
                </c:pt>
                <c:pt idx="6305">
                  <c:v>41532.8923611111</c:v>
                </c:pt>
                <c:pt idx="6306">
                  <c:v>41532.8958333333</c:v>
                </c:pt>
                <c:pt idx="6307">
                  <c:v>41532.8993055556</c:v>
                </c:pt>
                <c:pt idx="6308">
                  <c:v>41532.9027777778</c:v>
                </c:pt>
                <c:pt idx="6309">
                  <c:v>41532.90625</c:v>
                </c:pt>
                <c:pt idx="6310">
                  <c:v>41532.9097222222</c:v>
                </c:pt>
                <c:pt idx="6311">
                  <c:v>41532.9131944444</c:v>
                </c:pt>
                <c:pt idx="6312">
                  <c:v>41532.9166666667</c:v>
                </c:pt>
                <c:pt idx="6313">
                  <c:v>41532.9201388889</c:v>
                </c:pt>
                <c:pt idx="6314">
                  <c:v>41532.9236111111</c:v>
                </c:pt>
                <c:pt idx="6315">
                  <c:v>41532.9270833333</c:v>
                </c:pt>
                <c:pt idx="6316">
                  <c:v>41532.9305555556</c:v>
                </c:pt>
                <c:pt idx="6317">
                  <c:v>41532.9340277778</c:v>
                </c:pt>
                <c:pt idx="6318">
                  <c:v>41532.9375</c:v>
                </c:pt>
                <c:pt idx="6319">
                  <c:v>41532.9409722222</c:v>
                </c:pt>
                <c:pt idx="6320">
                  <c:v>41532.9444444444</c:v>
                </c:pt>
                <c:pt idx="6321">
                  <c:v>41532.9479166667</c:v>
                </c:pt>
                <c:pt idx="6322">
                  <c:v>41532.9513888889</c:v>
                </c:pt>
                <c:pt idx="6323">
                  <c:v>41532.9548611111</c:v>
                </c:pt>
                <c:pt idx="6324">
                  <c:v>41532.9583333333</c:v>
                </c:pt>
                <c:pt idx="6325">
                  <c:v>41532.9618055556</c:v>
                </c:pt>
                <c:pt idx="6326">
                  <c:v>41532.9652777778</c:v>
                </c:pt>
                <c:pt idx="6327">
                  <c:v>41532.96875</c:v>
                </c:pt>
                <c:pt idx="6328">
                  <c:v>41532.9722222222</c:v>
                </c:pt>
                <c:pt idx="6329">
                  <c:v>41532.9756944445</c:v>
                </c:pt>
                <c:pt idx="6330">
                  <c:v>41532.9791666667</c:v>
                </c:pt>
                <c:pt idx="6331">
                  <c:v>41532.9826388889</c:v>
                </c:pt>
                <c:pt idx="6332">
                  <c:v>41532.9861111111</c:v>
                </c:pt>
                <c:pt idx="6333">
                  <c:v>41532.9895833333</c:v>
                </c:pt>
                <c:pt idx="6334">
                  <c:v>41532.9930555556</c:v>
                </c:pt>
                <c:pt idx="6335">
                  <c:v>41532.9965277778</c:v>
                </c:pt>
                <c:pt idx="6336">
                  <c:v>41533</c:v>
                </c:pt>
              </c:numCache>
            </c:numRef>
          </c:xVal>
          <c:yVal>
            <c:numRef>
              <c:f>2</c:f>
              <c:numCache>
                <c:formatCode>General</c:formatCode>
                <c:ptCount val="44064"/>
                <c:pt idx="0">
                  <c:v>87.2307692307692</c:v>
                </c:pt>
                <c:pt idx="1">
                  <c:v>86</c:v>
                </c:pt>
                <c:pt idx="2">
                  <c:v>84.8461538461538</c:v>
                </c:pt>
                <c:pt idx="3">
                  <c:v>84.2307692307692</c:v>
                </c:pt>
                <c:pt idx="4">
                  <c:v>83.5384615384615</c:v>
                </c:pt>
                <c:pt idx="5">
                  <c:v>82.9230769230769</c:v>
                </c:pt>
                <c:pt idx="6">
                  <c:v>82.6923076923077</c:v>
                </c:pt>
                <c:pt idx="7">
                  <c:v>82.6923076923077</c:v>
                </c:pt>
                <c:pt idx="8">
                  <c:v>82.6153846153846</c:v>
                </c:pt>
                <c:pt idx="9">
                  <c:v>82.1538461538462</c:v>
                </c:pt>
                <c:pt idx="10">
                  <c:v>82.2307692307692</c:v>
                </c:pt>
                <c:pt idx="11">
                  <c:v>82</c:v>
                </c:pt>
                <c:pt idx="12">
                  <c:v>82.1538461538462</c:v>
                </c:pt>
                <c:pt idx="13">
                  <c:v>81.4615384615385</c:v>
                </c:pt>
                <c:pt idx="14">
                  <c:v>81.4615384615385</c:v>
                </c:pt>
                <c:pt idx="15">
                  <c:v>80.8461538461538</c:v>
                </c:pt>
                <c:pt idx="16">
                  <c:v>79.9230769230769</c:v>
                </c:pt>
                <c:pt idx="17">
                  <c:v>79.0769230769231</c:v>
                </c:pt>
                <c:pt idx="18">
                  <c:v>78.6153846153846</c:v>
                </c:pt>
                <c:pt idx="19">
                  <c:v>78</c:v>
                </c:pt>
                <c:pt idx="20">
                  <c:v>76.9230769230769</c:v>
                </c:pt>
                <c:pt idx="21">
                  <c:v>75.6923076923077</c:v>
                </c:pt>
                <c:pt idx="22">
                  <c:v>74.9230769230769</c:v>
                </c:pt>
                <c:pt idx="23">
                  <c:v>74.1538461538462</c:v>
                </c:pt>
                <c:pt idx="24">
                  <c:v>73.1538461538462</c:v>
                </c:pt>
                <c:pt idx="25">
                  <c:v>72.3076923076923</c:v>
                </c:pt>
                <c:pt idx="26">
                  <c:v>72.3846153846154</c:v>
                </c:pt>
                <c:pt idx="27">
                  <c:v>72.2307692307692</c:v>
                </c:pt>
                <c:pt idx="28">
                  <c:v>71.4615384615385</c:v>
                </c:pt>
                <c:pt idx="29">
                  <c:v>70.3846153846154</c:v>
                </c:pt>
                <c:pt idx="30">
                  <c:v>69.4615384615385</c:v>
                </c:pt>
                <c:pt idx="31">
                  <c:v>67.6153846153846</c:v>
                </c:pt>
                <c:pt idx="32">
                  <c:v>66.0769230769231</c:v>
                </c:pt>
                <c:pt idx="33">
                  <c:v>64.7692307692308</c:v>
                </c:pt>
                <c:pt idx="34">
                  <c:v>62.5384615384615</c:v>
                </c:pt>
                <c:pt idx="35">
                  <c:v>61</c:v>
                </c:pt>
                <c:pt idx="36">
                  <c:v>59.8461538461538</c:v>
                </c:pt>
                <c:pt idx="37">
                  <c:v>58.6153846153846</c:v>
                </c:pt>
                <c:pt idx="38">
                  <c:v>57.0769230769231</c:v>
                </c:pt>
                <c:pt idx="39">
                  <c:v>55</c:v>
                </c:pt>
                <c:pt idx="40">
                  <c:v>52.8461538461538</c:v>
                </c:pt>
                <c:pt idx="41">
                  <c:v>51.1538461538462</c:v>
                </c:pt>
                <c:pt idx="42">
                  <c:v>50</c:v>
                </c:pt>
                <c:pt idx="43">
                  <c:v>48.5384615384615</c:v>
                </c:pt>
                <c:pt idx="44">
                  <c:v>47.6153846153846</c:v>
                </c:pt>
                <c:pt idx="45">
                  <c:v>47</c:v>
                </c:pt>
                <c:pt idx="46">
                  <c:v>45.9230769230769</c:v>
                </c:pt>
                <c:pt idx="47">
                  <c:v>45.6153846153846</c:v>
                </c:pt>
                <c:pt idx="48">
                  <c:v>44.0769230769231</c:v>
                </c:pt>
                <c:pt idx="49">
                  <c:v>42.2307692307692</c:v>
                </c:pt>
                <c:pt idx="50">
                  <c:v>40.8461538461538</c:v>
                </c:pt>
                <c:pt idx="51">
                  <c:v>40.4615384615385</c:v>
                </c:pt>
                <c:pt idx="52">
                  <c:v>39.6923076923077</c:v>
                </c:pt>
                <c:pt idx="53">
                  <c:v>38.7692307692308</c:v>
                </c:pt>
                <c:pt idx="54">
                  <c:v>37.4615384615386</c:v>
                </c:pt>
                <c:pt idx="55">
                  <c:v>36.0000000000001</c:v>
                </c:pt>
                <c:pt idx="56">
                  <c:v>34.6923076923077</c:v>
                </c:pt>
                <c:pt idx="57">
                  <c:v>33.8461538461538</c:v>
                </c:pt>
                <c:pt idx="58">
                  <c:v>32.6923076923077</c:v>
                </c:pt>
                <c:pt idx="59">
                  <c:v>31.8461538461538</c:v>
                </c:pt>
                <c:pt idx="60">
                  <c:v>32</c:v>
                </c:pt>
                <c:pt idx="61">
                  <c:v>31.9230769230769</c:v>
                </c:pt>
                <c:pt idx="62">
                  <c:v>32.2307692307692</c:v>
                </c:pt>
                <c:pt idx="63">
                  <c:v>32.7692307692308</c:v>
                </c:pt>
                <c:pt idx="64">
                  <c:v>32.7692307692308</c:v>
                </c:pt>
                <c:pt idx="65">
                  <c:v>32.6923076923077</c:v>
                </c:pt>
                <c:pt idx="66">
                  <c:v>33.7692307692307</c:v>
                </c:pt>
                <c:pt idx="67">
                  <c:v>34.9999999999999</c:v>
                </c:pt>
                <c:pt idx="68">
                  <c:v>36.1538461538461</c:v>
                </c:pt>
                <c:pt idx="69">
                  <c:v>37.3076923076923</c:v>
                </c:pt>
                <c:pt idx="70">
                  <c:v>38.4615384615385</c:v>
                </c:pt>
                <c:pt idx="71">
                  <c:v>39.3846153846154</c:v>
                </c:pt>
                <c:pt idx="72">
                  <c:v>40.6923076923077</c:v>
                </c:pt>
                <c:pt idx="73">
                  <c:v>40.9230769230769</c:v>
                </c:pt>
                <c:pt idx="74">
                  <c:v>41.6153846153846</c:v>
                </c:pt>
                <c:pt idx="75">
                  <c:v>42.6153846153846</c:v>
                </c:pt>
                <c:pt idx="76">
                  <c:v>42.9230769230769</c:v>
                </c:pt>
                <c:pt idx="77">
                  <c:v>43.9230769230769</c:v>
                </c:pt>
                <c:pt idx="78">
                  <c:v>44.9230769230769</c:v>
                </c:pt>
                <c:pt idx="79">
                  <c:v>45</c:v>
                </c:pt>
                <c:pt idx="80">
                  <c:v>45.4615384615385</c:v>
                </c:pt>
                <c:pt idx="81">
                  <c:v>46.1538461538462</c:v>
                </c:pt>
                <c:pt idx="82">
                  <c:v>47.1538461538462</c:v>
                </c:pt>
                <c:pt idx="83">
                  <c:v>47.9230769230769</c:v>
                </c:pt>
                <c:pt idx="84">
                  <c:v>48.7692307692308</c:v>
                </c:pt>
                <c:pt idx="85">
                  <c:v>48.6153846153846</c:v>
                </c:pt>
                <c:pt idx="86">
                  <c:v>48.7692307692307</c:v>
                </c:pt>
                <c:pt idx="87">
                  <c:v>48.7692307692306</c:v>
                </c:pt>
                <c:pt idx="88">
                  <c:v>48.0769230769229</c:v>
                </c:pt>
                <c:pt idx="89">
                  <c:v>47.8461538461537</c:v>
                </c:pt>
                <c:pt idx="90">
                  <c:v>46.9230769230767</c:v>
                </c:pt>
                <c:pt idx="91">
                  <c:v>46.5384615384613</c:v>
                </c:pt>
                <c:pt idx="92">
                  <c:v>46.230769230769</c:v>
                </c:pt>
                <c:pt idx="93">
                  <c:v>45.6923076923074</c:v>
                </c:pt>
                <c:pt idx="94">
                  <c:v>45.307692307692</c:v>
                </c:pt>
                <c:pt idx="95">
                  <c:v>44.0769230769228</c:v>
                </c:pt>
                <c:pt idx="96">
                  <c:v>42.7692307692305</c:v>
                </c:pt>
                <c:pt idx="97">
                  <c:v>41.230769230769</c:v>
                </c:pt>
                <c:pt idx="98">
                  <c:v>40.307692307692</c:v>
                </c:pt>
                <c:pt idx="99">
                  <c:v>40.4615384615383</c:v>
                </c:pt>
                <c:pt idx="100">
                  <c:v>40.6153846153845</c:v>
                </c:pt>
                <c:pt idx="101">
                  <c:v>39.5384615384614</c:v>
                </c:pt>
                <c:pt idx="102">
                  <c:v>38.7692307692306</c:v>
                </c:pt>
                <c:pt idx="103">
                  <c:v>38.076923076923</c:v>
                </c:pt>
                <c:pt idx="104">
                  <c:v>37.0769230769231</c:v>
                </c:pt>
                <c:pt idx="105">
                  <c:v>36.4615384615385</c:v>
                </c:pt>
                <c:pt idx="106">
                  <c:v>35.7692307692308</c:v>
                </c:pt>
                <c:pt idx="107">
                  <c:v>34.8461538461538</c:v>
                </c:pt>
                <c:pt idx="108">
                  <c:v>34.9230769230769</c:v>
                </c:pt>
                <c:pt idx="109">
                  <c:v>35.0769230769231</c:v>
                </c:pt>
                <c:pt idx="110">
                  <c:v>35.9230769230769</c:v>
                </c:pt>
                <c:pt idx="111">
                  <c:v>36.6153846153846</c:v>
                </c:pt>
                <c:pt idx="112">
                  <c:v>36.3846153846154</c:v>
                </c:pt>
                <c:pt idx="113">
                  <c:v>36.9230769230769</c:v>
                </c:pt>
                <c:pt idx="114">
                  <c:v>38.4615384615385</c:v>
                </c:pt>
                <c:pt idx="115">
                  <c:v>39</c:v>
                </c:pt>
                <c:pt idx="116">
                  <c:v>39</c:v>
                </c:pt>
                <c:pt idx="117">
                  <c:v>38.9230769230769</c:v>
                </c:pt>
                <c:pt idx="118">
                  <c:v>38.8461538461538</c:v>
                </c:pt>
                <c:pt idx="119">
                  <c:v>38.6153846153846</c:v>
                </c:pt>
                <c:pt idx="120">
                  <c:v>38.1538461538461</c:v>
                </c:pt>
                <c:pt idx="121">
                  <c:v>37.2307692307692</c:v>
                </c:pt>
                <c:pt idx="122">
                  <c:v>36.0769230769231</c:v>
                </c:pt>
                <c:pt idx="123">
                  <c:v>34.2307692307692</c:v>
                </c:pt>
                <c:pt idx="124">
                  <c:v>33.2307692307692</c:v>
                </c:pt>
                <c:pt idx="125">
                  <c:v>32.2307692307692</c:v>
                </c:pt>
                <c:pt idx="126">
                  <c:v>30.3846153846154</c:v>
                </c:pt>
                <c:pt idx="127">
                  <c:v>29.1538461538462</c:v>
                </c:pt>
                <c:pt idx="128">
                  <c:v>28.4615384615385</c:v>
                </c:pt>
                <c:pt idx="129">
                  <c:v>28.8461538461538</c:v>
                </c:pt>
                <c:pt idx="130">
                  <c:v>29.2307692307692</c:v>
                </c:pt>
                <c:pt idx="131">
                  <c:v>28.3846153846154</c:v>
                </c:pt>
                <c:pt idx="132">
                  <c:v>29.2307692307692</c:v>
                </c:pt>
                <c:pt idx="133">
                  <c:v>29.2307692307692</c:v>
                </c:pt>
                <c:pt idx="134">
                  <c:v>30</c:v>
                </c:pt>
                <c:pt idx="135">
                  <c:v>30.7692307692308</c:v>
                </c:pt>
                <c:pt idx="136">
                  <c:v>31.2307692307692</c:v>
                </c:pt>
                <c:pt idx="137">
                  <c:v>31.6153846153846</c:v>
                </c:pt>
                <c:pt idx="138">
                  <c:v>32.2307692307692</c:v>
                </c:pt>
                <c:pt idx="139">
                  <c:v>33.4615384615385</c:v>
                </c:pt>
                <c:pt idx="140">
                  <c:v>34.1538461538462</c:v>
                </c:pt>
                <c:pt idx="141">
                  <c:v>33.8461538461538</c:v>
                </c:pt>
                <c:pt idx="142">
                  <c:v>32.8461538461538</c:v>
                </c:pt>
                <c:pt idx="143">
                  <c:v>32.3846153846154</c:v>
                </c:pt>
                <c:pt idx="144">
                  <c:v>33.0769230769231</c:v>
                </c:pt>
                <c:pt idx="145">
                  <c:v>32.5384615384615</c:v>
                </c:pt>
                <c:pt idx="146">
                  <c:v>32.3846153846154</c:v>
                </c:pt>
                <c:pt idx="147">
                  <c:v>31.7692307692308</c:v>
                </c:pt>
                <c:pt idx="148">
                  <c:v>30.5384615384615</c:v>
                </c:pt>
                <c:pt idx="149">
                  <c:v>30.1538461538462</c:v>
                </c:pt>
                <c:pt idx="150">
                  <c:v>29.3846153846154</c:v>
                </c:pt>
                <c:pt idx="151">
                  <c:v>28.4615384615385</c:v>
                </c:pt>
                <c:pt idx="152">
                  <c:v>26.0769230769231</c:v>
                </c:pt>
                <c:pt idx="153">
                  <c:v>24.3846153846154</c:v>
                </c:pt>
                <c:pt idx="154">
                  <c:v>23.6153846153846</c:v>
                </c:pt>
                <c:pt idx="155">
                  <c:v>22.5384615384615</c:v>
                </c:pt>
                <c:pt idx="156">
                  <c:v>20.8461538461538</c:v>
                </c:pt>
                <c:pt idx="157">
                  <c:v>19.1538461538462</c:v>
                </c:pt>
                <c:pt idx="158">
                  <c:v>16.6153846153846</c:v>
                </c:pt>
                <c:pt idx="159">
                  <c:v>14.6153846153846</c:v>
                </c:pt>
                <c:pt idx="160">
                  <c:v>13.3076923076923</c:v>
                </c:pt>
                <c:pt idx="161">
                  <c:v>12.5384615384615</c:v>
                </c:pt>
                <c:pt idx="162">
                  <c:v>11.6923076923077</c:v>
                </c:pt>
                <c:pt idx="163">
                  <c:v>10.6923076923077</c:v>
                </c:pt>
                <c:pt idx="164">
                  <c:v>9.53846153846154</c:v>
                </c:pt>
                <c:pt idx="165">
                  <c:v>9.07692307692308</c:v>
                </c:pt>
                <c:pt idx="166">
                  <c:v>8.53846153846154</c:v>
                </c:pt>
                <c:pt idx="167">
                  <c:v>8.15384615384615</c:v>
                </c:pt>
                <c:pt idx="168">
                  <c:v>8.15384615384615</c:v>
                </c:pt>
                <c:pt idx="169">
                  <c:v>8.30769230769231</c:v>
                </c:pt>
                <c:pt idx="170">
                  <c:v>8.76923076923077</c:v>
                </c:pt>
                <c:pt idx="171">
                  <c:v>10.0769230769231</c:v>
                </c:pt>
                <c:pt idx="172">
                  <c:v>11.8461538461538</c:v>
                </c:pt>
                <c:pt idx="173">
                  <c:v>12.6923076923077</c:v>
                </c:pt>
                <c:pt idx="174">
                  <c:v>13.7692307692308</c:v>
                </c:pt>
                <c:pt idx="175">
                  <c:v>14.4615384615385</c:v>
                </c:pt>
                <c:pt idx="176">
                  <c:v>15.4615384615385</c:v>
                </c:pt>
                <c:pt idx="177">
                  <c:v>16.6923076923077</c:v>
                </c:pt>
                <c:pt idx="178">
                  <c:v>18</c:v>
                </c:pt>
                <c:pt idx="179">
                  <c:v>19.1538461538462</c:v>
                </c:pt>
                <c:pt idx="180">
                  <c:v>20.4615384615385</c:v>
                </c:pt>
                <c:pt idx="181">
                  <c:v>22.1538461538462</c:v>
                </c:pt>
                <c:pt idx="182">
                  <c:v>23.4615384615385</c:v>
                </c:pt>
                <c:pt idx="183">
                  <c:v>24.4615384615385</c:v>
                </c:pt>
                <c:pt idx="184">
                  <c:v>25.2307692307692</c:v>
                </c:pt>
                <c:pt idx="185">
                  <c:v>25.6153846153846</c:v>
                </c:pt>
                <c:pt idx="186">
                  <c:v>26.5384615384615</c:v>
                </c:pt>
                <c:pt idx="187">
                  <c:v>27.5384615384615</c:v>
                </c:pt>
                <c:pt idx="188">
                  <c:v>28.0769230769231</c:v>
                </c:pt>
                <c:pt idx="189">
                  <c:v>28.6923076923077</c:v>
                </c:pt>
                <c:pt idx="190">
                  <c:v>29</c:v>
                </c:pt>
                <c:pt idx="191">
                  <c:v>29.6153846153846</c:v>
                </c:pt>
                <c:pt idx="192">
                  <c:v>29.6923076923077</c:v>
                </c:pt>
                <c:pt idx="193">
                  <c:v>30.3076923076923</c:v>
                </c:pt>
                <c:pt idx="194">
                  <c:v>30.3846153846154</c:v>
                </c:pt>
                <c:pt idx="195">
                  <c:v>31.3846153846154</c:v>
                </c:pt>
                <c:pt idx="196">
                  <c:v>31.7692307692308</c:v>
                </c:pt>
                <c:pt idx="197">
                  <c:v>32</c:v>
                </c:pt>
                <c:pt idx="198">
                  <c:v>32.7692307692308</c:v>
                </c:pt>
                <c:pt idx="199">
                  <c:v>32.6153846153846</c:v>
                </c:pt>
                <c:pt idx="200">
                  <c:v>31.6153846153846</c:v>
                </c:pt>
                <c:pt idx="201">
                  <c:v>31.1538461538462</c:v>
                </c:pt>
                <c:pt idx="202">
                  <c:v>31</c:v>
                </c:pt>
                <c:pt idx="203">
                  <c:v>30.6923076923077</c:v>
                </c:pt>
                <c:pt idx="204">
                  <c:v>30</c:v>
                </c:pt>
                <c:pt idx="205">
                  <c:v>30.3076923076923</c:v>
                </c:pt>
                <c:pt idx="206">
                  <c:v>29.8461538461538</c:v>
                </c:pt>
                <c:pt idx="207">
                  <c:v>28.6923076923076</c:v>
                </c:pt>
                <c:pt idx="208">
                  <c:v>27.4615384615384</c:v>
                </c:pt>
                <c:pt idx="209">
                  <c:v>26.7692307692308</c:v>
                </c:pt>
                <c:pt idx="210">
                  <c:v>26.3846153846154</c:v>
                </c:pt>
                <c:pt idx="211">
                  <c:v>24.6153846153846</c:v>
                </c:pt>
                <c:pt idx="212">
                  <c:v>23.2307692307692</c:v>
                </c:pt>
                <c:pt idx="213">
                  <c:v>22.6153846153846</c:v>
                </c:pt>
                <c:pt idx="214">
                  <c:v>21.923076923077</c:v>
                </c:pt>
                <c:pt idx="215">
                  <c:v>20.5384615384616</c:v>
                </c:pt>
                <c:pt idx="216">
                  <c:v>18.8461538461539</c:v>
                </c:pt>
                <c:pt idx="217">
                  <c:v>17.4615384615385</c:v>
                </c:pt>
                <c:pt idx="218">
                  <c:v>15.6153846153848</c:v>
                </c:pt>
                <c:pt idx="219">
                  <c:v>13.9230769230771</c:v>
                </c:pt>
                <c:pt idx="220">
                  <c:v>13.0769230769234</c:v>
                </c:pt>
                <c:pt idx="221">
                  <c:v>12.0000000000002</c:v>
                </c:pt>
                <c:pt idx="222">
                  <c:v>10.9230769230771</c:v>
                </c:pt>
                <c:pt idx="223">
                  <c:v>10.1538461538464</c:v>
                </c:pt>
                <c:pt idx="224">
                  <c:v>10.4615384615387</c:v>
                </c:pt>
                <c:pt idx="225">
                  <c:v>11.0000000000004</c:v>
                </c:pt>
                <c:pt idx="226">
                  <c:v>11.6153846153849</c:v>
                </c:pt>
                <c:pt idx="227">
                  <c:v>12.5384615384617</c:v>
                </c:pt>
                <c:pt idx="228">
                  <c:v>12.769230769231</c:v>
                </c:pt>
                <c:pt idx="229">
                  <c:v>13.7692307692309</c:v>
                </c:pt>
                <c:pt idx="230">
                  <c:v>14.8461538461539</c:v>
                </c:pt>
                <c:pt idx="231">
                  <c:v>15.5384615384615</c:v>
                </c:pt>
                <c:pt idx="232">
                  <c:v>15.9999999999999</c:v>
                </c:pt>
                <c:pt idx="233">
                  <c:v>16.2307692307692</c:v>
                </c:pt>
                <c:pt idx="234">
                  <c:v>16.3846153846154</c:v>
                </c:pt>
                <c:pt idx="235">
                  <c:v>16.6923076923077</c:v>
                </c:pt>
                <c:pt idx="236">
                  <c:v>16.1538461538461</c:v>
                </c:pt>
                <c:pt idx="237">
                  <c:v>15.6923076923076</c:v>
                </c:pt>
                <c:pt idx="238">
                  <c:v>14.8461538461536</c:v>
                </c:pt>
                <c:pt idx="239">
                  <c:v>14.3076923076922</c:v>
                </c:pt>
                <c:pt idx="240">
                  <c:v>13.6153846153845</c:v>
                </c:pt>
                <c:pt idx="241">
                  <c:v>13.153846153846</c:v>
                </c:pt>
                <c:pt idx="242">
                  <c:v>13.2307692307692</c:v>
                </c:pt>
                <c:pt idx="243">
                  <c:v>13.2307692307692</c:v>
                </c:pt>
                <c:pt idx="244">
                  <c:v>12.7692307692308</c:v>
                </c:pt>
                <c:pt idx="245">
                  <c:v>12.5384615384615</c:v>
                </c:pt>
                <c:pt idx="246">
                  <c:v>12.1538461538462</c:v>
                </c:pt>
                <c:pt idx="247">
                  <c:v>12</c:v>
                </c:pt>
                <c:pt idx="248">
                  <c:v>11.6153846153846</c:v>
                </c:pt>
                <c:pt idx="249">
                  <c:v>11.5384615384615</c:v>
                </c:pt>
                <c:pt idx="250">
                  <c:v>11.1538461538462</c:v>
                </c:pt>
                <c:pt idx="251">
                  <c:v>10.6923076923077</c:v>
                </c:pt>
                <c:pt idx="252">
                  <c:v>9.76923076923077</c:v>
                </c:pt>
                <c:pt idx="253">
                  <c:v>9.07692307692308</c:v>
                </c:pt>
                <c:pt idx="254">
                  <c:v>8.61538461538462</c:v>
                </c:pt>
                <c:pt idx="255">
                  <c:v>8</c:v>
                </c:pt>
                <c:pt idx="256">
                  <c:v>7.76923076923077</c:v>
                </c:pt>
                <c:pt idx="257">
                  <c:v>7.30769230769231</c:v>
                </c:pt>
                <c:pt idx="258">
                  <c:v>6.92307692307692</c:v>
                </c:pt>
                <c:pt idx="259">
                  <c:v>7.23076923076923</c:v>
                </c:pt>
                <c:pt idx="260">
                  <c:v>7.30769230769231</c:v>
                </c:pt>
                <c:pt idx="261">
                  <c:v>7.38461538461539</c:v>
                </c:pt>
                <c:pt idx="262">
                  <c:v>7.69230769230769</c:v>
                </c:pt>
                <c:pt idx="263">
                  <c:v>8.23076923076923</c:v>
                </c:pt>
                <c:pt idx="264">
                  <c:v>9</c:v>
                </c:pt>
                <c:pt idx="265">
                  <c:v>9.76923076923077</c:v>
                </c:pt>
                <c:pt idx="266">
                  <c:v>10.4615384615385</c:v>
                </c:pt>
                <c:pt idx="267">
                  <c:v>11.1538461538462</c:v>
                </c:pt>
                <c:pt idx="268">
                  <c:v>11.9230769230769</c:v>
                </c:pt>
                <c:pt idx="269">
                  <c:v>12.1538461538462</c:v>
                </c:pt>
                <c:pt idx="270">
                  <c:v>13.4615384615385</c:v>
                </c:pt>
                <c:pt idx="271">
                  <c:v>15.0769230769231</c:v>
                </c:pt>
                <c:pt idx="272">
                  <c:v>16.1538461538462</c:v>
                </c:pt>
                <c:pt idx="273">
                  <c:v>17.6153846153846</c:v>
                </c:pt>
                <c:pt idx="274">
                  <c:v>18.6153846153846</c:v>
                </c:pt>
                <c:pt idx="275">
                  <c:v>19.9230769230769</c:v>
                </c:pt>
                <c:pt idx="276">
                  <c:v>21.0769230769231</c:v>
                </c:pt>
                <c:pt idx="277">
                  <c:v>22.3076923076923</c:v>
                </c:pt>
                <c:pt idx="278">
                  <c:v>23.6923076923077</c:v>
                </c:pt>
                <c:pt idx="279">
                  <c:v>24.8461538461538</c:v>
                </c:pt>
                <c:pt idx="280">
                  <c:v>26.1538461538462</c:v>
                </c:pt>
                <c:pt idx="281">
                  <c:v>27.5384615384615</c:v>
                </c:pt>
                <c:pt idx="282">
                  <c:v>29.2307692307692</c:v>
                </c:pt>
                <c:pt idx="283">
                  <c:v>30.6153846153846</c:v>
                </c:pt>
                <c:pt idx="284">
                  <c:v>31.8461538461538</c:v>
                </c:pt>
                <c:pt idx="285">
                  <c:v>33.5384615384615</c:v>
                </c:pt>
                <c:pt idx="286">
                  <c:v>35.3076923076923</c:v>
                </c:pt>
                <c:pt idx="287">
                  <c:v>37.3076923076923</c:v>
                </c:pt>
                <c:pt idx="288">
                  <c:v>39.0769230769231</c:v>
                </c:pt>
                <c:pt idx="289">
                  <c:v>40.9230769230769</c:v>
                </c:pt>
                <c:pt idx="290">
                  <c:v>42.8461538461538</c:v>
                </c:pt>
                <c:pt idx="291">
                  <c:v>44.6153846153846</c:v>
                </c:pt>
                <c:pt idx="292">
                  <c:v>46.3846153846154</c:v>
                </c:pt>
                <c:pt idx="293">
                  <c:v>48.5384615384615</c:v>
                </c:pt>
                <c:pt idx="294">
                  <c:v>50.2307692307692</c:v>
                </c:pt>
                <c:pt idx="295">
                  <c:v>51.6923076923077</c:v>
                </c:pt>
                <c:pt idx="296">
                  <c:v>52.9230769230769</c:v>
                </c:pt>
                <c:pt idx="297">
                  <c:v>54.1538461538462</c:v>
                </c:pt>
                <c:pt idx="298">
                  <c:v>54.8461538461538</c:v>
                </c:pt>
                <c:pt idx="299">
                  <c:v>55.4615384615385</c:v>
                </c:pt>
                <c:pt idx="300">
                  <c:v>56.6923076923077</c:v>
                </c:pt>
                <c:pt idx="301">
                  <c:v>58</c:v>
                </c:pt>
                <c:pt idx="302">
                  <c:v>59.0769230769231</c:v>
                </c:pt>
                <c:pt idx="303">
                  <c:v>60</c:v>
                </c:pt>
                <c:pt idx="304">
                  <c:v>61.2307692307692</c:v>
                </c:pt>
                <c:pt idx="305">
                  <c:v>62.6923076923077</c:v>
                </c:pt>
                <c:pt idx="306">
                  <c:v>63.7692307692308</c:v>
                </c:pt>
                <c:pt idx="307">
                  <c:v>64.5384615384615</c:v>
                </c:pt>
                <c:pt idx="308">
                  <c:v>65.6923076923077</c:v>
                </c:pt>
                <c:pt idx="309">
                  <c:v>67.3076923076923</c:v>
                </c:pt>
                <c:pt idx="310">
                  <c:v>68.4615384615385</c:v>
                </c:pt>
                <c:pt idx="311">
                  <c:v>70.1538461538462</c:v>
                </c:pt>
                <c:pt idx="312">
                  <c:v>71.3076923076923</c:v>
                </c:pt>
                <c:pt idx="313">
                  <c:v>71.7692307692308</c:v>
                </c:pt>
                <c:pt idx="314">
                  <c:v>72.3846153846154</c:v>
                </c:pt>
                <c:pt idx="315">
                  <c:v>72.8461538461538</c:v>
                </c:pt>
                <c:pt idx="316">
                  <c:v>73.3076923076923</c:v>
                </c:pt>
                <c:pt idx="317">
                  <c:v>73.3076923076923</c:v>
                </c:pt>
                <c:pt idx="318">
                  <c:v>73.2307692307692</c:v>
                </c:pt>
                <c:pt idx="319">
                  <c:v>73.3076923076923</c:v>
                </c:pt>
                <c:pt idx="320">
                  <c:v>73.7692307692308</c:v>
                </c:pt>
                <c:pt idx="321">
                  <c:v>73.8461538461538</c:v>
                </c:pt>
                <c:pt idx="322">
                  <c:v>73.4615384615385</c:v>
                </c:pt>
                <c:pt idx="323">
                  <c:v>73.3846153846154</c:v>
                </c:pt>
                <c:pt idx="324">
                  <c:v>72.6153846153846</c:v>
                </c:pt>
                <c:pt idx="325">
                  <c:v>71.9230769230769</c:v>
                </c:pt>
                <c:pt idx="326">
                  <c:v>72</c:v>
                </c:pt>
                <c:pt idx="327">
                  <c:v>70.8461538461538</c:v>
                </c:pt>
                <c:pt idx="328">
                  <c:v>69.9230769230769</c:v>
                </c:pt>
                <c:pt idx="329">
                  <c:v>69.0769230769231</c:v>
                </c:pt>
                <c:pt idx="330">
                  <c:v>67.7692307692308</c:v>
                </c:pt>
                <c:pt idx="331">
                  <c:v>66.6153846153846</c:v>
                </c:pt>
                <c:pt idx="332">
                  <c:v>65.6153846153846</c:v>
                </c:pt>
                <c:pt idx="333">
                  <c:v>64.3846153846154</c:v>
                </c:pt>
                <c:pt idx="334">
                  <c:v>63.2307692307692</c:v>
                </c:pt>
                <c:pt idx="335">
                  <c:v>62.2307692307692</c:v>
                </c:pt>
                <c:pt idx="336">
                  <c:v>61.3846153846154</c:v>
                </c:pt>
                <c:pt idx="337">
                  <c:v>60.6153846153846</c:v>
                </c:pt>
                <c:pt idx="338">
                  <c:v>59.6153846153846</c:v>
                </c:pt>
                <c:pt idx="339">
                  <c:v>58.5384615384615</c:v>
                </c:pt>
                <c:pt idx="340">
                  <c:v>58.2307692307692</c:v>
                </c:pt>
                <c:pt idx="341">
                  <c:v>57.9230769230769</c:v>
                </c:pt>
                <c:pt idx="342">
                  <c:v>57.3076923076923</c:v>
                </c:pt>
                <c:pt idx="343">
                  <c:v>57.1538461538462</c:v>
                </c:pt>
                <c:pt idx="344">
                  <c:v>56.0769230769231</c:v>
                </c:pt>
                <c:pt idx="345">
                  <c:v>55.1538461538462</c:v>
                </c:pt>
                <c:pt idx="346">
                  <c:v>54.3846153846154</c:v>
                </c:pt>
                <c:pt idx="347">
                  <c:v>53.3846153846154</c:v>
                </c:pt>
                <c:pt idx="348">
                  <c:v>52.5384615384615</c:v>
                </c:pt>
                <c:pt idx="349">
                  <c:v>51.4615384615385</c:v>
                </c:pt>
                <c:pt idx="350">
                  <c:v>50.8461538461538</c:v>
                </c:pt>
                <c:pt idx="351">
                  <c:v>50.8461538461538</c:v>
                </c:pt>
                <c:pt idx="352">
                  <c:v>50.1538461538462</c:v>
                </c:pt>
                <c:pt idx="353">
                  <c:v>49.4615384615385</c:v>
                </c:pt>
                <c:pt idx="354">
                  <c:v>49.2307692307692</c:v>
                </c:pt>
                <c:pt idx="355">
                  <c:v>49.4615384615385</c:v>
                </c:pt>
                <c:pt idx="356">
                  <c:v>49.4615384615384</c:v>
                </c:pt>
                <c:pt idx="357">
                  <c:v>50.6153846153845</c:v>
                </c:pt>
                <c:pt idx="358">
                  <c:v>51.4615384615383</c:v>
                </c:pt>
                <c:pt idx="359">
                  <c:v>51.6923076923076</c:v>
                </c:pt>
                <c:pt idx="360">
                  <c:v>52.153846153846</c:v>
                </c:pt>
                <c:pt idx="361">
                  <c:v>51.8461538461536</c:v>
                </c:pt>
                <c:pt idx="362">
                  <c:v>51.9999999999998</c:v>
                </c:pt>
                <c:pt idx="363">
                  <c:v>51.9999999999998</c:v>
                </c:pt>
                <c:pt idx="364">
                  <c:v>51.8461538461536</c:v>
                </c:pt>
                <c:pt idx="365">
                  <c:v>52.230769230769</c:v>
                </c:pt>
                <c:pt idx="366">
                  <c:v>52.8461538461537</c:v>
                </c:pt>
                <c:pt idx="367">
                  <c:v>53.4615384615383</c:v>
                </c:pt>
                <c:pt idx="368">
                  <c:v>53.7692307692306</c:v>
                </c:pt>
                <c:pt idx="369">
                  <c:v>55.076923076923</c:v>
                </c:pt>
                <c:pt idx="370">
                  <c:v>55.9230769230769</c:v>
                </c:pt>
                <c:pt idx="371">
                  <c:v>56.9230769230769</c:v>
                </c:pt>
                <c:pt idx="372">
                  <c:v>58.2307692307691</c:v>
                </c:pt>
                <c:pt idx="373">
                  <c:v>59.3076923076922</c:v>
                </c:pt>
                <c:pt idx="374">
                  <c:v>60.8461538461538</c:v>
                </c:pt>
                <c:pt idx="375">
                  <c:v>61.076923076923</c:v>
                </c:pt>
                <c:pt idx="376">
                  <c:v>61.9999999999999</c:v>
                </c:pt>
                <c:pt idx="377">
                  <c:v>62.7692307692307</c:v>
                </c:pt>
                <c:pt idx="378">
                  <c:v>63.0769230769229</c:v>
                </c:pt>
                <c:pt idx="379">
                  <c:v>63.5384615384613</c:v>
                </c:pt>
                <c:pt idx="380">
                  <c:v>63.0769230769229</c:v>
                </c:pt>
                <c:pt idx="381">
                  <c:v>62.7692307692306</c:v>
                </c:pt>
                <c:pt idx="382">
                  <c:v>62.6923076923076</c:v>
                </c:pt>
                <c:pt idx="383">
                  <c:v>62.076923076923</c:v>
                </c:pt>
                <c:pt idx="384">
                  <c:v>60.9999999999999</c:v>
                </c:pt>
                <c:pt idx="385">
                  <c:v>60.6153846153846</c:v>
                </c:pt>
                <c:pt idx="386">
                  <c:v>59.9999999999999</c:v>
                </c:pt>
                <c:pt idx="387">
                  <c:v>59.9230769230769</c:v>
                </c:pt>
                <c:pt idx="388">
                  <c:v>60.5384615384615</c:v>
                </c:pt>
                <c:pt idx="389">
                  <c:v>60.4615384615385</c:v>
                </c:pt>
                <c:pt idx="390">
                  <c:v>59.8461538461538</c:v>
                </c:pt>
                <c:pt idx="391">
                  <c:v>58.8461538461539</c:v>
                </c:pt>
                <c:pt idx="392">
                  <c:v>58.4615384615385</c:v>
                </c:pt>
                <c:pt idx="393">
                  <c:v>59.3076923076923</c:v>
                </c:pt>
                <c:pt idx="394">
                  <c:v>59.3846153846155</c:v>
                </c:pt>
                <c:pt idx="395">
                  <c:v>58.6153846153846</c:v>
                </c:pt>
                <c:pt idx="396">
                  <c:v>58.4615384615385</c:v>
                </c:pt>
                <c:pt idx="397">
                  <c:v>58.5384615384615</c:v>
                </c:pt>
                <c:pt idx="398">
                  <c:v>58.5384615384615</c:v>
                </c:pt>
                <c:pt idx="399">
                  <c:v>58.6923076923077</c:v>
                </c:pt>
                <c:pt idx="400">
                  <c:v>58.8461538461539</c:v>
                </c:pt>
                <c:pt idx="401">
                  <c:v>58.3076923076923</c:v>
                </c:pt>
                <c:pt idx="402">
                  <c:v>58.0769230769231</c:v>
                </c:pt>
                <c:pt idx="403">
                  <c:v>58.6923076923077</c:v>
                </c:pt>
                <c:pt idx="404">
                  <c:v>59.3846153846154</c:v>
                </c:pt>
                <c:pt idx="405">
                  <c:v>59.6923076923077</c:v>
                </c:pt>
                <c:pt idx="406">
                  <c:v>59.0769230769231</c:v>
                </c:pt>
                <c:pt idx="407">
                  <c:v>58.3846153846154</c:v>
                </c:pt>
                <c:pt idx="408">
                  <c:v>57.9230769230769</c:v>
                </c:pt>
                <c:pt idx="409">
                  <c:v>57.5384615384615</c:v>
                </c:pt>
                <c:pt idx="410">
                  <c:v>57</c:v>
                </c:pt>
                <c:pt idx="411">
                  <c:v>56.0769230769231</c:v>
                </c:pt>
                <c:pt idx="412">
                  <c:v>55.9230769230769</c:v>
                </c:pt>
                <c:pt idx="413">
                  <c:v>55.8461538461538</c:v>
                </c:pt>
                <c:pt idx="414">
                  <c:v>56</c:v>
                </c:pt>
                <c:pt idx="415">
                  <c:v>55.3846153846154</c:v>
                </c:pt>
                <c:pt idx="416">
                  <c:v>54.2307692307692</c:v>
                </c:pt>
                <c:pt idx="417">
                  <c:v>54.3076923076923</c:v>
                </c:pt>
                <c:pt idx="418">
                  <c:v>54.0769230769231</c:v>
                </c:pt>
                <c:pt idx="419">
                  <c:v>53.4615384615385</c:v>
                </c:pt>
                <c:pt idx="420">
                  <c:v>53.5384615384615</c:v>
                </c:pt>
                <c:pt idx="421">
                  <c:v>53.3846153846154</c:v>
                </c:pt>
                <c:pt idx="422">
                  <c:v>52.7692307692308</c:v>
                </c:pt>
                <c:pt idx="423">
                  <c:v>52.4615384615385</c:v>
                </c:pt>
                <c:pt idx="424">
                  <c:v>52.2307692307692</c:v>
                </c:pt>
                <c:pt idx="425">
                  <c:v>52.0769230769231</c:v>
                </c:pt>
                <c:pt idx="426">
                  <c:v>51.6923076923077</c:v>
                </c:pt>
                <c:pt idx="427">
                  <c:v>52</c:v>
                </c:pt>
                <c:pt idx="428">
                  <c:v>52.8461538461538</c:v>
                </c:pt>
                <c:pt idx="429">
                  <c:v>53.4615384615385</c:v>
                </c:pt>
                <c:pt idx="430">
                  <c:v>53.2307692307692</c:v>
                </c:pt>
                <c:pt idx="431">
                  <c:v>53.3846153846154</c:v>
                </c:pt>
                <c:pt idx="432">
                  <c:v>53.9230769230769</c:v>
                </c:pt>
                <c:pt idx="433">
                  <c:v>54.5384615384615</c:v>
                </c:pt>
                <c:pt idx="434">
                  <c:v>55.1538461538462</c:v>
                </c:pt>
                <c:pt idx="435">
                  <c:v>56.1538461538462</c:v>
                </c:pt>
                <c:pt idx="436">
                  <c:v>56.9230769230769</c:v>
                </c:pt>
                <c:pt idx="437">
                  <c:v>57.3076923076923</c:v>
                </c:pt>
                <c:pt idx="438">
                  <c:v>56.9230769230769</c:v>
                </c:pt>
                <c:pt idx="439">
                  <c:v>56.5384615384615</c:v>
                </c:pt>
                <c:pt idx="440">
                  <c:v>56</c:v>
                </c:pt>
                <c:pt idx="441">
                  <c:v>54.8461538461538</c:v>
                </c:pt>
                <c:pt idx="442">
                  <c:v>54.5384615384615</c:v>
                </c:pt>
                <c:pt idx="443">
                  <c:v>54.1538461538462</c:v>
                </c:pt>
                <c:pt idx="444">
                  <c:v>53.1538461538462</c:v>
                </c:pt>
                <c:pt idx="445">
                  <c:v>52.1538461538462</c:v>
                </c:pt>
                <c:pt idx="446">
                  <c:v>51.6923076923077</c:v>
                </c:pt>
                <c:pt idx="447">
                  <c:v>51.0769230769231</c:v>
                </c:pt>
                <c:pt idx="448">
                  <c:v>49.9230769230769</c:v>
                </c:pt>
                <c:pt idx="449">
                  <c:v>49.0769230769231</c:v>
                </c:pt>
                <c:pt idx="450">
                  <c:v>48.9230769230769</c:v>
                </c:pt>
                <c:pt idx="451">
                  <c:v>49.0769230769231</c:v>
                </c:pt>
                <c:pt idx="452">
                  <c:v>48.6153846153846</c:v>
                </c:pt>
                <c:pt idx="453">
                  <c:v>48.7692307692308</c:v>
                </c:pt>
                <c:pt idx="454">
                  <c:v>49.5384615384615</c:v>
                </c:pt>
                <c:pt idx="455">
                  <c:v>49.4615384615385</c:v>
                </c:pt>
                <c:pt idx="456">
                  <c:v>50.0769230769231</c:v>
                </c:pt>
                <c:pt idx="457">
                  <c:v>50.9230769230769</c:v>
                </c:pt>
                <c:pt idx="458">
                  <c:v>52.2307692307692</c:v>
                </c:pt>
                <c:pt idx="459">
                  <c:v>52.3076923076923</c:v>
                </c:pt>
                <c:pt idx="460">
                  <c:v>52.4615384615385</c:v>
                </c:pt>
                <c:pt idx="461">
                  <c:v>53.0769230769231</c:v>
                </c:pt>
                <c:pt idx="462">
                  <c:v>53.6923076923077</c:v>
                </c:pt>
                <c:pt idx="463">
                  <c:v>54.2307692307692</c:v>
                </c:pt>
                <c:pt idx="464">
                  <c:v>54.6923076923077</c:v>
                </c:pt>
                <c:pt idx="465">
                  <c:v>56</c:v>
                </c:pt>
                <c:pt idx="466">
                  <c:v>56.6153846153846</c:v>
                </c:pt>
                <c:pt idx="467">
                  <c:v>56.7692307692308</c:v>
                </c:pt>
                <c:pt idx="468">
                  <c:v>57.3076923076923</c:v>
                </c:pt>
                <c:pt idx="469">
                  <c:v>57.3076923076923</c:v>
                </c:pt>
                <c:pt idx="470">
                  <c:v>57.3846153846154</c:v>
                </c:pt>
                <c:pt idx="471">
                  <c:v>57.3076923076923</c:v>
                </c:pt>
                <c:pt idx="472">
                  <c:v>57.6923076923077</c:v>
                </c:pt>
                <c:pt idx="473">
                  <c:v>58.0769230769231</c:v>
                </c:pt>
                <c:pt idx="474">
                  <c:v>58.3846153846154</c:v>
                </c:pt>
                <c:pt idx="475">
                  <c:v>58.5384615384615</c:v>
                </c:pt>
                <c:pt idx="476">
                  <c:v>58.7692307692308</c:v>
                </c:pt>
                <c:pt idx="477">
                  <c:v>58.9230769230769</c:v>
                </c:pt>
                <c:pt idx="478">
                  <c:v>58.2307692307692</c:v>
                </c:pt>
                <c:pt idx="479">
                  <c:v>58</c:v>
                </c:pt>
                <c:pt idx="480">
                  <c:v>58.0769230769231</c:v>
                </c:pt>
                <c:pt idx="481">
                  <c:v>58.1538461538462</c:v>
                </c:pt>
                <c:pt idx="482">
                  <c:v>58.7692307692308</c:v>
                </c:pt>
                <c:pt idx="483">
                  <c:v>59.3846153846154</c:v>
                </c:pt>
                <c:pt idx="484">
                  <c:v>59.3076923076923</c:v>
                </c:pt>
                <c:pt idx="485">
                  <c:v>59.4615384615385</c:v>
                </c:pt>
                <c:pt idx="486">
                  <c:v>60.0769230769231</c:v>
                </c:pt>
                <c:pt idx="487">
                  <c:v>60.3076923076923</c:v>
                </c:pt>
                <c:pt idx="488">
                  <c:v>60.9230769230769</c:v>
                </c:pt>
                <c:pt idx="489">
                  <c:v>61</c:v>
                </c:pt>
                <c:pt idx="490">
                  <c:v>60.6923076923077</c:v>
                </c:pt>
                <c:pt idx="491">
                  <c:v>61.1538461538462</c:v>
                </c:pt>
                <c:pt idx="492">
                  <c:v>61.4615384615385</c:v>
                </c:pt>
                <c:pt idx="493">
                  <c:v>62.3076923076923</c:v>
                </c:pt>
                <c:pt idx="494">
                  <c:v>62.6923076923077</c:v>
                </c:pt>
                <c:pt idx="495">
                  <c:v>62.7692307692308</c:v>
                </c:pt>
                <c:pt idx="496">
                  <c:v>62.3846153846154</c:v>
                </c:pt>
                <c:pt idx="497">
                  <c:v>62.6923076923077</c:v>
                </c:pt>
                <c:pt idx="498">
                  <c:v>62.7692307692308</c:v>
                </c:pt>
                <c:pt idx="499">
                  <c:v>62.4615384615385</c:v>
                </c:pt>
                <c:pt idx="500">
                  <c:v>63.3846153846154</c:v>
                </c:pt>
                <c:pt idx="501">
                  <c:v>63.6153846153846</c:v>
                </c:pt>
                <c:pt idx="502">
                  <c:v>64.1538461538462</c:v>
                </c:pt>
                <c:pt idx="503">
                  <c:v>65</c:v>
                </c:pt>
                <c:pt idx="504">
                  <c:v>66.2307692307692</c:v>
                </c:pt>
                <c:pt idx="505">
                  <c:v>66.6153846153846</c:v>
                </c:pt>
                <c:pt idx="506">
                  <c:v>66.3076923076923</c:v>
                </c:pt>
                <c:pt idx="507">
                  <c:v>66.6923076923077</c:v>
                </c:pt>
                <c:pt idx="508">
                  <c:v>66.4615384615385</c:v>
                </c:pt>
                <c:pt idx="509">
                  <c:v>66.9230769230769</c:v>
                </c:pt>
                <c:pt idx="510">
                  <c:v>67.3076923076923</c:v>
                </c:pt>
                <c:pt idx="511">
                  <c:v>68.1538461538462</c:v>
                </c:pt>
                <c:pt idx="512">
                  <c:v>68.4615384615385</c:v>
                </c:pt>
                <c:pt idx="513">
                  <c:v>67.7692307692308</c:v>
                </c:pt>
                <c:pt idx="514">
                  <c:v>68</c:v>
                </c:pt>
                <c:pt idx="515">
                  <c:v>68</c:v>
                </c:pt>
                <c:pt idx="516">
                  <c:v>68.0000000000001</c:v>
                </c:pt>
                <c:pt idx="517">
                  <c:v>67.3846153846155</c:v>
                </c:pt>
                <c:pt idx="518">
                  <c:v>67.846153846154</c:v>
                </c:pt>
                <c:pt idx="519">
                  <c:v>67.9230769230771</c:v>
                </c:pt>
                <c:pt idx="520">
                  <c:v>68.0769230769232</c:v>
                </c:pt>
                <c:pt idx="521">
                  <c:v>67.9230769230771</c:v>
                </c:pt>
                <c:pt idx="522">
                  <c:v>67.846153846154</c:v>
                </c:pt>
                <c:pt idx="523">
                  <c:v>67.6153846153848</c:v>
                </c:pt>
                <c:pt idx="524">
                  <c:v>66.9230769230771</c:v>
                </c:pt>
                <c:pt idx="525">
                  <c:v>66.6923076923078</c:v>
                </c:pt>
                <c:pt idx="526">
                  <c:v>66.4615384615386</c:v>
                </c:pt>
                <c:pt idx="527">
                  <c:v>65.3076923076925</c:v>
                </c:pt>
                <c:pt idx="528">
                  <c:v>64.0769230769232</c:v>
                </c:pt>
                <c:pt idx="529">
                  <c:v>63.5384615384616</c:v>
                </c:pt>
                <c:pt idx="530">
                  <c:v>63.3076923076923</c:v>
                </c:pt>
                <c:pt idx="531">
                  <c:v>62.3846153846154</c:v>
                </c:pt>
                <c:pt idx="532">
                  <c:v>62.0769230769231</c:v>
                </c:pt>
                <c:pt idx="533">
                  <c:v>61.8461538461539</c:v>
                </c:pt>
                <c:pt idx="534">
                  <c:v>62.3076923076923</c:v>
                </c:pt>
                <c:pt idx="535">
                  <c:v>61.7692307692308</c:v>
                </c:pt>
                <c:pt idx="536">
                  <c:v>61.4615384615385</c:v>
                </c:pt>
                <c:pt idx="537">
                  <c:v>61.2307692307692</c:v>
                </c:pt>
                <c:pt idx="538">
                  <c:v>60.6153846153846</c:v>
                </c:pt>
                <c:pt idx="539">
                  <c:v>60.5384615384615</c:v>
                </c:pt>
                <c:pt idx="540">
                  <c:v>60.6923076923077</c:v>
                </c:pt>
                <c:pt idx="541">
                  <c:v>60.6153846153846</c:v>
                </c:pt>
                <c:pt idx="542">
                  <c:v>59.3846153846154</c:v>
                </c:pt>
                <c:pt idx="543">
                  <c:v>57.8461538461538</c:v>
                </c:pt>
                <c:pt idx="544">
                  <c:v>56.6923076923077</c:v>
                </c:pt>
                <c:pt idx="545">
                  <c:v>55.5384615384615</c:v>
                </c:pt>
                <c:pt idx="546">
                  <c:v>54.3076923076923</c:v>
                </c:pt>
                <c:pt idx="547">
                  <c:v>53.3846153846154</c:v>
                </c:pt>
                <c:pt idx="548">
                  <c:v>52.6923076923077</c:v>
                </c:pt>
                <c:pt idx="549">
                  <c:v>51.7692307692308</c:v>
                </c:pt>
                <c:pt idx="550">
                  <c:v>50.9230769230769</c:v>
                </c:pt>
                <c:pt idx="551">
                  <c:v>50.5384615384615</c:v>
                </c:pt>
                <c:pt idx="552">
                  <c:v>50</c:v>
                </c:pt>
                <c:pt idx="553">
                  <c:v>49.7692307692308</c:v>
                </c:pt>
                <c:pt idx="554">
                  <c:v>49.8461538461538</c:v>
                </c:pt>
                <c:pt idx="555">
                  <c:v>50.2307692307692</c:v>
                </c:pt>
                <c:pt idx="556">
                  <c:v>50.1538461538462</c:v>
                </c:pt>
                <c:pt idx="557">
                  <c:v>50.2307692307692</c:v>
                </c:pt>
                <c:pt idx="558">
                  <c:v>49.8461538461538</c:v>
                </c:pt>
                <c:pt idx="559">
                  <c:v>49.3076923076923</c:v>
                </c:pt>
                <c:pt idx="560">
                  <c:v>48.3076923076923</c:v>
                </c:pt>
                <c:pt idx="561">
                  <c:v>47.5384615384615</c:v>
                </c:pt>
                <c:pt idx="562">
                  <c:v>47.1538461538462</c:v>
                </c:pt>
                <c:pt idx="563">
                  <c:v>47.0769230769231</c:v>
                </c:pt>
                <c:pt idx="564">
                  <c:v>47</c:v>
                </c:pt>
                <c:pt idx="565">
                  <c:v>46.3846153846154</c:v>
                </c:pt>
                <c:pt idx="566">
                  <c:v>46</c:v>
                </c:pt>
                <c:pt idx="567">
                  <c:v>45.2307692307692</c:v>
                </c:pt>
                <c:pt idx="568">
                  <c:v>44.5384615384615</c:v>
                </c:pt>
                <c:pt idx="569">
                  <c:v>43.9230769230769</c:v>
                </c:pt>
                <c:pt idx="570">
                  <c:v>43.0769230769231</c:v>
                </c:pt>
                <c:pt idx="571">
                  <c:v>43.1538461538462</c:v>
                </c:pt>
                <c:pt idx="572">
                  <c:v>43.1538461538462</c:v>
                </c:pt>
                <c:pt idx="573">
                  <c:v>43.1538461538462</c:v>
                </c:pt>
                <c:pt idx="574">
                  <c:v>43.2307692307692</c:v>
                </c:pt>
                <c:pt idx="575">
                  <c:v>42.8461538461538</c:v>
                </c:pt>
                <c:pt idx="576">
                  <c:v>42.3076923076923</c:v>
                </c:pt>
                <c:pt idx="577">
                  <c:v>42</c:v>
                </c:pt>
                <c:pt idx="578">
                  <c:v>42</c:v>
                </c:pt>
                <c:pt idx="579">
                  <c:v>42.0769230769231</c:v>
                </c:pt>
                <c:pt idx="580">
                  <c:v>42.7692307692308</c:v>
                </c:pt>
                <c:pt idx="581">
                  <c:v>44.1538461538462</c:v>
                </c:pt>
                <c:pt idx="582">
                  <c:v>45.6153846153846</c:v>
                </c:pt>
                <c:pt idx="583">
                  <c:v>46.8461538461539</c:v>
                </c:pt>
                <c:pt idx="584">
                  <c:v>47.7692307692308</c:v>
                </c:pt>
                <c:pt idx="585">
                  <c:v>48.6153846153846</c:v>
                </c:pt>
                <c:pt idx="586">
                  <c:v>49.4615384615385</c:v>
                </c:pt>
                <c:pt idx="587">
                  <c:v>50.1538461538462</c:v>
                </c:pt>
                <c:pt idx="588">
                  <c:v>51.0769230769231</c:v>
                </c:pt>
                <c:pt idx="589">
                  <c:v>51.6153846153846</c:v>
                </c:pt>
                <c:pt idx="590">
                  <c:v>51.6153846153846</c:v>
                </c:pt>
                <c:pt idx="591">
                  <c:v>51.6923076923077</c:v>
                </c:pt>
                <c:pt idx="592">
                  <c:v>51.5384615384615</c:v>
                </c:pt>
                <c:pt idx="593">
                  <c:v>51.1538461538462</c:v>
                </c:pt>
                <c:pt idx="594">
                  <c:v>50.3076923076923</c:v>
                </c:pt>
                <c:pt idx="595">
                  <c:v>50</c:v>
                </c:pt>
                <c:pt idx="596">
                  <c:v>50.3846153846154</c:v>
                </c:pt>
                <c:pt idx="597">
                  <c:v>50.4615384615385</c:v>
                </c:pt>
                <c:pt idx="598">
                  <c:v>50.3846153846154</c:v>
                </c:pt>
                <c:pt idx="599">
                  <c:v>50.8461538461538</c:v>
                </c:pt>
                <c:pt idx="600">
                  <c:v>51.3846153846154</c:v>
                </c:pt>
                <c:pt idx="601">
                  <c:v>51.6923076923077</c:v>
                </c:pt>
                <c:pt idx="602">
                  <c:v>52</c:v>
                </c:pt>
                <c:pt idx="603">
                  <c:v>52.5384615384615</c:v>
                </c:pt>
                <c:pt idx="604">
                  <c:v>53.0769230769231</c:v>
                </c:pt>
                <c:pt idx="605">
                  <c:v>53.2307692307692</c:v>
                </c:pt>
                <c:pt idx="606">
                  <c:v>53.3846153846154</c:v>
                </c:pt>
                <c:pt idx="607">
                  <c:v>53.3076923076923</c:v>
                </c:pt>
                <c:pt idx="608">
                  <c:v>53</c:v>
                </c:pt>
                <c:pt idx="609">
                  <c:v>52</c:v>
                </c:pt>
                <c:pt idx="610">
                  <c:v>51.7692307692308</c:v>
                </c:pt>
                <c:pt idx="611">
                  <c:v>52</c:v>
                </c:pt>
                <c:pt idx="612">
                  <c:v>51.6153846153846</c:v>
                </c:pt>
                <c:pt idx="613">
                  <c:v>51.4615384615385</c:v>
                </c:pt>
                <c:pt idx="614">
                  <c:v>51.6923076923077</c:v>
                </c:pt>
                <c:pt idx="615">
                  <c:v>51.8461538461539</c:v>
                </c:pt>
                <c:pt idx="616">
                  <c:v>52.0769230769231</c:v>
                </c:pt>
                <c:pt idx="617">
                  <c:v>52</c:v>
                </c:pt>
                <c:pt idx="618">
                  <c:v>52</c:v>
                </c:pt>
                <c:pt idx="619">
                  <c:v>51.6923076923077</c:v>
                </c:pt>
                <c:pt idx="620">
                  <c:v>51.6923076923077</c:v>
                </c:pt>
                <c:pt idx="621">
                  <c:v>51.6153846153846</c:v>
                </c:pt>
                <c:pt idx="622">
                  <c:v>51.6153846153846</c:v>
                </c:pt>
                <c:pt idx="623">
                  <c:v>50.6153846153846</c:v>
                </c:pt>
                <c:pt idx="624">
                  <c:v>49.3846153846154</c:v>
                </c:pt>
                <c:pt idx="625">
                  <c:v>48.6923076923077</c:v>
                </c:pt>
                <c:pt idx="626">
                  <c:v>47.8461538461538</c:v>
                </c:pt>
                <c:pt idx="627">
                  <c:v>46.4615384615385</c:v>
                </c:pt>
                <c:pt idx="628">
                  <c:v>45.4615384615385</c:v>
                </c:pt>
                <c:pt idx="629">
                  <c:v>44.4615384615385</c:v>
                </c:pt>
                <c:pt idx="630">
                  <c:v>43.5384615384615</c:v>
                </c:pt>
                <c:pt idx="631">
                  <c:v>42.6153846153846</c:v>
                </c:pt>
                <c:pt idx="632">
                  <c:v>41.9230769230769</c:v>
                </c:pt>
                <c:pt idx="633">
                  <c:v>41.2307692307692</c:v>
                </c:pt>
                <c:pt idx="634">
                  <c:v>40.6153846153846</c:v>
                </c:pt>
                <c:pt idx="635">
                  <c:v>40.1538461538462</c:v>
                </c:pt>
                <c:pt idx="636">
                  <c:v>39.7692307692308</c:v>
                </c:pt>
                <c:pt idx="637">
                  <c:v>38.9230769230769</c:v>
                </c:pt>
                <c:pt idx="638">
                  <c:v>37.8461538461538</c:v>
                </c:pt>
                <c:pt idx="639">
                  <c:v>36.6153846153846</c:v>
                </c:pt>
                <c:pt idx="640">
                  <c:v>35.6923076923077</c:v>
                </c:pt>
                <c:pt idx="641">
                  <c:v>35.0769230769231</c:v>
                </c:pt>
                <c:pt idx="642">
                  <c:v>34.6923076923077</c:v>
                </c:pt>
                <c:pt idx="643">
                  <c:v>34.7692307692308</c:v>
                </c:pt>
                <c:pt idx="644">
                  <c:v>35.1538461538462</c:v>
                </c:pt>
                <c:pt idx="645">
                  <c:v>35.3846153846154</c:v>
                </c:pt>
                <c:pt idx="646">
                  <c:v>35.6923076923077</c:v>
                </c:pt>
                <c:pt idx="647">
                  <c:v>35.4615384615385</c:v>
                </c:pt>
                <c:pt idx="648">
                  <c:v>35.6153846153846</c:v>
                </c:pt>
                <c:pt idx="649">
                  <c:v>35.7692307692308</c:v>
                </c:pt>
                <c:pt idx="650">
                  <c:v>36.5384615384615</c:v>
                </c:pt>
                <c:pt idx="651">
                  <c:v>36.9230769230769</c:v>
                </c:pt>
                <c:pt idx="652">
                  <c:v>37.0769230769231</c:v>
                </c:pt>
                <c:pt idx="653">
                  <c:v>37.2307692307692</c:v>
                </c:pt>
                <c:pt idx="654">
                  <c:v>37.7692307692308</c:v>
                </c:pt>
                <c:pt idx="655">
                  <c:v>37.5384615384615</c:v>
                </c:pt>
                <c:pt idx="656">
                  <c:v>37</c:v>
                </c:pt>
                <c:pt idx="657">
                  <c:v>36.3076923076923</c:v>
                </c:pt>
                <c:pt idx="658">
                  <c:v>36</c:v>
                </c:pt>
                <c:pt idx="659">
                  <c:v>36.2307692307692</c:v>
                </c:pt>
                <c:pt idx="660">
                  <c:v>36.8461538461538</c:v>
                </c:pt>
                <c:pt idx="661">
                  <c:v>36.8461538461538</c:v>
                </c:pt>
                <c:pt idx="662">
                  <c:v>37.3846153846154</c:v>
                </c:pt>
                <c:pt idx="663">
                  <c:v>37.4615384615385</c:v>
                </c:pt>
                <c:pt idx="664">
                  <c:v>38.3076923076923</c:v>
                </c:pt>
                <c:pt idx="665">
                  <c:v>39.6153846153846</c:v>
                </c:pt>
                <c:pt idx="666">
                  <c:v>40.7692307692308</c:v>
                </c:pt>
                <c:pt idx="667">
                  <c:v>42</c:v>
                </c:pt>
                <c:pt idx="668">
                  <c:v>43.3076923076923</c:v>
                </c:pt>
                <c:pt idx="669">
                  <c:v>45</c:v>
                </c:pt>
                <c:pt idx="670">
                  <c:v>46.5384615384615</c:v>
                </c:pt>
                <c:pt idx="671">
                  <c:v>47.7692307692308</c:v>
                </c:pt>
                <c:pt idx="672">
                  <c:v>47.6923076923077</c:v>
                </c:pt>
                <c:pt idx="673">
                  <c:v>47.6923076923077</c:v>
                </c:pt>
                <c:pt idx="674">
                  <c:v>48.2307692307692</c:v>
                </c:pt>
                <c:pt idx="675">
                  <c:v>48.4615384615385</c:v>
                </c:pt>
                <c:pt idx="676">
                  <c:v>49.1538461538462</c:v>
                </c:pt>
                <c:pt idx="677">
                  <c:v>50.1538461538462</c:v>
                </c:pt>
                <c:pt idx="678">
                  <c:v>50.4615384615385</c:v>
                </c:pt>
                <c:pt idx="679">
                  <c:v>51.1538461538462</c:v>
                </c:pt>
                <c:pt idx="680">
                  <c:v>50.9230769230769</c:v>
                </c:pt>
                <c:pt idx="681">
                  <c:v>51.3076923076923</c:v>
                </c:pt>
                <c:pt idx="682">
                  <c:v>50.9230769230769</c:v>
                </c:pt>
                <c:pt idx="683">
                  <c:v>50.9230769230769</c:v>
                </c:pt>
                <c:pt idx="684">
                  <c:v>51</c:v>
                </c:pt>
                <c:pt idx="685">
                  <c:v>51.9230769230769</c:v>
                </c:pt>
                <c:pt idx="686">
                  <c:v>52.7692307692308</c:v>
                </c:pt>
                <c:pt idx="687">
                  <c:v>53.2307692307692</c:v>
                </c:pt>
                <c:pt idx="688">
                  <c:v>53.9230769230769</c:v>
                </c:pt>
                <c:pt idx="689">
                  <c:v>54.4615384615385</c:v>
                </c:pt>
                <c:pt idx="690">
                  <c:v>53.3846153846154</c:v>
                </c:pt>
                <c:pt idx="691">
                  <c:v>53.6923076923077</c:v>
                </c:pt>
                <c:pt idx="692">
                  <c:v>53.1538461538462</c:v>
                </c:pt>
                <c:pt idx="693">
                  <c:v>52.8461538461538</c:v>
                </c:pt>
                <c:pt idx="694">
                  <c:v>52.2307692307692</c:v>
                </c:pt>
                <c:pt idx="695">
                  <c:v>51.7692307692308</c:v>
                </c:pt>
                <c:pt idx="696">
                  <c:v>50.3846153846154</c:v>
                </c:pt>
                <c:pt idx="697">
                  <c:v>49.2307692307692</c:v>
                </c:pt>
                <c:pt idx="698">
                  <c:v>48.3076923076923</c:v>
                </c:pt>
                <c:pt idx="699">
                  <c:v>47.3846153846154</c:v>
                </c:pt>
                <c:pt idx="700">
                  <c:v>46.6153846153846</c:v>
                </c:pt>
                <c:pt idx="701">
                  <c:v>45.4615384615385</c:v>
                </c:pt>
                <c:pt idx="702">
                  <c:v>44.1538461538462</c:v>
                </c:pt>
                <c:pt idx="703">
                  <c:v>43.8461538461539</c:v>
                </c:pt>
                <c:pt idx="704">
                  <c:v>42.3846153846154</c:v>
                </c:pt>
                <c:pt idx="705">
                  <c:v>41.1538461538462</c:v>
                </c:pt>
                <c:pt idx="706">
                  <c:v>40.2307692307692</c:v>
                </c:pt>
                <c:pt idx="707">
                  <c:v>39.8461538461538</c:v>
                </c:pt>
                <c:pt idx="708">
                  <c:v>40</c:v>
                </c:pt>
                <c:pt idx="709">
                  <c:v>40.1538461538462</c:v>
                </c:pt>
                <c:pt idx="710">
                  <c:v>40.6153846153846</c:v>
                </c:pt>
                <c:pt idx="711">
                  <c:v>40.4615384615385</c:v>
                </c:pt>
                <c:pt idx="712">
                  <c:v>40.0769230769231</c:v>
                </c:pt>
                <c:pt idx="713">
                  <c:v>39.2307692307692</c:v>
                </c:pt>
                <c:pt idx="714">
                  <c:v>38.5384615384615</c:v>
                </c:pt>
                <c:pt idx="715">
                  <c:v>38.2307692307692</c:v>
                </c:pt>
                <c:pt idx="716">
                  <c:v>37.8461538461538</c:v>
                </c:pt>
                <c:pt idx="717">
                  <c:v>37.2307692307692</c:v>
                </c:pt>
                <c:pt idx="718">
                  <c:v>37.4615384615385</c:v>
                </c:pt>
                <c:pt idx="719">
                  <c:v>37.2307692307692</c:v>
                </c:pt>
                <c:pt idx="720">
                  <c:v>36.5384615384615</c:v>
                </c:pt>
                <c:pt idx="721">
                  <c:v>34.7692307692308</c:v>
                </c:pt>
                <c:pt idx="722">
                  <c:v>33.9230769230769</c:v>
                </c:pt>
                <c:pt idx="723">
                  <c:v>32.9230769230769</c:v>
                </c:pt>
                <c:pt idx="724">
                  <c:v>31.4615384615385</c:v>
                </c:pt>
                <c:pt idx="725">
                  <c:v>30.7692307692308</c:v>
                </c:pt>
                <c:pt idx="726">
                  <c:v>30.1538461538462</c:v>
                </c:pt>
                <c:pt idx="727">
                  <c:v>29.6923076923077</c:v>
                </c:pt>
                <c:pt idx="728">
                  <c:v>28.7692307692308</c:v>
                </c:pt>
                <c:pt idx="729">
                  <c:v>28.6923076923077</c:v>
                </c:pt>
                <c:pt idx="730">
                  <c:v>29.2307692307692</c:v>
                </c:pt>
                <c:pt idx="731">
                  <c:v>29.0769230769231</c:v>
                </c:pt>
                <c:pt idx="732">
                  <c:v>28.7692307692308</c:v>
                </c:pt>
                <c:pt idx="733">
                  <c:v>28.7692307692308</c:v>
                </c:pt>
                <c:pt idx="734">
                  <c:v>29.0769230769231</c:v>
                </c:pt>
                <c:pt idx="735">
                  <c:v>29.1538461538462</c:v>
                </c:pt>
                <c:pt idx="736">
                  <c:v>28.9230769230769</c:v>
                </c:pt>
                <c:pt idx="737">
                  <c:v>29.4615384615385</c:v>
                </c:pt>
                <c:pt idx="738">
                  <c:v>29.3076923076923</c:v>
                </c:pt>
                <c:pt idx="739">
                  <c:v>29.3076923076923</c:v>
                </c:pt>
                <c:pt idx="740">
                  <c:v>28.7692307692308</c:v>
                </c:pt>
                <c:pt idx="741">
                  <c:v>28.4615384615385</c:v>
                </c:pt>
                <c:pt idx="742">
                  <c:v>26.9230769230769</c:v>
                </c:pt>
                <c:pt idx="743">
                  <c:v>25.0769230769231</c:v>
                </c:pt>
                <c:pt idx="744">
                  <c:v>24.5384615384615</c:v>
                </c:pt>
                <c:pt idx="745">
                  <c:v>24.5384615384615</c:v>
                </c:pt>
                <c:pt idx="746">
                  <c:v>23.8461538461538</c:v>
                </c:pt>
                <c:pt idx="747">
                  <c:v>23.3846153846154</c:v>
                </c:pt>
                <c:pt idx="748">
                  <c:v>22.8461538461538</c:v>
                </c:pt>
                <c:pt idx="749">
                  <c:v>22.5384615384615</c:v>
                </c:pt>
                <c:pt idx="750">
                  <c:v>21.9230769230769</c:v>
                </c:pt>
                <c:pt idx="751">
                  <c:v>21.7692307692308</c:v>
                </c:pt>
                <c:pt idx="752">
                  <c:v>22</c:v>
                </c:pt>
                <c:pt idx="753">
                  <c:v>21.9230769230769</c:v>
                </c:pt>
                <c:pt idx="754">
                  <c:v>22.2307692307692</c:v>
                </c:pt>
                <c:pt idx="755">
                  <c:v>22.4615384615385</c:v>
                </c:pt>
                <c:pt idx="756">
                  <c:v>23.1538461538462</c:v>
                </c:pt>
                <c:pt idx="757">
                  <c:v>23.2307692307692</c:v>
                </c:pt>
                <c:pt idx="758">
                  <c:v>22.3846153846154</c:v>
                </c:pt>
                <c:pt idx="759">
                  <c:v>21.6923076923077</c:v>
                </c:pt>
                <c:pt idx="760">
                  <c:v>20.9230769230769</c:v>
                </c:pt>
                <c:pt idx="761">
                  <c:v>20.3846153846154</c:v>
                </c:pt>
                <c:pt idx="762">
                  <c:v>19.8461538461538</c:v>
                </c:pt>
                <c:pt idx="763">
                  <c:v>19.2307692307692</c:v>
                </c:pt>
                <c:pt idx="764">
                  <c:v>18.4615384615385</c:v>
                </c:pt>
                <c:pt idx="765">
                  <c:v>17.3846153846154</c:v>
                </c:pt>
                <c:pt idx="766">
                  <c:v>16.5384615384615</c:v>
                </c:pt>
                <c:pt idx="767">
                  <c:v>15</c:v>
                </c:pt>
                <c:pt idx="768">
                  <c:v>13.3846153846154</c:v>
                </c:pt>
                <c:pt idx="769">
                  <c:v>12.1538461538462</c:v>
                </c:pt>
                <c:pt idx="770">
                  <c:v>10.3846153846154</c:v>
                </c:pt>
                <c:pt idx="771">
                  <c:v>8.76923076923077</c:v>
                </c:pt>
                <c:pt idx="772">
                  <c:v>7.15384615384615</c:v>
                </c:pt>
                <c:pt idx="773">
                  <c:v>6.15384615384615</c:v>
                </c:pt>
                <c:pt idx="774">
                  <c:v>4.53846153846154</c:v>
                </c:pt>
                <c:pt idx="775">
                  <c:v>2.92307692307692</c:v>
                </c:pt>
                <c:pt idx="776">
                  <c:v>2</c:v>
                </c:pt>
                <c:pt idx="777">
                  <c:v>0.923076923076923</c:v>
                </c:pt>
                <c:pt idx="778">
                  <c:v>0.0769230769230769</c:v>
                </c:pt>
                <c:pt idx="779">
                  <c:v>-0.461538461538462</c:v>
                </c:pt>
                <c:pt idx="780">
                  <c:v>-0.692307692307692</c:v>
                </c:pt>
                <c:pt idx="781">
                  <c:v>-0.615384615384615</c:v>
                </c:pt>
                <c:pt idx="782">
                  <c:v>-1.46153846153846</c:v>
                </c:pt>
                <c:pt idx="783">
                  <c:v>-1.76923076923077</c:v>
                </c:pt>
                <c:pt idx="784">
                  <c:v>-1.53846153846154</c:v>
                </c:pt>
                <c:pt idx="785">
                  <c:v>-1.15384615384615</c:v>
                </c:pt>
                <c:pt idx="786">
                  <c:v>-1.46153846153846</c:v>
                </c:pt>
                <c:pt idx="787">
                  <c:v>-1.30769230769231</c:v>
                </c:pt>
                <c:pt idx="788">
                  <c:v>-1.23076923076923</c:v>
                </c:pt>
                <c:pt idx="789">
                  <c:v>-1.76923076923077</c:v>
                </c:pt>
                <c:pt idx="790">
                  <c:v>-2.23076923076923</c:v>
                </c:pt>
                <c:pt idx="791">
                  <c:v>-2.38461538461538</c:v>
                </c:pt>
                <c:pt idx="792">
                  <c:v>-2.84615384615385</c:v>
                </c:pt>
                <c:pt idx="793">
                  <c:v>-3.53846153846154</c:v>
                </c:pt>
                <c:pt idx="794">
                  <c:v>-3.23076923076923</c:v>
                </c:pt>
                <c:pt idx="795">
                  <c:v>-2.30769230769231</c:v>
                </c:pt>
                <c:pt idx="796">
                  <c:v>-1.38461538461538</c:v>
                </c:pt>
                <c:pt idx="797">
                  <c:v>-0.692307692307692</c:v>
                </c:pt>
                <c:pt idx="798">
                  <c:v>0.692307692307692</c:v>
                </c:pt>
                <c:pt idx="799">
                  <c:v>2.61538461538462</c:v>
                </c:pt>
                <c:pt idx="800">
                  <c:v>4.53846153846154</c:v>
                </c:pt>
                <c:pt idx="801">
                  <c:v>6.07692307692308</c:v>
                </c:pt>
                <c:pt idx="802">
                  <c:v>7.84615384615385</c:v>
                </c:pt>
                <c:pt idx="803">
                  <c:v>9.69230769230769</c:v>
                </c:pt>
                <c:pt idx="804">
                  <c:v>11.2307692307692</c:v>
                </c:pt>
                <c:pt idx="805">
                  <c:v>13.6923076923077</c:v>
                </c:pt>
                <c:pt idx="806">
                  <c:v>16.4615384615385</c:v>
                </c:pt>
                <c:pt idx="807">
                  <c:v>17.6923076923077</c:v>
                </c:pt>
                <c:pt idx="808">
                  <c:v>18.4615384615385</c:v>
                </c:pt>
                <c:pt idx="809">
                  <c:v>19.1538461538462</c:v>
                </c:pt>
                <c:pt idx="810">
                  <c:v>20</c:v>
                </c:pt>
                <c:pt idx="811">
                  <c:v>20.5384615384615</c:v>
                </c:pt>
                <c:pt idx="812">
                  <c:v>21.4615384615385</c:v>
                </c:pt>
                <c:pt idx="813">
                  <c:v>22.3846153846154</c:v>
                </c:pt>
                <c:pt idx="814">
                  <c:v>23.8461538461538</c:v>
                </c:pt>
                <c:pt idx="815">
                  <c:v>25.4615384615385</c:v>
                </c:pt>
                <c:pt idx="816">
                  <c:v>27.0769230769231</c:v>
                </c:pt>
                <c:pt idx="817">
                  <c:v>28.2307692307692</c:v>
                </c:pt>
                <c:pt idx="818">
                  <c:v>30.0769230769231</c:v>
                </c:pt>
                <c:pt idx="819">
                  <c:v>31</c:v>
                </c:pt>
                <c:pt idx="820">
                  <c:v>32.9230769230769</c:v>
                </c:pt>
                <c:pt idx="821">
                  <c:v>34.9230769230769</c:v>
                </c:pt>
                <c:pt idx="822">
                  <c:v>36.2307692307692</c:v>
                </c:pt>
                <c:pt idx="823">
                  <c:v>37.1538461538462</c:v>
                </c:pt>
                <c:pt idx="824">
                  <c:v>37.7692307692308</c:v>
                </c:pt>
                <c:pt idx="825">
                  <c:v>37.4615384615385</c:v>
                </c:pt>
                <c:pt idx="826">
                  <c:v>37.3076923076923</c:v>
                </c:pt>
                <c:pt idx="827">
                  <c:v>37.2307692307692</c:v>
                </c:pt>
                <c:pt idx="828">
                  <c:v>37.1538461538462</c:v>
                </c:pt>
                <c:pt idx="829">
                  <c:v>37.3076923076923</c:v>
                </c:pt>
                <c:pt idx="830">
                  <c:v>37.1538461538462</c:v>
                </c:pt>
                <c:pt idx="831">
                  <c:v>36.1538461538462</c:v>
                </c:pt>
                <c:pt idx="832">
                  <c:v>35.9230769230769</c:v>
                </c:pt>
                <c:pt idx="833">
                  <c:v>35.6923076923077</c:v>
                </c:pt>
                <c:pt idx="834">
                  <c:v>34.7692307692308</c:v>
                </c:pt>
                <c:pt idx="835">
                  <c:v>35</c:v>
                </c:pt>
                <c:pt idx="836">
                  <c:v>34.8461538461538</c:v>
                </c:pt>
                <c:pt idx="837">
                  <c:v>35.3846153846154</c:v>
                </c:pt>
                <c:pt idx="838">
                  <c:v>36.6153846153846</c:v>
                </c:pt>
                <c:pt idx="839">
                  <c:v>36.8461538461538</c:v>
                </c:pt>
                <c:pt idx="840">
                  <c:v>36.3076923076923</c:v>
                </c:pt>
                <c:pt idx="841">
                  <c:v>35.7692307692308</c:v>
                </c:pt>
                <c:pt idx="842">
                  <c:v>34.9230769230769</c:v>
                </c:pt>
                <c:pt idx="843">
                  <c:v>34</c:v>
                </c:pt>
                <c:pt idx="844">
                  <c:v>33.6153846153846</c:v>
                </c:pt>
                <c:pt idx="845">
                  <c:v>33.6153846153846</c:v>
                </c:pt>
                <c:pt idx="846">
                  <c:v>33.1538461538462</c:v>
                </c:pt>
                <c:pt idx="847">
                  <c:v>32.9230769230769</c:v>
                </c:pt>
                <c:pt idx="848">
                  <c:v>32.2307692307692</c:v>
                </c:pt>
                <c:pt idx="849">
                  <c:v>32.5384615384615</c:v>
                </c:pt>
                <c:pt idx="850">
                  <c:v>31.4615384615385</c:v>
                </c:pt>
                <c:pt idx="851">
                  <c:v>30</c:v>
                </c:pt>
                <c:pt idx="852">
                  <c:v>29.6153846153846</c:v>
                </c:pt>
                <c:pt idx="853">
                  <c:v>28.9230769230769</c:v>
                </c:pt>
                <c:pt idx="854">
                  <c:v>28.3076923076923</c:v>
                </c:pt>
                <c:pt idx="855">
                  <c:v>27.4615384615385</c:v>
                </c:pt>
                <c:pt idx="856">
                  <c:v>28.0769230769231</c:v>
                </c:pt>
                <c:pt idx="857">
                  <c:v>27.6923076923077</c:v>
                </c:pt>
                <c:pt idx="858">
                  <c:v>26.8461538461538</c:v>
                </c:pt>
                <c:pt idx="859">
                  <c:v>25.9230769230769</c:v>
                </c:pt>
                <c:pt idx="860">
                  <c:v>26.1538461538462</c:v>
                </c:pt>
                <c:pt idx="861">
                  <c:v>26.0769230769231</c:v>
                </c:pt>
                <c:pt idx="862">
                  <c:v>26.4615384615385</c:v>
                </c:pt>
                <c:pt idx="863">
                  <c:v>27.2307692307692</c:v>
                </c:pt>
                <c:pt idx="864">
                  <c:v>28.6923076923077</c:v>
                </c:pt>
                <c:pt idx="865">
                  <c:v>29.0769230769231</c:v>
                </c:pt>
                <c:pt idx="866">
                  <c:v>30.1538461538462</c:v>
                </c:pt>
                <c:pt idx="867">
                  <c:v>31.5384615384615</c:v>
                </c:pt>
                <c:pt idx="868">
                  <c:v>33.6923076923077</c:v>
                </c:pt>
                <c:pt idx="869">
                  <c:v>34.3846153846154</c:v>
                </c:pt>
                <c:pt idx="870">
                  <c:v>35.3076923076923</c:v>
                </c:pt>
                <c:pt idx="871">
                  <c:v>36.3076923076923</c:v>
                </c:pt>
                <c:pt idx="872">
                  <c:v>37</c:v>
                </c:pt>
                <c:pt idx="873">
                  <c:v>38.3846153846154</c:v>
                </c:pt>
                <c:pt idx="874">
                  <c:v>39.7692307692308</c:v>
                </c:pt>
                <c:pt idx="875">
                  <c:v>40.6153846153846</c:v>
                </c:pt>
                <c:pt idx="876">
                  <c:v>40.6923076923077</c:v>
                </c:pt>
                <c:pt idx="877">
                  <c:v>41.4615384615385</c:v>
                </c:pt>
                <c:pt idx="878">
                  <c:v>42.6153846153846</c:v>
                </c:pt>
                <c:pt idx="879">
                  <c:v>44.5384615384615</c:v>
                </c:pt>
                <c:pt idx="880">
                  <c:v>45.5384615384615</c:v>
                </c:pt>
                <c:pt idx="881">
                  <c:v>46.6153846153846</c:v>
                </c:pt>
                <c:pt idx="882">
                  <c:v>47.7692307692308</c:v>
                </c:pt>
                <c:pt idx="883">
                  <c:v>49.0769230769231</c:v>
                </c:pt>
                <c:pt idx="884">
                  <c:v>50.3846153846154</c:v>
                </c:pt>
                <c:pt idx="885">
                  <c:v>52.3846153846154</c:v>
                </c:pt>
                <c:pt idx="886">
                  <c:v>52.8461538461538</c:v>
                </c:pt>
                <c:pt idx="887">
                  <c:v>53.0769230769231</c:v>
                </c:pt>
                <c:pt idx="888">
                  <c:v>53.9230769230769</c:v>
                </c:pt>
                <c:pt idx="889">
                  <c:v>55.6923076923077</c:v>
                </c:pt>
                <c:pt idx="890">
                  <c:v>55.8461538461538</c:v>
                </c:pt>
                <c:pt idx="891">
                  <c:v>56.3076923076923</c:v>
                </c:pt>
                <c:pt idx="892">
                  <c:v>56.5384615384615</c:v>
                </c:pt>
                <c:pt idx="893">
                  <c:v>57.0769230769231</c:v>
                </c:pt>
                <c:pt idx="894">
                  <c:v>56.4615384615385</c:v>
                </c:pt>
                <c:pt idx="895">
                  <c:v>56.6153846153846</c:v>
                </c:pt>
                <c:pt idx="896">
                  <c:v>57.0769230769231</c:v>
                </c:pt>
                <c:pt idx="897">
                  <c:v>57.3846153846154</c:v>
                </c:pt>
                <c:pt idx="898">
                  <c:v>57.6923076923077</c:v>
                </c:pt>
                <c:pt idx="899">
                  <c:v>57.7692307692308</c:v>
                </c:pt>
                <c:pt idx="900">
                  <c:v>57.0769230769231</c:v>
                </c:pt>
                <c:pt idx="901">
                  <c:v>55.9230769230769</c:v>
                </c:pt>
                <c:pt idx="902">
                  <c:v>55.1538461538462</c:v>
                </c:pt>
                <c:pt idx="903">
                  <c:v>53.8461538461539</c:v>
                </c:pt>
                <c:pt idx="904">
                  <c:v>53.5384615384615</c:v>
                </c:pt>
                <c:pt idx="905">
                  <c:v>52.5384615384615</c:v>
                </c:pt>
                <c:pt idx="906">
                  <c:v>51.8461538461539</c:v>
                </c:pt>
                <c:pt idx="907">
                  <c:v>51.4615384615385</c:v>
                </c:pt>
                <c:pt idx="908">
                  <c:v>50.1538461538462</c:v>
                </c:pt>
                <c:pt idx="909">
                  <c:v>49.3076923076923</c:v>
                </c:pt>
                <c:pt idx="910">
                  <c:v>48</c:v>
                </c:pt>
                <c:pt idx="911">
                  <c:v>46.9230769230769</c:v>
                </c:pt>
                <c:pt idx="912">
                  <c:v>46.6153846153846</c:v>
                </c:pt>
                <c:pt idx="913">
                  <c:v>47.1538461538462</c:v>
                </c:pt>
                <c:pt idx="914">
                  <c:v>47</c:v>
                </c:pt>
                <c:pt idx="915">
                  <c:v>46.2307692307692</c:v>
                </c:pt>
                <c:pt idx="916">
                  <c:v>46.5384615384615</c:v>
                </c:pt>
                <c:pt idx="917">
                  <c:v>46</c:v>
                </c:pt>
                <c:pt idx="918">
                  <c:v>44.9230769230769</c:v>
                </c:pt>
                <c:pt idx="919">
                  <c:v>42.6153846153846</c:v>
                </c:pt>
                <c:pt idx="920">
                  <c:v>40.6153846153846</c:v>
                </c:pt>
                <c:pt idx="921">
                  <c:v>39.4615384615385</c:v>
                </c:pt>
                <c:pt idx="922">
                  <c:v>37.2307692307692</c:v>
                </c:pt>
                <c:pt idx="923">
                  <c:v>35.3076923076923</c:v>
                </c:pt>
                <c:pt idx="924">
                  <c:v>33.3076923076923</c:v>
                </c:pt>
                <c:pt idx="925">
                  <c:v>31.2307692307692</c:v>
                </c:pt>
                <c:pt idx="926">
                  <c:v>28.2307692307692</c:v>
                </c:pt>
                <c:pt idx="927">
                  <c:v>26.6153846153846</c:v>
                </c:pt>
                <c:pt idx="928">
                  <c:v>24.5384615384615</c:v>
                </c:pt>
                <c:pt idx="929">
                  <c:v>22.8461538461538</c:v>
                </c:pt>
                <c:pt idx="930">
                  <c:v>21.4615384615385</c:v>
                </c:pt>
                <c:pt idx="931">
                  <c:v>19.6923076923077</c:v>
                </c:pt>
                <c:pt idx="932">
                  <c:v>20.0769230769231</c:v>
                </c:pt>
                <c:pt idx="933">
                  <c:v>19.6923076923077</c:v>
                </c:pt>
                <c:pt idx="934">
                  <c:v>19.3846153846154</c:v>
                </c:pt>
                <c:pt idx="935">
                  <c:v>19</c:v>
                </c:pt>
                <c:pt idx="936">
                  <c:v>18.2307692307692</c:v>
                </c:pt>
                <c:pt idx="937">
                  <c:v>17.5384615384615</c:v>
                </c:pt>
                <c:pt idx="938">
                  <c:v>15.8461538461538</c:v>
                </c:pt>
                <c:pt idx="939">
                  <c:v>15.9230769230769</c:v>
                </c:pt>
                <c:pt idx="940">
                  <c:v>14.6923076923077</c:v>
                </c:pt>
                <c:pt idx="941">
                  <c:v>14.3846153846154</c:v>
                </c:pt>
                <c:pt idx="942">
                  <c:v>13.6923076923077</c:v>
                </c:pt>
                <c:pt idx="943">
                  <c:v>12</c:v>
                </c:pt>
                <c:pt idx="944">
                  <c:v>12.0769230769231</c:v>
                </c:pt>
                <c:pt idx="945">
                  <c:v>11.6153846153846</c:v>
                </c:pt>
                <c:pt idx="946">
                  <c:v>11.6153846153846</c:v>
                </c:pt>
                <c:pt idx="947">
                  <c:v>12.3076923076923</c:v>
                </c:pt>
                <c:pt idx="948">
                  <c:v>13.7692307692308</c:v>
                </c:pt>
                <c:pt idx="949">
                  <c:v>15.3846153846154</c:v>
                </c:pt>
                <c:pt idx="950">
                  <c:v>17.2307692307692</c:v>
                </c:pt>
                <c:pt idx="951">
                  <c:v>19.4615384615385</c:v>
                </c:pt>
                <c:pt idx="952">
                  <c:v>21</c:v>
                </c:pt>
                <c:pt idx="953">
                  <c:v>23.2307692307692</c:v>
                </c:pt>
                <c:pt idx="954">
                  <c:v>25.3846153846154</c:v>
                </c:pt>
                <c:pt idx="955">
                  <c:v>27.6153846153846</c:v>
                </c:pt>
                <c:pt idx="956">
                  <c:v>30.0769230769231</c:v>
                </c:pt>
                <c:pt idx="957">
                  <c:v>31.8461538461538</c:v>
                </c:pt>
                <c:pt idx="958">
                  <c:v>33.1538461538462</c:v>
                </c:pt>
                <c:pt idx="959">
                  <c:v>35</c:v>
                </c:pt>
                <c:pt idx="960">
                  <c:v>35.9230769230769</c:v>
                </c:pt>
                <c:pt idx="961">
                  <c:v>37</c:v>
                </c:pt>
                <c:pt idx="962">
                  <c:v>38.7692307692308</c:v>
                </c:pt>
                <c:pt idx="963">
                  <c:v>39.1538461538462</c:v>
                </c:pt>
                <c:pt idx="964">
                  <c:v>40.6153846153846</c:v>
                </c:pt>
                <c:pt idx="965">
                  <c:v>42.5384615384615</c:v>
                </c:pt>
                <c:pt idx="966">
                  <c:v>43.9230769230769</c:v>
                </c:pt>
                <c:pt idx="967">
                  <c:v>46.0769230769231</c:v>
                </c:pt>
                <c:pt idx="968">
                  <c:v>47.9230769230769</c:v>
                </c:pt>
                <c:pt idx="969">
                  <c:v>51.1538461538462</c:v>
                </c:pt>
                <c:pt idx="970">
                  <c:v>53.2307692307692</c:v>
                </c:pt>
                <c:pt idx="971">
                  <c:v>55.3076923076923</c:v>
                </c:pt>
                <c:pt idx="972">
                  <c:v>57.8461538461538</c:v>
                </c:pt>
                <c:pt idx="973">
                  <c:v>60.2307692307692</c:v>
                </c:pt>
                <c:pt idx="974">
                  <c:v>61.3846153846154</c:v>
                </c:pt>
                <c:pt idx="975">
                  <c:v>62.7692307692308</c:v>
                </c:pt>
                <c:pt idx="976">
                  <c:v>65.7692307692308</c:v>
                </c:pt>
                <c:pt idx="977">
                  <c:v>68.7692307692308</c:v>
                </c:pt>
                <c:pt idx="978">
                  <c:v>70.7692307692308</c:v>
                </c:pt>
                <c:pt idx="979">
                  <c:v>72.4615384615385</c:v>
                </c:pt>
                <c:pt idx="980">
                  <c:v>73.3076923076923</c:v>
                </c:pt>
                <c:pt idx="981">
                  <c:v>74.4615384615385</c:v>
                </c:pt>
                <c:pt idx="982">
                  <c:v>73.7692307692308</c:v>
                </c:pt>
                <c:pt idx="983">
                  <c:v>74.2307692307692</c:v>
                </c:pt>
                <c:pt idx="984">
                  <c:v>74.7692307692308</c:v>
                </c:pt>
                <c:pt idx="985">
                  <c:v>74.2307692307692</c:v>
                </c:pt>
                <c:pt idx="986">
                  <c:v>72.8461538461538</c:v>
                </c:pt>
                <c:pt idx="987">
                  <c:v>73.0769230769231</c:v>
                </c:pt>
                <c:pt idx="988">
                  <c:v>72.6923076923077</c:v>
                </c:pt>
                <c:pt idx="989">
                  <c:v>71.0769230769231</c:v>
                </c:pt>
                <c:pt idx="990">
                  <c:v>68.1538461538462</c:v>
                </c:pt>
                <c:pt idx="991">
                  <c:v>66.6923076923077</c:v>
                </c:pt>
                <c:pt idx="992">
                  <c:v>66.3076923076923</c:v>
                </c:pt>
                <c:pt idx="993">
                  <c:v>65.6923076923077</c:v>
                </c:pt>
                <c:pt idx="994">
                  <c:v>65.1538461538462</c:v>
                </c:pt>
                <c:pt idx="995">
                  <c:v>64.9230769230769</c:v>
                </c:pt>
                <c:pt idx="996">
                  <c:v>65.0769230769231</c:v>
                </c:pt>
                <c:pt idx="997">
                  <c:v>64.2307692307692</c:v>
                </c:pt>
                <c:pt idx="998">
                  <c:v>64.3076923076923</c:v>
                </c:pt>
                <c:pt idx="999">
                  <c:v>64.3846153846154</c:v>
                </c:pt>
                <c:pt idx="1000">
                  <c:v>63.9230769230769</c:v>
                </c:pt>
                <c:pt idx="1001">
                  <c:v>63.3846153846154</c:v>
                </c:pt>
                <c:pt idx="1002">
                  <c:v>63</c:v>
                </c:pt>
                <c:pt idx="1003">
                  <c:v>63.1538461538462</c:v>
                </c:pt>
                <c:pt idx="1004">
                  <c:v>61.4615384615385</c:v>
                </c:pt>
                <c:pt idx="1005">
                  <c:v>59.6153846153846</c:v>
                </c:pt>
                <c:pt idx="1006">
                  <c:v>57.5384615384615</c:v>
                </c:pt>
                <c:pt idx="1007">
                  <c:v>54.7692307692308</c:v>
                </c:pt>
                <c:pt idx="1008">
                  <c:v>52.5384615384615</c:v>
                </c:pt>
                <c:pt idx="1009">
                  <c:v>50.5384615384615</c:v>
                </c:pt>
                <c:pt idx="1010">
                  <c:v>49.2307692307692</c:v>
                </c:pt>
                <c:pt idx="1011">
                  <c:v>46.9230769230769</c:v>
                </c:pt>
                <c:pt idx="1012">
                  <c:v>45.9230769230769</c:v>
                </c:pt>
                <c:pt idx="1013">
                  <c:v>45</c:v>
                </c:pt>
                <c:pt idx="1014">
                  <c:v>43.3076923076923</c:v>
                </c:pt>
                <c:pt idx="1015">
                  <c:v>42.6153846153846</c:v>
                </c:pt>
                <c:pt idx="1016">
                  <c:v>42.2307692307692</c:v>
                </c:pt>
                <c:pt idx="1017">
                  <c:v>43</c:v>
                </c:pt>
                <c:pt idx="1018">
                  <c:v>42.0769230769231</c:v>
                </c:pt>
                <c:pt idx="1019">
                  <c:v>42.0769230769231</c:v>
                </c:pt>
                <c:pt idx="1020">
                  <c:v>41.8461538461539</c:v>
                </c:pt>
                <c:pt idx="1021">
                  <c:v>41.5384615384615</c:v>
                </c:pt>
                <c:pt idx="1022">
                  <c:v>40.8461538461538</c:v>
                </c:pt>
                <c:pt idx="1023">
                  <c:v>40.0769230769231</c:v>
                </c:pt>
                <c:pt idx="1024">
                  <c:v>40.1538461538462</c:v>
                </c:pt>
                <c:pt idx="1025">
                  <c:v>39.4615384615385</c:v>
                </c:pt>
                <c:pt idx="1026">
                  <c:v>37.8461538461538</c:v>
                </c:pt>
                <c:pt idx="1027">
                  <c:v>37.8461538461538</c:v>
                </c:pt>
                <c:pt idx="1028">
                  <c:v>36.6923076923077</c:v>
                </c:pt>
                <c:pt idx="1029">
                  <c:v>35.6153846153846</c:v>
                </c:pt>
                <c:pt idx="1030">
                  <c:v>33.6153846153846</c:v>
                </c:pt>
                <c:pt idx="1031">
                  <c:v>33.6153846153846</c:v>
                </c:pt>
                <c:pt idx="1032">
                  <c:v>33.0769230769231</c:v>
                </c:pt>
                <c:pt idx="1033">
                  <c:v>33</c:v>
                </c:pt>
                <c:pt idx="1034">
                  <c:v>32.6153846153846</c:v>
                </c:pt>
                <c:pt idx="1035">
                  <c:v>32.3076923076923</c:v>
                </c:pt>
                <c:pt idx="1036">
                  <c:v>32.1538461538462</c:v>
                </c:pt>
                <c:pt idx="1037">
                  <c:v>31.1538461538462</c:v>
                </c:pt>
                <c:pt idx="1038">
                  <c:v>30.6923076923077</c:v>
                </c:pt>
                <c:pt idx="1039">
                  <c:v>31.3076923076923</c:v>
                </c:pt>
                <c:pt idx="1040">
                  <c:v>31.6153846153846</c:v>
                </c:pt>
                <c:pt idx="1041">
                  <c:v>31.9230769230769</c:v>
                </c:pt>
                <c:pt idx="1042">
                  <c:v>32.1538461538462</c:v>
                </c:pt>
                <c:pt idx="1043">
                  <c:v>33.4615384615385</c:v>
                </c:pt>
                <c:pt idx="1044">
                  <c:v>33.5384615384615</c:v>
                </c:pt>
                <c:pt idx="1045">
                  <c:v>33.2307692307692</c:v>
                </c:pt>
                <c:pt idx="1046">
                  <c:v>33.3846153846154</c:v>
                </c:pt>
                <c:pt idx="1047">
                  <c:v>34.1538461538462</c:v>
                </c:pt>
                <c:pt idx="1048">
                  <c:v>34.6923076923077</c:v>
                </c:pt>
                <c:pt idx="1049">
                  <c:v>34.8461538461538</c:v>
                </c:pt>
                <c:pt idx="1050">
                  <c:v>35.3076923076923</c:v>
                </c:pt>
                <c:pt idx="1051">
                  <c:v>34.6923076923077</c:v>
                </c:pt>
                <c:pt idx="1052">
                  <c:v>34</c:v>
                </c:pt>
                <c:pt idx="1053">
                  <c:v>33.2307692307692</c:v>
                </c:pt>
                <c:pt idx="1054">
                  <c:v>33.0769230769231</c:v>
                </c:pt>
                <c:pt idx="1055">
                  <c:v>32.8461538461538</c:v>
                </c:pt>
                <c:pt idx="1056">
                  <c:v>32.5384615384615</c:v>
                </c:pt>
                <c:pt idx="1057">
                  <c:v>32.1538461538462</c:v>
                </c:pt>
                <c:pt idx="1058">
                  <c:v>32.5384615384615</c:v>
                </c:pt>
                <c:pt idx="1059">
                  <c:v>32.1538461538462</c:v>
                </c:pt>
                <c:pt idx="1060">
                  <c:v>31.9230769230769</c:v>
                </c:pt>
                <c:pt idx="1061">
                  <c:v>31.3846153846154</c:v>
                </c:pt>
                <c:pt idx="1062">
                  <c:v>31.6923076923077</c:v>
                </c:pt>
                <c:pt idx="1063">
                  <c:v>31.9230769230769</c:v>
                </c:pt>
                <c:pt idx="1064">
                  <c:v>32.6153846153846</c:v>
                </c:pt>
                <c:pt idx="1065">
                  <c:v>33.3076923076923</c:v>
                </c:pt>
                <c:pt idx="1066">
                  <c:v>33.2307692307692</c:v>
                </c:pt>
                <c:pt idx="1067">
                  <c:v>32.4615384615385</c:v>
                </c:pt>
                <c:pt idx="1068">
                  <c:v>31.2307692307692</c:v>
                </c:pt>
                <c:pt idx="1069">
                  <c:v>29.4615384615385</c:v>
                </c:pt>
                <c:pt idx="1070">
                  <c:v>28.3846153846154</c:v>
                </c:pt>
                <c:pt idx="1071">
                  <c:v>27.4615384615385</c:v>
                </c:pt>
                <c:pt idx="1072">
                  <c:v>26.4615384615385</c:v>
                </c:pt>
                <c:pt idx="1073">
                  <c:v>25.8461538461538</c:v>
                </c:pt>
                <c:pt idx="1074">
                  <c:v>25.2307692307692</c:v>
                </c:pt>
                <c:pt idx="1075">
                  <c:v>24.2307692307692</c:v>
                </c:pt>
                <c:pt idx="1076">
                  <c:v>23.0769230769231</c:v>
                </c:pt>
                <c:pt idx="1077">
                  <c:v>21.7692307692308</c:v>
                </c:pt>
                <c:pt idx="1078">
                  <c:v>20</c:v>
                </c:pt>
                <c:pt idx="1079">
                  <c:v>18.9230769230769</c:v>
                </c:pt>
                <c:pt idx="1080">
                  <c:v>18.3846153846154</c:v>
                </c:pt>
                <c:pt idx="1081">
                  <c:v>18.9230769230769</c:v>
                </c:pt>
                <c:pt idx="1082">
                  <c:v>19.0769230769231</c:v>
                </c:pt>
                <c:pt idx="1083">
                  <c:v>18.8461538461538</c:v>
                </c:pt>
                <c:pt idx="1084">
                  <c:v>18.5384615384615</c:v>
                </c:pt>
                <c:pt idx="1085">
                  <c:v>18.3846153846154</c:v>
                </c:pt>
                <c:pt idx="1086">
                  <c:v>16.6153846153846</c:v>
                </c:pt>
                <c:pt idx="1087">
                  <c:v>15.3076923076923</c:v>
                </c:pt>
                <c:pt idx="1088">
                  <c:v>14.4615384615385</c:v>
                </c:pt>
                <c:pt idx="1089">
                  <c:v>13.8461538461538</c:v>
                </c:pt>
                <c:pt idx="1090">
                  <c:v>13.4615384615385</c:v>
                </c:pt>
                <c:pt idx="1091">
                  <c:v>13.3076923076923</c:v>
                </c:pt>
                <c:pt idx="1092">
                  <c:v>13.3076923076923</c:v>
                </c:pt>
                <c:pt idx="1093">
                  <c:v>12.2307692307692</c:v>
                </c:pt>
                <c:pt idx="1094">
                  <c:v>11.1538461538462</c:v>
                </c:pt>
                <c:pt idx="1095">
                  <c:v>10.4615384615385</c:v>
                </c:pt>
                <c:pt idx="1096">
                  <c:v>10.2307692307692</c:v>
                </c:pt>
                <c:pt idx="1097">
                  <c:v>9.69230769230769</c:v>
                </c:pt>
                <c:pt idx="1098">
                  <c:v>9.38461538461539</c:v>
                </c:pt>
                <c:pt idx="1099">
                  <c:v>9.92307692307692</c:v>
                </c:pt>
                <c:pt idx="1100">
                  <c:v>10.5384615384615</c:v>
                </c:pt>
                <c:pt idx="1101">
                  <c:v>10.6923076923077</c:v>
                </c:pt>
                <c:pt idx="1102">
                  <c:v>11</c:v>
                </c:pt>
                <c:pt idx="1103">
                  <c:v>11.7692307692308</c:v>
                </c:pt>
                <c:pt idx="1104">
                  <c:v>12.4615384615385</c:v>
                </c:pt>
                <c:pt idx="1105">
                  <c:v>12.4615384615385</c:v>
                </c:pt>
                <c:pt idx="1106">
                  <c:v>14.4615384615385</c:v>
                </c:pt>
                <c:pt idx="1107">
                  <c:v>16</c:v>
                </c:pt>
                <c:pt idx="1108">
                  <c:v>17.5384615384615</c:v>
                </c:pt>
                <c:pt idx="1109">
                  <c:v>19</c:v>
                </c:pt>
                <c:pt idx="1110">
                  <c:v>20.2307692307692</c:v>
                </c:pt>
                <c:pt idx="1111">
                  <c:v>22.1538461538462</c:v>
                </c:pt>
                <c:pt idx="1112">
                  <c:v>24.1538461538462</c:v>
                </c:pt>
                <c:pt idx="1113">
                  <c:v>25.7692307692308</c:v>
                </c:pt>
                <c:pt idx="1114">
                  <c:v>27.4615384615385</c:v>
                </c:pt>
                <c:pt idx="1115">
                  <c:v>29.0769230769231</c:v>
                </c:pt>
                <c:pt idx="1116">
                  <c:v>29.4615384615385</c:v>
                </c:pt>
                <c:pt idx="1117">
                  <c:v>30</c:v>
                </c:pt>
                <c:pt idx="1118">
                  <c:v>31.3846153846154</c:v>
                </c:pt>
                <c:pt idx="1119">
                  <c:v>31.5384615384615</c:v>
                </c:pt>
                <c:pt idx="1120">
                  <c:v>31.9230769230769</c:v>
                </c:pt>
                <c:pt idx="1121">
                  <c:v>32.5384615384615</c:v>
                </c:pt>
                <c:pt idx="1122">
                  <c:v>33.3076923076923</c:v>
                </c:pt>
                <c:pt idx="1123">
                  <c:v>34.3846153846154</c:v>
                </c:pt>
                <c:pt idx="1124">
                  <c:v>34.7692307692308</c:v>
                </c:pt>
                <c:pt idx="1125">
                  <c:v>35.3846153846154</c:v>
                </c:pt>
                <c:pt idx="1126">
                  <c:v>36.2307692307692</c:v>
                </c:pt>
                <c:pt idx="1127">
                  <c:v>37.4615384615385</c:v>
                </c:pt>
                <c:pt idx="1128">
                  <c:v>38.3846153846154</c:v>
                </c:pt>
                <c:pt idx="1129">
                  <c:v>40.8461538461538</c:v>
                </c:pt>
                <c:pt idx="1130">
                  <c:v>42.6923076923077</c:v>
                </c:pt>
                <c:pt idx="1131">
                  <c:v>44.4615384615385</c:v>
                </c:pt>
                <c:pt idx="1132">
                  <c:v>45.9230769230769</c:v>
                </c:pt>
                <c:pt idx="1133">
                  <c:v>46.8461538461539</c:v>
                </c:pt>
                <c:pt idx="1134">
                  <c:v>48.1538461538462</c:v>
                </c:pt>
                <c:pt idx="1135">
                  <c:v>48.6923076923077</c:v>
                </c:pt>
                <c:pt idx="1136">
                  <c:v>48.5384615384615</c:v>
                </c:pt>
                <c:pt idx="1137">
                  <c:v>48.3846153846154</c:v>
                </c:pt>
                <c:pt idx="1138">
                  <c:v>48.0769230769231</c:v>
                </c:pt>
                <c:pt idx="1139">
                  <c:v>48</c:v>
                </c:pt>
                <c:pt idx="1140">
                  <c:v>47.3076923076923</c:v>
                </c:pt>
                <c:pt idx="1141">
                  <c:v>46.6153846153846</c:v>
                </c:pt>
                <c:pt idx="1142">
                  <c:v>46.1538461538462</c:v>
                </c:pt>
                <c:pt idx="1143">
                  <c:v>45.0769230769231</c:v>
                </c:pt>
                <c:pt idx="1144">
                  <c:v>43.8461538461539</c:v>
                </c:pt>
                <c:pt idx="1145">
                  <c:v>43.1538461538462</c:v>
                </c:pt>
                <c:pt idx="1146">
                  <c:v>42.7692307692308</c:v>
                </c:pt>
                <c:pt idx="1147">
                  <c:v>41.6153846153846</c:v>
                </c:pt>
                <c:pt idx="1148">
                  <c:v>40.9230769230769</c:v>
                </c:pt>
                <c:pt idx="1149">
                  <c:v>41</c:v>
                </c:pt>
                <c:pt idx="1150">
                  <c:v>40.9230769230769</c:v>
                </c:pt>
                <c:pt idx="1151">
                  <c:v>40.6153846153846</c:v>
                </c:pt>
                <c:pt idx="1152">
                  <c:v>40.2307692307692</c:v>
                </c:pt>
                <c:pt idx="1153">
                  <c:v>40</c:v>
                </c:pt>
                <c:pt idx="1154">
                  <c:v>39.3846153846154</c:v>
                </c:pt>
                <c:pt idx="1155">
                  <c:v>38.5384615384615</c:v>
                </c:pt>
                <c:pt idx="1156">
                  <c:v>38</c:v>
                </c:pt>
                <c:pt idx="1157">
                  <c:v>37.6923076923077</c:v>
                </c:pt>
                <c:pt idx="1158">
                  <c:v>37.1538461538462</c:v>
                </c:pt>
                <c:pt idx="1159">
                  <c:v>37</c:v>
                </c:pt>
                <c:pt idx="1160">
                  <c:v>36.7692307692308</c:v>
                </c:pt>
                <c:pt idx="1161">
                  <c:v>36.6923076923077</c:v>
                </c:pt>
                <c:pt idx="1162">
                  <c:v>36.2307692307692</c:v>
                </c:pt>
                <c:pt idx="1163">
                  <c:v>35.7692307692308</c:v>
                </c:pt>
                <c:pt idx="1164">
                  <c:v>35.1538461538462</c:v>
                </c:pt>
                <c:pt idx="1165">
                  <c:v>34.6923076923077</c:v>
                </c:pt>
                <c:pt idx="1166">
                  <c:v>33.6923076923077</c:v>
                </c:pt>
                <c:pt idx="1167">
                  <c:v>33.8461538461538</c:v>
                </c:pt>
                <c:pt idx="1168">
                  <c:v>33.7692307692308</c:v>
                </c:pt>
                <c:pt idx="1169">
                  <c:v>34.3846153846154</c:v>
                </c:pt>
                <c:pt idx="1170">
                  <c:v>33.6153846153846</c:v>
                </c:pt>
                <c:pt idx="1171">
                  <c:v>33.4615384615385</c:v>
                </c:pt>
                <c:pt idx="1172">
                  <c:v>32.8461538461538</c:v>
                </c:pt>
                <c:pt idx="1173">
                  <c:v>32.8461538461538</c:v>
                </c:pt>
                <c:pt idx="1174">
                  <c:v>32.5384615384615</c:v>
                </c:pt>
                <c:pt idx="1175">
                  <c:v>32.3846153846154</c:v>
                </c:pt>
                <c:pt idx="1176">
                  <c:v>32.6153846153846</c:v>
                </c:pt>
                <c:pt idx="1177">
                  <c:v>32.5384615384615</c:v>
                </c:pt>
                <c:pt idx="1178">
                  <c:v>31.7692307692308</c:v>
                </c:pt>
                <c:pt idx="1179">
                  <c:v>31.3076923076923</c:v>
                </c:pt>
                <c:pt idx="1180">
                  <c:v>30.8461538461538</c:v>
                </c:pt>
                <c:pt idx="1181">
                  <c:v>30.2307692307692</c:v>
                </c:pt>
                <c:pt idx="1182">
                  <c:v>29.0769230769231</c:v>
                </c:pt>
                <c:pt idx="1183">
                  <c:v>28.5384615384615</c:v>
                </c:pt>
                <c:pt idx="1184">
                  <c:v>27.8461538461538</c:v>
                </c:pt>
                <c:pt idx="1185">
                  <c:v>27.1538461538462</c:v>
                </c:pt>
                <c:pt idx="1186">
                  <c:v>25.6923076923077</c:v>
                </c:pt>
                <c:pt idx="1187">
                  <c:v>24.6923076923077</c:v>
                </c:pt>
                <c:pt idx="1188">
                  <c:v>23.7692307692308</c:v>
                </c:pt>
                <c:pt idx="1189">
                  <c:v>22.6153846153846</c:v>
                </c:pt>
                <c:pt idx="1190">
                  <c:v>22.3076923076923</c:v>
                </c:pt>
                <c:pt idx="1191">
                  <c:v>21.9230769230769</c:v>
                </c:pt>
                <c:pt idx="1192">
                  <c:v>21.9230769230769</c:v>
                </c:pt>
                <c:pt idx="1193">
                  <c:v>21.3076923076923</c:v>
                </c:pt>
                <c:pt idx="1194">
                  <c:v>20.6153846153846</c:v>
                </c:pt>
                <c:pt idx="1195">
                  <c:v>20.3846153846154</c:v>
                </c:pt>
                <c:pt idx="1196">
                  <c:v>20.0769230769231</c:v>
                </c:pt>
                <c:pt idx="1197">
                  <c:v>20.5384615384615</c:v>
                </c:pt>
                <c:pt idx="1198">
                  <c:v>20.2307692307692</c:v>
                </c:pt>
                <c:pt idx="1199">
                  <c:v>20.4615384615385</c:v>
                </c:pt>
                <c:pt idx="1200">
                  <c:v>20.2307692307692</c:v>
                </c:pt>
                <c:pt idx="1201">
                  <c:v>20.2307692307692</c:v>
                </c:pt>
                <c:pt idx="1202">
                  <c:v>19.8461538461538</c:v>
                </c:pt>
                <c:pt idx="1203">
                  <c:v>19.3076923076923</c:v>
                </c:pt>
                <c:pt idx="1204">
                  <c:v>18.6923076923077</c:v>
                </c:pt>
                <c:pt idx="1205">
                  <c:v>18</c:v>
                </c:pt>
                <c:pt idx="1206">
                  <c:v>16.8461538461538</c:v>
                </c:pt>
                <c:pt idx="1207">
                  <c:v>16.2307692307692</c:v>
                </c:pt>
                <c:pt idx="1208">
                  <c:v>15.0769230769231</c:v>
                </c:pt>
                <c:pt idx="1209">
                  <c:v>14.7692307692308</c:v>
                </c:pt>
                <c:pt idx="1210">
                  <c:v>13.5384615384615</c:v>
                </c:pt>
                <c:pt idx="1211">
                  <c:v>13.2307692307692</c:v>
                </c:pt>
                <c:pt idx="1212">
                  <c:v>12.7692307692308</c:v>
                </c:pt>
                <c:pt idx="1213">
                  <c:v>11.8461538461538</c:v>
                </c:pt>
                <c:pt idx="1214">
                  <c:v>10.9230769230769</c:v>
                </c:pt>
                <c:pt idx="1215">
                  <c:v>10.6923076923077</c:v>
                </c:pt>
                <c:pt idx="1216">
                  <c:v>10</c:v>
                </c:pt>
                <c:pt idx="1217">
                  <c:v>9.46153846153846</c:v>
                </c:pt>
                <c:pt idx="1218">
                  <c:v>8.53846153846154</c:v>
                </c:pt>
                <c:pt idx="1219">
                  <c:v>8.69230769230769</c:v>
                </c:pt>
                <c:pt idx="1220">
                  <c:v>8.30769230769231</c:v>
                </c:pt>
                <c:pt idx="1221">
                  <c:v>8</c:v>
                </c:pt>
                <c:pt idx="1222">
                  <c:v>6.23076923076923</c:v>
                </c:pt>
                <c:pt idx="1223">
                  <c:v>5</c:v>
                </c:pt>
                <c:pt idx="1224">
                  <c:v>3.30769230769231</c:v>
                </c:pt>
                <c:pt idx="1225">
                  <c:v>1.46153846153846</c:v>
                </c:pt>
                <c:pt idx="1226">
                  <c:v>0.384615384615385</c:v>
                </c:pt>
                <c:pt idx="1227">
                  <c:v>-0.769230769230769</c:v>
                </c:pt>
                <c:pt idx="1228">
                  <c:v>-2.46153846153846</c:v>
                </c:pt>
                <c:pt idx="1229">
                  <c:v>-4</c:v>
                </c:pt>
                <c:pt idx="1230">
                  <c:v>-4.76923076923077</c:v>
                </c:pt>
                <c:pt idx="1231">
                  <c:v>-5.76923076923077</c:v>
                </c:pt>
                <c:pt idx="1232">
                  <c:v>-6.76923076923077</c:v>
                </c:pt>
                <c:pt idx="1233">
                  <c:v>-8</c:v>
                </c:pt>
                <c:pt idx="1234">
                  <c:v>-9.61538461538462</c:v>
                </c:pt>
                <c:pt idx="1235">
                  <c:v>-9.61538461538462</c:v>
                </c:pt>
                <c:pt idx="1236">
                  <c:v>-10.1538461538462</c:v>
                </c:pt>
                <c:pt idx="1237">
                  <c:v>-10.6923076923077</c:v>
                </c:pt>
                <c:pt idx="1238">
                  <c:v>-10.0769230769231</c:v>
                </c:pt>
                <c:pt idx="1239">
                  <c:v>-9.69230769230769</c:v>
                </c:pt>
                <c:pt idx="1240">
                  <c:v>-10.0769230769231</c:v>
                </c:pt>
                <c:pt idx="1241">
                  <c:v>-9.69230769230769</c:v>
                </c:pt>
                <c:pt idx="1242">
                  <c:v>-8.76923076923077</c:v>
                </c:pt>
                <c:pt idx="1243">
                  <c:v>-8.46153846153846</c:v>
                </c:pt>
                <c:pt idx="1244">
                  <c:v>-7.30769230769231</c:v>
                </c:pt>
                <c:pt idx="1245">
                  <c:v>-6.69230769230769</c:v>
                </c:pt>
                <c:pt idx="1246">
                  <c:v>-5.15384615384615</c:v>
                </c:pt>
                <c:pt idx="1247">
                  <c:v>-2.84615384615385</c:v>
                </c:pt>
                <c:pt idx="1248">
                  <c:v>-2.38461538461538</c:v>
                </c:pt>
                <c:pt idx="1249">
                  <c:v>-0.692307692307692</c:v>
                </c:pt>
                <c:pt idx="1250">
                  <c:v>1.23076923076923</c:v>
                </c:pt>
                <c:pt idx="1251">
                  <c:v>2.69230769230769</c:v>
                </c:pt>
                <c:pt idx="1252">
                  <c:v>3.61538461538462</c:v>
                </c:pt>
                <c:pt idx="1253">
                  <c:v>6.15384615384615</c:v>
                </c:pt>
                <c:pt idx="1254">
                  <c:v>7.46153846153846</c:v>
                </c:pt>
                <c:pt idx="1255">
                  <c:v>8.61538461538462</c:v>
                </c:pt>
                <c:pt idx="1256">
                  <c:v>9.84615384615385</c:v>
                </c:pt>
                <c:pt idx="1257">
                  <c:v>11.5384615384615</c:v>
                </c:pt>
                <c:pt idx="1258">
                  <c:v>14.2307692307692</c:v>
                </c:pt>
                <c:pt idx="1259">
                  <c:v>16.1538461538462</c:v>
                </c:pt>
                <c:pt idx="1260">
                  <c:v>17.9230769230769</c:v>
                </c:pt>
                <c:pt idx="1261">
                  <c:v>21.1538461538462</c:v>
                </c:pt>
                <c:pt idx="1262">
                  <c:v>23.8461538461538</c:v>
                </c:pt>
                <c:pt idx="1263">
                  <c:v>25.5384615384615</c:v>
                </c:pt>
                <c:pt idx="1264">
                  <c:v>27.2307692307692</c:v>
                </c:pt>
                <c:pt idx="1265">
                  <c:v>30.4615384615385</c:v>
                </c:pt>
                <c:pt idx="1266">
                  <c:v>33.2307692307692</c:v>
                </c:pt>
                <c:pt idx="1267">
                  <c:v>36.3076923076923</c:v>
                </c:pt>
                <c:pt idx="1268">
                  <c:v>38.6923076923077</c:v>
                </c:pt>
                <c:pt idx="1269">
                  <c:v>41.6153846153846</c:v>
                </c:pt>
                <c:pt idx="1270">
                  <c:v>43.3846153846154</c:v>
                </c:pt>
                <c:pt idx="1271">
                  <c:v>44.3076923076923</c:v>
                </c:pt>
                <c:pt idx="1272">
                  <c:v>45.5384615384615</c:v>
                </c:pt>
                <c:pt idx="1273">
                  <c:v>47.3846153846154</c:v>
                </c:pt>
                <c:pt idx="1274">
                  <c:v>48.8461538461539</c:v>
                </c:pt>
                <c:pt idx="1275">
                  <c:v>49.6153846153846</c:v>
                </c:pt>
                <c:pt idx="1276">
                  <c:v>51</c:v>
                </c:pt>
                <c:pt idx="1277">
                  <c:v>52.4615384615385</c:v>
                </c:pt>
                <c:pt idx="1278">
                  <c:v>53.3076923076923</c:v>
                </c:pt>
                <c:pt idx="1279">
                  <c:v>53.3076923076923</c:v>
                </c:pt>
                <c:pt idx="1280">
                  <c:v>54.6153846153846</c:v>
                </c:pt>
                <c:pt idx="1281">
                  <c:v>55.7692307692308</c:v>
                </c:pt>
                <c:pt idx="1282">
                  <c:v>57.3076923076923</c:v>
                </c:pt>
                <c:pt idx="1283">
                  <c:v>59</c:v>
                </c:pt>
                <c:pt idx="1284">
                  <c:v>60.3846153846154</c:v>
                </c:pt>
                <c:pt idx="1285">
                  <c:v>61.1538461538462</c:v>
                </c:pt>
                <c:pt idx="1286">
                  <c:v>62.1538461538462</c:v>
                </c:pt>
                <c:pt idx="1287">
                  <c:v>62.9230769230769</c:v>
                </c:pt>
                <c:pt idx="1288">
                  <c:v>63.0769230769231</c:v>
                </c:pt>
                <c:pt idx="1289">
                  <c:v>63.7692307692308</c:v>
                </c:pt>
                <c:pt idx="1290">
                  <c:v>63.8461538461539</c:v>
                </c:pt>
                <c:pt idx="1291">
                  <c:v>63.5384615384615</c:v>
                </c:pt>
                <c:pt idx="1292">
                  <c:v>63.3076923076923</c:v>
                </c:pt>
                <c:pt idx="1293">
                  <c:v>61.9230769230769</c:v>
                </c:pt>
                <c:pt idx="1294">
                  <c:v>62.1538461538462</c:v>
                </c:pt>
                <c:pt idx="1295">
                  <c:v>61.3076923076923</c:v>
                </c:pt>
                <c:pt idx="1296">
                  <c:v>60.3846153846154</c:v>
                </c:pt>
                <c:pt idx="1297">
                  <c:v>59.8461538461538</c:v>
                </c:pt>
                <c:pt idx="1298">
                  <c:v>59.6923076923077</c:v>
                </c:pt>
                <c:pt idx="1299">
                  <c:v>58.6153846153846</c:v>
                </c:pt>
                <c:pt idx="1300">
                  <c:v>57.5384615384615</c:v>
                </c:pt>
                <c:pt idx="1301">
                  <c:v>57.3846153846154</c:v>
                </c:pt>
                <c:pt idx="1302">
                  <c:v>56.7692307692308</c:v>
                </c:pt>
                <c:pt idx="1303">
                  <c:v>56.3076923076923</c:v>
                </c:pt>
                <c:pt idx="1304">
                  <c:v>55.7692307692308</c:v>
                </c:pt>
                <c:pt idx="1305">
                  <c:v>55.2307692307692</c:v>
                </c:pt>
                <c:pt idx="1306">
                  <c:v>54.3076923076923</c:v>
                </c:pt>
                <c:pt idx="1307">
                  <c:v>52</c:v>
                </c:pt>
                <c:pt idx="1308">
                  <c:v>49.5384615384615</c:v>
                </c:pt>
                <c:pt idx="1309">
                  <c:v>47.4615384615385</c:v>
                </c:pt>
                <c:pt idx="1310">
                  <c:v>45.1538461538462</c:v>
                </c:pt>
                <c:pt idx="1311">
                  <c:v>43.0769230769231</c:v>
                </c:pt>
                <c:pt idx="1312">
                  <c:v>40.6923076923077</c:v>
                </c:pt>
                <c:pt idx="1313">
                  <c:v>39.2307692307692</c:v>
                </c:pt>
                <c:pt idx="1314">
                  <c:v>37.6153846153846</c:v>
                </c:pt>
                <c:pt idx="1315">
                  <c:v>35.5384615384615</c:v>
                </c:pt>
                <c:pt idx="1316">
                  <c:v>33.6923076923077</c:v>
                </c:pt>
                <c:pt idx="1317">
                  <c:v>31.5384615384615</c:v>
                </c:pt>
                <c:pt idx="1318">
                  <c:v>30.5384615384615</c:v>
                </c:pt>
                <c:pt idx="1319">
                  <c:v>30.3076923076923</c:v>
                </c:pt>
                <c:pt idx="1320">
                  <c:v>29.3076923076923</c:v>
                </c:pt>
                <c:pt idx="1321">
                  <c:v>28.9230769230769</c:v>
                </c:pt>
                <c:pt idx="1322">
                  <c:v>28.2307692307692</c:v>
                </c:pt>
                <c:pt idx="1323">
                  <c:v>27.5384615384615</c:v>
                </c:pt>
                <c:pt idx="1324">
                  <c:v>26.1538461538462</c:v>
                </c:pt>
                <c:pt idx="1325">
                  <c:v>25.3076923076923</c:v>
                </c:pt>
                <c:pt idx="1326">
                  <c:v>24.4615384615385</c:v>
                </c:pt>
                <c:pt idx="1327">
                  <c:v>23.5384615384615</c:v>
                </c:pt>
                <c:pt idx="1328">
                  <c:v>22.7692307692308</c:v>
                </c:pt>
                <c:pt idx="1329">
                  <c:v>21.6153846153846</c:v>
                </c:pt>
                <c:pt idx="1330">
                  <c:v>20.9230769230769</c:v>
                </c:pt>
                <c:pt idx="1331">
                  <c:v>19.8461538461538</c:v>
                </c:pt>
                <c:pt idx="1332">
                  <c:v>18.6153846153846</c:v>
                </c:pt>
                <c:pt idx="1333">
                  <c:v>18.6153846153846</c:v>
                </c:pt>
                <c:pt idx="1334">
                  <c:v>18</c:v>
                </c:pt>
                <c:pt idx="1335">
                  <c:v>17.1538461538462</c:v>
                </c:pt>
                <c:pt idx="1336">
                  <c:v>17.3076923076923</c:v>
                </c:pt>
                <c:pt idx="1337">
                  <c:v>18.2307692307692</c:v>
                </c:pt>
                <c:pt idx="1338">
                  <c:v>18.8461538461538</c:v>
                </c:pt>
                <c:pt idx="1339">
                  <c:v>19.0769230769231</c:v>
                </c:pt>
                <c:pt idx="1340">
                  <c:v>19.3846153846154</c:v>
                </c:pt>
                <c:pt idx="1341">
                  <c:v>20.0769230769231</c:v>
                </c:pt>
                <c:pt idx="1342">
                  <c:v>20.4615384615385</c:v>
                </c:pt>
                <c:pt idx="1343">
                  <c:v>21.1538461538462</c:v>
                </c:pt>
                <c:pt idx="1344">
                  <c:v>21.2307692307692</c:v>
                </c:pt>
                <c:pt idx="1345">
                  <c:v>21.7692307692308</c:v>
                </c:pt>
                <c:pt idx="1346">
                  <c:v>22.3076923076923</c:v>
                </c:pt>
                <c:pt idx="1347">
                  <c:v>22.6153846153846</c:v>
                </c:pt>
                <c:pt idx="1348">
                  <c:v>24</c:v>
                </c:pt>
                <c:pt idx="1349">
                  <c:v>24.3846153846154</c:v>
                </c:pt>
                <c:pt idx="1350">
                  <c:v>25</c:v>
                </c:pt>
                <c:pt idx="1351">
                  <c:v>25.4615384615385</c:v>
                </c:pt>
                <c:pt idx="1352">
                  <c:v>26</c:v>
                </c:pt>
                <c:pt idx="1353">
                  <c:v>26.4615384615385</c:v>
                </c:pt>
                <c:pt idx="1354">
                  <c:v>26.5384615384615</c:v>
                </c:pt>
                <c:pt idx="1355">
                  <c:v>27.2307692307692</c:v>
                </c:pt>
                <c:pt idx="1356">
                  <c:v>27.6153846153846</c:v>
                </c:pt>
                <c:pt idx="1357">
                  <c:v>28.0769230769231</c:v>
                </c:pt>
                <c:pt idx="1358">
                  <c:v>28.1538461538461</c:v>
                </c:pt>
                <c:pt idx="1359">
                  <c:v>27.6923076923077</c:v>
                </c:pt>
                <c:pt idx="1360">
                  <c:v>28.2307692307692</c:v>
                </c:pt>
                <c:pt idx="1361">
                  <c:v>28.2307692307692</c:v>
                </c:pt>
                <c:pt idx="1362">
                  <c:v>27.8461538461538</c:v>
                </c:pt>
                <c:pt idx="1363">
                  <c:v>27.3076923076923</c:v>
                </c:pt>
                <c:pt idx="1364">
                  <c:v>27.6153846153846</c:v>
                </c:pt>
                <c:pt idx="1365">
                  <c:v>27.5384615384615</c:v>
                </c:pt>
                <c:pt idx="1366">
                  <c:v>27.5384615384615</c:v>
                </c:pt>
                <c:pt idx="1367">
                  <c:v>28.1538461538461</c:v>
                </c:pt>
                <c:pt idx="1368">
                  <c:v>28.6153846153846</c:v>
                </c:pt>
                <c:pt idx="1369">
                  <c:v>28.4615384615385</c:v>
                </c:pt>
                <c:pt idx="1370">
                  <c:v>28.2307692307692</c:v>
                </c:pt>
                <c:pt idx="1371">
                  <c:v>28.3076923076923</c:v>
                </c:pt>
                <c:pt idx="1372">
                  <c:v>28.9230769230769</c:v>
                </c:pt>
                <c:pt idx="1373">
                  <c:v>29.0769230769231</c:v>
                </c:pt>
                <c:pt idx="1374">
                  <c:v>28.9230769230769</c:v>
                </c:pt>
                <c:pt idx="1375">
                  <c:v>29.0769230769231</c:v>
                </c:pt>
                <c:pt idx="1376">
                  <c:v>28.3846153846154</c:v>
                </c:pt>
                <c:pt idx="1377">
                  <c:v>27.7692307692308</c:v>
                </c:pt>
                <c:pt idx="1378">
                  <c:v>26.8461538461538</c:v>
                </c:pt>
                <c:pt idx="1379">
                  <c:v>26.3076923076923</c:v>
                </c:pt>
                <c:pt idx="1380">
                  <c:v>26.3076923076923</c:v>
                </c:pt>
                <c:pt idx="1381">
                  <c:v>26.3846153846154</c:v>
                </c:pt>
                <c:pt idx="1382">
                  <c:v>26.3846153846154</c:v>
                </c:pt>
                <c:pt idx="1383">
                  <c:v>27.4615384615385</c:v>
                </c:pt>
                <c:pt idx="1384">
                  <c:v>28.0769230769231</c:v>
                </c:pt>
                <c:pt idx="1385">
                  <c:v>29</c:v>
                </c:pt>
                <c:pt idx="1386">
                  <c:v>29.6153846153846</c:v>
                </c:pt>
                <c:pt idx="1387">
                  <c:v>30.9230769230769</c:v>
                </c:pt>
                <c:pt idx="1388">
                  <c:v>32.9230769230769</c:v>
                </c:pt>
                <c:pt idx="1389">
                  <c:v>35.2307692307692</c:v>
                </c:pt>
                <c:pt idx="1390">
                  <c:v>36.6153846153846</c:v>
                </c:pt>
                <c:pt idx="1391">
                  <c:v>39</c:v>
                </c:pt>
                <c:pt idx="1392">
                  <c:v>40.6923076923077</c:v>
                </c:pt>
                <c:pt idx="1393">
                  <c:v>41.8461538461539</c:v>
                </c:pt>
                <c:pt idx="1394">
                  <c:v>42.6923076923077</c:v>
                </c:pt>
                <c:pt idx="1395">
                  <c:v>44</c:v>
                </c:pt>
                <c:pt idx="1396">
                  <c:v>45</c:v>
                </c:pt>
                <c:pt idx="1397">
                  <c:v>46.5384615384615</c:v>
                </c:pt>
                <c:pt idx="1398">
                  <c:v>47.9230769230769</c:v>
                </c:pt>
                <c:pt idx="1399">
                  <c:v>49.3846153846154</c:v>
                </c:pt>
                <c:pt idx="1400">
                  <c:v>50.9230769230769</c:v>
                </c:pt>
                <c:pt idx="1401">
                  <c:v>51.1538461538462</c:v>
                </c:pt>
                <c:pt idx="1402">
                  <c:v>52.2307692307692</c:v>
                </c:pt>
                <c:pt idx="1403">
                  <c:v>53.8461538461539</c:v>
                </c:pt>
                <c:pt idx="1404">
                  <c:v>55.3076923076923</c:v>
                </c:pt>
                <c:pt idx="1405">
                  <c:v>56.3076923076923</c:v>
                </c:pt>
                <c:pt idx="1406">
                  <c:v>57.6153846153846</c:v>
                </c:pt>
                <c:pt idx="1407">
                  <c:v>59.6923076923077</c:v>
                </c:pt>
                <c:pt idx="1408">
                  <c:v>61.6153846153846</c:v>
                </c:pt>
                <c:pt idx="1409">
                  <c:v>62.8461538461538</c:v>
                </c:pt>
                <c:pt idx="1410">
                  <c:v>63.8461538461539</c:v>
                </c:pt>
                <c:pt idx="1411">
                  <c:v>65.3846153846154</c:v>
                </c:pt>
                <c:pt idx="1412">
                  <c:v>67.3076923076923</c:v>
                </c:pt>
                <c:pt idx="1413">
                  <c:v>68.8461538461538</c:v>
                </c:pt>
                <c:pt idx="1414">
                  <c:v>71.7692307692308</c:v>
                </c:pt>
                <c:pt idx="1415">
                  <c:v>74</c:v>
                </c:pt>
                <c:pt idx="1416">
                  <c:v>76</c:v>
                </c:pt>
                <c:pt idx="1417">
                  <c:v>77.7692307692308</c:v>
                </c:pt>
                <c:pt idx="1418">
                  <c:v>80.3846153846154</c:v>
                </c:pt>
                <c:pt idx="1419">
                  <c:v>82.7692307692308</c:v>
                </c:pt>
                <c:pt idx="1420">
                  <c:v>84.7692307692308</c:v>
                </c:pt>
                <c:pt idx="1421">
                  <c:v>87.1538461538462</c:v>
                </c:pt>
                <c:pt idx="1422">
                  <c:v>89.4615384615385</c:v>
                </c:pt>
                <c:pt idx="1423">
                  <c:v>91.3846153846154</c:v>
                </c:pt>
                <c:pt idx="1424">
                  <c:v>92.2307692307692</c:v>
                </c:pt>
                <c:pt idx="1425">
                  <c:v>93.4615384615385</c:v>
                </c:pt>
                <c:pt idx="1426">
                  <c:v>94.5384615384615</c:v>
                </c:pt>
                <c:pt idx="1427">
                  <c:v>95.3076923076923</c:v>
                </c:pt>
                <c:pt idx="1428">
                  <c:v>96.1538461538462</c:v>
                </c:pt>
                <c:pt idx="1429">
                  <c:v>97.3846153846154</c:v>
                </c:pt>
                <c:pt idx="1430">
                  <c:v>98.5384615384615</c:v>
                </c:pt>
                <c:pt idx="1431">
                  <c:v>99</c:v>
                </c:pt>
                <c:pt idx="1432">
                  <c:v>99.2307692307692</c:v>
                </c:pt>
                <c:pt idx="1433">
                  <c:v>99.3846153846154</c:v>
                </c:pt>
                <c:pt idx="1434">
                  <c:v>100</c:v>
                </c:pt>
                <c:pt idx="1435">
                  <c:v>100.461538461538</c:v>
                </c:pt>
                <c:pt idx="1436">
                  <c:v>101.384615384615</c:v>
                </c:pt>
                <c:pt idx="1437">
                  <c:v>102.384615384615</c:v>
                </c:pt>
                <c:pt idx="1438">
                  <c:v>102.461538461538</c:v>
                </c:pt>
                <c:pt idx="1439">
                  <c:v>102.538461538462</c:v>
                </c:pt>
                <c:pt idx="1440">
                  <c:v>101.769230769231</c:v>
                </c:pt>
                <c:pt idx="1441">
                  <c:v>100.846153846154</c:v>
                </c:pt>
                <c:pt idx="1442">
                  <c:v>99.6153846153846</c:v>
                </c:pt>
                <c:pt idx="1443">
                  <c:v>99</c:v>
                </c:pt>
                <c:pt idx="1444">
                  <c:v>98.8461538461538</c:v>
                </c:pt>
                <c:pt idx="1445">
                  <c:v>98.2307692307692</c:v>
                </c:pt>
                <c:pt idx="1446">
                  <c:v>97.4615384615385</c:v>
                </c:pt>
                <c:pt idx="1447">
                  <c:v>95.9230769230769</c:v>
                </c:pt>
                <c:pt idx="1448">
                  <c:v>93.7692307692308</c:v>
                </c:pt>
                <c:pt idx="1449">
                  <c:v>91.5384615384615</c:v>
                </c:pt>
                <c:pt idx="1450">
                  <c:v>89</c:v>
                </c:pt>
                <c:pt idx="1451">
                  <c:v>88.1538461538462</c:v>
                </c:pt>
                <c:pt idx="1452">
                  <c:v>86.6923076923077</c:v>
                </c:pt>
                <c:pt idx="1453">
                  <c:v>85.9230769230769</c:v>
                </c:pt>
                <c:pt idx="1454">
                  <c:v>85.1538461538462</c:v>
                </c:pt>
                <c:pt idx="1455">
                  <c:v>84.5384615384615</c:v>
                </c:pt>
                <c:pt idx="1456">
                  <c:v>82.2307692307692</c:v>
                </c:pt>
                <c:pt idx="1457">
                  <c:v>79.6153846153846</c:v>
                </c:pt>
                <c:pt idx="1458">
                  <c:v>78.1538461538462</c:v>
                </c:pt>
                <c:pt idx="1459">
                  <c:v>76.6923076923077</c:v>
                </c:pt>
                <c:pt idx="1460">
                  <c:v>75.1538461538462</c:v>
                </c:pt>
                <c:pt idx="1461">
                  <c:v>74.3076923076923</c:v>
                </c:pt>
                <c:pt idx="1462">
                  <c:v>73.3846153846154</c:v>
                </c:pt>
                <c:pt idx="1463">
                  <c:v>73</c:v>
                </c:pt>
                <c:pt idx="1464">
                  <c:v>70.9230769230769</c:v>
                </c:pt>
                <c:pt idx="1465">
                  <c:v>69.4615384615385</c:v>
                </c:pt>
                <c:pt idx="1466">
                  <c:v>67.6923076923077</c:v>
                </c:pt>
                <c:pt idx="1467">
                  <c:v>66.0769230769231</c:v>
                </c:pt>
                <c:pt idx="1468">
                  <c:v>64.2307692307692</c:v>
                </c:pt>
                <c:pt idx="1469">
                  <c:v>63.5384615384615</c:v>
                </c:pt>
                <c:pt idx="1470">
                  <c:v>62.9230769230769</c:v>
                </c:pt>
                <c:pt idx="1471">
                  <c:v>61.4615384615385</c:v>
                </c:pt>
                <c:pt idx="1472">
                  <c:v>60.6923076923077</c:v>
                </c:pt>
                <c:pt idx="1473">
                  <c:v>59.9230769230769</c:v>
                </c:pt>
                <c:pt idx="1474">
                  <c:v>59.3076923076923</c:v>
                </c:pt>
                <c:pt idx="1475">
                  <c:v>58.6153846153846</c:v>
                </c:pt>
                <c:pt idx="1476">
                  <c:v>57.8461538461538</c:v>
                </c:pt>
                <c:pt idx="1477">
                  <c:v>56.8461538461539</c:v>
                </c:pt>
                <c:pt idx="1478">
                  <c:v>56.0769230769231</c:v>
                </c:pt>
                <c:pt idx="1479">
                  <c:v>55.3076923076923</c:v>
                </c:pt>
                <c:pt idx="1480">
                  <c:v>54.5384615384615</c:v>
                </c:pt>
                <c:pt idx="1481">
                  <c:v>53.7692307692308</c:v>
                </c:pt>
                <c:pt idx="1482">
                  <c:v>53.1538461538462</c:v>
                </c:pt>
                <c:pt idx="1483">
                  <c:v>53.0769230769231</c:v>
                </c:pt>
                <c:pt idx="1484">
                  <c:v>53.0769230769231</c:v>
                </c:pt>
                <c:pt idx="1485">
                  <c:v>51.6923076923077</c:v>
                </c:pt>
                <c:pt idx="1486">
                  <c:v>50.4615384615385</c:v>
                </c:pt>
                <c:pt idx="1487">
                  <c:v>49.1538461538462</c:v>
                </c:pt>
                <c:pt idx="1488">
                  <c:v>48.0769230769231</c:v>
                </c:pt>
                <c:pt idx="1489">
                  <c:v>47.3846153846154</c:v>
                </c:pt>
                <c:pt idx="1490">
                  <c:v>47.7692307692308</c:v>
                </c:pt>
                <c:pt idx="1491">
                  <c:v>47.6923076923077</c:v>
                </c:pt>
                <c:pt idx="1492">
                  <c:v>48.2307692307692</c:v>
                </c:pt>
                <c:pt idx="1493">
                  <c:v>48.9230769230769</c:v>
                </c:pt>
                <c:pt idx="1494">
                  <c:v>48.8461538461539</c:v>
                </c:pt>
                <c:pt idx="1495">
                  <c:v>48.4615384615385</c:v>
                </c:pt>
                <c:pt idx="1496">
                  <c:v>48</c:v>
                </c:pt>
                <c:pt idx="1497">
                  <c:v>48.5384615384615</c:v>
                </c:pt>
                <c:pt idx="1498">
                  <c:v>49.0769230769231</c:v>
                </c:pt>
                <c:pt idx="1499">
                  <c:v>50.0769230769231</c:v>
                </c:pt>
                <c:pt idx="1500">
                  <c:v>51.4615384615385</c:v>
                </c:pt>
                <c:pt idx="1501">
                  <c:v>52.6153846153846</c:v>
                </c:pt>
                <c:pt idx="1502">
                  <c:v>53.3076923076923</c:v>
                </c:pt>
                <c:pt idx="1503">
                  <c:v>53.4615384615385</c:v>
                </c:pt>
                <c:pt idx="1504">
                  <c:v>54</c:v>
                </c:pt>
                <c:pt idx="1505">
                  <c:v>53.9230769230769</c:v>
                </c:pt>
                <c:pt idx="1506">
                  <c:v>53.4615384615385</c:v>
                </c:pt>
                <c:pt idx="1507">
                  <c:v>54</c:v>
                </c:pt>
                <c:pt idx="1508">
                  <c:v>55.0769230769231</c:v>
                </c:pt>
                <c:pt idx="1509">
                  <c:v>56.1538461538462</c:v>
                </c:pt>
                <c:pt idx="1510">
                  <c:v>56.6153846153846</c:v>
                </c:pt>
                <c:pt idx="1511">
                  <c:v>57.6923076923077</c:v>
                </c:pt>
                <c:pt idx="1512">
                  <c:v>58.1538461538462</c:v>
                </c:pt>
                <c:pt idx="1513">
                  <c:v>58</c:v>
                </c:pt>
                <c:pt idx="1514">
                  <c:v>58.3076923076923</c:v>
                </c:pt>
                <c:pt idx="1515">
                  <c:v>58.7692307692308</c:v>
                </c:pt>
                <c:pt idx="1516">
                  <c:v>58.9230769230769</c:v>
                </c:pt>
                <c:pt idx="1517">
                  <c:v>59</c:v>
                </c:pt>
                <c:pt idx="1518">
                  <c:v>59.9230769230769</c:v>
                </c:pt>
                <c:pt idx="1519">
                  <c:v>61.1538461538462</c:v>
                </c:pt>
                <c:pt idx="1520">
                  <c:v>61.8461538461539</c:v>
                </c:pt>
                <c:pt idx="1521">
                  <c:v>62.5384615384615</c:v>
                </c:pt>
                <c:pt idx="1522">
                  <c:v>63.6153846153846</c:v>
                </c:pt>
                <c:pt idx="1523">
                  <c:v>63.7692307692308</c:v>
                </c:pt>
                <c:pt idx="1524">
                  <c:v>63.7692307692308</c:v>
                </c:pt>
                <c:pt idx="1525">
                  <c:v>64.6153846153846</c:v>
                </c:pt>
                <c:pt idx="1526">
                  <c:v>65.4615384615385</c:v>
                </c:pt>
                <c:pt idx="1527">
                  <c:v>66.1538461538462</c:v>
                </c:pt>
                <c:pt idx="1528">
                  <c:v>67</c:v>
                </c:pt>
                <c:pt idx="1529">
                  <c:v>67.8461538461538</c:v>
                </c:pt>
                <c:pt idx="1530">
                  <c:v>69</c:v>
                </c:pt>
                <c:pt idx="1531">
                  <c:v>69.0769230769231</c:v>
                </c:pt>
                <c:pt idx="1532">
                  <c:v>69.9230769230769</c:v>
                </c:pt>
                <c:pt idx="1533">
                  <c:v>70.6153846153846</c:v>
                </c:pt>
                <c:pt idx="1534">
                  <c:v>70.6153846153846</c:v>
                </c:pt>
                <c:pt idx="1535">
                  <c:v>70</c:v>
                </c:pt>
                <c:pt idx="1536">
                  <c:v>70.8461538461538</c:v>
                </c:pt>
                <c:pt idx="1537">
                  <c:v>72.3846153846154</c:v>
                </c:pt>
                <c:pt idx="1538">
                  <c:v>73.4615384615385</c:v>
                </c:pt>
                <c:pt idx="1539">
                  <c:v>75</c:v>
                </c:pt>
                <c:pt idx="1540">
                  <c:v>76.9230769230769</c:v>
                </c:pt>
                <c:pt idx="1541">
                  <c:v>78.3076923076923</c:v>
                </c:pt>
                <c:pt idx="1542">
                  <c:v>80.1538461538462</c:v>
                </c:pt>
                <c:pt idx="1543">
                  <c:v>82.3846153846154</c:v>
                </c:pt>
                <c:pt idx="1544">
                  <c:v>85.7692307692308</c:v>
                </c:pt>
                <c:pt idx="1545">
                  <c:v>88.3846153846154</c:v>
                </c:pt>
                <c:pt idx="1546">
                  <c:v>91.6923076923077</c:v>
                </c:pt>
                <c:pt idx="1547">
                  <c:v>95</c:v>
                </c:pt>
                <c:pt idx="1548">
                  <c:v>98.6153846153846</c:v>
                </c:pt>
                <c:pt idx="1549">
                  <c:v>101</c:v>
                </c:pt>
                <c:pt idx="1550">
                  <c:v>103.384615384615</c:v>
                </c:pt>
                <c:pt idx="1551">
                  <c:v>106.076923076923</c:v>
                </c:pt>
                <c:pt idx="1552">
                  <c:v>108.461538461538</c:v>
                </c:pt>
                <c:pt idx="1553">
                  <c:v>110</c:v>
                </c:pt>
                <c:pt idx="1554">
                  <c:v>112.230769230769</c:v>
                </c:pt>
                <c:pt idx="1555">
                  <c:v>114.615384615385</c:v>
                </c:pt>
                <c:pt idx="1556">
                  <c:v>116</c:v>
                </c:pt>
                <c:pt idx="1557">
                  <c:v>116.846153846154</c:v>
                </c:pt>
                <c:pt idx="1558">
                  <c:v>117.461538461538</c:v>
                </c:pt>
                <c:pt idx="1559">
                  <c:v>118.538461538462</c:v>
                </c:pt>
                <c:pt idx="1560">
                  <c:v>120.076923076923</c:v>
                </c:pt>
                <c:pt idx="1561">
                  <c:v>121.692307692308</c:v>
                </c:pt>
                <c:pt idx="1562">
                  <c:v>123.923076923077</c:v>
                </c:pt>
                <c:pt idx="1563">
                  <c:v>125.692307692308</c:v>
                </c:pt>
                <c:pt idx="1564">
                  <c:v>127.230769230769</c:v>
                </c:pt>
                <c:pt idx="1565">
                  <c:v>128.384615384615</c:v>
                </c:pt>
                <c:pt idx="1566">
                  <c:v>129.692307692308</c:v>
                </c:pt>
                <c:pt idx="1567">
                  <c:v>131.076923076923</c:v>
                </c:pt>
                <c:pt idx="1568">
                  <c:v>132.384615384615</c:v>
                </c:pt>
                <c:pt idx="1569">
                  <c:v>133.923076923077</c:v>
                </c:pt>
                <c:pt idx="1570">
                  <c:v>136.615384615385</c:v>
                </c:pt>
                <c:pt idx="1571">
                  <c:v>139.384615384615</c:v>
                </c:pt>
                <c:pt idx="1572">
                  <c:v>140.461538461538</c:v>
                </c:pt>
                <c:pt idx="1573">
                  <c:v>140.846153846154</c:v>
                </c:pt>
                <c:pt idx="1574">
                  <c:v>141.076923076923</c:v>
                </c:pt>
                <c:pt idx="1575">
                  <c:v>141.230769230769</c:v>
                </c:pt>
                <c:pt idx="1576">
                  <c:v>141</c:v>
                </c:pt>
                <c:pt idx="1577">
                  <c:v>140.846153846154</c:v>
                </c:pt>
                <c:pt idx="1578">
                  <c:v>141.846153846154</c:v>
                </c:pt>
                <c:pt idx="1579">
                  <c:v>142.692307692308</c:v>
                </c:pt>
                <c:pt idx="1580">
                  <c:v>143.538461538462</c:v>
                </c:pt>
                <c:pt idx="1581">
                  <c:v>144.538461538462</c:v>
                </c:pt>
                <c:pt idx="1582">
                  <c:v>145.769230769231</c:v>
                </c:pt>
                <c:pt idx="1583">
                  <c:v>145.846153846154</c:v>
                </c:pt>
                <c:pt idx="1584">
                  <c:v>145.307692307692</c:v>
                </c:pt>
                <c:pt idx="1585">
                  <c:v>145.076923076923</c:v>
                </c:pt>
                <c:pt idx="1586">
                  <c:v>145.307692307692</c:v>
                </c:pt>
                <c:pt idx="1587">
                  <c:v>145.692307692308</c:v>
                </c:pt>
                <c:pt idx="1588">
                  <c:v>145.846153846154</c:v>
                </c:pt>
                <c:pt idx="1589">
                  <c:v>146.307692307692</c:v>
                </c:pt>
                <c:pt idx="1590">
                  <c:v>147.076923076923</c:v>
                </c:pt>
                <c:pt idx="1591">
                  <c:v>147.615384615385</c:v>
                </c:pt>
                <c:pt idx="1592">
                  <c:v>148.076923076923</c:v>
                </c:pt>
                <c:pt idx="1593">
                  <c:v>148.076923076923</c:v>
                </c:pt>
                <c:pt idx="1594">
                  <c:v>148.153846153846</c:v>
                </c:pt>
                <c:pt idx="1595">
                  <c:v>148.769230769231</c:v>
                </c:pt>
                <c:pt idx="1596">
                  <c:v>149.076923076923</c:v>
                </c:pt>
                <c:pt idx="1597">
                  <c:v>150</c:v>
                </c:pt>
                <c:pt idx="1598">
                  <c:v>151.230769230769</c:v>
                </c:pt>
                <c:pt idx="1599">
                  <c:v>152.692307692308</c:v>
                </c:pt>
                <c:pt idx="1600">
                  <c:v>153.615384615385</c:v>
                </c:pt>
                <c:pt idx="1601">
                  <c:v>154</c:v>
                </c:pt>
                <c:pt idx="1602">
                  <c:v>153.846153846154</c:v>
                </c:pt>
                <c:pt idx="1603">
                  <c:v>152.923076923077</c:v>
                </c:pt>
                <c:pt idx="1604">
                  <c:v>151.769230769231</c:v>
                </c:pt>
                <c:pt idx="1605">
                  <c:v>151.769230769231</c:v>
                </c:pt>
                <c:pt idx="1606">
                  <c:v>151.615384615385</c:v>
                </c:pt>
                <c:pt idx="1607">
                  <c:v>150.846153846154</c:v>
                </c:pt>
                <c:pt idx="1608">
                  <c:v>150.153846153846</c:v>
                </c:pt>
                <c:pt idx="1609">
                  <c:v>148.923076923077</c:v>
                </c:pt>
                <c:pt idx="1610">
                  <c:v>148.230769230769</c:v>
                </c:pt>
                <c:pt idx="1611">
                  <c:v>147.384615384615</c:v>
                </c:pt>
                <c:pt idx="1612">
                  <c:v>146.307692307692</c:v>
                </c:pt>
                <c:pt idx="1613">
                  <c:v>144.692307692308</c:v>
                </c:pt>
                <c:pt idx="1614">
                  <c:v>143.230769230769</c:v>
                </c:pt>
                <c:pt idx="1615">
                  <c:v>142.769230769231</c:v>
                </c:pt>
                <c:pt idx="1616">
                  <c:v>142.769230769231</c:v>
                </c:pt>
                <c:pt idx="1617">
                  <c:v>142.923076923077</c:v>
                </c:pt>
                <c:pt idx="1618">
                  <c:v>142.153846153846</c:v>
                </c:pt>
                <c:pt idx="1619">
                  <c:v>140.615384615385</c:v>
                </c:pt>
                <c:pt idx="1620">
                  <c:v>139.846153846154</c:v>
                </c:pt>
                <c:pt idx="1621">
                  <c:v>138.153846153846</c:v>
                </c:pt>
                <c:pt idx="1622">
                  <c:v>136.923076923077</c:v>
                </c:pt>
                <c:pt idx="1623">
                  <c:v>135.153846153846</c:v>
                </c:pt>
                <c:pt idx="1624">
                  <c:v>133.769230769231</c:v>
                </c:pt>
                <c:pt idx="1625">
                  <c:v>132.307692307692</c:v>
                </c:pt>
                <c:pt idx="1626">
                  <c:v>130.769230769231</c:v>
                </c:pt>
                <c:pt idx="1627">
                  <c:v>130</c:v>
                </c:pt>
                <c:pt idx="1628">
                  <c:v>128.769230769231</c:v>
                </c:pt>
                <c:pt idx="1629">
                  <c:v>127.538461538462</c:v>
                </c:pt>
                <c:pt idx="1630">
                  <c:v>125.384615384615</c:v>
                </c:pt>
                <c:pt idx="1631">
                  <c:v>123.461538461538</c:v>
                </c:pt>
                <c:pt idx="1632">
                  <c:v>121.615384615385</c:v>
                </c:pt>
                <c:pt idx="1633">
                  <c:v>118.230769230769</c:v>
                </c:pt>
                <c:pt idx="1634">
                  <c:v>115.846153846154</c:v>
                </c:pt>
                <c:pt idx="1635">
                  <c:v>113.769230769231</c:v>
                </c:pt>
                <c:pt idx="1636">
                  <c:v>112</c:v>
                </c:pt>
                <c:pt idx="1637">
                  <c:v>110.692307692308</c:v>
                </c:pt>
                <c:pt idx="1638">
                  <c:v>110.384615384615</c:v>
                </c:pt>
                <c:pt idx="1639">
                  <c:v>110.461538461538</c:v>
                </c:pt>
                <c:pt idx="1640">
                  <c:v>110.153846153846</c:v>
                </c:pt>
                <c:pt idx="1641">
                  <c:v>110.307692307692</c:v>
                </c:pt>
                <c:pt idx="1642">
                  <c:v>109.923076923077</c:v>
                </c:pt>
                <c:pt idx="1643">
                  <c:v>109.538461538462</c:v>
                </c:pt>
                <c:pt idx="1644">
                  <c:v>109.538461538462</c:v>
                </c:pt>
                <c:pt idx="1645">
                  <c:v>109.692307692308</c:v>
                </c:pt>
                <c:pt idx="1646">
                  <c:v>110.846153846154</c:v>
                </c:pt>
                <c:pt idx="1647">
                  <c:v>111.153846153846</c:v>
                </c:pt>
                <c:pt idx="1648">
                  <c:v>110.846153846154</c:v>
                </c:pt>
                <c:pt idx="1649">
                  <c:v>110.307692307692</c:v>
                </c:pt>
                <c:pt idx="1650">
                  <c:v>110.153846153846</c:v>
                </c:pt>
                <c:pt idx="1651">
                  <c:v>109.923076923077</c:v>
                </c:pt>
                <c:pt idx="1652">
                  <c:v>109.538461538462</c:v>
                </c:pt>
                <c:pt idx="1653">
                  <c:v>109.692307692308</c:v>
                </c:pt>
                <c:pt idx="1654">
                  <c:v>109.461538461538</c:v>
                </c:pt>
                <c:pt idx="1655">
                  <c:v>109.230769230769</c:v>
                </c:pt>
                <c:pt idx="1656">
                  <c:v>109.461538461538</c:v>
                </c:pt>
                <c:pt idx="1657">
                  <c:v>109.615384615385</c:v>
                </c:pt>
                <c:pt idx="1658">
                  <c:v>110.615384615385</c:v>
                </c:pt>
                <c:pt idx="1659">
                  <c:v>111.923076923077</c:v>
                </c:pt>
                <c:pt idx="1660">
                  <c:v>112.615384615385</c:v>
                </c:pt>
                <c:pt idx="1661">
                  <c:v>113.461538461538</c:v>
                </c:pt>
                <c:pt idx="1662">
                  <c:v>114.153846153846</c:v>
                </c:pt>
                <c:pt idx="1663">
                  <c:v>113.692307692308</c:v>
                </c:pt>
                <c:pt idx="1664">
                  <c:v>112.230769230769</c:v>
                </c:pt>
                <c:pt idx="1665">
                  <c:v>111.384615384615</c:v>
                </c:pt>
                <c:pt idx="1666">
                  <c:v>111</c:v>
                </c:pt>
                <c:pt idx="1667">
                  <c:v>110.076923076923</c:v>
                </c:pt>
                <c:pt idx="1668">
                  <c:v>109.692307692308</c:v>
                </c:pt>
                <c:pt idx="1669">
                  <c:v>109.692307692308</c:v>
                </c:pt>
                <c:pt idx="1670">
                  <c:v>109.692307692308</c:v>
                </c:pt>
                <c:pt idx="1671">
                  <c:v>108.384615384615</c:v>
                </c:pt>
                <c:pt idx="1672">
                  <c:v>107.153846153846</c:v>
                </c:pt>
                <c:pt idx="1673">
                  <c:v>106.846153846154</c:v>
                </c:pt>
                <c:pt idx="1674">
                  <c:v>106.769230769231</c:v>
                </c:pt>
                <c:pt idx="1675">
                  <c:v>106.615384615385</c:v>
                </c:pt>
                <c:pt idx="1676">
                  <c:v>106.307692307692</c:v>
                </c:pt>
                <c:pt idx="1677">
                  <c:v>107.076923076923</c:v>
                </c:pt>
                <c:pt idx="1678">
                  <c:v>107.384615384615</c:v>
                </c:pt>
                <c:pt idx="1679">
                  <c:v>107.769230769231</c:v>
                </c:pt>
                <c:pt idx="1680">
                  <c:v>108.461538461538</c:v>
                </c:pt>
                <c:pt idx="1681">
                  <c:v>109.846153846154</c:v>
                </c:pt>
                <c:pt idx="1682">
                  <c:v>110.692307692308</c:v>
                </c:pt>
                <c:pt idx="1683">
                  <c:v>111.153846153846</c:v>
                </c:pt>
                <c:pt idx="1684">
                  <c:v>112.846153846154</c:v>
                </c:pt>
                <c:pt idx="1685">
                  <c:v>115.076923076923</c:v>
                </c:pt>
                <c:pt idx="1686">
                  <c:v>116.769230769231</c:v>
                </c:pt>
                <c:pt idx="1687">
                  <c:v>118.692307692308</c:v>
                </c:pt>
                <c:pt idx="1688">
                  <c:v>120.769230769231</c:v>
                </c:pt>
                <c:pt idx="1689">
                  <c:v>123.461538461538</c:v>
                </c:pt>
                <c:pt idx="1690">
                  <c:v>126.307692307692</c:v>
                </c:pt>
                <c:pt idx="1691">
                  <c:v>129.307692307692</c:v>
                </c:pt>
                <c:pt idx="1692">
                  <c:v>131.615384615385</c:v>
                </c:pt>
                <c:pt idx="1693">
                  <c:v>134.230769230769</c:v>
                </c:pt>
                <c:pt idx="1694">
                  <c:v>136.076923076923</c:v>
                </c:pt>
                <c:pt idx="1695">
                  <c:v>138.153846153846</c:v>
                </c:pt>
                <c:pt idx="1696">
                  <c:v>141.076923076923</c:v>
                </c:pt>
                <c:pt idx="1697">
                  <c:v>144.384615384615</c:v>
                </c:pt>
                <c:pt idx="1698">
                  <c:v>146.769230769231</c:v>
                </c:pt>
                <c:pt idx="1699">
                  <c:v>149.846153846154</c:v>
                </c:pt>
                <c:pt idx="1700">
                  <c:v>152.769230769231</c:v>
                </c:pt>
                <c:pt idx="1701">
                  <c:v>155.615384615385</c:v>
                </c:pt>
                <c:pt idx="1702">
                  <c:v>158.384615384615</c:v>
                </c:pt>
                <c:pt idx="1703">
                  <c:v>160.153846153846</c:v>
                </c:pt>
                <c:pt idx="1704">
                  <c:v>163</c:v>
                </c:pt>
                <c:pt idx="1705">
                  <c:v>165.923076923077</c:v>
                </c:pt>
                <c:pt idx="1706">
                  <c:v>168.769230769231</c:v>
                </c:pt>
                <c:pt idx="1707">
                  <c:v>171.692307692308</c:v>
                </c:pt>
                <c:pt idx="1708">
                  <c:v>175.846153846154</c:v>
                </c:pt>
                <c:pt idx="1709">
                  <c:v>178.615384615385</c:v>
                </c:pt>
                <c:pt idx="1710">
                  <c:v>181.076923076923</c:v>
                </c:pt>
                <c:pt idx="1711">
                  <c:v>183.846153846154</c:v>
                </c:pt>
                <c:pt idx="1712">
                  <c:v>186.615384615385</c:v>
                </c:pt>
                <c:pt idx="1713">
                  <c:v>189.153846153846</c:v>
                </c:pt>
                <c:pt idx="1714">
                  <c:v>192</c:v>
                </c:pt>
                <c:pt idx="1715">
                  <c:v>194.769230769231</c:v>
                </c:pt>
                <c:pt idx="1716">
                  <c:v>198</c:v>
                </c:pt>
                <c:pt idx="1717">
                  <c:v>200.384615384615</c:v>
                </c:pt>
                <c:pt idx="1718">
                  <c:v>202.692307692308</c:v>
                </c:pt>
                <c:pt idx="1719">
                  <c:v>205.076923076923</c:v>
                </c:pt>
                <c:pt idx="1720">
                  <c:v>207.307692307692</c:v>
                </c:pt>
                <c:pt idx="1721">
                  <c:v>208.923076923077</c:v>
                </c:pt>
                <c:pt idx="1722">
                  <c:v>210.846153846154</c:v>
                </c:pt>
                <c:pt idx="1723">
                  <c:v>213</c:v>
                </c:pt>
                <c:pt idx="1724">
                  <c:v>214.769230769231</c:v>
                </c:pt>
                <c:pt idx="1725">
                  <c:v>216.153846153846</c:v>
                </c:pt>
                <c:pt idx="1726">
                  <c:v>217.153846153846</c:v>
                </c:pt>
                <c:pt idx="1727">
                  <c:v>218.230769230769</c:v>
                </c:pt>
                <c:pt idx="1728">
                  <c:v>219.384615384615</c:v>
                </c:pt>
                <c:pt idx="1729">
                  <c:v>220.230769230769</c:v>
                </c:pt>
                <c:pt idx="1730">
                  <c:v>221.076923076923</c:v>
                </c:pt>
                <c:pt idx="1731">
                  <c:v>221.461538461538</c:v>
                </c:pt>
                <c:pt idx="1732">
                  <c:v>221.846153846154</c:v>
                </c:pt>
                <c:pt idx="1733">
                  <c:v>222.769230769231</c:v>
                </c:pt>
                <c:pt idx="1734">
                  <c:v>223.384615384615</c:v>
                </c:pt>
                <c:pt idx="1735">
                  <c:v>223.846153846154</c:v>
                </c:pt>
                <c:pt idx="1736">
                  <c:v>224.076923076923</c:v>
                </c:pt>
                <c:pt idx="1737">
                  <c:v>224.461538461538</c:v>
                </c:pt>
                <c:pt idx="1738">
                  <c:v>224.461538461538</c:v>
                </c:pt>
                <c:pt idx="1739">
                  <c:v>224.692307692308</c:v>
                </c:pt>
                <c:pt idx="1740">
                  <c:v>224.076923076923</c:v>
                </c:pt>
                <c:pt idx="1741">
                  <c:v>224.153846153846</c:v>
                </c:pt>
                <c:pt idx="1742">
                  <c:v>223.769230769231</c:v>
                </c:pt>
                <c:pt idx="1743">
                  <c:v>223</c:v>
                </c:pt>
                <c:pt idx="1744">
                  <c:v>222.692307692308</c:v>
                </c:pt>
                <c:pt idx="1745">
                  <c:v>222.307692307692</c:v>
                </c:pt>
                <c:pt idx="1746">
                  <c:v>220.923076923077</c:v>
                </c:pt>
                <c:pt idx="1747">
                  <c:v>219.384615384615</c:v>
                </c:pt>
                <c:pt idx="1748">
                  <c:v>217.538461538462</c:v>
                </c:pt>
                <c:pt idx="1749">
                  <c:v>215.153846153846</c:v>
                </c:pt>
                <c:pt idx="1750">
                  <c:v>213.692307692308</c:v>
                </c:pt>
                <c:pt idx="1751">
                  <c:v>212</c:v>
                </c:pt>
                <c:pt idx="1752">
                  <c:v>210</c:v>
                </c:pt>
                <c:pt idx="1753">
                  <c:v>209.384615384615</c:v>
                </c:pt>
                <c:pt idx="1754">
                  <c:v>208.307692307692</c:v>
                </c:pt>
                <c:pt idx="1755">
                  <c:v>206.692307692308</c:v>
                </c:pt>
                <c:pt idx="1756">
                  <c:v>205.615384615385</c:v>
                </c:pt>
                <c:pt idx="1757">
                  <c:v>203.846153846154</c:v>
                </c:pt>
                <c:pt idx="1758">
                  <c:v>202.384615384615</c:v>
                </c:pt>
                <c:pt idx="1759">
                  <c:v>201.153846153846</c:v>
                </c:pt>
                <c:pt idx="1760">
                  <c:v>199.692307692308</c:v>
                </c:pt>
                <c:pt idx="1761">
                  <c:v>199.153846153846</c:v>
                </c:pt>
                <c:pt idx="1762">
                  <c:v>199</c:v>
                </c:pt>
                <c:pt idx="1763">
                  <c:v>196.923076923077</c:v>
                </c:pt>
                <c:pt idx="1764">
                  <c:v>196</c:v>
                </c:pt>
                <c:pt idx="1765">
                  <c:v>195.538461538462</c:v>
                </c:pt>
                <c:pt idx="1766">
                  <c:v>194.307692307692</c:v>
                </c:pt>
                <c:pt idx="1767">
                  <c:v>192.923076923077</c:v>
                </c:pt>
                <c:pt idx="1768">
                  <c:v>192.153846153846</c:v>
                </c:pt>
                <c:pt idx="1769">
                  <c:v>190.307692307692</c:v>
                </c:pt>
                <c:pt idx="1770">
                  <c:v>189.076923076923</c:v>
                </c:pt>
                <c:pt idx="1771">
                  <c:v>187.076923076923</c:v>
                </c:pt>
                <c:pt idx="1772">
                  <c:v>184.538461538462</c:v>
                </c:pt>
                <c:pt idx="1773">
                  <c:v>182.538461538462</c:v>
                </c:pt>
                <c:pt idx="1774">
                  <c:v>180.461538461538</c:v>
                </c:pt>
                <c:pt idx="1775">
                  <c:v>178.307692307692</c:v>
                </c:pt>
                <c:pt idx="1776">
                  <c:v>176.384615384615</c:v>
                </c:pt>
                <c:pt idx="1777">
                  <c:v>173.230769230769</c:v>
                </c:pt>
                <c:pt idx="1778">
                  <c:v>170.076923076923</c:v>
                </c:pt>
                <c:pt idx="1779">
                  <c:v>167.076923076923</c:v>
                </c:pt>
                <c:pt idx="1780">
                  <c:v>164.230769230769</c:v>
                </c:pt>
                <c:pt idx="1781">
                  <c:v>161.615384615385</c:v>
                </c:pt>
                <c:pt idx="1782">
                  <c:v>160</c:v>
                </c:pt>
                <c:pt idx="1783">
                  <c:v>158.846153846154</c:v>
                </c:pt>
                <c:pt idx="1784">
                  <c:v>157.461538461538</c:v>
                </c:pt>
                <c:pt idx="1785">
                  <c:v>156.846153846154</c:v>
                </c:pt>
                <c:pt idx="1786">
                  <c:v>155.538461538462</c:v>
                </c:pt>
                <c:pt idx="1787">
                  <c:v>154</c:v>
                </c:pt>
                <c:pt idx="1788">
                  <c:v>151.461538461538</c:v>
                </c:pt>
                <c:pt idx="1789">
                  <c:v>149.923076923077</c:v>
                </c:pt>
                <c:pt idx="1790">
                  <c:v>148.769230769231</c:v>
                </c:pt>
                <c:pt idx="1791">
                  <c:v>148.461538461538</c:v>
                </c:pt>
                <c:pt idx="1792">
                  <c:v>147.538461538462</c:v>
                </c:pt>
                <c:pt idx="1793">
                  <c:v>146</c:v>
                </c:pt>
                <c:pt idx="1794">
                  <c:v>144.153846153846</c:v>
                </c:pt>
                <c:pt idx="1795">
                  <c:v>141.692307692308</c:v>
                </c:pt>
                <c:pt idx="1796">
                  <c:v>138.538461538462</c:v>
                </c:pt>
                <c:pt idx="1797">
                  <c:v>136</c:v>
                </c:pt>
                <c:pt idx="1798">
                  <c:v>133.461538461538</c:v>
                </c:pt>
                <c:pt idx="1799">
                  <c:v>132.153846153846</c:v>
                </c:pt>
                <c:pt idx="1800">
                  <c:v>130.307692307692</c:v>
                </c:pt>
                <c:pt idx="1801">
                  <c:v>129.615384615385</c:v>
                </c:pt>
                <c:pt idx="1802">
                  <c:v>128.230769230769</c:v>
                </c:pt>
                <c:pt idx="1803">
                  <c:v>126.769230769231</c:v>
                </c:pt>
                <c:pt idx="1804">
                  <c:v>125.153846153846</c:v>
                </c:pt>
                <c:pt idx="1805">
                  <c:v>123.384615384615</c:v>
                </c:pt>
                <c:pt idx="1806">
                  <c:v>122.692307692308</c:v>
                </c:pt>
                <c:pt idx="1807">
                  <c:v>122</c:v>
                </c:pt>
                <c:pt idx="1808">
                  <c:v>122.230769230769</c:v>
                </c:pt>
                <c:pt idx="1809">
                  <c:v>122.769230769231</c:v>
                </c:pt>
                <c:pt idx="1810">
                  <c:v>123.153846153846</c:v>
                </c:pt>
                <c:pt idx="1811">
                  <c:v>123.230769230769</c:v>
                </c:pt>
                <c:pt idx="1812">
                  <c:v>122.538461538462</c:v>
                </c:pt>
                <c:pt idx="1813">
                  <c:v>122.230769230769</c:v>
                </c:pt>
                <c:pt idx="1814">
                  <c:v>122.538461538462</c:v>
                </c:pt>
                <c:pt idx="1815">
                  <c:v>123.307692307692</c:v>
                </c:pt>
                <c:pt idx="1816">
                  <c:v>124.923076923077</c:v>
                </c:pt>
                <c:pt idx="1817">
                  <c:v>125</c:v>
                </c:pt>
                <c:pt idx="1818">
                  <c:v>126.461538461538</c:v>
                </c:pt>
                <c:pt idx="1819">
                  <c:v>127.461538461538</c:v>
                </c:pt>
                <c:pt idx="1820">
                  <c:v>128.923076923077</c:v>
                </c:pt>
                <c:pt idx="1821">
                  <c:v>129.923076923077</c:v>
                </c:pt>
                <c:pt idx="1822">
                  <c:v>130.230769230769</c:v>
                </c:pt>
                <c:pt idx="1823">
                  <c:v>131.307692307692</c:v>
                </c:pt>
                <c:pt idx="1824">
                  <c:v>132.615384615385</c:v>
                </c:pt>
                <c:pt idx="1825">
                  <c:v>133.923076923077</c:v>
                </c:pt>
                <c:pt idx="1826">
                  <c:v>134.692307692308</c:v>
                </c:pt>
                <c:pt idx="1827">
                  <c:v>136</c:v>
                </c:pt>
                <c:pt idx="1828">
                  <c:v>137.615384615385</c:v>
                </c:pt>
                <c:pt idx="1829">
                  <c:v>138.153846153846</c:v>
                </c:pt>
                <c:pt idx="1830">
                  <c:v>139.692307692308</c:v>
                </c:pt>
                <c:pt idx="1831">
                  <c:v>141.076923076923</c:v>
                </c:pt>
                <c:pt idx="1832">
                  <c:v>143.076923076923</c:v>
                </c:pt>
                <c:pt idx="1833">
                  <c:v>144.769230769231</c:v>
                </c:pt>
                <c:pt idx="1834">
                  <c:v>146.538461538462</c:v>
                </c:pt>
                <c:pt idx="1835">
                  <c:v>149.153846153846</c:v>
                </c:pt>
                <c:pt idx="1836">
                  <c:v>151.615384615385</c:v>
                </c:pt>
                <c:pt idx="1837">
                  <c:v>153.769230769231</c:v>
                </c:pt>
                <c:pt idx="1838">
                  <c:v>156.076923076923</c:v>
                </c:pt>
                <c:pt idx="1839">
                  <c:v>159.230769230769</c:v>
                </c:pt>
                <c:pt idx="1840">
                  <c:v>161.307692307692</c:v>
                </c:pt>
                <c:pt idx="1841">
                  <c:v>162.615384615385</c:v>
                </c:pt>
                <c:pt idx="1842">
                  <c:v>164.846153846154</c:v>
                </c:pt>
                <c:pt idx="1843">
                  <c:v>167.230769230769</c:v>
                </c:pt>
                <c:pt idx="1844">
                  <c:v>169.615384615385</c:v>
                </c:pt>
                <c:pt idx="1845">
                  <c:v>171.153846153846</c:v>
                </c:pt>
                <c:pt idx="1846">
                  <c:v>173.692307692308</c:v>
                </c:pt>
                <c:pt idx="1847">
                  <c:v>176.230769230769</c:v>
                </c:pt>
                <c:pt idx="1848">
                  <c:v>178.461538461538</c:v>
                </c:pt>
                <c:pt idx="1849">
                  <c:v>181</c:v>
                </c:pt>
                <c:pt idx="1850">
                  <c:v>184</c:v>
                </c:pt>
                <c:pt idx="1851">
                  <c:v>186.538461538462</c:v>
                </c:pt>
                <c:pt idx="1852">
                  <c:v>188.692307692308</c:v>
                </c:pt>
                <c:pt idx="1853">
                  <c:v>191.538461538462</c:v>
                </c:pt>
                <c:pt idx="1854">
                  <c:v>194.692307692308</c:v>
                </c:pt>
                <c:pt idx="1855">
                  <c:v>197</c:v>
                </c:pt>
                <c:pt idx="1856">
                  <c:v>200</c:v>
                </c:pt>
                <c:pt idx="1857">
                  <c:v>202.538461538462</c:v>
                </c:pt>
                <c:pt idx="1858">
                  <c:v>204.615384615385</c:v>
                </c:pt>
                <c:pt idx="1859">
                  <c:v>206.153846153846</c:v>
                </c:pt>
                <c:pt idx="1860">
                  <c:v>208</c:v>
                </c:pt>
                <c:pt idx="1861">
                  <c:v>210.769230769231</c:v>
                </c:pt>
                <c:pt idx="1862">
                  <c:v>212.384615384615</c:v>
                </c:pt>
                <c:pt idx="1863">
                  <c:v>214.307692307692</c:v>
                </c:pt>
                <c:pt idx="1864">
                  <c:v>216.076923076923</c:v>
                </c:pt>
                <c:pt idx="1865">
                  <c:v>218.307692307692</c:v>
                </c:pt>
                <c:pt idx="1866">
                  <c:v>219.538461538462</c:v>
                </c:pt>
                <c:pt idx="1867">
                  <c:v>220.461538461538</c:v>
                </c:pt>
                <c:pt idx="1868">
                  <c:v>221.769230769231</c:v>
                </c:pt>
                <c:pt idx="1869">
                  <c:v>222.692307692308</c:v>
                </c:pt>
                <c:pt idx="1870">
                  <c:v>223.846153846154</c:v>
                </c:pt>
                <c:pt idx="1871">
                  <c:v>225.307692307692</c:v>
                </c:pt>
                <c:pt idx="1872">
                  <c:v>226.692307692308</c:v>
                </c:pt>
                <c:pt idx="1873">
                  <c:v>228.384615384615</c:v>
                </c:pt>
                <c:pt idx="1874">
                  <c:v>228.384615384615</c:v>
                </c:pt>
                <c:pt idx="1875">
                  <c:v>229.384615384615</c:v>
                </c:pt>
                <c:pt idx="1876">
                  <c:v>229</c:v>
                </c:pt>
                <c:pt idx="1877">
                  <c:v>229.538461538462</c:v>
                </c:pt>
                <c:pt idx="1878">
                  <c:v>228.615384615385</c:v>
                </c:pt>
                <c:pt idx="1879">
                  <c:v>228</c:v>
                </c:pt>
                <c:pt idx="1880">
                  <c:v>227.923076923077</c:v>
                </c:pt>
                <c:pt idx="1881">
                  <c:v>228.076923076923</c:v>
                </c:pt>
                <c:pt idx="1882">
                  <c:v>228.461538461538</c:v>
                </c:pt>
                <c:pt idx="1883">
                  <c:v>228.153846153846</c:v>
                </c:pt>
                <c:pt idx="1884">
                  <c:v>227.384615384615</c:v>
                </c:pt>
                <c:pt idx="1885">
                  <c:v>226.769230769231</c:v>
                </c:pt>
                <c:pt idx="1886">
                  <c:v>225.692307692308</c:v>
                </c:pt>
                <c:pt idx="1887">
                  <c:v>225.076923076923</c:v>
                </c:pt>
                <c:pt idx="1888">
                  <c:v>224.076923076923</c:v>
                </c:pt>
                <c:pt idx="1889">
                  <c:v>224</c:v>
                </c:pt>
                <c:pt idx="1890">
                  <c:v>223.769230769231</c:v>
                </c:pt>
                <c:pt idx="1891">
                  <c:v>224.076923076923</c:v>
                </c:pt>
                <c:pt idx="1892">
                  <c:v>223.846153846154</c:v>
                </c:pt>
                <c:pt idx="1893">
                  <c:v>223.769230769231</c:v>
                </c:pt>
                <c:pt idx="1894">
                  <c:v>223.615384615385</c:v>
                </c:pt>
                <c:pt idx="1895">
                  <c:v>222.615384615385</c:v>
                </c:pt>
                <c:pt idx="1896">
                  <c:v>222.538461538462</c:v>
                </c:pt>
                <c:pt idx="1897">
                  <c:v>222.769230769231</c:v>
                </c:pt>
                <c:pt idx="1898">
                  <c:v>222.384615384615</c:v>
                </c:pt>
                <c:pt idx="1899">
                  <c:v>221.846153846154</c:v>
                </c:pt>
                <c:pt idx="1900">
                  <c:v>221.461538461538</c:v>
                </c:pt>
                <c:pt idx="1901">
                  <c:v>220.230769230769</c:v>
                </c:pt>
                <c:pt idx="1902">
                  <c:v>219.307692307692</c:v>
                </c:pt>
                <c:pt idx="1903">
                  <c:v>218.153846153846</c:v>
                </c:pt>
                <c:pt idx="1904">
                  <c:v>217.538461538462</c:v>
                </c:pt>
                <c:pt idx="1905">
                  <c:v>217.153846153846</c:v>
                </c:pt>
                <c:pt idx="1906">
                  <c:v>216.923076923077</c:v>
                </c:pt>
                <c:pt idx="1907">
                  <c:v>215.769230769231</c:v>
                </c:pt>
                <c:pt idx="1908">
                  <c:v>214.769230769231</c:v>
                </c:pt>
                <c:pt idx="1909">
                  <c:v>212.846153846154</c:v>
                </c:pt>
                <c:pt idx="1910">
                  <c:v>211.615384615385</c:v>
                </c:pt>
                <c:pt idx="1911">
                  <c:v>210.769230769231</c:v>
                </c:pt>
                <c:pt idx="1912">
                  <c:v>209.384615384615</c:v>
                </c:pt>
                <c:pt idx="1913">
                  <c:v>207.615384615385</c:v>
                </c:pt>
                <c:pt idx="1914">
                  <c:v>207.615384615385</c:v>
                </c:pt>
                <c:pt idx="1915">
                  <c:v>207.153846153846</c:v>
                </c:pt>
                <c:pt idx="1916">
                  <c:v>206</c:v>
                </c:pt>
                <c:pt idx="1917">
                  <c:v>204.769230769231</c:v>
                </c:pt>
                <c:pt idx="1918">
                  <c:v>203.307692307692</c:v>
                </c:pt>
                <c:pt idx="1919">
                  <c:v>201.692307692308</c:v>
                </c:pt>
                <c:pt idx="1920">
                  <c:v>200.307692307692</c:v>
                </c:pt>
                <c:pt idx="1921">
                  <c:v>198.538461538462</c:v>
                </c:pt>
                <c:pt idx="1922">
                  <c:v>197.230769230769</c:v>
                </c:pt>
                <c:pt idx="1923">
                  <c:v>195.230769230769</c:v>
                </c:pt>
                <c:pt idx="1924">
                  <c:v>193.076923076923</c:v>
                </c:pt>
                <c:pt idx="1925">
                  <c:v>191.384615384615</c:v>
                </c:pt>
                <c:pt idx="1926">
                  <c:v>189.846153846154</c:v>
                </c:pt>
                <c:pt idx="1927">
                  <c:v>187.384615384615</c:v>
                </c:pt>
                <c:pt idx="1928">
                  <c:v>185.384615384615</c:v>
                </c:pt>
                <c:pt idx="1929">
                  <c:v>184</c:v>
                </c:pt>
                <c:pt idx="1930">
                  <c:v>182.307692307692</c:v>
                </c:pt>
                <c:pt idx="1931">
                  <c:v>180.615384615385</c:v>
                </c:pt>
                <c:pt idx="1932">
                  <c:v>178.923076923077</c:v>
                </c:pt>
                <c:pt idx="1933">
                  <c:v>178.076923076923</c:v>
                </c:pt>
                <c:pt idx="1934">
                  <c:v>177.692307692308</c:v>
                </c:pt>
                <c:pt idx="1935">
                  <c:v>177.076923076923</c:v>
                </c:pt>
                <c:pt idx="1936">
                  <c:v>176.692307692308</c:v>
                </c:pt>
                <c:pt idx="1937">
                  <c:v>176.307692307692</c:v>
                </c:pt>
                <c:pt idx="1938">
                  <c:v>176.307692307692</c:v>
                </c:pt>
                <c:pt idx="1939">
                  <c:v>176.307692307692</c:v>
                </c:pt>
                <c:pt idx="1940">
                  <c:v>176.384615384615</c:v>
                </c:pt>
                <c:pt idx="1941">
                  <c:v>176.461538461538</c:v>
                </c:pt>
                <c:pt idx="1942">
                  <c:v>176.769230769231</c:v>
                </c:pt>
                <c:pt idx="1943">
                  <c:v>177.384615384615</c:v>
                </c:pt>
                <c:pt idx="1944">
                  <c:v>178.384615384615</c:v>
                </c:pt>
                <c:pt idx="1945">
                  <c:v>178.923076923077</c:v>
                </c:pt>
                <c:pt idx="1946">
                  <c:v>179.230769230769</c:v>
                </c:pt>
                <c:pt idx="1947">
                  <c:v>179.230769230769</c:v>
                </c:pt>
                <c:pt idx="1948">
                  <c:v>179.615384615385</c:v>
                </c:pt>
                <c:pt idx="1949">
                  <c:v>180.384615384615</c:v>
                </c:pt>
                <c:pt idx="1950">
                  <c:v>181.076923076923</c:v>
                </c:pt>
                <c:pt idx="1951">
                  <c:v>181.769230769231</c:v>
                </c:pt>
                <c:pt idx="1952">
                  <c:v>182.923076923077</c:v>
                </c:pt>
                <c:pt idx="1953">
                  <c:v>183.461538461538</c:v>
                </c:pt>
                <c:pt idx="1954">
                  <c:v>183.846153846154</c:v>
                </c:pt>
                <c:pt idx="1955">
                  <c:v>183.846153846154</c:v>
                </c:pt>
                <c:pt idx="1956">
                  <c:v>183.846153846154</c:v>
                </c:pt>
                <c:pt idx="1957">
                  <c:v>184.230769230769</c:v>
                </c:pt>
                <c:pt idx="1958">
                  <c:v>184.769230769231</c:v>
                </c:pt>
                <c:pt idx="1959">
                  <c:v>185.230769230769</c:v>
                </c:pt>
                <c:pt idx="1960">
                  <c:v>186.076923076923</c:v>
                </c:pt>
                <c:pt idx="1961">
                  <c:v>186.307692307692</c:v>
                </c:pt>
                <c:pt idx="1962">
                  <c:v>186.461538461538</c:v>
                </c:pt>
                <c:pt idx="1963">
                  <c:v>186.769230769231</c:v>
                </c:pt>
                <c:pt idx="1964">
                  <c:v>186.923076923077</c:v>
                </c:pt>
                <c:pt idx="1965">
                  <c:v>187.076923076923</c:v>
                </c:pt>
                <c:pt idx="1966">
                  <c:v>187.615384615385</c:v>
                </c:pt>
                <c:pt idx="1967">
                  <c:v>188.461538461538</c:v>
                </c:pt>
                <c:pt idx="1968">
                  <c:v>189.076923076923</c:v>
                </c:pt>
                <c:pt idx="1969">
                  <c:v>189.692307692308</c:v>
                </c:pt>
                <c:pt idx="1970">
                  <c:v>190.153846153846</c:v>
                </c:pt>
                <c:pt idx="1971">
                  <c:v>190.615384615385</c:v>
                </c:pt>
                <c:pt idx="1972">
                  <c:v>191.615384615385</c:v>
                </c:pt>
                <c:pt idx="1973">
                  <c:v>192.538461538462</c:v>
                </c:pt>
                <c:pt idx="1974">
                  <c:v>194.153846153846</c:v>
                </c:pt>
                <c:pt idx="1975">
                  <c:v>195.615384615385</c:v>
                </c:pt>
                <c:pt idx="1976">
                  <c:v>196.923076923077</c:v>
                </c:pt>
                <c:pt idx="1977">
                  <c:v>197.846153846154</c:v>
                </c:pt>
                <c:pt idx="1978">
                  <c:v>198.461538461538</c:v>
                </c:pt>
                <c:pt idx="1979">
                  <c:v>199.846153846154</c:v>
                </c:pt>
                <c:pt idx="1980">
                  <c:v>200.692307692308</c:v>
                </c:pt>
                <c:pt idx="1981">
                  <c:v>202.615384615385</c:v>
                </c:pt>
                <c:pt idx="1982">
                  <c:v>204.461538461538</c:v>
                </c:pt>
                <c:pt idx="1983">
                  <c:v>206.230769230769</c:v>
                </c:pt>
                <c:pt idx="1984">
                  <c:v>208.230769230769</c:v>
                </c:pt>
                <c:pt idx="1985">
                  <c:v>209.692307692308</c:v>
                </c:pt>
                <c:pt idx="1986">
                  <c:v>211.615384615385</c:v>
                </c:pt>
                <c:pt idx="1987">
                  <c:v>212.923076923077</c:v>
                </c:pt>
                <c:pt idx="1988">
                  <c:v>214.076923076923</c:v>
                </c:pt>
                <c:pt idx="1989">
                  <c:v>215.846153846154</c:v>
                </c:pt>
                <c:pt idx="1990">
                  <c:v>218.230769230769</c:v>
                </c:pt>
                <c:pt idx="1991">
                  <c:v>220.692307692308</c:v>
                </c:pt>
                <c:pt idx="1992">
                  <c:v>222.615384615385</c:v>
                </c:pt>
                <c:pt idx="1993">
                  <c:v>224.769230769231</c:v>
                </c:pt>
                <c:pt idx="1994">
                  <c:v>226.538461538462</c:v>
                </c:pt>
                <c:pt idx="1995">
                  <c:v>228.307692307692</c:v>
                </c:pt>
                <c:pt idx="1996">
                  <c:v>230.076923076923</c:v>
                </c:pt>
                <c:pt idx="1997">
                  <c:v>231.153846153846</c:v>
                </c:pt>
                <c:pt idx="1998">
                  <c:v>232.846153846154</c:v>
                </c:pt>
                <c:pt idx="1999">
                  <c:v>234.153846153846</c:v>
                </c:pt>
                <c:pt idx="2000">
                  <c:v>235.923076923077</c:v>
                </c:pt>
                <c:pt idx="2001">
                  <c:v>237.769230769231</c:v>
                </c:pt>
                <c:pt idx="2002">
                  <c:v>239.307692307692</c:v>
                </c:pt>
                <c:pt idx="2003">
                  <c:v>240.769230769231</c:v>
                </c:pt>
                <c:pt idx="2004">
                  <c:v>241.615384615385</c:v>
                </c:pt>
                <c:pt idx="2005">
                  <c:v>242.923076923077</c:v>
                </c:pt>
                <c:pt idx="2006">
                  <c:v>244.307692307692</c:v>
                </c:pt>
                <c:pt idx="2007">
                  <c:v>245.384615384615</c:v>
                </c:pt>
                <c:pt idx="2008">
                  <c:v>246.615384615385</c:v>
                </c:pt>
                <c:pt idx="2009">
                  <c:v>247.692307692308</c:v>
                </c:pt>
                <c:pt idx="2010">
                  <c:v>248.923076923077</c:v>
                </c:pt>
                <c:pt idx="2011">
                  <c:v>249.769230769231</c:v>
                </c:pt>
                <c:pt idx="2012">
                  <c:v>250.538461538462</c:v>
                </c:pt>
                <c:pt idx="2013">
                  <c:v>251.461538461539</c:v>
                </c:pt>
                <c:pt idx="2014">
                  <c:v>253.076923076923</c:v>
                </c:pt>
                <c:pt idx="2015">
                  <c:v>253.846153846154</c:v>
                </c:pt>
                <c:pt idx="2016">
                  <c:v>254.846153846154</c:v>
                </c:pt>
                <c:pt idx="2017">
                  <c:v>256.307692307692</c:v>
                </c:pt>
                <c:pt idx="2018">
                  <c:v>257.076923076923</c:v>
                </c:pt>
                <c:pt idx="2019">
                  <c:v>258.230769230769</c:v>
                </c:pt>
                <c:pt idx="2020">
                  <c:v>259.230769230769</c:v>
                </c:pt>
                <c:pt idx="2021">
                  <c:v>260.615384615385</c:v>
                </c:pt>
                <c:pt idx="2022">
                  <c:v>261.769230769231</c:v>
                </c:pt>
                <c:pt idx="2023">
                  <c:v>263</c:v>
                </c:pt>
                <c:pt idx="2024">
                  <c:v>263.769230769231</c:v>
                </c:pt>
                <c:pt idx="2025">
                  <c:v>264.615384615385</c:v>
                </c:pt>
                <c:pt idx="2026">
                  <c:v>264.384615384615</c:v>
                </c:pt>
                <c:pt idx="2027">
                  <c:v>263</c:v>
                </c:pt>
                <c:pt idx="2028">
                  <c:v>262.153846153846</c:v>
                </c:pt>
                <c:pt idx="2029">
                  <c:v>260.923076923077</c:v>
                </c:pt>
                <c:pt idx="2030">
                  <c:v>259.615384615385</c:v>
                </c:pt>
                <c:pt idx="2031">
                  <c:v>258.615384615385</c:v>
                </c:pt>
                <c:pt idx="2032">
                  <c:v>256.846153846154</c:v>
                </c:pt>
                <c:pt idx="2033">
                  <c:v>255.153846153846</c:v>
                </c:pt>
                <c:pt idx="2034">
                  <c:v>252.692307692308</c:v>
                </c:pt>
                <c:pt idx="2035">
                  <c:v>250</c:v>
                </c:pt>
                <c:pt idx="2036">
                  <c:v>247.615384615385</c:v>
                </c:pt>
                <c:pt idx="2037">
                  <c:v>245.846153846154</c:v>
                </c:pt>
                <c:pt idx="2038">
                  <c:v>243.769230769231</c:v>
                </c:pt>
                <c:pt idx="2039">
                  <c:v>242.230769230769</c:v>
                </c:pt>
                <c:pt idx="2040">
                  <c:v>240.769230769231</c:v>
                </c:pt>
                <c:pt idx="2041">
                  <c:v>238.923076923077</c:v>
                </c:pt>
                <c:pt idx="2042">
                  <c:v>237</c:v>
                </c:pt>
                <c:pt idx="2043">
                  <c:v>235.153846153846</c:v>
                </c:pt>
                <c:pt idx="2044">
                  <c:v>232.538461538462</c:v>
                </c:pt>
                <c:pt idx="2045">
                  <c:v>230.230769230769</c:v>
                </c:pt>
                <c:pt idx="2046">
                  <c:v>227.153846153846</c:v>
                </c:pt>
                <c:pt idx="2047">
                  <c:v>224.692307692308</c:v>
                </c:pt>
                <c:pt idx="2048">
                  <c:v>223</c:v>
                </c:pt>
                <c:pt idx="2049">
                  <c:v>220.923076923077</c:v>
                </c:pt>
                <c:pt idx="2050">
                  <c:v>218</c:v>
                </c:pt>
                <c:pt idx="2051">
                  <c:v>215.461538461538</c:v>
                </c:pt>
                <c:pt idx="2052">
                  <c:v>213.307692307692</c:v>
                </c:pt>
                <c:pt idx="2053">
                  <c:v>211</c:v>
                </c:pt>
                <c:pt idx="2054">
                  <c:v>208.769230769231</c:v>
                </c:pt>
                <c:pt idx="2055">
                  <c:v>206.307692307692</c:v>
                </c:pt>
                <c:pt idx="2056">
                  <c:v>204.076923076923</c:v>
                </c:pt>
                <c:pt idx="2057">
                  <c:v>201.846153846154</c:v>
                </c:pt>
                <c:pt idx="2058">
                  <c:v>199.384615384615</c:v>
                </c:pt>
                <c:pt idx="2059">
                  <c:v>197.615384615385</c:v>
                </c:pt>
                <c:pt idx="2060">
                  <c:v>195.384615384615</c:v>
                </c:pt>
                <c:pt idx="2061">
                  <c:v>192.461538461538</c:v>
                </c:pt>
                <c:pt idx="2062">
                  <c:v>189.461538461538</c:v>
                </c:pt>
                <c:pt idx="2063">
                  <c:v>187.384615384615</c:v>
                </c:pt>
                <c:pt idx="2064">
                  <c:v>185</c:v>
                </c:pt>
                <c:pt idx="2065">
                  <c:v>182.384615384615</c:v>
                </c:pt>
                <c:pt idx="2066">
                  <c:v>179.846153846154</c:v>
                </c:pt>
                <c:pt idx="2067">
                  <c:v>177.384615384615</c:v>
                </c:pt>
                <c:pt idx="2068">
                  <c:v>174.846153846154</c:v>
                </c:pt>
                <c:pt idx="2069">
                  <c:v>172</c:v>
                </c:pt>
                <c:pt idx="2070">
                  <c:v>169.461538461538</c:v>
                </c:pt>
                <c:pt idx="2071">
                  <c:v>167.230769230769</c:v>
                </c:pt>
                <c:pt idx="2072">
                  <c:v>164.538461538462</c:v>
                </c:pt>
                <c:pt idx="2073">
                  <c:v>161.846153846154</c:v>
                </c:pt>
                <c:pt idx="2074">
                  <c:v>159.461538461538</c:v>
                </c:pt>
                <c:pt idx="2075">
                  <c:v>157.076923076923</c:v>
                </c:pt>
                <c:pt idx="2076">
                  <c:v>154.153846153846</c:v>
                </c:pt>
                <c:pt idx="2077">
                  <c:v>151.384615384615</c:v>
                </c:pt>
                <c:pt idx="2078">
                  <c:v>148.846153846154</c:v>
                </c:pt>
                <c:pt idx="2079">
                  <c:v>146.923076923077</c:v>
                </c:pt>
                <c:pt idx="2080">
                  <c:v>145.384615384615</c:v>
                </c:pt>
                <c:pt idx="2081">
                  <c:v>144.230769230769</c:v>
                </c:pt>
                <c:pt idx="2082">
                  <c:v>143.230769230769</c:v>
                </c:pt>
                <c:pt idx="2083">
                  <c:v>142.384615384615</c:v>
                </c:pt>
                <c:pt idx="2084">
                  <c:v>141.153846153846</c:v>
                </c:pt>
                <c:pt idx="2085">
                  <c:v>141.153846153846</c:v>
                </c:pt>
                <c:pt idx="2086">
                  <c:v>141.153846153846</c:v>
                </c:pt>
                <c:pt idx="2087">
                  <c:v>141</c:v>
                </c:pt>
                <c:pt idx="2088">
                  <c:v>141.384615384615</c:v>
                </c:pt>
                <c:pt idx="2089">
                  <c:v>142.076923076923</c:v>
                </c:pt>
                <c:pt idx="2090">
                  <c:v>142.692307692308</c:v>
                </c:pt>
                <c:pt idx="2091">
                  <c:v>142.923076923077</c:v>
                </c:pt>
                <c:pt idx="2092">
                  <c:v>143.384615384615</c:v>
                </c:pt>
                <c:pt idx="2093">
                  <c:v>143.769230769231</c:v>
                </c:pt>
                <c:pt idx="2094">
                  <c:v>144</c:v>
                </c:pt>
                <c:pt idx="2095">
                  <c:v>144.692307692308</c:v>
                </c:pt>
                <c:pt idx="2096">
                  <c:v>145.923076923077</c:v>
                </c:pt>
                <c:pt idx="2097">
                  <c:v>146.923076923077</c:v>
                </c:pt>
                <c:pt idx="2098">
                  <c:v>147.384615384615</c:v>
                </c:pt>
                <c:pt idx="2099">
                  <c:v>148.076923076923</c:v>
                </c:pt>
                <c:pt idx="2100">
                  <c:v>149</c:v>
                </c:pt>
                <c:pt idx="2101">
                  <c:v>149.923076923077</c:v>
                </c:pt>
                <c:pt idx="2102">
                  <c:v>150.846153846154</c:v>
                </c:pt>
                <c:pt idx="2103">
                  <c:v>152.230769230769</c:v>
                </c:pt>
                <c:pt idx="2104">
                  <c:v>154.076923076923</c:v>
                </c:pt>
                <c:pt idx="2105">
                  <c:v>155.230769230769</c:v>
                </c:pt>
                <c:pt idx="2106">
                  <c:v>156.538461538462</c:v>
                </c:pt>
                <c:pt idx="2107">
                  <c:v>157.384615384615</c:v>
                </c:pt>
                <c:pt idx="2108">
                  <c:v>158.307692307692</c:v>
                </c:pt>
                <c:pt idx="2109">
                  <c:v>158.538461538462</c:v>
                </c:pt>
                <c:pt idx="2110">
                  <c:v>159.538461538462</c:v>
                </c:pt>
                <c:pt idx="2111">
                  <c:v>160.538461538462</c:v>
                </c:pt>
                <c:pt idx="2112">
                  <c:v>162</c:v>
                </c:pt>
                <c:pt idx="2113">
                  <c:v>163.615384615385</c:v>
                </c:pt>
                <c:pt idx="2114">
                  <c:v>164.923076923077</c:v>
                </c:pt>
                <c:pt idx="2115">
                  <c:v>166.384615384615</c:v>
                </c:pt>
                <c:pt idx="2116">
                  <c:v>167.769230769231</c:v>
                </c:pt>
                <c:pt idx="2117">
                  <c:v>168.461538461538</c:v>
                </c:pt>
                <c:pt idx="2118">
                  <c:v>169.692307692308</c:v>
                </c:pt>
                <c:pt idx="2119">
                  <c:v>171.076923076923</c:v>
                </c:pt>
                <c:pt idx="2120">
                  <c:v>173.230769230769</c:v>
                </c:pt>
                <c:pt idx="2121">
                  <c:v>174.769230769231</c:v>
                </c:pt>
                <c:pt idx="2122">
                  <c:v>176.846153846154</c:v>
                </c:pt>
                <c:pt idx="2123">
                  <c:v>178.384615384615</c:v>
                </c:pt>
                <c:pt idx="2124">
                  <c:v>179.846153846154</c:v>
                </c:pt>
                <c:pt idx="2125">
                  <c:v>181.692307692308</c:v>
                </c:pt>
                <c:pt idx="2126">
                  <c:v>182.923076923077</c:v>
                </c:pt>
                <c:pt idx="2127">
                  <c:v>184.153846153846</c:v>
                </c:pt>
                <c:pt idx="2128">
                  <c:v>185.384615384615</c:v>
                </c:pt>
                <c:pt idx="2129">
                  <c:v>186.153846153846</c:v>
                </c:pt>
                <c:pt idx="2130">
                  <c:v>186.615384615385</c:v>
                </c:pt>
                <c:pt idx="2131">
                  <c:v>187.153846153846</c:v>
                </c:pt>
                <c:pt idx="2132">
                  <c:v>187.230769230769</c:v>
                </c:pt>
                <c:pt idx="2133">
                  <c:v>187.692307692308</c:v>
                </c:pt>
                <c:pt idx="2134">
                  <c:v>187.846153846154</c:v>
                </c:pt>
                <c:pt idx="2135">
                  <c:v>187.923076923077</c:v>
                </c:pt>
                <c:pt idx="2136">
                  <c:v>188.692307692308</c:v>
                </c:pt>
                <c:pt idx="2137">
                  <c:v>189.076923076923</c:v>
                </c:pt>
                <c:pt idx="2138">
                  <c:v>188.769230769231</c:v>
                </c:pt>
                <c:pt idx="2139">
                  <c:v>188.538461538462</c:v>
                </c:pt>
                <c:pt idx="2140">
                  <c:v>188.846153846154</c:v>
                </c:pt>
                <c:pt idx="2141">
                  <c:v>189.153846153846</c:v>
                </c:pt>
                <c:pt idx="2142">
                  <c:v>189.538461538462</c:v>
                </c:pt>
                <c:pt idx="2143">
                  <c:v>190.923076923077</c:v>
                </c:pt>
                <c:pt idx="2144">
                  <c:v>191.846153846154</c:v>
                </c:pt>
                <c:pt idx="2145">
                  <c:v>192.384615384615</c:v>
                </c:pt>
                <c:pt idx="2146">
                  <c:v>192.230769230769</c:v>
                </c:pt>
                <c:pt idx="2147">
                  <c:v>193.153846153846</c:v>
                </c:pt>
                <c:pt idx="2148">
                  <c:v>193.769230769231</c:v>
                </c:pt>
                <c:pt idx="2149">
                  <c:v>194</c:v>
                </c:pt>
                <c:pt idx="2150">
                  <c:v>194.615384615385</c:v>
                </c:pt>
                <c:pt idx="2151">
                  <c:v>195.461538461538</c:v>
                </c:pt>
                <c:pt idx="2152">
                  <c:v>195.692307692308</c:v>
                </c:pt>
                <c:pt idx="2153">
                  <c:v>195.461538461538</c:v>
                </c:pt>
                <c:pt idx="2154">
                  <c:v>195.076923076923</c:v>
                </c:pt>
                <c:pt idx="2155">
                  <c:v>194.923076923077</c:v>
                </c:pt>
                <c:pt idx="2156">
                  <c:v>195.692307692308</c:v>
                </c:pt>
                <c:pt idx="2157">
                  <c:v>196.307692307692</c:v>
                </c:pt>
                <c:pt idx="2158">
                  <c:v>197.769230769231</c:v>
                </c:pt>
                <c:pt idx="2159">
                  <c:v>198.846153846154</c:v>
                </c:pt>
                <c:pt idx="2160">
                  <c:v>199.461538461538</c:v>
                </c:pt>
                <c:pt idx="2161">
                  <c:v>200.153846153846</c:v>
                </c:pt>
                <c:pt idx="2162">
                  <c:v>200.846153846154</c:v>
                </c:pt>
                <c:pt idx="2163">
                  <c:v>200.692307692308</c:v>
                </c:pt>
                <c:pt idx="2164">
                  <c:v>201.307692307692</c:v>
                </c:pt>
                <c:pt idx="2165">
                  <c:v>203.307692307692</c:v>
                </c:pt>
                <c:pt idx="2166">
                  <c:v>204.461538461538</c:v>
                </c:pt>
                <c:pt idx="2167">
                  <c:v>205.230769230769</c:v>
                </c:pt>
                <c:pt idx="2168">
                  <c:v>205.692307692308</c:v>
                </c:pt>
                <c:pt idx="2169">
                  <c:v>205.615384615385</c:v>
                </c:pt>
                <c:pt idx="2170">
                  <c:v>205.846153846154</c:v>
                </c:pt>
                <c:pt idx="2171">
                  <c:v>205.307692307692</c:v>
                </c:pt>
                <c:pt idx="2172">
                  <c:v>205.307692307692</c:v>
                </c:pt>
                <c:pt idx="2173">
                  <c:v>205.307692307692</c:v>
                </c:pt>
                <c:pt idx="2174">
                  <c:v>205.307692307692</c:v>
                </c:pt>
                <c:pt idx="2175">
                  <c:v>205.384615384616</c:v>
                </c:pt>
                <c:pt idx="2176">
                  <c:v>206.692307692308</c:v>
                </c:pt>
                <c:pt idx="2177">
                  <c:v>207.307692307693</c:v>
                </c:pt>
                <c:pt idx="2178">
                  <c:v>207.076923076923</c:v>
                </c:pt>
                <c:pt idx="2179">
                  <c:v>207.692307692308</c:v>
                </c:pt>
                <c:pt idx="2180">
                  <c:v>208.615384615385</c:v>
                </c:pt>
                <c:pt idx="2181">
                  <c:v>209.461538461539</c:v>
                </c:pt>
                <c:pt idx="2182">
                  <c:v>209.538461538462</c:v>
                </c:pt>
                <c:pt idx="2183">
                  <c:v>210.307692307693</c:v>
                </c:pt>
                <c:pt idx="2184">
                  <c:v>210.923076923077</c:v>
                </c:pt>
                <c:pt idx="2185">
                  <c:v>211.769230769231</c:v>
                </c:pt>
                <c:pt idx="2186">
                  <c:v>212.384615384615</c:v>
                </c:pt>
                <c:pt idx="2187">
                  <c:v>212.230769230769</c:v>
                </c:pt>
                <c:pt idx="2188">
                  <c:v>212.307692307692</c:v>
                </c:pt>
                <c:pt idx="2189">
                  <c:v>211.846153846154</c:v>
                </c:pt>
                <c:pt idx="2190">
                  <c:v>210.230769230769</c:v>
                </c:pt>
                <c:pt idx="2191">
                  <c:v>209.615384615385</c:v>
                </c:pt>
                <c:pt idx="2192">
                  <c:v>209</c:v>
                </c:pt>
                <c:pt idx="2193">
                  <c:v>208.461538461538</c:v>
                </c:pt>
                <c:pt idx="2194">
                  <c:v>207.538461538461</c:v>
                </c:pt>
                <c:pt idx="2195">
                  <c:v>207.230769230769</c:v>
                </c:pt>
                <c:pt idx="2196">
                  <c:v>205.615384615385</c:v>
                </c:pt>
                <c:pt idx="2197">
                  <c:v>204.615384615385</c:v>
                </c:pt>
                <c:pt idx="2198">
                  <c:v>203.615384615385</c:v>
                </c:pt>
                <c:pt idx="2199">
                  <c:v>202</c:v>
                </c:pt>
                <c:pt idx="2200">
                  <c:v>201.153846153846</c:v>
                </c:pt>
                <c:pt idx="2201">
                  <c:v>200.307692307692</c:v>
                </c:pt>
                <c:pt idx="2202">
                  <c:v>199.538461538462</c:v>
                </c:pt>
                <c:pt idx="2203">
                  <c:v>199.230769230769</c:v>
                </c:pt>
                <c:pt idx="2204">
                  <c:v>198.230769230769</c:v>
                </c:pt>
                <c:pt idx="2205">
                  <c:v>197.615384615385</c:v>
                </c:pt>
                <c:pt idx="2206">
                  <c:v>196.692307692308</c:v>
                </c:pt>
                <c:pt idx="2207">
                  <c:v>195.769230769231</c:v>
                </c:pt>
                <c:pt idx="2208">
                  <c:v>194.538461538462</c:v>
                </c:pt>
                <c:pt idx="2209">
                  <c:v>193.307692307692</c:v>
                </c:pt>
                <c:pt idx="2210">
                  <c:v>192.076923076923</c:v>
                </c:pt>
                <c:pt idx="2211">
                  <c:v>190.615384615385</c:v>
                </c:pt>
                <c:pt idx="2212">
                  <c:v>189.692307692308</c:v>
                </c:pt>
                <c:pt idx="2213">
                  <c:v>189</c:v>
                </c:pt>
                <c:pt idx="2214">
                  <c:v>188</c:v>
                </c:pt>
                <c:pt idx="2215">
                  <c:v>186.076923076923</c:v>
                </c:pt>
                <c:pt idx="2216">
                  <c:v>184.538461538462</c:v>
                </c:pt>
                <c:pt idx="2217">
                  <c:v>182.923076923077</c:v>
                </c:pt>
                <c:pt idx="2218">
                  <c:v>180.846153846154</c:v>
                </c:pt>
                <c:pt idx="2219">
                  <c:v>178.846153846154</c:v>
                </c:pt>
                <c:pt idx="2220">
                  <c:v>177.538461538462</c:v>
                </c:pt>
                <c:pt idx="2221">
                  <c:v>176.230769230769</c:v>
                </c:pt>
                <c:pt idx="2222">
                  <c:v>175.538461538462</c:v>
                </c:pt>
                <c:pt idx="2223">
                  <c:v>174.307692307692</c:v>
                </c:pt>
                <c:pt idx="2224">
                  <c:v>172.538461538462</c:v>
                </c:pt>
                <c:pt idx="2225">
                  <c:v>171.307692307692</c:v>
                </c:pt>
                <c:pt idx="2226">
                  <c:v>169.153846153846</c:v>
                </c:pt>
                <c:pt idx="2227">
                  <c:v>167.538461538462</c:v>
                </c:pt>
                <c:pt idx="2228">
                  <c:v>166.769230769231</c:v>
                </c:pt>
                <c:pt idx="2229">
                  <c:v>166.230769230769</c:v>
                </c:pt>
                <c:pt idx="2230">
                  <c:v>165.769230769231</c:v>
                </c:pt>
                <c:pt idx="2231">
                  <c:v>164.692307692308</c:v>
                </c:pt>
                <c:pt idx="2232">
                  <c:v>164</c:v>
                </c:pt>
                <c:pt idx="2233">
                  <c:v>163.307692307692</c:v>
                </c:pt>
                <c:pt idx="2234">
                  <c:v>162.769230769231</c:v>
                </c:pt>
                <c:pt idx="2235">
                  <c:v>162.538461538462</c:v>
                </c:pt>
                <c:pt idx="2236">
                  <c:v>162.846153846154</c:v>
                </c:pt>
                <c:pt idx="2237">
                  <c:v>163.461538461538</c:v>
                </c:pt>
                <c:pt idx="2238">
                  <c:v>164.153846153846</c:v>
                </c:pt>
                <c:pt idx="2239">
                  <c:v>165.307692307692</c:v>
                </c:pt>
                <c:pt idx="2240">
                  <c:v>165.846153846154</c:v>
                </c:pt>
                <c:pt idx="2241">
                  <c:v>166.307692307692</c:v>
                </c:pt>
                <c:pt idx="2242">
                  <c:v>166.769230769231</c:v>
                </c:pt>
                <c:pt idx="2243">
                  <c:v>167</c:v>
                </c:pt>
                <c:pt idx="2244">
                  <c:v>168.692307692308</c:v>
                </c:pt>
                <c:pt idx="2245">
                  <c:v>169.615384615385</c:v>
                </c:pt>
                <c:pt idx="2246">
                  <c:v>170.461538461538</c:v>
                </c:pt>
                <c:pt idx="2247">
                  <c:v>171</c:v>
                </c:pt>
                <c:pt idx="2248">
                  <c:v>171.153846153846</c:v>
                </c:pt>
                <c:pt idx="2249">
                  <c:v>171.230769230769</c:v>
                </c:pt>
                <c:pt idx="2250">
                  <c:v>171.076923076923</c:v>
                </c:pt>
                <c:pt idx="2251">
                  <c:v>170.846153846154</c:v>
                </c:pt>
                <c:pt idx="2252">
                  <c:v>171.153846153846</c:v>
                </c:pt>
                <c:pt idx="2253">
                  <c:v>172.230769230769</c:v>
                </c:pt>
                <c:pt idx="2254">
                  <c:v>174</c:v>
                </c:pt>
                <c:pt idx="2255">
                  <c:v>175.153846153846</c:v>
                </c:pt>
                <c:pt idx="2256">
                  <c:v>176.692307692308</c:v>
                </c:pt>
                <c:pt idx="2257">
                  <c:v>177.307692307692</c:v>
                </c:pt>
                <c:pt idx="2258">
                  <c:v>178.384615384615</c:v>
                </c:pt>
                <c:pt idx="2259">
                  <c:v>179.615384615385</c:v>
                </c:pt>
                <c:pt idx="2260">
                  <c:v>181.461538461538</c:v>
                </c:pt>
                <c:pt idx="2261">
                  <c:v>183.076923076923</c:v>
                </c:pt>
                <c:pt idx="2262">
                  <c:v>184.846153846154</c:v>
                </c:pt>
                <c:pt idx="2263">
                  <c:v>187</c:v>
                </c:pt>
                <c:pt idx="2264">
                  <c:v>188.923076923077</c:v>
                </c:pt>
                <c:pt idx="2265">
                  <c:v>191</c:v>
                </c:pt>
                <c:pt idx="2266">
                  <c:v>191.923076923077</c:v>
                </c:pt>
                <c:pt idx="2267">
                  <c:v>192.769230769231</c:v>
                </c:pt>
                <c:pt idx="2268">
                  <c:v>193.846153846154</c:v>
                </c:pt>
                <c:pt idx="2269">
                  <c:v>194.846153846154</c:v>
                </c:pt>
                <c:pt idx="2270">
                  <c:v>196.615384615385</c:v>
                </c:pt>
                <c:pt idx="2271">
                  <c:v>198</c:v>
                </c:pt>
                <c:pt idx="2272">
                  <c:v>199.384615384615</c:v>
                </c:pt>
                <c:pt idx="2273">
                  <c:v>199.769230769231</c:v>
                </c:pt>
                <c:pt idx="2274">
                  <c:v>200.769230769231</c:v>
                </c:pt>
                <c:pt idx="2275">
                  <c:v>201.461538461538</c:v>
                </c:pt>
                <c:pt idx="2276">
                  <c:v>202.692307692308</c:v>
                </c:pt>
                <c:pt idx="2277">
                  <c:v>204</c:v>
                </c:pt>
                <c:pt idx="2278">
                  <c:v>204.461538461538</c:v>
                </c:pt>
                <c:pt idx="2279">
                  <c:v>205.153846153846</c:v>
                </c:pt>
                <c:pt idx="2280">
                  <c:v>205.384615384615</c:v>
                </c:pt>
                <c:pt idx="2281">
                  <c:v>206.307692307692</c:v>
                </c:pt>
                <c:pt idx="2282">
                  <c:v>207.076923076923</c:v>
                </c:pt>
                <c:pt idx="2283">
                  <c:v>208.230769230769</c:v>
                </c:pt>
                <c:pt idx="2284">
                  <c:v>209.461538461538</c:v>
                </c:pt>
                <c:pt idx="2285">
                  <c:v>210.461538461538</c:v>
                </c:pt>
                <c:pt idx="2286">
                  <c:v>212.153846153846</c:v>
                </c:pt>
                <c:pt idx="2287">
                  <c:v>213.384615384615</c:v>
                </c:pt>
                <c:pt idx="2288">
                  <c:v>215.153846153846</c:v>
                </c:pt>
                <c:pt idx="2289">
                  <c:v>216.615384615385</c:v>
                </c:pt>
                <c:pt idx="2290">
                  <c:v>217.692307692308</c:v>
                </c:pt>
                <c:pt idx="2291">
                  <c:v>219.461538461538</c:v>
                </c:pt>
                <c:pt idx="2292">
                  <c:v>221.461538461538</c:v>
                </c:pt>
                <c:pt idx="2293">
                  <c:v>223.615384615385</c:v>
                </c:pt>
                <c:pt idx="2294">
                  <c:v>225.384615384615</c:v>
                </c:pt>
                <c:pt idx="2295">
                  <c:v>227.538461538462</c:v>
                </c:pt>
                <c:pt idx="2296">
                  <c:v>228.769230769231</c:v>
                </c:pt>
                <c:pt idx="2297">
                  <c:v>231</c:v>
                </c:pt>
                <c:pt idx="2298">
                  <c:v>233.461538461538</c:v>
                </c:pt>
                <c:pt idx="2299">
                  <c:v>235.307692307692</c:v>
                </c:pt>
                <c:pt idx="2300">
                  <c:v>237.384615384615</c:v>
                </c:pt>
                <c:pt idx="2301">
                  <c:v>239.307692307692</c:v>
                </c:pt>
                <c:pt idx="2302">
                  <c:v>241.384615384615</c:v>
                </c:pt>
                <c:pt idx="2303">
                  <c:v>243.384615384615</c:v>
                </c:pt>
                <c:pt idx="2304">
                  <c:v>245.615384615385</c:v>
                </c:pt>
                <c:pt idx="2305">
                  <c:v>247.923076923077</c:v>
                </c:pt>
                <c:pt idx="2306">
                  <c:v>249.923076923077</c:v>
                </c:pt>
                <c:pt idx="2307">
                  <c:v>251.923076923077</c:v>
                </c:pt>
                <c:pt idx="2308">
                  <c:v>253.538461538461</c:v>
                </c:pt>
                <c:pt idx="2309">
                  <c:v>255.153846153846</c:v>
                </c:pt>
                <c:pt idx="2310">
                  <c:v>256.307692307692</c:v>
                </c:pt>
                <c:pt idx="2311">
                  <c:v>257.538461538461</c:v>
                </c:pt>
                <c:pt idx="2312">
                  <c:v>258.692307692308</c:v>
                </c:pt>
                <c:pt idx="2313">
                  <c:v>260.230769230769</c:v>
                </c:pt>
                <c:pt idx="2314">
                  <c:v>261.769230769231</c:v>
                </c:pt>
                <c:pt idx="2315">
                  <c:v>262.230769230769</c:v>
                </c:pt>
                <c:pt idx="2316">
                  <c:v>263.461538461538</c:v>
                </c:pt>
                <c:pt idx="2317">
                  <c:v>263.923076923077</c:v>
                </c:pt>
                <c:pt idx="2318">
                  <c:v>264</c:v>
                </c:pt>
                <c:pt idx="2319">
                  <c:v>264.307692307692</c:v>
                </c:pt>
                <c:pt idx="2320">
                  <c:v>264.076923076923</c:v>
                </c:pt>
                <c:pt idx="2321">
                  <c:v>264.307692307692</c:v>
                </c:pt>
                <c:pt idx="2322">
                  <c:v>264</c:v>
                </c:pt>
                <c:pt idx="2323">
                  <c:v>263.538461538462</c:v>
                </c:pt>
                <c:pt idx="2324">
                  <c:v>262.769230769231</c:v>
                </c:pt>
                <c:pt idx="2325">
                  <c:v>261.846153846154</c:v>
                </c:pt>
                <c:pt idx="2326">
                  <c:v>260.461538461538</c:v>
                </c:pt>
                <c:pt idx="2327">
                  <c:v>259.153846153846</c:v>
                </c:pt>
                <c:pt idx="2328">
                  <c:v>258.076923076923</c:v>
                </c:pt>
                <c:pt idx="2329">
                  <c:v>256.461538461538</c:v>
                </c:pt>
                <c:pt idx="2330">
                  <c:v>255.153846153846</c:v>
                </c:pt>
                <c:pt idx="2331">
                  <c:v>254.230769230769</c:v>
                </c:pt>
                <c:pt idx="2332">
                  <c:v>252.923076923077</c:v>
                </c:pt>
                <c:pt idx="2333">
                  <c:v>251.615384615385</c:v>
                </c:pt>
                <c:pt idx="2334">
                  <c:v>249.384615384616</c:v>
                </c:pt>
                <c:pt idx="2335">
                  <c:v>248</c:v>
                </c:pt>
                <c:pt idx="2336">
                  <c:v>246.307692307692</c:v>
                </c:pt>
                <c:pt idx="2337">
                  <c:v>244</c:v>
                </c:pt>
                <c:pt idx="2338">
                  <c:v>241.923076923077</c:v>
                </c:pt>
                <c:pt idx="2339">
                  <c:v>239.307692307693</c:v>
                </c:pt>
                <c:pt idx="2340">
                  <c:v>236.461538461539</c:v>
                </c:pt>
                <c:pt idx="2341">
                  <c:v>233.538461538462</c:v>
                </c:pt>
                <c:pt idx="2342">
                  <c:v>230.769230769231</c:v>
                </c:pt>
                <c:pt idx="2343">
                  <c:v>228</c:v>
                </c:pt>
                <c:pt idx="2344">
                  <c:v>225</c:v>
                </c:pt>
                <c:pt idx="2345">
                  <c:v>222.230769230769</c:v>
                </c:pt>
                <c:pt idx="2346">
                  <c:v>219.153846153846</c:v>
                </c:pt>
                <c:pt idx="2347">
                  <c:v>216.692307692308</c:v>
                </c:pt>
                <c:pt idx="2348">
                  <c:v>213.846153846154</c:v>
                </c:pt>
                <c:pt idx="2349">
                  <c:v>211.076923076923</c:v>
                </c:pt>
                <c:pt idx="2350">
                  <c:v>209.153846153846</c:v>
                </c:pt>
                <c:pt idx="2351">
                  <c:v>207</c:v>
                </c:pt>
                <c:pt idx="2352">
                  <c:v>205.461538461538</c:v>
                </c:pt>
                <c:pt idx="2353">
                  <c:v>203.538461538462</c:v>
                </c:pt>
                <c:pt idx="2354">
                  <c:v>201.769230769231</c:v>
                </c:pt>
                <c:pt idx="2355">
                  <c:v>199.461538461538</c:v>
                </c:pt>
                <c:pt idx="2356">
                  <c:v>196.769230769231</c:v>
                </c:pt>
                <c:pt idx="2357">
                  <c:v>194</c:v>
                </c:pt>
                <c:pt idx="2358">
                  <c:v>191.538461538462</c:v>
                </c:pt>
                <c:pt idx="2359">
                  <c:v>189.384615384615</c:v>
                </c:pt>
                <c:pt idx="2360">
                  <c:v>187.153846153846</c:v>
                </c:pt>
                <c:pt idx="2361">
                  <c:v>184.769230769231</c:v>
                </c:pt>
                <c:pt idx="2362">
                  <c:v>182.307692307692</c:v>
                </c:pt>
                <c:pt idx="2363">
                  <c:v>179.538461538462</c:v>
                </c:pt>
                <c:pt idx="2364">
                  <c:v>176.923076923077</c:v>
                </c:pt>
                <c:pt idx="2365">
                  <c:v>174.153846153846</c:v>
                </c:pt>
                <c:pt idx="2366">
                  <c:v>171.923076923077</c:v>
                </c:pt>
                <c:pt idx="2367">
                  <c:v>170.153846153846</c:v>
                </c:pt>
                <c:pt idx="2368">
                  <c:v>168.153846153846</c:v>
                </c:pt>
                <c:pt idx="2369">
                  <c:v>166.384615384615</c:v>
                </c:pt>
                <c:pt idx="2370">
                  <c:v>164.615384615385</c:v>
                </c:pt>
                <c:pt idx="2371">
                  <c:v>162.461538461538</c:v>
                </c:pt>
                <c:pt idx="2372">
                  <c:v>160.538461538462</c:v>
                </c:pt>
                <c:pt idx="2373">
                  <c:v>158.538461538462</c:v>
                </c:pt>
                <c:pt idx="2374">
                  <c:v>156.615384615385</c:v>
                </c:pt>
                <c:pt idx="2375">
                  <c:v>155.230769230769</c:v>
                </c:pt>
                <c:pt idx="2376">
                  <c:v>153.461538461538</c:v>
                </c:pt>
                <c:pt idx="2377">
                  <c:v>152.230769230769</c:v>
                </c:pt>
                <c:pt idx="2378">
                  <c:v>151.307692307692</c:v>
                </c:pt>
                <c:pt idx="2379">
                  <c:v>150.384615384615</c:v>
                </c:pt>
                <c:pt idx="2380">
                  <c:v>149.076923076923</c:v>
                </c:pt>
                <c:pt idx="2381">
                  <c:v>148.692307692308</c:v>
                </c:pt>
                <c:pt idx="2382">
                  <c:v>148.384615384615</c:v>
                </c:pt>
                <c:pt idx="2383">
                  <c:v>148.153846153846</c:v>
                </c:pt>
                <c:pt idx="2384">
                  <c:v>148.230769230769</c:v>
                </c:pt>
                <c:pt idx="2385">
                  <c:v>148.615384615385</c:v>
                </c:pt>
                <c:pt idx="2386">
                  <c:v>148.923076923077</c:v>
                </c:pt>
                <c:pt idx="2387">
                  <c:v>149.538461538462</c:v>
                </c:pt>
                <c:pt idx="2388">
                  <c:v>149.769230769231</c:v>
                </c:pt>
                <c:pt idx="2389">
                  <c:v>150.769230769231</c:v>
                </c:pt>
                <c:pt idx="2390">
                  <c:v>151.538461538462</c:v>
                </c:pt>
                <c:pt idx="2391">
                  <c:v>152.384615384615</c:v>
                </c:pt>
                <c:pt idx="2392">
                  <c:v>153.307692307692</c:v>
                </c:pt>
                <c:pt idx="2393">
                  <c:v>154.846153846154</c:v>
                </c:pt>
                <c:pt idx="2394">
                  <c:v>156.384615384615</c:v>
                </c:pt>
                <c:pt idx="2395">
                  <c:v>157.846153846154</c:v>
                </c:pt>
                <c:pt idx="2396">
                  <c:v>159.307692307692</c:v>
                </c:pt>
                <c:pt idx="2397">
                  <c:v>160.384615384615</c:v>
                </c:pt>
                <c:pt idx="2398">
                  <c:v>161.538461538462</c:v>
                </c:pt>
                <c:pt idx="2399">
                  <c:v>163.461538461538</c:v>
                </c:pt>
                <c:pt idx="2400">
                  <c:v>165.461538461538</c:v>
                </c:pt>
                <c:pt idx="2401">
                  <c:v>167.230769230769</c:v>
                </c:pt>
                <c:pt idx="2402">
                  <c:v>168.615384615385</c:v>
                </c:pt>
                <c:pt idx="2403">
                  <c:v>170.384615384615</c:v>
                </c:pt>
                <c:pt idx="2404">
                  <c:v>172.076923076923</c:v>
                </c:pt>
                <c:pt idx="2405">
                  <c:v>173.769230769231</c:v>
                </c:pt>
                <c:pt idx="2406">
                  <c:v>175.230769230769</c:v>
                </c:pt>
                <c:pt idx="2407">
                  <c:v>176.307692307692</c:v>
                </c:pt>
                <c:pt idx="2408">
                  <c:v>177.461538461538</c:v>
                </c:pt>
                <c:pt idx="2409">
                  <c:v>179.076923076923</c:v>
                </c:pt>
                <c:pt idx="2410">
                  <c:v>181</c:v>
                </c:pt>
                <c:pt idx="2411">
                  <c:v>182.923076923077</c:v>
                </c:pt>
                <c:pt idx="2412">
                  <c:v>184.538461538462</c:v>
                </c:pt>
                <c:pt idx="2413">
                  <c:v>186.538461538462</c:v>
                </c:pt>
                <c:pt idx="2414">
                  <c:v>188.692307692308</c:v>
                </c:pt>
                <c:pt idx="2415">
                  <c:v>190.846153846154</c:v>
                </c:pt>
                <c:pt idx="2416">
                  <c:v>192.846153846154</c:v>
                </c:pt>
                <c:pt idx="2417">
                  <c:v>194.692307692308</c:v>
                </c:pt>
                <c:pt idx="2418">
                  <c:v>196.307692307692</c:v>
                </c:pt>
                <c:pt idx="2419">
                  <c:v>197.461538461538</c:v>
                </c:pt>
                <c:pt idx="2420">
                  <c:v>199.153846153846</c:v>
                </c:pt>
                <c:pt idx="2421">
                  <c:v>200.615384615385</c:v>
                </c:pt>
                <c:pt idx="2422">
                  <c:v>201.538461538462</c:v>
                </c:pt>
                <c:pt idx="2423">
                  <c:v>202.538461538462</c:v>
                </c:pt>
                <c:pt idx="2424">
                  <c:v>203.153846153846</c:v>
                </c:pt>
                <c:pt idx="2425">
                  <c:v>203.230769230769</c:v>
                </c:pt>
                <c:pt idx="2426">
                  <c:v>202.846153846154</c:v>
                </c:pt>
                <c:pt idx="2427">
                  <c:v>202.230769230769</c:v>
                </c:pt>
                <c:pt idx="2428">
                  <c:v>202.153846153846</c:v>
                </c:pt>
                <c:pt idx="2429">
                  <c:v>202.230769230769</c:v>
                </c:pt>
                <c:pt idx="2430">
                  <c:v>201.461538461538</c:v>
                </c:pt>
                <c:pt idx="2431">
                  <c:v>200.846153846154</c:v>
                </c:pt>
                <c:pt idx="2432">
                  <c:v>200.923076923077</c:v>
                </c:pt>
                <c:pt idx="2433">
                  <c:v>200.538461538462</c:v>
                </c:pt>
                <c:pt idx="2434">
                  <c:v>199.846153846154</c:v>
                </c:pt>
                <c:pt idx="2435">
                  <c:v>199.769230769231</c:v>
                </c:pt>
                <c:pt idx="2436">
                  <c:v>199.769230769231</c:v>
                </c:pt>
                <c:pt idx="2437">
                  <c:v>199.307692307692</c:v>
                </c:pt>
                <c:pt idx="2438">
                  <c:v>199.230769230769</c:v>
                </c:pt>
                <c:pt idx="2439">
                  <c:v>198.692307692308</c:v>
                </c:pt>
                <c:pt idx="2440">
                  <c:v>198.846153846154</c:v>
                </c:pt>
                <c:pt idx="2441">
                  <c:v>198.384615384615</c:v>
                </c:pt>
                <c:pt idx="2442">
                  <c:v>197.769230769231</c:v>
                </c:pt>
                <c:pt idx="2443">
                  <c:v>197.461538461538</c:v>
                </c:pt>
                <c:pt idx="2444">
                  <c:v>197.307692307692</c:v>
                </c:pt>
                <c:pt idx="2445">
                  <c:v>197.846153846154</c:v>
                </c:pt>
                <c:pt idx="2446">
                  <c:v>198.615384615385</c:v>
                </c:pt>
                <c:pt idx="2447">
                  <c:v>199.230769230769</c:v>
                </c:pt>
                <c:pt idx="2448">
                  <c:v>199.384615384615</c:v>
                </c:pt>
                <c:pt idx="2449">
                  <c:v>200.615384615385</c:v>
                </c:pt>
                <c:pt idx="2450">
                  <c:v>201.230769230769</c:v>
                </c:pt>
                <c:pt idx="2451">
                  <c:v>201.692307692308</c:v>
                </c:pt>
                <c:pt idx="2452">
                  <c:v>203.461538461538</c:v>
                </c:pt>
                <c:pt idx="2453">
                  <c:v>204.153846153846</c:v>
                </c:pt>
                <c:pt idx="2454">
                  <c:v>205.076923076923</c:v>
                </c:pt>
                <c:pt idx="2455">
                  <c:v>206.692307692308</c:v>
                </c:pt>
                <c:pt idx="2456">
                  <c:v>208.615384615385</c:v>
                </c:pt>
                <c:pt idx="2457">
                  <c:v>209.923076923077</c:v>
                </c:pt>
                <c:pt idx="2458">
                  <c:v>210.538461538462</c:v>
                </c:pt>
                <c:pt idx="2459">
                  <c:v>211.076923076923</c:v>
                </c:pt>
                <c:pt idx="2460">
                  <c:v>212.846153846154</c:v>
                </c:pt>
                <c:pt idx="2461">
                  <c:v>214.846153846154</c:v>
                </c:pt>
                <c:pt idx="2462">
                  <c:v>215.076923076923</c:v>
                </c:pt>
                <c:pt idx="2463">
                  <c:v>217</c:v>
                </c:pt>
                <c:pt idx="2464">
                  <c:v>218.692307692308</c:v>
                </c:pt>
                <c:pt idx="2465">
                  <c:v>218.692307692308</c:v>
                </c:pt>
                <c:pt idx="2466">
                  <c:v>219.230769230769</c:v>
                </c:pt>
                <c:pt idx="2467">
                  <c:v>220.384615384615</c:v>
                </c:pt>
                <c:pt idx="2468">
                  <c:v>220.615384615385</c:v>
                </c:pt>
                <c:pt idx="2469">
                  <c:v>220.615384615385</c:v>
                </c:pt>
                <c:pt idx="2470">
                  <c:v>220.692307692308</c:v>
                </c:pt>
                <c:pt idx="2471">
                  <c:v>220.461538461538</c:v>
                </c:pt>
                <c:pt idx="2472">
                  <c:v>220.538461538462</c:v>
                </c:pt>
                <c:pt idx="2473">
                  <c:v>219.846153846154</c:v>
                </c:pt>
                <c:pt idx="2474">
                  <c:v>219.230769230769</c:v>
                </c:pt>
                <c:pt idx="2475">
                  <c:v>219.461538461538</c:v>
                </c:pt>
                <c:pt idx="2476">
                  <c:v>218.846153846154</c:v>
                </c:pt>
                <c:pt idx="2477">
                  <c:v>218.153846153846</c:v>
                </c:pt>
                <c:pt idx="2478">
                  <c:v>218.153846153846</c:v>
                </c:pt>
                <c:pt idx="2479">
                  <c:v>218</c:v>
                </c:pt>
                <c:pt idx="2526">
                  <c:v>152.692307692308</c:v>
                </c:pt>
                <c:pt idx="2527">
                  <c:v>151.692307692308</c:v>
                </c:pt>
                <c:pt idx="2528">
                  <c:v>150.538461538462</c:v>
                </c:pt>
                <c:pt idx="2529">
                  <c:v>149.692307692308</c:v>
                </c:pt>
                <c:pt idx="2530">
                  <c:v>149.153846153846</c:v>
                </c:pt>
                <c:pt idx="2531">
                  <c:v>148.846153846154</c:v>
                </c:pt>
                <c:pt idx="2532">
                  <c:v>149.153846153846</c:v>
                </c:pt>
                <c:pt idx="2533">
                  <c:v>149.846153846154</c:v>
                </c:pt>
                <c:pt idx="2534">
                  <c:v>150.153846153846</c:v>
                </c:pt>
                <c:pt idx="2535">
                  <c:v>149.769230769231</c:v>
                </c:pt>
                <c:pt idx="2536">
                  <c:v>150</c:v>
                </c:pt>
                <c:pt idx="2537">
                  <c:v>150.615384615385</c:v>
                </c:pt>
                <c:pt idx="2538">
                  <c:v>150.615384615385</c:v>
                </c:pt>
                <c:pt idx="2539">
                  <c:v>151.076923076923</c:v>
                </c:pt>
                <c:pt idx="2540">
                  <c:v>152</c:v>
                </c:pt>
                <c:pt idx="2541">
                  <c:v>152.846153846154</c:v>
                </c:pt>
                <c:pt idx="2542">
                  <c:v>153.307692307692</c:v>
                </c:pt>
                <c:pt idx="2543">
                  <c:v>154.307692307692</c:v>
                </c:pt>
                <c:pt idx="2544">
                  <c:v>155.769230769231</c:v>
                </c:pt>
                <c:pt idx="2545">
                  <c:v>157.153846153846</c:v>
                </c:pt>
                <c:pt idx="2546">
                  <c:v>158.076923076923</c:v>
                </c:pt>
                <c:pt idx="2547">
                  <c:v>159.615384615385</c:v>
                </c:pt>
                <c:pt idx="2548">
                  <c:v>161.846153846154</c:v>
                </c:pt>
                <c:pt idx="2549">
                  <c:v>163.923076923077</c:v>
                </c:pt>
                <c:pt idx="2550">
                  <c:v>165.615384615385</c:v>
                </c:pt>
                <c:pt idx="2551">
                  <c:v>167.846153846154</c:v>
                </c:pt>
                <c:pt idx="2552">
                  <c:v>169.769230769231</c:v>
                </c:pt>
                <c:pt idx="2553">
                  <c:v>171.384615384615</c:v>
                </c:pt>
                <c:pt idx="2554">
                  <c:v>173.076923076923</c:v>
                </c:pt>
                <c:pt idx="2555">
                  <c:v>175.307692307692</c:v>
                </c:pt>
                <c:pt idx="2556">
                  <c:v>177.076923076923</c:v>
                </c:pt>
                <c:pt idx="2557">
                  <c:v>178.384615384615</c:v>
                </c:pt>
                <c:pt idx="2558">
                  <c:v>180.153846153846</c:v>
                </c:pt>
                <c:pt idx="2559">
                  <c:v>182.461538461538</c:v>
                </c:pt>
                <c:pt idx="2560">
                  <c:v>184.230769230769</c:v>
                </c:pt>
                <c:pt idx="2561">
                  <c:v>185.923076923077</c:v>
                </c:pt>
                <c:pt idx="2562">
                  <c:v>188.153846153846</c:v>
                </c:pt>
                <c:pt idx="2563">
                  <c:v>190.615384615385</c:v>
                </c:pt>
                <c:pt idx="2564">
                  <c:v>192.923076923077</c:v>
                </c:pt>
                <c:pt idx="2565">
                  <c:v>194.461538461538</c:v>
                </c:pt>
                <c:pt idx="2566">
                  <c:v>196.153846153846</c:v>
                </c:pt>
                <c:pt idx="2567">
                  <c:v>197.846153846154</c:v>
                </c:pt>
                <c:pt idx="2568">
                  <c:v>199.615384615385</c:v>
                </c:pt>
                <c:pt idx="2569">
                  <c:v>201.384615384615</c:v>
                </c:pt>
                <c:pt idx="2570">
                  <c:v>203</c:v>
                </c:pt>
                <c:pt idx="2571">
                  <c:v>204.461538461538</c:v>
                </c:pt>
                <c:pt idx="2572">
                  <c:v>205.692307692308</c:v>
                </c:pt>
                <c:pt idx="2573">
                  <c:v>206.846153846154</c:v>
                </c:pt>
                <c:pt idx="2574">
                  <c:v>207.384615384615</c:v>
                </c:pt>
                <c:pt idx="2575">
                  <c:v>207.615384615385</c:v>
                </c:pt>
                <c:pt idx="2576">
                  <c:v>207.384615384615</c:v>
                </c:pt>
                <c:pt idx="2577">
                  <c:v>207.307692307692</c:v>
                </c:pt>
                <c:pt idx="2578">
                  <c:v>207.692307692308</c:v>
                </c:pt>
                <c:pt idx="2579">
                  <c:v>208</c:v>
                </c:pt>
                <c:pt idx="2580">
                  <c:v>208.615384615385</c:v>
                </c:pt>
                <c:pt idx="2581">
                  <c:v>208.692307692308</c:v>
                </c:pt>
                <c:pt idx="2582">
                  <c:v>208.461538461538</c:v>
                </c:pt>
                <c:pt idx="2583">
                  <c:v>208.461538461538</c:v>
                </c:pt>
                <c:pt idx="2584">
                  <c:v>208.461538461538</c:v>
                </c:pt>
                <c:pt idx="2585">
                  <c:v>208.153846153846</c:v>
                </c:pt>
                <c:pt idx="2586">
                  <c:v>208.615384615385</c:v>
                </c:pt>
                <c:pt idx="2587">
                  <c:v>209.230769230769</c:v>
                </c:pt>
                <c:pt idx="2588">
                  <c:v>209.692307692308</c:v>
                </c:pt>
                <c:pt idx="2589">
                  <c:v>210.538461538462</c:v>
                </c:pt>
                <c:pt idx="2590">
                  <c:v>211.230769230769</c:v>
                </c:pt>
                <c:pt idx="2591">
                  <c:v>212.076923076923</c:v>
                </c:pt>
                <c:pt idx="2592">
                  <c:v>212.846153846154</c:v>
                </c:pt>
                <c:pt idx="2593">
                  <c:v>213.307692307692</c:v>
                </c:pt>
                <c:pt idx="2594">
                  <c:v>214</c:v>
                </c:pt>
                <c:pt idx="2595">
                  <c:v>214.692307692308</c:v>
                </c:pt>
                <c:pt idx="2596">
                  <c:v>215.230769230769</c:v>
                </c:pt>
                <c:pt idx="2597">
                  <c:v>215.692307692308</c:v>
                </c:pt>
                <c:pt idx="2598">
                  <c:v>216.538461538462</c:v>
                </c:pt>
                <c:pt idx="2599">
                  <c:v>216.846153846154</c:v>
                </c:pt>
                <c:pt idx="2600">
                  <c:v>217.846153846154</c:v>
                </c:pt>
                <c:pt idx="2601">
                  <c:v>218.384615384615</c:v>
                </c:pt>
                <c:pt idx="2602">
                  <c:v>218.846153846154</c:v>
                </c:pt>
                <c:pt idx="2603">
                  <c:v>219</c:v>
                </c:pt>
                <c:pt idx="2604">
                  <c:v>218.923076923077</c:v>
                </c:pt>
                <c:pt idx="2605">
                  <c:v>219.076923076923</c:v>
                </c:pt>
                <c:pt idx="2606">
                  <c:v>219.384615384615</c:v>
                </c:pt>
                <c:pt idx="2607">
                  <c:v>219.230769230769</c:v>
                </c:pt>
                <c:pt idx="2608">
                  <c:v>219.384615384615</c:v>
                </c:pt>
                <c:pt idx="2609">
                  <c:v>219.538461538462</c:v>
                </c:pt>
                <c:pt idx="2610">
                  <c:v>219</c:v>
                </c:pt>
                <c:pt idx="2611">
                  <c:v>218.384615384615</c:v>
                </c:pt>
                <c:pt idx="2612">
                  <c:v>218.076923076923</c:v>
                </c:pt>
                <c:pt idx="2613">
                  <c:v>217.230769230769</c:v>
                </c:pt>
                <c:pt idx="2614">
                  <c:v>216.769230769231</c:v>
                </c:pt>
                <c:pt idx="2615">
                  <c:v>216.461538461538</c:v>
                </c:pt>
                <c:pt idx="2616">
                  <c:v>216.384615384615</c:v>
                </c:pt>
                <c:pt idx="2617">
                  <c:v>216.230769230769</c:v>
                </c:pt>
                <c:pt idx="2618">
                  <c:v>215.461538461538</c:v>
                </c:pt>
                <c:pt idx="2619">
                  <c:v>214.615384615385</c:v>
                </c:pt>
                <c:pt idx="2620">
                  <c:v>214.230769230769</c:v>
                </c:pt>
                <c:pt idx="2621">
                  <c:v>213.615384615385</c:v>
                </c:pt>
                <c:pt idx="2622">
                  <c:v>212.692307692308</c:v>
                </c:pt>
                <c:pt idx="2623">
                  <c:v>212.153846153846</c:v>
                </c:pt>
                <c:pt idx="2624">
                  <c:v>211.384615384615</c:v>
                </c:pt>
                <c:pt idx="2625">
                  <c:v>210.692307692308</c:v>
                </c:pt>
                <c:pt idx="2626">
                  <c:v>210</c:v>
                </c:pt>
                <c:pt idx="2627">
                  <c:v>209.076923076923</c:v>
                </c:pt>
                <c:pt idx="2628">
                  <c:v>207.461538461538</c:v>
                </c:pt>
                <c:pt idx="2629">
                  <c:v>205.846153846154</c:v>
                </c:pt>
                <c:pt idx="2630">
                  <c:v>204.076923076923</c:v>
                </c:pt>
                <c:pt idx="2631">
                  <c:v>202.307692307692</c:v>
                </c:pt>
                <c:pt idx="2632">
                  <c:v>200.538461538462</c:v>
                </c:pt>
                <c:pt idx="2633">
                  <c:v>199</c:v>
                </c:pt>
                <c:pt idx="2634">
                  <c:v>197.230769230769</c:v>
                </c:pt>
                <c:pt idx="2635">
                  <c:v>195.384615384615</c:v>
                </c:pt>
                <c:pt idx="2636">
                  <c:v>193.153846153846</c:v>
                </c:pt>
                <c:pt idx="2637">
                  <c:v>191.384615384615</c:v>
                </c:pt>
                <c:pt idx="2638">
                  <c:v>188.769230769231</c:v>
                </c:pt>
                <c:pt idx="2639">
                  <c:v>186.230769230769</c:v>
                </c:pt>
                <c:pt idx="2640">
                  <c:v>183.692307692308</c:v>
                </c:pt>
                <c:pt idx="2641">
                  <c:v>181.615384615385</c:v>
                </c:pt>
                <c:pt idx="2642">
                  <c:v>179.461538461539</c:v>
                </c:pt>
                <c:pt idx="2643">
                  <c:v>177.615384615385</c:v>
                </c:pt>
                <c:pt idx="2644">
                  <c:v>176.230769230769</c:v>
                </c:pt>
                <c:pt idx="2645">
                  <c:v>174.230769230769</c:v>
                </c:pt>
                <c:pt idx="2646">
                  <c:v>171.615384615385</c:v>
                </c:pt>
                <c:pt idx="2647">
                  <c:v>169.307692307692</c:v>
                </c:pt>
                <c:pt idx="2648">
                  <c:v>167.230769230769</c:v>
                </c:pt>
                <c:pt idx="2649">
                  <c:v>165</c:v>
                </c:pt>
                <c:pt idx="2650">
                  <c:v>162.230769230769</c:v>
                </c:pt>
                <c:pt idx="2651">
                  <c:v>160.230769230769</c:v>
                </c:pt>
                <c:pt idx="2652">
                  <c:v>157.923076923077</c:v>
                </c:pt>
                <c:pt idx="2653">
                  <c:v>155.538461538462</c:v>
                </c:pt>
                <c:pt idx="2654">
                  <c:v>152.923076923077</c:v>
                </c:pt>
                <c:pt idx="2655">
                  <c:v>150.461538461538</c:v>
                </c:pt>
                <c:pt idx="2656">
                  <c:v>147.769230769231</c:v>
                </c:pt>
                <c:pt idx="2657">
                  <c:v>145.076923076923</c:v>
                </c:pt>
                <c:pt idx="2658">
                  <c:v>143.153846153846</c:v>
                </c:pt>
                <c:pt idx="2659">
                  <c:v>141.461538461538</c:v>
                </c:pt>
                <c:pt idx="2660">
                  <c:v>139.769230769231</c:v>
                </c:pt>
                <c:pt idx="2661">
                  <c:v>138.076923076923</c:v>
                </c:pt>
                <c:pt idx="2662">
                  <c:v>136.692307692308</c:v>
                </c:pt>
                <c:pt idx="2663">
                  <c:v>135.538461538462</c:v>
                </c:pt>
                <c:pt idx="2664">
                  <c:v>133.923076923077</c:v>
                </c:pt>
                <c:pt idx="2665">
                  <c:v>132.230769230769</c:v>
                </c:pt>
                <c:pt idx="2666">
                  <c:v>130.846153846154</c:v>
                </c:pt>
                <c:pt idx="2667">
                  <c:v>129.538461538462</c:v>
                </c:pt>
                <c:pt idx="2668">
                  <c:v>127.769230769231</c:v>
                </c:pt>
                <c:pt idx="2669">
                  <c:v>126.076923076923</c:v>
                </c:pt>
                <c:pt idx="2670">
                  <c:v>124.461538461538</c:v>
                </c:pt>
                <c:pt idx="2671">
                  <c:v>122.692307692308</c:v>
                </c:pt>
                <c:pt idx="2672">
                  <c:v>120.769230769231</c:v>
                </c:pt>
                <c:pt idx="2673">
                  <c:v>119.230769230769</c:v>
                </c:pt>
                <c:pt idx="2674">
                  <c:v>117.846153846154</c:v>
                </c:pt>
                <c:pt idx="2675">
                  <c:v>116.307692307692</c:v>
                </c:pt>
                <c:pt idx="2676">
                  <c:v>115.461538461538</c:v>
                </c:pt>
                <c:pt idx="2677">
                  <c:v>114.846153846154</c:v>
                </c:pt>
                <c:pt idx="2678">
                  <c:v>114.615384615385</c:v>
                </c:pt>
                <c:pt idx="2679">
                  <c:v>114.384615384615</c:v>
                </c:pt>
                <c:pt idx="2680">
                  <c:v>114.538461538462</c:v>
                </c:pt>
                <c:pt idx="2681">
                  <c:v>115.846153846154</c:v>
                </c:pt>
                <c:pt idx="2682">
                  <c:v>117.307692307692</c:v>
                </c:pt>
                <c:pt idx="2683">
                  <c:v>118.615384615385</c:v>
                </c:pt>
                <c:pt idx="2684">
                  <c:v>119.923076923077</c:v>
                </c:pt>
                <c:pt idx="2685">
                  <c:v>121.692307692308</c:v>
                </c:pt>
                <c:pt idx="2686">
                  <c:v>122.538461538462</c:v>
                </c:pt>
                <c:pt idx="2687">
                  <c:v>123.076923076923</c:v>
                </c:pt>
                <c:pt idx="2688">
                  <c:v>124.538461538462</c:v>
                </c:pt>
                <c:pt idx="2689">
                  <c:v>125.461538461538</c:v>
                </c:pt>
                <c:pt idx="2690">
                  <c:v>126.461538461538</c:v>
                </c:pt>
                <c:pt idx="2691">
                  <c:v>127.923076923077</c:v>
                </c:pt>
                <c:pt idx="2692">
                  <c:v>129.461538461538</c:v>
                </c:pt>
                <c:pt idx="2693">
                  <c:v>130.769230769231</c:v>
                </c:pt>
                <c:pt idx="2694">
                  <c:v>131</c:v>
                </c:pt>
                <c:pt idx="2695">
                  <c:v>131.615384615385</c:v>
                </c:pt>
                <c:pt idx="2696">
                  <c:v>133</c:v>
                </c:pt>
                <c:pt idx="2697">
                  <c:v>134.692307692308</c:v>
                </c:pt>
                <c:pt idx="2698">
                  <c:v>136.384615384615</c:v>
                </c:pt>
                <c:pt idx="2699">
                  <c:v>138.769230769231</c:v>
                </c:pt>
                <c:pt idx="2700">
                  <c:v>141.846153846154</c:v>
                </c:pt>
                <c:pt idx="2701">
                  <c:v>143.692307692308</c:v>
                </c:pt>
                <c:pt idx="2702">
                  <c:v>145.923076923077</c:v>
                </c:pt>
                <c:pt idx="2703">
                  <c:v>148.230769230769</c:v>
                </c:pt>
                <c:pt idx="2704">
                  <c:v>150.384615384615</c:v>
                </c:pt>
                <c:pt idx="2705">
                  <c:v>152.769230769231</c:v>
                </c:pt>
                <c:pt idx="2706">
                  <c:v>154.538461538462</c:v>
                </c:pt>
                <c:pt idx="2707">
                  <c:v>156.923076923077</c:v>
                </c:pt>
                <c:pt idx="2708">
                  <c:v>159.230769230769</c:v>
                </c:pt>
                <c:pt idx="2709">
                  <c:v>161.384615384615</c:v>
                </c:pt>
                <c:pt idx="2710">
                  <c:v>163.461538461538</c:v>
                </c:pt>
                <c:pt idx="2711">
                  <c:v>165.230769230769</c:v>
                </c:pt>
                <c:pt idx="2712">
                  <c:v>167.230769230769</c:v>
                </c:pt>
                <c:pt idx="2713">
                  <c:v>168.461538461538</c:v>
                </c:pt>
                <c:pt idx="2714">
                  <c:v>170.384615384615</c:v>
                </c:pt>
                <c:pt idx="2715">
                  <c:v>172.538461538462</c:v>
                </c:pt>
                <c:pt idx="2716">
                  <c:v>174.692307692308</c:v>
                </c:pt>
                <c:pt idx="2717">
                  <c:v>177</c:v>
                </c:pt>
                <c:pt idx="2718">
                  <c:v>178.615384615385</c:v>
                </c:pt>
                <c:pt idx="2719">
                  <c:v>180.307692307692</c:v>
                </c:pt>
                <c:pt idx="2720">
                  <c:v>181.923076923077</c:v>
                </c:pt>
                <c:pt idx="2721">
                  <c:v>183.153846153846</c:v>
                </c:pt>
                <c:pt idx="2722">
                  <c:v>183.461538461538</c:v>
                </c:pt>
                <c:pt idx="2723">
                  <c:v>183.153846153846</c:v>
                </c:pt>
                <c:pt idx="2724">
                  <c:v>183.384615384615</c:v>
                </c:pt>
                <c:pt idx="2725">
                  <c:v>183.153846153846</c:v>
                </c:pt>
                <c:pt idx="2726">
                  <c:v>183.538461538462</c:v>
                </c:pt>
                <c:pt idx="2727">
                  <c:v>183.461538461538</c:v>
                </c:pt>
                <c:pt idx="2728">
                  <c:v>183.307692307692</c:v>
                </c:pt>
                <c:pt idx="2729">
                  <c:v>182.846153846154</c:v>
                </c:pt>
                <c:pt idx="2730">
                  <c:v>182.076923076923</c:v>
                </c:pt>
                <c:pt idx="2731">
                  <c:v>181.615384615385</c:v>
                </c:pt>
                <c:pt idx="2732">
                  <c:v>182.153846153846</c:v>
                </c:pt>
                <c:pt idx="2733">
                  <c:v>182.384615384615</c:v>
                </c:pt>
                <c:pt idx="2734">
                  <c:v>182.692307692308</c:v>
                </c:pt>
                <c:pt idx="2735">
                  <c:v>183.461538461538</c:v>
                </c:pt>
                <c:pt idx="2736">
                  <c:v>184.615384615385</c:v>
                </c:pt>
                <c:pt idx="2737">
                  <c:v>185.076923076923</c:v>
                </c:pt>
                <c:pt idx="2738">
                  <c:v>185.384615384615</c:v>
                </c:pt>
                <c:pt idx="2739">
                  <c:v>185.461538461538</c:v>
                </c:pt>
                <c:pt idx="2740">
                  <c:v>186</c:v>
                </c:pt>
                <c:pt idx="2741">
                  <c:v>186.153846153846</c:v>
                </c:pt>
                <c:pt idx="2742">
                  <c:v>185.307692307692</c:v>
                </c:pt>
                <c:pt idx="2743">
                  <c:v>184.692307692308</c:v>
                </c:pt>
                <c:pt idx="2744">
                  <c:v>184.230769230769</c:v>
                </c:pt>
                <c:pt idx="2745">
                  <c:v>183.307692307692</c:v>
                </c:pt>
                <c:pt idx="2746">
                  <c:v>182.538461538461</c:v>
                </c:pt>
                <c:pt idx="2747">
                  <c:v>182.076923076923</c:v>
                </c:pt>
                <c:pt idx="2748">
                  <c:v>181.923076923077</c:v>
                </c:pt>
                <c:pt idx="2749">
                  <c:v>181.384615384615</c:v>
                </c:pt>
                <c:pt idx="2750">
                  <c:v>181.692307692308</c:v>
                </c:pt>
                <c:pt idx="2751">
                  <c:v>181.692307692308</c:v>
                </c:pt>
                <c:pt idx="2752">
                  <c:v>181.384615384615</c:v>
                </c:pt>
                <c:pt idx="2753">
                  <c:v>181</c:v>
                </c:pt>
                <c:pt idx="2754">
                  <c:v>180.461538461539</c:v>
                </c:pt>
                <c:pt idx="2755">
                  <c:v>180.384615384615</c:v>
                </c:pt>
                <c:pt idx="2756">
                  <c:v>180.846153846154</c:v>
                </c:pt>
                <c:pt idx="2757">
                  <c:v>181</c:v>
                </c:pt>
                <c:pt idx="2758">
                  <c:v>180.846153846154</c:v>
                </c:pt>
                <c:pt idx="2759">
                  <c:v>180.538461538462</c:v>
                </c:pt>
                <c:pt idx="2760">
                  <c:v>179.615384615385</c:v>
                </c:pt>
                <c:pt idx="2761">
                  <c:v>179.076923076923</c:v>
                </c:pt>
                <c:pt idx="2762">
                  <c:v>178.230769230769</c:v>
                </c:pt>
                <c:pt idx="2763">
                  <c:v>176.769230769231</c:v>
                </c:pt>
                <c:pt idx="2764">
                  <c:v>176.615384615385</c:v>
                </c:pt>
                <c:pt idx="2765">
                  <c:v>176.615384615385</c:v>
                </c:pt>
                <c:pt idx="2766">
                  <c:v>176.461538461538</c:v>
                </c:pt>
                <c:pt idx="2767">
                  <c:v>177.076923076923</c:v>
                </c:pt>
                <c:pt idx="2768">
                  <c:v>178.307692307692</c:v>
                </c:pt>
                <c:pt idx="2769">
                  <c:v>178.153846153846</c:v>
                </c:pt>
                <c:pt idx="2770">
                  <c:v>177.769230769231</c:v>
                </c:pt>
                <c:pt idx="2771">
                  <c:v>177.692307692308</c:v>
                </c:pt>
                <c:pt idx="2772">
                  <c:v>177.692307692308</c:v>
                </c:pt>
                <c:pt idx="2773">
                  <c:v>178.307692307692</c:v>
                </c:pt>
                <c:pt idx="2774">
                  <c:v>177.461538461538</c:v>
                </c:pt>
                <c:pt idx="2775">
                  <c:v>176.769230769231</c:v>
                </c:pt>
                <c:pt idx="2776">
                  <c:v>176.307692307692</c:v>
                </c:pt>
                <c:pt idx="2777">
                  <c:v>175</c:v>
                </c:pt>
                <c:pt idx="2778">
                  <c:v>174.153846153846</c:v>
                </c:pt>
                <c:pt idx="2779">
                  <c:v>173.692307692308</c:v>
                </c:pt>
                <c:pt idx="2780">
                  <c:v>172.461538461538</c:v>
                </c:pt>
                <c:pt idx="2781">
                  <c:v>171.153846153846</c:v>
                </c:pt>
                <c:pt idx="2782">
                  <c:v>170.615384615385</c:v>
                </c:pt>
                <c:pt idx="2783">
                  <c:v>169.769230769231</c:v>
                </c:pt>
                <c:pt idx="2784">
                  <c:v>169.076923076923</c:v>
                </c:pt>
                <c:pt idx="2785">
                  <c:v>168</c:v>
                </c:pt>
                <c:pt idx="2786">
                  <c:v>166.923076923077</c:v>
                </c:pt>
                <c:pt idx="2787">
                  <c:v>166.307692307692</c:v>
                </c:pt>
                <c:pt idx="2788">
                  <c:v>166.230769230769</c:v>
                </c:pt>
                <c:pt idx="2789">
                  <c:v>166.307692307692</c:v>
                </c:pt>
                <c:pt idx="2790">
                  <c:v>166.076923076923</c:v>
                </c:pt>
                <c:pt idx="2791">
                  <c:v>165</c:v>
                </c:pt>
                <c:pt idx="2792">
                  <c:v>164</c:v>
                </c:pt>
                <c:pt idx="2793">
                  <c:v>163.384615384616</c:v>
                </c:pt>
                <c:pt idx="2794">
                  <c:v>162.384615384615</c:v>
                </c:pt>
                <c:pt idx="2795">
                  <c:v>160.615384615385</c:v>
                </c:pt>
                <c:pt idx="2796">
                  <c:v>160.615384615385</c:v>
                </c:pt>
                <c:pt idx="2797">
                  <c:v>160.076923076923</c:v>
                </c:pt>
                <c:pt idx="2798">
                  <c:v>159.153846153846</c:v>
                </c:pt>
                <c:pt idx="2799">
                  <c:v>158</c:v>
                </c:pt>
                <c:pt idx="2800">
                  <c:v>156.923076923077</c:v>
                </c:pt>
                <c:pt idx="2801">
                  <c:v>155.692307692308</c:v>
                </c:pt>
                <c:pt idx="2802">
                  <c:v>154.153846153846</c:v>
                </c:pt>
                <c:pt idx="2803">
                  <c:v>152.538461538462</c:v>
                </c:pt>
                <c:pt idx="2804">
                  <c:v>151.076923076923</c:v>
                </c:pt>
                <c:pt idx="2805">
                  <c:v>149</c:v>
                </c:pt>
                <c:pt idx="2806">
                  <c:v>146.846153846154</c:v>
                </c:pt>
                <c:pt idx="2807">
                  <c:v>145.307692307692</c:v>
                </c:pt>
                <c:pt idx="2808">
                  <c:v>144.384615384615</c:v>
                </c:pt>
                <c:pt idx="2809">
                  <c:v>142.384615384615</c:v>
                </c:pt>
                <c:pt idx="2810">
                  <c:v>140.923076923077</c:v>
                </c:pt>
                <c:pt idx="2811">
                  <c:v>139.615384615385</c:v>
                </c:pt>
                <c:pt idx="2812">
                  <c:v>138.769230769231</c:v>
                </c:pt>
                <c:pt idx="2813">
                  <c:v>137.615384615385</c:v>
                </c:pt>
                <c:pt idx="2814">
                  <c:v>136.692307692308</c:v>
                </c:pt>
                <c:pt idx="2815">
                  <c:v>135.846153846154</c:v>
                </c:pt>
                <c:pt idx="2816">
                  <c:v>135.769230769231</c:v>
                </c:pt>
                <c:pt idx="2817">
                  <c:v>135.461538461538</c:v>
                </c:pt>
                <c:pt idx="2818">
                  <c:v>135.692307692308</c:v>
                </c:pt>
                <c:pt idx="2819">
                  <c:v>135.461538461538</c:v>
                </c:pt>
                <c:pt idx="2820">
                  <c:v>135</c:v>
                </c:pt>
                <c:pt idx="2821">
                  <c:v>134.692307692308</c:v>
                </c:pt>
                <c:pt idx="2822">
                  <c:v>134.615384615385</c:v>
                </c:pt>
                <c:pt idx="2823">
                  <c:v>133.615384615385</c:v>
                </c:pt>
                <c:pt idx="2824">
                  <c:v>133.538461538462</c:v>
                </c:pt>
                <c:pt idx="2825">
                  <c:v>132.538461538462</c:v>
                </c:pt>
                <c:pt idx="2826">
                  <c:v>132.461538461538</c:v>
                </c:pt>
                <c:pt idx="2827">
                  <c:v>132.615384615385</c:v>
                </c:pt>
                <c:pt idx="2828">
                  <c:v>132.615384615385</c:v>
                </c:pt>
                <c:pt idx="2829">
                  <c:v>132.076923076923</c:v>
                </c:pt>
                <c:pt idx="2830">
                  <c:v>132.384615384615</c:v>
                </c:pt>
                <c:pt idx="2831">
                  <c:v>132.846153846154</c:v>
                </c:pt>
                <c:pt idx="2832">
                  <c:v>132.615384615385</c:v>
                </c:pt>
                <c:pt idx="2833">
                  <c:v>132.846153846154</c:v>
                </c:pt>
                <c:pt idx="2834">
                  <c:v>132.923076923077</c:v>
                </c:pt>
                <c:pt idx="2835">
                  <c:v>132.923076923077</c:v>
                </c:pt>
                <c:pt idx="2836">
                  <c:v>133.923076923077</c:v>
                </c:pt>
                <c:pt idx="2837">
                  <c:v>134</c:v>
                </c:pt>
                <c:pt idx="2838">
                  <c:v>134.230769230769</c:v>
                </c:pt>
                <c:pt idx="2839">
                  <c:v>134.153846153846</c:v>
                </c:pt>
                <c:pt idx="2840">
                  <c:v>134.307692307692</c:v>
                </c:pt>
                <c:pt idx="2841">
                  <c:v>134.769230769231</c:v>
                </c:pt>
                <c:pt idx="2842">
                  <c:v>135.076923076923</c:v>
                </c:pt>
                <c:pt idx="2843">
                  <c:v>135.692307692308</c:v>
                </c:pt>
                <c:pt idx="2844">
                  <c:v>136.230769230769</c:v>
                </c:pt>
                <c:pt idx="2845">
                  <c:v>137.538461538462</c:v>
                </c:pt>
                <c:pt idx="2846">
                  <c:v>138.461538461538</c:v>
                </c:pt>
                <c:pt idx="2847">
                  <c:v>139.538461538462</c:v>
                </c:pt>
                <c:pt idx="2848">
                  <c:v>140.307692307692</c:v>
                </c:pt>
                <c:pt idx="2849">
                  <c:v>140.615384615385</c:v>
                </c:pt>
                <c:pt idx="2850">
                  <c:v>141.692307692308</c:v>
                </c:pt>
                <c:pt idx="2851">
                  <c:v>143.076923076923</c:v>
                </c:pt>
                <c:pt idx="2852">
                  <c:v>144.384615384615</c:v>
                </c:pt>
                <c:pt idx="2853">
                  <c:v>145.153846153846</c:v>
                </c:pt>
                <c:pt idx="2854">
                  <c:v>145.769230769231</c:v>
                </c:pt>
                <c:pt idx="2855">
                  <c:v>146.692307692308</c:v>
                </c:pt>
                <c:pt idx="2856">
                  <c:v>147.230769230769</c:v>
                </c:pt>
                <c:pt idx="2857">
                  <c:v>147.461538461538</c:v>
                </c:pt>
                <c:pt idx="2858">
                  <c:v>147.538461538462</c:v>
                </c:pt>
                <c:pt idx="2859">
                  <c:v>147.846153846154</c:v>
                </c:pt>
                <c:pt idx="2860">
                  <c:v>148</c:v>
                </c:pt>
                <c:pt idx="2861">
                  <c:v>148.692307692308</c:v>
                </c:pt>
                <c:pt idx="2862">
                  <c:v>149.307692307692</c:v>
                </c:pt>
                <c:pt idx="2863">
                  <c:v>149.692307692308</c:v>
                </c:pt>
                <c:pt idx="2864">
                  <c:v>150.230769230769</c:v>
                </c:pt>
                <c:pt idx="2865">
                  <c:v>150.692307692308</c:v>
                </c:pt>
                <c:pt idx="2866">
                  <c:v>151</c:v>
                </c:pt>
                <c:pt idx="2867">
                  <c:v>150.923076923077</c:v>
                </c:pt>
                <c:pt idx="2868">
                  <c:v>151.384615384615</c:v>
                </c:pt>
                <c:pt idx="2869">
                  <c:v>151.692307692308</c:v>
                </c:pt>
                <c:pt idx="2870">
                  <c:v>151.461538461538</c:v>
                </c:pt>
                <c:pt idx="2871">
                  <c:v>151.307692307692</c:v>
                </c:pt>
                <c:pt idx="2872">
                  <c:v>150.846153846154</c:v>
                </c:pt>
                <c:pt idx="2873">
                  <c:v>150.769230769231</c:v>
                </c:pt>
                <c:pt idx="2874">
                  <c:v>150.307692307692</c:v>
                </c:pt>
                <c:pt idx="2875">
                  <c:v>149.846153846154</c:v>
                </c:pt>
                <c:pt idx="2876">
                  <c:v>149.461538461538</c:v>
                </c:pt>
                <c:pt idx="2877">
                  <c:v>149</c:v>
                </c:pt>
                <c:pt idx="2878">
                  <c:v>148.384615384615</c:v>
                </c:pt>
                <c:pt idx="2879">
                  <c:v>147.846153846154</c:v>
                </c:pt>
                <c:pt idx="2880">
                  <c:v>147.307692307692</c:v>
                </c:pt>
                <c:pt idx="2881">
                  <c:v>146.461538461538</c:v>
                </c:pt>
                <c:pt idx="2882">
                  <c:v>145.461538461538</c:v>
                </c:pt>
                <c:pt idx="2883">
                  <c:v>145.230769230769</c:v>
                </c:pt>
                <c:pt idx="2884">
                  <c:v>145.615384615385</c:v>
                </c:pt>
                <c:pt idx="2885">
                  <c:v>145.846153846154</c:v>
                </c:pt>
                <c:pt idx="2886">
                  <c:v>145.692307692308</c:v>
                </c:pt>
                <c:pt idx="2887">
                  <c:v>145.846153846154</c:v>
                </c:pt>
                <c:pt idx="2888">
                  <c:v>146.538461538462</c:v>
                </c:pt>
                <c:pt idx="2889">
                  <c:v>147.076923076923</c:v>
                </c:pt>
                <c:pt idx="2890">
                  <c:v>147.230769230769</c:v>
                </c:pt>
                <c:pt idx="2891">
                  <c:v>147.769230769231</c:v>
                </c:pt>
                <c:pt idx="2892">
                  <c:v>148.384615384615</c:v>
                </c:pt>
                <c:pt idx="2893">
                  <c:v>149.538461538462</c:v>
                </c:pt>
                <c:pt idx="2894">
                  <c:v>150.384615384615</c:v>
                </c:pt>
                <c:pt idx="2895">
                  <c:v>151.153846153846</c:v>
                </c:pt>
                <c:pt idx="2896">
                  <c:v>152.153846153846</c:v>
                </c:pt>
                <c:pt idx="2897">
                  <c:v>152.384615384615</c:v>
                </c:pt>
                <c:pt idx="2898">
                  <c:v>152.538461538462</c:v>
                </c:pt>
                <c:pt idx="2899">
                  <c:v>153</c:v>
                </c:pt>
                <c:pt idx="2900">
                  <c:v>152.923076923077</c:v>
                </c:pt>
                <c:pt idx="2901">
                  <c:v>153.153846153846</c:v>
                </c:pt>
                <c:pt idx="2902">
                  <c:v>153.307692307692</c:v>
                </c:pt>
                <c:pt idx="2903">
                  <c:v>154.076923076923</c:v>
                </c:pt>
                <c:pt idx="2904">
                  <c:v>154.692307692308</c:v>
                </c:pt>
                <c:pt idx="2905">
                  <c:v>155.153846153846</c:v>
                </c:pt>
                <c:pt idx="2906">
                  <c:v>155.230769230769</c:v>
                </c:pt>
                <c:pt idx="2907">
                  <c:v>154.461538461538</c:v>
                </c:pt>
                <c:pt idx="2908">
                  <c:v>154.230769230769</c:v>
                </c:pt>
                <c:pt idx="2909">
                  <c:v>153.692307692308</c:v>
                </c:pt>
                <c:pt idx="2910">
                  <c:v>153.307692307692</c:v>
                </c:pt>
                <c:pt idx="2911">
                  <c:v>153.230769230769</c:v>
                </c:pt>
                <c:pt idx="2912">
                  <c:v>152.769230769231</c:v>
                </c:pt>
                <c:pt idx="2913">
                  <c:v>152.769230769231</c:v>
                </c:pt>
                <c:pt idx="2914">
                  <c:v>151.692307692308</c:v>
                </c:pt>
                <c:pt idx="2915">
                  <c:v>150.923076923077</c:v>
                </c:pt>
                <c:pt idx="2916">
                  <c:v>150.076923076923</c:v>
                </c:pt>
                <c:pt idx="2917">
                  <c:v>149.153846153846</c:v>
                </c:pt>
                <c:pt idx="2918">
                  <c:v>148.615384615385</c:v>
                </c:pt>
                <c:pt idx="2919">
                  <c:v>148</c:v>
                </c:pt>
                <c:pt idx="2920">
                  <c:v>148.384615384615</c:v>
                </c:pt>
                <c:pt idx="2921">
                  <c:v>148.230769230769</c:v>
                </c:pt>
                <c:pt idx="2922">
                  <c:v>147.461538461538</c:v>
                </c:pt>
                <c:pt idx="2923">
                  <c:v>146.461538461538</c:v>
                </c:pt>
                <c:pt idx="2924">
                  <c:v>145.769230769231</c:v>
                </c:pt>
                <c:pt idx="2925">
                  <c:v>144.692307692308</c:v>
                </c:pt>
                <c:pt idx="2926">
                  <c:v>143.307692307692</c:v>
                </c:pt>
                <c:pt idx="2927">
                  <c:v>142.384615384615</c:v>
                </c:pt>
                <c:pt idx="2928">
                  <c:v>141.769230769231</c:v>
                </c:pt>
                <c:pt idx="2929">
                  <c:v>140.538461538462</c:v>
                </c:pt>
                <c:pt idx="2930">
                  <c:v>139.230769230769</c:v>
                </c:pt>
                <c:pt idx="2931">
                  <c:v>137.923076923077</c:v>
                </c:pt>
                <c:pt idx="2932">
                  <c:v>136.307692307692</c:v>
                </c:pt>
                <c:pt idx="2933">
                  <c:v>134.384615384615</c:v>
                </c:pt>
                <c:pt idx="2934">
                  <c:v>132.846153846154</c:v>
                </c:pt>
                <c:pt idx="2935">
                  <c:v>131.923076923077</c:v>
                </c:pt>
                <c:pt idx="2936">
                  <c:v>131.307692307692</c:v>
                </c:pt>
                <c:pt idx="2937">
                  <c:v>130.230769230769</c:v>
                </c:pt>
                <c:pt idx="2938">
                  <c:v>129.307692307692</c:v>
                </c:pt>
                <c:pt idx="2939">
                  <c:v>128.230769230769</c:v>
                </c:pt>
                <c:pt idx="2940">
                  <c:v>127.615384615384</c:v>
                </c:pt>
                <c:pt idx="2941">
                  <c:v>126.307692307692</c:v>
                </c:pt>
                <c:pt idx="2942">
                  <c:v>125.230769230769</c:v>
                </c:pt>
                <c:pt idx="2943">
                  <c:v>124.076923076923</c:v>
                </c:pt>
                <c:pt idx="2944">
                  <c:v>122.153846153846</c:v>
                </c:pt>
                <c:pt idx="2945">
                  <c:v>121</c:v>
                </c:pt>
                <c:pt idx="2946">
                  <c:v>120.153846153846</c:v>
                </c:pt>
                <c:pt idx="2947">
                  <c:v>118.692307692308</c:v>
                </c:pt>
                <c:pt idx="2948">
                  <c:v>117</c:v>
                </c:pt>
                <c:pt idx="2949">
                  <c:v>115.384615384615</c:v>
                </c:pt>
                <c:pt idx="2950">
                  <c:v>113.461538461538</c:v>
                </c:pt>
                <c:pt idx="2951">
                  <c:v>111.307692307692</c:v>
                </c:pt>
                <c:pt idx="2952">
                  <c:v>109.692307692308</c:v>
                </c:pt>
                <c:pt idx="2953">
                  <c:v>107.307692307692</c:v>
                </c:pt>
                <c:pt idx="2954">
                  <c:v>105.615384615385</c:v>
                </c:pt>
                <c:pt idx="2955">
                  <c:v>104.153846153846</c:v>
                </c:pt>
                <c:pt idx="2956">
                  <c:v>102.692307692308</c:v>
                </c:pt>
                <c:pt idx="2957">
                  <c:v>101.230769230769</c:v>
                </c:pt>
                <c:pt idx="2958">
                  <c:v>99.3846153846154</c:v>
                </c:pt>
                <c:pt idx="2959">
                  <c:v>97.4615384615385</c:v>
                </c:pt>
                <c:pt idx="2960">
                  <c:v>95.7692307692308</c:v>
                </c:pt>
                <c:pt idx="2961">
                  <c:v>94.2307692307692</c:v>
                </c:pt>
                <c:pt idx="2962">
                  <c:v>92.7692307692308</c:v>
                </c:pt>
                <c:pt idx="2963">
                  <c:v>91.7692307692308</c:v>
                </c:pt>
                <c:pt idx="2964">
                  <c:v>90.9230769230769</c:v>
                </c:pt>
                <c:pt idx="2965">
                  <c:v>90</c:v>
                </c:pt>
                <c:pt idx="2966">
                  <c:v>89.8461538461538</c:v>
                </c:pt>
                <c:pt idx="2967">
                  <c:v>89</c:v>
                </c:pt>
                <c:pt idx="2968">
                  <c:v>88.3846153846154</c:v>
                </c:pt>
                <c:pt idx="2969">
                  <c:v>87.8461538461538</c:v>
                </c:pt>
                <c:pt idx="2970">
                  <c:v>87.7692307692308</c:v>
                </c:pt>
                <c:pt idx="2971">
                  <c:v>87.9230769230769</c:v>
                </c:pt>
                <c:pt idx="2972">
                  <c:v>88.1538461538462</c:v>
                </c:pt>
                <c:pt idx="2973">
                  <c:v>88.4615384615385</c:v>
                </c:pt>
                <c:pt idx="2974">
                  <c:v>89.1538461538462</c:v>
                </c:pt>
                <c:pt idx="2975">
                  <c:v>89.3076923076923</c:v>
                </c:pt>
                <c:pt idx="2976">
                  <c:v>89.6923076923077</c:v>
                </c:pt>
                <c:pt idx="2977">
                  <c:v>90.6923076923077</c:v>
                </c:pt>
                <c:pt idx="2978">
                  <c:v>91.5384615384615</c:v>
                </c:pt>
                <c:pt idx="2979">
                  <c:v>91.7692307692308</c:v>
                </c:pt>
                <c:pt idx="2980">
                  <c:v>92.6923076923077</c:v>
                </c:pt>
                <c:pt idx="2981">
                  <c:v>93.8461538461538</c:v>
                </c:pt>
                <c:pt idx="2982">
                  <c:v>95.1538461538462</c:v>
                </c:pt>
                <c:pt idx="2983">
                  <c:v>96.5384615384615</c:v>
                </c:pt>
                <c:pt idx="2984">
                  <c:v>97.8461538461538</c:v>
                </c:pt>
                <c:pt idx="2985">
                  <c:v>99.6153846153846</c:v>
                </c:pt>
                <c:pt idx="2986">
                  <c:v>101.230769230769</c:v>
                </c:pt>
                <c:pt idx="2987">
                  <c:v>102.615384615385</c:v>
                </c:pt>
                <c:pt idx="2988">
                  <c:v>104.307692307692</c:v>
                </c:pt>
                <c:pt idx="2989">
                  <c:v>105.538461538462</c:v>
                </c:pt>
                <c:pt idx="2990">
                  <c:v>106.846153846154</c:v>
                </c:pt>
                <c:pt idx="2991">
                  <c:v>108.307692307692</c:v>
                </c:pt>
                <c:pt idx="2992">
                  <c:v>109.846153846154</c:v>
                </c:pt>
                <c:pt idx="2993">
                  <c:v>111.153846153846</c:v>
                </c:pt>
                <c:pt idx="2994">
                  <c:v>112.384615384615</c:v>
                </c:pt>
                <c:pt idx="2995">
                  <c:v>113.846153846154</c:v>
                </c:pt>
                <c:pt idx="2996">
                  <c:v>115.307692307692</c:v>
                </c:pt>
                <c:pt idx="2997">
                  <c:v>116.384615384615</c:v>
                </c:pt>
                <c:pt idx="2998">
                  <c:v>117.230769230769</c:v>
                </c:pt>
                <c:pt idx="2999">
                  <c:v>118.384615384615</c:v>
                </c:pt>
                <c:pt idx="3000">
                  <c:v>119.769230769231</c:v>
                </c:pt>
                <c:pt idx="3001">
                  <c:v>121.153846153846</c:v>
                </c:pt>
                <c:pt idx="3002">
                  <c:v>122.923076923077</c:v>
                </c:pt>
                <c:pt idx="3003">
                  <c:v>124.538461538462</c:v>
                </c:pt>
                <c:pt idx="3004">
                  <c:v>125.846153846154</c:v>
                </c:pt>
                <c:pt idx="3005">
                  <c:v>127.076923076923</c:v>
                </c:pt>
                <c:pt idx="3006">
                  <c:v>128.461538461538</c:v>
                </c:pt>
                <c:pt idx="3007">
                  <c:v>129.461538461538</c:v>
                </c:pt>
                <c:pt idx="3008">
                  <c:v>130.692307692308</c:v>
                </c:pt>
                <c:pt idx="3009">
                  <c:v>131.846153846154</c:v>
                </c:pt>
                <c:pt idx="3010">
                  <c:v>133.923076923077</c:v>
                </c:pt>
                <c:pt idx="3011">
                  <c:v>135.461538461538</c:v>
                </c:pt>
                <c:pt idx="3012">
                  <c:v>137.384615384615</c:v>
                </c:pt>
                <c:pt idx="3013">
                  <c:v>138.846153846154</c:v>
                </c:pt>
                <c:pt idx="3014">
                  <c:v>140.461538461538</c:v>
                </c:pt>
                <c:pt idx="3015">
                  <c:v>141.615384615385</c:v>
                </c:pt>
                <c:pt idx="3016">
                  <c:v>142.846153846154</c:v>
                </c:pt>
                <c:pt idx="3017">
                  <c:v>144.076923076923</c:v>
                </c:pt>
                <c:pt idx="3018">
                  <c:v>146.076923076923</c:v>
                </c:pt>
                <c:pt idx="3019">
                  <c:v>147</c:v>
                </c:pt>
                <c:pt idx="3020">
                  <c:v>148.153846153846</c:v>
                </c:pt>
                <c:pt idx="3021">
                  <c:v>148.846153846154</c:v>
                </c:pt>
                <c:pt idx="3022">
                  <c:v>149.538461538462</c:v>
                </c:pt>
                <c:pt idx="3023">
                  <c:v>149.307692307692</c:v>
                </c:pt>
                <c:pt idx="3024">
                  <c:v>149.538461538462</c:v>
                </c:pt>
                <c:pt idx="3025">
                  <c:v>149</c:v>
                </c:pt>
                <c:pt idx="3026">
                  <c:v>148.307692307692</c:v>
                </c:pt>
                <c:pt idx="3027">
                  <c:v>148.230769230769</c:v>
                </c:pt>
                <c:pt idx="3028">
                  <c:v>148.307692307692</c:v>
                </c:pt>
                <c:pt idx="3029">
                  <c:v>148.230769230769</c:v>
                </c:pt>
                <c:pt idx="3030">
                  <c:v>148</c:v>
                </c:pt>
                <c:pt idx="3031">
                  <c:v>147.230769230769</c:v>
                </c:pt>
                <c:pt idx="3032">
                  <c:v>147</c:v>
                </c:pt>
                <c:pt idx="3033">
                  <c:v>145.692307692308</c:v>
                </c:pt>
                <c:pt idx="3034">
                  <c:v>145.307692307692</c:v>
                </c:pt>
                <c:pt idx="3035">
                  <c:v>144.923076923077</c:v>
                </c:pt>
                <c:pt idx="3036">
                  <c:v>145.230769230769</c:v>
                </c:pt>
                <c:pt idx="3037">
                  <c:v>144.692307692308</c:v>
                </c:pt>
                <c:pt idx="3038">
                  <c:v>144</c:v>
                </c:pt>
                <c:pt idx="3039">
                  <c:v>144.384615384615</c:v>
                </c:pt>
                <c:pt idx="3040">
                  <c:v>144.153846153846</c:v>
                </c:pt>
                <c:pt idx="3041">
                  <c:v>143.307692307692</c:v>
                </c:pt>
                <c:pt idx="3042">
                  <c:v>142.230769230769</c:v>
                </c:pt>
                <c:pt idx="3043">
                  <c:v>141.538461538462</c:v>
                </c:pt>
                <c:pt idx="3044">
                  <c:v>141.153846153846</c:v>
                </c:pt>
                <c:pt idx="3045">
                  <c:v>141.230769230769</c:v>
                </c:pt>
                <c:pt idx="3046">
                  <c:v>141.923076923077</c:v>
                </c:pt>
                <c:pt idx="3047">
                  <c:v>141.692307692308</c:v>
                </c:pt>
                <c:pt idx="3048">
                  <c:v>141.384615384615</c:v>
                </c:pt>
                <c:pt idx="3049">
                  <c:v>140.769230769231</c:v>
                </c:pt>
                <c:pt idx="3050">
                  <c:v>140.615384615385</c:v>
                </c:pt>
                <c:pt idx="3051">
                  <c:v>141.307692307692</c:v>
                </c:pt>
                <c:pt idx="3052">
                  <c:v>141.230769230769</c:v>
                </c:pt>
                <c:pt idx="3053">
                  <c:v>140.923076923077</c:v>
                </c:pt>
                <c:pt idx="3054">
                  <c:v>141.538461538462</c:v>
                </c:pt>
                <c:pt idx="3055">
                  <c:v>142.307692307692</c:v>
                </c:pt>
                <c:pt idx="3056">
                  <c:v>142.769230769231</c:v>
                </c:pt>
                <c:pt idx="3057">
                  <c:v>142.615384615385</c:v>
                </c:pt>
                <c:pt idx="3058">
                  <c:v>142.769230769231</c:v>
                </c:pt>
                <c:pt idx="3059">
                  <c:v>143.153846153846</c:v>
                </c:pt>
                <c:pt idx="3060">
                  <c:v>142.538461538462</c:v>
                </c:pt>
                <c:pt idx="3061">
                  <c:v>142.769230769231</c:v>
                </c:pt>
                <c:pt idx="3062">
                  <c:v>142.384615384615</c:v>
                </c:pt>
                <c:pt idx="3063">
                  <c:v>142.230769230769</c:v>
                </c:pt>
                <c:pt idx="3064">
                  <c:v>141.692307692308</c:v>
                </c:pt>
                <c:pt idx="3065">
                  <c:v>141.538461538462</c:v>
                </c:pt>
                <c:pt idx="3066">
                  <c:v>141.461538461538</c:v>
                </c:pt>
                <c:pt idx="3067">
                  <c:v>140.923076923077</c:v>
                </c:pt>
                <c:pt idx="3068">
                  <c:v>140.307692307692</c:v>
                </c:pt>
                <c:pt idx="3069">
                  <c:v>140.307692307692</c:v>
                </c:pt>
                <c:pt idx="3070">
                  <c:v>140.846153846154</c:v>
                </c:pt>
                <c:pt idx="3071">
                  <c:v>140.461538461538</c:v>
                </c:pt>
                <c:pt idx="3072">
                  <c:v>140.153846153846</c:v>
                </c:pt>
                <c:pt idx="3073">
                  <c:v>140.230769230769</c:v>
                </c:pt>
                <c:pt idx="3074">
                  <c:v>139.615384615385</c:v>
                </c:pt>
                <c:pt idx="3075">
                  <c:v>139.461538461538</c:v>
                </c:pt>
                <c:pt idx="3076">
                  <c:v>138.846153846154</c:v>
                </c:pt>
                <c:pt idx="3077">
                  <c:v>138.538461538462</c:v>
                </c:pt>
                <c:pt idx="3078">
                  <c:v>138.153846153846</c:v>
                </c:pt>
                <c:pt idx="3079">
                  <c:v>137.692307692308</c:v>
                </c:pt>
                <c:pt idx="3080">
                  <c:v>137.461538461538</c:v>
                </c:pt>
                <c:pt idx="3081">
                  <c:v>137.230769230769</c:v>
                </c:pt>
                <c:pt idx="3082">
                  <c:v>135.846153846154</c:v>
                </c:pt>
                <c:pt idx="3083">
                  <c:v>134.692307692308</c:v>
                </c:pt>
                <c:pt idx="3084">
                  <c:v>133.692307692308</c:v>
                </c:pt>
                <c:pt idx="3085">
                  <c:v>132.153846153846</c:v>
                </c:pt>
                <c:pt idx="3086">
                  <c:v>131.538461538462</c:v>
                </c:pt>
                <c:pt idx="3087">
                  <c:v>130.307692307692</c:v>
                </c:pt>
                <c:pt idx="3088">
                  <c:v>129.538461538462</c:v>
                </c:pt>
                <c:pt idx="3089">
                  <c:v>129.384615384615</c:v>
                </c:pt>
                <c:pt idx="3103">
                  <c:v>1.84615384615385</c:v>
                </c:pt>
                <c:pt idx="3104">
                  <c:v>0.461538461538462</c:v>
                </c:pt>
                <c:pt idx="3105">
                  <c:v>-0.461538461538462</c:v>
                </c:pt>
                <c:pt idx="3106">
                  <c:v>-1.84615384615385</c:v>
                </c:pt>
                <c:pt idx="3107">
                  <c:v>-2.69230769230769</c:v>
                </c:pt>
                <c:pt idx="3108">
                  <c:v>-3.23076923076923</c:v>
                </c:pt>
                <c:pt idx="3109">
                  <c:v>-3.84615384615385</c:v>
                </c:pt>
                <c:pt idx="3110">
                  <c:v>-4.69230769230769</c:v>
                </c:pt>
                <c:pt idx="3111">
                  <c:v>-5.53846153846154</c:v>
                </c:pt>
                <c:pt idx="3112">
                  <c:v>-7.07692307692308</c:v>
                </c:pt>
                <c:pt idx="3113">
                  <c:v>-8.53846153846154</c:v>
                </c:pt>
                <c:pt idx="3114">
                  <c:v>-10.3846153846154</c:v>
                </c:pt>
                <c:pt idx="3115">
                  <c:v>-11.8461538461538</c:v>
                </c:pt>
                <c:pt idx="3116">
                  <c:v>-13.4615384615385</c:v>
                </c:pt>
                <c:pt idx="3117">
                  <c:v>-15.0769230769231</c:v>
                </c:pt>
                <c:pt idx="3118">
                  <c:v>-16.6923076923077</c:v>
                </c:pt>
                <c:pt idx="3119">
                  <c:v>-18.0769230769231</c:v>
                </c:pt>
                <c:pt idx="3120">
                  <c:v>-18.6153846153846</c:v>
                </c:pt>
                <c:pt idx="3121">
                  <c:v>-19.3846153846154</c:v>
                </c:pt>
                <c:pt idx="3122">
                  <c:v>-20.2307692307692</c:v>
                </c:pt>
                <c:pt idx="3123">
                  <c:v>-20.3846153846154</c:v>
                </c:pt>
                <c:pt idx="3124">
                  <c:v>-20.6153846153846</c:v>
                </c:pt>
                <c:pt idx="3125">
                  <c:v>-19.8461538461538</c:v>
                </c:pt>
                <c:pt idx="3126">
                  <c:v>-19.7692307692308</c:v>
                </c:pt>
                <c:pt idx="3127">
                  <c:v>-19.3076923076923</c:v>
                </c:pt>
                <c:pt idx="3128">
                  <c:v>-18.9230769230769</c:v>
                </c:pt>
                <c:pt idx="3129">
                  <c:v>-18.7692307692308</c:v>
                </c:pt>
                <c:pt idx="3130">
                  <c:v>-18.3076923076923</c:v>
                </c:pt>
                <c:pt idx="3131">
                  <c:v>-18.2307692307692</c:v>
                </c:pt>
                <c:pt idx="3132">
                  <c:v>-17.7692307692308</c:v>
                </c:pt>
                <c:pt idx="3133">
                  <c:v>-17.6923076923077</c:v>
                </c:pt>
                <c:pt idx="3134">
                  <c:v>-17.6923076923077</c:v>
                </c:pt>
                <c:pt idx="3135">
                  <c:v>-17.0769230769231</c:v>
                </c:pt>
                <c:pt idx="3136">
                  <c:v>-17.0769230769231</c:v>
                </c:pt>
                <c:pt idx="3137">
                  <c:v>-16.3076923076923</c:v>
                </c:pt>
                <c:pt idx="3138">
                  <c:v>-15.3846153846154</c:v>
                </c:pt>
                <c:pt idx="3139">
                  <c:v>-14.6153846153846</c:v>
                </c:pt>
                <c:pt idx="3140">
                  <c:v>-14.3846153846154</c:v>
                </c:pt>
                <c:pt idx="3141">
                  <c:v>-14.0769230769231</c:v>
                </c:pt>
                <c:pt idx="3142">
                  <c:v>-13.5384615384615</c:v>
                </c:pt>
                <c:pt idx="3143">
                  <c:v>-13.8461538461538</c:v>
                </c:pt>
                <c:pt idx="3144">
                  <c:v>-14.3846153846154</c:v>
                </c:pt>
                <c:pt idx="3145">
                  <c:v>-14.3846153846154</c:v>
                </c:pt>
                <c:pt idx="3146">
                  <c:v>-14.7692307692308</c:v>
                </c:pt>
                <c:pt idx="3147">
                  <c:v>-15.0769230769231</c:v>
                </c:pt>
                <c:pt idx="3148">
                  <c:v>-15.5384615384615</c:v>
                </c:pt>
                <c:pt idx="3149">
                  <c:v>-16.0769230769231</c:v>
                </c:pt>
                <c:pt idx="3150">
                  <c:v>-17.3076923076923</c:v>
                </c:pt>
                <c:pt idx="3151">
                  <c:v>-18.9230769230769</c:v>
                </c:pt>
                <c:pt idx="3152">
                  <c:v>-19.7692307692308</c:v>
                </c:pt>
                <c:pt idx="3153">
                  <c:v>-19.3846153846154</c:v>
                </c:pt>
                <c:pt idx="3154">
                  <c:v>-19.7692307692308</c:v>
                </c:pt>
                <c:pt idx="3155">
                  <c:v>-19.7692307692308</c:v>
                </c:pt>
                <c:pt idx="3156">
                  <c:v>-18.6153846153846</c:v>
                </c:pt>
                <c:pt idx="3157">
                  <c:v>-17.4615384615385</c:v>
                </c:pt>
                <c:pt idx="3158">
                  <c:v>-17.4615384615385</c:v>
                </c:pt>
                <c:pt idx="3159">
                  <c:v>-16.6153846153846</c:v>
                </c:pt>
                <c:pt idx="3160">
                  <c:v>-16.1538461538462</c:v>
                </c:pt>
                <c:pt idx="3161">
                  <c:v>-15.3076923076923</c:v>
                </c:pt>
                <c:pt idx="3162">
                  <c:v>-15.0769230769231</c:v>
                </c:pt>
                <c:pt idx="3163">
                  <c:v>-15.0769230769231</c:v>
                </c:pt>
                <c:pt idx="3164">
                  <c:v>-15.0769230769231</c:v>
                </c:pt>
                <c:pt idx="3165">
                  <c:v>-15.3076923076923</c:v>
                </c:pt>
                <c:pt idx="3166">
                  <c:v>-16.3846153846154</c:v>
                </c:pt>
                <c:pt idx="3167">
                  <c:v>-16.5384615384615</c:v>
                </c:pt>
                <c:pt idx="3168">
                  <c:v>-16.9230769230769</c:v>
                </c:pt>
                <c:pt idx="3169">
                  <c:v>-17.1538461538462</c:v>
                </c:pt>
                <c:pt idx="3170">
                  <c:v>-17.4615384615385</c:v>
                </c:pt>
                <c:pt idx="3171">
                  <c:v>-16.9230769230769</c:v>
                </c:pt>
                <c:pt idx="3172">
                  <c:v>-17</c:v>
                </c:pt>
                <c:pt idx="3173">
                  <c:v>-16.3076923076923</c:v>
                </c:pt>
                <c:pt idx="3174">
                  <c:v>-15.8461538461538</c:v>
                </c:pt>
                <c:pt idx="3175">
                  <c:v>-15.0769230769231</c:v>
                </c:pt>
                <c:pt idx="3176">
                  <c:v>-14.6923076923077</c:v>
                </c:pt>
                <c:pt idx="3177">
                  <c:v>-14</c:v>
                </c:pt>
                <c:pt idx="3178">
                  <c:v>-13.4615384615385</c:v>
                </c:pt>
                <c:pt idx="3179">
                  <c:v>-12.7692307692308</c:v>
                </c:pt>
                <c:pt idx="3180">
                  <c:v>-12.2307692307692</c:v>
                </c:pt>
                <c:pt idx="3181">
                  <c:v>-12</c:v>
                </c:pt>
                <c:pt idx="3182">
                  <c:v>-12.3076923076923</c:v>
                </c:pt>
                <c:pt idx="3183">
                  <c:v>-12.6923076923077</c:v>
                </c:pt>
                <c:pt idx="3184">
                  <c:v>-12.6923076923077</c:v>
                </c:pt>
                <c:pt idx="3185">
                  <c:v>-13.0769230769231</c:v>
                </c:pt>
                <c:pt idx="3186">
                  <c:v>-13.5384615384615</c:v>
                </c:pt>
                <c:pt idx="3187">
                  <c:v>-14.0000000000001</c:v>
                </c:pt>
                <c:pt idx="3188">
                  <c:v>-14.3076923076924</c:v>
                </c:pt>
                <c:pt idx="3189">
                  <c:v>-13.6923076923078</c:v>
                </c:pt>
                <c:pt idx="3190">
                  <c:v>-13.3076923076925</c:v>
                </c:pt>
                <c:pt idx="3191">
                  <c:v>-13.0769230769233</c:v>
                </c:pt>
                <c:pt idx="3192">
                  <c:v>-12.1538461538464</c:v>
                </c:pt>
                <c:pt idx="3193">
                  <c:v>-12.0769230769233</c:v>
                </c:pt>
                <c:pt idx="3194">
                  <c:v>-12.0769230769233</c:v>
                </c:pt>
                <c:pt idx="3195">
                  <c:v>-11.769230769231</c:v>
                </c:pt>
                <c:pt idx="3196">
                  <c:v>-11.0000000000002</c:v>
                </c:pt>
                <c:pt idx="3197">
                  <c:v>-11.9230769230771</c:v>
                </c:pt>
                <c:pt idx="3198">
                  <c:v>-12.0000000000002</c:v>
                </c:pt>
                <c:pt idx="3199">
                  <c:v>-12.1538461538464</c:v>
                </c:pt>
                <c:pt idx="3200">
                  <c:v>-12.9230769230771</c:v>
                </c:pt>
                <c:pt idx="3201">
                  <c:v>-13.7692307692308</c:v>
                </c:pt>
                <c:pt idx="3202">
                  <c:v>-14.3076923076924</c:v>
                </c:pt>
                <c:pt idx="3203">
                  <c:v>-14.2307692307692</c:v>
                </c:pt>
                <c:pt idx="3204">
                  <c:v>-14.6923076923077</c:v>
                </c:pt>
                <c:pt idx="3205">
                  <c:v>-16.3076923076923</c:v>
                </c:pt>
                <c:pt idx="3206">
                  <c:v>-17</c:v>
                </c:pt>
                <c:pt idx="3207">
                  <c:v>-17.0769230769231</c:v>
                </c:pt>
                <c:pt idx="3208">
                  <c:v>-18.8461538461538</c:v>
                </c:pt>
                <c:pt idx="3209">
                  <c:v>-19.7692307692308</c:v>
                </c:pt>
                <c:pt idx="3210">
                  <c:v>-20.6153846153846</c:v>
                </c:pt>
                <c:pt idx="3211">
                  <c:v>-21.2307692307692</c:v>
                </c:pt>
                <c:pt idx="3212">
                  <c:v>-22.0769230769231</c:v>
                </c:pt>
                <c:pt idx="3213">
                  <c:v>-22.7692307692308</c:v>
                </c:pt>
                <c:pt idx="3214">
                  <c:v>-23.8461538461538</c:v>
                </c:pt>
                <c:pt idx="3215">
                  <c:v>-25.3846153846154</c:v>
                </c:pt>
                <c:pt idx="3216">
                  <c:v>-26.6153846153846</c:v>
                </c:pt>
                <c:pt idx="3217">
                  <c:v>-27.3076923076923</c:v>
                </c:pt>
                <c:pt idx="3218">
                  <c:v>-27.6923076923077</c:v>
                </c:pt>
                <c:pt idx="3219">
                  <c:v>-27.6153846153846</c:v>
                </c:pt>
                <c:pt idx="3220">
                  <c:v>-28.5384615384615</c:v>
                </c:pt>
                <c:pt idx="3221">
                  <c:v>-28.0769230769231</c:v>
                </c:pt>
                <c:pt idx="3222">
                  <c:v>-28.8461538461539</c:v>
                </c:pt>
                <c:pt idx="3223">
                  <c:v>-29.0000000000001</c:v>
                </c:pt>
                <c:pt idx="3224">
                  <c:v>-29.6153846153847</c:v>
                </c:pt>
                <c:pt idx="3225">
                  <c:v>-29.6923076923078</c:v>
                </c:pt>
                <c:pt idx="3226">
                  <c:v>-29.7692307692308</c:v>
                </c:pt>
                <c:pt idx="3227">
                  <c:v>-29.5384615384616</c:v>
                </c:pt>
                <c:pt idx="3228">
                  <c:v>-29.6923076923078</c:v>
                </c:pt>
                <c:pt idx="3229">
                  <c:v>-31.2307692307693</c:v>
                </c:pt>
                <c:pt idx="3230">
                  <c:v>-31.8461538461539</c:v>
                </c:pt>
                <c:pt idx="3231">
                  <c:v>-32.6153846153847</c:v>
                </c:pt>
                <c:pt idx="3232">
                  <c:v>-33.6923076923078</c:v>
                </c:pt>
                <c:pt idx="3233">
                  <c:v>-35.4615384615385</c:v>
                </c:pt>
                <c:pt idx="3234">
                  <c:v>-36.923076923077</c:v>
                </c:pt>
                <c:pt idx="3235">
                  <c:v>-37.5384615384615</c:v>
                </c:pt>
                <c:pt idx="3236">
                  <c:v>-38.5384615384615</c:v>
                </c:pt>
                <c:pt idx="3237">
                  <c:v>-39.1538461538462</c:v>
                </c:pt>
                <c:pt idx="3238">
                  <c:v>-40.9999999999999</c:v>
                </c:pt>
                <c:pt idx="3239">
                  <c:v>-43.1538461538462</c:v>
                </c:pt>
                <c:pt idx="3240">
                  <c:v>-44.9230769230769</c:v>
                </c:pt>
                <c:pt idx="3241">
                  <c:v>-46.6153846153846</c:v>
                </c:pt>
                <c:pt idx="3242">
                  <c:v>-48.3076923076923</c:v>
                </c:pt>
                <c:pt idx="3243">
                  <c:v>-50.4615384615385</c:v>
                </c:pt>
                <c:pt idx="3244">
                  <c:v>-52.4615384615385</c:v>
                </c:pt>
                <c:pt idx="3245">
                  <c:v>-54.7692307692308</c:v>
                </c:pt>
                <c:pt idx="3246">
                  <c:v>-56.3846153846154</c:v>
                </c:pt>
                <c:pt idx="3247">
                  <c:v>-57.6923076923077</c:v>
                </c:pt>
                <c:pt idx="3248">
                  <c:v>-59.9230769230769</c:v>
                </c:pt>
                <c:pt idx="3249">
                  <c:v>-61.6153846153846</c:v>
                </c:pt>
                <c:pt idx="3250">
                  <c:v>-63.3846153846154</c:v>
                </c:pt>
                <c:pt idx="3251">
                  <c:v>-64.5384615384615</c:v>
                </c:pt>
                <c:pt idx="3252">
                  <c:v>-65.0769230769231</c:v>
                </c:pt>
                <c:pt idx="3253">
                  <c:v>-65.6923076923077</c:v>
                </c:pt>
                <c:pt idx="3254">
                  <c:v>-66.5384615384615</c:v>
                </c:pt>
                <c:pt idx="3255">
                  <c:v>-66.6153846153846</c:v>
                </c:pt>
                <c:pt idx="3256">
                  <c:v>-67.2307692307692</c:v>
                </c:pt>
                <c:pt idx="3257">
                  <c:v>-66.8461538461538</c:v>
                </c:pt>
                <c:pt idx="3258">
                  <c:v>-67.5384615384615</c:v>
                </c:pt>
                <c:pt idx="3259">
                  <c:v>-67.1538461538462</c:v>
                </c:pt>
                <c:pt idx="3260">
                  <c:v>-67.0769230769231</c:v>
                </c:pt>
                <c:pt idx="3261">
                  <c:v>-66.6923076923077</c:v>
                </c:pt>
                <c:pt idx="3262">
                  <c:v>-66.1538461538462</c:v>
                </c:pt>
                <c:pt idx="3263">
                  <c:v>-66.6923076923077</c:v>
                </c:pt>
                <c:pt idx="3264">
                  <c:v>-66.6153846153846</c:v>
                </c:pt>
                <c:pt idx="3265">
                  <c:v>-67.0769230769231</c:v>
                </c:pt>
                <c:pt idx="3266">
                  <c:v>-67.1538461538462</c:v>
                </c:pt>
                <c:pt idx="3267">
                  <c:v>-66.5384615384615</c:v>
                </c:pt>
                <c:pt idx="3268">
                  <c:v>-66.2307692307692</c:v>
                </c:pt>
                <c:pt idx="3269">
                  <c:v>-65.0769230769231</c:v>
                </c:pt>
                <c:pt idx="3270">
                  <c:v>-65</c:v>
                </c:pt>
                <c:pt idx="3271">
                  <c:v>-63.7692307692308</c:v>
                </c:pt>
                <c:pt idx="3272">
                  <c:v>-63.4615384615385</c:v>
                </c:pt>
                <c:pt idx="3273">
                  <c:v>-62.8461538461538</c:v>
                </c:pt>
                <c:pt idx="3274">
                  <c:v>-62.1538461538462</c:v>
                </c:pt>
                <c:pt idx="3275">
                  <c:v>-61.2307692307692</c:v>
                </c:pt>
                <c:pt idx="3276">
                  <c:v>-60.3076923076923</c:v>
                </c:pt>
                <c:pt idx="3277">
                  <c:v>-59.3076923076923</c:v>
                </c:pt>
                <c:pt idx="3278">
                  <c:v>-57.8461538461538</c:v>
                </c:pt>
                <c:pt idx="3279">
                  <c:v>-57</c:v>
                </c:pt>
                <c:pt idx="3280">
                  <c:v>-55.8461538461538</c:v>
                </c:pt>
                <c:pt idx="3281">
                  <c:v>-54.3846153846154</c:v>
                </c:pt>
                <c:pt idx="3282">
                  <c:v>-54.0769230769231</c:v>
                </c:pt>
                <c:pt idx="3283">
                  <c:v>-53.6153846153846</c:v>
                </c:pt>
                <c:pt idx="3284">
                  <c:v>-52.6153846153846</c:v>
                </c:pt>
                <c:pt idx="3285">
                  <c:v>-51.4615384615385</c:v>
                </c:pt>
                <c:pt idx="3286">
                  <c:v>-50.3846153846154</c:v>
                </c:pt>
                <c:pt idx="3287">
                  <c:v>-48.9230769230769</c:v>
                </c:pt>
                <c:pt idx="3288">
                  <c:v>-47.6923076923077</c:v>
                </c:pt>
                <c:pt idx="3289">
                  <c:v>-46.2307692307692</c:v>
                </c:pt>
                <c:pt idx="3290">
                  <c:v>-45.1538461538462</c:v>
                </c:pt>
                <c:pt idx="3291">
                  <c:v>-44.0769230769231</c:v>
                </c:pt>
                <c:pt idx="3292">
                  <c:v>-43.6153846153846</c:v>
                </c:pt>
                <c:pt idx="3293">
                  <c:v>-43.0769230769231</c:v>
                </c:pt>
                <c:pt idx="3294">
                  <c:v>-42.7692307692308</c:v>
                </c:pt>
                <c:pt idx="3295">
                  <c:v>-42.0769230769231</c:v>
                </c:pt>
                <c:pt idx="3296">
                  <c:v>-41.3846153846154</c:v>
                </c:pt>
                <c:pt idx="3297">
                  <c:v>-41.0769230769231</c:v>
                </c:pt>
                <c:pt idx="3298">
                  <c:v>-40.3846153846154</c:v>
                </c:pt>
                <c:pt idx="3299">
                  <c:v>-39.6923076923077</c:v>
                </c:pt>
                <c:pt idx="3300">
                  <c:v>-39.3846153846154</c:v>
                </c:pt>
                <c:pt idx="3301">
                  <c:v>-39</c:v>
                </c:pt>
                <c:pt idx="3302">
                  <c:v>-37.9230769230769</c:v>
                </c:pt>
                <c:pt idx="3303">
                  <c:v>-36.4615384615385</c:v>
                </c:pt>
                <c:pt idx="3304">
                  <c:v>-35.1538461538462</c:v>
                </c:pt>
                <c:pt idx="3305">
                  <c:v>-32.4615384615385</c:v>
                </c:pt>
                <c:pt idx="3306">
                  <c:v>-30.3846153846154</c:v>
                </c:pt>
                <c:pt idx="3307">
                  <c:v>-28</c:v>
                </c:pt>
                <c:pt idx="3308">
                  <c:v>-25.5384615384615</c:v>
                </c:pt>
                <c:pt idx="3309">
                  <c:v>-23.2307692307692</c:v>
                </c:pt>
                <c:pt idx="3310">
                  <c:v>-21.3076923076923</c:v>
                </c:pt>
                <c:pt idx="3311">
                  <c:v>-19.8461538461538</c:v>
                </c:pt>
                <c:pt idx="3312">
                  <c:v>-18.7692307692308</c:v>
                </c:pt>
                <c:pt idx="3313">
                  <c:v>-18</c:v>
                </c:pt>
                <c:pt idx="3314">
                  <c:v>-16.8461538461538</c:v>
                </c:pt>
                <c:pt idx="3315">
                  <c:v>-15.3846153846154</c:v>
                </c:pt>
                <c:pt idx="3316">
                  <c:v>-14.7692307692308</c:v>
                </c:pt>
                <c:pt idx="3317">
                  <c:v>-14.3846153846154</c:v>
                </c:pt>
                <c:pt idx="3318">
                  <c:v>-14.7692307692308</c:v>
                </c:pt>
                <c:pt idx="3319">
                  <c:v>-14.5384615384615</c:v>
                </c:pt>
                <c:pt idx="3320">
                  <c:v>-15.4615384615385</c:v>
                </c:pt>
                <c:pt idx="3321">
                  <c:v>-15.9230769230769</c:v>
                </c:pt>
                <c:pt idx="3322">
                  <c:v>-15.7692307692308</c:v>
                </c:pt>
                <c:pt idx="3323">
                  <c:v>-15.8461538461538</c:v>
                </c:pt>
                <c:pt idx="3324">
                  <c:v>-15.3846153846154</c:v>
                </c:pt>
                <c:pt idx="3325">
                  <c:v>-15.3076923076923</c:v>
                </c:pt>
                <c:pt idx="3326">
                  <c:v>-14.9230769230769</c:v>
                </c:pt>
                <c:pt idx="3327">
                  <c:v>-15.3076923076923</c:v>
                </c:pt>
                <c:pt idx="3328">
                  <c:v>-16.6153846153846</c:v>
                </c:pt>
                <c:pt idx="3329">
                  <c:v>-18.0769230769231</c:v>
                </c:pt>
                <c:pt idx="3330">
                  <c:v>-18.6153846153846</c:v>
                </c:pt>
                <c:pt idx="3331">
                  <c:v>-18.7692307692308</c:v>
                </c:pt>
                <c:pt idx="3332">
                  <c:v>-19.4615384615385</c:v>
                </c:pt>
                <c:pt idx="3333">
                  <c:v>-19.2307692307692</c:v>
                </c:pt>
                <c:pt idx="3334">
                  <c:v>-19</c:v>
                </c:pt>
                <c:pt idx="3335">
                  <c:v>-19.6153846153847</c:v>
                </c:pt>
                <c:pt idx="3336">
                  <c:v>-19.7692307692309</c:v>
                </c:pt>
                <c:pt idx="3337">
                  <c:v>-20.2307692307693</c:v>
                </c:pt>
                <c:pt idx="3338">
                  <c:v>-20.8461538461538</c:v>
                </c:pt>
                <c:pt idx="3339">
                  <c:v>-21.3076923076923</c:v>
                </c:pt>
                <c:pt idx="3340">
                  <c:v>-21.6923076923078</c:v>
                </c:pt>
                <c:pt idx="3341">
                  <c:v>-22.0769230769232</c:v>
                </c:pt>
                <c:pt idx="3342">
                  <c:v>-22.0769230769232</c:v>
                </c:pt>
                <c:pt idx="3343">
                  <c:v>-22.9230769230771</c:v>
                </c:pt>
                <c:pt idx="3344">
                  <c:v>-23.9230769230771</c:v>
                </c:pt>
                <c:pt idx="3345">
                  <c:v>-24.6153846153848</c:v>
                </c:pt>
                <c:pt idx="3346">
                  <c:v>-26.1538461538463</c:v>
                </c:pt>
                <c:pt idx="3347">
                  <c:v>-27.4615384615386</c:v>
                </c:pt>
                <c:pt idx="3348">
                  <c:v>-28.8461538461539</c:v>
                </c:pt>
                <c:pt idx="3349">
                  <c:v>-30.3076923076923</c:v>
                </c:pt>
                <c:pt idx="3350">
                  <c:v>-31.5384615384616</c:v>
                </c:pt>
                <c:pt idx="3351">
                  <c:v>-32.6923076923078</c:v>
                </c:pt>
                <c:pt idx="3352">
                  <c:v>-33.3846153846155</c:v>
                </c:pt>
                <c:pt idx="3353">
                  <c:v>-34.6923076923078</c:v>
                </c:pt>
                <c:pt idx="3354">
                  <c:v>-35</c:v>
                </c:pt>
                <c:pt idx="3355">
                  <c:v>-35.4615384615385</c:v>
                </c:pt>
                <c:pt idx="3356">
                  <c:v>-36.6153846153846</c:v>
                </c:pt>
                <c:pt idx="3357">
                  <c:v>-37.8461538461538</c:v>
                </c:pt>
                <c:pt idx="3358">
                  <c:v>-39.3076923076923</c:v>
                </c:pt>
                <c:pt idx="3359">
                  <c:v>-39.9230769230769</c:v>
                </c:pt>
                <c:pt idx="3360">
                  <c:v>-41</c:v>
                </c:pt>
                <c:pt idx="3361">
                  <c:v>-41.3846153846154</c:v>
                </c:pt>
                <c:pt idx="3362">
                  <c:v>-42.0769230769231</c:v>
                </c:pt>
                <c:pt idx="3363">
                  <c:v>-43.3846153846154</c:v>
                </c:pt>
                <c:pt idx="3364">
                  <c:v>-43.8461538461539</c:v>
                </c:pt>
                <c:pt idx="3365">
                  <c:v>-45.6923076923077</c:v>
                </c:pt>
                <c:pt idx="3366">
                  <c:v>-46</c:v>
                </c:pt>
                <c:pt idx="3367">
                  <c:v>-47.6153846153846</c:v>
                </c:pt>
                <c:pt idx="3368">
                  <c:v>-48.1538461538462</c:v>
                </c:pt>
                <c:pt idx="3369">
                  <c:v>-47.8461538461539</c:v>
                </c:pt>
                <c:pt idx="3370">
                  <c:v>-47.9230769230769</c:v>
                </c:pt>
                <c:pt idx="3371">
                  <c:v>-48.2307692307692</c:v>
                </c:pt>
                <c:pt idx="3372">
                  <c:v>-49.6153846153845</c:v>
                </c:pt>
                <c:pt idx="3373">
                  <c:v>-50.1538461538461</c:v>
                </c:pt>
                <c:pt idx="3374">
                  <c:v>-50.7692307692307</c:v>
                </c:pt>
                <c:pt idx="3375">
                  <c:v>-51.1538461538461</c:v>
                </c:pt>
                <c:pt idx="3376">
                  <c:v>-51.1538461538461</c:v>
                </c:pt>
                <c:pt idx="3377">
                  <c:v>-50.9999999999999</c:v>
                </c:pt>
                <c:pt idx="3378">
                  <c:v>-51.1538461538461</c:v>
                </c:pt>
                <c:pt idx="3379">
                  <c:v>-52.4615384615384</c:v>
                </c:pt>
                <c:pt idx="3380">
                  <c:v>-52.6923076923076</c:v>
                </c:pt>
                <c:pt idx="3381">
                  <c:v>-53.3846153846153</c:v>
                </c:pt>
                <c:pt idx="3382">
                  <c:v>-54.6153846153845</c:v>
                </c:pt>
                <c:pt idx="3383">
                  <c:v>-55.1538461538461</c:v>
                </c:pt>
                <c:pt idx="3384">
                  <c:v>-55.3846153846154</c:v>
                </c:pt>
                <c:pt idx="3385">
                  <c:v>-55.4615384615385</c:v>
                </c:pt>
                <c:pt idx="3386">
                  <c:v>-56.4615384615385</c:v>
                </c:pt>
                <c:pt idx="3387">
                  <c:v>-56.8461538461539</c:v>
                </c:pt>
                <c:pt idx="3388">
                  <c:v>-57.0769230769231</c:v>
                </c:pt>
                <c:pt idx="3389">
                  <c:v>-58.4615384615385</c:v>
                </c:pt>
                <c:pt idx="3390">
                  <c:v>-59.9230769230769</c:v>
                </c:pt>
                <c:pt idx="3391">
                  <c:v>-60.6153846153846</c:v>
                </c:pt>
                <c:pt idx="3392">
                  <c:v>-60.1538461538462</c:v>
                </c:pt>
                <c:pt idx="3393">
                  <c:v>-60.3846153846154</c:v>
                </c:pt>
                <c:pt idx="3394">
                  <c:v>-60.9230769230769</c:v>
                </c:pt>
                <c:pt idx="3395">
                  <c:v>-60.8461538461538</c:v>
                </c:pt>
                <c:pt idx="3396">
                  <c:v>-60.8461538461538</c:v>
                </c:pt>
                <c:pt idx="3397">
                  <c:v>-61.3076923076923</c:v>
                </c:pt>
                <c:pt idx="3398">
                  <c:v>-61.6153846153846</c:v>
                </c:pt>
                <c:pt idx="3399">
                  <c:v>-61.2307692307692</c:v>
                </c:pt>
                <c:pt idx="3400">
                  <c:v>-61</c:v>
                </c:pt>
                <c:pt idx="3401">
                  <c:v>-61.1538461538462</c:v>
                </c:pt>
                <c:pt idx="3402">
                  <c:v>-60.6153846153846</c:v>
                </c:pt>
                <c:pt idx="3403">
                  <c:v>-60.3846153846154</c:v>
                </c:pt>
                <c:pt idx="3404">
                  <c:v>-60</c:v>
                </c:pt>
                <c:pt idx="3405">
                  <c:v>-60.1538461538462</c:v>
                </c:pt>
                <c:pt idx="3406">
                  <c:v>-60.4615384615385</c:v>
                </c:pt>
                <c:pt idx="3407">
                  <c:v>-60.7692307692308</c:v>
                </c:pt>
                <c:pt idx="3408">
                  <c:v>-60.3076923076923</c:v>
                </c:pt>
                <c:pt idx="3409">
                  <c:v>-60.7692307692308</c:v>
                </c:pt>
                <c:pt idx="3410">
                  <c:v>-61.1538461538462</c:v>
                </c:pt>
                <c:pt idx="3411">
                  <c:v>-61.0769230769231</c:v>
                </c:pt>
                <c:pt idx="3412">
                  <c:v>-60.8461538461538</c:v>
                </c:pt>
                <c:pt idx="3413">
                  <c:v>-61.2307692307692</c:v>
                </c:pt>
                <c:pt idx="3414">
                  <c:v>-61.5384615384615</c:v>
                </c:pt>
                <c:pt idx="3415">
                  <c:v>-61.1538461538462</c:v>
                </c:pt>
                <c:pt idx="3416">
                  <c:v>-61.3076923076923</c:v>
                </c:pt>
                <c:pt idx="3417">
                  <c:v>-60.6923076923077</c:v>
                </c:pt>
                <c:pt idx="3418">
                  <c:v>-60.4615384615385</c:v>
                </c:pt>
                <c:pt idx="3419">
                  <c:v>-59.7692307692308</c:v>
                </c:pt>
                <c:pt idx="3420">
                  <c:v>-58.5384615384615</c:v>
                </c:pt>
                <c:pt idx="3421">
                  <c:v>-58.0769230769231</c:v>
                </c:pt>
                <c:pt idx="3422">
                  <c:v>-57.1538461538462</c:v>
                </c:pt>
                <c:pt idx="3423">
                  <c:v>-55.3846153846154</c:v>
                </c:pt>
                <c:pt idx="3424">
                  <c:v>-53.6153846153846</c:v>
                </c:pt>
                <c:pt idx="3425">
                  <c:v>-52.3076923076923</c:v>
                </c:pt>
                <c:pt idx="3426">
                  <c:v>-51</c:v>
                </c:pt>
                <c:pt idx="3427">
                  <c:v>-49.1538461538462</c:v>
                </c:pt>
                <c:pt idx="3428">
                  <c:v>-47.6923076923077</c:v>
                </c:pt>
                <c:pt idx="3429">
                  <c:v>-45.8461538461538</c:v>
                </c:pt>
                <c:pt idx="3430">
                  <c:v>-45.1538461538462</c:v>
                </c:pt>
                <c:pt idx="3431">
                  <c:v>-43.6923076923077</c:v>
                </c:pt>
                <c:pt idx="3432">
                  <c:v>-41.9230769230769</c:v>
                </c:pt>
                <c:pt idx="3433">
                  <c:v>-41.2307692307692</c:v>
                </c:pt>
                <c:pt idx="3434">
                  <c:v>-40</c:v>
                </c:pt>
                <c:pt idx="3435">
                  <c:v>-38.3846153846154</c:v>
                </c:pt>
                <c:pt idx="3436">
                  <c:v>-38</c:v>
                </c:pt>
                <c:pt idx="3437">
                  <c:v>-37.4615384615385</c:v>
                </c:pt>
                <c:pt idx="3438">
                  <c:v>-38.0769230769231</c:v>
                </c:pt>
                <c:pt idx="3439">
                  <c:v>-38.2307692307692</c:v>
                </c:pt>
                <c:pt idx="3440">
                  <c:v>-39</c:v>
                </c:pt>
                <c:pt idx="3441">
                  <c:v>-39</c:v>
                </c:pt>
                <c:pt idx="3442">
                  <c:v>-38.6153846153846</c:v>
                </c:pt>
                <c:pt idx="3443">
                  <c:v>-38</c:v>
                </c:pt>
                <c:pt idx="3444">
                  <c:v>-38.3846153846154</c:v>
                </c:pt>
                <c:pt idx="3445">
                  <c:v>-38.7692307692308</c:v>
                </c:pt>
                <c:pt idx="3446">
                  <c:v>-38.6153846153846</c:v>
                </c:pt>
                <c:pt idx="3447">
                  <c:v>-39.0769230769231</c:v>
                </c:pt>
                <c:pt idx="3448">
                  <c:v>-40.0769230769231</c:v>
                </c:pt>
                <c:pt idx="3449">
                  <c:v>-40</c:v>
                </c:pt>
                <c:pt idx="3450">
                  <c:v>-40.1538461538462</c:v>
                </c:pt>
                <c:pt idx="3451">
                  <c:v>-39.3846153846154</c:v>
                </c:pt>
                <c:pt idx="3452">
                  <c:v>-38.8461538461538</c:v>
                </c:pt>
                <c:pt idx="3453">
                  <c:v>-38.3846153846154</c:v>
                </c:pt>
                <c:pt idx="3454">
                  <c:v>-38.5384615384615</c:v>
                </c:pt>
                <c:pt idx="3455">
                  <c:v>-39.2307692307692</c:v>
                </c:pt>
                <c:pt idx="3456">
                  <c:v>-39.6923076923077</c:v>
                </c:pt>
                <c:pt idx="3457">
                  <c:v>-39.6153846153846</c:v>
                </c:pt>
                <c:pt idx="3458">
                  <c:v>-40.0769230769231</c:v>
                </c:pt>
                <c:pt idx="3459">
                  <c:v>-40.5384615384615</c:v>
                </c:pt>
                <c:pt idx="3460">
                  <c:v>-40.9230769230769</c:v>
                </c:pt>
                <c:pt idx="3461">
                  <c:v>-41.3076923076923</c:v>
                </c:pt>
                <c:pt idx="3462">
                  <c:v>-41.7692307692308</c:v>
                </c:pt>
                <c:pt idx="3463">
                  <c:v>-41.7692307692308</c:v>
                </c:pt>
                <c:pt idx="3464">
                  <c:v>-41.8461538461539</c:v>
                </c:pt>
                <c:pt idx="3465">
                  <c:v>-42</c:v>
                </c:pt>
                <c:pt idx="3466">
                  <c:v>-41.8461538461539</c:v>
                </c:pt>
                <c:pt idx="3467">
                  <c:v>-41.9230769230769</c:v>
                </c:pt>
                <c:pt idx="3468">
                  <c:v>-42.0769230769231</c:v>
                </c:pt>
                <c:pt idx="3469">
                  <c:v>-42.0769230769231</c:v>
                </c:pt>
                <c:pt idx="3470">
                  <c:v>-42.2307692307692</c:v>
                </c:pt>
                <c:pt idx="3471">
                  <c:v>-42</c:v>
                </c:pt>
                <c:pt idx="3472">
                  <c:v>-41.8461538461539</c:v>
                </c:pt>
                <c:pt idx="3473">
                  <c:v>-41.6153846153846</c:v>
                </c:pt>
                <c:pt idx="3474">
                  <c:v>-41.3846153846154</c:v>
                </c:pt>
                <c:pt idx="3475">
                  <c:v>-41.3846153846154</c:v>
                </c:pt>
                <c:pt idx="3476">
                  <c:v>-41.4615384615385</c:v>
                </c:pt>
                <c:pt idx="3477">
                  <c:v>-41.6153846153846</c:v>
                </c:pt>
                <c:pt idx="3478">
                  <c:v>-42.0769230769231</c:v>
                </c:pt>
                <c:pt idx="3479">
                  <c:v>-41.6153846153846</c:v>
                </c:pt>
                <c:pt idx="3480">
                  <c:v>-41.2307692307692</c:v>
                </c:pt>
                <c:pt idx="3481">
                  <c:v>-40.7692307692307</c:v>
                </c:pt>
                <c:pt idx="3482">
                  <c:v>-40.5384615384614</c:v>
                </c:pt>
                <c:pt idx="3483">
                  <c:v>-39.9230769230769</c:v>
                </c:pt>
                <c:pt idx="3484">
                  <c:v>-39.6923076923077</c:v>
                </c:pt>
                <c:pt idx="3485">
                  <c:v>-39.6923076923077</c:v>
                </c:pt>
                <c:pt idx="3486">
                  <c:v>-39.7692307692308</c:v>
                </c:pt>
                <c:pt idx="3487">
                  <c:v>-40.3076923076923</c:v>
                </c:pt>
                <c:pt idx="3488">
                  <c:v>-41</c:v>
                </c:pt>
                <c:pt idx="3489">
                  <c:v>-41.8461538461539</c:v>
                </c:pt>
                <c:pt idx="3490">
                  <c:v>-42.3076923076923</c:v>
                </c:pt>
                <c:pt idx="3491">
                  <c:v>-42.6153846153846</c:v>
                </c:pt>
                <c:pt idx="3492">
                  <c:v>-44</c:v>
                </c:pt>
                <c:pt idx="3493">
                  <c:v>-45.2307692307692</c:v>
                </c:pt>
                <c:pt idx="3494">
                  <c:v>-46.0769230769231</c:v>
                </c:pt>
                <c:pt idx="3495">
                  <c:v>-46.9230769230771</c:v>
                </c:pt>
                <c:pt idx="3496">
                  <c:v>-48.2307692307693</c:v>
                </c:pt>
                <c:pt idx="3497">
                  <c:v>-49.2307692307692</c:v>
                </c:pt>
                <c:pt idx="3498">
                  <c:v>-49.7692307692308</c:v>
                </c:pt>
                <c:pt idx="3499">
                  <c:v>-50.4615384615385</c:v>
                </c:pt>
                <c:pt idx="3500">
                  <c:v>-50.4615384615385</c:v>
                </c:pt>
                <c:pt idx="3501">
                  <c:v>-50.9230769230769</c:v>
                </c:pt>
                <c:pt idx="3502">
                  <c:v>-51.3076923076923</c:v>
                </c:pt>
                <c:pt idx="3503">
                  <c:v>-52.3846153846154</c:v>
                </c:pt>
                <c:pt idx="3504">
                  <c:v>-53.1538461538462</c:v>
                </c:pt>
                <c:pt idx="3505">
                  <c:v>-54.2307692307692</c:v>
                </c:pt>
                <c:pt idx="3506">
                  <c:v>-55.1538461538462</c:v>
                </c:pt>
                <c:pt idx="3507">
                  <c:v>-56.3846153846154</c:v>
                </c:pt>
                <c:pt idx="3508">
                  <c:v>-57.6923076923077</c:v>
                </c:pt>
                <c:pt idx="3509">
                  <c:v>-58.9230769230769</c:v>
                </c:pt>
                <c:pt idx="3510">
                  <c:v>-60.4615384615385</c:v>
                </c:pt>
                <c:pt idx="3511">
                  <c:v>-61.8461538461539</c:v>
                </c:pt>
                <c:pt idx="3512">
                  <c:v>-63.0769230769231</c:v>
                </c:pt>
                <c:pt idx="3513">
                  <c:v>-63.8461538461539</c:v>
                </c:pt>
                <c:pt idx="3514">
                  <c:v>-64.5384615384615</c:v>
                </c:pt>
                <c:pt idx="3515">
                  <c:v>-65.7692307692308</c:v>
                </c:pt>
                <c:pt idx="3516">
                  <c:v>-66.9230769230768</c:v>
                </c:pt>
                <c:pt idx="3517">
                  <c:v>-68.2307692307692</c:v>
                </c:pt>
                <c:pt idx="3518">
                  <c:v>-69.4615384615384</c:v>
                </c:pt>
                <c:pt idx="3519">
                  <c:v>-70.9230769230769</c:v>
                </c:pt>
                <c:pt idx="3520">
                  <c:v>-72.153846153846</c:v>
                </c:pt>
                <c:pt idx="3521">
                  <c:v>-73.0769230769229</c:v>
                </c:pt>
                <c:pt idx="3522">
                  <c:v>-74.7692307692306</c:v>
                </c:pt>
                <c:pt idx="3523">
                  <c:v>-75.7692307692306</c:v>
                </c:pt>
                <c:pt idx="3524">
                  <c:v>-76.4615384615383</c:v>
                </c:pt>
                <c:pt idx="3525">
                  <c:v>-77.3846153846152</c:v>
                </c:pt>
                <c:pt idx="3526">
                  <c:v>-79.2307692307691</c:v>
                </c:pt>
                <c:pt idx="3527">
                  <c:v>-80.6923076923076</c:v>
                </c:pt>
                <c:pt idx="3528">
                  <c:v>-82.2307692307691</c:v>
                </c:pt>
                <c:pt idx="3529">
                  <c:v>-83.3846153846153</c:v>
                </c:pt>
                <c:pt idx="3530">
                  <c:v>-84.5384615384615</c:v>
                </c:pt>
                <c:pt idx="3531">
                  <c:v>-86.076923076923</c:v>
                </c:pt>
                <c:pt idx="3532">
                  <c:v>-86.6923076923076</c:v>
                </c:pt>
                <c:pt idx="3533">
                  <c:v>-87.3846153846154</c:v>
                </c:pt>
                <c:pt idx="3534">
                  <c:v>-88.5384615384615</c:v>
                </c:pt>
                <c:pt idx="3535">
                  <c:v>-89.5384615384615</c:v>
                </c:pt>
                <c:pt idx="3536">
                  <c:v>-90.4615384615385</c:v>
                </c:pt>
                <c:pt idx="3537">
                  <c:v>-91.9230769230769</c:v>
                </c:pt>
                <c:pt idx="3538">
                  <c:v>-93.9230769230769</c:v>
                </c:pt>
                <c:pt idx="3539">
                  <c:v>-95.6153846153846</c:v>
                </c:pt>
                <c:pt idx="3540">
                  <c:v>-96.6923076923077</c:v>
                </c:pt>
                <c:pt idx="3541">
                  <c:v>-97.3846153846154</c:v>
                </c:pt>
                <c:pt idx="3542">
                  <c:v>-97.8461538461538</c:v>
                </c:pt>
                <c:pt idx="3543">
                  <c:v>-98.0769230769231</c:v>
                </c:pt>
                <c:pt idx="3544">
                  <c:v>-97.4615384615385</c:v>
                </c:pt>
                <c:pt idx="3545">
                  <c:v>-97.6153846153846</c:v>
                </c:pt>
                <c:pt idx="3546">
                  <c:v>-98.7692307692308</c:v>
                </c:pt>
                <c:pt idx="3547">
                  <c:v>-99.5384615384615</c:v>
                </c:pt>
                <c:pt idx="3548">
                  <c:v>-99.4615384615385</c:v>
                </c:pt>
                <c:pt idx="3549">
                  <c:v>-99.4615384615385</c:v>
                </c:pt>
                <c:pt idx="3550">
                  <c:v>-99.3076923076923</c:v>
                </c:pt>
                <c:pt idx="3551">
                  <c:v>-99.0769230769231</c:v>
                </c:pt>
                <c:pt idx="3552">
                  <c:v>-98.7692307692308</c:v>
                </c:pt>
                <c:pt idx="3553">
                  <c:v>-98.6153846153846</c:v>
                </c:pt>
                <c:pt idx="3554">
                  <c:v>-98.4615384615385</c:v>
                </c:pt>
                <c:pt idx="3555">
                  <c:v>-98.3076923076923</c:v>
                </c:pt>
                <c:pt idx="3556">
                  <c:v>-98.9230769230769</c:v>
                </c:pt>
                <c:pt idx="3557">
                  <c:v>-100.307692307692</c:v>
                </c:pt>
                <c:pt idx="3558">
                  <c:v>-101.384615384615</c:v>
                </c:pt>
                <c:pt idx="3559">
                  <c:v>-101.153846153846</c:v>
                </c:pt>
                <c:pt idx="3560">
                  <c:v>-100.923076923077</c:v>
                </c:pt>
                <c:pt idx="3561">
                  <c:v>-100.846153846154</c:v>
                </c:pt>
                <c:pt idx="3562">
                  <c:v>-101.230769230769</c:v>
                </c:pt>
                <c:pt idx="3563">
                  <c:v>-101.846153846154</c:v>
                </c:pt>
                <c:pt idx="3564">
                  <c:v>-101.461538461538</c:v>
                </c:pt>
                <c:pt idx="3565">
                  <c:v>-100.769230769231</c:v>
                </c:pt>
                <c:pt idx="3566">
                  <c:v>-100</c:v>
                </c:pt>
                <c:pt idx="3567">
                  <c:v>-99.0769230769231</c:v>
                </c:pt>
                <c:pt idx="3568">
                  <c:v>-97.3846153846154</c:v>
                </c:pt>
                <c:pt idx="3569">
                  <c:v>-95.3076923076923</c:v>
                </c:pt>
                <c:pt idx="3570">
                  <c:v>-93</c:v>
                </c:pt>
                <c:pt idx="3571">
                  <c:v>-90.6923076923077</c:v>
                </c:pt>
                <c:pt idx="3572">
                  <c:v>-88.5384615384615</c:v>
                </c:pt>
                <c:pt idx="3573">
                  <c:v>-86.7692307692308</c:v>
                </c:pt>
                <c:pt idx="3574">
                  <c:v>-84.3846153846154</c:v>
                </c:pt>
                <c:pt idx="3575">
                  <c:v>-82.0769230769231</c:v>
                </c:pt>
                <c:pt idx="3576">
                  <c:v>-79.3846153846154</c:v>
                </c:pt>
                <c:pt idx="3577">
                  <c:v>-76.6923076923077</c:v>
                </c:pt>
                <c:pt idx="3578">
                  <c:v>-74.3846153846154</c:v>
                </c:pt>
                <c:pt idx="3579">
                  <c:v>-72.6153846153846</c:v>
                </c:pt>
                <c:pt idx="3580">
                  <c:v>-70.2307692307692</c:v>
                </c:pt>
                <c:pt idx="3581">
                  <c:v>-68.6153846153846</c:v>
                </c:pt>
                <c:pt idx="3582">
                  <c:v>-66.9230769230769</c:v>
                </c:pt>
                <c:pt idx="3583">
                  <c:v>-65.1538461538462</c:v>
                </c:pt>
                <c:pt idx="3584">
                  <c:v>-63.5384615384615</c:v>
                </c:pt>
                <c:pt idx="3585">
                  <c:v>-61.9230769230769</c:v>
                </c:pt>
                <c:pt idx="3586">
                  <c:v>-59.8461538461538</c:v>
                </c:pt>
                <c:pt idx="3587">
                  <c:v>-58.3846153846154</c:v>
                </c:pt>
                <c:pt idx="3588">
                  <c:v>-56.9230769230769</c:v>
                </c:pt>
                <c:pt idx="3589">
                  <c:v>-56</c:v>
                </c:pt>
                <c:pt idx="3590">
                  <c:v>-55.2307692307692</c:v>
                </c:pt>
                <c:pt idx="3591">
                  <c:v>-53.3846153846154</c:v>
                </c:pt>
                <c:pt idx="3592">
                  <c:v>-51.6153846153846</c:v>
                </c:pt>
                <c:pt idx="3593">
                  <c:v>-49.6153846153846</c:v>
                </c:pt>
                <c:pt idx="3594">
                  <c:v>-48.0769230769231</c:v>
                </c:pt>
                <c:pt idx="3595">
                  <c:v>-46.3076923076923</c:v>
                </c:pt>
                <c:pt idx="3596">
                  <c:v>-44.0769230769231</c:v>
                </c:pt>
                <c:pt idx="3597">
                  <c:v>-42.4615384615385</c:v>
                </c:pt>
                <c:pt idx="3598">
                  <c:v>-41</c:v>
                </c:pt>
                <c:pt idx="3599">
                  <c:v>-39.8461538461538</c:v>
                </c:pt>
                <c:pt idx="3600">
                  <c:v>-38.9230769230769</c:v>
                </c:pt>
                <c:pt idx="3601">
                  <c:v>-37.6923076923077</c:v>
                </c:pt>
                <c:pt idx="3602">
                  <c:v>-35.9230769230769</c:v>
                </c:pt>
                <c:pt idx="3603">
                  <c:v>-34.4615384615385</c:v>
                </c:pt>
                <c:pt idx="3604">
                  <c:v>-34</c:v>
                </c:pt>
                <c:pt idx="3605">
                  <c:v>-33.4615384615385</c:v>
                </c:pt>
                <c:pt idx="3606">
                  <c:v>-34</c:v>
                </c:pt>
                <c:pt idx="3607">
                  <c:v>-34.1538461538462</c:v>
                </c:pt>
                <c:pt idx="3608">
                  <c:v>-34.6153846153846</c:v>
                </c:pt>
                <c:pt idx="3609">
                  <c:v>-35.7692307692308</c:v>
                </c:pt>
                <c:pt idx="3610">
                  <c:v>-36.4615384615385</c:v>
                </c:pt>
                <c:pt idx="3611">
                  <c:v>-36.9230769230769</c:v>
                </c:pt>
                <c:pt idx="3612">
                  <c:v>-36.4615384615385</c:v>
                </c:pt>
                <c:pt idx="3613">
                  <c:v>-36.8461538461538</c:v>
                </c:pt>
                <c:pt idx="3614">
                  <c:v>-36.6153846153846</c:v>
                </c:pt>
                <c:pt idx="3615">
                  <c:v>-37.0769230769231</c:v>
                </c:pt>
                <c:pt idx="3616">
                  <c:v>-37.2307692307692</c:v>
                </c:pt>
                <c:pt idx="3617">
                  <c:v>-36.7692307692308</c:v>
                </c:pt>
                <c:pt idx="3618">
                  <c:v>-36.6153846153846</c:v>
                </c:pt>
                <c:pt idx="3619">
                  <c:v>-35.9230769230769</c:v>
                </c:pt>
                <c:pt idx="3620">
                  <c:v>-35.7692307692308</c:v>
                </c:pt>
                <c:pt idx="3621">
                  <c:v>-35.6153846153846</c:v>
                </c:pt>
                <c:pt idx="3622">
                  <c:v>-34.6923076923077</c:v>
                </c:pt>
                <c:pt idx="3623">
                  <c:v>-33.8461538461538</c:v>
                </c:pt>
                <c:pt idx="3624">
                  <c:v>-34</c:v>
                </c:pt>
                <c:pt idx="3625">
                  <c:v>-34.4615384615385</c:v>
                </c:pt>
                <c:pt idx="3626">
                  <c:v>-33.8461538461538</c:v>
                </c:pt>
                <c:pt idx="3627">
                  <c:v>-34.1538461538462</c:v>
                </c:pt>
                <c:pt idx="3628">
                  <c:v>-33.7692307692308</c:v>
                </c:pt>
                <c:pt idx="3629">
                  <c:v>-33</c:v>
                </c:pt>
                <c:pt idx="3630">
                  <c:v>-32.9999999999999</c:v>
                </c:pt>
                <c:pt idx="3631">
                  <c:v>-33</c:v>
                </c:pt>
                <c:pt idx="3632">
                  <c:v>-33.4615384615384</c:v>
                </c:pt>
                <c:pt idx="3633">
                  <c:v>-32.8461538461538</c:v>
                </c:pt>
                <c:pt idx="3634">
                  <c:v>-32.2307692307692</c:v>
                </c:pt>
                <c:pt idx="3635">
                  <c:v>-32.3076923076923</c:v>
                </c:pt>
                <c:pt idx="3636">
                  <c:v>-31.6923076923077</c:v>
                </c:pt>
                <c:pt idx="3637">
                  <c:v>-31.4615384615385</c:v>
                </c:pt>
                <c:pt idx="3638">
                  <c:v>-31.5384615384615</c:v>
                </c:pt>
                <c:pt idx="3639">
                  <c:v>-32</c:v>
                </c:pt>
                <c:pt idx="3640">
                  <c:v>-32.8461538461538</c:v>
                </c:pt>
                <c:pt idx="3641">
                  <c:v>-34.2307692307692</c:v>
                </c:pt>
                <c:pt idx="3642">
                  <c:v>-35.7692307692308</c:v>
                </c:pt>
                <c:pt idx="3643">
                  <c:v>-37.1538461538462</c:v>
                </c:pt>
                <c:pt idx="3644">
                  <c:v>-38.1538461538461</c:v>
                </c:pt>
                <c:pt idx="3645">
                  <c:v>-39.0769230769231</c:v>
                </c:pt>
                <c:pt idx="3646">
                  <c:v>-41.1538461538462</c:v>
                </c:pt>
                <c:pt idx="3647">
                  <c:v>-44.0769230769231</c:v>
                </c:pt>
                <c:pt idx="3648">
                  <c:v>-46.3076923076923</c:v>
                </c:pt>
                <c:pt idx="3649">
                  <c:v>-48.8461538461539</c:v>
                </c:pt>
                <c:pt idx="3650">
                  <c:v>-50.7692307692308</c:v>
                </c:pt>
                <c:pt idx="3651">
                  <c:v>-52.3076923076923</c:v>
                </c:pt>
                <c:pt idx="3652">
                  <c:v>-52.9230769230769</c:v>
                </c:pt>
                <c:pt idx="3653">
                  <c:v>-53.6153846153846</c:v>
                </c:pt>
                <c:pt idx="3654">
                  <c:v>-55.8461538461538</c:v>
                </c:pt>
                <c:pt idx="3655">
                  <c:v>-58.3076923076923</c:v>
                </c:pt>
                <c:pt idx="3656">
                  <c:v>-60.4615384615385</c:v>
                </c:pt>
                <c:pt idx="3657">
                  <c:v>-62.8461538461538</c:v>
                </c:pt>
                <c:pt idx="3658">
                  <c:v>-64.3076923076923</c:v>
                </c:pt>
                <c:pt idx="3659">
                  <c:v>-65.1538461538462</c:v>
                </c:pt>
                <c:pt idx="3660">
                  <c:v>-65.4615384615385</c:v>
                </c:pt>
                <c:pt idx="3661">
                  <c:v>-65.7692307692308</c:v>
                </c:pt>
                <c:pt idx="3662">
                  <c:v>-66.4615384615385</c:v>
                </c:pt>
                <c:pt idx="3663">
                  <c:v>-67.1538461538463</c:v>
                </c:pt>
                <c:pt idx="3664">
                  <c:v>-68.2307692307694</c:v>
                </c:pt>
                <c:pt idx="3665">
                  <c:v>-70.4615384615386</c:v>
                </c:pt>
                <c:pt idx="3666">
                  <c:v>-72.1538461538463</c:v>
                </c:pt>
                <c:pt idx="3667">
                  <c:v>-71.9230769230771</c:v>
                </c:pt>
                <c:pt idx="3668">
                  <c:v>-71.9230769230771</c:v>
                </c:pt>
                <c:pt idx="3669">
                  <c:v>-72.6153846153848</c:v>
                </c:pt>
                <c:pt idx="3670">
                  <c:v>-72.846153846154</c:v>
                </c:pt>
                <c:pt idx="3671">
                  <c:v>-73.7692307692309</c:v>
                </c:pt>
                <c:pt idx="3672">
                  <c:v>-75.0000000000001</c:v>
                </c:pt>
                <c:pt idx="3673">
                  <c:v>-75.6923076923078</c:v>
                </c:pt>
                <c:pt idx="3674">
                  <c:v>-77.1538461538463</c:v>
                </c:pt>
                <c:pt idx="3675">
                  <c:v>-78.0000000000001</c:v>
                </c:pt>
                <c:pt idx="3676">
                  <c:v>-77.6153846153846</c:v>
                </c:pt>
                <c:pt idx="3677">
                  <c:v>-78.1538461538462</c:v>
                </c:pt>
                <c:pt idx="3678">
                  <c:v>-78.1538461538462</c:v>
                </c:pt>
                <c:pt idx="3679">
                  <c:v>-78</c:v>
                </c:pt>
                <c:pt idx="3680">
                  <c:v>-78</c:v>
                </c:pt>
                <c:pt idx="3681">
                  <c:v>-78.1538461538462</c:v>
                </c:pt>
                <c:pt idx="3682">
                  <c:v>-77</c:v>
                </c:pt>
                <c:pt idx="3683">
                  <c:v>-75.8461538461538</c:v>
                </c:pt>
                <c:pt idx="3684">
                  <c:v>-75.5384615384615</c:v>
                </c:pt>
                <c:pt idx="3685">
                  <c:v>-75.3076923076923</c:v>
                </c:pt>
                <c:pt idx="3686">
                  <c:v>-76.1538461538462</c:v>
                </c:pt>
                <c:pt idx="3687">
                  <c:v>-76.2307692307692</c:v>
                </c:pt>
                <c:pt idx="3688">
                  <c:v>-76.3076923076923</c:v>
                </c:pt>
                <c:pt idx="3689">
                  <c:v>-76.9230769230769</c:v>
                </c:pt>
                <c:pt idx="3690">
                  <c:v>-77.1538461538462</c:v>
                </c:pt>
                <c:pt idx="3691">
                  <c:v>-77.6923076923077</c:v>
                </c:pt>
                <c:pt idx="3692">
                  <c:v>-78.0769230769231</c:v>
                </c:pt>
                <c:pt idx="3693">
                  <c:v>-78.7692307692308</c:v>
                </c:pt>
                <c:pt idx="3694">
                  <c:v>-79.0769230769231</c:v>
                </c:pt>
                <c:pt idx="3695">
                  <c:v>-80.2307692307692</c:v>
                </c:pt>
                <c:pt idx="3696">
                  <c:v>-81.5384615384615</c:v>
                </c:pt>
                <c:pt idx="3697">
                  <c:v>-82.3846153846154</c:v>
                </c:pt>
                <c:pt idx="3698">
                  <c:v>-83.3076923076923</c:v>
                </c:pt>
                <c:pt idx="3699">
                  <c:v>-82.8461538461538</c:v>
                </c:pt>
                <c:pt idx="3700">
                  <c:v>-82.8461538461538</c:v>
                </c:pt>
                <c:pt idx="3701">
                  <c:v>-82.9230769230769</c:v>
                </c:pt>
                <c:pt idx="3702">
                  <c:v>-83.1538461538462</c:v>
                </c:pt>
                <c:pt idx="3703">
                  <c:v>-82.8461538461538</c:v>
                </c:pt>
                <c:pt idx="3704">
                  <c:v>-82.3076923076923</c:v>
                </c:pt>
                <c:pt idx="3705">
                  <c:v>-82.3846153846154</c:v>
                </c:pt>
                <c:pt idx="3706">
                  <c:v>-81.8461538461538</c:v>
                </c:pt>
                <c:pt idx="3707">
                  <c:v>-80.6153846153846</c:v>
                </c:pt>
                <c:pt idx="3708">
                  <c:v>-79.5384615384615</c:v>
                </c:pt>
                <c:pt idx="3709">
                  <c:v>-78.2307692307692</c:v>
                </c:pt>
                <c:pt idx="3710">
                  <c:v>-77.3076923076923</c:v>
                </c:pt>
                <c:pt idx="3711">
                  <c:v>-76.4615384615385</c:v>
                </c:pt>
                <c:pt idx="3712">
                  <c:v>-75.8461538461538</c:v>
                </c:pt>
                <c:pt idx="3713">
                  <c:v>-74.6153846153846</c:v>
                </c:pt>
                <c:pt idx="3714">
                  <c:v>-73.2307692307692</c:v>
                </c:pt>
                <c:pt idx="3715">
                  <c:v>-72.1538461538462</c:v>
                </c:pt>
                <c:pt idx="3716">
                  <c:v>-71.0769230769231</c:v>
                </c:pt>
                <c:pt idx="3717">
                  <c:v>-70.6923076923077</c:v>
                </c:pt>
                <c:pt idx="3718">
                  <c:v>-69.8461538461538</c:v>
                </c:pt>
                <c:pt idx="3719">
                  <c:v>-69.4615384615385</c:v>
                </c:pt>
                <c:pt idx="3720">
                  <c:v>-69.6153846153846</c:v>
                </c:pt>
                <c:pt idx="3721">
                  <c:v>-69.3076923076923</c:v>
                </c:pt>
                <c:pt idx="3722">
                  <c:v>-69.3846153846154</c:v>
                </c:pt>
                <c:pt idx="3723">
                  <c:v>-68.4615384615385</c:v>
                </c:pt>
                <c:pt idx="3724">
                  <c:v>-67.2307692307692</c:v>
                </c:pt>
                <c:pt idx="3725">
                  <c:v>-66.1538461538462</c:v>
                </c:pt>
                <c:pt idx="3726">
                  <c:v>-65.4615384615385</c:v>
                </c:pt>
                <c:pt idx="3727">
                  <c:v>-65.2307692307692</c:v>
                </c:pt>
                <c:pt idx="3728">
                  <c:v>-64.5384615384615</c:v>
                </c:pt>
                <c:pt idx="3729">
                  <c:v>-63.6153846153846</c:v>
                </c:pt>
                <c:pt idx="3730">
                  <c:v>-62.0769230769231</c:v>
                </c:pt>
                <c:pt idx="3731">
                  <c:v>-61.1538461538462</c:v>
                </c:pt>
                <c:pt idx="3732">
                  <c:v>-60</c:v>
                </c:pt>
                <c:pt idx="3733">
                  <c:v>-58.6153846153846</c:v>
                </c:pt>
                <c:pt idx="3734">
                  <c:v>-58.1538461538462</c:v>
                </c:pt>
                <c:pt idx="3735">
                  <c:v>-57.5384615384615</c:v>
                </c:pt>
                <c:pt idx="3736">
                  <c:v>-57.8461538461538</c:v>
                </c:pt>
                <c:pt idx="3737">
                  <c:v>-57.6153846153846</c:v>
                </c:pt>
                <c:pt idx="3738">
                  <c:v>-57.5384615384615</c:v>
                </c:pt>
                <c:pt idx="3739">
                  <c:v>-57.4615384615385</c:v>
                </c:pt>
                <c:pt idx="3740">
                  <c:v>-57.3076923076923</c:v>
                </c:pt>
                <c:pt idx="3741">
                  <c:v>-57.9230769230769</c:v>
                </c:pt>
                <c:pt idx="3742">
                  <c:v>-58.5384615384615</c:v>
                </c:pt>
                <c:pt idx="3743">
                  <c:v>-59.1538461538462</c:v>
                </c:pt>
                <c:pt idx="3744">
                  <c:v>-59.3076923076923</c:v>
                </c:pt>
                <c:pt idx="3745">
                  <c:v>-59.2307692307692</c:v>
                </c:pt>
                <c:pt idx="3746">
                  <c:v>-59.4615384615385</c:v>
                </c:pt>
                <c:pt idx="3747">
                  <c:v>-59.3076923076923</c:v>
                </c:pt>
                <c:pt idx="3748">
                  <c:v>-59.2307692307692</c:v>
                </c:pt>
                <c:pt idx="3749">
                  <c:v>-58.4615384615385</c:v>
                </c:pt>
                <c:pt idx="3750">
                  <c:v>-58.2307692307692</c:v>
                </c:pt>
                <c:pt idx="3751">
                  <c:v>-58.3846153846154</c:v>
                </c:pt>
                <c:pt idx="3752">
                  <c:v>-58.6923076923077</c:v>
                </c:pt>
                <c:pt idx="3753">
                  <c:v>-59.6923076923077</c:v>
                </c:pt>
                <c:pt idx="3754">
                  <c:v>-60.1538461538462</c:v>
                </c:pt>
                <c:pt idx="3755">
                  <c:v>-60.6923076923077</c:v>
                </c:pt>
                <c:pt idx="3756">
                  <c:v>-60.9230769230769</c:v>
                </c:pt>
                <c:pt idx="3757">
                  <c:v>-61.3076923076923</c:v>
                </c:pt>
                <c:pt idx="3758">
                  <c:v>-61.8461538461539</c:v>
                </c:pt>
                <c:pt idx="3759">
                  <c:v>-63.0769230769231</c:v>
                </c:pt>
                <c:pt idx="3760">
                  <c:v>-64.1538461538462</c:v>
                </c:pt>
                <c:pt idx="3761">
                  <c:v>-65</c:v>
                </c:pt>
                <c:pt idx="3762">
                  <c:v>-65.9230769230769</c:v>
                </c:pt>
                <c:pt idx="3763">
                  <c:v>-66.4615384615385</c:v>
                </c:pt>
                <c:pt idx="3764">
                  <c:v>-66.6153846153846</c:v>
                </c:pt>
                <c:pt idx="3765">
                  <c:v>-66.4615384615385</c:v>
                </c:pt>
                <c:pt idx="3766">
                  <c:v>-65.9230769230769</c:v>
                </c:pt>
                <c:pt idx="3767">
                  <c:v>-65.3846153846154</c:v>
                </c:pt>
                <c:pt idx="3768">
                  <c:v>-65</c:v>
                </c:pt>
                <c:pt idx="3769">
                  <c:v>-64.8461538461538</c:v>
                </c:pt>
                <c:pt idx="3770">
                  <c:v>-64.3076923076923</c:v>
                </c:pt>
                <c:pt idx="3771">
                  <c:v>-64.6153846153846</c:v>
                </c:pt>
                <c:pt idx="3772">
                  <c:v>-64.3846153846154</c:v>
                </c:pt>
                <c:pt idx="3773">
                  <c:v>-64.0769230769231</c:v>
                </c:pt>
                <c:pt idx="3774">
                  <c:v>-63.9230769230769</c:v>
                </c:pt>
                <c:pt idx="3775">
                  <c:v>-64.2307692307692</c:v>
                </c:pt>
                <c:pt idx="3776">
                  <c:v>-64.8461538461537</c:v>
                </c:pt>
                <c:pt idx="3777">
                  <c:v>-65.2307692307692</c:v>
                </c:pt>
                <c:pt idx="3778">
                  <c:v>-65.5384615384614</c:v>
                </c:pt>
                <c:pt idx="3779">
                  <c:v>-66.0769230769229</c:v>
                </c:pt>
                <c:pt idx="3780">
                  <c:v>-66.6923076923076</c:v>
                </c:pt>
                <c:pt idx="3781">
                  <c:v>-66.8461538461537</c:v>
                </c:pt>
                <c:pt idx="3782">
                  <c:v>-67.3076923076922</c:v>
                </c:pt>
                <c:pt idx="3783">
                  <c:v>-68.153846153846</c:v>
                </c:pt>
                <c:pt idx="3784">
                  <c:v>-68.3076923076922</c:v>
                </c:pt>
                <c:pt idx="3785">
                  <c:v>-68.8461538461537</c:v>
                </c:pt>
                <c:pt idx="3786">
                  <c:v>-69.6153846153845</c:v>
                </c:pt>
                <c:pt idx="3787">
                  <c:v>-70.153846153846</c:v>
                </c:pt>
                <c:pt idx="3788">
                  <c:v>-70.5384615384615</c:v>
                </c:pt>
                <c:pt idx="3789">
                  <c:v>-71.3076923076923</c:v>
                </c:pt>
                <c:pt idx="3790">
                  <c:v>-72.5384615384615</c:v>
                </c:pt>
                <c:pt idx="3791">
                  <c:v>-74</c:v>
                </c:pt>
                <c:pt idx="3792">
                  <c:v>-74.8461538461538</c:v>
                </c:pt>
                <c:pt idx="3793">
                  <c:v>-75.3076923076923</c:v>
                </c:pt>
                <c:pt idx="3794">
                  <c:v>-75.9230769230769</c:v>
                </c:pt>
                <c:pt idx="3795">
                  <c:v>-76.4615384615385</c:v>
                </c:pt>
                <c:pt idx="3796">
                  <c:v>-76.6153846153846</c:v>
                </c:pt>
                <c:pt idx="3797">
                  <c:v>-77.3846153846154</c:v>
                </c:pt>
                <c:pt idx="3798">
                  <c:v>-78.0769230769231</c:v>
                </c:pt>
                <c:pt idx="3799">
                  <c:v>-78.4615384615385</c:v>
                </c:pt>
                <c:pt idx="3800">
                  <c:v>-79.7692307692308</c:v>
                </c:pt>
                <c:pt idx="3801">
                  <c:v>-81.3076923076923</c:v>
                </c:pt>
                <c:pt idx="3802">
                  <c:v>-82</c:v>
                </c:pt>
                <c:pt idx="3803">
                  <c:v>-82.1538461538462</c:v>
                </c:pt>
                <c:pt idx="3804">
                  <c:v>-83.1538461538462</c:v>
                </c:pt>
                <c:pt idx="3805">
                  <c:v>-84.1538461538462</c:v>
                </c:pt>
                <c:pt idx="3806">
                  <c:v>-85.0769230769231</c:v>
                </c:pt>
                <c:pt idx="3807">
                  <c:v>-86.9230769230769</c:v>
                </c:pt>
                <c:pt idx="3808">
                  <c:v>-87.9230769230769</c:v>
                </c:pt>
                <c:pt idx="3809">
                  <c:v>-89.1538461538462</c:v>
                </c:pt>
                <c:pt idx="3810">
                  <c:v>-90.5384615384615</c:v>
                </c:pt>
                <c:pt idx="3811">
                  <c:v>-91.153846153846</c:v>
                </c:pt>
                <c:pt idx="3812">
                  <c:v>-92.3846153846153</c:v>
                </c:pt>
                <c:pt idx="3813">
                  <c:v>-93.3846153846153</c:v>
                </c:pt>
                <c:pt idx="3814">
                  <c:v>-93.3076923076922</c:v>
                </c:pt>
                <c:pt idx="3815">
                  <c:v>-93.6153846153845</c:v>
                </c:pt>
                <c:pt idx="3816">
                  <c:v>-94.3846153846152</c:v>
                </c:pt>
                <c:pt idx="3817">
                  <c:v>-93.9999999999999</c:v>
                </c:pt>
                <c:pt idx="3818">
                  <c:v>-93.6923076923076</c:v>
                </c:pt>
                <c:pt idx="3819">
                  <c:v>-93.9999999999999</c:v>
                </c:pt>
                <c:pt idx="3820">
                  <c:v>-93.6153846153845</c:v>
                </c:pt>
                <c:pt idx="3821">
                  <c:v>-93.9999999999999</c:v>
                </c:pt>
                <c:pt idx="3822">
                  <c:v>-94.6153846153845</c:v>
                </c:pt>
                <c:pt idx="3823">
                  <c:v>-94.4615384615384</c:v>
                </c:pt>
                <c:pt idx="3824">
                  <c:v>-94.9230769230769</c:v>
                </c:pt>
                <c:pt idx="3825">
                  <c:v>-95.3076923076923</c:v>
                </c:pt>
                <c:pt idx="3826">
                  <c:v>-95.3846153846154</c:v>
                </c:pt>
                <c:pt idx="3827">
                  <c:v>-96.8461538461538</c:v>
                </c:pt>
                <c:pt idx="3828">
                  <c:v>-97.9230769230769</c:v>
                </c:pt>
                <c:pt idx="3829">
                  <c:v>-98.9230769230769</c:v>
                </c:pt>
                <c:pt idx="3830">
                  <c:v>-100.538461538462</c:v>
                </c:pt>
                <c:pt idx="3831">
                  <c:v>-102.230769230769</c:v>
                </c:pt>
                <c:pt idx="3832">
                  <c:v>-103.923076923077</c:v>
                </c:pt>
                <c:pt idx="3833">
                  <c:v>-105.846153846154</c:v>
                </c:pt>
                <c:pt idx="3834">
                  <c:v>-107.230769230769</c:v>
                </c:pt>
                <c:pt idx="3835">
                  <c:v>-108.230769230769</c:v>
                </c:pt>
                <c:pt idx="3836">
                  <c:v>-109.692307692308</c:v>
                </c:pt>
                <c:pt idx="3837">
                  <c:v>-110.615384615385</c:v>
                </c:pt>
                <c:pt idx="3838">
                  <c:v>-111.615384615385</c:v>
                </c:pt>
                <c:pt idx="3839">
                  <c:v>-112.769230769231</c:v>
                </c:pt>
                <c:pt idx="3840">
                  <c:v>-113.076923076923</c:v>
                </c:pt>
                <c:pt idx="3841">
                  <c:v>-114.538461538462</c:v>
                </c:pt>
                <c:pt idx="3842">
                  <c:v>-115.384615384615</c:v>
                </c:pt>
                <c:pt idx="3843">
                  <c:v>-115.692307692308</c:v>
                </c:pt>
                <c:pt idx="3844">
                  <c:v>-115.692307692308</c:v>
                </c:pt>
                <c:pt idx="3845">
                  <c:v>-115.615384615385</c:v>
                </c:pt>
                <c:pt idx="3846">
                  <c:v>-116.076923076923</c:v>
                </c:pt>
                <c:pt idx="3847">
                  <c:v>-116.538461538462</c:v>
                </c:pt>
                <c:pt idx="3848">
                  <c:v>-117.538461538462</c:v>
                </c:pt>
                <c:pt idx="3849">
                  <c:v>-118.153846153846</c:v>
                </c:pt>
                <c:pt idx="3850">
                  <c:v>-119.153846153846</c:v>
                </c:pt>
                <c:pt idx="3851">
                  <c:v>-119.307692307692</c:v>
                </c:pt>
                <c:pt idx="3852">
                  <c:v>-119.769230769231</c:v>
                </c:pt>
                <c:pt idx="3853">
                  <c:v>-120.230769230769</c:v>
                </c:pt>
                <c:pt idx="3854">
                  <c:v>-119.846153846154</c:v>
                </c:pt>
                <c:pt idx="3855">
                  <c:v>-119.538461538462</c:v>
                </c:pt>
                <c:pt idx="3856">
                  <c:v>-119.461538461538</c:v>
                </c:pt>
                <c:pt idx="3857">
                  <c:v>-119.769230769231</c:v>
                </c:pt>
                <c:pt idx="3858">
                  <c:v>-119.461538461538</c:v>
                </c:pt>
                <c:pt idx="3859">
                  <c:v>-118.461538461538</c:v>
                </c:pt>
                <c:pt idx="3860">
                  <c:v>-117.692307692308</c:v>
                </c:pt>
                <c:pt idx="3861">
                  <c:v>-116.692307692308</c:v>
                </c:pt>
                <c:pt idx="3862">
                  <c:v>-115.692307692308</c:v>
                </c:pt>
                <c:pt idx="3863">
                  <c:v>-114.769230769231</c:v>
                </c:pt>
                <c:pt idx="3864">
                  <c:v>-114.615384615385</c:v>
                </c:pt>
                <c:pt idx="3865">
                  <c:v>-113.538461538462</c:v>
                </c:pt>
                <c:pt idx="3866">
                  <c:v>-112.230769230769</c:v>
                </c:pt>
                <c:pt idx="3867">
                  <c:v>-111.076923076923</c:v>
                </c:pt>
                <c:pt idx="3868">
                  <c:v>-110.076923076923</c:v>
                </c:pt>
                <c:pt idx="3869">
                  <c:v>-109</c:v>
                </c:pt>
                <c:pt idx="3870">
                  <c:v>-107.769230769231</c:v>
                </c:pt>
                <c:pt idx="3871">
                  <c:v>-107</c:v>
                </c:pt>
                <c:pt idx="3872">
                  <c:v>-106.615384615385</c:v>
                </c:pt>
                <c:pt idx="3873">
                  <c:v>-106.307692307692</c:v>
                </c:pt>
                <c:pt idx="3874">
                  <c:v>-106</c:v>
                </c:pt>
                <c:pt idx="3875">
                  <c:v>-104.846153846154</c:v>
                </c:pt>
                <c:pt idx="3876">
                  <c:v>-103.384615384615</c:v>
                </c:pt>
                <c:pt idx="3877">
                  <c:v>-101.384615384615</c:v>
                </c:pt>
                <c:pt idx="3878">
                  <c:v>-99.9230769230769</c:v>
                </c:pt>
                <c:pt idx="3879">
                  <c:v>-98.6923076923077</c:v>
                </c:pt>
                <c:pt idx="3880">
                  <c:v>-97.3076923076923</c:v>
                </c:pt>
                <c:pt idx="3881">
                  <c:v>-96</c:v>
                </c:pt>
                <c:pt idx="3882">
                  <c:v>-95.1538461538462</c:v>
                </c:pt>
                <c:pt idx="3883">
                  <c:v>-94.3076923076923</c:v>
                </c:pt>
                <c:pt idx="3884">
                  <c:v>-92.9230769230769</c:v>
                </c:pt>
                <c:pt idx="3885">
                  <c:v>-90.8461538461538</c:v>
                </c:pt>
                <c:pt idx="3886">
                  <c:v>-88.7692307692308</c:v>
                </c:pt>
                <c:pt idx="3887">
                  <c:v>-85.9230769230769</c:v>
                </c:pt>
                <c:pt idx="3888">
                  <c:v>-84.3846153846154</c:v>
                </c:pt>
                <c:pt idx="3889">
                  <c:v>-83.9230769230769</c:v>
                </c:pt>
                <c:pt idx="3890">
                  <c:v>-82.9230769230769</c:v>
                </c:pt>
                <c:pt idx="3891">
                  <c:v>-81.8461538461538</c:v>
                </c:pt>
                <c:pt idx="3892">
                  <c:v>-81.0769230769231</c:v>
                </c:pt>
                <c:pt idx="3893">
                  <c:v>-80.1538461538462</c:v>
                </c:pt>
                <c:pt idx="3894">
                  <c:v>-79</c:v>
                </c:pt>
                <c:pt idx="3895">
                  <c:v>-78</c:v>
                </c:pt>
                <c:pt idx="3896">
                  <c:v>-76.4615384615385</c:v>
                </c:pt>
                <c:pt idx="3897">
                  <c:v>-75.5384615384615</c:v>
                </c:pt>
                <c:pt idx="3898">
                  <c:v>-74.9230769230769</c:v>
                </c:pt>
                <c:pt idx="3899">
                  <c:v>-74.1538461538462</c:v>
                </c:pt>
                <c:pt idx="3900">
                  <c:v>-73.8461538461538</c:v>
                </c:pt>
                <c:pt idx="3901">
                  <c:v>-73.0769230769231</c:v>
                </c:pt>
                <c:pt idx="3902">
                  <c:v>-71.3846153846154</c:v>
                </c:pt>
                <c:pt idx="3903">
                  <c:v>-70</c:v>
                </c:pt>
                <c:pt idx="3904">
                  <c:v>-68.1538461538462</c:v>
                </c:pt>
                <c:pt idx="3905">
                  <c:v>-66.3846153846154</c:v>
                </c:pt>
                <c:pt idx="3906">
                  <c:v>-64.5384615384615</c:v>
                </c:pt>
                <c:pt idx="3907">
                  <c:v>-62.9230769230769</c:v>
                </c:pt>
                <c:pt idx="3908">
                  <c:v>-61.2307692307692</c:v>
                </c:pt>
                <c:pt idx="3909">
                  <c:v>-59.6923076923077</c:v>
                </c:pt>
                <c:pt idx="3910">
                  <c:v>-58.3076923076923</c:v>
                </c:pt>
                <c:pt idx="3911">
                  <c:v>-57.0769230769231</c:v>
                </c:pt>
                <c:pt idx="3912">
                  <c:v>-55.2307692307692</c:v>
                </c:pt>
                <c:pt idx="3913">
                  <c:v>-53.5384615384615</c:v>
                </c:pt>
                <c:pt idx="3914">
                  <c:v>-52.1538461538462</c:v>
                </c:pt>
                <c:pt idx="3915">
                  <c:v>-50.5384615384615</c:v>
                </c:pt>
                <c:pt idx="3916">
                  <c:v>-49.3846153846154</c:v>
                </c:pt>
                <c:pt idx="3917">
                  <c:v>-48.3076923076923</c:v>
                </c:pt>
                <c:pt idx="3918">
                  <c:v>-46.6923076923077</c:v>
                </c:pt>
                <c:pt idx="3919">
                  <c:v>-45.3076923076923</c:v>
                </c:pt>
                <c:pt idx="3920">
                  <c:v>-44.1538461538462</c:v>
                </c:pt>
                <c:pt idx="3921">
                  <c:v>-42.3076923076923</c:v>
                </c:pt>
                <c:pt idx="3922">
                  <c:v>-40.4615384615385</c:v>
                </c:pt>
                <c:pt idx="3923">
                  <c:v>-38.9230769230769</c:v>
                </c:pt>
                <c:pt idx="3924">
                  <c:v>-37.8461538461538</c:v>
                </c:pt>
                <c:pt idx="3925">
                  <c:v>-36.6923076923077</c:v>
                </c:pt>
                <c:pt idx="3926">
                  <c:v>-35.7692307692308</c:v>
                </c:pt>
                <c:pt idx="3927">
                  <c:v>-34.2307692307692</c:v>
                </c:pt>
                <c:pt idx="3928">
                  <c:v>-33.1538461538461</c:v>
                </c:pt>
                <c:pt idx="3929">
                  <c:v>-32.076923076923</c:v>
                </c:pt>
                <c:pt idx="3930">
                  <c:v>-31.8461538461538</c:v>
                </c:pt>
                <c:pt idx="3931">
                  <c:v>-31.6153846153846</c:v>
                </c:pt>
                <c:pt idx="3932">
                  <c:v>-31.8461538461538</c:v>
                </c:pt>
                <c:pt idx="3933">
                  <c:v>-31.8461538461538</c:v>
                </c:pt>
                <c:pt idx="3934">
                  <c:v>-32.2307692307692</c:v>
                </c:pt>
                <c:pt idx="3935">
                  <c:v>-33.1538461538462</c:v>
                </c:pt>
                <c:pt idx="3936">
                  <c:v>-33.2307692307692</c:v>
                </c:pt>
                <c:pt idx="3937">
                  <c:v>-33.2307692307692</c:v>
                </c:pt>
                <c:pt idx="3938">
                  <c:v>-34.0769230769231</c:v>
                </c:pt>
                <c:pt idx="3939">
                  <c:v>-34.8461538461538</c:v>
                </c:pt>
                <c:pt idx="3940">
                  <c:v>-36.0769230769231</c:v>
                </c:pt>
                <c:pt idx="3941">
                  <c:v>-37.4615384615385</c:v>
                </c:pt>
                <c:pt idx="3942">
                  <c:v>-38.6153846153847</c:v>
                </c:pt>
                <c:pt idx="3943">
                  <c:v>-39.6923076923077</c:v>
                </c:pt>
                <c:pt idx="3944">
                  <c:v>-40.9230769230769</c:v>
                </c:pt>
                <c:pt idx="3945">
                  <c:v>-42</c:v>
                </c:pt>
                <c:pt idx="3946">
                  <c:v>-43.7692307692308</c:v>
                </c:pt>
                <c:pt idx="3947">
                  <c:v>-44.9230769230769</c:v>
                </c:pt>
                <c:pt idx="3948">
                  <c:v>-45.8461538461538</c:v>
                </c:pt>
                <c:pt idx="3949">
                  <c:v>-47.0769230769231</c:v>
                </c:pt>
                <c:pt idx="3950">
                  <c:v>-48.0769230769231</c:v>
                </c:pt>
                <c:pt idx="3951">
                  <c:v>-49.2307692307692</c:v>
                </c:pt>
                <c:pt idx="3952">
                  <c:v>-50.6153846153846</c:v>
                </c:pt>
                <c:pt idx="3953">
                  <c:v>-52.3846153846154</c:v>
                </c:pt>
                <c:pt idx="3954">
                  <c:v>-54</c:v>
                </c:pt>
                <c:pt idx="3955">
                  <c:v>-55.5384615384615</c:v>
                </c:pt>
                <c:pt idx="3956">
                  <c:v>-57.4615384615385</c:v>
                </c:pt>
                <c:pt idx="3957">
                  <c:v>-59.7692307692308</c:v>
                </c:pt>
                <c:pt idx="3958">
                  <c:v>-62.0769230769231</c:v>
                </c:pt>
                <c:pt idx="3959">
                  <c:v>-63.0769230769231</c:v>
                </c:pt>
                <c:pt idx="3960">
                  <c:v>-64.3846153846153</c:v>
                </c:pt>
                <c:pt idx="3961">
                  <c:v>-65.8461538461538</c:v>
                </c:pt>
                <c:pt idx="3962">
                  <c:v>-67.7692307692307</c:v>
                </c:pt>
                <c:pt idx="3963">
                  <c:v>-69.076923076923</c:v>
                </c:pt>
                <c:pt idx="3964">
                  <c:v>-70.3076923076922</c:v>
                </c:pt>
                <c:pt idx="3965">
                  <c:v>-70.9230769230769</c:v>
                </c:pt>
                <c:pt idx="3966">
                  <c:v>-71.6923076923076</c:v>
                </c:pt>
                <c:pt idx="3967">
                  <c:v>-72.8461538461538</c:v>
                </c:pt>
                <c:pt idx="3968">
                  <c:v>-74.1538461538461</c:v>
                </c:pt>
                <c:pt idx="3969">
                  <c:v>-74.5384615384615</c:v>
                </c:pt>
                <c:pt idx="3970">
                  <c:v>-75.1538461538461</c:v>
                </c:pt>
                <c:pt idx="3971">
                  <c:v>-75.9230769230769</c:v>
                </c:pt>
                <c:pt idx="3972">
                  <c:v>-76.9230769230768</c:v>
                </c:pt>
                <c:pt idx="3973">
                  <c:v>-78.0769230769231</c:v>
                </c:pt>
                <c:pt idx="3974">
                  <c:v>-79.6923076923077</c:v>
                </c:pt>
                <c:pt idx="3975">
                  <c:v>-81.2307692307692</c:v>
                </c:pt>
                <c:pt idx="3976">
                  <c:v>-83.1538461538462</c:v>
                </c:pt>
                <c:pt idx="3977">
                  <c:v>-84.6923076923077</c:v>
                </c:pt>
                <c:pt idx="3978">
                  <c:v>-87</c:v>
                </c:pt>
                <c:pt idx="3979">
                  <c:v>-88.9230769230769</c:v>
                </c:pt>
                <c:pt idx="3980">
                  <c:v>-89.9230769230769</c:v>
                </c:pt>
                <c:pt idx="3981">
                  <c:v>-91.2307692307692</c:v>
                </c:pt>
                <c:pt idx="3982">
                  <c:v>-92.6923076923077</c:v>
                </c:pt>
                <c:pt idx="3983">
                  <c:v>-93.8461538461538</c:v>
                </c:pt>
                <c:pt idx="3984">
                  <c:v>-94.7692307692308</c:v>
                </c:pt>
                <c:pt idx="3985">
                  <c:v>-96</c:v>
                </c:pt>
                <c:pt idx="3986">
                  <c:v>-97.5384615384615</c:v>
                </c:pt>
                <c:pt idx="3987">
                  <c:v>-98.2307692307692</c:v>
                </c:pt>
                <c:pt idx="3988">
                  <c:v>-98.6923076923077</c:v>
                </c:pt>
                <c:pt idx="3989">
                  <c:v>-99.3846153846154</c:v>
                </c:pt>
                <c:pt idx="3990">
                  <c:v>-100</c:v>
                </c:pt>
                <c:pt idx="3991">
                  <c:v>-100.230769230769</c:v>
                </c:pt>
                <c:pt idx="3992">
                  <c:v>-100.461538461538</c:v>
                </c:pt>
                <c:pt idx="3993">
                  <c:v>-100.923076923077</c:v>
                </c:pt>
                <c:pt idx="3994">
                  <c:v>-101</c:v>
                </c:pt>
                <c:pt idx="3995">
                  <c:v>-101.076923076923</c:v>
                </c:pt>
                <c:pt idx="3996">
                  <c:v>-101.307692307692</c:v>
                </c:pt>
                <c:pt idx="3997">
                  <c:v>-101.846153846154</c:v>
                </c:pt>
                <c:pt idx="3998">
                  <c:v>-102</c:v>
                </c:pt>
                <c:pt idx="3999">
                  <c:v>-102.230769230769</c:v>
                </c:pt>
                <c:pt idx="4000">
                  <c:v>-102.461538461538</c:v>
                </c:pt>
                <c:pt idx="4001">
                  <c:v>-102.307692307692</c:v>
                </c:pt>
                <c:pt idx="4002">
                  <c:v>-102.076923076923</c:v>
                </c:pt>
                <c:pt idx="4003">
                  <c:v>-102.076923076923</c:v>
                </c:pt>
                <c:pt idx="4004">
                  <c:v>-102.230769230769</c:v>
                </c:pt>
                <c:pt idx="4005">
                  <c:v>-102</c:v>
                </c:pt>
                <c:pt idx="4006">
                  <c:v>-102.153846153846</c:v>
                </c:pt>
                <c:pt idx="4007">
                  <c:v>-101.846153846154</c:v>
                </c:pt>
                <c:pt idx="4008">
                  <c:v>-101.384615384615</c:v>
                </c:pt>
                <c:pt idx="4009">
                  <c:v>-100.923076923077</c:v>
                </c:pt>
                <c:pt idx="4010">
                  <c:v>-100.153846153846</c:v>
                </c:pt>
                <c:pt idx="4011">
                  <c:v>-99.6153846153846</c:v>
                </c:pt>
                <c:pt idx="4012">
                  <c:v>-98.4615384615385</c:v>
                </c:pt>
                <c:pt idx="4013">
                  <c:v>-97.8461538461538</c:v>
                </c:pt>
                <c:pt idx="4014">
                  <c:v>-97.7692307692308</c:v>
                </c:pt>
                <c:pt idx="4015">
                  <c:v>-97.6923076923077</c:v>
                </c:pt>
                <c:pt idx="4016">
                  <c:v>-97.2307692307692</c:v>
                </c:pt>
                <c:pt idx="4017">
                  <c:v>-96.5384615384615</c:v>
                </c:pt>
                <c:pt idx="4018">
                  <c:v>-95.9230769230769</c:v>
                </c:pt>
                <c:pt idx="4019">
                  <c:v>-94.8461538461538</c:v>
                </c:pt>
                <c:pt idx="4020">
                  <c:v>-93.9230769230769</c:v>
                </c:pt>
                <c:pt idx="4021">
                  <c:v>-92.7692307692308</c:v>
                </c:pt>
                <c:pt idx="4022">
                  <c:v>-92</c:v>
                </c:pt>
                <c:pt idx="4023">
                  <c:v>-91.4615384615385</c:v>
                </c:pt>
                <c:pt idx="4024">
                  <c:v>-90.6923076923077</c:v>
                </c:pt>
                <c:pt idx="4025">
                  <c:v>-90</c:v>
                </c:pt>
                <c:pt idx="4026">
                  <c:v>-88.6153846153846</c:v>
                </c:pt>
                <c:pt idx="4027">
                  <c:v>-87.2307692307692</c:v>
                </c:pt>
                <c:pt idx="4028">
                  <c:v>-85.9230769230769</c:v>
                </c:pt>
                <c:pt idx="4029">
                  <c:v>-86.3076923076923</c:v>
                </c:pt>
                <c:pt idx="4030">
                  <c:v>-86.6923076923077</c:v>
                </c:pt>
                <c:pt idx="4031">
                  <c:v>-87.4615384615385</c:v>
                </c:pt>
                <c:pt idx="4032">
                  <c:v>-87.8461538461538</c:v>
                </c:pt>
                <c:pt idx="4033">
                  <c:v>-88.3076923076923</c:v>
                </c:pt>
                <c:pt idx="4034">
                  <c:v>-88.6923076923077</c:v>
                </c:pt>
                <c:pt idx="4035">
                  <c:v>-88.4615384615385</c:v>
                </c:pt>
                <c:pt idx="4036">
                  <c:v>-87.6923076923077</c:v>
                </c:pt>
                <c:pt idx="4037">
                  <c:v>-87.6923076923077</c:v>
                </c:pt>
                <c:pt idx="4038">
                  <c:v>-87.1538461538462</c:v>
                </c:pt>
                <c:pt idx="4039">
                  <c:v>-87.0769230769231</c:v>
                </c:pt>
                <c:pt idx="4040">
                  <c:v>-86.8461538461538</c:v>
                </c:pt>
                <c:pt idx="4041">
                  <c:v>-86.5384615384615</c:v>
                </c:pt>
                <c:pt idx="4042">
                  <c:v>-85</c:v>
                </c:pt>
                <c:pt idx="4043">
                  <c:v>-83.3846153846154</c:v>
                </c:pt>
                <c:pt idx="4044">
                  <c:v>-81.5384615384615</c:v>
                </c:pt>
                <c:pt idx="4045">
                  <c:v>-80.6153846153846</c:v>
                </c:pt>
                <c:pt idx="4046">
                  <c:v>-80.1538461538462</c:v>
                </c:pt>
                <c:pt idx="4047">
                  <c:v>-79.8461538461538</c:v>
                </c:pt>
                <c:pt idx="4048">
                  <c:v>-79.2307692307692</c:v>
                </c:pt>
                <c:pt idx="4049">
                  <c:v>-79.3076923076923</c:v>
                </c:pt>
                <c:pt idx="4050">
                  <c:v>-79.2307692307692</c:v>
                </c:pt>
                <c:pt idx="4051">
                  <c:v>-79.3846153846154</c:v>
                </c:pt>
                <c:pt idx="4052">
                  <c:v>-79.6923076923077</c:v>
                </c:pt>
                <c:pt idx="4053">
                  <c:v>-79.3846153846154</c:v>
                </c:pt>
                <c:pt idx="4054">
                  <c:v>-79.0769230769231</c:v>
                </c:pt>
                <c:pt idx="4055">
                  <c:v>-78.6153846153846</c:v>
                </c:pt>
                <c:pt idx="4056">
                  <c:v>-78</c:v>
                </c:pt>
                <c:pt idx="4057">
                  <c:v>-77.3846153846154</c:v>
                </c:pt>
                <c:pt idx="4058">
                  <c:v>-76.3076923076923</c:v>
                </c:pt>
                <c:pt idx="4059">
                  <c:v>-75.0769230769231</c:v>
                </c:pt>
                <c:pt idx="4060">
                  <c:v>-74.5384615384615</c:v>
                </c:pt>
                <c:pt idx="4061">
                  <c:v>-74.2307692307692</c:v>
                </c:pt>
                <c:pt idx="4062">
                  <c:v>-73.7692307692308</c:v>
                </c:pt>
                <c:pt idx="4063">
                  <c:v>-73.2307692307692</c:v>
                </c:pt>
                <c:pt idx="4064">
                  <c:v>-72.3846153846154</c:v>
                </c:pt>
                <c:pt idx="4065">
                  <c:v>-71.5384615384615</c:v>
                </c:pt>
                <c:pt idx="4066">
                  <c:v>-71.4615384615385</c:v>
                </c:pt>
                <c:pt idx="4067">
                  <c:v>-70.8461538461538</c:v>
                </c:pt>
                <c:pt idx="4068">
                  <c:v>-70.5384615384615</c:v>
                </c:pt>
                <c:pt idx="4069">
                  <c:v>-70.3076923076923</c:v>
                </c:pt>
                <c:pt idx="4070">
                  <c:v>-69.7692307692308</c:v>
                </c:pt>
                <c:pt idx="4071">
                  <c:v>-69.6153846153847</c:v>
                </c:pt>
                <c:pt idx="4072">
                  <c:v>-68.9230769230771</c:v>
                </c:pt>
                <c:pt idx="4073">
                  <c:v>-67.6923076923078</c:v>
                </c:pt>
                <c:pt idx="4074">
                  <c:v>-67.2307692307693</c:v>
                </c:pt>
                <c:pt idx="4075">
                  <c:v>-66.5384615384616</c:v>
                </c:pt>
                <c:pt idx="4076">
                  <c:v>-65.3076923076924</c:v>
                </c:pt>
                <c:pt idx="4077">
                  <c:v>-65.0000000000001</c:v>
                </c:pt>
                <c:pt idx="4078">
                  <c:v>-64.2307692307693</c:v>
                </c:pt>
                <c:pt idx="4079">
                  <c:v>-64.1538461538462</c:v>
                </c:pt>
                <c:pt idx="4080">
                  <c:v>-64.7692307692308</c:v>
                </c:pt>
                <c:pt idx="4081">
                  <c:v>-64.7692307692308</c:v>
                </c:pt>
                <c:pt idx="4082">
                  <c:v>-65.3846153846155</c:v>
                </c:pt>
                <c:pt idx="4083">
                  <c:v>-66.3846153846155</c:v>
                </c:pt>
                <c:pt idx="4084">
                  <c:v>-67.6153846153846</c:v>
                </c:pt>
                <c:pt idx="4085">
                  <c:v>-68.6923076923076</c:v>
                </c:pt>
                <c:pt idx="4086">
                  <c:v>-70.3846153846153</c:v>
                </c:pt>
                <c:pt idx="4087">
                  <c:v>-71.6153846153846</c:v>
                </c:pt>
                <c:pt idx="4088">
                  <c:v>-73.0769230769231</c:v>
                </c:pt>
                <c:pt idx="4089">
                  <c:v>-75.0769230769231</c:v>
                </c:pt>
                <c:pt idx="4090">
                  <c:v>-76.1538461538462</c:v>
                </c:pt>
                <c:pt idx="4091">
                  <c:v>-78.0769230769231</c:v>
                </c:pt>
                <c:pt idx="4092">
                  <c:v>-79.7692307692308</c:v>
                </c:pt>
                <c:pt idx="4093">
                  <c:v>-80.7692307692308</c:v>
                </c:pt>
                <c:pt idx="4094">
                  <c:v>-82.4615384615385</c:v>
                </c:pt>
                <c:pt idx="4095">
                  <c:v>-83.6153846153846</c:v>
                </c:pt>
                <c:pt idx="4096">
                  <c:v>-84.6153846153846</c:v>
                </c:pt>
                <c:pt idx="4097">
                  <c:v>-85.6153846153846</c:v>
                </c:pt>
                <c:pt idx="4098">
                  <c:v>-87.4615384615385</c:v>
                </c:pt>
                <c:pt idx="4099">
                  <c:v>-88.7692307692308</c:v>
                </c:pt>
                <c:pt idx="4100">
                  <c:v>-90.2307692307692</c:v>
                </c:pt>
                <c:pt idx="4101">
                  <c:v>-91.3846153846154</c:v>
                </c:pt>
                <c:pt idx="4102">
                  <c:v>-92.4615384615385</c:v>
                </c:pt>
                <c:pt idx="4103">
                  <c:v>-94.3846153846154</c:v>
                </c:pt>
                <c:pt idx="4104">
                  <c:v>-96.6923076923078</c:v>
                </c:pt>
                <c:pt idx="4105">
                  <c:v>-98.6923076923078</c:v>
                </c:pt>
                <c:pt idx="4106">
                  <c:v>-100.692307692308</c:v>
                </c:pt>
                <c:pt idx="4107">
                  <c:v>-102.076923076923</c:v>
                </c:pt>
                <c:pt idx="4108">
                  <c:v>-103.923076923077</c:v>
                </c:pt>
                <c:pt idx="4109">
                  <c:v>-105.846153846154</c:v>
                </c:pt>
                <c:pt idx="4110">
                  <c:v>-107.153846153846</c:v>
                </c:pt>
                <c:pt idx="4111">
                  <c:v>-109.153846153846</c:v>
                </c:pt>
                <c:pt idx="4112">
                  <c:v>-110.538461538462</c:v>
                </c:pt>
                <c:pt idx="4113">
                  <c:v>-111.615384615385</c:v>
                </c:pt>
                <c:pt idx="4114">
                  <c:v>-112.923076923077</c:v>
                </c:pt>
                <c:pt idx="4115">
                  <c:v>-114.692307692308</c:v>
                </c:pt>
                <c:pt idx="4116">
                  <c:v>-116.769230769231</c:v>
                </c:pt>
                <c:pt idx="4117">
                  <c:v>-117.846153846154</c:v>
                </c:pt>
                <c:pt idx="4118">
                  <c:v>-118.307692307692</c:v>
                </c:pt>
                <c:pt idx="4119">
                  <c:v>-119.461538461539</c:v>
                </c:pt>
                <c:pt idx="4120">
                  <c:v>-121.692307692308</c:v>
                </c:pt>
                <c:pt idx="4121">
                  <c:v>-123.076923076923</c:v>
                </c:pt>
                <c:pt idx="4122">
                  <c:v>-124.692307692308</c:v>
                </c:pt>
                <c:pt idx="4123">
                  <c:v>-126.230769230769</c:v>
                </c:pt>
                <c:pt idx="4124">
                  <c:v>-126.692307692308</c:v>
                </c:pt>
                <c:pt idx="4125">
                  <c:v>-128.076923076923</c:v>
                </c:pt>
                <c:pt idx="4126">
                  <c:v>-129.692307692308</c:v>
                </c:pt>
                <c:pt idx="4127">
                  <c:v>-130.846153846154</c:v>
                </c:pt>
                <c:pt idx="4128">
                  <c:v>-132.153846153846</c:v>
                </c:pt>
                <c:pt idx="4129">
                  <c:v>-133.153846153846</c:v>
                </c:pt>
                <c:pt idx="4130">
                  <c:v>-134.461538461538</c:v>
                </c:pt>
                <c:pt idx="4131">
                  <c:v>-135.307692307692</c:v>
                </c:pt>
                <c:pt idx="4132">
                  <c:v>-136.230769230769</c:v>
                </c:pt>
                <c:pt idx="4133">
                  <c:v>-136.384615384615</c:v>
                </c:pt>
                <c:pt idx="4134">
                  <c:v>-137.307692307692</c:v>
                </c:pt>
                <c:pt idx="4135">
                  <c:v>-137.923076923077</c:v>
                </c:pt>
                <c:pt idx="4136">
                  <c:v>-139.076923076923</c:v>
                </c:pt>
                <c:pt idx="4137">
                  <c:v>-140.923076923077</c:v>
                </c:pt>
                <c:pt idx="4138">
                  <c:v>-142.230769230769</c:v>
                </c:pt>
                <c:pt idx="4139">
                  <c:v>-143.153846153846</c:v>
                </c:pt>
                <c:pt idx="4140">
                  <c:v>-144.384615384615</c:v>
                </c:pt>
                <c:pt idx="4141">
                  <c:v>-145.538461538462</c:v>
                </c:pt>
                <c:pt idx="4142">
                  <c:v>-146.615384615385</c:v>
                </c:pt>
                <c:pt idx="4143">
                  <c:v>-147.769230769231</c:v>
                </c:pt>
                <c:pt idx="4144">
                  <c:v>-149.769230769231</c:v>
                </c:pt>
                <c:pt idx="4145">
                  <c:v>-150.846153846154</c:v>
                </c:pt>
                <c:pt idx="4146">
                  <c:v>-152.692307692308</c:v>
                </c:pt>
                <c:pt idx="4147">
                  <c:v>-153.692307692308</c:v>
                </c:pt>
                <c:pt idx="4148">
                  <c:v>-154.076923076923</c:v>
                </c:pt>
                <c:pt idx="4149">
                  <c:v>-154.307692307692</c:v>
                </c:pt>
                <c:pt idx="4150">
                  <c:v>-154.692307692308</c:v>
                </c:pt>
                <c:pt idx="4151">
                  <c:v>-155.307692307692</c:v>
                </c:pt>
                <c:pt idx="4152">
                  <c:v>-155.384615384615</c:v>
                </c:pt>
                <c:pt idx="4153">
                  <c:v>-154.769230769231</c:v>
                </c:pt>
                <c:pt idx="4154">
                  <c:v>-153.615384615385</c:v>
                </c:pt>
                <c:pt idx="4155">
                  <c:v>-152.769230769231</c:v>
                </c:pt>
                <c:pt idx="4156">
                  <c:v>-151.923076923077</c:v>
                </c:pt>
                <c:pt idx="4157">
                  <c:v>-151.076923076923</c:v>
                </c:pt>
                <c:pt idx="4158">
                  <c:v>-151.153846153846</c:v>
                </c:pt>
                <c:pt idx="4159">
                  <c:v>-150.384615384615</c:v>
                </c:pt>
                <c:pt idx="4160">
                  <c:v>-149.384615384615</c:v>
                </c:pt>
                <c:pt idx="4161">
                  <c:v>-149.153846153846</c:v>
                </c:pt>
                <c:pt idx="4162">
                  <c:v>-148.923076923077</c:v>
                </c:pt>
                <c:pt idx="4163">
                  <c:v>-147.615384615385</c:v>
                </c:pt>
                <c:pt idx="4164">
                  <c:v>-145.923076923077</c:v>
                </c:pt>
                <c:pt idx="4165">
                  <c:v>-144.769230769231</c:v>
                </c:pt>
                <c:pt idx="4166">
                  <c:v>-144.615384615385</c:v>
                </c:pt>
                <c:pt idx="4167">
                  <c:v>-143.846153846154</c:v>
                </c:pt>
                <c:pt idx="4168">
                  <c:v>-142.307692307692</c:v>
                </c:pt>
                <c:pt idx="4169">
                  <c:v>-139.923076923077</c:v>
                </c:pt>
                <c:pt idx="4170">
                  <c:v>-137</c:v>
                </c:pt>
                <c:pt idx="4171">
                  <c:v>-134.230769230769</c:v>
                </c:pt>
                <c:pt idx="4172">
                  <c:v>-131.153846153846</c:v>
                </c:pt>
                <c:pt idx="4173">
                  <c:v>-128.846153846154</c:v>
                </c:pt>
                <c:pt idx="4174">
                  <c:v>-125.769230769231</c:v>
                </c:pt>
                <c:pt idx="4175">
                  <c:v>-123.307692307692</c:v>
                </c:pt>
                <c:pt idx="4176">
                  <c:v>-121.615384615385</c:v>
                </c:pt>
                <c:pt idx="4177">
                  <c:v>-120.384615384615</c:v>
                </c:pt>
                <c:pt idx="4178">
                  <c:v>-119</c:v>
                </c:pt>
                <c:pt idx="4179">
                  <c:v>-116.615384615385</c:v>
                </c:pt>
                <c:pt idx="4180">
                  <c:v>-115.076923076923</c:v>
                </c:pt>
                <c:pt idx="4181">
                  <c:v>-114</c:v>
                </c:pt>
                <c:pt idx="4182">
                  <c:v>-113.692307692308</c:v>
                </c:pt>
                <c:pt idx="4183">
                  <c:v>-112.384615384615</c:v>
                </c:pt>
                <c:pt idx="4184">
                  <c:v>-109.692307692308</c:v>
                </c:pt>
                <c:pt idx="4185">
                  <c:v>-108.153846153846</c:v>
                </c:pt>
                <c:pt idx="4186">
                  <c:v>-106.230769230769</c:v>
                </c:pt>
                <c:pt idx="4187">
                  <c:v>-104.461538461538</c:v>
                </c:pt>
                <c:pt idx="4188">
                  <c:v>-102.461538461538</c:v>
                </c:pt>
                <c:pt idx="4189">
                  <c:v>-99.6153846153846</c:v>
                </c:pt>
                <c:pt idx="4190">
                  <c:v>-97</c:v>
                </c:pt>
                <c:pt idx="4191">
                  <c:v>-94.6923076923077</c:v>
                </c:pt>
                <c:pt idx="4192">
                  <c:v>-92.3076923076923</c:v>
                </c:pt>
                <c:pt idx="4193">
                  <c:v>-90.0769230769231</c:v>
                </c:pt>
                <c:pt idx="4194">
                  <c:v>-87.8461538461538</c:v>
                </c:pt>
                <c:pt idx="4195">
                  <c:v>-85.1538461538462</c:v>
                </c:pt>
                <c:pt idx="4196">
                  <c:v>-83.9230769230769</c:v>
                </c:pt>
                <c:pt idx="4197">
                  <c:v>-83.9230769230769</c:v>
                </c:pt>
                <c:pt idx="4198">
                  <c:v>-82.7692307692308</c:v>
                </c:pt>
                <c:pt idx="4199">
                  <c:v>-81.6923076923077</c:v>
                </c:pt>
                <c:pt idx="4200">
                  <c:v>-80.6923076923077</c:v>
                </c:pt>
                <c:pt idx="4201">
                  <c:v>-79.3076923076923</c:v>
                </c:pt>
                <c:pt idx="4202">
                  <c:v>-78.1538461538462</c:v>
                </c:pt>
                <c:pt idx="4203">
                  <c:v>-76.7692307692308</c:v>
                </c:pt>
                <c:pt idx="4204">
                  <c:v>-75.7692307692308</c:v>
                </c:pt>
                <c:pt idx="4205">
                  <c:v>-74.6153846153846</c:v>
                </c:pt>
                <c:pt idx="4206">
                  <c:v>-73</c:v>
                </c:pt>
                <c:pt idx="4207">
                  <c:v>-71.5384615384615</c:v>
                </c:pt>
                <c:pt idx="4208">
                  <c:v>-70</c:v>
                </c:pt>
                <c:pt idx="4209">
                  <c:v>-68.6153846153846</c:v>
                </c:pt>
                <c:pt idx="4210">
                  <c:v>-67.3076923076923</c:v>
                </c:pt>
                <c:pt idx="4211">
                  <c:v>-66.3846153846154</c:v>
                </c:pt>
                <c:pt idx="4212">
                  <c:v>-65</c:v>
                </c:pt>
                <c:pt idx="4213">
                  <c:v>-63.8461538461539</c:v>
                </c:pt>
                <c:pt idx="4214">
                  <c:v>-62.3076923076923</c:v>
                </c:pt>
                <c:pt idx="4215">
                  <c:v>-61.1538461538462</c:v>
                </c:pt>
                <c:pt idx="4216">
                  <c:v>-60</c:v>
                </c:pt>
                <c:pt idx="4217">
                  <c:v>-57.5384615384615</c:v>
                </c:pt>
                <c:pt idx="4218">
                  <c:v>-56.3846153846154</c:v>
                </c:pt>
                <c:pt idx="4219">
                  <c:v>-56</c:v>
                </c:pt>
                <c:pt idx="4220">
                  <c:v>-54.1538461538462</c:v>
                </c:pt>
                <c:pt idx="4221">
                  <c:v>-52.7692307692307</c:v>
                </c:pt>
                <c:pt idx="4222">
                  <c:v>-51.2307692307692</c:v>
                </c:pt>
                <c:pt idx="4223">
                  <c:v>-48.8461538461538</c:v>
                </c:pt>
                <c:pt idx="4224">
                  <c:v>-46.9999999999999</c:v>
                </c:pt>
                <c:pt idx="4225">
                  <c:v>-46.153846153846</c:v>
                </c:pt>
                <c:pt idx="4226">
                  <c:v>-45.7692307692306</c:v>
                </c:pt>
                <c:pt idx="4227">
                  <c:v>-46.1538461538461</c:v>
                </c:pt>
                <c:pt idx="4228">
                  <c:v>-45.8461538461537</c:v>
                </c:pt>
                <c:pt idx="4229">
                  <c:v>-45.8461538461537</c:v>
                </c:pt>
                <c:pt idx="4230">
                  <c:v>-46.2307692307691</c:v>
                </c:pt>
                <c:pt idx="4231">
                  <c:v>-46.2307692307691</c:v>
                </c:pt>
                <c:pt idx="4232">
                  <c:v>-45.8461538461537</c:v>
                </c:pt>
                <c:pt idx="4233">
                  <c:v>-46.7692307692306</c:v>
                </c:pt>
                <c:pt idx="4234">
                  <c:v>-47.5384615384615</c:v>
                </c:pt>
                <c:pt idx="4235">
                  <c:v>-48.5384615384614</c:v>
                </c:pt>
                <c:pt idx="4236">
                  <c:v>-50.6153846153845</c:v>
                </c:pt>
                <c:pt idx="4237">
                  <c:v>-52</c:v>
                </c:pt>
                <c:pt idx="4238">
                  <c:v>-53.3846153846154</c:v>
                </c:pt>
                <c:pt idx="4239">
                  <c:v>-54.3846153846154</c:v>
                </c:pt>
                <c:pt idx="4240">
                  <c:v>-55.5384615384615</c:v>
                </c:pt>
                <c:pt idx="4241">
                  <c:v>-57.3846153846154</c:v>
                </c:pt>
                <c:pt idx="4242">
                  <c:v>-58.6923076923077</c:v>
                </c:pt>
                <c:pt idx="4243">
                  <c:v>-60.6923076923077</c:v>
                </c:pt>
                <c:pt idx="4244">
                  <c:v>-62.3846153846154</c:v>
                </c:pt>
                <c:pt idx="4245">
                  <c:v>-63.5384615384615</c:v>
                </c:pt>
                <c:pt idx="4246">
                  <c:v>-65.1538461538462</c:v>
                </c:pt>
                <c:pt idx="4247">
                  <c:v>-66.4615384615385</c:v>
                </c:pt>
                <c:pt idx="4248">
                  <c:v>-67.6923076923078</c:v>
                </c:pt>
                <c:pt idx="4249">
                  <c:v>-68.5384615384616</c:v>
                </c:pt>
                <c:pt idx="4250">
                  <c:v>-70.1538461538463</c:v>
                </c:pt>
                <c:pt idx="4251">
                  <c:v>-70.8461538461541</c:v>
                </c:pt>
                <c:pt idx="4252">
                  <c:v>-72.1538461538464</c:v>
                </c:pt>
                <c:pt idx="4253">
                  <c:v>-73.1538461538464</c:v>
                </c:pt>
                <c:pt idx="4254">
                  <c:v>-73.9230769230771</c:v>
                </c:pt>
                <c:pt idx="4255">
                  <c:v>-75.6153846153848</c:v>
                </c:pt>
                <c:pt idx="4256">
                  <c:v>-76.8461538461541</c:v>
                </c:pt>
                <c:pt idx="4257">
                  <c:v>-78.0769230769233</c:v>
                </c:pt>
                <c:pt idx="4258">
                  <c:v>-79.5384615384617</c:v>
                </c:pt>
                <c:pt idx="4259">
                  <c:v>-80.1538461538464</c:v>
                </c:pt>
                <c:pt idx="4260">
                  <c:v>-81.3076923076925</c:v>
                </c:pt>
                <c:pt idx="4261">
                  <c:v>-82.5384615384617</c:v>
                </c:pt>
                <c:pt idx="4262">
                  <c:v>-83.4615384615386</c:v>
                </c:pt>
                <c:pt idx="4263">
                  <c:v>-84.0769230769232</c:v>
                </c:pt>
                <c:pt idx="4264">
                  <c:v>-85.4615384615385</c:v>
                </c:pt>
                <c:pt idx="4265">
                  <c:v>-85.7692307692308</c:v>
                </c:pt>
                <c:pt idx="4266">
                  <c:v>-86.1538461538461</c:v>
                </c:pt>
                <c:pt idx="4267">
                  <c:v>-86.4615384615385</c:v>
                </c:pt>
                <c:pt idx="4268">
                  <c:v>-86.3076923076923</c:v>
                </c:pt>
                <c:pt idx="4269">
                  <c:v>-86.2307692307692</c:v>
                </c:pt>
                <c:pt idx="4270">
                  <c:v>-86.9230769230769</c:v>
                </c:pt>
                <c:pt idx="4271">
                  <c:v>-87.5384615384615</c:v>
                </c:pt>
                <c:pt idx="4272">
                  <c:v>-88.3076923076923</c:v>
                </c:pt>
                <c:pt idx="4273">
                  <c:v>-89.4615384615385</c:v>
                </c:pt>
                <c:pt idx="4274">
                  <c:v>-90.6923076923077</c:v>
                </c:pt>
                <c:pt idx="4275">
                  <c:v>-91.9230769230769</c:v>
                </c:pt>
                <c:pt idx="4276">
                  <c:v>-92.2307692307692</c:v>
                </c:pt>
                <c:pt idx="4277">
                  <c:v>-92.3076923076923</c:v>
                </c:pt>
                <c:pt idx="4278">
                  <c:v>-93.4615384615385</c:v>
                </c:pt>
                <c:pt idx="4279">
                  <c:v>-94</c:v>
                </c:pt>
                <c:pt idx="4280">
                  <c:v>-94.5384615384615</c:v>
                </c:pt>
                <c:pt idx="4281">
                  <c:v>-94.7692307692308</c:v>
                </c:pt>
                <c:pt idx="4282">
                  <c:v>-95.3076923076923</c:v>
                </c:pt>
                <c:pt idx="4283">
                  <c:v>-95.3846153846154</c:v>
                </c:pt>
                <c:pt idx="4284">
                  <c:v>-95.9230769230769</c:v>
                </c:pt>
                <c:pt idx="4285">
                  <c:v>-96.9230769230769</c:v>
                </c:pt>
                <c:pt idx="4286">
                  <c:v>-97.3846153846154</c:v>
                </c:pt>
                <c:pt idx="4287">
                  <c:v>-97.3846153846154</c:v>
                </c:pt>
                <c:pt idx="4288">
                  <c:v>-97.4615384615385</c:v>
                </c:pt>
                <c:pt idx="4289">
                  <c:v>-98.3076923076923</c:v>
                </c:pt>
                <c:pt idx="4290">
                  <c:v>-99.5384615384615</c:v>
                </c:pt>
                <c:pt idx="4291">
                  <c:v>-99.5384615384615</c:v>
                </c:pt>
                <c:pt idx="4292">
                  <c:v>-100.076923076923</c:v>
                </c:pt>
                <c:pt idx="4293">
                  <c:v>-100.769230769231</c:v>
                </c:pt>
                <c:pt idx="4294">
                  <c:v>-101.615384615385</c:v>
                </c:pt>
                <c:pt idx="4295">
                  <c:v>-101.846153846154</c:v>
                </c:pt>
                <c:pt idx="4296">
                  <c:v>-101.846153846154</c:v>
                </c:pt>
                <c:pt idx="4297">
                  <c:v>-101.923076923077</c:v>
                </c:pt>
                <c:pt idx="4298">
                  <c:v>-101.615384615385</c:v>
                </c:pt>
                <c:pt idx="4299">
                  <c:v>-101</c:v>
                </c:pt>
                <c:pt idx="4300">
                  <c:v>-100.846153846154</c:v>
                </c:pt>
                <c:pt idx="4301">
                  <c:v>-100.846153846154</c:v>
                </c:pt>
                <c:pt idx="4302">
                  <c:v>-100.538461538462</c:v>
                </c:pt>
                <c:pt idx="4303">
                  <c:v>-99.7692307692308</c:v>
                </c:pt>
                <c:pt idx="4304">
                  <c:v>-99.0769230769231</c:v>
                </c:pt>
                <c:pt idx="4305">
                  <c:v>-98.1538461538462</c:v>
                </c:pt>
                <c:pt idx="4306">
                  <c:v>-97</c:v>
                </c:pt>
                <c:pt idx="4307">
                  <c:v>-95.5384615384615</c:v>
                </c:pt>
                <c:pt idx="4308">
                  <c:v>-94</c:v>
                </c:pt>
                <c:pt idx="4309">
                  <c:v>-92.6923076923077</c:v>
                </c:pt>
                <c:pt idx="4310">
                  <c:v>-91.5384615384615</c:v>
                </c:pt>
                <c:pt idx="4311">
                  <c:v>-90.3076923076923</c:v>
                </c:pt>
                <c:pt idx="4312">
                  <c:v>-88.5384615384615</c:v>
                </c:pt>
                <c:pt idx="4313">
                  <c:v>-86.6923076923077</c:v>
                </c:pt>
                <c:pt idx="4314">
                  <c:v>-84.3846153846154</c:v>
                </c:pt>
                <c:pt idx="4315">
                  <c:v>-82.2307692307692</c:v>
                </c:pt>
                <c:pt idx="4316">
                  <c:v>-80</c:v>
                </c:pt>
                <c:pt idx="4317">
                  <c:v>-78.3076923076923</c:v>
                </c:pt>
                <c:pt idx="4318">
                  <c:v>-76.3076923076923</c:v>
                </c:pt>
                <c:pt idx="4319">
                  <c:v>-74.3076923076923</c:v>
                </c:pt>
                <c:pt idx="4320">
                  <c:v>-72.5384615384615</c:v>
                </c:pt>
                <c:pt idx="4321">
                  <c:v>-71.6153846153846</c:v>
                </c:pt>
                <c:pt idx="4322">
                  <c:v>-70.7692307692308</c:v>
                </c:pt>
                <c:pt idx="4323">
                  <c:v>-68.8461538461538</c:v>
                </c:pt>
                <c:pt idx="4324">
                  <c:v>-66.9230769230769</c:v>
                </c:pt>
                <c:pt idx="4325">
                  <c:v>-66</c:v>
                </c:pt>
                <c:pt idx="4326">
                  <c:v>-64.5384615384615</c:v>
                </c:pt>
                <c:pt idx="4327">
                  <c:v>-63.0769230769231</c:v>
                </c:pt>
                <c:pt idx="4328">
                  <c:v>-61.6923076923077</c:v>
                </c:pt>
                <c:pt idx="4329">
                  <c:v>-60.8461538461538</c:v>
                </c:pt>
                <c:pt idx="4330">
                  <c:v>-60.2307692307692</c:v>
                </c:pt>
                <c:pt idx="4331">
                  <c:v>-58.9230769230769</c:v>
                </c:pt>
                <c:pt idx="4332">
                  <c:v>-57.7692307692308</c:v>
                </c:pt>
                <c:pt idx="4333">
                  <c:v>-56.6923076923077</c:v>
                </c:pt>
                <c:pt idx="4334">
                  <c:v>-55.4615384615385</c:v>
                </c:pt>
                <c:pt idx="4335">
                  <c:v>-54.3076923076923</c:v>
                </c:pt>
                <c:pt idx="4336">
                  <c:v>-53.3076923076923</c:v>
                </c:pt>
                <c:pt idx="4337">
                  <c:v>-52.3846153846154</c:v>
                </c:pt>
                <c:pt idx="4338">
                  <c:v>-50.8461538461538</c:v>
                </c:pt>
                <c:pt idx="4339">
                  <c:v>-49.9230769230769</c:v>
                </c:pt>
                <c:pt idx="4340">
                  <c:v>-49.2307692307692</c:v>
                </c:pt>
                <c:pt idx="4341">
                  <c:v>-48.6923076923077</c:v>
                </c:pt>
                <c:pt idx="4342">
                  <c:v>-48.2307692307692</c:v>
                </c:pt>
                <c:pt idx="4343">
                  <c:v>-47.3846153846154</c:v>
                </c:pt>
                <c:pt idx="4344">
                  <c:v>-47.9230769230769</c:v>
                </c:pt>
                <c:pt idx="4345">
                  <c:v>-48.1538461538462</c:v>
                </c:pt>
                <c:pt idx="4346">
                  <c:v>-48.0769230769231</c:v>
                </c:pt>
                <c:pt idx="4347">
                  <c:v>-47.9230769230769</c:v>
                </c:pt>
                <c:pt idx="4348">
                  <c:v>-47.3846153846154</c:v>
                </c:pt>
                <c:pt idx="4349">
                  <c:v>-47.2307692307692</c:v>
                </c:pt>
                <c:pt idx="4350">
                  <c:v>-47.6153846153846</c:v>
                </c:pt>
                <c:pt idx="4351">
                  <c:v>-48.0769230769231</c:v>
                </c:pt>
                <c:pt idx="4352">
                  <c:v>-48.0769230769231</c:v>
                </c:pt>
                <c:pt idx="4353">
                  <c:v>-48.3076923076923</c:v>
                </c:pt>
                <c:pt idx="4354">
                  <c:v>-48.2307692307692</c:v>
                </c:pt>
                <c:pt idx="4355">
                  <c:v>-47.6153846153846</c:v>
                </c:pt>
                <c:pt idx="4356">
                  <c:v>-47.6923076923077</c:v>
                </c:pt>
                <c:pt idx="4357">
                  <c:v>-46.5384615384615</c:v>
                </c:pt>
                <c:pt idx="4358">
                  <c:v>-46</c:v>
                </c:pt>
                <c:pt idx="4359">
                  <c:v>-45.0769230769231</c:v>
                </c:pt>
                <c:pt idx="4360">
                  <c:v>-44.6923076923077</c:v>
                </c:pt>
                <c:pt idx="4361">
                  <c:v>-44.7692307692308</c:v>
                </c:pt>
                <c:pt idx="4362">
                  <c:v>-44.3076923076923</c:v>
                </c:pt>
                <c:pt idx="4363">
                  <c:v>-43.7692307692308</c:v>
                </c:pt>
                <c:pt idx="4364">
                  <c:v>-44.0769230769231</c:v>
                </c:pt>
                <c:pt idx="4365">
                  <c:v>-43.7692307692308</c:v>
                </c:pt>
                <c:pt idx="4366">
                  <c:v>-42.9230769230769</c:v>
                </c:pt>
                <c:pt idx="4367">
                  <c:v>-42.9230769230769</c:v>
                </c:pt>
                <c:pt idx="4368">
                  <c:v>-43.1538461538461</c:v>
                </c:pt>
                <c:pt idx="4369">
                  <c:v>-42.6153846153846</c:v>
                </c:pt>
                <c:pt idx="4370">
                  <c:v>-42.6923076923078</c:v>
                </c:pt>
                <c:pt idx="4371">
                  <c:v>-42.4615384615385</c:v>
                </c:pt>
                <c:pt idx="4372">
                  <c:v>-42.8461538461538</c:v>
                </c:pt>
                <c:pt idx="4373">
                  <c:v>-42</c:v>
                </c:pt>
                <c:pt idx="4374">
                  <c:v>-41.0769230769231</c:v>
                </c:pt>
                <c:pt idx="4375">
                  <c:v>-40.6923076923077</c:v>
                </c:pt>
                <c:pt idx="4376">
                  <c:v>-40</c:v>
                </c:pt>
                <c:pt idx="4377">
                  <c:v>-39.5384615384615</c:v>
                </c:pt>
                <c:pt idx="4378">
                  <c:v>-40.1538461538462</c:v>
                </c:pt>
                <c:pt idx="4379">
                  <c:v>-41.1538461538462</c:v>
                </c:pt>
                <c:pt idx="4380">
                  <c:v>-42.3076923076923</c:v>
                </c:pt>
                <c:pt idx="4381">
                  <c:v>-43.2307692307693</c:v>
                </c:pt>
                <c:pt idx="4382">
                  <c:v>-44.4615384615385</c:v>
                </c:pt>
                <c:pt idx="4383">
                  <c:v>-46.2307692307692</c:v>
                </c:pt>
                <c:pt idx="4384">
                  <c:v>-47.2307692307692</c:v>
                </c:pt>
                <c:pt idx="4385">
                  <c:v>-48.6923076923077</c:v>
                </c:pt>
                <c:pt idx="4386">
                  <c:v>-50.6923076923077</c:v>
                </c:pt>
                <c:pt idx="4387">
                  <c:v>-52.3846153846154</c:v>
                </c:pt>
                <c:pt idx="4388">
                  <c:v>-53.6153846153846</c:v>
                </c:pt>
                <c:pt idx="4389">
                  <c:v>-55.3076923076923</c:v>
                </c:pt>
                <c:pt idx="4390">
                  <c:v>-56.3846153846154</c:v>
                </c:pt>
                <c:pt idx="4391">
                  <c:v>-57.2307692307692</c:v>
                </c:pt>
                <c:pt idx="4392">
                  <c:v>-58.3076923076923</c:v>
                </c:pt>
                <c:pt idx="4393">
                  <c:v>-58.1538461538462</c:v>
                </c:pt>
                <c:pt idx="4394">
                  <c:v>-58.8461538461539</c:v>
                </c:pt>
                <c:pt idx="4395">
                  <c:v>-59.6153846153846</c:v>
                </c:pt>
                <c:pt idx="4396">
                  <c:v>-60.3076923076923</c:v>
                </c:pt>
                <c:pt idx="4397">
                  <c:v>-61.9999999999999</c:v>
                </c:pt>
                <c:pt idx="4398">
                  <c:v>-63.2307692307692</c:v>
                </c:pt>
                <c:pt idx="4399">
                  <c:v>-64.6923076923077</c:v>
                </c:pt>
                <c:pt idx="4400">
                  <c:v>-66.3846153846153</c:v>
                </c:pt>
                <c:pt idx="4401">
                  <c:v>-68.1538461538462</c:v>
                </c:pt>
                <c:pt idx="4402">
                  <c:v>-69.1538461538462</c:v>
                </c:pt>
                <c:pt idx="4403">
                  <c:v>-70.3076923076925</c:v>
                </c:pt>
                <c:pt idx="4404">
                  <c:v>-71.6153846153848</c:v>
                </c:pt>
                <c:pt idx="4405">
                  <c:v>-73.1538461538463</c:v>
                </c:pt>
                <c:pt idx="4406">
                  <c:v>-74.5384615384617</c:v>
                </c:pt>
                <c:pt idx="4407">
                  <c:v>-74.846153846154</c:v>
                </c:pt>
                <c:pt idx="4408">
                  <c:v>-75.846153846154</c:v>
                </c:pt>
                <c:pt idx="4409">
                  <c:v>-76.4615384615386</c:v>
                </c:pt>
                <c:pt idx="4410">
                  <c:v>-77.0769230769233</c:v>
                </c:pt>
                <c:pt idx="4411">
                  <c:v>-77.9230769230771</c:v>
                </c:pt>
                <c:pt idx="4412">
                  <c:v>-79.2307692307694</c:v>
                </c:pt>
                <c:pt idx="4413">
                  <c:v>-79.9230769230771</c:v>
                </c:pt>
                <c:pt idx="4414">
                  <c:v>-80.6153846153848</c:v>
                </c:pt>
                <c:pt idx="4415">
                  <c:v>-81.8461538461539</c:v>
                </c:pt>
                <c:pt idx="4416">
                  <c:v>-82.9230769230769</c:v>
                </c:pt>
                <c:pt idx="4417">
                  <c:v>-83.4615384615385</c:v>
                </c:pt>
                <c:pt idx="4418">
                  <c:v>-82.5384615384615</c:v>
                </c:pt>
                <c:pt idx="4419">
                  <c:v>-82.7692307692308</c:v>
                </c:pt>
                <c:pt idx="4420">
                  <c:v>-84.0769230769231</c:v>
                </c:pt>
                <c:pt idx="4421">
                  <c:v>-85.0769230769231</c:v>
                </c:pt>
                <c:pt idx="4422">
                  <c:v>-85.6923076923077</c:v>
                </c:pt>
                <c:pt idx="4423">
                  <c:v>-87.3076923076923</c:v>
                </c:pt>
                <c:pt idx="4424">
                  <c:v>-88.2307692307692</c:v>
                </c:pt>
                <c:pt idx="4425">
                  <c:v>-88.8461538461538</c:v>
                </c:pt>
                <c:pt idx="4426">
                  <c:v>-89.6923076923077</c:v>
                </c:pt>
                <c:pt idx="4427">
                  <c:v>-90.9230769230769</c:v>
                </c:pt>
                <c:pt idx="4428">
                  <c:v>-91.7692307692308</c:v>
                </c:pt>
                <c:pt idx="4429">
                  <c:v>-93.5384615384615</c:v>
                </c:pt>
                <c:pt idx="4430">
                  <c:v>-94.9230769230769</c:v>
                </c:pt>
                <c:pt idx="4431">
                  <c:v>-97.3846153846154</c:v>
                </c:pt>
                <c:pt idx="4432">
                  <c:v>-98.6153846153846</c:v>
                </c:pt>
                <c:pt idx="4433">
                  <c:v>-99.8461538461538</c:v>
                </c:pt>
                <c:pt idx="4434">
                  <c:v>-100.538461538462</c:v>
                </c:pt>
                <c:pt idx="4435">
                  <c:v>-101.769230769231</c:v>
                </c:pt>
                <c:pt idx="4436">
                  <c:v>-101.846153846154</c:v>
                </c:pt>
                <c:pt idx="4437">
                  <c:v>-103.307692307692</c:v>
                </c:pt>
                <c:pt idx="4438">
                  <c:v>-104.846153846154</c:v>
                </c:pt>
                <c:pt idx="4439">
                  <c:v>-106.076923076923</c:v>
                </c:pt>
                <c:pt idx="4440">
                  <c:v>-106.384615384615</c:v>
                </c:pt>
                <c:pt idx="4441">
                  <c:v>-107.461538461538</c:v>
                </c:pt>
                <c:pt idx="4442">
                  <c:v>-107.307692307692</c:v>
                </c:pt>
                <c:pt idx="4443">
                  <c:v>-109</c:v>
                </c:pt>
                <c:pt idx="4444">
                  <c:v>-110.230769230769</c:v>
                </c:pt>
                <c:pt idx="4445">
                  <c:v>-111.692307692308</c:v>
                </c:pt>
                <c:pt idx="4446">
                  <c:v>-112</c:v>
                </c:pt>
                <c:pt idx="4447">
                  <c:v>-112.692307692308</c:v>
                </c:pt>
                <c:pt idx="4448">
                  <c:v>-113.153846153846</c:v>
                </c:pt>
                <c:pt idx="4449">
                  <c:v>-114.461538461538</c:v>
                </c:pt>
                <c:pt idx="4450">
                  <c:v>-114.615384615385</c:v>
                </c:pt>
                <c:pt idx="4451">
                  <c:v>-114.538461538462</c:v>
                </c:pt>
                <c:pt idx="4452">
                  <c:v>-114.615384615385</c:v>
                </c:pt>
                <c:pt idx="4453">
                  <c:v>-116.076923076923</c:v>
                </c:pt>
                <c:pt idx="4454">
                  <c:v>-116.230769230769</c:v>
                </c:pt>
                <c:pt idx="4455">
                  <c:v>-116.461538461538</c:v>
                </c:pt>
                <c:pt idx="4456">
                  <c:v>-115.461538461538</c:v>
                </c:pt>
                <c:pt idx="4457">
                  <c:v>-114.384615384615</c:v>
                </c:pt>
                <c:pt idx="4458">
                  <c:v>-113.923076923077</c:v>
                </c:pt>
                <c:pt idx="4459">
                  <c:v>-113.846153846154</c:v>
                </c:pt>
                <c:pt idx="4460">
                  <c:v>-113.384615384615</c:v>
                </c:pt>
                <c:pt idx="4461">
                  <c:v>-112.846153846154</c:v>
                </c:pt>
                <c:pt idx="4462">
                  <c:v>-111.153846153846</c:v>
                </c:pt>
                <c:pt idx="4463">
                  <c:v>-109</c:v>
                </c:pt>
                <c:pt idx="4464">
                  <c:v>-107.076923076923</c:v>
                </c:pt>
                <c:pt idx="4465">
                  <c:v>-105</c:v>
                </c:pt>
                <c:pt idx="4466">
                  <c:v>-102.923076923077</c:v>
                </c:pt>
                <c:pt idx="4467">
                  <c:v>-101.076923076923</c:v>
                </c:pt>
                <c:pt idx="4468">
                  <c:v>-98.8461538461538</c:v>
                </c:pt>
                <c:pt idx="4469">
                  <c:v>-96.3076923076923</c:v>
                </c:pt>
                <c:pt idx="4470">
                  <c:v>-94</c:v>
                </c:pt>
                <c:pt idx="4471">
                  <c:v>-92.5384615384615</c:v>
                </c:pt>
                <c:pt idx="4472">
                  <c:v>-91.2307692307692</c:v>
                </c:pt>
                <c:pt idx="4473">
                  <c:v>-89.8461538461538</c:v>
                </c:pt>
                <c:pt idx="4474">
                  <c:v>-88.3846153846154</c:v>
                </c:pt>
                <c:pt idx="4475">
                  <c:v>-86.6923076923077</c:v>
                </c:pt>
                <c:pt idx="4476">
                  <c:v>-85.8461538461538</c:v>
                </c:pt>
                <c:pt idx="4477">
                  <c:v>-83.7692307692308</c:v>
                </c:pt>
                <c:pt idx="4478">
                  <c:v>-81.9230769230769</c:v>
                </c:pt>
                <c:pt idx="4479">
                  <c:v>-78.8461538461538</c:v>
                </c:pt>
                <c:pt idx="4480">
                  <c:v>-76.5384615384615</c:v>
                </c:pt>
                <c:pt idx="4481">
                  <c:v>-75</c:v>
                </c:pt>
                <c:pt idx="4482">
                  <c:v>-73.1538461538462</c:v>
                </c:pt>
                <c:pt idx="4483">
                  <c:v>-71.2307692307692</c:v>
                </c:pt>
                <c:pt idx="4484">
                  <c:v>-68.4615384615385</c:v>
                </c:pt>
                <c:pt idx="4485">
                  <c:v>-65.6153846153846</c:v>
                </c:pt>
                <c:pt idx="4486">
                  <c:v>-62.9230769230769</c:v>
                </c:pt>
                <c:pt idx="4487">
                  <c:v>-60.4615384615385</c:v>
                </c:pt>
                <c:pt idx="4488">
                  <c:v>-58.3846153846154</c:v>
                </c:pt>
                <c:pt idx="4489">
                  <c:v>-55.7692307692308</c:v>
                </c:pt>
                <c:pt idx="4490">
                  <c:v>-54.3076923076923</c:v>
                </c:pt>
                <c:pt idx="4491">
                  <c:v>-53.6923076923077</c:v>
                </c:pt>
                <c:pt idx="4492">
                  <c:v>-53.8461538461539</c:v>
                </c:pt>
                <c:pt idx="4493">
                  <c:v>-53.2307692307692</c:v>
                </c:pt>
                <c:pt idx="4494">
                  <c:v>-52</c:v>
                </c:pt>
                <c:pt idx="4495">
                  <c:v>-51.2307692307692</c:v>
                </c:pt>
                <c:pt idx="4496">
                  <c:v>-50.4615384615385</c:v>
                </c:pt>
                <c:pt idx="4497">
                  <c:v>-49.9230769230769</c:v>
                </c:pt>
                <c:pt idx="4498">
                  <c:v>-49.0769230769231</c:v>
                </c:pt>
                <c:pt idx="4499">
                  <c:v>-47.9230769230769</c:v>
                </c:pt>
                <c:pt idx="4500">
                  <c:v>-46.4615384615385</c:v>
                </c:pt>
                <c:pt idx="4501">
                  <c:v>-44.3846153846154</c:v>
                </c:pt>
                <c:pt idx="4502">
                  <c:v>-43</c:v>
                </c:pt>
                <c:pt idx="4503">
                  <c:v>-41.4615384615385</c:v>
                </c:pt>
                <c:pt idx="4504">
                  <c:v>-38.8461538461538</c:v>
                </c:pt>
                <c:pt idx="4505">
                  <c:v>-35.8461538461538</c:v>
                </c:pt>
                <c:pt idx="4506">
                  <c:v>-33.8461538461538</c:v>
                </c:pt>
                <c:pt idx="4507">
                  <c:v>-32.2307692307692</c:v>
                </c:pt>
                <c:pt idx="4508">
                  <c:v>-31.0769230769231</c:v>
                </c:pt>
                <c:pt idx="4509">
                  <c:v>-28.9230769230769</c:v>
                </c:pt>
                <c:pt idx="4510">
                  <c:v>-26.3076923076923</c:v>
                </c:pt>
                <c:pt idx="4511">
                  <c:v>-24.3846153846154</c:v>
                </c:pt>
                <c:pt idx="4512">
                  <c:v>-22.9230769230769</c:v>
                </c:pt>
                <c:pt idx="4513">
                  <c:v>-21.5384615384615</c:v>
                </c:pt>
                <c:pt idx="4514">
                  <c:v>-20.8461538461538</c:v>
                </c:pt>
                <c:pt idx="4515">
                  <c:v>-19.5384615384615</c:v>
                </c:pt>
                <c:pt idx="4516">
                  <c:v>-17.5384615384615</c:v>
                </c:pt>
                <c:pt idx="4517">
                  <c:v>-16.3076923076923</c:v>
                </c:pt>
                <c:pt idx="4518">
                  <c:v>-16.5384615384615</c:v>
                </c:pt>
                <c:pt idx="4519">
                  <c:v>-16.3846153846155</c:v>
                </c:pt>
                <c:pt idx="4520">
                  <c:v>-16.1538461538462</c:v>
                </c:pt>
                <c:pt idx="4521">
                  <c:v>-15.5384615384617</c:v>
                </c:pt>
                <c:pt idx="4522">
                  <c:v>-15.6923076923079</c:v>
                </c:pt>
                <c:pt idx="4523">
                  <c:v>-16.3076923076925</c:v>
                </c:pt>
                <c:pt idx="4524">
                  <c:v>-16.3846153846157</c:v>
                </c:pt>
                <c:pt idx="4525">
                  <c:v>-16.1538461538464</c:v>
                </c:pt>
                <c:pt idx="4526">
                  <c:v>-16.1538461538463</c:v>
                </c:pt>
                <c:pt idx="4527">
                  <c:v>-17.7692307692308</c:v>
                </c:pt>
                <c:pt idx="4528">
                  <c:v>-18.9230769230769</c:v>
                </c:pt>
                <c:pt idx="4529">
                  <c:v>-20.923076923077</c:v>
                </c:pt>
                <c:pt idx="4530">
                  <c:v>-23.0769230769231</c:v>
                </c:pt>
                <c:pt idx="4531">
                  <c:v>-24</c:v>
                </c:pt>
                <c:pt idx="4532">
                  <c:v>-24.3846153846153</c:v>
                </c:pt>
                <c:pt idx="4533">
                  <c:v>-24.8461538461538</c:v>
                </c:pt>
                <c:pt idx="4534">
                  <c:v>-25.6153846153845</c:v>
                </c:pt>
                <c:pt idx="4535">
                  <c:v>-26.8461538461536</c:v>
                </c:pt>
                <c:pt idx="4536">
                  <c:v>-28.1538461538459</c:v>
                </c:pt>
                <c:pt idx="4537">
                  <c:v>-29.7692307692305</c:v>
                </c:pt>
                <c:pt idx="4538">
                  <c:v>-32.1538461538459</c:v>
                </c:pt>
                <c:pt idx="4539">
                  <c:v>-34.2307692307691</c:v>
                </c:pt>
                <c:pt idx="4540">
                  <c:v>-34.7692307692307</c:v>
                </c:pt>
                <c:pt idx="4541">
                  <c:v>-36.2307692307693</c:v>
                </c:pt>
                <c:pt idx="4542">
                  <c:v>-38.2307692307692</c:v>
                </c:pt>
                <c:pt idx="4543">
                  <c:v>-40.6153846153848</c:v>
                </c:pt>
                <c:pt idx="4544">
                  <c:v>-43.0769230769233</c:v>
                </c:pt>
                <c:pt idx="4545">
                  <c:v>-45.9230769230771</c:v>
                </c:pt>
                <c:pt idx="4546">
                  <c:v>-49.4615384615387</c:v>
                </c:pt>
                <c:pt idx="4547">
                  <c:v>-52.692307692308</c:v>
                </c:pt>
                <c:pt idx="4548">
                  <c:v>-55.3076923076926</c:v>
                </c:pt>
                <c:pt idx="4549">
                  <c:v>-58.2307692307695</c:v>
                </c:pt>
                <c:pt idx="4550">
                  <c:v>-60.692307692308</c:v>
                </c:pt>
                <c:pt idx="4551">
                  <c:v>-63.0000000000003</c:v>
                </c:pt>
                <c:pt idx="4552">
                  <c:v>-65.5384615384618</c:v>
                </c:pt>
                <c:pt idx="4553">
                  <c:v>-68.2307692307695</c:v>
                </c:pt>
                <c:pt idx="4554">
                  <c:v>-71.0769230769233</c:v>
                </c:pt>
                <c:pt idx="4555">
                  <c:v>-72.4615384615387</c:v>
                </c:pt>
                <c:pt idx="4556">
                  <c:v>-73.0769230769232</c:v>
                </c:pt>
                <c:pt idx="4557">
                  <c:v>-74.0769230769232</c:v>
                </c:pt>
                <c:pt idx="4558">
                  <c:v>-75.1538461538462</c:v>
                </c:pt>
                <c:pt idx="4559">
                  <c:v>-75.7692307692308</c:v>
                </c:pt>
                <c:pt idx="4560">
                  <c:v>-77.0769230769231</c:v>
                </c:pt>
                <c:pt idx="4561">
                  <c:v>-78.5384615384615</c:v>
                </c:pt>
                <c:pt idx="4562">
                  <c:v>-79.2307692307692</c:v>
                </c:pt>
                <c:pt idx="4563">
                  <c:v>-80.6923076923077</c:v>
                </c:pt>
                <c:pt idx="4564">
                  <c:v>-82</c:v>
                </c:pt>
                <c:pt idx="4565">
                  <c:v>-83.2307692307692</c:v>
                </c:pt>
                <c:pt idx="4566">
                  <c:v>-83.5384615384615</c:v>
                </c:pt>
                <c:pt idx="4567">
                  <c:v>-84.4615384615385</c:v>
                </c:pt>
                <c:pt idx="4568">
                  <c:v>-85.8461538461538</c:v>
                </c:pt>
                <c:pt idx="4569">
                  <c:v>-86.7692307692308</c:v>
                </c:pt>
                <c:pt idx="4570">
                  <c:v>-87.6153846153846</c:v>
                </c:pt>
                <c:pt idx="4571">
                  <c:v>-88</c:v>
                </c:pt>
                <c:pt idx="4572">
                  <c:v>-88.6153846153846</c:v>
                </c:pt>
                <c:pt idx="4573">
                  <c:v>-88.3846153846154</c:v>
                </c:pt>
                <c:pt idx="4574">
                  <c:v>-88.9230769230769</c:v>
                </c:pt>
                <c:pt idx="4575">
                  <c:v>-89.6923076923077</c:v>
                </c:pt>
                <c:pt idx="4576">
                  <c:v>-89.8461538461538</c:v>
                </c:pt>
                <c:pt idx="4577">
                  <c:v>-89.4615384615385</c:v>
                </c:pt>
                <c:pt idx="4578">
                  <c:v>-89.5384615384615</c:v>
                </c:pt>
                <c:pt idx="4579">
                  <c:v>-90.4615384615385</c:v>
                </c:pt>
                <c:pt idx="4580">
                  <c:v>-90.3846153846154</c:v>
                </c:pt>
                <c:pt idx="4581">
                  <c:v>-90.3846153846154</c:v>
                </c:pt>
                <c:pt idx="4582">
                  <c:v>-91.2307692307692</c:v>
                </c:pt>
                <c:pt idx="4583">
                  <c:v>-91.3846153846154</c:v>
                </c:pt>
                <c:pt idx="4584">
                  <c:v>-92.2307692307692</c:v>
                </c:pt>
                <c:pt idx="4585">
                  <c:v>-92.0769230769231</c:v>
                </c:pt>
                <c:pt idx="4586">
                  <c:v>-92.2307692307692</c:v>
                </c:pt>
                <c:pt idx="4587">
                  <c:v>-91.6923076923077</c:v>
                </c:pt>
                <c:pt idx="4588">
                  <c:v>-90.9230769230769</c:v>
                </c:pt>
                <c:pt idx="4589">
                  <c:v>-90.2307692307692</c:v>
                </c:pt>
                <c:pt idx="4590">
                  <c:v>-89.6153846153846</c:v>
                </c:pt>
                <c:pt idx="4591">
                  <c:v>-88.6923076923077</c:v>
                </c:pt>
                <c:pt idx="4592">
                  <c:v>-87.7692307692308</c:v>
                </c:pt>
                <c:pt idx="4593">
                  <c:v>-86.5384615384615</c:v>
                </c:pt>
                <c:pt idx="4594">
                  <c:v>-85.6153846153846</c:v>
                </c:pt>
                <c:pt idx="4595">
                  <c:v>-83.5384615384615</c:v>
                </c:pt>
                <c:pt idx="4596">
                  <c:v>-82.1538461538462</c:v>
                </c:pt>
                <c:pt idx="4597">
                  <c:v>-80.6923076923077</c:v>
                </c:pt>
                <c:pt idx="4598">
                  <c:v>-79.7692307692308</c:v>
                </c:pt>
                <c:pt idx="4599">
                  <c:v>-78.5384615384615</c:v>
                </c:pt>
                <c:pt idx="4600">
                  <c:v>-77.3846153846154</c:v>
                </c:pt>
                <c:pt idx="4601">
                  <c:v>-76.3076923076923</c:v>
                </c:pt>
                <c:pt idx="4602">
                  <c:v>-74.6153846153846</c:v>
                </c:pt>
                <c:pt idx="4603">
                  <c:v>-72.6153846153846</c:v>
                </c:pt>
                <c:pt idx="4604">
                  <c:v>-70.5384615384615</c:v>
                </c:pt>
                <c:pt idx="4605">
                  <c:v>-68.1538461538462</c:v>
                </c:pt>
                <c:pt idx="4606">
                  <c:v>-67.2307692307692</c:v>
                </c:pt>
                <c:pt idx="4607">
                  <c:v>-65.5384615384615</c:v>
                </c:pt>
                <c:pt idx="4608">
                  <c:v>-64.8461538461538</c:v>
                </c:pt>
                <c:pt idx="4609">
                  <c:v>-63.5384615384615</c:v>
                </c:pt>
                <c:pt idx="4610">
                  <c:v>-61.4615384615385</c:v>
                </c:pt>
                <c:pt idx="4611">
                  <c:v>-59.3076923076923</c:v>
                </c:pt>
                <c:pt idx="4612">
                  <c:v>-57.2307692307692</c:v>
                </c:pt>
                <c:pt idx="4613">
                  <c:v>-55.7692307692308</c:v>
                </c:pt>
                <c:pt idx="4614">
                  <c:v>-53.5384615384615</c:v>
                </c:pt>
                <c:pt idx="4615">
                  <c:v>-52.2307692307692</c:v>
                </c:pt>
                <c:pt idx="4616">
                  <c:v>-51.2307692307692</c:v>
                </c:pt>
                <c:pt idx="4617">
                  <c:v>-49.8461538461538</c:v>
                </c:pt>
                <c:pt idx="4618">
                  <c:v>-48.4615384615385</c:v>
                </c:pt>
                <c:pt idx="4619">
                  <c:v>-45.2307692307692</c:v>
                </c:pt>
                <c:pt idx="4620">
                  <c:v>-42.9230769230769</c:v>
                </c:pt>
                <c:pt idx="4621">
                  <c:v>-40.2307692307692</c:v>
                </c:pt>
                <c:pt idx="4622">
                  <c:v>-37.6153846153846</c:v>
                </c:pt>
                <c:pt idx="4623">
                  <c:v>-35.5384615384615</c:v>
                </c:pt>
                <c:pt idx="4624">
                  <c:v>-33.3846153846154</c:v>
                </c:pt>
                <c:pt idx="4625">
                  <c:v>-31.4615384615385</c:v>
                </c:pt>
                <c:pt idx="4626">
                  <c:v>-29.2307692307692</c:v>
                </c:pt>
                <c:pt idx="4627">
                  <c:v>-27.3846153846154</c:v>
                </c:pt>
                <c:pt idx="4628">
                  <c:v>-25.1538461538462</c:v>
                </c:pt>
                <c:pt idx="4629">
                  <c:v>-23.1538461538462</c:v>
                </c:pt>
                <c:pt idx="4630">
                  <c:v>-22</c:v>
                </c:pt>
                <c:pt idx="4631">
                  <c:v>-20.5384615384615</c:v>
                </c:pt>
                <c:pt idx="4632">
                  <c:v>-19.6923076923077</c:v>
                </c:pt>
                <c:pt idx="4633">
                  <c:v>-18.5384615384615</c:v>
                </c:pt>
                <c:pt idx="4634">
                  <c:v>-17.6153846153846</c:v>
                </c:pt>
                <c:pt idx="4635">
                  <c:v>-16.7692307692308</c:v>
                </c:pt>
                <c:pt idx="4636">
                  <c:v>-16.0769230769231</c:v>
                </c:pt>
                <c:pt idx="4637">
                  <c:v>-15.6153846153846</c:v>
                </c:pt>
                <c:pt idx="4638">
                  <c:v>-14.9230769230769</c:v>
                </c:pt>
                <c:pt idx="4639">
                  <c:v>-14.4615384615385</c:v>
                </c:pt>
                <c:pt idx="4640">
                  <c:v>-14.3076923076923</c:v>
                </c:pt>
                <c:pt idx="4641">
                  <c:v>-14</c:v>
                </c:pt>
                <c:pt idx="4642">
                  <c:v>-14.0769230769231</c:v>
                </c:pt>
                <c:pt idx="4643">
                  <c:v>-13.7692307692308</c:v>
                </c:pt>
                <c:pt idx="4644">
                  <c:v>-14.1538461538462</c:v>
                </c:pt>
                <c:pt idx="4645">
                  <c:v>-14.6923076923077</c:v>
                </c:pt>
                <c:pt idx="4646">
                  <c:v>-15.0769230769231</c:v>
                </c:pt>
                <c:pt idx="4647">
                  <c:v>-15.6153846153846</c:v>
                </c:pt>
                <c:pt idx="4648">
                  <c:v>-16.4615384615385</c:v>
                </c:pt>
                <c:pt idx="4649">
                  <c:v>-17</c:v>
                </c:pt>
                <c:pt idx="4650">
                  <c:v>-17.0769230769231</c:v>
                </c:pt>
                <c:pt idx="4651">
                  <c:v>-17.4615384615385</c:v>
                </c:pt>
                <c:pt idx="4652">
                  <c:v>-18</c:v>
                </c:pt>
                <c:pt idx="4653">
                  <c:v>-19.1538461538462</c:v>
                </c:pt>
                <c:pt idx="4654">
                  <c:v>-20.6923076923077</c:v>
                </c:pt>
                <c:pt idx="4655">
                  <c:v>-21.0769230769231</c:v>
                </c:pt>
                <c:pt idx="4656">
                  <c:v>-21.9230769230769</c:v>
                </c:pt>
                <c:pt idx="4657">
                  <c:v>-22.6153846153846</c:v>
                </c:pt>
                <c:pt idx="4658">
                  <c:v>-23.0769230769231</c:v>
                </c:pt>
                <c:pt idx="4659">
                  <c:v>-23.0769230769231</c:v>
                </c:pt>
                <c:pt idx="4660">
                  <c:v>-22.6923076923077</c:v>
                </c:pt>
                <c:pt idx="4661">
                  <c:v>-23</c:v>
                </c:pt>
                <c:pt idx="4662">
                  <c:v>-23.5384615384615</c:v>
                </c:pt>
                <c:pt idx="4663">
                  <c:v>-23.9230769230769</c:v>
                </c:pt>
                <c:pt idx="4664">
                  <c:v>-24.3846153846154</c:v>
                </c:pt>
                <c:pt idx="4665">
                  <c:v>-24.6923076923077</c:v>
                </c:pt>
                <c:pt idx="4666">
                  <c:v>-24</c:v>
                </c:pt>
                <c:pt idx="4667">
                  <c:v>-23.5384615384615</c:v>
                </c:pt>
                <c:pt idx="4668">
                  <c:v>-23.8461538461538</c:v>
                </c:pt>
                <c:pt idx="4669">
                  <c:v>-24.3846153846154</c:v>
                </c:pt>
                <c:pt idx="4670">
                  <c:v>-25.4615384615385</c:v>
                </c:pt>
                <c:pt idx="4671">
                  <c:v>-27.3846153846155</c:v>
                </c:pt>
                <c:pt idx="4672">
                  <c:v>-29.6153846153846</c:v>
                </c:pt>
                <c:pt idx="4673">
                  <c:v>-32.3076923076924</c:v>
                </c:pt>
                <c:pt idx="4674">
                  <c:v>-33.6923076923078</c:v>
                </c:pt>
                <c:pt idx="4675">
                  <c:v>-35.0769230769231</c:v>
                </c:pt>
                <c:pt idx="4676">
                  <c:v>-36.923076923077</c:v>
                </c:pt>
                <c:pt idx="4677">
                  <c:v>-39.0000000000001</c:v>
                </c:pt>
                <c:pt idx="4678">
                  <c:v>-40.6923076923078</c:v>
                </c:pt>
                <c:pt idx="4679">
                  <c:v>-43.2307692307693</c:v>
                </c:pt>
                <c:pt idx="4680">
                  <c:v>-45.5384615384616</c:v>
                </c:pt>
                <c:pt idx="4681">
                  <c:v>-48.1538461538462</c:v>
                </c:pt>
                <c:pt idx="4682">
                  <c:v>-50.3076923076925</c:v>
                </c:pt>
                <c:pt idx="4683">
                  <c:v>-52.3076923076925</c:v>
                </c:pt>
                <c:pt idx="4684">
                  <c:v>-53.1538461538463</c:v>
                </c:pt>
                <c:pt idx="4685">
                  <c:v>-54.6153846153848</c:v>
                </c:pt>
                <c:pt idx="4686">
                  <c:v>-55.4615384615386</c:v>
                </c:pt>
                <c:pt idx="4687">
                  <c:v>-57.5384615384617</c:v>
                </c:pt>
                <c:pt idx="4688">
                  <c:v>-59.6153846153848</c:v>
                </c:pt>
                <c:pt idx="4689">
                  <c:v>-61.6923076923078</c:v>
                </c:pt>
                <c:pt idx="4690">
                  <c:v>-63.1538461538462</c:v>
                </c:pt>
                <c:pt idx="4691">
                  <c:v>-65.769230769231</c:v>
                </c:pt>
                <c:pt idx="4692">
                  <c:v>-67.2307692307694</c:v>
                </c:pt>
                <c:pt idx="4693">
                  <c:v>-68.8461538461541</c:v>
                </c:pt>
                <c:pt idx="4694">
                  <c:v>-71.3846153846157</c:v>
                </c:pt>
                <c:pt idx="4695">
                  <c:v>-73.0000000000001</c:v>
                </c:pt>
                <c:pt idx="4696">
                  <c:v>-74.4615384615386</c:v>
                </c:pt>
                <c:pt idx="4697">
                  <c:v>-76.5384615384616</c:v>
                </c:pt>
                <c:pt idx="4698">
                  <c:v>-78.3846153846155</c:v>
                </c:pt>
                <c:pt idx="4699">
                  <c:v>-80.6153846153847</c:v>
                </c:pt>
                <c:pt idx="4700">
                  <c:v>-82.0769230769232</c:v>
                </c:pt>
                <c:pt idx="4701">
                  <c:v>-83.6153846153847</c:v>
                </c:pt>
                <c:pt idx="4702">
                  <c:v>-86.0000000000001</c:v>
                </c:pt>
                <c:pt idx="4703">
                  <c:v>-88.0000000000001</c:v>
                </c:pt>
                <c:pt idx="4704">
                  <c:v>-89.0769230769231</c:v>
                </c:pt>
                <c:pt idx="4705">
                  <c:v>-90.2307692307692</c:v>
                </c:pt>
                <c:pt idx="4706">
                  <c:v>-91.3846153846154</c:v>
                </c:pt>
                <c:pt idx="4707">
                  <c:v>-91.4615384615384</c:v>
                </c:pt>
                <c:pt idx="4708">
                  <c:v>-92.4615384615385</c:v>
                </c:pt>
                <c:pt idx="4709">
                  <c:v>-93.0769230769231</c:v>
                </c:pt>
                <c:pt idx="4710">
                  <c:v>-92.6923076923077</c:v>
                </c:pt>
                <c:pt idx="4711">
                  <c:v>-92.7692307692308</c:v>
                </c:pt>
                <c:pt idx="4712">
                  <c:v>-93.0769230769231</c:v>
                </c:pt>
                <c:pt idx="4713">
                  <c:v>-92.7692307692308</c:v>
                </c:pt>
                <c:pt idx="4714">
                  <c:v>-92.3846153846154</c:v>
                </c:pt>
                <c:pt idx="4715">
                  <c:v>-91.5384615384615</c:v>
                </c:pt>
                <c:pt idx="4716">
                  <c:v>-91</c:v>
                </c:pt>
                <c:pt idx="4717">
                  <c:v>-90.3846153846154</c:v>
                </c:pt>
                <c:pt idx="4718">
                  <c:v>-90.2307692307692</c:v>
                </c:pt>
                <c:pt idx="4719">
                  <c:v>-89.3846153846154</c:v>
                </c:pt>
                <c:pt idx="4720">
                  <c:v>-90</c:v>
                </c:pt>
                <c:pt idx="4721">
                  <c:v>-90.3076923076923</c:v>
                </c:pt>
                <c:pt idx="4722">
                  <c:v>-90.7692307692308</c:v>
                </c:pt>
                <c:pt idx="4723">
                  <c:v>-91.5384615384615</c:v>
                </c:pt>
                <c:pt idx="4724">
                  <c:v>-91.6153846153846</c:v>
                </c:pt>
                <c:pt idx="4725">
                  <c:v>-90.9230769230769</c:v>
                </c:pt>
                <c:pt idx="4726">
                  <c:v>-90.5384615384615</c:v>
                </c:pt>
                <c:pt idx="4727">
                  <c:v>-89.9230769230769</c:v>
                </c:pt>
                <c:pt idx="4728">
                  <c:v>-89.3076923076923</c:v>
                </c:pt>
                <c:pt idx="4729">
                  <c:v>-88.5384615384615</c:v>
                </c:pt>
                <c:pt idx="4730">
                  <c:v>-88</c:v>
                </c:pt>
                <c:pt idx="4731">
                  <c:v>-87</c:v>
                </c:pt>
                <c:pt idx="4732">
                  <c:v>-86.9230769230769</c:v>
                </c:pt>
                <c:pt idx="4733">
                  <c:v>-85</c:v>
                </c:pt>
                <c:pt idx="4734">
                  <c:v>-83.4615384615385</c:v>
                </c:pt>
                <c:pt idx="4735">
                  <c:v>-83</c:v>
                </c:pt>
                <c:pt idx="4736">
                  <c:v>-83.0769230769231</c:v>
                </c:pt>
                <c:pt idx="4737">
                  <c:v>-82.8461538461538</c:v>
                </c:pt>
                <c:pt idx="4738">
                  <c:v>-83</c:v>
                </c:pt>
                <c:pt idx="4739">
                  <c:v>-83.5384615384615</c:v>
                </c:pt>
                <c:pt idx="4740">
                  <c:v>-83.7692307692308</c:v>
                </c:pt>
                <c:pt idx="4741">
                  <c:v>-83.3076923076923</c:v>
                </c:pt>
                <c:pt idx="4742">
                  <c:v>-83.1538461538462</c:v>
                </c:pt>
                <c:pt idx="4743">
                  <c:v>-82.6153846153846</c:v>
                </c:pt>
                <c:pt idx="4744">
                  <c:v>-82.7692307692308</c:v>
                </c:pt>
                <c:pt idx="4745">
                  <c:v>-81.4615384615385</c:v>
                </c:pt>
                <c:pt idx="4746">
                  <c:v>-81.3076923076923</c:v>
                </c:pt>
                <c:pt idx="4747">
                  <c:v>-81.8461538461538</c:v>
                </c:pt>
                <c:pt idx="4748">
                  <c:v>-80.0769230769231</c:v>
                </c:pt>
                <c:pt idx="4749">
                  <c:v>-78.4615384615385</c:v>
                </c:pt>
                <c:pt idx="4750">
                  <c:v>-77.3846153846154</c:v>
                </c:pt>
                <c:pt idx="4751">
                  <c:v>-77.5384615384615</c:v>
                </c:pt>
                <c:pt idx="4752">
                  <c:v>-77.3076923076923</c:v>
                </c:pt>
                <c:pt idx="4753">
                  <c:v>-77.3076923076923</c:v>
                </c:pt>
                <c:pt idx="4754">
                  <c:v>-77.6153846153846</c:v>
                </c:pt>
                <c:pt idx="4755">
                  <c:v>-77.3076923076923</c:v>
                </c:pt>
                <c:pt idx="4756">
                  <c:v>-76.5384615384615</c:v>
                </c:pt>
                <c:pt idx="4757">
                  <c:v>-75.7692307692308</c:v>
                </c:pt>
                <c:pt idx="4758">
                  <c:v>-76.9230769230769</c:v>
                </c:pt>
                <c:pt idx="4759">
                  <c:v>-76.7692307692308</c:v>
                </c:pt>
                <c:pt idx="4760">
                  <c:v>-75.5384615384615</c:v>
                </c:pt>
                <c:pt idx="4761">
                  <c:v>-75.3846153846154</c:v>
                </c:pt>
                <c:pt idx="4762">
                  <c:v>-74.9230769230769</c:v>
                </c:pt>
                <c:pt idx="4763">
                  <c:v>-73.8461538461538</c:v>
                </c:pt>
                <c:pt idx="4764">
                  <c:v>-71.6923076923077</c:v>
                </c:pt>
                <c:pt idx="4765">
                  <c:v>-69.4615384615385</c:v>
                </c:pt>
                <c:pt idx="4766">
                  <c:v>-68</c:v>
                </c:pt>
                <c:pt idx="4767">
                  <c:v>-66.9230769230769</c:v>
                </c:pt>
                <c:pt idx="4768">
                  <c:v>-66.6153846153846</c:v>
                </c:pt>
                <c:pt idx="4769">
                  <c:v>-66.6153846153846</c:v>
                </c:pt>
                <c:pt idx="4770">
                  <c:v>-66.4615384615385</c:v>
                </c:pt>
                <c:pt idx="4771">
                  <c:v>-65.1538461538462</c:v>
                </c:pt>
                <c:pt idx="4772">
                  <c:v>-63.0769230769231</c:v>
                </c:pt>
                <c:pt idx="4773">
                  <c:v>-60.8461538461538</c:v>
                </c:pt>
                <c:pt idx="4774">
                  <c:v>-59.2307692307692</c:v>
                </c:pt>
                <c:pt idx="4775">
                  <c:v>-58.2307692307692</c:v>
                </c:pt>
                <c:pt idx="4776">
                  <c:v>-57.6923076923077</c:v>
                </c:pt>
                <c:pt idx="4777">
                  <c:v>-56.5384615384615</c:v>
                </c:pt>
                <c:pt idx="4778">
                  <c:v>-56.3076923076923</c:v>
                </c:pt>
                <c:pt idx="4779">
                  <c:v>-55.3846153846154</c:v>
                </c:pt>
                <c:pt idx="4780">
                  <c:v>-53.5384615384615</c:v>
                </c:pt>
                <c:pt idx="4781">
                  <c:v>-51.9230769230769</c:v>
                </c:pt>
                <c:pt idx="4782">
                  <c:v>-50.6153846153846</c:v>
                </c:pt>
                <c:pt idx="4783">
                  <c:v>-49.4615384615385</c:v>
                </c:pt>
                <c:pt idx="4784">
                  <c:v>-48.6153846153846</c:v>
                </c:pt>
                <c:pt idx="4785">
                  <c:v>-48.6923076923077</c:v>
                </c:pt>
                <c:pt idx="4786">
                  <c:v>-49.4615384615385</c:v>
                </c:pt>
                <c:pt idx="4787">
                  <c:v>-49.4615384615385</c:v>
                </c:pt>
                <c:pt idx="4788">
                  <c:v>-49.0769230769231</c:v>
                </c:pt>
                <c:pt idx="4789">
                  <c:v>-48.8461538461539</c:v>
                </c:pt>
                <c:pt idx="4790">
                  <c:v>-49.2307692307692</c:v>
                </c:pt>
                <c:pt idx="4791">
                  <c:v>-49.1538461538462</c:v>
                </c:pt>
                <c:pt idx="4792">
                  <c:v>-49.3076923076923</c:v>
                </c:pt>
                <c:pt idx="4793">
                  <c:v>-49.4615384615385</c:v>
                </c:pt>
                <c:pt idx="4794">
                  <c:v>-48.5384615384615</c:v>
                </c:pt>
                <c:pt idx="4795">
                  <c:v>-47.1538461538462</c:v>
                </c:pt>
                <c:pt idx="4796">
                  <c:v>-46.3846153846154</c:v>
                </c:pt>
                <c:pt idx="4797">
                  <c:v>-45.3846153846154</c:v>
                </c:pt>
                <c:pt idx="4798">
                  <c:v>-44.3846153846154</c:v>
                </c:pt>
                <c:pt idx="4799">
                  <c:v>-42.8461538461538</c:v>
                </c:pt>
                <c:pt idx="4800">
                  <c:v>-41.3846153846154</c:v>
                </c:pt>
                <c:pt idx="4801">
                  <c:v>-39.6153846153846</c:v>
                </c:pt>
                <c:pt idx="4802">
                  <c:v>-37.1538461538462</c:v>
                </c:pt>
                <c:pt idx="4803">
                  <c:v>-34.1538461538462</c:v>
                </c:pt>
                <c:pt idx="4804">
                  <c:v>-31.2307692307692</c:v>
                </c:pt>
                <c:pt idx="4805">
                  <c:v>-28.6923076923077</c:v>
                </c:pt>
                <c:pt idx="4806">
                  <c:v>-27.0769230769231</c:v>
                </c:pt>
                <c:pt idx="4807">
                  <c:v>-26.5384615384615</c:v>
                </c:pt>
                <c:pt idx="4808">
                  <c:v>-26.3846153846154</c:v>
                </c:pt>
                <c:pt idx="4809">
                  <c:v>-24.3846153846154</c:v>
                </c:pt>
                <c:pt idx="4810">
                  <c:v>-22.8461538461538</c:v>
                </c:pt>
                <c:pt idx="4811">
                  <c:v>-20.7692307692308</c:v>
                </c:pt>
                <c:pt idx="4812">
                  <c:v>-18.6153846153846</c:v>
                </c:pt>
                <c:pt idx="4813">
                  <c:v>-16.1538461538462</c:v>
                </c:pt>
                <c:pt idx="4814">
                  <c:v>-14</c:v>
                </c:pt>
                <c:pt idx="4815">
                  <c:v>-12.7692307692308</c:v>
                </c:pt>
                <c:pt idx="4816">
                  <c:v>-11.9230769230769</c:v>
                </c:pt>
                <c:pt idx="4817">
                  <c:v>-11.2307692307692</c:v>
                </c:pt>
                <c:pt idx="4818">
                  <c:v>-9.92307692307692</c:v>
                </c:pt>
                <c:pt idx="4819">
                  <c:v>-7.92307692307692</c:v>
                </c:pt>
                <c:pt idx="4820">
                  <c:v>-6</c:v>
                </c:pt>
                <c:pt idx="4821">
                  <c:v>-4.38461538461539</c:v>
                </c:pt>
                <c:pt idx="4822">
                  <c:v>-3.99999999999993</c:v>
                </c:pt>
                <c:pt idx="4823">
                  <c:v>-3.23076923076916</c:v>
                </c:pt>
                <c:pt idx="4824">
                  <c:v>-3.61538461538462</c:v>
                </c:pt>
                <c:pt idx="4825">
                  <c:v>-3.07692307692308</c:v>
                </c:pt>
                <c:pt idx="4826">
                  <c:v>-3.00000000000007</c:v>
                </c:pt>
                <c:pt idx="4827">
                  <c:v>-2.76923076923084</c:v>
                </c:pt>
                <c:pt idx="4828">
                  <c:v>-2.30769230769245</c:v>
                </c:pt>
                <c:pt idx="4829">
                  <c:v>-2.15384615384629</c:v>
                </c:pt>
                <c:pt idx="4830">
                  <c:v>-2.07692307692315</c:v>
                </c:pt>
                <c:pt idx="4831">
                  <c:v>-2.46153846153853</c:v>
                </c:pt>
                <c:pt idx="4832">
                  <c:v>-3.00000000000007</c:v>
                </c:pt>
                <c:pt idx="4833">
                  <c:v>-4.07692307692308</c:v>
                </c:pt>
                <c:pt idx="4834">
                  <c:v>-6.07692307692308</c:v>
                </c:pt>
                <c:pt idx="4835">
                  <c:v>-8.07692307692322</c:v>
                </c:pt>
                <c:pt idx="4836">
                  <c:v>-9.6923076923079</c:v>
                </c:pt>
                <c:pt idx="4837">
                  <c:v>-10.846153846154</c:v>
                </c:pt>
                <c:pt idx="4838">
                  <c:v>-13.8461538461541</c:v>
                </c:pt>
                <c:pt idx="4839">
                  <c:v>-17.1538461538463</c:v>
                </c:pt>
                <c:pt idx="4840">
                  <c:v>-20.4615384615386</c:v>
                </c:pt>
                <c:pt idx="4841">
                  <c:v>-24.1538461538462</c:v>
                </c:pt>
                <c:pt idx="4842">
                  <c:v>-27.3076923076924</c:v>
                </c:pt>
                <c:pt idx="4843">
                  <c:v>-31.3076923076924</c:v>
                </c:pt>
                <c:pt idx="4844">
                  <c:v>-34.9230769230771</c:v>
                </c:pt>
                <c:pt idx="4845">
                  <c:v>-39.0000000000001</c:v>
                </c:pt>
                <c:pt idx="4846">
                  <c:v>-42.2307692307694</c:v>
                </c:pt>
                <c:pt idx="4847">
                  <c:v>-45.1538461538464</c:v>
                </c:pt>
                <c:pt idx="4848">
                  <c:v>-48.0769230769232</c:v>
                </c:pt>
                <c:pt idx="4849">
                  <c:v>-51.6153846153847</c:v>
                </c:pt>
                <c:pt idx="4850">
                  <c:v>-55.0000000000001</c:v>
                </c:pt>
                <c:pt idx="4851">
                  <c:v>-57.5384615384615</c:v>
                </c:pt>
                <c:pt idx="4852">
                  <c:v>-60.3846153846154</c:v>
                </c:pt>
                <c:pt idx="4853">
                  <c:v>-62.6153846153846</c:v>
                </c:pt>
                <c:pt idx="4854">
                  <c:v>-64.6923076923077</c:v>
                </c:pt>
                <c:pt idx="4855">
                  <c:v>-66.4615384615385</c:v>
                </c:pt>
                <c:pt idx="4856">
                  <c:v>-67</c:v>
                </c:pt>
                <c:pt idx="4857">
                  <c:v>-67.1538461538462</c:v>
                </c:pt>
                <c:pt idx="4858">
                  <c:v>-67.0769230769231</c:v>
                </c:pt>
                <c:pt idx="4859">
                  <c:v>-68.0769230769231</c:v>
                </c:pt>
                <c:pt idx="4860">
                  <c:v>-68</c:v>
                </c:pt>
                <c:pt idx="4861">
                  <c:v>-67.7692307692308</c:v>
                </c:pt>
                <c:pt idx="4862">
                  <c:v>-67.5384615384615</c:v>
                </c:pt>
                <c:pt idx="4863">
                  <c:v>-67.3076923076923</c:v>
                </c:pt>
                <c:pt idx="4864">
                  <c:v>-66.8461538461538</c:v>
                </c:pt>
                <c:pt idx="4865">
                  <c:v>-65.6153846153846</c:v>
                </c:pt>
                <c:pt idx="4866">
                  <c:v>-65.6153846153846</c:v>
                </c:pt>
                <c:pt idx="4867">
                  <c:v>-65.0769230769231</c:v>
                </c:pt>
                <c:pt idx="4868">
                  <c:v>-65.0769230769231</c:v>
                </c:pt>
                <c:pt idx="4869">
                  <c:v>-65</c:v>
                </c:pt>
                <c:pt idx="4870">
                  <c:v>-65.6153846153846</c:v>
                </c:pt>
                <c:pt idx="4871">
                  <c:v>-66.3846153846154</c:v>
                </c:pt>
                <c:pt idx="4872">
                  <c:v>-66</c:v>
                </c:pt>
                <c:pt idx="4873">
                  <c:v>-65.8461538461538</c:v>
                </c:pt>
                <c:pt idx="4874">
                  <c:v>-65.6923076923077</c:v>
                </c:pt>
                <c:pt idx="4875">
                  <c:v>-65.4615384615385</c:v>
                </c:pt>
                <c:pt idx="4876">
                  <c:v>-65.3846153846154</c:v>
                </c:pt>
                <c:pt idx="4877">
                  <c:v>-65.3076923076923</c:v>
                </c:pt>
                <c:pt idx="4878">
                  <c:v>-65.8461538461538</c:v>
                </c:pt>
                <c:pt idx="4879">
                  <c:v>-65.7692307692308</c:v>
                </c:pt>
                <c:pt idx="4880">
                  <c:v>-66.0769230769231</c:v>
                </c:pt>
                <c:pt idx="4881">
                  <c:v>-66.3076923076923</c:v>
                </c:pt>
                <c:pt idx="4882">
                  <c:v>-66.6923076923077</c:v>
                </c:pt>
                <c:pt idx="4883">
                  <c:v>-66.6153846153846</c:v>
                </c:pt>
                <c:pt idx="4884">
                  <c:v>-65.6153846153846</c:v>
                </c:pt>
                <c:pt idx="4885">
                  <c:v>-64.7692307692308</c:v>
                </c:pt>
                <c:pt idx="4886">
                  <c:v>-63.3846153846154</c:v>
                </c:pt>
                <c:pt idx="4887">
                  <c:v>-62.0769230769231</c:v>
                </c:pt>
                <c:pt idx="4888">
                  <c:v>-60.4615384615385</c:v>
                </c:pt>
                <c:pt idx="4889">
                  <c:v>-58.4615384615385</c:v>
                </c:pt>
                <c:pt idx="4890">
                  <c:v>-56.9230769230769</c:v>
                </c:pt>
                <c:pt idx="4891">
                  <c:v>-54.6153846153846</c:v>
                </c:pt>
                <c:pt idx="4892">
                  <c:v>-52.1538461538462</c:v>
                </c:pt>
                <c:pt idx="4893">
                  <c:v>-49.7692307692308</c:v>
                </c:pt>
                <c:pt idx="4894">
                  <c:v>-47.3076923076923</c:v>
                </c:pt>
                <c:pt idx="4895">
                  <c:v>-44.3076923076923</c:v>
                </c:pt>
                <c:pt idx="4896">
                  <c:v>-41.5384615384615</c:v>
                </c:pt>
                <c:pt idx="4897">
                  <c:v>-39.4615384615385</c:v>
                </c:pt>
                <c:pt idx="4898">
                  <c:v>-37</c:v>
                </c:pt>
                <c:pt idx="4899">
                  <c:v>-34.8461538461538</c:v>
                </c:pt>
                <c:pt idx="4900">
                  <c:v>-32.8461538461538</c:v>
                </c:pt>
                <c:pt idx="4901">
                  <c:v>-31.1538461538462</c:v>
                </c:pt>
                <c:pt idx="4902">
                  <c:v>-29.3846153846154</c:v>
                </c:pt>
                <c:pt idx="4903">
                  <c:v>-27.4615384615385</c:v>
                </c:pt>
                <c:pt idx="4904">
                  <c:v>-25.8461538461538</c:v>
                </c:pt>
                <c:pt idx="4905">
                  <c:v>-24.3846153846154</c:v>
                </c:pt>
                <c:pt idx="4906">
                  <c:v>-22.2307692307692</c:v>
                </c:pt>
                <c:pt idx="4907">
                  <c:v>-20.3076923076923</c:v>
                </c:pt>
                <c:pt idx="4908">
                  <c:v>-19.5384615384615</c:v>
                </c:pt>
                <c:pt idx="4909">
                  <c:v>-18.6153846153846</c:v>
                </c:pt>
                <c:pt idx="4910">
                  <c:v>-17.8461538461538</c:v>
                </c:pt>
                <c:pt idx="4911">
                  <c:v>-17.5384615384615</c:v>
                </c:pt>
                <c:pt idx="4912">
                  <c:v>-17</c:v>
                </c:pt>
                <c:pt idx="4913">
                  <c:v>-15.8461538461538</c:v>
                </c:pt>
                <c:pt idx="4914">
                  <c:v>-14.4615384615385</c:v>
                </c:pt>
                <c:pt idx="4915">
                  <c:v>-12.5384615384615</c:v>
                </c:pt>
                <c:pt idx="4916">
                  <c:v>-10.6923076923077</c:v>
                </c:pt>
                <c:pt idx="4917">
                  <c:v>-9.23076923076923</c:v>
                </c:pt>
                <c:pt idx="4918">
                  <c:v>-8.38461538461539</c:v>
                </c:pt>
                <c:pt idx="4919">
                  <c:v>-7.15384615384615</c:v>
                </c:pt>
                <c:pt idx="4920">
                  <c:v>-6.15384615384615</c:v>
                </c:pt>
                <c:pt idx="4921">
                  <c:v>-4.53846153846154</c:v>
                </c:pt>
                <c:pt idx="4922">
                  <c:v>-3.23076923076923</c:v>
                </c:pt>
                <c:pt idx="4923">
                  <c:v>-1.15384615384615</c:v>
                </c:pt>
                <c:pt idx="4924">
                  <c:v>1</c:v>
                </c:pt>
                <c:pt idx="4925">
                  <c:v>3</c:v>
                </c:pt>
                <c:pt idx="4926">
                  <c:v>4.84615384615385</c:v>
                </c:pt>
                <c:pt idx="4927">
                  <c:v>7</c:v>
                </c:pt>
                <c:pt idx="4928">
                  <c:v>8.23076923076923</c:v>
                </c:pt>
                <c:pt idx="4929">
                  <c:v>9.76923076923077</c:v>
                </c:pt>
                <c:pt idx="4930">
                  <c:v>11.4615384615385</c:v>
                </c:pt>
                <c:pt idx="4931">
                  <c:v>13.6153846153846</c:v>
                </c:pt>
                <c:pt idx="4932">
                  <c:v>14.1538461538462</c:v>
                </c:pt>
                <c:pt idx="4933">
                  <c:v>14.9230769230769</c:v>
                </c:pt>
                <c:pt idx="4934">
                  <c:v>15.6153846153846</c:v>
                </c:pt>
                <c:pt idx="4935">
                  <c:v>15.7692307692308</c:v>
                </c:pt>
                <c:pt idx="4936">
                  <c:v>15.3846153846154</c:v>
                </c:pt>
                <c:pt idx="4937">
                  <c:v>15.4615384615385</c:v>
                </c:pt>
                <c:pt idx="4938">
                  <c:v>15.4615384615385</c:v>
                </c:pt>
                <c:pt idx="4939">
                  <c:v>15.0769230769231</c:v>
                </c:pt>
                <c:pt idx="4940">
                  <c:v>14.3076923076923</c:v>
                </c:pt>
                <c:pt idx="4941">
                  <c:v>13.3846153846154</c:v>
                </c:pt>
                <c:pt idx="4942">
                  <c:v>12.4615384615385</c:v>
                </c:pt>
                <c:pt idx="4943">
                  <c:v>11.4615384615385</c:v>
                </c:pt>
                <c:pt idx="4944">
                  <c:v>10</c:v>
                </c:pt>
                <c:pt idx="4945">
                  <c:v>9.30769230769231</c:v>
                </c:pt>
                <c:pt idx="4946">
                  <c:v>8.84615384615385</c:v>
                </c:pt>
                <c:pt idx="4947">
                  <c:v>8.07692307692308</c:v>
                </c:pt>
                <c:pt idx="4948">
                  <c:v>8.07692307692308</c:v>
                </c:pt>
                <c:pt idx="4949">
                  <c:v>7.61538461538462</c:v>
                </c:pt>
                <c:pt idx="4950">
                  <c:v>6.53846153846154</c:v>
                </c:pt>
                <c:pt idx="4951">
                  <c:v>5.23076923076923</c:v>
                </c:pt>
                <c:pt idx="4952">
                  <c:v>4.53846153846154</c:v>
                </c:pt>
                <c:pt idx="4953">
                  <c:v>3.84615384615385</c:v>
                </c:pt>
                <c:pt idx="4954">
                  <c:v>2.53846153846154</c:v>
                </c:pt>
                <c:pt idx="4955">
                  <c:v>1</c:v>
                </c:pt>
                <c:pt idx="4956">
                  <c:v>-0.384615384615385</c:v>
                </c:pt>
                <c:pt idx="4957">
                  <c:v>-1.30769230769231</c:v>
                </c:pt>
                <c:pt idx="4958">
                  <c:v>-1.69230769230769</c:v>
                </c:pt>
                <c:pt idx="4959">
                  <c:v>-2.38461538461538</c:v>
                </c:pt>
                <c:pt idx="4960">
                  <c:v>-2.53846153846154</c:v>
                </c:pt>
                <c:pt idx="4961">
                  <c:v>-2.84615384615385</c:v>
                </c:pt>
                <c:pt idx="4962">
                  <c:v>-3.38461538461538</c:v>
                </c:pt>
                <c:pt idx="4963">
                  <c:v>-3.38461538461538</c:v>
                </c:pt>
                <c:pt idx="4964">
                  <c:v>-3.76923076923077</c:v>
                </c:pt>
                <c:pt idx="4965">
                  <c:v>-4.92307692307692</c:v>
                </c:pt>
                <c:pt idx="4966">
                  <c:v>-6.46153846153846</c:v>
                </c:pt>
                <c:pt idx="4967">
                  <c:v>-7.38461538461539</c:v>
                </c:pt>
                <c:pt idx="4968">
                  <c:v>-8.53846153846154</c:v>
                </c:pt>
                <c:pt idx="4969">
                  <c:v>-9.46153846153846</c:v>
                </c:pt>
                <c:pt idx="4970">
                  <c:v>-10.0769230769231</c:v>
                </c:pt>
                <c:pt idx="4971">
                  <c:v>-10.7692307692308</c:v>
                </c:pt>
                <c:pt idx="4972">
                  <c:v>-11.6153846153846</c:v>
                </c:pt>
                <c:pt idx="4973">
                  <c:v>-12.4615384615385</c:v>
                </c:pt>
                <c:pt idx="4974">
                  <c:v>-13.6153846153846</c:v>
                </c:pt>
                <c:pt idx="4975">
                  <c:v>-14.0769230769231</c:v>
                </c:pt>
                <c:pt idx="4976">
                  <c:v>-14.6153846153846</c:v>
                </c:pt>
                <c:pt idx="4977">
                  <c:v>-15.5384615384615</c:v>
                </c:pt>
                <c:pt idx="4978">
                  <c:v>-16.3076923076924</c:v>
                </c:pt>
                <c:pt idx="4979">
                  <c:v>-15.5384615384615</c:v>
                </c:pt>
                <c:pt idx="4980">
                  <c:v>-15.1538461538462</c:v>
                </c:pt>
                <c:pt idx="4981">
                  <c:v>-14.6153846153846</c:v>
                </c:pt>
                <c:pt idx="4982">
                  <c:v>-13.8461538461538</c:v>
                </c:pt>
                <c:pt idx="4983">
                  <c:v>-13.9230769230769</c:v>
                </c:pt>
                <c:pt idx="4984">
                  <c:v>-13.9999999999999</c:v>
                </c:pt>
                <c:pt idx="4985">
                  <c:v>-13.6923076923076</c:v>
                </c:pt>
                <c:pt idx="4986">
                  <c:v>-13.7692307692306</c:v>
                </c:pt>
                <c:pt idx="4987">
                  <c:v>-13.6923076923076</c:v>
                </c:pt>
                <c:pt idx="4988">
                  <c:v>-14.3076923076922</c:v>
                </c:pt>
                <c:pt idx="4989">
                  <c:v>-15.3076923076922</c:v>
                </c:pt>
                <c:pt idx="4990">
                  <c:v>-15.8461538461537</c:v>
                </c:pt>
                <c:pt idx="4991">
                  <c:v>-16.8461538461536</c:v>
                </c:pt>
                <c:pt idx="4992">
                  <c:v>-19.2307692307691</c:v>
                </c:pt>
                <c:pt idx="4993">
                  <c:v>-21.3076923076921</c:v>
                </c:pt>
                <c:pt idx="4994">
                  <c:v>-22.3076923076922</c:v>
                </c:pt>
                <c:pt idx="4995">
                  <c:v>-22.4615384615384</c:v>
                </c:pt>
                <c:pt idx="4996">
                  <c:v>-22.7692307692307</c:v>
                </c:pt>
                <c:pt idx="4997">
                  <c:v>-24</c:v>
                </c:pt>
                <c:pt idx="4998">
                  <c:v>-24.8461538461538</c:v>
                </c:pt>
                <c:pt idx="4999">
                  <c:v>-25.3846153846155</c:v>
                </c:pt>
                <c:pt idx="5000">
                  <c:v>-25.7692307692308</c:v>
                </c:pt>
                <c:pt idx="5001">
                  <c:v>-25.6153846153846</c:v>
                </c:pt>
                <c:pt idx="5002">
                  <c:v>-25.8461538461538</c:v>
                </c:pt>
                <c:pt idx="5003">
                  <c:v>-26.1538461538462</c:v>
                </c:pt>
                <c:pt idx="5004">
                  <c:v>-26.4615384615385</c:v>
                </c:pt>
                <c:pt idx="5005">
                  <c:v>-27.2307692307692</c:v>
                </c:pt>
                <c:pt idx="5006">
                  <c:v>-27</c:v>
                </c:pt>
                <c:pt idx="5007">
                  <c:v>-27.1538461538462</c:v>
                </c:pt>
                <c:pt idx="5008">
                  <c:v>-29.3076923076923</c:v>
                </c:pt>
                <c:pt idx="5009">
                  <c:v>-30.2307692307692</c:v>
                </c:pt>
                <c:pt idx="5010">
                  <c:v>-31.0769230769231</c:v>
                </c:pt>
                <c:pt idx="5011">
                  <c:v>-32.6153846153846</c:v>
                </c:pt>
                <c:pt idx="5012">
                  <c:v>-33.4615384615385</c:v>
                </c:pt>
                <c:pt idx="5013">
                  <c:v>-34.3846153846154</c:v>
                </c:pt>
                <c:pt idx="5014">
                  <c:v>-34.6923076923077</c:v>
                </c:pt>
                <c:pt idx="5015">
                  <c:v>-35.0769230769231</c:v>
                </c:pt>
                <c:pt idx="5016">
                  <c:v>-34.7692307692308</c:v>
                </c:pt>
                <c:pt idx="5017">
                  <c:v>-33.7692307692308</c:v>
                </c:pt>
                <c:pt idx="5018">
                  <c:v>-32.2307692307692</c:v>
                </c:pt>
                <c:pt idx="5019">
                  <c:v>-32</c:v>
                </c:pt>
                <c:pt idx="5020">
                  <c:v>-31.6153846153846</c:v>
                </c:pt>
                <c:pt idx="5021">
                  <c:v>-30.4615384615385</c:v>
                </c:pt>
                <c:pt idx="5022">
                  <c:v>-29.9230769230769</c:v>
                </c:pt>
                <c:pt idx="5023">
                  <c:v>-28.2307692307692</c:v>
                </c:pt>
                <c:pt idx="5024">
                  <c:v>-27.1538461538462</c:v>
                </c:pt>
                <c:pt idx="5025">
                  <c:v>-26.5384615384615</c:v>
                </c:pt>
                <c:pt idx="5026">
                  <c:v>-25.9230769230769</c:v>
                </c:pt>
                <c:pt idx="5027">
                  <c:v>-25.0769230769231</c:v>
                </c:pt>
                <c:pt idx="5028">
                  <c:v>-23.4615384615385</c:v>
                </c:pt>
                <c:pt idx="5029">
                  <c:v>-22.2307692307692</c:v>
                </c:pt>
                <c:pt idx="5030">
                  <c:v>-21</c:v>
                </c:pt>
                <c:pt idx="5031">
                  <c:v>-19.2307692307692</c:v>
                </c:pt>
                <c:pt idx="5032">
                  <c:v>-16.6923076923077</c:v>
                </c:pt>
                <c:pt idx="5033">
                  <c:v>-15.5384615384615</c:v>
                </c:pt>
                <c:pt idx="5034">
                  <c:v>-14.6153846153846</c:v>
                </c:pt>
                <c:pt idx="5035">
                  <c:v>-13.3076923076923</c:v>
                </c:pt>
                <c:pt idx="5036">
                  <c:v>-12.5384615384615</c:v>
                </c:pt>
                <c:pt idx="5037">
                  <c:v>-11.0769230769231</c:v>
                </c:pt>
                <c:pt idx="5038">
                  <c:v>-9.61538461538462</c:v>
                </c:pt>
                <c:pt idx="5039">
                  <c:v>-8.15384615384615</c:v>
                </c:pt>
                <c:pt idx="5040">
                  <c:v>-7.53846153846154</c:v>
                </c:pt>
                <c:pt idx="5041">
                  <c:v>-6.69230769230769</c:v>
                </c:pt>
                <c:pt idx="5042">
                  <c:v>-5.69230769230769</c:v>
                </c:pt>
                <c:pt idx="5043">
                  <c:v>-4.53846153846154</c:v>
                </c:pt>
                <c:pt idx="5044">
                  <c:v>-3.53846153846154</c:v>
                </c:pt>
                <c:pt idx="5045">
                  <c:v>-2.92307692307692</c:v>
                </c:pt>
                <c:pt idx="5046">
                  <c:v>-2.23076923076923</c:v>
                </c:pt>
                <c:pt idx="5047">
                  <c:v>-1.07692307692308</c:v>
                </c:pt>
                <c:pt idx="5048">
                  <c:v>-0.538461538461538</c:v>
                </c:pt>
                <c:pt idx="5049">
                  <c:v>-0.461538461538462</c:v>
                </c:pt>
                <c:pt idx="5050">
                  <c:v>0.0769230769230769</c:v>
                </c:pt>
                <c:pt idx="5051">
                  <c:v>0.461538461538462</c:v>
                </c:pt>
                <c:pt idx="5052">
                  <c:v>1</c:v>
                </c:pt>
                <c:pt idx="5053">
                  <c:v>1.30769230769231</c:v>
                </c:pt>
                <c:pt idx="5054">
                  <c:v>1.30769230769231</c:v>
                </c:pt>
                <c:pt idx="5055">
                  <c:v>1.53846153846154</c:v>
                </c:pt>
                <c:pt idx="5056">
                  <c:v>1.30769230769231</c:v>
                </c:pt>
                <c:pt idx="5057">
                  <c:v>0.692307692307692</c:v>
                </c:pt>
                <c:pt idx="5058">
                  <c:v>0.692307692307692</c:v>
                </c:pt>
                <c:pt idx="5059">
                  <c:v>1.38461538461538</c:v>
                </c:pt>
                <c:pt idx="5060">
                  <c:v>2.07692307692308</c:v>
                </c:pt>
                <c:pt idx="5061">
                  <c:v>2.92307692307692</c:v>
                </c:pt>
                <c:pt idx="5062">
                  <c:v>4</c:v>
                </c:pt>
                <c:pt idx="5063">
                  <c:v>4.69230769230769</c:v>
                </c:pt>
                <c:pt idx="5064">
                  <c:v>4.84615384615385</c:v>
                </c:pt>
                <c:pt idx="5065">
                  <c:v>5.46153846153846</c:v>
                </c:pt>
                <c:pt idx="5066">
                  <c:v>5.92307692307692</c:v>
                </c:pt>
                <c:pt idx="5067">
                  <c:v>7</c:v>
                </c:pt>
                <c:pt idx="5068">
                  <c:v>7.46153846153846</c:v>
                </c:pt>
                <c:pt idx="5069">
                  <c:v>8.84615384615385</c:v>
                </c:pt>
                <c:pt idx="5070">
                  <c:v>10.1538461538462</c:v>
                </c:pt>
                <c:pt idx="5071">
                  <c:v>11.4615384615385</c:v>
                </c:pt>
                <c:pt idx="5072">
                  <c:v>12.4615384615385</c:v>
                </c:pt>
                <c:pt idx="5073">
                  <c:v>12.7692307692308</c:v>
                </c:pt>
                <c:pt idx="5074">
                  <c:v>13.4615384615385</c:v>
                </c:pt>
                <c:pt idx="5075">
                  <c:v>14.3076923076923</c:v>
                </c:pt>
                <c:pt idx="5076">
                  <c:v>15.0769230769231</c:v>
                </c:pt>
                <c:pt idx="5077">
                  <c:v>15.9230769230769</c:v>
                </c:pt>
                <c:pt idx="5078">
                  <c:v>16.5384615384615</c:v>
                </c:pt>
                <c:pt idx="5079">
                  <c:v>17.8461538461538</c:v>
                </c:pt>
                <c:pt idx="5080">
                  <c:v>18</c:v>
                </c:pt>
                <c:pt idx="5081">
                  <c:v>17.9230769230769</c:v>
                </c:pt>
                <c:pt idx="5082">
                  <c:v>16.5384615384615</c:v>
                </c:pt>
                <c:pt idx="5083">
                  <c:v>15.6153846153846</c:v>
                </c:pt>
                <c:pt idx="5084">
                  <c:v>13.9230769230769</c:v>
                </c:pt>
                <c:pt idx="5085">
                  <c:v>11.8461538461538</c:v>
                </c:pt>
                <c:pt idx="5086">
                  <c:v>11</c:v>
                </c:pt>
                <c:pt idx="5087">
                  <c:v>9.76923076923077</c:v>
                </c:pt>
                <c:pt idx="5088">
                  <c:v>9</c:v>
                </c:pt>
                <c:pt idx="5089">
                  <c:v>8.53846153846154</c:v>
                </c:pt>
                <c:pt idx="5090">
                  <c:v>8.46153846153846</c:v>
                </c:pt>
                <c:pt idx="5091">
                  <c:v>7.92307692307692</c:v>
                </c:pt>
                <c:pt idx="5092">
                  <c:v>6.76923076923077</c:v>
                </c:pt>
                <c:pt idx="5093">
                  <c:v>6.46153846153846</c:v>
                </c:pt>
                <c:pt idx="5094">
                  <c:v>7.46153846153846</c:v>
                </c:pt>
                <c:pt idx="5095">
                  <c:v>9.23076923076923</c:v>
                </c:pt>
                <c:pt idx="5096">
                  <c:v>10</c:v>
                </c:pt>
                <c:pt idx="5097">
                  <c:v>11.0769230769231</c:v>
                </c:pt>
                <c:pt idx="5098">
                  <c:v>12.6923076923077</c:v>
                </c:pt>
                <c:pt idx="5099">
                  <c:v>13.5384615384615</c:v>
                </c:pt>
                <c:pt idx="5100">
                  <c:v>14.2307692307692</c:v>
                </c:pt>
                <c:pt idx="5101">
                  <c:v>14.9230769230769</c:v>
                </c:pt>
                <c:pt idx="5102">
                  <c:v>15.8461538461538</c:v>
                </c:pt>
                <c:pt idx="5103">
                  <c:v>15.5384615384615</c:v>
                </c:pt>
                <c:pt idx="5104">
                  <c:v>16.3076923076923</c:v>
                </c:pt>
                <c:pt idx="5105">
                  <c:v>16.8461538461538</c:v>
                </c:pt>
                <c:pt idx="5106">
                  <c:v>17</c:v>
                </c:pt>
                <c:pt idx="5107">
                  <c:v>16.9230769230769</c:v>
                </c:pt>
                <c:pt idx="5108">
                  <c:v>16.6153846153846</c:v>
                </c:pt>
                <c:pt idx="5109">
                  <c:v>17.3846153846154</c:v>
                </c:pt>
                <c:pt idx="5110">
                  <c:v>17.3076923076923</c:v>
                </c:pt>
                <c:pt idx="5111">
                  <c:v>17.8461538461538</c:v>
                </c:pt>
                <c:pt idx="5112">
                  <c:v>18.1538461538462</c:v>
                </c:pt>
                <c:pt idx="5113">
                  <c:v>18.7692307692308</c:v>
                </c:pt>
                <c:pt idx="5114">
                  <c:v>19.3076923076923</c:v>
                </c:pt>
                <c:pt idx="5115">
                  <c:v>18.6153846153846</c:v>
                </c:pt>
                <c:pt idx="5116">
                  <c:v>18.5384615384615</c:v>
                </c:pt>
                <c:pt idx="5117">
                  <c:v>18.2307692307692</c:v>
                </c:pt>
                <c:pt idx="5118">
                  <c:v>18.6153846153846</c:v>
                </c:pt>
                <c:pt idx="5119">
                  <c:v>19</c:v>
                </c:pt>
                <c:pt idx="5120">
                  <c:v>19.2307692307692</c:v>
                </c:pt>
                <c:pt idx="5121">
                  <c:v>19.4615384615385</c:v>
                </c:pt>
                <c:pt idx="5122">
                  <c:v>19.0769230769231</c:v>
                </c:pt>
                <c:pt idx="5123">
                  <c:v>19.4615384615385</c:v>
                </c:pt>
                <c:pt idx="5124">
                  <c:v>19.0769230769231</c:v>
                </c:pt>
                <c:pt idx="5125">
                  <c:v>18.4615384615385</c:v>
                </c:pt>
                <c:pt idx="5126">
                  <c:v>18.4615384615385</c:v>
                </c:pt>
                <c:pt idx="5127">
                  <c:v>17.4615384615385</c:v>
                </c:pt>
                <c:pt idx="5128">
                  <c:v>17.0769230769231</c:v>
                </c:pt>
                <c:pt idx="5129">
                  <c:v>16.9230769230769</c:v>
                </c:pt>
                <c:pt idx="5130">
                  <c:v>16.6153846153846</c:v>
                </c:pt>
                <c:pt idx="5131">
                  <c:v>15.9230769230769</c:v>
                </c:pt>
                <c:pt idx="5132">
                  <c:v>14.9230769230769</c:v>
                </c:pt>
                <c:pt idx="5133">
                  <c:v>14.6153846153846</c:v>
                </c:pt>
                <c:pt idx="5134">
                  <c:v>13.6153846153846</c:v>
                </c:pt>
                <c:pt idx="5135">
                  <c:v>12.0769230769231</c:v>
                </c:pt>
                <c:pt idx="5136">
                  <c:v>10.3846153846154</c:v>
                </c:pt>
                <c:pt idx="5137">
                  <c:v>8.30769230769231</c:v>
                </c:pt>
                <c:pt idx="5138">
                  <c:v>6.92307692307692</c:v>
                </c:pt>
                <c:pt idx="5139">
                  <c:v>5.53846153846154</c:v>
                </c:pt>
                <c:pt idx="5140">
                  <c:v>5.15384615384615</c:v>
                </c:pt>
                <c:pt idx="5141">
                  <c:v>3.92307692307692</c:v>
                </c:pt>
                <c:pt idx="5142">
                  <c:v>3.07692307692308</c:v>
                </c:pt>
                <c:pt idx="5143">
                  <c:v>1.53846153846154</c:v>
                </c:pt>
                <c:pt idx="5144">
                  <c:v>0.461538461538462</c:v>
                </c:pt>
                <c:pt idx="5145">
                  <c:v>-0.307692307692308</c:v>
                </c:pt>
                <c:pt idx="5146">
                  <c:v>-3.23076923076923</c:v>
                </c:pt>
                <c:pt idx="5147">
                  <c:v>-5.15384615384615</c:v>
                </c:pt>
                <c:pt idx="5148">
                  <c:v>-6.53846153846154</c:v>
                </c:pt>
                <c:pt idx="5149">
                  <c:v>-7.53846153846154</c:v>
                </c:pt>
                <c:pt idx="5150">
                  <c:v>-8.23076923076923</c:v>
                </c:pt>
                <c:pt idx="5151">
                  <c:v>-9.69230769230769</c:v>
                </c:pt>
                <c:pt idx="5152">
                  <c:v>-12.8461538461538</c:v>
                </c:pt>
                <c:pt idx="5153">
                  <c:v>-15.7692307692308</c:v>
                </c:pt>
                <c:pt idx="5154">
                  <c:v>-17.8461538461538</c:v>
                </c:pt>
                <c:pt idx="5155">
                  <c:v>-19.8461538461538</c:v>
                </c:pt>
                <c:pt idx="5156">
                  <c:v>-21.3076923076923</c:v>
                </c:pt>
                <c:pt idx="5157">
                  <c:v>-23</c:v>
                </c:pt>
                <c:pt idx="5158">
                  <c:v>-24</c:v>
                </c:pt>
                <c:pt idx="5159">
                  <c:v>-24.2307692307692</c:v>
                </c:pt>
                <c:pt idx="5160">
                  <c:v>-25.2307692307692</c:v>
                </c:pt>
                <c:pt idx="5161">
                  <c:v>-25.6153846153846</c:v>
                </c:pt>
                <c:pt idx="5162">
                  <c:v>-27.0769230769231</c:v>
                </c:pt>
                <c:pt idx="5163">
                  <c:v>-28.0769230769231</c:v>
                </c:pt>
                <c:pt idx="5164">
                  <c:v>-28.6923076923077</c:v>
                </c:pt>
                <c:pt idx="5165">
                  <c:v>-27.8461538461538</c:v>
                </c:pt>
                <c:pt idx="5166">
                  <c:v>-27.4615384615385</c:v>
                </c:pt>
                <c:pt idx="5167">
                  <c:v>-26.7692307692308</c:v>
                </c:pt>
                <c:pt idx="5168">
                  <c:v>-26.7692307692308</c:v>
                </c:pt>
                <c:pt idx="5169">
                  <c:v>-26.6923076923077</c:v>
                </c:pt>
                <c:pt idx="5170">
                  <c:v>-26.5384615384615</c:v>
                </c:pt>
                <c:pt idx="5171">
                  <c:v>-26.3076923076923</c:v>
                </c:pt>
                <c:pt idx="5172">
                  <c:v>-26.1538461538462</c:v>
                </c:pt>
                <c:pt idx="5173">
                  <c:v>-25.2307692307692</c:v>
                </c:pt>
                <c:pt idx="5174">
                  <c:v>-24.9230769230769</c:v>
                </c:pt>
                <c:pt idx="5175">
                  <c:v>-23.8461538461538</c:v>
                </c:pt>
                <c:pt idx="5176">
                  <c:v>-22.7692307692308</c:v>
                </c:pt>
                <c:pt idx="5177">
                  <c:v>-20.9230769230769</c:v>
                </c:pt>
                <c:pt idx="5178">
                  <c:v>-19.3846153846154</c:v>
                </c:pt>
                <c:pt idx="5179">
                  <c:v>-17.6153846153846</c:v>
                </c:pt>
                <c:pt idx="5180">
                  <c:v>-15.2307692307692</c:v>
                </c:pt>
                <c:pt idx="5181">
                  <c:v>-12.3846153846154</c:v>
                </c:pt>
                <c:pt idx="5182">
                  <c:v>-9.92307692307692</c:v>
                </c:pt>
                <c:pt idx="5183">
                  <c:v>-7.23076923076923</c:v>
                </c:pt>
                <c:pt idx="5184">
                  <c:v>-5.07692307692308</c:v>
                </c:pt>
                <c:pt idx="5185">
                  <c:v>-1.38461538461538</c:v>
                </c:pt>
                <c:pt idx="5186">
                  <c:v>2.30769230769231</c:v>
                </c:pt>
                <c:pt idx="5187">
                  <c:v>5.92307692307692</c:v>
                </c:pt>
                <c:pt idx="5188">
                  <c:v>10</c:v>
                </c:pt>
                <c:pt idx="5189">
                  <c:v>14</c:v>
                </c:pt>
                <c:pt idx="5190">
                  <c:v>17.3846153846154</c:v>
                </c:pt>
                <c:pt idx="5191">
                  <c:v>19.6923076923077</c:v>
                </c:pt>
                <c:pt idx="5192">
                  <c:v>21.4615384615385</c:v>
                </c:pt>
                <c:pt idx="5193">
                  <c:v>23</c:v>
                </c:pt>
                <c:pt idx="5194">
                  <c:v>24.8461538461538</c:v>
                </c:pt>
                <c:pt idx="5195">
                  <c:v>27</c:v>
                </c:pt>
                <c:pt idx="5196">
                  <c:v>29</c:v>
                </c:pt>
                <c:pt idx="5197">
                  <c:v>30.6923076923077</c:v>
                </c:pt>
                <c:pt idx="5198">
                  <c:v>31.1538461538462</c:v>
                </c:pt>
                <c:pt idx="5199">
                  <c:v>31.1538461538462</c:v>
                </c:pt>
                <c:pt idx="5200">
                  <c:v>31.5384615384615</c:v>
                </c:pt>
                <c:pt idx="5201">
                  <c:v>31.7692307692308</c:v>
                </c:pt>
                <c:pt idx="5202">
                  <c:v>31.3846153846154</c:v>
                </c:pt>
                <c:pt idx="5203">
                  <c:v>31.3846153846154</c:v>
                </c:pt>
                <c:pt idx="5204">
                  <c:v>32.5384615384615</c:v>
                </c:pt>
                <c:pt idx="5205">
                  <c:v>33.1538461538462</c:v>
                </c:pt>
                <c:pt idx="5206">
                  <c:v>33</c:v>
                </c:pt>
                <c:pt idx="5207">
                  <c:v>32.5384615384615</c:v>
                </c:pt>
                <c:pt idx="5208">
                  <c:v>32</c:v>
                </c:pt>
                <c:pt idx="5209">
                  <c:v>31.0769230769231</c:v>
                </c:pt>
                <c:pt idx="5210">
                  <c:v>30.4615384615385</c:v>
                </c:pt>
                <c:pt idx="5211">
                  <c:v>31</c:v>
                </c:pt>
                <c:pt idx="5212">
                  <c:v>31.9230769230769</c:v>
                </c:pt>
                <c:pt idx="5213">
                  <c:v>32.3076923076923</c:v>
                </c:pt>
                <c:pt idx="5214">
                  <c:v>32.4615384615385</c:v>
                </c:pt>
                <c:pt idx="5215">
                  <c:v>32.6153846153846</c:v>
                </c:pt>
                <c:pt idx="5216">
                  <c:v>32.8461538461538</c:v>
                </c:pt>
                <c:pt idx="5217">
                  <c:v>32.7692307692308</c:v>
                </c:pt>
                <c:pt idx="5218">
                  <c:v>33.9230769230769</c:v>
                </c:pt>
                <c:pt idx="5219">
                  <c:v>35.4615384615385</c:v>
                </c:pt>
                <c:pt idx="5220">
                  <c:v>36.3076923076923</c:v>
                </c:pt>
                <c:pt idx="5221">
                  <c:v>36.9230769230769</c:v>
                </c:pt>
                <c:pt idx="5222">
                  <c:v>37.3846153846154</c:v>
                </c:pt>
                <c:pt idx="5223">
                  <c:v>37.4615384615385</c:v>
                </c:pt>
                <c:pt idx="5224">
                  <c:v>36.3846153846154</c:v>
                </c:pt>
                <c:pt idx="5225">
                  <c:v>35.0769230769231</c:v>
                </c:pt>
                <c:pt idx="5226">
                  <c:v>34.6923076923077</c:v>
                </c:pt>
                <c:pt idx="5227">
                  <c:v>33.6923076923077</c:v>
                </c:pt>
                <c:pt idx="5228">
                  <c:v>33.1538461538462</c:v>
                </c:pt>
                <c:pt idx="5229">
                  <c:v>32.3846153846154</c:v>
                </c:pt>
                <c:pt idx="5230">
                  <c:v>31.4615384615385</c:v>
                </c:pt>
                <c:pt idx="5231">
                  <c:v>30.1538461538462</c:v>
                </c:pt>
                <c:pt idx="5232">
                  <c:v>29</c:v>
                </c:pt>
                <c:pt idx="5233">
                  <c:v>27.8461538461538</c:v>
                </c:pt>
                <c:pt idx="5234">
                  <c:v>26.5384615384615</c:v>
                </c:pt>
                <c:pt idx="5235">
                  <c:v>25.2307692307692</c:v>
                </c:pt>
                <c:pt idx="5236">
                  <c:v>23.8461538461538</c:v>
                </c:pt>
                <c:pt idx="5237">
                  <c:v>23.3076923076923</c:v>
                </c:pt>
                <c:pt idx="5238">
                  <c:v>22.3846153846154</c:v>
                </c:pt>
                <c:pt idx="5239">
                  <c:v>20.9230769230769</c:v>
                </c:pt>
                <c:pt idx="5240">
                  <c:v>19.2307692307692</c:v>
                </c:pt>
                <c:pt idx="5241">
                  <c:v>17.4615384615385</c:v>
                </c:pt>
                <c:pt idx="5242">
                  <c:v>14.9230769230769</c:v>
                </c:pt>
                <c:pt idx="5243">
                  <c:v>13.1538461538462</c:v>
                </c:pt>
                <c:pt idx="5244">
                  <c:v>10.7692307692308</c:v>
                </c:pt>
                <c:pt idx="5245">
                  <c:v>8.53846153846154</c:v>
                </c:pt>
                <c:pt idx="5246">
                  <c:v>7</c:v>
                </c:pt>
                <c:pt idx="5247">
                  <c:v>5.76923076923077</c:v>
                </c:pt>
                <c:pt idx="5248">
                  <c:v>4.30769230769231</c:v>
                </c:pt>
                <c:pt idx="5249">
                  <c:v>3.38461538461538</c:v>
                </c:pt>
                <c:pt idx="5250">
                  <c:v>1.69230769230769</c:v>
                </c:pt>
                <c:pt idx="5251">
                  <c:v>0.230769230769231</c:v>
                </c:pt>
                <c:pt idx="5252">
                  <c:v>-1.38461538461538</c:v>
                </c:pt>
                <c:pt idx="5253">
                  <c:v>-2.07692307692308</c:v>
                </c:pt>
                <c:pt idx="5254">
                  <c:v>-3.07692307692308</c:v>
                </c:pt>
                <c:pt idx="5255">
                  <c:v>-4.46153846153846</c:v>
                </c:pt>
                <c:pt idx="5256">
                  <c:v>-5.92307692307692</c:v>
                </c:pt>
                <c:pt idx="5257">
                  <c:v>-7.07692307692308</c:v>
                </c:pt>
                <c:pt idx="5258">
                  <c:v>-8</c:v>
                </c:pt>
                <c:pt idx="5259">
                  <c:v>-9.23076923076923</c:v>
                </c:pt>
                <c:pt idx="5260">
                  <c:v>-11.4615384615385</c:v>
                </c:pt>
                <c:pt idx="5261">
                  <c:v>-12.5384615384615</c:v>
                </c:pt>
                <c:pt idx="5262">
                  <c:v>-13.9230769230769</c:v>
                </c:pt>
                <c:pt idx="5263">
                  <c:v>-14.9230769230769</c:v>
                </c:pt>
                <c:pt idx="5264">
                  <c:v>-15</c:v>
                </c:pt>
                <c:pt idx="5265">
                  <c:v>-15</c:v>
                </c:pt>
                <c:pt idx="5266">
                  <c:v>-15.1538461538462</c:v>
                </c:pt>
                <c:pt idx="5267">
                  <c:v>-15.2307692307692</c:v>
                </c:pt>
                <c:pt idx="5268">
                  <c:v>-14.3076923076923</c:v>
                </c:pt>
                <c:pt idx="5269">
                  <c:v>-13.4615384615385</c:v>
                </c:pt>
                <c:pt idx="5270">
                  <c:v>-13.0769230769231</c:v>
                </c:pt>
                <c:pt idx="5271">
                  <c:v>-13.6923076923077</c:v>
                </c:pt>
                <c:pt idx="5272">
                  <c:v>-14.0769230769231</c:v>
                </c:pt>
                <c:pt idx="5273">
                  <c:v>-13.4615384615385</c:v>
                </c:pt>
                <c:pt idx="5274">
                  <c:v>-13</c:v>
                </c:pt>
                <c:pt idx="5275">
                  <c:v>-13.2307692307692</c:v>
                </c:pt>
                <c:pt idx="5276">
                  <c:v>-13.3076923076923</c:v>
                </c:pt>
                <c:pt idx="5277">
                  <c:v>-13.8461538461538</c:v>
                </c:pt>
                <c:pt idx="5278">
                  <c:v>-14.3076923076923</c:v>
                </c:pt>
                <c:pt idx="5279">
                  <c:v>-14.1538461538462</c:v>
                </c:pt>
                <c:pt idx="5280">
                  <c:v>-13.8461538461538</c:v>
                </c:pt>
                <c:pt idx="5281">
                  <c:v>-13.5384615384615</c:v>
                </c:pt>
                <c:pt idx="5282">
                  <c:v>-14</c:v>
                </c:pt>
                <c:pt idx="5283">
                  <c:v>-14.0769230769231</c:v>
                </c:pt>
                <c:pt idx="5284">
                  <c:v>-14.3076923076923</c:v>
                </c:pt>
                <c:pt idx="5285">
                  <c:v>-13.9230769230769</c:v>
                </c:pt>
                <c:pt idx="5286">
                  <c:v>-14.4615384615385</c:v>
                </c:pt>
                <c:pt idx="5287">
                  <c:v>-15.2307692307692</c:v>
                </c:pt>
                <c:pt idx="5288">
                  <c:v>-15.3076923076923</c:v>
                </c:pt>
                <c:pt idx="5289">
                  <c:v>-16</c:v>
                </c:pt>
                <c:pt idx="5290">
                  <c:v>-15.7692307692308</c:v>
                </c:pt>
                <c:pt idx="5291">
                  <c:v>-15.9230769230769</c:v>
                </c:pt>
                <c:pt idx="5292">
                  <c:v>-17.3846153846154</c:v>
                </c:pt>
                <c:pt idx="5293">
                  <c:v>-19</c:v>
                </c:pt>
                <c:pt idx="5294">
                  <c:v>-19.6153846153846</c:v>
                </c:pt>
                <c:pt idx="5295">
                  <c:v>-21.2307692307692</c:v>
                </c:pt>
                <c:pt idx="5296">
                  <c:v>-22.6923076923077</c:v>
                </c:pt>
                <c:pt idx="5297">
                  <c:v>-22.6923076923077</c:v>
                </c:pt>
                <c:pt idx="5298">
                  <c:v>-23.3076923076923</c:v>
                </c:pt>
                <c:pt idx="5299">
                  <c:v>-22.9230769230769</c:v>
                </c:pt>
                <c:pt idx="5300">
                  <c:v>-23.5384615384615</c:v>
                </c:pt>
                <c:pt idx="5301">
                  <c:v>-24.0769230769231</c:v>
                </c:pt>
                <c:pt idx="5302">
                  <c:v>-24.5384615384615</c:v>
                </c:pt>
                <c:pt idx="5303">
                  <c:v>-27.0769230769231</c:v>
                </c:pt>
                <c:pt idx="5304">
                  <c:v>-28.7692307692308</c:v>
                </c:pt>
                <c:pt idx="5305">
                  <c:v>-29.0769230769231</c:v>
                </c:pt>
                <c:pt idx="5306">
                  <c:v>-30.3076923076923</c:v>
                </c:pt>
                <c:pt idx="5307">
                  <c:v>-31.1538461538462</c:v>
                </c:pt>
                <c:pt idx="5308">
                  <c:v>-30.7692307692308</c:v>
                </c:pt>
                <c:pt idx="5309">
                  <c:v>-30.9230769230769</c:v>
                </c:pt>
                <c:pt idx="5310">
                  <c:v>-31.8461538461538</c:v>
                </c:pt>
                <c:pt idx="5311">
                  <c:v>-32.3076923076923</c:v>
                </c:pt>
                <c:pt idx="5312">
                  <c:v>-32.3846153846154</c:v>
                </c:pt>
                <c:pt idx="5313">
                  <c:v>-30.6923076923077</c:v>
                </c:pt>
                <c:pt idx="5314">
                  <c:v>-29.3076923076923</c:v>
                </c:pt>
                <c:pt idx="5315">
                  <c:v>-29.4615384615385</c:v>
                </c:pt>
                <c:pt idx="5316">
                  <c:v>-29.3076923076923</c:v>
                </c:pt>
                <c:pt idx="5317">
                  <c:v>-28.8461538461538</c:v>
                </c:pt>
                <c:pt idx="5318">
                  <c:v>-29.3076923076923</c:v>
                </c:pt>
                <c:pt idx="5319">
                  <c:v>-27.9230769230769</c:v>
                </c:pt>
                <c:pt idx="5320">
                  <c:v>-28.2307692307692</c:v>
                </c:pt>
                <c:pt idx="5321">
                  <c:v>-27</c:v>
                </c:pt>
                <c:pt idx="5322">
                  <c:v>-25.6923076923077</c:v>
                </c:pt>
                <c:pt idx="5323">
                  <c:v>-24.8461538461538</c:v>
                </c:pt>
                <c:pt idx="5324">
                  <c:v>-24.6923076923077</c:v>
                </c:pt>
                <c:pt idx="5325">
                  <c:v>-25.0769230769231</c:v>
                </c:pt>
                <c:pt idx="5326">
                  <c:v>-25.3076923076923</c:v>
                </c:pt>
                <c:pt idx="5327">
                  <c:v>-25.9230769230769</c:v>
                </c:pt>
                <c:pt idx="5328">
                  <c:v>-25.4615384615385</c:v>
                </c:pt>
                <c:pt idx="5329">
                  <c:v>-24.5384615384615</c:v>
                </c:pt>
                <c:pt idx="5330">
                  <c:v>-23.7692307692308</c:v>
                </c:pt>
                <c:pt idx="5331">
                  <c:v>-22.7692307692308</c:v>
                </c:pt>
                <c:pt idx="5332">
                  <c:v>-22.1538461538462</c:v>
                </c:pt>
                <c:pt idx="5333">
                  <c:v>-20.7692307692308</c:v>
                </c:pt>
                <c:pt idx="5334">
                  <c:v>-20.6923076923077</c:v>
                </c:pt>
                <c:pt idx="5335">
                  <c:v>-21.1538461538462</c:v>
                </c:pt>
                <c:pt idx="5336">
                  <c:v>-20</c:v>
                </c:pt>
                <c:pt idx="5337">
                  <c:v>-18.1538461538462</c:v>
                </c:pt>
                <c:pt idx="5338">
                  <c:v>-16.0769230769231</c:v>
                </c:pt>
                <c:pt idx="5339">
                  <c:v>-15.4615384615385</c:v>
                </c:pt>
                <c:pt idx="5340">
                  <c:v>-14.0769230769231</c:v>
                </c:pt>
                <c:pt idx="5341">
                  <c:v>-11.6923076923077</c:v>
                </c:pt>
                <c:pt idx="5342">
                  <c:v>-10.3076923076923</c:v>
                </c:pt>
                <c:pt idx="5343">
                  <c:v>-10.1538461538462</c:v>
                </c:pt>
                <c:pt idx="5344">
                  <c:v>-9.15384615384615</c:v>
                </c:pt>
                <c:pt idx="5345">
                  <c:v>-8.46153846153846</c:v>
                </c:pt>
                <c:pt idx="5346">
                  <c:v>-8.23076923076923</c:v>
                </c:pt>
                <c:pt idx="5347">
                  <c:v>-8.15384615384615</c:v>
                </c:pt>
                <c:pt idx="5348">
                  <c:v>-7.07692307692308</c:v>
                </c:pt>
                <c:pt idx="5349">
                  <c:v>-8.07692307692308</c:v>
                </c:pt>
                <c:pt idx="5350">
                  <c:v>-8.69230769230769</c:v>
                </c:pt>
                <c:pt idx="5351">
                  <c:v>-8.69230769230769</c:v>
                </c:pt>
                <c:pt idx="5352">
                  <c:v>-8.92307692307692</c:v>
                </c:pt>
                <c:pt idx="5353">
                  <c:v>-8.76923076923077</c:v>
                </c:pt>
                <c:pt idx="5354">
                  <c:v>-9.07692307692308</c:v>
                </c:pt>
                <c:pt idx="5355">
                  <c:v>-8.23076923076923</c:v>
                </c:pt>
                <c:pt idx="5356">
                  <c:v>-7.15384615384615</c:v>
                </c:pt>
                <c:pt idx="5357">
                  <c:v>-6.61538461538462</c:v>
                </c:pt>
                <c:pt idx="5358">
                  <c:v>-6</c:v>
                </c:pt>
                <c:pt idx="5359">
                  <c:v>-5.30769230769231</c:v>
                </c:pt>
                <c:pt idx="5360">
                  <c:v>-4.46153846153846</c:v>
                </c:pt>
                <c:pt idx="5361">
                  <c:v>-3.15384615384615</c:v>
                </c:pt>
                <c:pt idx="5362">
                  <c:v>-1.46153846153846</c:v>
                </c:pt>
                <c:pt idx="5363">
                  <c:v>-0.230769230769231</c:v>
                </c:pt>
                <c:pt idx="5364">
                  <c:v>-0.230769230769231</c:v>
                </c:pt>
                <c:pt idx="5365">
                  <c:v>0.846153846153846</c:v>
                </c:pt>
                <c:pt idx="5366">
                  <c:v>1.76923076923077</c:v>
                </c:pt>
                <c:pt idx="5367">
                  <c:v>2.61538461538462</c:v>
                </c:pt>
                <c:pt idx="5368">
                  <c:v>3</c:v>
                </c:pt>
                <c:pt idx="5369">
                  <c:v>4.07692307692308</c:v>
                </c:pt>
                <c:pt idx="5370">
                  <c:v>5.30769230769231</c:v>
                </c:pt>
                <c:pt idx="5371">
                  <c:v>6.61538461538462</c:v>
                </c:pt>
                <c:pt idx="5372">
                  <c:v>7.46153846153846</c:v>
                </c:pt>
                <c:pt idx="5373">
                  <c:v>7.92307692307692</c:v>
                </c:pt>
                <c:pt idx="5374">
                  <c:v>7.53846153846154</c:v>
                </c:pt>
                <c:pt idx="5375">
                  <c:v>7.69230769230769</c:v>
                </c:pt>
                <c:pt idx="5376">
                  <c:v>6.92307692307692</c:v>
                </c:pt>
                <c:pt idx="5377">
                  <c:v>6.46153846153846</c:v>
                </c:pt>
                <c:pt idx="5378">
                  <c:v>5.61538461538462</c:v>
                </c:pt>
                <c:pt idx="5379">
                  <c:v>4.76923076923077</c:v>
                </c:pt>
                <c:pt idx="5380">
                  <c:v>3.61538461538462</c:v>
                </c:pt>
                <c:pt idx="5381">
                  <c:v>3.46153846153846</c:v>
                </c:pt>
                <c:pt idx="5382">
                  <c:v>2.76923076923077</c:v>
                </c:pt>
                <c:pt idx="5383">
                  <c:v>2.46153846153846</c:v>
                </c:pt>
                <c:pt idx="5384">
                  <c:v>1.23076923076923</c:v>
                </c:pt>
                <c:pt idx="5385">
                  <c:v>0.153846153846154</c:v>
                </c:pt>
                <c:pt idx="5386">
                  <c:v>-0.769230769230769</c:v>
                </c:pt>
                <c:pt idx="5387">
                  <c:v>-1.38461538461538</c:v>
                </c:pt>
                <c:pt idx="5388">
                  <c:v>-2.07692307692308</c:v>
                </c:pt>
                <c:pt idx="5389">
                  <c:v>-2.84615384615385</c:v>
                </c:pt>
                <c:pt idx="5390">
                  <c:v>-3.46153846153846</c:v>
                </c:pt>
                <c:pt idx="5391">
                  <c:v>-4.15384615384615</c:v>
                </c:pt>
                <c:pt idx="5392">
                  <c:v>-4.92307692307692</c:v>
                </c:pt>
                <c:pt idx="5393">
                  <c:v>-5.53846153846154</c:v>
                </c:pt>
                <c:pt idx="5394">
                  <c:v>-6.46153846153846</c:v>
                </c:pt>
                <c:pt idx="5395">
                  <c:v>-7.38461538461539</c:v>
                </c:pt>
                <c:pt idx="5396">
                  <c:v>-8.76923076923077</c:v>
                </c:pt>
                <c:pt idx="5397">
                  <c:v>-9.61538461538462</c:v>
                </c:pt>
                <c:pt idx="5398">
                  <c:v>-11.2307692307692</c:v>
                </c:pt>
                <c:pt idx="5399">
                  <c:v>-12</c:v>
                </c:pt>
                <c:pt idx="5400">
                  <c:v>-12.3076923076923</c:v>
                </c:pt>
                <c:pt idx="5401">
                  <c:v>-12.7692307692308</c:v>
                </c:pt>
                <c:pt idx="5402">
                  <c:v>-12.3076923076923</c:v>
                </c:pt>
                <c:pt idx="5403">
                  <c:v>-13.2307692307692</c:v>
                </c:pt>
                <c:pt idx="5404">
                  <c:v>-13.3076923076923</c:v>
                </c:pt>
                <c:pt idx="5405">
                  <c:v>-13.4615384615385</c:v>
                </c:pt>
                <c:pt idx="5406">
                  <c:v>-14</c:v>
                </c:pt>
                <c:pt idx="5407">
                  <c:v>-14.7692307692308</c:v>
                </c:pt>
                <c:pt idx="5408">
                  <c:v>-14.7692307692308</c:v>
                </c:pt>
                <c:pt idx="5409">
                  <c:v>-15.8461538461538</c:v>
                </c:pt>
                <c:pt idx="5410">
                  <c:v>-16.0769230769231</c:v>
                </c:pt>
                <c:pt idx="5411">
                  <c:v>-15.1538461538462</c:v>
                </c:pt>
                <c:pt idx="5412">
                  <c:v>-15</c:v>
                </c:pt>
                <c:pt idx="5413">
                  <c:v>-15.1538461538462</c:v>
                </c:pt>
                <c:pt idx="5414">
                  <c:v>-15.7692307692308</c:v>
                </c:pt>
                <c:pt idx="5415">
                  <c:v>-15.9230769230769</c:v>
                </c:pt>
                <c:pt idx="5416">
                  <c:v>-14.6153846153846</c:v>
                </c:pt>
                <c:pt idx="5417">
                  <c:v>-14.1538461538462</c:v>
                </c:pt>
                <c:pt idx="5418">
                  <c:v>-14.5384615384615</c:v>
                </c:pt>
                <c:pt idx="5419">
                  <c:v>-14.2307692307692</c:v>
                </c:pt>
                <c:pt idx="5420">
                  <c:v>-13.7692307692308</c:v>
                </c:pt>
                <c:pt idx="5421">
                  <c:v>-14.2307692307692</c:v>
                </c:pt>
                <c:pt idx="5422">
                  <c:v>-13.6153846153846</c:v>
                </c:pt>
                <c:pt idx="5423">
                  <c:v>-13.0769230769231</c:v>
                </c:pt>
                <c:pt idx="5424">
                  <c:v>-12.6153846153846</c:v>
                </c:pt>
                <c:pt idx="5425">
                  <c:v>-11.8461538461538</c:v>
                </c:pt>
                <c:pt idx="5426">
                  <c:v>-11.4615384615385</c:v>
                </c:pt>
                <c:pt idx="5427">
                  <c:v>-10.7692307692308</c:v>
                </c:pt>
                <c:pt idx="5428">
                  <c:v>-10.4615384615385</c:v>
                </c:pt>
                <c:pt idx="5429">
                  <c:v>-10.3076923076923</c:v>
                </c:pt>
                <c:pt idx="5430">
                  <c:v>-10.7692307692308</c:v>
                </c:pt>
                <c:pt idx="5431">
                  <c:v>-10.0769230769231</c:v>
                </c:pt>
                <c:pt idx="5432">
                  <c:v>-9.46153846153846</c:v>
                </c:pt>
                <c:pt idx="5433">
                  <c:v>-9.15384615384615</c:v>
                </c:pt>
                <c:pt idx="5434">
                  <c:v>-7.92307692307692</c:v>
                </c:pt>
                <c:pt idx="5435">
                  <c:v>-7.61538461538462</c:v>
                </c:pt>
                <c:pt idx="5436">
                  <c:v>-7.84615384615385</c:v>
                </c:pt>
                <c:pt idx="5437">
                  <c:v>-8.69230769230769</c:v>
                </c:pt>
                <c:pt idx="5438">
                  <c:v>-9.84615384615385</c:v>
                </c:pt>
                <c:pt idx="5439">
                  <c:v>-10.7692307692308</c:v>
                </c:pt>
                <c:pt idx="5440">
                  <c:v>-12</c:v>
                </c:pt>
                <c:pt idx="5441">
                  <c:v>-12.3846153846154</c:v>
                </c:pt>
                <c:pt idx="5442">
                  <c:v>-12.0769230769231</c:v>
                </c:pt>
                <c:pt idx="5443">
                  <c:v>-11.2307692307692</c:v>
                </c:pt>
                <c:pt idx="5444">
                  <c:v>-10.9230769230769</c:v>
                </c:pt>
                <c:pt idx="5445">
                  <c:v>-11.6923076923077</c:v>
                </c:pt>
                <c:pt idx="5446">
                  <c:v>-12.1538461538462</c:v>
                </c:pt>
                <c:pt idx="5447">
                  <c:v>-12.5384615384615</c:v>
                </c:pt>
                <c:pt idx="5448">
                  <c:v>-11.6923076923077</c:v>
                </c:pt>
                <c:pt idx="5449">
                  <c:v>-10.6923076923077</c:v>
                </c:pt>
                <c:pt idx="5450">
                  <c:v>-9.61538461538462</c:v>
                </c:pt>
                <c:pt idx="5451">
                  <c:v>-8.38461538461539</c:v>
                </c:pt>
                <c:pt idx="5452">
                  <c:v>-7</c:v>
                </c:pt>
                <c:pt idx="5453">
                  <c:v>-5.46153846153846</c:v>
                </c:pt>
                <c:pt idx="5454">
                  <c:v>-5.15384615384615</c:v>
                </c:pt>
                <c:pt idx="5455">
                  <c:v>-4.92307692307692</c:v>
                </c:pt>
                <c:pt idx="5456">
                  <c:v>-4.84615384615385</c:v>
                </c:pt>
                <c:pt idx="5457">
                  <c:v>-4.53846153846154</c:v>
                </c:pt>
                <c:pt idx="5458">
                  <c:v>-3.69230769230769</c:v>
                </c:pt>
                <c:pt idx="5459">
                  <c:v>-3.76923076923077</c:v>
                </c:pt>
                <c:pt idx="5460">
                  <c:v>-4.46153846153846</c:v>
                </c:pt>
                <c:pt idx="5461">
                  <c:v>-5.07692307692308</c:v>
                </c:pt>
                <c:pt idx="5462">
                  <c:v>-5.53846153846154</c:v>
                </c:pt>
                <c:pt idx="5463">
                  <c:v>-6</c:v>
                </c:pt>
                <c:pt idx="5464">
                  <c:v>-6.30769230769231</c:v>
                </c:pt>
                <c:pt idx="5465">
                  <c:v>-7</c:v>
                </c:pt>
                <c:pt idx="5466">
                  <c:v>-5.69230769230769</c:v>
                </c:pt>
                <c:pt idx="5467">
                  <c:v>-4.46153846153846</c:v>
                </c:pt>
                <c:pt idx="5468">
                  <c:v>-4</c:v>
                </c:pt>
                <c:pt idx="5469">
                  <c:v>-3.23076923076923</c:v>
                </c:pt>
                <c:pt idx="5470">
                  <c:v>-2.46153846153846</c:v>
                </c:pt>
                <c:pt idx="5471">
                  <c:v>-0.846153846153846</c:v>
                </c:pt>
                <c:pt idx="5472">
                  <c:v>1</c:v>
                </c:pt>
                <c:pt idx="5473">
                  <c:v>1.92307692307692</c:v>
                </c:pt>
                <c:pt idx="5474">
                  <c:v>3.46153846153846</c:v>
                </c:pt>
                <c:pt idx="5475">
                  <c:v>4.76923076923077</c:v>
                </c:pt>
                <c:pt idx="5476">
                  <c:v>6.30769230769231</c:v>
                </c:pt>
                <c:pt idx="5477">
                  <c:v>7.15384615384615</c:v>
                </c:pt>
                <c:pt idx="5478">
                  <c:v>8.07692307692308</c:v>
                </c:pt>
                <c:pt idx="5479">
                  <c:v>7.84615384615385</c:v>
                </c:pt>
                <c:pt idx="5480">
                  <c:v>7.92307692307692</c:v>
                </c:pt>
                <c:pt idx="5481">
                  <c:v>7.38461538461539</c:v>
                </c:pt>
                <c:pt idx="5482">
                  <c:v>7</c:v>
                </c:pt>
                <c:pt idx="5483">
                  <c:v>6.92307692307692</c:v>
                </c:pt>
                <c:pt idx="5484">
                  <c:v>7.30769230769231</c:v>
                </c:pt>
                <c:pt idx="5485">
                  <c:v>7.76923076923077</c:v>
                </c:pt>
                <c:pt idx="5486">
                  <c:v>9.69230769230769</c:v>
                </c:pt>
                <c:pt idx="5487">
                  <c:v>10.3076923076923</c:v>
                </c:pt>
                <c:pt idx="5488">
                  <c:v>10.6923076923077</c:v>
                </c:pt>
                <c:pt idx="5489">
                  <c:v>11.8461538461538</c:v>
                </c:pt>
                <c:pt idx="5490">
                  <c:v>13.5384615384615</c:v>
                </c:pt>
                <c:pt idx="5491">
                  <c:v>14.6153846153846</c:v>
                </c:pt>
                <c:pt idx="5492">
                  <c:v>14.8461538461538</c:v>
                </c:pt>
                <c:pt idx="5493">
                  <c:v>16</c:v>
                </c:pt>
                <c:pt idx="5494">
                  <c:v>17.4615384615385</c:v>
                </c:pt>
                <c:pt idx="5495">
                  <c:v>18.1538461538462</c:v>
                </c:pt>
                <c:pt idx="5496">
                  <c:v>18.5384615384615</c:v>
                </c:pt>
                <c:pt idx="5497">
                  <c:v>18.5384615384615</c:v>
                </c:pt>
                <c:pt idx="5498">
                  <c:v>18.0769230769231</c:v>
                </c:pt>
                <c:pt idx="5499">
                  <c:v>16.2307692307692</c:v>
                </c:pt>
                <c:pt idx="5500">
                  <c:v>14.1538461538462</c:v>
                </c:pt>
                <c:pt idx="5501">
                  <c:v>13.6923076923077</c:v>
                </c:pt>
                <c:pt idx="5502">
                  <c:v>12.6923076923077</c:v>
                </c:pt>
                <c:pt idx="5503">
                  <c:v>11.6923076923077</c:v>
                </c:pt>
                <c:pt idx="5504">
                  <c:v>11.8461538461538</c:v>
                </c:pt>
                <c:pt idx="5505">
                  <c:v>12.3076923076923</c:v>
                </c:pt>
                <c:pt idx="5506">
                  <c:v>11.8461538461538</c:v>
                </c:pt>
                <c:pt idx="5507">
                  <c:v>11.5384615384615</c:v>
                </c:pt>
                <c:pt idx="5508">
                  <c:v>11.3076923076923</c:v>
                </c:pt>
                <c:pt idx="5509">
                  <c:v>11</c:v>
                </c:pt>
                <c:pt idx="5510">
                  <c:v>10.0769230769231</c:v>
                </c:pt>
                <c:pt idx="5511">
                  <c:v>10.2307692307692</c:v>
                </c:pt>
                <c:pt idx="5512">
                  <c:v>11.1538461538462</c:v>
                </c:pt>
                <c:pt idx="5513">
                  <c:v>12.3076923076923</c:v>
                </c:pt>
                <c:pt idx="5514">
                  <c:v>12.3846153846154</c:v>
                </c:pt>
                <c:pt idx="5515">
                  <c:v>11.7692307692308</c:v>
                </c:pt>
                <c:pt idx="5516">
                  <c:v>11.0769230769231</c:v>
                </c:pt>
                <c:pt idx="5517">
                  <c:v>9.76923076923077</c:v>
                </c:pt>
                <c:pt idx="5518">
                  <c:v>8.69230769230769</c:v>
                </c:pt>
                <c:pt idx="5519">
                  <c:v>7.53846153846154</c:v>
                </c:pt>
                <c:pt idx="5520">
                  <c:v>6.23076923076923</c:v>
                </c:pt>
                <c:pt idx="5521">
                  <c:v>5.30769230769231</c:v>
                </c:pt>
                <c:pt idx="5522">
                  <c:v>4.61538461538462</c:v>
                </c:pt>
                <c:pt idx="5523">
                  <c:v>3</c:v>
                </c:pt>
                <c:pt idx="5524">
                  <c:v>1.23076923076923</c:v>
                </c:pt>
                <c:pt idx="5525">
                  <c:v>-0.384615384615385</c:v>
                </c:pt>
                <c:pt idx="5526">
                  <c:v>-1.46153846153846</c:v>
                </c:pt>
                <c:pt idx="5527">
                  <c:v>-2.92307692307692</c:v>
                </c:pt>
                <c:pt idx="5528">
                  <c:v>-3.61538461538462</c:v>
                </c:pt>
                <c:pt idx="5529">
                  <c:v>-3.92307692307692</c:v>
                </c:pt>
                <c:pt idx="5530">
                  <c:v>-4.15384615384615</c:v>
                </c:pt>
                <c:pt idx="5531">
                  <c:v>-4.76923076923077</c:v>
                </c:pt>
                <c:pt idx="5532">
                  <c:v>-6</c:v>
                </c:pt>
                <c:pt idx="5533">
                  <c:v>-6.61538461538462</c:v>
                </c:pt>
                <c:pt idx="5534">
                  <c:v>-6.76923076923077</c:v>
                </c:pt>
                <c:pt idx="5535">
                  <c:v>-7.53846153846154</c:v>
                </c:pt>
                <c:pt idx="5536">
                  <c:v>-7.23076923076923</c:v>
                </c:pt>
                <c:pt idx="5537">
                  <c:v>-7.15384615384615</c:v>
                </c:pt>
                <c:pt idx="5538">
                  <c:v>-7.61538461538462</c:v>
                </c:pt>
                <c:pt idx="5539">
                  <c:v>-9</c:v>
                </c:pt>
                <c:pt idx="5540">
                  <c:v>-10.3076923076923</c:v>
                </c:pt>
                <c:pt idx="5541">
                  <c:v>-11.8461538461538</c:v>
                </c:pt>
                <c:pt idx="5542">
                  <c:v>-14</c:v>
                </c:pt>
                <c:pt idx="5543">
                  <c:v>-16.4615384615385</c:v>
                </c:pt>
                <c:pt idx="5544">
                  <c:v>-18.3076923076923</c:v>
                </c:pt>
                <c:pt idx="5545">
                  <c:v>-19.7692307692308</c:v>
                </c:pt>
                <c:pt idx="5546">
                  <c:v>-21.4615384615385</c:v>
                </c:pt>
                <c:pt idx="5547">
                  <c:v>-24.2307692307692</c:v>
                </c:pt>
                <c:pt idx="5548">
                  <c:v>-27</c:v>
                </c:pt>
                <c:pt idx="5549">
                  <c:v>-29.0769230769231</c:v>
                </c:pt>
                <c:pt idx="5550">
                  <c:v>-31.1538461538462</c:v>
                </c:pt>
                <c:pt idx="5551">
                  <c:v>-32.8461538461538</c:v>
                </c:pt>
                <c:pt idx="5552">
                  <c:v>-33.5384615384615</c:v>
                </c:pt>
                <c:pt idx="5553">
                  <c:v>-34.6153846153846</c:v>
                </c:pt>
                <c:pt idx="5554">
                  <c:v>-35.9230769230769</c:v>
                </c:pt>
                <c:pt idx="5555">
                  <c:v>-37.3076923076923</c:v>
                </c:pt>
                <c:pt idx="5556">
                  <c:v>-39</c:v>
                </c:pt>
                <c:pt idx="5557">
                  <c:v>-40.2307692307692</c:v>
                </c:pt>
                <c:pt idx="5558">
                  <c:v>-41.7692307692308</c:v>
                </c:pt>
                <c:pt idx="5559">
                  <c:v>-43</c:v>
                </c:pt>
                <c:pt idx="5560">
                  <c:v>-42.6153846153846</c:v>
                </c:pt>
                <c:pt idx="5561">
                  <c:v>-42.2307692307692</c:v>
                </c:pt>
                <c:pt idx="5562">
                  <c:v>-43.2307692307692</c:v>
                </c:pt>
                <c:pt idx="5563">
                  <c:v>-43.9230769230769</c:v>
                </c:pt>
                <c:pt idx="5564">
                  <c:v>-44.3076923076923</c:v>
                </c:pt>
                <c:pt idx="5565">
                  <c:v>-45.2307692307692</c:v>
                </c:pt>
                <c:pt idx="5566">
                  <c:v>-46.7692307692308</c:v>
                </c:pt>
                <c:pt idx="5567">
                  <c:v>-46.4615384615385</c:v>
                </c:pt>
                <c:pt idx="5568">
                  <c:v>-46</c:v>
                </c:pt>
                <c:pt idx="5569">
                  <c:v>-45.4615384615385</c:v>
                </c:pt>
                <c:pt idx="5570">
                  <c:v>-45.3076923076923</c:v>
                </c:pt>
                <c:pt idx="5571">
                  <c:v>-45</c:v>
                </c:pt>
                <c:pt idx="5572">
                  <c:v>-44</c:v>
                </c:pt>
                <c:pt idx="5573">
                  <c:v>-44.0769230769231</c:v>
                </c:pt>
                <c:pt idx="5574">
                  <c:v>-44.2307692307692</c:v>
                </c:pt>
                <c:pt idx="5575">
                  <c:v>-43.5384615384615</c:v>
                </c:pt>
                <c:pt idx="5576">
                  <c:v>-42.5384615384615</c:v>
                </c:pt>
                <c:pt idx="5577">
                  <c:v>-42.6923076923077</c:v>
                </c:pt>
                <c:pt idx="5578">
                  <c:v>-42.7692307692308</c:v>
                </c:pt>
                <c:pt idx="5579">
                  <c:v>-42.1538461538462</c:v>
                </c:pt>
                <c:pt idx="5580">
                  <c:v>-42.7692307692308</c:v>
                </c:pt>
                <c:pt idx="5581">
                  <c:v>-42.7692307692308</c:v>
                </c:pt>
                <c:pt idx="5582">
                  <c:v>-41.7692307692308</c:v>
                </c:pt>
                <c:pt idx="5583">
                  <c:v>-41.1538461538462</c:v>
                </c:pt>
                <c:pt idx="5584">
                  <c:v>-40.5384615384615</c:v>
                </c:pt>
                <c:pt idx="5585">
                  <c:v>-41.4615384615385</c:v>
                </c:pt>
                <c:pt idx="5586">
                  <c:v>-41.8461538461539</c:v>
                </c:pt>
                <c:pt idx="5587">
                  <c:v>-40.5384615384615</c:v>
                </c:pt>
                <c:pt idx="5588">
                  <c:v>-40.9230769230769</c:v>
                </c:pt>
                <c:pt idx="5589">
                  <c:v>-40.8461538461538</c:v>
                </c:pt>
                <c:pt idx="5590">
                  <c:v>-39.1538461538462</c:v>
                </c:pt>
                <c:pt idx="5591">
                  <c:v>-38.2307692307692</c:v>
                </c:pt>
                <c:pt idx="5592">
                  <c:v>-37.3846153846154</c:v>
                </c:pt>
                <c:pt idx="5593">
                  <c:v>-36.0769230769231</c:v>
                </c:pt>
                <c:pt idx="5594">
                  <c:v>-34.9230769230769</c:v>
                </c:pt>
                <c:pt idx="5595">
                  <c:v>-33.6153846153846</c:v>
                </c:pt>
                <c:pt idx="5596">
                  <c:v>-33.3076923076923</c:v>
                </c:pt>
                <c:pt idx="5597">
                  <c:v>-31.8461538461538</c:v>
                </c:pt>
                <c:pt idx="5598">
                  <c:v>-30.2307692307692</c:v>
                </c:pt>
                <c:pt idx="5599">
                  <c:v>-28.7692307692308</c:v>
                </c:pt>
                <c:pt idx="5600">
                  <c:v>-29.3846153846154</c:v>
                </c:pt>
                <c:pt idx="5601">
                  <c:v>-27.1538461538462</c:v>
                </c:pt>
                <c:pt idx="5602">
                  <c:v>-25.5384615384615</c:v>
                </c:pt>
                <c:pt idx="5603">
                  <c:v>-24.5384615384615</c:v>
                </c:pt>
                <c:pt idx="5604">
                  <c:v>-23</c:v>
                </c:pt>
                <c:pt idx="5605">
                  <c:v>-21.4615384615385</c:v>
                </c:pt>
                <c:pt idx="5606">
                  <c:v>-21.3846153846154</c:v>
                </c:pt>
                <c:pt idx="5607">
                  <c:v>-21.5384615384615</c:v>
                </c:pt>
                <c:pt idx="5608">
                  <c:v>-22.4615384615385</c:v>
                </c:pt>
                <c:pt idx="5609">
                  <c:v>-21.3846153846154</c:v>
                </c:pt>
                <c:pt idx="5610">
                  <c:v>-20.3076923076923</c:v>
                </c:pt>
                <c:pt idx="5611">
                  <c:v>-19.4615384615385</c:v>
                </c:pt>
                <c:pt idx="5612">
                  <c:v>-19.0769230769231</c:v>
                </c:pt>
                <c:pt idx="5613">
                  <c:v>-18</c:v>
                </c:pt>
                <c:pt idx="5614">
                  <c:v>-18.2307692307692</c:v>
                </c:pt>
                <c:pt idx="5615">
                  <c:v>-17.9230769230769</c:v>
                </c:pt>
                <c:pt idx="5616">
                  <c:v>-18.3076923076923</c:v>
                </c:pt>
                <c:pt idx="5617">
                  <c:v>-17.7692307692308</c:v>
                </c:pt>
                <c:pt idx="5618">
                  <c:v>-16.6923076923077</c:v>
                </c:pt>
                <c:pt idx="5619">
                  <c:v>-14.6923076923077</c:v>
                </c:pt>
                <c:pt idx="5620">
                  <c:v>-12.7692307692308</c:v>
                </c:pt>
                <c:pt idx="5621">
                  <c:v>-10.9230769230769</c:v>
                </c:pt>
                <c:pt idx="5622">
                  <c:v>-10.4615384615385</c:v>
                </c:pt>
                <c:pt idx="5623">
                  <c:v>-10.4615384615385</c:v>
                </c:pt>
                <c:pt idx="5624">
                  <c:v>-10.3076923076923</c:v>
                </c:pt>
                <c:pt idx="5625">
                  <c:v>-10.5384615384615</c:v>
                </c:pt>
                <c:pt idx="5626">
                  <c:v>-9.30769230769231</c:v>
                </c:pt>
                <c:pt idx="5627">
                  <c:v>-8.15384615384615</c:v>
                </c:pt>
                <c:pt idx="5628">
                  <c:v>-8.38461538461539</c:v>
                </c:pt>
                <c:pt idx="5629">
                  <c:v>-7.92307692307692</c:v>
                </c:pt>
                <c:pt idx="5630">
                  <c:v>-7.30769230769231</c:v>
                </c:pt>
                <c:pt idx="5631">
                  <c:v>-7.46153846153846</c:v>
                </c:pt>
                <c:pt idx="5632">
                  <c:v>-8.84615384615385</c:v>
                </c:pt>
                <c:pt idx="5633">
                  <c:v>-9</c:v>
                </c:pt>
                <c:pt idx="5634">
                  <c:v>-9</c:v>
                </c:pt>
                <c:pt idx="5635">
                  <c:v>-9</c:v>
                </c:pt>
                <c:pt idx="5636">
                  <c:v>-8.84615384615385</c:v>
                </c:pt>
                <c:pt idx="5637">
                  <c:v>-8.15384615384615</c:v>
                </c:pt>
                <c:pt idx="5638">
                  <c:v>-6.61538461538462</c:v>
                </c:pt>
                <c:pt idx="5639">
                  <c:v>-7.15384615384615</c:v>
                </c:pt>
                <c:pt idx="5640">
                  <c:v>-7.15384615384615</c:v>
                </c:pt>
                <c:pt idx="5641">
                  <c:v>-6.15384615384615</c:v>
                </c:pt>
                <c:pt idx="5642">
                  <c:v>-5.61538461538462</c:v>
                </c:pt>
                <c:pt idx="5643">
                  <c:v>-5.84615384615385</c:v>
                </c:pt>
                <c:pt idx="5644">
                  <c:v>-6.07692307692308</c:v>
                </c:pt>
                <c:pt idx="5645">
                  <c:v>-5.30769230769231</c:v>
                </c:pt>
                <c:pt idx="5646">
                  <c:v>-4.92307692307692</c:v>
                </c:pt>
                <c:pt idx="5647">
                  <c:v>-4.84615384615385</c:v>
                </c:pt>
                <c:pt idx="5648">
                  <c:v>-5.23076923076923</c:v>
                </c:pt>
                <c:pt idx="5649">
                  <c:v>-5</c:v>
                </c:pt>
                <c:pt idx="5650">
                  <c:v>-5.15384615384615</c:v>
                </c:pt>
                <c:pt idx="5651">
                  <c:v>-5.69230769230769</c:v>
                </c:pt>
                <c:pt idx="5652">
                  <c:v>-5.38461538461539</c:v>
                </c:pt>
                <c:pt idx="5653">
                  <c:v>-6.07692307692308</c:v>
                </c:pt>
                <c:pt idx="5654">
                  <c:v>-6.53846153846154</c:v>
                </c:pt>
                <c:pt idx="5655">
                  <c:v>-7.23076923076923</c:v>
                </c:pt>
                <c:pt idx="5656">
                  <c:v>-9</c:v>
                </c:pt>
                <c:pt idx="5657">
                  <c:v>-9.46153846153846</c:v>
                </c:pt>
                <c:pt idx="5658">
                  <c:v>-9.84615384615385</c:v>
                </c:pt>
                <c:pt idx="5659">
                  <c:v>-12</c:v>
                </c:pt>
                <c:pt idx="5660">
                  <c:v>-13.1538461538462</c:v>
                </c:pt>
                <c:pt idx="5661">
                  <c:v>-13.4615384615385</c:v>
                </c:pt>
                <c:pt idx="5662">
                  <c:v>-14.8461538461538</c:v>
                </c:pt>
                <c:pt idx="5663">
                  <c:v>-15.7692307692308</c:v>
                </c:pt>
                <c:pt idx="5664">
                  <c:v>-16.4615384615385</c:v>
                </c:pt>
                <c:pt idx="5665">
                  <c:v>-17.7692307692308</c:v>
                </c:pt>
                <c:pt idx="5666">
                  <c:v>-18.2307692307692</c:v>
                </c:pt>
                <c:pt idx="5667">
                  <c:v>-19.5384615384615</c:v>
                </c:pt>
                <c:pt idx="5668">
                  <c:v>-20.6923076923077</c:v>
                </c:pt>
                <c:pt idx="5669">
                  <c:v>-20.9230769230769</c:v>
                </c:pt>
                <c:pt idx="5670">
                  <c:v>-21.7692307692308</c:v>
                </c:pt>
                <c:pt idx="5671">
                  <c:v>-23.0769230769231</c:v>
                </c:pt>
                <c:pt idx="5672">
                  <c:v>-23.3846153846154</c:v>
                </c:pt>
                <c:pt idx="5673">
                  <c:v>-24.2307692307692</c:v>
                </c:pt>
                <c:pt idx="5674">
                  <c:v>-25.3076923076923</c:v>
                </c:pt>
                <c:pt idx="5675">
                  <c:v>-26.8461538461538</c:v>
                </c:pt>
                <c:pt idx="5676">
                  <c:v>-28.9230769230769</c:v>
                </c:pt>
                <c:pt idx="5677">
                  <c:v>-30</c:v>
                </c:pt>
                <c:pt idx="5678">
                  <c:v>-31.8461538461538</c:v>
                </c:pt>
                <c:pt idx="5679">
                  <c:v>-33.8461538461538</c:v>
                </c:pt>
                <c:pt idx="5680">
                  <c:v>-35.2307692307692</c:v>
                </c:pt>
                <c:pt idx="5681">
                  <c:v>-36.3076923076923</c:v>
                </c:pt>
                <c:pt idx="5682">
                  <c:v>-37.6923076923077</c:v>
                </c:pt>
                <c:pt idx="5683">
                  <c:v>-39.3846153846154</c:v>
                </c:pt>
                <c:pt idx="5684">
                  <c:v>-40.8461538461538</c:v>
                </c:pt>
                <c:pt idx="5685">
                  <c:v>-41.8461538461539</c:v>
                </c:pt>
                <c:pt idx="5686">
                  <c:v>-42.5384615384615</c:v>
                </c:pt>
                <c:pt idx="5687">
                  <c:v>-43.0769230769231</c:v>
                </c:pt>
                <c:pt idx="5688">
                  <c:v>-44.3076923076923</c:v>
                </c:pt>
                <c:pt idx="5689">
                  <c:v>-44.6923076923077</c:v>
                </c:pt>
                <c:pt idx="5690">
                  <c:v>-45.8461538461538</c:v>
                </c:pt>
                <c:pt idx="5691">
                  <c:v>-47</c:v>
                </c:pt>
                <c:pt idx="5692">
                  <c:v>-48.2307692307692</c:v>
                </c:pt>
                <c:pt idx="5693">
                  <c:v>-49.3076923076923</c:v>
                </c:pt>
                <c:pt idx="5694">
                  <c:v>-49.7692307692308</c:v>
                </c:pt>
                <c:pt idx="5695">
                  <c:v>-51.0769230769231</c:v>
                </c:pt>
                <c:pt idx="5696">
                  <c:v>-52.2307692307692</c:v>
                </c:pt>
                <c:pt idx="5697">
                  <c:v>-52.3076923076923</c:v>
                </c:pt>
                <c:pt idx="5698">
                  <c:v>-53</c:v>
                </c:pt>
                <c:pt idx="5699">
                  <c:v>-53.6923076923077</c:v>
                </c:pt>
                <c:pt idx="5700">
                  <c:v>-54.3846153846154</c:v>
                </c:pt>
                <c:pt idx="5701">
                  <c:v>-53.4615384615385</c:v>
                </c:pt>
                <c:pt idx="5702">
                  <c:v>-53.3846153846154</c:v>
                </c:pt>
                <c:pt idx="5703">
                  <c:v>-53.3076923076923</c:v>
                </c:pt>
                <c:pt idx="5704">
                  <c:v>-51.6153846153846</c:v>
                </c:pt>
                <c:pt idx="5705">
                  <c:v>-50.7692307692308</c:v>
                </c:pt>
                <c:pt idx="5706">
                  <c:v>-49.8461538461538</c:v>
                </c:pt>
                <c:pt idx="5707">
                  <c:v>-49.6923076923077</c:v>
                </c:pt>
                <c:pt idx="5708">
                  <c:v>-49.0769230769231</c:v>
                </c:pt>
                <c:pt idx="5709">
                  <c:v>-48.1538461538462</c:v>
                </c:pt>
                <c:pt idx="5710">
                  <c:v>-47.2307692307692</c:v>
                </c:pt>
                <c:pt idx="5711">
                  <c:v>-45.9230769230769</c:v>
                </c:pt>
                <c:pt idx="5712">
                  <c:v>-45.4615384615385</c:v>
                </c:pt>
                <c:pt idx="5713">
                  <c:v>-44.6153846153846</c:v>
                </c:pt>
                <c:pt idx="5714">
                  <c:v>-44.0769230769231</c:v>
                </c:pt>
                <c:pt idx="5715">
                  <c:v>-42.9230769230769</c:v>
                </c:pt>
                <c:pt idx="5716">
                  <c:v>-42.2307692307692</c:v>
                </c:pt>
                <c:pt idx="5717">
                  <c:v>-41.4615384615385</c:v>
                </c:pt>
                <c:pt idx="5718">
                  <c:v>-39.6153846153846</c:v>
                </c:pt>
                <c:pt idx="5719">
                  <c:v>-38.4615384615385</c:v>
                </c:pt>
                <c:pt idx="5720">
                  <c:v>-37.0769230769231</c:v>
                </c:pt>
                <c:pt idx="5721">
                  <c:v>-34.9230769230769</c:v>
                </c:pt>
                <c:pt idx="5722">
                  <c:v>-33.4615384615385</c:v>
                </c:pt>
                <c:pt idx="5723">
                  <c:v>-33.5384615384615</c:v>
                </c:pt>
                <c:pt idx="5724">
                  <c:v>-33.5384615384615</c:v>
                </c:pt>
                <c:pt idx="5725">
                  <c:v>-32.6153846153846</c:v>
                </c:pt>
                <c:pt idx="5726">
                  <c:v>-31.7692307692308</c:v>
                </c:pt>
                <c:pt idx="5727">
                  <c:v>-30.6153846153846</c:v>
                </c:pt>
                <c:pt idx="5728">
                  <c:v>-29.7692307692308</c:v>
                </c:pt>
                <c:pt idx="5729">
                  <c:v>-29</c:v>
                </c:pt>
                <c:pt idx="5730">
                  <c:v>-27.7692307692308</c:v>
                </c:pt>
                <c:pt idx="5731">
                  <c:v>-26.6153846153846</c:v>
                </c:pt>
                <c:pt idx="5732">
                  <c:v>-26.2307692307692</c:v>
                </c:pt>
                <c:pt idx="5733">
                  <c:v>-24.9230769230769</c:v>
                </c:pt>
                <c:pt idx="5734">
                  <c:v>-23.2307692307692</c:v>
                </c:pt>
                <c:pt idx="5735">
                  <c:v>-21</c:v>
                </c:pt>
                <c:pt idx="5736">
                  <c:v>-19.3076923076923</c:v>
                </c:pt>
                <c:pt idx="5737">
                  <c:v>-17.7692307692308</c:v>
                </c:pt>
                <c:pt idx="5738">
                  <c:v>-16.3076923076923</c:v>
                </c:pt>
                <c:pt idx="5739">
                  <c:v>-14.6923076923077</c:v>
                </c:pt>
                <c:pt idx="5740">
                  <c:v>-13.5384615384615</c:v>
                </c:pt>
                <c:pt idx="5741">
                  <c:v>-12.5384615384615</c:v>
                </c:pt>
                <c:pt idx="5742">
                  <c:v>-11.6153846153846</c:v>
                </c:pt>
                <c:pt idx="5743">
                  <c:v>-10.7692307692308</c:v>
                </c:pt>
                <c:pt idx="5744">
                  <c:v>-9.76923076923077</c:v>
                </c:pt>
                <c:pt idx="5745">
                  <c:v>-8.61538461538462</c:v>
                </c:pt>
                <c:pt idx="5746">
                  <c:v>-8.23076923076923</c:v>
                </c:pt>
                <c:pt idx="5747">
                  <c:v>-8.46153846153846</c:v>
                </c:pt>
                <c:pt idx="5748">
                  <c:v>-8.23076923076923</c:v>
                </c:pt>
                <c:pt idx="5749">
                  <c:v>-7.07692307692308</c:v>
                </c:pt>
                <c:pt idx="5750">
                  <c:v>-5.76923076923077</c:v>
                </c:pt>
                <c:pt idx="5751">
                  <c:v>-4.07692307692308</c:v>
                </c:pt>
                <c:pt idx="5752">
                  <c:v>-4</c:v>
                </c:pt>
                <c:pt idx="5753">
                  <c:v>-3.76923076923077</c:v>
                </c:pt>
                <c:pt idx="5754">
                  <c:v>-3.23076923076923</c:v>
                </c:pt>
                <c:pt idx="5755">
                  <c:v>-2.07692307692308</c:v>
                </c:pt>
                <c:pt idx="5756">
                  <c:v>-2.38461538461538</c:v>
                </c:pt>
                <c:pt idx="5757">
                  <c:v>-3.07692307692308</c:v>
                </c:pt>
                <c:pt idx="5758">
                  <c:v>-2.46153846153846</c:v>
                </c:pt>
                <c:pt idx="5759">
                  <c:v>-2.23076923076923</c:v>
                </c:pt>
                <c:pt idx="5760">
                  <c:v>-2</c:v>
                </c:pt>
                <c:pt idx="5761">
                  <c:v>-1.92307692307692</c:v>
                </c:pt>
                <c:pt idx="5762">
                  <c:v>-1.61538461538462</c:v>
                </c:pt>
                <c:pt idx="5763">
                  <c:v>-1.07692307692308</c:v>
                </c:pt>
                <c:pt idx="5764">
                  <c:v>-1.23076923076923</c:v>
                </c:pt>
                <c:pt idx="5765">
                  <c:v>-0.538461538461538</c:v>
                </c:pt>
                <c:pt idx="5766">
                  <c:v>0.384615384615385</c:v>
                </c:pt>
                <c:pt idx="5767">
                  <c:v>1</c:v>
                </c:pt>
                <c:pt idx="5768">
                  <c:v>1.30769230769231</c:v>
                </c:pt>
                <c:pt idx="5769">
                  <c:v>1.46153846153846</c:v>
                </c:pt>
                <c:pt idx="5770">
                  <c:v>2.15384615384615</c:v>
                </c:pt>
                <c:pt idx="5771">
                  <c:v>2.61538461538462</c:v>
                </c:pt>
                <c:pt idx="5772">
                  <c:v>3.38461538461538</c:v>
                </c:pt>
                <c:pt idx="5773">
                  <c:v>3.92307692307692</c:v>
                </c:pt>
                <c:pt idx="5774">
                  <c:v>3.61538461538462</c:v>
                </c:pt>
                <c:pt idx="5775">
                  <c:v>3.92307692307692</c:v>
                </c:pt>
                <c:pt idx="5776">
                  <c:v>3.76923076923077</c:v>
                </c:pt>
                <c:pt idx="5777">
                  <c:v>2.92307692307692</c:v>
                </c:pt>
                <c:pt idx="5778">
                  <c:v>2.53846153846154</c:v>
                </c:pt>
                <c:pt idx="5779">
                  <c:v>1.46153846153846</c:v>
                </c:pt>
                <c:pt idx="5780">
                  <c:v>1.15384615384615</c:v>
                </c:pt>
                <c:pt idx="5781">
                  <c:v>0</c:v>
                </c:pt>
                <c:pt idx="5782">
                  <c:v>-0.153846153846154</c:v>
                </c:pt>
                <c:pt idx="5783">
                  <c:v>-0.461538461538462</c:v>
                </c:pt>
                <c:pt idx="5784">
                  <c:v>-1.07692307692308</c:v>
                </c:pt>
                <c:pt idx="5785">
                  <c:v>-2.23076923076923</c:v>
                </c:pt>
                <c:pt idx="5786">
                  <c:v>-3.07692307692308</c:v>
                </c:pt>
                <c:pt idx="5787">
                  <c:v>-3.30769230769231</c:v>
                </c:pt>
                <c:pt idx="5788">
                  <c:v>-4.69230769230769</c:v>
                </c:pt>
                <c:pt idx="5789">
                  <c:v>-6</c:v>
                </c:pt>
                <c:pt idx="5790">
                  <c:v>-6.53846153846154</c:v>
                </c:pt>
                <c:pt idx="5791">
                  <c:v>-7.46153846153846</c:v>
                </c:pt>
                <c:pt idx="5792">
                  <c:v>-8.23076923076923</c:v>
                </c:pt>
                <c:pt idx="5793">
                  <c:v>-9</c:v>
                </c:pt>
                <c:pt idx="5794">
                  <c:v>-9.07692307692308</c:v>
                </c:pt>
                <c:pt idx="5795">
                  <c:v>-10.3846153846154</c:v>
                </c:pt>
                <c:pt idx="5796">
                  <c:v>-12</c:v>
                </c:pt>
                <c:pt idx="5797">
                  <c:v>-13.3076923076923</c:v>
                </c:pt>
                <c:pt idx="5798">
                  <c:v>-14.2307692307692</c:v>
                </c:pt>
                <c:pt idx="5799">
                  <c:v>-14.8461538461538</c:v>
                </c:pt>
                <c:pt idx="5800">
                  <c:v>-15.5384615384615</c:v>
                </c:pt>
                <c:pt idx="5801">
                  <c:v>-15.3846153846154</c:v>
                </c:pt>
                <c:pt idx="5802">
                  <c:v>-15.6923076923077</c:v>
                </c:pt>
                <c:pt idx="5803">
                  <c:v>-16.0769230769231</c:v>
                </c:pt>
                <c:pt idx="5804">
                  <c:v>-16.3076923076923</c:v>
                </c:pt>
                <c:pt idx="5805">
                  <c:v>-17.3076923076923</c:v>
                </c:pt>
                <c:pt idx="5806">
                  <c:v>-18.9230769230769</c:v>
                </c:pt>
                <c:pt idx="5807">
                  <c:v>-19.6923076923077</c:v>
                </c:pt>
                <c:pt idx="5808">
                  <c:v>-18.9230769230769</c:v>
                </c:pt>
                <c:pt idx="5809">
                  <c:v>-18.8461538461538</c:v>
                </c:pt>
                <c:pt idx="5810">
                  <c:v>-19.6153846153846</c:v>
                </c:pt>
                <c:pt idx="5811">
                  <c:v>-20</c:v>
                </c:pt>
                <c:pt idx="5812">
                  <c:v>-20.3846153846154</c:v>
                </c:pt>
                <c:pt idx="5813">
                  <c:v>-21.6923076923077</c:v>
                </c:pt>
                <c:pt idx="5814">
                  <c:v>-22.8461538461538</c:v>
                </c:pt>
                <c:pt idx="5815">
                  <c:v>-23.3846153846154</c:v>
                </c:pt>
                <c:pt idx="5816">
                  <c:v>-24.3076923076923</c:v>
                </c:pt>
                <c:pt idx="5817">
                  <c:v>-24.7692307692308</c:v>
                </c:pt>
                <c:pt idx="5818">
                  <c:v>-24.6153846153846</c:v>
                </c:pt>
                <c:pt idx="5819">
                  <c:v>-24.3076923076923</c:v>
                </c:pt>
                <c:pt idx="5820">
                  <c:v>-24.8461538461538</c:v>
                </c:pt>
                <c:pt idx="5821">
                  <c:v>-25.8461538461538</c:v>
                </c:pt>
                <c:pt idx="5822">
                  <c:v>-26.3846153846154</c:v>
                </c:pt>
                <c:pt idx="5823">
                  <c:v>-26.6153846153846</c:v>
                </c:pt>
                <c:pt idx="5824">
                  <c:v>-27</c:v>
                </c:pt>
                <c:pt idx="5825">
                  <c:v>-27.6923076923077</c:v>
                </c:pt>
                <c:pt idx="5826">
                  <c:v>-27.3076923076923</c:v>
                </c:pt>
                <c:pt idx="5827">
                  <c:v>-27.1538461538462</c:v>
                </c:pt>
                <c:pt idx="5828">
                  <c:v>-28.2307692307692</c:v>
                </c:pt>
                <c:pt idx="5829">
                  <c:v>-28.7692307692308</c:v>
                </c:pt>
                <c:pt idx="5830">
                  <c:v>-29.6923076923077</c:v>
                </c:pt>
                <c:pt idx="5831">
                  <c:v>-30.8461538461538</c:v>
                </c:pt>
                <c:pt idx="5832">
                  <c:v>-31.7692307692308</c:v>
                </c:pt>
                <c:pt idx="5833">
                  <c:v>-32.1538461538462</c:v>
                </c:pt>
                <c:pt idx="5834">
                  <c:v>-32.3076923076923</c:v>
                </c:pt>
                <c:pt idx="5835">
                  <c:v>-32.5384615384615</c:v>
                </c:pt>
                <c:pt idx="5836">
                  <c:v>-33.3076923076923</c:v>
                </c:pt>
                <c:pt idx="5837">
                  <c:v>-33.7692307692308</c:v>
                </c:pt>
                <c:pt idx="5838">
                  <c:v>-34.1538461538462</c:v>
                </c:pt>
                <c:pt idx="5839">
                  <c:v>-34.6153846153846</c:v>
                </c:pt>
                <c:pt idx="5840">
                  <c:v>-35.3846153846154</c:v>
                </c:pt>
                <c:pt idx="5841">
                  <c:v>-34.8461538461538</c:v>
                </c:pt>
                <c:pt idx="5842">
                  <c:v>-34.6153846153846</c:v>
                </c:pt>
                <c:pt idx="5843">
                  <c:v>-34.9230769230769</c:v>
                </c:pt>
                <c:pt idx="5844">
                  <c:v>-34.6923076923077</c:v>
                </c:pt>
                <c:pt idx="5845">
                  <c:v>-34.5384615384615</c:v>
                </c:pt>
                <c:pt idx="5846">
                  <c:v>-35</c:v>
                </c:pt>
                <c:pt idx="5847">
                  <c:v>-34.9230769230769</c:v>
                </c:pt>
                <c:pt idx="5848">
                  <c:v>-34.8461538461538</c:v>
                </c:pt>
                <c:pt idx="5849">
                  <c:v>-34.6923076923077</c:v>
                </c:pt>
                <c:pt idx="5850">
                  <c:v>-34.4615384615385</c:v>
                </c:pt>
                <c:pt idx="5851">
                  <c:v>-34.1538461538462</c:v>
                </c:pt>
                <c:pt idx="5852">
                  <c:v>-33.5384615384615</c:v>
                </c:pt>
                <c:pt idx="5853">
                  <c:v>-33.3846153846154</c:v>
                </c:pt>
                <c:pt idx="5854">
                  <c:v>-33.6153846153846</c:v>
                </c:pt>
                <c:pt idx="5855">
                  <c:v>-33.9230769230769</c:v>
                </c:pt>
                <c:pt idx="5856">
                  <c:v>-33.3846153846154</c:v>
                </c:pt>
                <c:pt idx="5857">
                  <c:v>-33.2307692307692</c:v>
                </c:pt>
                <c:pt idx="5858">
                  <c:v>-32.6923076923077</c:v>
                </c:pt>
                <c:pt idx="5859">
                  <c:v>-31.7692307692308</c:v>
                </c:pt>
                <c:pt idx="5860">
                  <c:v>-32.2307692307692</c:v>
                </c:pt>
                <c:pt idx="5861">
                  <c:v>-32</c:v>
                </c:pt>
                <c:pt idx="5862">
                  <c:v>-31.3076923076923</c:v>
                </c:pt>
                <c:pt idx="5863">
                  <c:v>-30.6153846153846</c:v>
                </c:pt>
                <c:pt idx="5864">
                  <c:v>-30.1538461538462</c:v>
                </c:pt>
                <c:pt idx="5865">
                  <c:v>-30.3846153846154</c:v>
                </c:pt>
                <c:pt idx="5866">
                  <c:v>-29.3846153846154</c:v>
                </c:pt>
                <c:pt idx="5867">
                  <c:v>-28.5384615384615</c:v>
                </c:pt>
                <c:pt idx="5868">
                  <c:v>-27.0769230769231</c:v>
                </c:pt>
                <c:pt idx="5869">
                  <c:v>-25.9230769230769</c:v>
                </c:pt>
                <c:pt idx="5870">
                  <c:v>-25.1538461538462</c:v>
                </c:pt>
                <c:pt idx="5871">
                  <c:v>-24.9230769230769</c:v>
                </c:pt>
                <c:pt idx="5872">
                  <c:v>-25</c:v>
                </c:pt>
                <c:pt idx="5873">
                  <c:v>-24</c:v>
                </c:pt>
                <c:pt idx="5874">
                  <c:v>-23.5384615384615</c:v>
                </c:pt>
                <c:pt idx="5875">
                  <c:v>-22.6923076923077</c:v>
                </c:pt>
                <c:pt idx="5876">
                  <c:v>-22.4615384615385</c:v>
                </c:pt>
                <c:pt idx="5877">
                  <c:v>-21.7692307692308</c:v>
                </c:pt>
                <c:pt idx="5878">
                  <c:v>-21.3846153846154</c:v>
                </c:pt>
                <c:pt idx="5879">
                  <c:v>-21.6153846153846</c:v>
                </c:pt>
                <c:pt idx="5880">
                  <c:v>-21.6153846153846</c:v>
                </c:pt>
                <c:pt idx="5881">
                  <c:v>-22</c:v>
                </c:pt>
                <c:pt idx="5882">
                  <c:v>-21.9230769230769</c:v>
                </c:pt>
                <c:pt idx="5883">
                  <c:v>-20.8461538461538</c:v>
                </c:pt>
                <c:pt idx="5884">
                  <c:v>-19.6153846153846</c:v>
                </c:pt>
                <c:pt idx="5885">
                  <c:v>-18</c:v>
                </c:pt>
                <c:pt idx="5886">
                  <c:v>-16.9230769230769</c:v>
                </c:pt>
                <c:pt idx="5887">
                  <c:v>-15</c:v>
                </c:pt>
                <c:pt idx="5888">
                  <c:v>-13.6923076923077</c:v>
                </c:pt>
                <c:pt idx="5889">
                  <c:v>-12.5384615384615</c:v>
                </c:pt>
                <c:pt idx="5890">
                  <c:v>-11.7692307692308</c:v>
                </c:pt>
                <c:pt idx="5891">
                  <c:v>-10.5384615384615</c:v>
                </c:pt>
                <c:pt idx="5892">
                  <c:v>-9.23076923076923</c:v>
                </c:pt>
                <c:pt idx="5893">
                  <c:v>-8.07692307692308</c:v>
                </c:pt>
                <c:pt idx="5894">
                  <c:v>-6.61538461538462</c:v>
                </c:pt>
                <c:pt idx="5895">
                  <c:v>-5.69230769230769</c:v>
                </c:pt>
                <c:pt idx="5896">
                  <c:v>-4.76923076923077</c:v>
                </c:pt>
                <c:pt idx="5897">
                  <c:v>-4.38461538461539</c:v>
                </c:pt>
                <c:pt idx="5898">
                  <c:v>-4.46153846153846</c:v>
                </c:pt>
                <c:pt idx="5899">
                  <c:v>-4.15384615384615</c:v>
                </c:pt>
                <c:pt idx="5900">
                  <c:v>-4.61538461538462</c:v>
                </c:pt>
                <c:pt idx="5901">
                  <c:v>-5.30769230769231</c:v>
                </c:pt>
                <c:pt idx="5902">
                  <c:v>-5.15384615384615</c:v>
                </c:pt>
                <c:pt idx="5903">
                  <c:v>-4.84615384615385</c:v>
                </c:pt>
                <c:pt idx="5904">
                  <c:v>-4.46153846153846</c:v>
                </c:pt>
                <c:pt idx="5905">
                  <c:v>-4.15384615384615</c:v>
                </c:pt>
                <c:pt idx="5906">
                  <c:v>-3.46153846153846</c:v>
                </c:pt>
                <c:pt idx="5907">
                  <c:v>-3.38461538461538</c:v>
                </c:pt>
                <c:pt idx="5908">
                  <c:v>-4.15384615384615</c:v>
                </c:pt>
                <c:pt idx="5909">
                  <c:v>-4.76923076923077</c:v>
                </c:pt>
                <c:pt idx="5910">
                  <c:v>-5</c:v>
                </c:pt>
                <c:pt idx="5911">
                  <c:v>-5.23076923076923</c:v>
                </c:pt>
                <c:pt idx="5912">
                  <c:v>-5.46153846153846</c:v>
                </c:pt>
                <c:pt idx="5913">
                  <c:v>-5.61538461538462</c:v>
                </c:pt>
                <c:pt idx="5914">
                  <c:v>-5.46153846153846</c:v>
                </c:pt>
                <c:pt idx="5915">
                  <c:v>-6</c:v>
                </c:pt>
                <c:pt idx="5916">
                  <c:v>-6.53846153846154</c:v>
                </c:pt>
                <c:pt idx="5917">
                  <c:v>-6.53846153846154</c:v>
                </c:pt>
                <c:pt idx="5918">
                  <c:v>-6.53846153846154</c:v>
                </c:pt>
                <c:pt idx="5919">
                  <c:v>-6.76923076923077</c:v>
                </c:pt>
                <c:pt idx="5920">
                  <c:v>-6.69230769230769</c:v>
                </c:pt>
                <c:pt idx="5921">
                  <c:v>-5.92307692307692</c:v>
                </c:pt>
                <c:pt idx="5922">
                  <c:v>-5.30769230769231</c:v>
                </c:pt>
                <c:pt idx="5923">
                  <c:v>-4.23076923076923</c:v>
                </c:pt>
                <c:pt idx="5924">
                  <c:v>-3.76923076923077</c:v>
                </c:pt>
                <c:pt idx="5925">
                  <c:v>-4</c:v>
                </c:pt>
                <c:pt idx="5926">
                  <c:v>-3.76923076923077</c:v>
                </c:pt>
                <c:pt idx="5927">
                  <c:v>-4.07692307692308</c:v>
                </c:pt>
                <c:pt idx="5928">
                  <c:v>-4.38461538461539</c:v>
                </c:pt>
                <c:pt idx="5929">
                  <c:v>-5</c:v>
                </c:pt>
                <c:pt idx="5930">
                  <c:v>-5.84615384615385</c:v>
                </c:pt>
                <c:pt idx="5931">
                  <c:v>-7.07692307692308</c:v>
                </c:pt>
                <c:pt idx="5932">
                  <c:v>-8.07692307692308</c:v>
                </c:pt>
                <c:pt idx="5933">
                  <c:v>-8.69230769230769</c:v>
                </c:pt>
                <c:pt idx="5934">
                  <c:v>-9.69230769230769</c:v>
                </c:pt>
                <c:pt idx="5935">
                  <c:v>-10.6923076923077</c:v>
                </c:pt>
                <c:pt idx="5936">
                  <c:v>-11.7692307692308</c:v>
                </c:pt>
                <c:pt idx="5937">
                  <c:v>-12.0769230769231</c:v>
                </c:pt>
                <c:pt idx="5938">
                  <c:v>-12.1538461538462</c:v>
                </c:pt>
                <c:pt idx="5939">
                  <c:v>-13.2307692307692</c:v>
                </c:pt>
                <c:pt idx="5940">
                  <c:v>-13.9230769230769</c:v>
                </c:pt>
                <c:pt idx="5941">
                  <c:v>-15</c:v>
                </c:pt>
                <c:pt idx="5942">
                  <c:v>-16.0769230769231</c:v>
                </c:pt>
                <c:pt idx="5943">
                  <c:v>-17.3076923076923</c:v>
                </c:pt>
                <c:pt idx="5944">
                  <c:v>-18.1538461538462</c:v>
                </c:pt>
                <c:pt idx="5945">
                  <c:v>-19.7692307692308</c:v>
                </c:pt>
                <c:pt idx="5946">
                  <c:v>-21.6923076923077</c:v>
                </c:pt>
                <c:pt idx="5947">
                  <c:v>-22.8461538461538</c:v>
                </c:pt>
                <c:pt idx="5948">
                  <c:v>-24.3076923076923</c:v>
                </c:pt>
                <c:pt idx="5949">
                  <c:v>-26.7692307692308</c:v>
                </c:pt>
                <c:pt idx="5950">
                  <c:v>-28.8461538461538</c:v>
                </c:pt>
                <c:pt idx="5951">
                  <c:v>-31.2307692307692</c:v>
                </c:pt>
                <c:pt idx="5952">
                  <c:v>-33.3846153846154</c:v>
                </c:pt>
                <c:pt idx="5953">
                  <c:v>-34.7692307692308</c:v>
                </c:pt>
                <c:pt idx="5954">
                  <c:v>-35.7692307692308</c:v>
                </c:pt>
                <c:pt idx="5955">
                  <c:v>-37.0769230769231</c:v>
                </c:pt>
                <c:pt idx="5956">
                  <c:v>-38.9230769230769</c:v>
                </c:pt>
                <c:pt idx="5957">
                  <c:v>-40.3846153846154</c:v>
                </c:pt>
                <c:pt idx="5958">
                  <c:v>-41.1538461538462</c:v>
                </c:pt>
                <c:pt idx="5959">
                  <c:v>-42.9230769230769</c:v>
                </c:pt>
                <c:pt idx="5960">
                  <c:v>-44.8461538461538</c:v>
                </c:pt>
                <c:pt idx="5961">
                  <c:v>-46.6923076923077</c:v>
                </c:pt>
                <c:pt idx="5962">
                  <c:v>-48</c:v>
                </c:pt>
                <c:pt idx="5963">
                  <c:v>-50.3846153846154</c:v>
                </c:pt>
                <c:pt idx="5964">
                  <c:v>-51.6923076923077</c:v>
                </c:pt>
                <c:pt idx="5965">
                  <c:v>-52.6923076923077</c:v>
                </c:pt>
                <c:pt idx="5966">
                  <c:v>-54.1538461538462</c:v>
                </c:pt>
                <c:pt idx="5967">
                  <c:v>-55.3076923076923</c:v>
                </c:pt>
                <c:pt idx="5968">
                  <c:v>-56.3076923076923</c:v>
                </c:pt>
                <c:pt idx="5969">
                  <c:v>-56.5384615384615</c:v>
                </c:pt>
                <c:pt idx="5970">
                  <c:v>-57.3846153846154</c:v>
                </c:pt>
                <c:pt idx="5971">
                  <c:v>-58.3846153846154</c:v>
                </c:pt>
                <c:pt idx="5972">
                  <c:v>-58.8461538461539</c:v>
                </c:pt>
                <c:pt idx="5973">
                  <c:v>-59.2307692307692</c:v>
                </c:pt>
                <c:pt idx="5974">
                  <c:v>-59.9230769230769</c:v>
                </c:pt>
                <c:pt idx="5975">
                  <c:v>-60.6923076923077</c:v>
                </c:pt>
                <c:pt idx="5976">
                  <c:v>-60.8461538461538</c:v>
                </c:pt>
                <c:pt idx="5977">
                  <c:v>-61.6923076923077</c:v>
                </c:pt>
                <c:pt idx="5978">
                  <c:v>-62.3846153846154</c:v>
                </c:pt>
                <c:pt idx="5979">
                  <c:v>-63</c:v>
                </c:pt>
                <c:pt idx="5980">
                  <c:v>-64.1538461538462</c:v>
                </c:pt>
                <c:pt idx="5981">
                  <c:v>-64.9230769230769</c:v>
                </c:pt>
                <c:pt idx="5982">
                  <c:v>-66.2307692307692</c:v>
                </c:pt>
                <c:pt idx="5983">
                  <c:v>-67.2307692307692</c:v>
                </c:pt>
                <c:pt idx="5984">
                  <c:v>-68.1538461538462</c:v>
                </c:pt>
                <c:pt idx="5985">
                  <c:v>-68.6923076923077</c:v>
                </c:pt>
                <c:pt idx="5986">
                  <c:v>-69.3076923076923</c:v>
                </c:pt>
                <c:pt idx="5987">
                  <c:v>-69.5384615384615</c:v>
                </c:pt>
                <c:pt idx="5988">
                  <c:v>-69.3846153846154</c:v>
                </c:pt>
                <c:pt idx="5989">
                  <c:v>-69.1538461538462</c:v>
                </c:pt>
                <c:pt idx="5990">
                  <c:v>-68.7692307692308</c:v>
                </c:pt>
                <c:pt idx="5991">
                  <c:v>-68.0769230769231</c:v>
                </c:pt>
                <c:pt idx="5992">
                  <c:v>-67.0769230769231</c:v>
                </c:pt>
                <c:pt idx="5993">
                  <c:v>-65.9230769230769</c:v>
                </c:pt>
                <c:pt idx="5994">
                  <c:v>-64.3076923076923</c:v>
                </c:pt>
                <c:pt idx="5995">
                  <c:v>-62.7692307692308</c:v>
                </c:pt>
                <c:pt idx="5996">
                  <c:v>-60.6923076923077</c:v>
                </c:pt>
                <c:pt idx="5997">
                  <c:v>-59.2307692307692</c:v>
                </c:pt>
                <c:pt idx="5998">
                  <c:v>-57.1538461538462</c:v>
                </c:pt>
                <c:pt idx="5999">
                  <c:v>-55</c:v>
                </c:pt>
                <c:pt idx="6000">
                  <c:v>-53.2307692307692</c:v>
                </c:pt>
                <c:pt idx="6001">
                  <c:v>-51.6923076923077</c:v>
                </c:pt>
                <c:pt idx="6002">
                  <c:v>-50</c:v>
                </c:pt>
                <c:pt idx="6003">
                  <c:v>-48.4615384615385</c:v>
                </c:pt>
                <c:pt idx="6004">
                  <c:v>-47.6923076923077</c:v>
                </c:pt>
                <c:pt idx="6005">
                  <c:v>-46.8461538461539</c:v>
                </c:pt>
                <c:pt idx="6006">
                  <c:v>-46.0769230769231</c:v>
                </c:pt>
                <c:pt idx="6007">
                  <c:v>-45.1538461538462</c:v>
                </c:pt>
                <c:pt idx="6008">
                  <c:v>-43.8461538461539</c:v>
                </c:pt>
                <c:pt idx="6009">
                  <c:v>-43.2307692307692</c:v>
                </c:pt>
                <c:pt idx="6010">
                  <c:v>-42</c:v>
                </c:pt>
                <c:pt idx="6011">
                  <c:v>-41.6923076923077</c:v>
                </c:pt>
                <c:pt idx="6012">
                  <c:v>-41.1538461538462</c:v>
                </c:pt>
                <c:pt idx="6013">
                  <c:v>-39.8461538461538</c:v>
                </c:pt>
                <c:pt idx="6014">
                  <c:v>-38</c:v>
                </c:pt>
                <c:pt idx="6015">
                  <c:v>-36.3846153846154</c:v>
                </c:pt>
                <c:pt idx="6016">
                  <c:v>-35.3846153846154</c:v>
                </c:pt>
                <c:pt idx="6017">
                  <c:v>-34.0769230769231</c:v>
                </c:pt>
                <c:pt idx="6018">
                  <c:v>-32.7692307692308</c:v>
                </c:pt>
                <c:pt idx="6019">
                  <c:v>-31.6153846153846</c:v>
                </c:pt>
                <c:pt idx="6020">
                  <c:v>-31.1538461538462</c:v>
                </c:pt>
                <c:pt idx="6021">
                  <c:v>-30.6923076923077</c:v>
                </c:pt>
                <c:pt idx="6022">
                  <c:v>-29.9230769230769</c:v>
                </c:pt>
                <c:pt idx="6023">
                  <c:v>-29.6153846153846</c:v>
                </c:pt>
                <c:pt idx="6024">
                  <c:v>-28.7692307692308</c:v>
                </c:pt>
                <c:pt idx="6025">
                  <c:v>-28.2307692307692</c:v>
                </c:pt>
                <c:pt idx="6026">
                  <c:v>-27.7692307692308</c:v>
                </c:pt>
                <c:pt idx="6027">
                  <c:v>-27.9230769230769</c:v>
                </c:pt>
                <c:pt idx="6028">
                  <c:v>-27.8461538461538</c:v>
                </c:pt>
                <c:pt idx="6029">
                  <c:v>-26.1538461538462</c:v>
                </c:pt>
                <c:pt idx="6030">
                  <c:v>-25</c:v>
                </c:pt>
                <c:pt idx="6031">
                  <c:v>-23.6153846153846</c:v>
                </c:pt>
                <c:pt idx="6032">
                  <c:v>-21.9230769230769</c:v>
                </c:pt>
                <c:pt idx="6033">
                  <c:v>-20.0769230769231</c:v>
                </c:pt>
                <c:pt idx="6034">
                  <c:v>-18.6923076923077</c:v>
                </c:pt>
                <c:pt idx="6035">
                  <c:v>-18.2307692307692</c:v>
                </c:pt>
                <c:pt idx="6036">
                  <c:v>-16.5384615384615</c:v>
                </c:pt>
                <c:pt idx="6037">
                  <c:v>-14.8461538461538</c:v>
                </c:pt>
                <c:pt idx="6038">
                  <c:v>-13.8461538461538</c:v>
                </c:pt>
                <c:pt idx="6039">
                  <c:v>-12.8461538461538</c:v>
                </c:pt>
                <c:pt idx="6040">
                  <c:v>-12.1538461538462</c:v>
                </c:pt>
                <c:pt idx="6041">
                  <c:v>-10.7692307692308</c:v>
                </c:pt>
                <c:pt idx="6042">
                  <c:v>-10.6153846153846</c:v>
                </c:pt>
                <c:pt idx="6043">
                  <c:v>-10.7692307692308</c:v>
                </c:pt>
                <c:pt idx="6044">
                  <c:v>-11.6153846153846</c:v>
                </c:pt>
                <c:pt idx="6045">
                  <c:v>-11.6153846153846</c:v>
                </c:pt>
                <c:pt idx="6046">
                  <c:v>-11.8461538461538</c:v>
                </c:pt>
                <c:pt idx="6047">
                  <c:v>-12.3846153846154</c:v>
                </c:pt>
                <c:pt idx="6048">
                  <c:v>-12.1538461538462</c:v>
                </c:pt>
                <c:pt idx="6049">
                  <c:v>-12.5384615384615</c:v>
                </c:pt>
                <c:pt idx="6050">
                  <c:v>-13.4615384615385</c:v>
                </c:pt>
                <c:pt idx="6051">
                  <c:v>-13.7692307692308</c:v>
                </c:pt>
                <c:pt idx="6052">
                  <c:v>-14.4615384615385</c:v>
                </c:pt>
                <c:pt idx="6053">
                  <c:v>-14.9230769230769</c:v>
                </c:pt>
                <c:pt idx="6054">
                  <c:v>-16.4615384615385</c:v>
                </c:pt>
                <c:pt idx="6055">
                  <c:v>-17.2307692307692</c:v>
                </c:pt>
                <c:pt idx="6056">
                  <c:v>-17.0769230769231</c:v>
                </c:pt>
                <c:pt idx="6057">
                  <c:v>-16.5384615384615</c:v>
                </c:pt>
                <c:pt idx="6058">
                  <c:v>-17.6923076923077</c:v>
                </c:pt>
                <c:pt idx="6059">
                  <c:v>-18.6153846153846</c:v>
                </c:pt>
                <c:pt idx="6060">
                  <c:v>-18.7692307692308</c:v>
                </c:pt>
                <c:pt idx="6061">
                  <c:v>-18.9230769230769</c:v>
                </c:pt>
                <c:pt idx="6062">
                  <c:v>-19.6923076923077</c:v>
                </c:pt>
                <c:pt idx="6063">
                  <c:v>-20.0769230769231</c:v>
                </c:pt>
                <c:pt idx="6064">
                  <c:v>-20.2307692307692</c:v>
                </c:pt>
                <c:pt idx="6065">
                  <c:v>-20.7692307692308</c:v>
                </c:pt>
                <c:pt idx="6066">
                  <c:v>-21.7692307692308</c:v>
                </c:pt>
                <c:pt idx="6067">
                  <c:v>-22</c:v>
                </c:pt>
                <c:pt idx="6068">
                  <c:v>-23.0769230769231</c:v>
                </c:pt>
                <c:pt idx="6069">
                  <c:v>-24.1538461538462</c:v>
                </c:pt>
                <c:pt idx="6070">
                  <c:v>-26</c:v>
                </c:pt>
                <c:pt idx="6071">
                  <c:v>-26.7692307692308</c:v>
                </c:pt>
                <c:pt idx="6072">
                  <c:v>-27.8461538461538</c:v>
                </c:pt>
                <c:pt idx="6073">
                  <c:v>-28.6153846153846</c:v>
                </c:pt>
                <c:pt idx="6074">
                  <c:v>-30.0769230769231</c:v>
                </c:pt>
                <c:pt idx="6075">
                  <c:v>-31</c:v>
                </c:pt>
                <c:pt idx="6076">
                  <c:v>-32.2307692307692</c:v>
                </c:pt>
                <c:pt idx="6077">
                  <c:v>-33.8461538461538</c:v>
                </c:pt>
                <c:pt idx="6078">
                  <c:v>-35.6153846153846</c:v>
                </c:pt>
                <c:pt idx="6079">
                  <c:v>-36.9230769230769</c:v>
                </c:pt>
                <c:pt idx="6080">
                  <c:v>-38.3846153846154</c:v>
                </c:pt>
                <c:pt idx="6081">
                  <c:v>-39.8461538461538</c:v>
                </c:pt>
                <c:pt idx="6082">
                  <c:v>-41.6153846153846</c:v>
                </c:pt>
                <c:pt idx="6083">
                  <c:v>-42.6153846153846</c:v>
                </c:pt>
                <c:pt idx="6084">
                  <c:v>-44.3076923076923</c:v>
                </c:pt>
                <c:pt idx="6085">
                  <c:v>-45.8461538461538</c:v>
                </c:pt>
                <c:pt idx="6086">
                  <c:v>-48.0769230769231</c:v>
                </c:pt>
                <c:pt idx="6087">
                  <c:v>-50.2307692307692</c:v>
                </c:pt>
                <c:pt idx="6088">
                  <c:v>-52.7692307692308</c:v>
                </c:pt>
                <c:pt idx="6089">
                  <c:v>-55.1538461538462</c:v>
                </c:pt>
                <c:pt idx="6090">
                  <c:v>-57.1538461538462</c:v>
                </c:pt>
                <c:pt idx="6091">
                  <c:v>-58.8461538461539</c:v>
                </c:pt>
                <c:pt idx="6092">
                  <c:v>-60.9230769230769</c:v>
                </c:pt>
                <c:pt idx="6093">
                  <c:v>-63.3846153846154</c:v>
                </c:pt>
                <c:pt idx="6094">
                  <c:v>-65.6153846153846</c:v>
                </c:pt>
                <c:pt idx="6095">
                  <c:v>-67.6153846153846</c:v>
                </c:pt>
                <c:pt idx="6096">
                  <c:v>-69.9230769230769</c:v>
                </c:pt>
                <c:pt idx="6097">
                  <c:v>-71.6923076923077</c:v>
                </c:pt>
                <c:pt idx="6098">
                  <c:v>-73.5384615384615</c:v>
                </c:pt>
                <c:pt idx="6099">
                  <c:v>-75.0769230769231</c:v>
                </c:pt>
                <c:pt idx="6100">
                  <c:v>-75.9230769230769</c:v>
                </c:pt>
                <c:pt idx="6101">
                  <c:v>-77</c:v>
                </c:pt>
                <c:pt idx="6102">
                  <c:v>-78</c:v>
                </c:pt>
                <c:pt idx="6103">
                  <c:v>-79.1538461538462</c:v>
                </c:pt>
                <c:pt idx="6104">
                  <c:v>-80</c:v>
                </c:pt>
                <c:pt idx="6105">
                  <c:v>-80.6153846153846</c:v>
                </c:pt>
                <c:pt idx="6106">
                  <c:v>-81.3076923076923</c:v>
                </c:pt>
                <c:pt idx="6107">
                  <c:v>-82.2307692307692</c:v>
                </c:pt>
                <c:pt idx="6108">
                  <c:v>-82.7692307692308</c:v>
                </c:pt>
                <c:pt idx="6109">
                  <c:v>-82.8461538461538</c:v>
                </c:pt>
                <c:pt idx="6110">
                  <c:v>-83.2307692307692</c:v>
                </c:pt>
                <c:pt idx="6111">
                  <c:v>-83.5384615384615</c:v>
                </c:pt>
                <c:pt idx="6112">
                  <c:v>-83.7692307692308</c:v>
                </c:pt>
                <c:pt idx="6113">
                  <c:v>-84.2307692307692</c:v>
                </c:pt>
                <c:pt idx="6114">
                  <c:v>-84.3076923076923</c:v>
                </c:pt>
                <c:pt idx="6115">
                  <c:v>-83.9230769230769</c:v>
                </c:pt>
                <c:pt idx="6116">
                  <c:v>-84.0769230769231</c:v>
                </c:pt>
                <c:pt idx="6117">
                  <c:v>-84</c:v>
                </c:pt>
                <c:pt idx="6118">
                  <c:v>-83.6153846153846</c:v>
                </c:pt>
                <c:pt idx="6119">
                  <c:v>-82.8461538461538</c:v>
                </c:pt>
                <c:pt idx="6120">
                  <c:v>-81.3076923076923</c:v>
                </c:pt>
                <c:pt idx="6121">
                  <c:v>-80.5384615384615</c:v>
                </c:pt>
                <c:pt idx="6122">
                  <c:v>-80.5384615384615</c:v>
                </c:pt>
                <c:pt idx="6123">
                  <c:v>-79.9230769230769</c:v>
                </c:pt>
                <c:pt idx="6124">
                  <c:v>-79</c:v>
                </c:pt>
                <c:pt idx="6125">
                  <c:v>-78.3076923076923</c:v>
                </c:pt>
                <c:pt idx="6126">
                  <c:v>-77.3076923076923</c:v>
                </c:pt>
                <c:pt idx="6127">
                  <c:v>-76.3076923076923</c:v>
                </c:pt>
                <c:pt idx="6128">
                  <c:v>-75.6153846153846</c:v>
                </c:pt>
                <c:pt idx="6129">
                  <c:v>-74.4615384615385</c:v>
                </c:pt>
                <c:pt idx="6130">
                  <c:v>-73.5384615384615</c:v>
                </c:pt>
                <c:pt idx="6131">
                  <c:v>-72.3846153846154</c:v>
                </c:pt>
                <c:pt idx="6132">
                  <c:v>-71.6153846153846</c:v>
                </c:pt>
                <c:pt idx="6133">
                  <c:v>-71</c:v>
                </c:pt>
                <c:pt idx="6134">
                  <c:v>-70</c:v>
                </c:pt>
                <c:pt idx="6135">
                  <c:v>-68.6153846153846</c:v>
                </c:pt>
                <c:pt idx="6136">
                  <c:v>-67.3076923076923</c:v>
                </c:pt>
                <c:pt idx="6137">
                  <c:v>-66.0769230769231</c:v>
                </c:pt>
                <c:pt idx="6138">
                  <c:v>-64.6923076923077</c:v>
                </c:pt>
                <c:pt idx="6139">
                  <c:v>-63.4615384615385</c:v>
                </c:pt>
                <c:pt idx="6140">
                  <c:v>-62.0769230769231</c:v>
                </c:pt>
                <c:pt idx="6141">
                  <c:v>-61</c:v>
                </c:pt>
                <c:pt idx="6142">
                  <c:v>-59.3076923076923</c:v>
                </c:pt>
                <c:pt idx="6143">
                  <c:v>-57.6923076923077</c:v>
                </c:pt>
                <c:pt idx="6144">
                  <c:v>-56.0769230769231</c:v>
                </c:pt>
                <c:pt idx="6145">
                  <c:v>-54.3076923076923</c:v>
                </c:pt>
                <c:pt idx="6146">
                  <c:v>-52.8461538461538</c:v>
                </c:pt>
                <c:pt idx="6147">
                  <c:v>-51.6923076923077</c:v>
                </c:pt>
                <c:pt idx="6148">
                  <c:v>-50.2307692307692</c:v>
                </c:pt>
                <c:pt idx="6149">
                  <c:v>-48.7692307692308</c:v>
                </c:pt>
                <c:pt idx="6150">
                  <c:v>-47.5384615384615</c:v>
                </c:pt>
                <c:pt idx="6151">
                  <c:v>-46.1538461538462</c:v>
                </c:pt>
                <c:pt idx="6152">
                  <c:v>-44.6923076923077</c:v>
                </c:pt>
                <c:pt idx="6153">
                  <c:v>-43.3076923076923</c:v>
                </c:pt>
                <c:pt idx="6154">
                  <c:v>-41.5384615384615</c:v>
                </c:pt>
                <c:pt idx="6155">
                  <c:v>-40.3846153846154</c:v>
                </c:pt>
                <c:pt idx="6156">
                  <c:v>-39.1538461538462</c:v>
                </c:pt>
                <c:pt idx="6157">
                  <c:v>-38.0769230769231</c:v>
                </c:pt>
                <c:pt idx="6158">
                  <c:v>-37</c:v>
                </c:pt>
                <c:pt idx="6159">
                  <c:v>-35.9230769230769</c:v>
                </c:pt>
                <c:pt idx="6160">
                  <c:v>-34.4615384615385</c:v>
                </c:pt>
                <c:pt idx="6161">
                  <c:v>-33.1538461538462</c:v>
                </c:pt>
                <c:pt idx="6162">
                  <c:v>-32.3076923076923</c:v>
                </c:pt>
                <c:pt idx="6163">
                  <c:v>-31.6923076923077</c:v>
                </c:pt>
                <c:pt idx="6164">
                  <c:v>-31.8461538461538</c:v>
                </c:pt>
                <c:pt idx="6165">
                  <c:v>-31.2307692307692</c:v>
                </c:pt>
                <c:pt idx="6166">
                  <c:v>-31.3846153846154</c:v>
                </c:pt>
                <c:pt idx="6167">
                  <c:v>-31</c:v>
                </c:pt>
                <c:pt idx="6168">
                  <c:v>-30.3076923076923</c:v>
                </c:pt>
                <c:pt idx="6169">
                  <c:v>-30</c:v>
                </c:pt>
                <c:pt idx="6170">
                  <c:v>-30</c:v>
                </c:pt>
                <c:pt idx="6171">
                  <c:v>-29.6923076923077</c:v>
                </c:pt>
                <c:pt idx="6172">
                  <c:v>-29.8461538461538</c:v>
                </c:pt>
                <c:pt idx="6173">
                  <c:v>-29.8461538461538</c:v>
                </c:pt>
                <c:pt idx="6174">
                  <c:v>-29.8461538461538</c:v>
                </c:pt>
                <c:pt idx="6175">
                  <c:v>-29.4615384615385</c:v>
                </c:pt>
                <c:pt idx="6176">
                  <c:v>-29.1538461538462</c:v>
                </c:pt>
                <c:pt idx="6177">
                  <c:v>-28.2307692307692</c:v>
                </c:pt>
                <c:pt idx="6178">
                  <c:v>-28.3076923076923</c:v>
                </c:pt>
                <c:pt idx="6179">
                  <c:v>-28.1538461538461</c:v>
                </c:pt>
                <c:pt idx="6180">
                  <c:v>-28.3076923076923</c:v>
                </c:pt>
                <c:pt idx="6181">
                  <c:v>-28.4615384615385</c:v>
                </c:pt>
                <c:pt idx="6182">
                  <c:v>-28.6923076923077</c:v>
                </c:pt>
                <c:pt idx="6183">
                  <c:v>-28.6153846153846</c:v>
                </c:pt>
                <c:pt idx="6184">
                  <c:v>-28.3076923076923</c:v>
                </c:pt>
                <c:pt idx="6185">
                  <c:v>-27.6923076923077</c:v>
                </c:pt>
                <c:pt idx="6186">
                  <c:v>-27.7692307692308</c:v>
                </c:pt>
                <c:pt idx="6187">
                  <c:v>-27.6923076923077</c:v>
                </c:pt>
                <c:pt idx="6188">
                  <c:v>-27.8461538461538</c:v>
                </c:pt>
                <c:pt idx="6189">
                  <c:v>-27.6923076923077</c:v>
                </c:pt>
                <c:pt idx="6190">
                  <c:v>-27.1538461538461</c:v>
                </c:pt>
                <c:pt idx="6191">
                  <c:v>-26.7692307692308</c:v>
                </c:pt>
                <c:pt idx="6192">
                  <c:v>-26.1538461538462</c:v>
                </c:pt>
                <c:pt idx="6193">
                  <c:v>-25.3846153846155</c:v>
                </c:pt>
                <c:pt idx="6194">
                  <c:v>-25.6153846153848</c:v>
                </c:pt>
                <c:pt idx="6195">
                  <c:v>-24.6923076923078</c:v>
                </c:pt>
                <c:pt idx="6196">
                  <c:v>-24.5384615384617</c:v>
                </c:pt>
                <c:pt idx="6197">
                  <c:v>-24.846153846154</c:v>
                </c:pt>
                <c:pt idx="6198">
                  <c:v>-24.846153846154</c:v>
                </c:pt>
                <c:pt idx="6199">
                  <c:v>-25.0769230769232</c:v>
                </c:pt>
                <c:pt idx="6200">
                  <c:v>-25.3846153846156</c:v>
                </c:pt>
                <c:pt idx="6201">
                  <c:v>-25.3076923076924</c:v>
                </c:pt>
                <c:pt idx="6202">
                  <c:v>-24.846153846154</c:v>
                </c:pt>
                <c:pt idx="6203">
                  <c:v>-25.1538461538464</c:v>
                </c:pt>
                <c:pt idx="6204">
                  <c:v>-25.3076923076925</c:v>
                </c:pt>
                <c:pt idx="6205">
                  <c:v>-25.5384615384617</c:v>
                </c:pt>
                <c:pt idx="6206">
                  <c:v>-25.846153846154</c:v>
                </c:pt>
                <c:pt idx="6207">
                  <c:v>-25.7692307692308</c:v>
                </c:pt>
                <c:pt idx="6208">
                  <c:v>-25.923076923077</c:v>
                </c:pt>
                <c:pt idx="6209">
                  <c:v>-25.8461538461539</c:v>
                </c:pt>
                <c:pt idx="6210">
                  <c:v>-25.5384615384616</c:v>
                </c:pt>
                <c:pt idx="6211">
                  <c:v>-26.1538461538462</c:v>
                </c:pt>
                <c:pt idx="6212">
                  <c:v>-25.6923076923078</c:v>
                </c:pt>
                <c:pt idx="6213">
                  <c:v>-26.0769230769231</c:v>
                </c:pt>
                <c:pt idx="6214">
                  <c:v>-27.3076923076924</c:v>
                </c:pt>
                <c:pt idx="6215">
                  <c:v>-28.0000000000001</c:v>
                </c:pt>
                <c:pt idx="6216">
                  <c:v>-28.7692307692308</c:v>
                </c:pt>
                <c:pt idx="6217">
                  <c:v>-29.0769230769231</c:v>
                </c:pt>
                <c:pt idx="6218">
                  <c:v>-29.3846153846154</c:v>
                </c:pt>
                <c:pt idx="6219">
                  <c:v>-30.1538461538462</c:v>
                </c:pt>
                <c:pt idx="6220">
                  <c:v>-30.9230769230769</c:v>
                </c:pt>
                <c:pt idx="6221">
                  <c:v>-32.1538461538462</c:v>
                </c:pt>
                <c:pt idx="6222">
                  <c:v>-33.5384615384615</c:v>
                </c:pt>
                <c:pt idx="6223">
                  <c:v>-35.1538461538462</c:v>
                </c:pt>
                <c:pt idx="6224">
                  <c:v>-35.3076923076923</c:v>
                </c:pt>
                <c:pt idx="6225">
                  <c:v>-35.7692307692308</c:v>
                </c:pt>
                <c:pt idx="6226">
                  <c:v>-36.1538461538462</c:v>
                </c:pt>
                <c:pt idx="6227">
                  <c:v>-35.6153846153846</c:v>
                </c:pt>
                <c:pt idx="6228">
                  <c:v>-36.6153846153846</c:v>
                </c:pt>
                <c:pt idx="6229">
                  <c:v>-37.3076923076923</c:v>
                </c:pt>
                <c:pt idx="6230">
                  <c:v>-38.9230769230769</c:v>
                </c:pt>
                <c:pt idx="6231">
                  <c:v>-40.7692307692308</c:v>
                </c:pt>
                <c:pt idx="6232">
                  <c:v>-42.3076923076923</c:v>
                </c:pt>
                <c:pt idx="6233">
                  <c:v>-43.3076923076923</c:v>
                </c:pt>
                <c:pt idx="6234">
                  <c:v>-44.4615384615385</c:v>
                </c:pt>
                <c:pt idx="6235">
                  <c:v>-45.6923076923077</c:v>
                </c:pt>
                <c:pt idx="6236">
                  <c:v>-46.6153846153846</c:v>
                </c:pt>
                <c:pt idx="6237">
                  <c:v>-48.6153846153846</c:v>
                </c:pt>
                <c:pt idx="6238">
                  <c:v>-50.8461538461538</c:v>
                </c:pt>
                <c:pt idx="6239">
                  <c:v>-53.1538461538462</c:v>
                </c:pt>
                <c:pt idx="6240">
                  <c:v>-55.3846153846154</c:v>
                </c:pt>
                <c:pt idx="6241">
                  <c:v>-57.0769230769231</c:v>
                </c:pt>
                <c:pt idx="6242">
                  <c:v>-58.7692307692308</c:v>
                </c:pt>
                <c:pt idx="6243">
                  <c:v>-60.0769230769231</c:v>
                </c:pt>
                <c:pt idx="6244">
                  <c:v>-61.3076923076923</c:v>
                </c:pt>
                <c:pt idx="6245">
                  <c:v>-63</c:v>
                </c:pt>
                <c:pt idx="6246">
                  <c:v>-64.8461538461538</c:v>
                </c:pt>
                <c:pt idx="6247">
                  <c:v>-66.9230769230769</c:v>
                </c:pt>
                <c:pt idx="6248">
                  <c:v>-68.3076923076923</c:v>
                </c:pt>
                <c:pt idx="6249">
                  <c:v>-70.3846153846154</c:v>
                </c:pt>
                <c:pt idx="6250">
                  <c:v>-72.5384615384615</c:v>
                </c:pt>
                <c:pt idx="6251">
                  <c:v>-74.1538461538462</c:v>
                </c:pt>
                <c:pt idx="6252">
                  <c:v>-75.1538461538462</c:v>
                </c:pt>
                <c:pt idx="6253">
                  <c:v>-76.6923076923077</c:v>
                </c:pt>
                <c:pt idx="6254">
                  <c:v>-78.0769230769231</c:v>
                </c:pt>
                <c:pt idx="6255">
                  <c:v>-79.1538461538462</c:v>
                </c:pt>
                <c:pt idx="6256">
                  <c:v>-80.7692307692308</c:v>
                </c:pt>
                <c:pt idx="6257">
                  <c:v>-81.6153846153846</c:v>
                </c:pt>
                <c:pt idx="6258">
                  <c:v>-82.1538461538462</c:v>
                </c:pt>
                <c:pt idx="6259">
                  <c:v>-82.6923076923077</c:v>
                </c:pt>
                <c:pt idx="6260">
                  <c:v>-83.0769230769231</c:v>
                </c:pt>
                <c:pt idx="6261">
                  <c:v>-83.8461538461538</c:v>
                </c:pt>
                <c:pt idx="6262">
                  <c:v>-84.1538461538462</c:v>
                </c:pt>
                <c:pt idx="6263">
                  <c:v>-83.9230769230769</c:v>
                </c:pt>
                <c:pt idx="6264">
                  <c:v>-84.1538461538462</c:v>
                </c:pt>
                <c:pt idx="6265">
                  <c:v>-84.0769230769231</c:v>
                </c:pt>
                <c:pt idx="6266">
                  <c:v>-84.0769230769231</c:v>
                </c:pt>
                <c:pt idx="6267">
                  <c:v>-83.6153846153846</c:v>
                </c:pt>
                <c:pt idx="6268">
                  <c:v>-83.6923076923077</c:v>
                </c:pt>
                <c:pt idx="6269">
                  <c:v>-82.7692307692308</c:v>
                </c:pt>
                <c:pt idx="6270">
                  <c:v>-82.0769230769231</c:v>
                </c:pt>
                <c:pt idx="6271">
                  <c:v>-81.6923076923077</c:v>
                </c:pt>
                <c:pt idx="6272">
                  <c:v>-81</c:v>
                </c:pt>
                <c:pt idx="6273">
                  <c:v>-80.2307692307692</c:v>
                </c:pt>
                <c:pt idx="6274">
                  <c:v>-79.1538461538462</c:v>
                </c:pt>
                <c:pt idx="6275">
                  <c:v>-77.9230769230769</c:v>
                </c:pt>
                <c:pt idx="6276">
                  <c:v>-76.6923076923077</c:v>
                </c:pt>
                <c:pt idx="6277">
                  <c:v>-75</c:v>
                </c:pt>
                <c:pt idx="6278">
                  <c:v>-73.5384615384615</c:v>
                </c:pt>
                <c:pt idx="6279">
                  <c:v>-71.6923076923077</c:v>
                </c:pt>
                <c:pt idx="6280">
                  <c:v>-70.3846153846154</c:v>
                </c:pt>
                <c:pt idx="6281">
                  <c:v>-68.5384615384615</c:v>
                </c:pt>
                <c:pt idx="6282">
                  <c:v>-66.6153846153846</c:v>
                </c:pt>
                <c:pt idx="6283">
                  <c:v>-64.7692307692308</c:v>
                </c:pt>
                <c:pt idx="6284">
                  <c:v>-62.2307692307692</c:v>
                </c:pt>
                <c:pt idx="6285">
                  <c:v>-59.6923076923077</c:v>
                </c:pt>
                <c:pt idx="6286">
                  <c:v>-56.8461538461539</c:v>
                </c:pt>
                <c:pt idx="6287">
                  <c:v>-53.6153846153846</c:v>
                </c:pt>
                <c:pt idx="6288">
                  <c:v>-51.1538461538462</c:v>
                </c:pt>
                <c:pt idx="6289">
                  <c:v>-48.1538461538462</c:v>
                </c:pt>
                <c:pt idx="6290">
                  <c:v>-45.6153846153846</c:v>
                </c:pt>
                <c:pt idx="6291">
                  <c:v>-42.8461538461538</c:v>
                </c:pt>
                <c:pt idx="6292">
                  <c:v>-40</c:v>
                </c:pt>
                <c:pt idx="6293">
                  <c:v>-37</c:v>
                </c:pt>
                <c:pt idx="6294">
                  <c:v>-34.3076923076923</c:v>
                </c:pt>
                <c:pt idx="6295">
                  <c:v>-31.7692307692308</c:v>
                </c:pt>
                <c:pt idx="6296">
                  <c:v>-29.0769230769231</c:v>
                </c:pt>
                <c:pt idx="6297">
                  <c:v>-27</c:v>
                </c:pt>
                <c:pt idx="6298">
                  <c:v>-25.3076923076923</c:v>
                </c:pt>
                <c:pt idx="6299">
                  <c:v>-23.3076923076923</c:v>
                </c:pt>
                <c:pt idx="6300">
                  <c:v>-21.3846153846154</c:v>
                </c:pt>
                <c:pt idx="6301">
                  <c:v>-19.0769230769231</c:v>
                </c:pt>
                <c:pt idx="6302">
                  <c:v>-17.5384615384615</c:v>
                </c:pt>
                <c:pt idx="6303">
                  <c:v>-15.9230769230769</c:v>
                </c:pt>
                <c:pt idx="6304">
                  <c:v>-14.9230769230769</c:v>
                </c:pt>
                <c:pt idx="6305">
                  <c:v>-13.5384615384615</c:v>
                </c:pt>
                <c:pt idx="6306">
                  <c:v>-11.7692307692308</c:v>
                </c:pt>
                <c:pt idx="6307">
                  <c:v>-10.1538461538462</c:v>
                </c:pt>
                <c:pt idx="6308">
                  <c:v>-9.30769230769231</c:v>
                </c:pt>
                <c:pt idx="6309">
                  <c:v>-8.46153846153846</c:v>
                </c:pt>
                <c:pt idx="6310">
                  <c:v>-6.92307692307692</c:v>
                </c:pt>
                <c:pt idx="6311">
                  <c:v>-6</c:v>
                </c:pt>
                <c:pt idx="6312">
                  <c:v>-5.92307692307692</c:v>
                </c:pt>
                <c:pt idx="6313">
                  <c:v>-6.15384615384615</c:v>
                </c:pt>
                <c:pt idx="6314">
                  <c:v>-5.84615384615385</c:v>
                </c:pt>
                <c:pt idx="6315">
                  <c:v>-5.76923076923077</c:v>
                </c:pt>
                <c:pt idx="6316">
                  <c:v>-5.69230769230769</c:v>
                </c:pt>
                <c:pt idx="6317">
                  <c:v>-5.84615384615385</c:v>
                </c:pt>
                <c:pt idx="6318">
                  <c:v>-6.15384615384615</c:v>
                </c:pt>
                <c:pt idx="6319">
                  <c:v>-6.53846153846154</c:v>
                </c:pt>
                <c:pt idx="6320">
                  <c:v>-7</c:v>
                </c:pt>
                <c:pt idx="6321">
                  <c:v>-7.07692307692308</c:v>
                </c:pt>
                <c:pt idx="6322">
                  <c:v>-6.84615384615385</c:v>
                </c:pt>
                <c:pt idx="6323">
                  <c:v>-6.92307692307692</c:v>
                </c:pt>
                <c:pt idx="6324">
                  <c:v>-6.69230769230769</c:v>
                </c:pt>
                <c:pt idx="6325">
                  <c:v>-6.23076923076923</c:v>
                </c:pt>
                <c:pt idx="6326">
                  <c:v>-5.53846153846154</c:v>
                </c:pt>
                <c:pt idx="6327">
                  <c:v>-5.38461538461539</c:v>
                </c:pt>
                <c:pt idx="6328">
                  <c:v>-5.15384615384615</c:v>
                </c:pt>
                <c:pt idx="6329">
                  <c:v>-4.61538461538462</c:v>
                </c:pt>
                <c:pt idx="6330">
                  <c:v>-3.76923076923084</c:v>
                </c:pt>
                <c:pt idx="6331">
                  <c:v>-3.2307692307693</c:v>
                </c:pt>
                <c:pt idx="6332">
                  <c:v>-3.46153846153853</c:v>
                </c:pt>
                <c:pt idx="6333">
                  <c:v>-3.38461538461545</c:v>
                </c:pt>
                <c:pt idx="6334">
                  <c:v>-3.46153846153853</c:v>
                </c:pt>
                <c:pt idx="6335">
                  <c:v>-3.84615384615399</c:v>
                </c:pt>
                <c:pt idx="6336">
                  <c:v>-4.61538461538476</c:v>
                </c:pt>
              </c:numCache>
            </c:numRef>
          </c:yVal>
          <c:smooth val="1"/>
        </c:ser>
        <c:axId val="39419479"/>
        <c:axId val="72890942"/>
      </c:scatterChart>
      <c:valAx>
        <c:axId val="39419479"/>
        <c:scaling>
          <c:orientation val="minMax"/>
          <c:max val="41531"/>
          <c:min val="41511"/>
        </c:scaling>
        <c:delete val="0"/>
        <c:axPos val="b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title>
          <c:tx>
            <c:rich>
              <a:bodyPr rot="0"/>
              <a:lstStyle/>
              <a:p>
                <a:pPr>
                  <a:defRPr b="0" lang="pt-BR" sz="1000" spc="-1" strike="noStrike">
                    <a:solidFill>
                      <a:srgbClr val="000000"/>
                    </a:solidFill>
                    <a:latin typeface="Arial"/>
                  </a:defRPr>
                </a:pPr>
                <a:r>
                  <a:rPr b="0" lang="pt-BR" sz="1000" spc="-1" strike="noStrike">
                    <a:solidFill>
                      <a:srgbClr val="000000"/>
                    </a:solidFill>
                    <a:latin typeface="Arial"/>
                  </a:rPr>
                  <a:t>Período (dias)</a:t>
                </a:r>
              </a:p>
            </c:rich>
          </c:tx>
          <c:layout>
            <c:manualLayout>
              <c:xMode val="edge"/>
              <c:yMode val="edge"/>
              <c:x val="0.453073953073953"/>
              <c:y val="0.849022691529993"/>
            </c:manualLayout>
          </c:layout>
          <c:overlay val="0"/>
          <c:spPr>
            <a:noFill/>
            <a:ln w="0">
              <a:noFill/>
            </a:ln>
          </c:spPr>
        </c:title>
        <c:numFmt formatCode="m/d/yyyy" sourceLinked="0"/>
        <c:majorTickMark val="none"/>
        <c:minorTickMark val="none"/>
        <c:tickLblPos val="low"/>
        <c:spPr>
          <a:ln w="9360">
            <a:solidFill>
              <a:srgbClr val="ffffff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Arial"/>
              </a:defRPr>
            </a:pPr>
          </a:p>
        </c:txPr>
        <c:crossAx val="72890942"/>
        <c:crossesAt val="-250"/>
        <c:crossBetween val="midCat"/>
        <c:majorUnit val="3"/>
      </c:valAx>
      <c:valAx>
        <c:axId val="72890942"/>
        <c:scaling>
          <c:orientation val="minMax"/>
          <c:max val="300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lang="pt-BR" sz="1000" spc="-1" strike="noStrike">
                    <a:solidFill>
                      <a:srgbClr val="000000"/>
                    </a:solidFill>
                    <a:latin typeface="Arial"/>
                  </a:defRPr>
                </a:pPr>
                <a:r>
                  <a:rPr b="0" lang="pt-BR" sz="1000" spc="-1" strike="noStrike">
                    <a:solidFill>
                      <a:srgbClr val="000000"/>
                    </a:solidFill>
                    <a:latin typeface="Arial"/>
                  </a:rPr>
                  <a:t>Resíduos (mm)</a:t>
                </a:r>
              </a:p>
            </c:rich>
          </c:tx>
          <c:overlay val="0"/>
          <c:spPr>
            <a:noFill/>
            <a:ln w="0">
              <a:noFill/>
            </a:ln>
          </c:spPr>
        </c:title>
        <c:numFmt formatCode="General" sourceLinked="0"/>
        <c:majorTickMark val="none"/>
        <c:minorTickMark val="none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Arial"/>
              </a:defRPr>
            </a:pPr>
          </a:p>
        </c:txPr>
        <c:crossAx val="39419479"/>
        <c:crossesAt val="-250"/>
        <c:crossBetween val="midCat"/>
      </c:valAx>
      <c:spPr>
        <a:noFill/>
        <a:ln w="0">
          <a:solidFill>
            <a:srgbClr val="d9d9d9"/>
          </a:solidFill>
        </a:ln>
      </c:spPr>
    </c:plotArea>
    <c:legend>
      <c:legendPos val="b"/>
      <c:layout>
        <c:manualLayout>
          <c:xMode val="edge"/>
          <c:yMode val="edge"/>
          <c:x val="0.175159892042202"/>
          <c:y val="0.88008274031593"/>
          <c:w val="0.726587879283553"/>
          <c:h val="0.0777477977669594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b="0" sz="1800" spc="-1" strike="noStrike">
              <a:solidFill>
                <a:srgbClr val="000000"/>
              </a:solidFill>
              <a:latin typeface="Arial"/>
            </a:defRPr>
          </a:pPr>
        </a:p>
      </c:txPr>
    </c:legend>
    <c:plotVisOnly val="1"/>
    <c:dispBlanksAs val="gap"/>
  </c:chart>
  <c:spPr>
    <a:solidFill>
      <a:srgbClr val="ffffff"/>
    </a:solidFill>
    <a:ln w="3240">
      <a:solidFill>
        <a:srgbClr val="000000"/>
      </a:solidFill>
      <a:round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Classe A</c:v>
                </c:pt>
              </c:strCache>
            </c:strRef>
          </c:tx>
          <c:spPr>
            <a:solidFill>
              <a:srgbClr val="00b050"/>
            </a:solidFill>
            <a:ln w="0">
              <a:solidFill>
                <a:srgbClr val="00b050"/>
              </a:solidFill>
            </a:ln>
          </c:spPr>
          <c:invertIfNegative val="0"/>
          <c:dLbls>
            <c:txPr>
              <a:bodyPr wrap="squar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8"/>
                <c:pt idx="0">
                  <c:v>3103U</c:v>
                </c:pt>
                <c:pt idx="1">
                  <c:v>3125C</c:v>
                </c:pt>
                <c:pt idx="2">
                  <c:v>3122P</c:v>
                </c:pt>
                <c:pt idx="3">
                  <c:v>3087J</c:v>
                </c:pt>
                <c:pt idx="4">
                  <c:v>3125D</c:v>
                </c:pt>
                <c:pt idx="5">
                  <c:v>3122S</c:v>
                </c:pt>
                <c:pt idx="6">
                  <c:v>3012X</c:v>
                </c:pt>
                <c:pt idx="7">
                  <c:v>3130B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8"/>
                <c:pt idx="0">
                  <c:v>0.0113167453774396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Classe B</c:v>
                </c:pt>
              </c:strCache>
            </c:strRef>
          </c:tx>
          <c:spPr>
            <a:solidFill>
              <a:srgbClr val="000000"/>
            </a:solidFill>
            <a:ln w="0">
              <a:noFill/>
            </a:ln>
          </c:spPr>
          <c:invertIfNegative val="0"/>
          <c:dLbls>
            <c:txPr>
              <a:bodyPr wrap="squar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8"/>
                <c:pt idx="0">
                  <c:v>3103U</c:v>
                </c:pt>
                <c:pt idx="1">
                  <c:v>3125C</c:v>
                </c:pt>
                <c:pt idx="2">
                  <c:v>3122P</c:v>
                </c:pt>
                <c:pt idx="3">
                  <c:v>3087J</c:v>
                </c:pt>
                <c:pt idx="4">
                  <c:v>3125D</c:v>
                </c:pt>
                <c:pt idx="5">
                  <c:v>3122S</c:v>
                </c:pt>
                <c:pt idx="6">
                  <c:v>3012X</c:v>
                </c:pt>
                <c:pt idx="7">
                  <c:v>3130B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8"/>
                <c:pt idx="1">
                  <c:v>0.013478865219603</c:v>
                </c:pt>
                <c:pt idx="2">
                  <c:v>0.0113167453774396</c:v>
                </c:pt>
                <c:pt idx="3">
                  <c:v>-0.015169793439336</c:v>
                </c:pt>
                <c:pt idx="4">
                  <c:v>0.0394248441777139</c:v>
                </c:pt>
                <c:pt idx="5">
                  <c:v>0.0194248300795615</c:v>
                </c:pt>
                <c:pt idx="6">
                  <c:v>0.0729383574510147</c:v>
                </c:pt>
                <c:pt idx="7">
                  <c:v>-0.0238184306555345</c:v>
                </c:pt>
              </c:numCache>
            </c:numRef>
          </c:val>
        </c:ser>
        <c:gapWidth val="150"/>
        <c:overlap val="0"/>
        <c:axId val="1016882"/>
        <c:axId val="55452209"/>
      </c:barChart>
      <c:lineChart>
        <c:grouping val="standard"/>
        <c:varyColors val="0"/>
        <c:ser>
          <c:idx val="2"/>
          <c:order val="2"/>
          <c:tx>
            <c:strRef>
              <c:f>label 2</c:f>
              <c:strCache>
                <c:ptCount val="1"/>
                <c:pt idx="0">
                  <c:v>Limites</c:v>
                </c:pt>
              </c:strCache>
            </c:strRef>
          </c:tx>
          <c:spPr>
            <a:solidFill>
              <a:srgbClr val="ff0000"/>
            </a:solidFill>
            <a:ln cap="rnd" w="28440">
              <a:solidFill>
                <a:srgbClr val="ff0000"/>
              </a:solidFill>
              <a:prstDash val="dashDot"/>
              <a:round/>
            </a:ln>
          </c:spPr>
          <c:marker>
            <c:symbol val="none"/>
          </c:marker>
          <c:dLbls>
            <c:txPr>
              <a:bodyPr wrap="squar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8"/>
                <c:pt idx="0">
                  <c:v>3103U</c:v>
                </c:pt>
                <c:pt idx="1">
                  <c:v>3125C</c:v>
                </c:pt>
                <c:pt idx="2">
                  <c:v>3122P</c:v>
                </c:pt>
                <c:pt idx="3">
                  <c:v>3087J</c:v>
                </c:pt>
                <c:pt idx="4">
                  <c:v>3125D</c:v>
                </c:pt>
                <c:pt idx="5">
                  <c:v>3122S</c:v>
                </c:pt>
                <c:pt idx="6">
                  <c:v>3012X</c:v>
                </c:pt>
                <c:pt idx="7">
                  <c:v>3130B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8"/>
                <c:pt idx="0">
                  <c:v>0.0766337251072094</c:v>
                </c:pt>
                <c:pt idx="1">
                  <c:v>0.0766337251072094</c:v>
                </c:pt>
                <c:pt idx="2">
                  <c:v>0.0766337251072094</c:v>
                </c:pt>
                <c:pt idx="3">
                  <c:v>0.0766337251072094</c:v>
                </c:pt>
                <c:pt idx="4">
                  <c:v>0.0766337251072094</c:v>
                </c:pt>
                <c:pt idx="5">
                  <c:v>0.0766337251072094</c:v>
                </c:pt>
                <c:pt idx="6">
                  <c:v>0.0766337251072094</c:v>
                </c:pt>
                <c:pt idx="7">
                  <c:v>0.0766337251072094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limite inferior</c:v>
                </c:pt>
              </c:strCache>
            </c:strRef>
          </c:tx>
          <c:spPr>
            <a:solidFill>
              <a:srgbClr val="ff0000"/>
            </a:solidFill>
            <a:ln cap="rnd" w="28440">
              <a:solidFill>
                <a:srgbClr val="ff0000"/>
              </a:solidFill>
              <a:prstDash val="dashDot"/>
              <a:round/>
            </a:ln>
          </c:spPr>
          <c:marker>
            <c:symbol val="none"/>
          </c:marker>
          <c:dLbls>
            <c:txPr>
              <a:bodyPr wrap="squar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8"/>
                <c:pt idx="0">
                  <c:v>3103U</c:v>
                </c:pt>
                <c:pt idx="1">
                  <c:v>3125C</c:v>
                </c:pt>
                <c:pt idx="2">
                  <c:v>3122P</c:v>
                </c:pt>
                <c:pt idx="3">
                  <c:v>3087J</c:v>
                </c:pt>
                <c:pt idx="4">
                  <c:v>3125D</c:v>
                </c:pt>
                <c:pt idx="5">
                  <c:v>3122S</c:v>
                </c:pt>
                <c:pt idx="6">
                  <c:v>3012X</c:v>
                </c:pt>
                <c:pt idx="7">
                  <c:v>3130B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8"/>
                <c:pt idx="0">
                  <c:v>-0.0444056842102339</c:v>
                </c:pt>
                <c:pt idx="1">
                  <c:v>-0.0444056842102339</c:v>
                </c:pt>
                <c:pt idx="2">
                  <c:v>-0.0444056842102339</c:v>
                </c:pt>
                <c:pt idx="3">
                  <c:v>-0.0444056842102339</c:v>
                </c:pt>
                <c:pt idx="4">
                  <c:v>-0.0444056842102339</c:v>
                </c:pt>
                <c:pt idx="5">
                  <c:v>-0.0444056842102339</c:v>
                </c:pt>
                <c:pt idx="6">
                  <c:v>-0.0444056842102339</c:v>
                </c:pt>
                <c:pt idx="7">
                  <c:v>-0.0444056842102339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label 4</c:f>
              <c:strCache>
                <c:ptCount val="1"/>
                <c:pt idx="0">
                  <c:v>Média</c:v>
                </c:pt>
              </c:strCache>
            </c:strRef>
          </c:tx>
          <c:spPr>
            <a:solidFill>
              <a:srgbClr val="000000"/>
            </a:solidFill>
            <a:ln cap="rnd" w="28440">
              <a:solidFill>
                <a:srgbClr val="000000"/>
              </a:solidFill>
              <a:prstDash val="sysDash"/>
              <a:round/>
            </a:ln>
          </c:spPr>
          <c:marker>
            <c:symbol val="none"/>
          </c:marker>
          <c:dLbls>
            <c:txPr>
              <a:bodyPr wrap="squar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8"/>
                <c:pt idx="0">
                  <c:v>3103U</c:v>
                </c:pt>
                <c:pt idx="1">
                  <c:v>3125C</c:v>
                </c:pt>
                <c:pt idx="2">
                  <c:v>3122P</c:v>
                </c:pt>
                <c:pt idx="3">
                  <c:v>3087J</c:v>
                </c:pt>
                <c:pt idx="4">
                  <c:v>3125D</c:v>
                </c:pt>
                <c:pt idx="5">
                  <c:v>3122S</c:v>
                </c:pt>
                <c:pt idx="6">
                  <c:v>3012X</c:v>
                </c:pt>
                <c:pt idx="7">
                  <c:v>3130B</c:v>
                </c:pt>
              </c:strCache>
            </c:strRef>
          </c:cat>
          <c:val>
            <c:numRef>
              <c:f>4</c:f>
              <c:numCache>
                <c:formatCode>General</c:formatCode>
                <c:ptCount val="8"/>
                <c:pt idx="0">
                  <c:v>0.0161140204484877</c:v>
                </c:pt>
                <c:pt idx="1">
                  <c:v>0.0161140204484877</c:v>
                </c:pt>
                <c:pt idx="2">
                  <c:v>0.0161140204484877</c:v>
                </c:pt>
                <c:pt idx="3">
                  <c:v>0.0161140204484877</c:v>
                </c:pt>
                <c:pt idx="4">
                  <c:v>0.0161140204484877</c:v>
                </c:pt>
                <c:pt idx="5">
                  <c:v>0.0161140204484877</c:v>
                </c:pt>
                <c:pt idx="6">
                  <c:v>0.0161140204484877</c:v>
                </c:pt>
                <c:pt idx="7">
                  <c:v>0.0161140204484877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label 5</c:f>
              <c:strCache>
                <c:ptCount val="1"/>
                <c:pt idx="0">
                  <c:v>IC95%</c:v>
                </c:pt>
              </c:strCache>
            </c:strRef>
          </c:tx>
          <c:spPr>
            <a:solidFill>
              <a:srgbClr val="8585e0"/>
            </a:solidFill>
            <a:ln cap="rnd" w="28440">
              <a:solidFill>
                <a:srgbClr val="8585e0"/>
              </a:solidFill>
              <a:prstDash val="sysDot"/>
              <a:round/>
            </a:ln>
          </c:spPr>
          <c:marker>
            <c:symbol val="none"/>
          </c:marker>
          <c:dLbls>
            <c:txPr>
              <a:bodyPr wrap="squar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8"/>
                <c:pt idx="0">
                  <c:v>3103U</c:v>
                </c:pt>
                <c:pt idx="1">
                  <c:v>3125C</c:v>
                </c:pt>
                <c:pt idx="2">
                  <c:v>3122P</c:v>
                </c:pt>
                <c:pt idx="3">
                  <c:v>3087J</c:v>
                </c:pt>
                <c:pt idx="4">
                  <c:v>3125D</c:v>
                </c:pt>
                <c:pt idx="5">
                  <c:v>3122S</c:v>
                </c:pt>
                <c:pt idx="6">
                  <c:v>3012X</c:v>
                </c:pt>
                <c:pt idx="7">
                  <c:v>3130B</c:v>
                </c:pt>
              </c:strCache>
            </c:strRef>
          </c:cat>
          <c:val>
            <c:numRef>
              <c:f>5</c:f>
              <c:numCache>
                <c:formatCode>General</c:formatCode>
                <c:ptCount val="8"/>
                <c:pt idx="0">
                  <c:v>0.0414159100155948</c:v>
                </c:pt>
                <c:pt idx="1">
                  <c:v>0.0414159100155948</c:v>
                </c:pt>
                <c:pt idx="2">
                  <c:v>0.0414159100155948</c:v>
                </c:pt>
                <c:pt idx="3">
                  <c:v>0.0414159100155948</c:v>
                </c:pt>
                <c:pt idx="4">
                  <c:v>0.0414159100155948</c:v>
                </c:pt>
                <c:pt idx="5">
                  <c:v>0.0414159100155948</c:v>
                </c:pt>
                <c:pt idx="6">
                  <c:v>0.0414159100155948</c:v>
                </c:pt>
                <c:pt idx="7">
                  <c:v>0.0414159100155948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label 6</c:f>
              <c:strCache>
                <c:ptCount val="1"/>
                <c:pt idx="0">
                  <c:v>IC95%inferior</c:v>
                </c:pt>
              </c:strCache>
            </c:strRef>
          </c:tx>
          <c:spPr>
            <a:solidFill>
              <a:srgbClr val="8585e0"/>
            </a:solidFill>
            <a:ln cap="rnd" w="28440">
              <a:solidFill>
                <a:srgbClr val="8585e0"/>
              </a:solidFill>
              <a:prstDash val="sysDot"/>
              <a:round/>
            </a:ln>
          </c:spPr>
          <c:marker>
            <c:symbol val="none"/>
          </c:marker>
          <c:dLbls>
            <c:txPr>
              <a:bodyPr wrap="squar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8"/>
                <c:pt idx="0">
                  <c:v>3103U</c:v>
                </c:pt>
                <c:pt idx="1">
                  <c:v>3125C</c:v>
                </c:pt>
                <c:pt idx="2">
                  <c:v>3122P</c:v>
                </c:pt>
                <c:pt idx="3">
                  <c:v>3087J</c:v>
                </c:pt>
                <c:pt idx="4">
                  <c:v>3125D</c:v>
                </c:pt>
                <c:pt idx="5">
                  <c:v>3122S</c:v>
                </c:pt>
                <c:pt idx="6">
                  <c:v>3012X</c:v>
                </c:pt>
                <c:pt idx="7">
                  <c:v>3130B</c:v>
                </c:pt>
              </c:strCache>
            </c:strRef>
          </c:cat>
          <c:val>
            <c:numRef>
              <c:f>6</c:f>
              <c:numCache>
                <c:formatCode>General</c:formatCode>
                <c:ptCount val="8"/>
                <c:pt idx="0">
                  <c:v>-0.00918786911861935</c:v>
                </c:pt>
                <c:pt idx="1">
                  <c:v>-0.00918786911861935</c:v>
                </c:pt>
                <c:pt idx="2">
                  <c:v>-0.00918786911861935</c:v>
                </c:pt>
                <c:pt idx="3">
                  <c:v>-0.00918786911861935</c:v>
                </c:pt>
                <c:pt idx="4">
                  <c:v>-0.00918786911861935</c:v>
                </c:pt>
                <c:pt idx="5">
                  <c:v>-0.00918786911861935</c:v>
                </c:pt>
                <c:pt idx="6">
                  <c:v>-0.00918786911861935</c:v>
                </c:pt>
                <c:pt idx="7">
                  <c:v>-0.00918786911861935</c:v>
                </c:pt>
              </c:numCache>
            </c:numRef>
          </c:val>
          <c:smooth val="0"/>
        </c:ser>
        <c:hiLowLines>
          <c:spPr>
            <a:ln w="0">
              <a:noFill/>
            </a:ln>
          </c:spPr>
        </c:hiLowLines>
        <c:marker val="0"/>
        <c:axId val="1016882"/>
        <c:axId val="55452209"/>
      </c:lineChart>
      <c:catAx>
        <c:axId val="1016882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 b="0" lang="pt-BR" sz="1000" spc="-1" strike="noStrike">
                    <a:solidFill>
                      <a:srgbClr val="000000"/>
                    </a:solidFill>
                    <a:latin typeface="Times New Roman"/>
                  </a:defRPr>
                </a:pPr>
                <a:r>
                  <a:rPr b="0" lang="pt-BR" sz="1000" spc="-1" strike="noStrike">
                    <a:solidFill>
                      <a:srgbClr val="000000"/>
                    </a:solidFill>
                    <a:latin typeface="Times New Roman"/>
                  </a:rPr>
                  <a:t>RRNN</a:t>
                </a:r>
              </a:p>
            </c:rich>
          </c:tx>
          <c:overlay val="0"/>
          <c:spPr>
            <a:noFill/>
            <a:ln w="0">
              <a:noFill/>
            </a:ln>
          </c:spPr>
        </c:title>
        <c:numFmt formatCode="General" sourceLinked="0"/>
        <c:majorTickMark val="none"/>
        <c:minorTickMark val="none"/>
        <c:tickLblPos val="low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Times New Roman"/>
              </a:defRPr>
            </a:pPr>
          </a:p>
        </c:txPr>
        <c:crossAx val="55452209"/>
        <c:crosses val="autoZero"/>
        <c:auto val="1"/>
        <c:lblAlgn val="ctr"/>
        <c:lblOffset val="100"/>
        <c:noMultiLvlLbl val="0"/>
      </c:catAx>
      <c:valAx>
        <c:axId val="55452209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lang="pt-BR" sz="1000" spc="-1" strike="noStrike">
                    <a:solidFill>
                      <a:srgbClr val="000000"/>
                    </a:solidFill>
                    <a:latin typeface="Times New Roman"/>
                  </a:defRPr>
                </a:pPr>
                <a:r>
                  <a:rPr b="0" lang="pt-BR" sz="1000" spc="-1" strike="noStrike">
                    <a:solidFill>
                      <a:srgbClr val="000000"/>
                    </a:solidFill>
                    <a:latin typeface="Times New Roman"/>
                  </a:rPr>
                  <a:t>Taxa de variação (mm/ano)</a:t>
                </a:r>
              </a:p>
            </c:rich>
          </c:tx>
          <c:layout>
            <c:manualLayout>
              <c:xMode val="edge"/>
              <c:yMode val="edge"/>
              <c:x val="0.0145549695408643"/>
              <c:y val="0.187420745625158"/>
            </c:manualLayout>
          </c:layout>
          <c:overlay val="0"/>
          <c:spPr>
            <a:noFill/>
            <a:ln w="0">
              <a:noFill/>
            </a:ln>
          </c:spPr>
        </c:title>
        <c:numFmt formatCode="0.00" sourceLinked="0"/>
        <c:majorTickMark val="none"/>
        <c:minorTickMark val="none"/>
        <c:tickLblPos val="nextTo"/>
        <c:spPr>
          <a:ln w="6480">
            <a:noFill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Times New Roman"/>
              </a:defRPr>
            </a:pPr>
          </a:p>
        </c:txPr>
        <c:crossAx val="1016882"/>
        <c:crosses val="autoZero"/>
        <c:crossBetween val="between"/>
      </c:valAx>
      <c:spPr>
        <a:noFill/>
        <a:ln w="0">
          <a:noFill/>
        </a:ln>
      </c:spPr>
    </c:plotArea>
    <c:legend>
      <c:legendPos val="r"/>
      <c:legendEntry>
        <c:idx val="3"/>
        <c:delete val="1"/>
      </c:legendEntry>
      <c:legendEntry>
        <c:idx val="6"/>
        <c:delete val="1"/>
      </c:legendEntry>
      <c:overlay val="0"/>
      <c:spPr>
        <a:noFill/>
        <a:ln w="0">
          <a:noFill/>
        </a:ln>
      </c:spPr>
      <c:txPr>
        <a:bodyPr/>
        <a:lstStyle/>
        <a:p>
          <a:pPr>
            <a:defRPr b="0" sz="1000" spc="-1" strike="noStrike">
              <a:solidFill>
                <a:srgbClr val="000000"/>
              </a:solidFill>
              <a:latin typeface="Times New Roman"/>
            </a:defRPr>
          </a:pPr>
        </a:p>
      </c:txPr>
    </c:legend>
    <c:plotVisOnly val="1"/>
    <c:dispBlanksAs val="gap"/>
  </c:chart>
  <c:spPr>
    <a:noFill/>
    <a:ln w="9360">
      <a:noFill/>
    </a:ln>
  </c:sp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Classe C</c:v>
                </c:pt>
              </c:strCache>
            </c:strRef>
          </c:tx>
          <c:spPr>
            <a:solidFill>
              <a:srgbClr val="aae2ca"/>
            </a:solidFill>
            <a:ln w="0">
              <a:noFill/>
            </a:ln>
          </c:spPr>
          <c:invertIfNegative val="0"/>
          <c:dLbls>
            <c:txPr>
              <a:bodyPr wrap="squar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8"/>
                <c:pt idx="0">
                  <c:v>3010C</c:v>
                </c:pt>
                <c:pt idx="1">
                  <c:v>3010D</c:v>
                </c:pt>
                <c:pt idx="2">
                  <c:v>3091U</c:v>
                </c:pt>
                <c:pt idx="3">
                  <c:v>9303A</c:v>
                </c:pt>
                <c:pt idx="4">
                  <c:v>9302Z</c:v>
                </c:pt>
                <c:pt idx="5">
                  <c:v>3103V</c:v>
                </c:pt>
                <c:pt idx="6">
                  <c:v>3130G</c:v>
                </c:pt>
                <c:pt idx="7">
                  <c:v>3130H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8"/>
                <c:pt idx="0">
                  <c:v>-0.151926540753608</c:v>
                </c:pt>
                <c:pt idx="1">
                  <c:v>-0.144359002906124</c:v>
                </c:pt>
                <c:pt idx="2">
                  <c:v>-0.168142751498176</c:v>
                </c:pt>
                <c:pt idx="3">
                  <c:v>-0.137872478075346</c:v>
                </c:pt>
                <c:pt idx="4">
                  <c:v>-0.180034650205741</c:v>
                </c:pt>
                <c:pt idx="5">
                  <c:v>-0.160034615221631</c:v>
                </c:pt>
                <c:pt idx="6">
                  <c:v>-0.218401072312993</c:v>
                </c:pt>
                <c:pt idx="7">
                  <c:v>-0.20751957463198</c:v>
                </c:pt>
              </c:numCache>
            </c:numRef>
          </c:val>
        </c:ser>
        <c:gapWidth val="150"/>
        <c:overlap val="0"/>
        <c:axId val="96408835"/>
        <c:axId val="59081994"/>
      </c:barChart>
      <c:lineChart>
        <c:grouping val="standard"/>
        <c:varyColors val="0"/>
        <c:ser>
          <c:idx val="1"/>
          <c:order val="1"/>
          <c:tx>
            <c:strRef>
              <c:f>label 1</c:f>
              <c:strCache>
                <c:ptCount val="1"/>
                <c:pt idx="0">
                  <c:v>Limites</c:v>
                </c:pt>
              </c:strCache>
            </c:strRef>
          </c:tx>
          <c:spPr>
            <a:solidFill>
              <a:srgbClr val="ff0000"/>
            </a:solidFill>
            <a:ln cap="rnd" w="28440">
              <a:solidFill>
                <a:srgbClr val="ff0000"/>
              </a:solidFill>
              <a:prstDash val="dashDot"/>
              <a:round/>
            </a:ln>
          </c:spPr>
          <c:marker>
            <c:symbol val="none"/>
          </c:marker>
          <c:dLbls>
            <c:txPr>
              <a:bodyPr wrap="squar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8"/>
                <c:pt idx="0">
                  <c:v>3010C</c:v>
                </c:pt>
                <c:pt idx="1">
                  <c:v>3010D</c:v>
                </c:pt>
                <c:pt idx="2">
                  <c:v>3091U</c:v>
                </c:pt>
                <c:pt idx="3">
                  <c:v>9303A</c:v>
                </c:pt>
                <c:pt idx="4">
                  <c:v>9302Z</c:v>
                </c:pt>
                <c:pt idx="5">
                  <c:v>3103V</c:v>
                </c:pt>
                <c:pt idx="6">
                  <c:v>3130G</c:v>
                </c:pt>
                <c:pt idx="7">
                  <c:v>3130H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8"/>
                <c:pt idx="0">
                  <c:v>-0.116439947794612</c:v>
                </c:pt>
                <c:pt idx="1">
                  <c:v>-0.116439947794612</c:v>
                </c:pt>
                <c:pt idx="2">
                  <c:v>-0.116439947794612</c:v>
                </c:pt>
                <c:pt idx="3">
                  <c:v>-0.116439947794612</c:v>
                </c:pt>
                <c:pt idx="4">
                  <c:v>-0.116439947794612</c:v>
                </c:pt>
                <c:pt idx="5">
                  <c:v>-0.116439947794612</c:v>
                </c:pt>
                <c:pt idx="6">
                  <c:v>-0.116439947794612</c:v>
                </c:pt>
                <c:pt idx="7">
                  <c:v>-0.116439947794612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limite inferior</c:v>
                </c:pt>
              </c:strCache>
            </c:strRef>
          </c:tx>
          <c:spPr>
            <a:solidFill>
              <a:srgbClr val="ff0000"/>
            </a:solidFill>
            <a:ln cap="rnd" w="28440">
              <a:solidFill>
                <a:srgbClr val="ff0000"/>
              </a:solidFill>
              <a:prstDash val="dashDot"/>
              <a:round/>
            </a:ln>
          </c:spPr>
          <c:marker>
            <c:symbol val="none"/>
          </c:marker>
          <c:dLbls>
            <c:txPr>
              <a:bodyPr wrap="squar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8"/>
                <c:pt idx="0">
                  <c:v>3010C</c:v>
                </c:pt>
                <c:pt idx="1">
                  <c:v>3010D</c:v>
                </c:pt>
                <c:pt idx="2">
                  <c:v>3091U</c:v>
                </c:pt>
                <c:pt idx="3">
                  <c:v>9303A</c:v>
                </c:pt>
                <c:pt idx="4">
                  <c:v>9302Z</c:v>
                </c:pt>
                <c:pt idx="5">
                  <c:v>3103V</c:v>
                </c:pt>
                <c:pt idx="6">
                  <c:v>3130G</c:v>
                </c:pt>
                <c:pt idx="7">
                  <c:v>3130H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8"/>
                <c:pt idx="0">
                  <c:v>-0.225632723606788</c:v>
                </c:pt>
                <c:pt idx="1">
                  <c:v>-0.225632723606788</c:v>
                </c:pt>
                <c:pt idx="2">
                  <c:v>-0.225632723606788</c:v>
                </c:pt>
                <c:pt idx="3">
                  <c:v>-0.225632723606788</c:v>
                </c:pt>
                <c:pt idx="4">
                  <c:v>-0.225632723606788</c:v>
                </c:pt>
                <c:pt idx="5">
                  <c:v>-0.225632723606788</c:v>
                </c:pt>
                <c:pt idx="6">
                  <c:v>-0.225632723606788</c:v>
                </c:pt>
                <c:pt idx="7">
                  <c:v>-0.225632723606788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Média</c:v>
                </c:pt>
              </c:strCache>
            </c:strRef>
          </c:tx>
          <c:spPr>
            <a:solidFill>
              <a:srgbClr val="000000"/>
            </a:solidFill>
            <a:ln cap="rnd" w="28440">
              <a:solidFill>
                <a:srgbClr val="000000"/>
              </a:solidFill>
              <a:prstDash val="sysDash"/>
              <a:round/>
            </a:ln>
          </c:spPr>
          <c:marker>
            <c:symbol val="none"/>
          </c:marker>
          <c:dLbls>
            <c:txPr>
              <a:bodyPr wrap="squar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8"/>
                <c:pt idx="0">
                  <c:v>3010C</c:v>
                </c:pt>
                <c:pt idx="1">
                  <c:v>3010D</c:v>
                </c:pt>
                <c:pt idx="2">
                  <c:v>3091U</c:v>
                </c:pt>
                <c:pt idx="3">
                  <c:v>9303A</c:v>
                </c:pt>
                <c:pt idx="4">
                  <c:v>9302Z</c:v>
                </c:pt>
                <c:pt idx="5">
                  <c:v>3103V</c:v>
                </c:pt>
                <c:pt idx="6">
                  <c:v>3130G</c:v>
                </c:pt>
                <c:pt idx="7">
                  <c:v>3130H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8"/>
                <c:pt idx="0">
                  <c:v>-0.1710363357007</c:v>
                </c:pt>
                <c:pt idx="1">
                  <c:v>-0.1710363357007</c:v>
                </c:pt>
                <c:pt idx="2">
                  <c:v>-0.1710363357007</c:v>
                </c:pt>
                <c:pt idx="3">
                  <c:v>-0.1710363357007</c:v>
                </c:pt>
                <c:pt idx="4">
                  <c:v>-0.1710363357007</c:v>
                </c:pt>
                <c:pt idx="5">
                  <c:v>-0.1710363357007</c:v>
                </c:pt>
                <c:pt idx="6">
                  <c:v>-0.1710363357007</c:v>
                </c:pt>
                <c:pt idx="7">
                  <c:v>-0.1710363357007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label 4</c:f>
              <c:strCache>
                <c:ptCount val="1"/>
                <c:pt idx="0">
                  <c:v>IC95%inferior</c:v>
                </c:pt>
              </c:strCache>
            </c:strRef>
          </c:tx>
          <c:spPr>
            <a:solidFill>
              <a:srgbClr val="8585e0"/>
            </a:solidFill>
            <a:ln cap="rnd" w="28440">
              <a:solidFill>
                <a:srgbClr val="8585e0"/>
              </a:solidFill>
              <a:prstDash val="sysDot"/>
              <a:round/>
            </a:ln>
          </c:spPr>
          <c:marker>
            <c:symbol val="none"/>
          </c:marker>
          <c:dLbls>
            <c:txPr>
              <a:bodyPr wrap="squar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8"/>
                <c:pt idx="0">
                  <c:v>3010C</c:v>
                </c:pt>
                <c:pt idx="1">
                  <c:v>3010D</c:v>
                </c:pt>
                <c:pt idx="2">
                  <c:v>3091U</c:v>
                </c:pt>
                <c:pt idx="3">
                  <c:v>9303A</c:v>
                </c:pt>
                <c:pt idx="4">
                  <c:v>9302Z</c:v>
                </c:pt>
                <c:pt idx="5">
                  <c:v>3103V</c:v>
                </c:pt>
                <c:pt idx="6">
                  <c:v>3130G</c:v>
                </c:pt>
                <c:pt idx="7">
                  <c:v>3130H</c:v>
                </c:pt>
              </c:strCache>
            </c:strRef>
          </c:cat>
          <c:val>
            <c:numRef>
              <c:f>4</c:f>
              <c:numCache>
                <c:formatCode>General</c:formatCode>
                <c:ptCount val="8"/>
                <c:pt idx="0">
                  <c:v>-0.193861823454691</c:v>
                </c:pt>
                <c:pt idx="1">
                  <c:v>-0.193861823454691</c:v>
                </c:pt>
                <c:pt idx="2">
                  <c:v>-0.193861823454691</c:v>
                </c:pt>
                <c:pt idx="3">
                  <c:v>-0.193861823454691</c:v>
                </c:pt>
                <c:pt idx="4">
                  <c:v>-0.193861823454691</c:v>
                </c:pt>
                <c:pt idx="5">
                  <c:v>-0.193861823454691</c:v>
                </c:pt>
                <c:pt idx="6">
                  <c:v>-0.193861823454691</c:v>
                </c:pt>
                <c:pt idx="7">
                  <c:v>-0.193861823454691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label 5</c:f>
              <c:strCache>
                <c:ptCount val="1"/>
                <c:pt idx="0">
                  <c:v>IC95%</c:v>
                </c:pt>
              </c:strCache>
            </c:strRef>
          </c:tx>
          <c:spPr>
            <a:solidFill>
              <a:srgbClr val="8585e0"/>
            </a:solidFill>
            <a:ln cap="rnd" w="28440">
              <a:solidFill>
                <a:srgbClr val="8585e0"/>
              </a:solidFill>
              <a:prstDash val="sysDot"/>
              <a:round/>
            </a:ln>
          </c:spPr>
          <c:marker>
            <c:symbol val="none"/>
          </c:marker>
          <c:dLbls>
            <c:txPr>
              <a:bodyPr wrap="squar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8"/>
                <c:pt idx="0">
                  <c:v>3010C</c:v>
                </c:pt>
                <c:pt idx="1">
                  <c:v>3010D</c:v>
                </c:pt>
                <c:pt idx="2">
                  <c:v>3091U</c:v>
                </c:pt>
                <c:pt idx="3">
                  <c:v>9303A</c:v>
                </c:pt>
                <c:pt idx="4">
                  <c:v>9302Z</c:v>
                </c:pt>
                <c:pt idx="5">
                  <c:v>3103V</c:v>
                </c:pt>
                <c:pt idx="6">
                  <c:v>3130G</c:v>
                </c:pt>
                <c:pt idx="7">
                  <c:v>3130H</c:v>
                </c:pt>
              </c:strCache>
            </c:strRef>
          </c:cat>
          <c:val>
            <c:numRef>
              <c:f>5</c:f>
              <c:numCache>
                <c:formatCode>General</c:formatCode>
                <c:ptCount val="8"/>
                <c:pt idx="0">
                  <c:v>-0.148210847946709</c:v>
                </c:pt>
                <c:pt idx="1">
                  <c:v>-0.148210847946709</c:v>
                </c:pt>
                <c:pt idx="2">
                  <c:v>-0.148210847946709</c:v>
                </c:pt>
                <c:pt idx="3">
                  <c:v>-0.148210847946709</c:v>
                </c:pt>
                <c:pt idx="4">
                  <c:v>-0.148210847946709</c:v>
                </c:pt>
                <c:pt idx="5">
                  <c:v>-0.148210847946709</c:v>
                </c:pt>
                <c:pt idx="6">
                  <c:v>-0.148210847946709</c:v>
                </c:pt>
                <c:pt idx="7">
                  <c:v>-0.148210847946709</c:v>
                </c:pt>
              </c:numCache>
            </c:numRef>
          </c:val>
          <c:smooth val="0"/>
        </c:ser>
        <c:hiLowLines>
          <c:spPr>
            <a:ln w="0">
              <a:noFill/>
            </a:ln>
          </c:spPr>
        </c:hiLowLines>
        <c:marker val="0"/>
        <c:axId val="96408835"/>
        <c:axId val="59081994"/>
      </c:lineChart>
      <c:catAx>
        <c:axId val="96408835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 b="0" lang="pt-BR" sz="1000" spc="-1" strike="noStrike">
                    <a:solidFill>
                      <a:srgbClr val="000000"/>
                    </a:solidFill>
                    <a:latin typeface="Times New Roman"/>
                  </a:defRPr>
                </a:pPr>
                <a:r>
                  <a:rPr b="0" lang="pt-BR" sz="1000" spc="-1" strike="noStrike">
                    <a:solidFill>
                      <a:srgbClr val="000000"/>
                    </a:solidFill>
                    <a:latin typeface="Times New Roman"/>
                  </a:rPr>
                  <a:t>RRNN</a:t>
                </a:r>
              </a:p>
            </c:rich>
          </c:tx>
          <c:overlay val="0"/>
          <c:spPr>
            <a:noFill/>
            <a:ln w="0">
              <a:noFill/>
            </a:ln>
          </c:spPr>
        </c:title>
        <c:numFmt formatCode="General" sourceLinked="0"/>
        <c:majorTickMark val="none"/>
        <c:minorTickMark val="none"/>
        <c:tickLblPos val="low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Times New Roman"/>
              </a:defRPr>
            </a:pPr>
          </a:p>
        </c:txPr>
        <c:crossAx val="59081994"/>
        <c:crosses val="autoZero"/>
        <c:auto val="1"/>
        <c:lblAlgn val="ctr"/>
        <c:lblOffset val="100"/>
        <c:noMultiLvlLbl val="0"/>
      </c:catAx>
      <c:valAx>
        <c:axId val="59081994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lang="pt-BR" sz="1000" spc="-1" strike="noStrike">
                    <a:solidFill>
                      <a:srgbClr val="000000"/>
                    </a:solidFill>
                    <a:latin typeface="Times New Roman"/>
                  </a:defRPr>
                </a:pPr>
                <a:r>
                  <a:rPr b="0" lang="pt-BR" sz="1000" spc="-1" strike="noStrike">
                    <a:solidFill>
                      <a:srgbClr val="000000"/>
                    </a:solidFill>
                    <a:latin typeface="Times New Roman"/>
                  </a:rPr>
                  <a:t>Taxa de variação (mm/ano)</a:t>
                </a:r>
              </a:p>
            </c:rich>
          </c:tx>
          <c:layout>
            <c:manualLayout>
              <c:xMode val="edge"/>
              <c:yMode val="edge"/>
              <c:x val="0.0124941616067258"/>
              <c:y val="0.184048366469015"/>
            </c:manualLayout>
          </c:layout>
          <c:overlay val="0"/>
          <c:spPr>
            <a:noFill/>
            <a:ln w="0">
              <a:noFill/>
            </a:ln>
          </c:spPr>
        </c:title>
        <c:numFmt formatCode="0.00" sourceLinked="0"/>
        <c:majorTickMark val="none"/>
        <c:minorTickMark val="none"/>
        <c:tickLblPos val="nextTo"/>
        <c:spPr>
          <a:ln w="6480">
            <a:noFill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Times New Roman"/>
              </a:defRPr>
            </a:pPr>
          </a:p>
        </c:txPr>
        <c:crossAx val="96408835"/>
        <c:crosses val="autoZero"/>
        <c:crossBetween val="between"/>
      </c:valAx>
      <c:spPr>
        <a:noFill/>
        <a:ln w="0">
          <a:noFill/>
        </a:ln>
      </c:spPr>
    </c:plotArea>
    <c:legend>
      <c:legendPos val="r"/>
      <c:legendEntry>
        <c:idx val="2"/>
        <c:delete val="1"/>
      </c:legendEntry>
      <c:legendEntry>
        <c:idx val="4"/>
        <c:delete val="1"/>
      </c:legendEntry>
      <c:overlay val="0"/>
      <c:spPr>
        <a:noFill/>
        <a:ln w="0">
          <a:noFill/>
        </a:ln>
      </c:spPr>
      <c:txPr>
        <a:bodyPr/>
        <a:lstStyle/>
        <a:p>
          <a:pPr>
            <a:defRPr b="0" sz="1000" spc="-1" strike="noStrike">
              <a:solidFill>
                <a:srgbClr val="000000"/>
              </a:solidFill>
              <a:latin typeface="Times New Roman"/>
            </a:defRPr>
          </a:pPr>
        </a:p>
      </c:txPr>
    </c:legend>
    <c:plotVisOnly val="1"/>
    <c:dispBlanksAs val="gap"/>
  </c:chart>
  <c:spPr>
    <a:noFill/>
    <a:ln w="9360">
      <a:noFill/>
    </a:ln>
  </c:spPr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GB" sz="4000" spc="-1" strike="noStrike">
                <a:solidFill>
                  <a:srgbClr val="ffffff"/>
                </a:solidFill>
                <a:latin typeface="Arial"/>
              </a:rPr>
              <a:t>Clique para mover o slide</a:t>
            </a:r>
            <a:endParaRPr b="0" lang="en-GB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pt-BR" sz="2000" spc="-1" strike="noStrike">
                <a:latin typeface="Arial"/>
              </a:rPr>
              <a:t>Clique para editar o formato de notas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pt-BR" sz="1400" spc="-1" strike="noStrike">
                <a:latin typeface="Times New Roman"/>
              </a:rPr>
              <a:t>&lt;cabeçalho&gt;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169" name="PlaceHolder 4"/>
          <p:cNvSpPr>
            <a:spLocks noGrp="1"/>
          </p:cNvSpPr>
          <p:nvPr>
            <p:ph type="dt" idx="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pt-BR" sz="1400" spc="-1" strike="noStrike">
                <a:latin typeface="Times New Roman"/>
              </a:defRPr>
            </a:lvl1pPr>
          </a:lstStyle>
          <a:p>
            <a:pPr algn="r">
              <a:buNone/>
            </a:pPr>
            <a:r>
              <a:rPr b="0" lang="pt-BR" sz="1400" spc="-1" strike="noStrike">
                <a:latin typeface="Times New Roman"/>
              </a:rPr>
              <a:t>&lt;data/hora&gt;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170" name="PlaceHolder 5"/>
          <p:cNvSpPr>
            <a:spLocks noGrp="1"/>
          </p:cNvSpPr>
          <p:nvPr>
            <p:ph type="ftr" idx="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pt-BR" sz="1400" spc="-1" strike="noStrike">
                <a:latin typeface="Times New Roman"/>
              </a:defRPr>
            </a:lvl1pPr>
          </a:lstStyle>
          <a:p>
            <a:r>
              <a:rPr b="0" lang="pt-BR" sz="1400" spc="-1" strike="noStrike">
                <a:latin typeface="Times New Roman"/>
              </a:rPr>
              <a:t>&lt;rodapé&gt;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171" name="PlaceHolder 6"/>
          <p:cNvSpPr>
            <a:spLocks noGrp="1"/>
          </p:cNvSpPr>
          <p:nvPr>
            <p:ph type="sldNum" idx="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pt-BR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E5DBCB27-0FCE-48D8-A71C-1DFEA54604AC}" type="slidenum">
              <a:rPr b="0" lang="pt-BR" sz="1400" spc="-1" strike="noStrike">
                <a:latin typeface="Times New Roman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sldNum" idx="9"/>
          </p:nvPr>
        </p:nvSpPr>
        <p:spPr>
          <a:xfrm>
            <a:off x="4017960" y="9721800"/>
            <a:ext cx="3077640" cy="50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b">
            <a:noAutofit/>
          </a:bodyPr>
          <a:lstStyle>
            <a:lvl1pPr algn="r">
              <a:lnSpc>
                <a:spcPct val="95000"/>
              </a:lnSpc>
              <a:buNone/>
              <a:tabLst>
                <a:tab algn="l" pos="0"/>
                <a:tab algn="l" pos="423720"/>
                <a:tab algn="l" pos="851040"/>
                <a:tab algn="l" pos="1278000"/>
                <a:tab algn="l" pos="1704960"/>
                <a:tab algn="l" pos="2130480"/>
                <a:tab algn="l" pos="2557440"/>
                <a:tab algn="l" pos="2984400"/>
                <a:tab algn="l" pos="3411360"/>
                <a:tab algn="l" pos="3836880"/>
                <a:tab algn="l" pos="4264200"/>
                <a:tab algn="l" pos="4691160"/>
                <a:tab algn="l" pos="5118120"/>
                <a:tab algn="l" pos="5543640"/>
                <a:tab algn="l" pos="5970600"/>
                <a:tab algn="l" pos="6397560"/>
                <a:tab algn="l" pos="6824520"/>
                <a:tab algn="l" pos="7251840"/>
                <a:tab algn="l" pos="7677000"/>
                <a:tab algn="l" pos="8104320"/>
                <a:tab algn="l" pos="8531280"/>
              </a:tabLst>
              <a:defRPr b="0" lang="pt-BR" sz="1300" spc="-1" strike="noStrike">
                <a:solidFill>
                  <a:srgbClr val="000000"/>
                </a:solidFill>
                <a:latin typeface="Times New Roman"/>
                <a:ea typeface="Microsoft YaHei"/>
              </a:defRPr>
            </a:lvl1pPr>
          </a:lstStyle>
          <a:p>
            <a:pPr algn="r">
              <a:lnSpc>
                <a:spcPct val="95000"/>
              </a:lnSpc>
              <a:buNone/>
              <a:tabLst>
                <a:tab algn="l" pos="0"/>
                <a:tab algn="l" pos="423720"/>
                <a:tab algn="l" pos="851040"/>
                <a:tab algn="l" pos="1278000"/>
                <a:tab algn="l" pos="1704960"/>
                <a:tab algn="l" pos="2130480"/>
                <a:tab algn="l" pos="2557440"/>
                <a:tab algn="l" pos="2984400"/>
                <a:tab algn="l" pos="3411360"/>
                <a:tab algn="l" pos="3836880"/>
                <a:tab algn="l" pos="4264200"/>
                <a:tab algn="l" pos="4691160"/>
                <a:tab algn="l" pos="5118120"/>
                <a:tab algn="l" pos="5543640"/>
                <a:tab algn="l" pos="5970600"/>
                <a:tab algn="l" pos="6397560"/>
                <a:tab algn="l" pos="6824520"/>
                <a:tab algn="l" pos="7251840"/>
                <a:tab algn="l" pos="7677000"/>
                <a:tab algn="l" pos="8104320"/>
                <a:tab algn="l" pos="8531280"/>
              </a:tabLst>
            </a:pPr>
            <a:fld id="{5E31C815-27BE-4E2B-9D60-3D56AB9A1692}" type="slidenum">
              <a:rPr b="0" lang="pt-BR" sz="13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&lt;número&gt;</a:t>
            </a:fld>
            <a:endParaRPr b="0" lang="pt-BR" sz="1300" spc="-1" strike="noStrike">
              <a:latin typeface="Times New Roman"/>
            </a:endParaRPr>
          </a:p>
        </p:txBody>
      </p:sp>
      <p:sp>
        <p:nvSpPr>
          <p:cNvPr id="346" name="Text Box 1"/>
          <p:cNvSpPr/>
          <p:nvPr/>
        </p:nvSpPr>
        <p:spPr>
          <a:xfrm>
            <a:off x="4017960" y="9721800"/>
            <a:ext cx="3079440" cy="51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95000"/>
              </a:lnSpc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fld id="{0EAC4C22-26D8-40FC-8892-58C6744DD5F1}" type="slidenum">
              <a:rPr b="0" lang="pt-BR" sz="13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&lt;número&gt;</a:t>
            </a:fld>
            <a:endParaRPr b="0" lang="pt-BR" sz="1300" spc="-1" strike="noStrike">
              <a:latin typeface="Arial"/>
            </a:endParaRPr>
          </a:p>
        </p:txBody>
      </p:sp>
      <p:sp>
        <p:nvSpPr>
          <p:cNvPr id="347" name="PlaceHolder 2"/>
          <p:cNvSpPr>
            <a:spLocks noGrp="1"/>
          </p:cNvSpPr>
          <p:nvPr>
            <p:ph type="sldImg"/>
          </p:nvPr>
        </p:nvSpPr>
        <p:spPr>
          <a:xfrm>
            <a:off x="992160" y="777960"/>
            <a:ext cx="5114520" cy="3836520"/>
          </a:xfrm>
          <a:prstGeom prst="rect">
            <a:avLst/>
          </a:prstGeom>
          <a:ln w="0">
            <a:noFill/>
          </a:ln>
        </p:spPr>
      </p:sp>
      <p:sp>
        <p:nvSpPr>
          <p:cNvPr id="348" name="Text Box 3"/>
          <p:cNvSpPr/>
          <p:nvPr/>
        </p:nvSpPr>
        <p:spPr>
          <a:xfrm>
            <a:off x="709560" y="4861080"/>
            <a:ext cx="5679720" cy="460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/>
          </p:cNvSpPr>
          <p:nvPr>
            <p:ph type="sldImg"/>
          </p:nvPr>
        </p:nvSpPr>
        <p:spPr>
          <a:xfrm>
            <a:off x="992160" y="777960"/>
            <a:ext cx="5111280" cy="3833280"/>
          </a:xfrm>
          <a:prstGeom prst="rect">
            <a:avLst/>
          </a:prstGeom>
          <a:ln w="0">
            <a:noFill/>
          </a:ln>
        </p:spPr>
      </p:sp>
      <p:sp>
        <p:nvSpPr>
          <p:cNvPr id="350" name="PlaceHolder 2"/>
          <p:cNvSpPr>
            <a:spLocks noGrp="1"/>
          </p:cNvSpPr>
          <p:nvPr>
            <p:ph type="body"/>
          </p:nvPr>
        </p:nvSpPr>
        <p:spPr>
          <a:xfrm>
            <a:off x="709560" y="4861080"/>
            <a:ext cx="567648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 marL="216000" indent="-216000">
              <a:lnSpc>
                <a:spcPct val="100000"/>
              </a:lnSpc>
              <a:buNone/>
            </a:pPr>
            <a:r>
              <a:rPr b="0" lang="pt-BR" sz="2000" spc="-1" strike="noStrike">
                <a:latin typeface="Univers"/>
                <a:ea typeface="Times New Roman"/>
              </a:rPr>
              <a:t>O estudo ora divulgado apresenta os resultados referentes à variação do nível médio do mar nas estações da RMPG provenientes do tratamento e da análise das observações maregráficas coletadas ao longo de 19,5 anos, contemplando o período de julho de 2001 a dezembro de 2020, os quais, agregados aos resultados do controle geodésico de estações maregráficas, fornecem séries temporais consolidadas com suas respectivas fichas de correlação de níveis atualizadas. </a:t>
            </a:r>
            <a:endParaRPr b="0" lang="pt-BR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endParaRPr b="0" lang="pt-BR" sz="2000" spc="-1" strike="noStrike">
              <a:latin typeface="Arial"/>
            </a:endParaRPr>
          </a:p>
        </p:txBody>
      </p:sp>
      <p:sp>
        <p:nvSpPr>
          <p:cNvPr id="351" name="PlaceHolder 3"/>
          <p:cNvSpPr>
            <a:spLocks noGrp="1"/>
          </p:cNvSpPr>
          <p:nvPr>
            <p:ph type="sldNum" idx="10"/>
          </p:nvPr>
        </p:nvSpPr>
        <p:spPr>
          <a:xfrm>
            <a:off x="4017960" y="9721800"/>
            <a:ext cx="3077640" cy="50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b">
            <a:noAutofit/>
          </a:bodyPr>
          <a:lstStyle>
            <a:lvl1pPr algn="r">
              <a:lnSpc>
                <a:spcPct val="95000"/>
              </a:lnSpc>
              <a:buNone/>
              <a:tabLst>
                <a:tab algn="l" pos="0"/>
                <a:tab algn="l" pos="423720"/>
                <a:tab algn="l" pos="851040"/>
                <a:tab algn="l" pos="1278000"/>
                <a:tab algn="l" pos="1704960"/>
                <a:tab algn="l" pos="2130480"/>
                <a:tab algn="l" pos="2557440"/>
                <a:tab algn="l" pos="2984400"/>
                <a:tab algn="l" pos="3411360"/>
                <a:tab algn="l" pos="3836880"/>
                <a:tab algn="l" pos="4264200"/>
                <a:tab algn="l" pos="4691160"/>
                <a:tab algn="l" pos="5118120"/>
                <a:tab algn="l" pos="5543640"/>
                <a:tab algn="l" pos="5970600"/>
                <a:tab algn="l" pos="6397560"/>
                <a:tab algn="l" pos="6824520"/>
                <a:tab algn="l" pos="7251840"/>
                <a:tab algn="l" pos="7677000"/>
                <a:tab algn="l" pos="8104320"/>
                <a:tab algn="l" pos="8531280"/>
              </a:tabLst>
              <a:defRPr b="0" lang="pt-BR" sz="1300" spc="-1" strike="noStrike">
                <a:solidFill>
                  <a:srgbClr val="000000"/>
                </a:solidFill>
                <a:latin typeface="Times New Roman"/>
                <a:ea typeface="Microsoft YaHei"/>
              </a:defRPr>
            </a:lvl1pPr>
          </a:lstStyle>
          <a:p>
            <a:pPr algn="r">
              <a:lnSpc>
                <a:spcPct val="95000"/>
              </a:lnSpc>
              <a:buNone/>
              <a:tabLst>
                <a:tab algn="l" pos="0"/>
                <a:tab algn="l" pos="423720"/>
                <a:tab algn="l" pos="851040"/>
                <a:tab algn="l" pos="1278000"/>
                <a:tab algn="l" pos="1704960"/>
                <a:tab algn="l" pos="2130480"/>
                <a:tab algn="l" pos="2557440"/>
                <a:tab algn="l" pos="2984400"/>
                <a:tab algn="l" pos="3411360"/>
                <a:tab algn="l" pos="3836880"/>
                <a:tab algn="l" pos="4264200"/>
                <a:tab algn="l" pos="4691160"/>
                <a:tab algn="l" pos="5118120"/>
                <a:tab algn="l" pos="5543640"/>
                <a:tab algn="l" pos="5970600"/>
                <a:tab algn="l" pos="6397560"/>
                <a:tab algn="l" pos="6824520"/>
                <a:tab algn="l" pos="7251840"/>
                <a:tab algn="l" pos="7677000"/>
                <a:tab algn="l" pos="8104320"/>
                <a:tab algn="l" pos="8531280"/>
              </a:tabLst>
            </a:pPr>
            <a:fld id="{F2D8B3F2-7B7F-433E-89B3-5FEA41CDC63A}" type="slidenum">
              <a:rPr b="0" lang="pt-BR" sz="13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&lt;número&gt;</a:t>
            </a:fld>
            <a:endParaRPr b="0" lang="pt-BR" sz="1300" spc="-1" strike="noStrike">
              <a:latin typeface="Times New Roman"/>
            </a:endParaRPr>
          </a:p>
        </p:txBody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sldImg"/>
          </p:nvPr>
        </p:nvSpPr>
        <p:spPr>
          <a:xfrm>
            <a:off x="992160" y="777960"/>
            <a:ext cx="5111280" cy="3833280"/>
          </a:xfrm>
          <a:prstGeom prst="rect">
            <a:avLst/>
          </a:prstGeom>
          <a:ln w="0">
            <a:noFill/>
          </a:ln>
        </p:spPr>
      </p:sp>
      <p:sp>
        <p:nvSpPr>
          <p:cNvPr id="362" name="PlaceHolder 2"/>
          <p:cNvSpPr>
            <a:spLocks noGrp="1"/>
          </p:cNvSpPr>
          <p:nvPr>
            <p:ph type="body"/>
          </p:nvPr>
        </p:nvSpPr>
        <p:spPr>
          <a:xfrm>
            <a:off x="709560" y="4861080"/>
            <a:ext cx="567648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 marL="216000" indent="-216000">
              <a:lnSpc>
                <a:spcPct val="100000"/>
              </a:lnSpc>
              <a:buNone/>
            </a:pPr>
            <a:r>
              <a:rPr b="0" lang="pt-BR" sz="2000" spc="-1" strike="noStrike">
                <a:latin typeface="Univers"/>
                <a:ea typeface="Times New Roman"/>
              </a:rPr>
              <a:t>sendo todas autônomas, energizadas por painel solar, contando com régua de marés padrão RMPG, duplicidade nos sistemas de aquisição de dados de nível e de telemetria, além de sensores meteorológicos auxiliares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363" name="PlaceHolder 3"/>
          <p:cNvSpPr>
            <a:spLocks noGrp="1"/>
          </p:cNvSpPr>
          <p:nvPr>
            <p:ph type="sldNum" idx="14"/>
          </p:nvPr>
        </p:nvSpPr>
        <p:spPr>
          <a:xfrm>
            <a:off x="4017960" y="9721800"/>
            <a:ext cx="3077640" cy="50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b">
            <a:noAutofit/>
          </a:bodyPr>
          <a:lstStyle>
            <a:lvl1pPr algn="r">
              <a:lnSpc>
                <a:spcPct val="95000"/>
              </a:lnSpc>
              <a:buNone/>
              <a:tabLst>
                <a:tab algn="l" pos="0"/>
                <a:tab algn="l" pos="423720"/>
                <a:tab algn="l" pos="851040"/>
                <a:tab algn="l" pos="1278000"/>
                <a:tab algn="l" pos="1704960"/>
                <a:tab algn="l" pos="2130480"/>
                <a:tab algn="l" pos="2557440"/>
                <a:tab algn="l" pos="2984400"/>
                <a:tab algn="l" pos="3411360"/>
                <a:tab algn="l" pos="3836880"/>
                <a:tab algn="l" pos="4264200"/>
                <a:tab algn="l" pos="4691160"/>
                <a:tab algn="l" pos="5118120"/>
                <a:tab algn="l" pos="5543640"/>
                <a:tab algn="l" pos="5970600"/>
                <a:tab algn="l" pos="6397560"/>
                <a:tab algn="l" pos="6824520"/>
                <a:tab algn="l" pos="7251840"/>
                <a:tab algn="l" pos="7677000"/>
                <a:tab algn="l" pos="8104320"/>
                <a:tab algn="l" pos="8531280"/>
              </a:tabLst>
              <a:defRPr b="0" lang="pt-BR" sz="1300" spc="-1" strike="noStrike">
                <a:solidFill>
                  <a:srgbClr val="000000"/>
                </a:solidFill>
                <a:latin typeface="Times New Roman"/>
                <a:ea typeface="Microsoft YaHei"/>
              </a:defRPr>
            </a:lvl1pPr>
          </a:lstStyle>
          <a:p>
            <a:pPr algn="r">
              <a:lnSpc>
                <a:spcPct val="95000"/>
              </a:lnSpc>
              <a:buNone/>
              <a:tabLst>
                <a:tab algn="l" pos="0"/>
                <a:tab algn="l" pos="423720"/>
                <a:tab algn="l" pos="851040"/>
                <a:tab algn="l" pos="1278000"/>
                <a:tab algn="l" pos="1704960"/>
                <a:tab algn="l" pos="2130480"/>
                <a:tab algn="l" pos="2557440"/>
                <a:tab algn="l" pos="2984400"/>
                <a:tab algn="l" pos="3411360"/>
                <a:tab algn="l" pos="3836880"/>
                <a:tab algn="l" pos="4264200"/>
                <a:tab algn="l" pos="4691160"/>
                <a:tab algn="l" pos="5118120"/>
                <a:tab algn="l" pos="5543640"/>
                <a:tab algn="l" pos="5970600"/>
                <a:tab algn="l" pos="6397560"/>
                <a:tab algn="l" pos="6824520"/>
                <a:tab algn="l" pos="7251840"/>
                <a:tab algn="l" pos="7677000"/>
                <a:tab algn="l" pos="8104320"/>
                <a:tab algn="l" pos="8531280"/>
              </a:tabLst>
            </a:pPr>
            <a:fld id="{00FC3E13-90A1-4348-80E9-9FAAEE3D13C7}" type="slidenum">
              <a:rPr b="0" lang="pt-BR" sz="13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&lt;número&gt;</a:t>
            </a:fld>
            <a:endParaRPr b="0" lang="pt-BR" sz="1300" spc="-1" strike="noStrike"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sldImg"/>
          </p:nvPr>
        </p:nvSpPr>
        <p:spPr>
          <a:xfrm>
            <a:off x="992160" y="777960"/>
            <a:ext cx="5111280" cy="3833280"/>
          </a:xfrm>
          <a:prstGeom prst="rect">
            <a:avLst/>
          </a:prstGeom>
          <a:ln w="0">
            <a:noFill/>
          </a:ln>
        </p:spPr>
      </p:sp>
      <p:sp>
        <p:nvSpPr>
          <p:cNvPr id="353" name="PlaceHolder 2"/>
          <p:cNvSpPr>
            <a:spLocks noGrp="1"/>
          </p:cNvSpPr>
          <p:nvPr>
            <p:ph type="body"/>
          </p:nvPr>
        </p:nvSpPr>
        <p:spPr>
          <a:xfrm>
            <a:off x="709560" y="4861080"/>
            <a:ext cx="567648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354" name="PlaceHolder 3"/>
          <p:cNvSpPr>
            <a:spLocks noGrp="1"/>
          </p:cNvSpPr>
          <p:nvPr>
            <p:ph type="sldNum" idx="11"/>
          </p:nvPr>
        </p:nvSpPr>
        <p:spPr>
          <a:xfrm>
            <a:off x="4017960" y="9721800"/>
            <a:ext cx="3077640" cy="50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b">
            <a:noAutofit/>
          </a:bodyPr>
          <a:lstStyle>
            <a:lvl1pPr algn="r">
              <a:lnSpc>
                <a:spcPct val="95000"/>
              </a:lnSpc>
              <a:buNone/>
              <a:tabLst>
                <a:tab algn="l" pos="0"/>
                <a:tab algn="l" pos="423720"/>
                <a:tab algn="l" pos="851040"/>
                <a:tab algn="l" pos="1278000"/>
                <a:tab algn="l" pos="1704960"/>
                <a:tab algn="l" pos="2130480"/>
                <a:tab algn="l" pos="2557440"/>
                <a:tab algn="l" pos="2984400"/>
                <a:tab algn="l" pos="3411360"/>
                <a:tab algn="l" pos="3836880"/>
                <a:tab algn="l" pos="4264200"/>
                <a:tab algn="l" pos="4691160"/>
                <a:tab algn="l" pos="5118120"/>
                <a:tab algn="l" pos="5543640"/>
                <a:tab algn="l" pos="5970600"/>
                <a:tab algn="l" pos="6397560"/>
                <a:tab algn="l" pos="6824520"/>
                <a:tab algn="l" pos="7251840"/>
                <a:tab algn="l" pos="7677000"/>
                <a:tab algn="l" pos="8104320"/>
                <a:tab algn="l" pos="8531280"/>
              </a:tabLst>
              <a:defRPr b="0" lang="pt-BR" sz="1300" spc="-1" strike="noStrike">
                <a:solidFill>
                  <a:srgbClr val="000000"/>
                </a:solidFill>
                <a:latin typeface="Times New Roman"/>
                <a:ea typeface="Microsoft YaHei"/>
              </a:defRPr>
            </a:lvl1pPr>
          </a:lstStyle>
          <a:p>
            <a:pPr algn="r">
              <a:lnSpc>
                <a:spcPct val="95000"/>
              </a:lnSpc>
              <a:buNone/>
              <a:tabLst>
                <a:tab algn="l" pos="0"/>
                <a:tab algn="l" pos="423720"/>
                <a:tab algn="l" pos="851040"/>
                <a:tab algn="l" pos="1278000"/>
                <a:tab algn="l" pos="1704960"/>
                <a:tab algn="l" pos="2130480"/>
                <a:tab algn="l" pos="2557440"/>
                <a:tab algn="l" pos="2984400"/>
                <a:tab algn="l" pos="3411360"/>
                <a:tab algn="l" pos="3836880"/>
                <a:tab algn="l" pos="4264200"/>
                <a:tab algn="l" pos="4691160"/>
                <a:tab algn="l" pos="5118120"/>
                <a:tab algn="l" pos="5543640"/>
                <a:tab algn="l" pos="5970600"/>
                <a:tab algn="l" pos="6397560"/>
                <a:tab algn="l" pos="6824520"/>
                <a:tab algn="l" pos="7251840"/>
                <a:tab algn="l" pos="7677000"/>
                <a:tab algn="l" pos="8104320"/>
                <a:tab algn="l" pos="8531280"/>
              </a:tabLst>
            </a:pPr>
            <a:fld id="{57D949E8-663E-484B-A2DA-A440923F2DA8}" type="slidenum">
              <a:rPr b="0" lang="pt-BR" sz="13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&lt;número&gt;</a:t>
            </a:fld>
            <a:endParaRPr b="0" lang="pt-BR" sz="1300" spc="-1" strike="noStrike"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sldImg"/>
          </p:nvPr>
        </p:nvSpPr>
        <p:spPr>
          <a:xfrm>
            <a:off x="992160" y="777960"/>
            <a:ext cx="5111280" cy="3833280"/>
          </a:xfrm>
          <a:prstGeom prst="rect">
            <a:avLst/>
          </a:prstGeom>
          <a:ln w="0">
            <a:noFill/>
          </a:ln>
        </p:spPr>
      </p:sp>
      <p:sp>
        <p:nvSpPr>
          <p:cNvPr id="356" name="PlaceHolder 2"/>
          <p:cNvSpPr>
            <a:spLocks noGrp="1"/>
          </p:cNvSpPr>
          <p:nvPr>
            <p:ph type="body"/>
          </p:nvPr>
        </p:nvSpPr>
        <p:spPr>
          <a:xfrm>
            <a:off x="709560" y="4861080"/>
            <a:ext cx="567648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357" name="PlaceHolder 3"/>
          <p:cNvSpPr>
            <a:spLocks noGrp="1"/>
          </p:cNvSpPr>
          <p:nvPr>
            <p:ph type="sldNum" idx="12"/>
          </p:nvPr>
        </p:nvSpPr>
        <p:spPr>
          <a:xfrm>
            <a:off x="4017960" y="9721800"/>
            <a:ext cx="3077640" cy="50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b">
            <a:noAutofit/>
          </a:bodyPr>
          <a:lstStyle>
            <a:lvl1pPr algn="r">
              <a:lnSpc>
                <a:spcPct val="95000"/>
              </a:lnSpc>
              <a:buNone/>
              <a:tabLst>
                <a:tab algn="l" pos="0"/>
                <a:tab algn="l" pos="423720"/>
                <a:tab algn="l" pos="851040"/>
                <a:tab algn="l" pos="1278000"/>
                <a:tab algn="l" pos="1704960"/>
                <a:tab algn="l" pos="2130480"/>
                <a:tab algn="l" pos="2557440"/>
                <a:tab algn="l" pos="2984400"/>
                <a:tab algn="l" pos="3411360"/>
                <a:tab algn="l" pos="3836880"/>
                <a:tab algn="l" pos="4264200"/>
                <a:tab algn="l" pos="4691160"/>
                <a:tab algn="l" pos="5118120"/>
                <a:tab algn="l" pos="5543640"/>
                <a:tab algn="l" pos="5970600"/>
                <a:tab algn="l" pos="6397560"/>
                <a:tab algn="l" pos="6824520"/>
                <a:tab algn="l" pos="7251840"/>
                <a:tab algn="l" pos="7677000"/>
                <a:tab algn="l" pos="8104320"/>
                <a:tab algn="l" pos="8531280"/>
              </a:tabLst>
              <a:defRPr b="0" lang="pt-BR" sz="1300" spc="-1" strike="noStrike">
                <a:solidFill>
                  <a:srgbClr val="000000"/>
                </a:solidFill>
                <a:latin typeface="Times New Roman"/>
                <a:ea typeface="Microsoft YaHei"/>
              </a:defRPr>
            </a:lvl1pPr>
          </a:lstStyle>
          <a:p>
            <a:pPr algn="r">
              <a:lnSpc>
                <a:spcPct val="95000"/>
              </a:lnSpc>
              <a:buNone/>
              <a:tabLst>
                <a:tab algn="l" pos="0"/>
                <a:tab algn="l" pos="423720"/>
                <a:tab algn="l" pos="851040"/>
                <a:tab algn="l" pos="1278000"/>
                <a:tab algn="l" pos="1704960"/>
                <a:tab algn="l" pos="2130480"/>
                <a:tab algn="l" pos="2557440"/>
                <a:tab algn="l" pos="2984400"/>
                <a:tab algn="l" pos="3411360"/>
                <a:tab algn="l" pos="3836880"/>
                <a:tab algn="l" pos="4264200"/>
                <a:tab algn="l" pos="4691160"/>
                <a:tab algn="l" pos="5118120"/>
                <a:tab algn="l" pos="5543640"/>
                <a:tab algn="l" pos="5970600"/>
                <a:tab algn="l" pos="6397560"/>
                <a:tab algn="l" pos="6824520"/>
                <a:tab algn="l" pos="7251840"/>
                <a:tab algn="l" pos="7677000"/>
                <a:tab algn="l" pos="8104320"/>
                <a:tab algn="l" pos="8531280"/>
              </a:tabLst>
            </a:pPr>
            <a:fld id="{0A680EA8-5DE1-4DC4-B585-903C057EC7D7}" type="slidenum">
              <a:rPr b="0" lang="pt-BR" sz="13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&lt;número&gt;</a:t>
            </a:fld>
            <a:endParaRPr b="0" lang="pt-BR" sz="1300" spc="-1" strike="noStrike"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sldImg"/>
          </p:nvPr>
        </p:nvSpPr>
        <p:spPr>
          <a:xfrm>
            <a:off x="992160" y="777960"/>
            <a:ext cx="5111280" cy="3833280"/>
          </a:xfrm>
          <a:prstGeom prst="rect">
            <a:avLst/>
          </a:prstGeom>
          <a:ln w="0">
            <a:noFill/>
          </a:ln>
        </p:spPr>
      </p:sp>
      <p:sp>
        <p:nvSpPr>
          <p:cNvPr id="359" name="PlaceHolder 2"/>
          <p:cNvSpPr>
            <a:spLocks noGrp="1"/>
          </p:cNvSpPr>
          <p:nvPr>
            <p:ph type="body"/>
          </p:nvPr>
        </p:nvSpPr>
        <p:spPr>
          <a:xfrm>
            <a:off x="709560" y="4861080"/>
            <a:ext cx="567648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360" name="PlaceHolder 3"/>
          <p:cNvSpPr>
            <a:spLocks noGrp="1"/>
          </p:cNvSpPr>
          <p:nvPr>
            <p:ph type="sldNum" idx="13"/>
          </p:nvPr>
        </p:nvSpPr>
        <p:spPr>
          <a:xfrm>
            <a:off x="4017960" y="9721800"/>
            <a:ext cx="3077640" cy="50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b">
            <a:noAutofit/>
          </a:bodyPr>
          <a:lstStyle>
            <a:lvl1pPr algn="r">
              <a:lnSpc>
                <a:spcPct val="95000"/>
              </a:lnSpc>
              <a:buNone/>
              <a:tabLst>
                <a:tab algn="l" pos="0"/>
                <a:tab algn="l" pos="423720"/>
                <a:tab algn="l" pos="851040"/>
                <a:tab algn="l" pos="1278000"/>
                <a:tab algn="l" pos="1704960"/>
                <a:tab algn="l" pos="2130480"/>
                <a:tab algn="l" pos="2557440"/>
                <a:tab algn="l" pos="2984400"/>
                <a:tab algn="l" pos="3411360"/>
                <a:tab algn="l" pos="3836880"/>
                <a:tab algn="l" pos="4264200"/>
                <a:tab algn="l" pos="4691160"/>
                <a:tab algn="l" pos="5118120"/>
                <a:tab algn="l" pos="5543640"/>
                <a:tab algn="l" pos="5970600"/>
                <a:tab algn="l" pos="6397560"/>
                <a:tab algn="l" pos="6824520"/>
                <a:tab algn="l" pos="7251840"/>
                <a:tab algn="l" pos="7677000"/>
                <a:tab algn="l" pos="8104320"/>
                <a:tab algn="l" pos="8531280"/>
              </a:tabLst>
              <a:defRPr b="0" lang="pt-BR" sz="1300" spc="-1" strike="noStrike">
                <a:solidFill>
                  <a:srgbClr val="000000"/>
                </a:solidFill>
                <a:latin typeface="Times New Roman"/>
                <a:ea typeface="Microsoft YaHei"/>
              </a:defRPr>
            </a:lvl1pPr>
          </a:lstStyle>
          <a:p>
            <a:pPr algn="r">
              <a:lnSpc>
                <a:spcPct val="95000"/>
              </a:lnSpc>
              <a:buNone/>
              <a:tabLst>
                <a:tab algn="l" pos="0"/>
                <a:tab algn="l" pos="423720"/>
                <a:tab algn="l" pos="851040"/>
                <a:tab algn="l" pos="1278000"/>
                <a:tab algn="l" pos="1704960"/>
                <a:tab algn="l" pos="2130480"/>
                <a:tab algn="l" pos="2557440"/>
                <a:tab algn="l" pos="2984400"/>
                <a:tab algn="l" pos="3411360"/>
                <a:tab algn="l" pos="3836880"/>
                <a:tab algn="l" pos="4264200"/>
                <a:tab algn="l" pos="4691160"/>
                <a:tab algn="l" pos="5118120"/>
                <a:tab algn="l" pos="5543640"/>
                <a:tab algn="l" pos="5970600"/>
                <a:tab algn="l" pos="6397560"/>
                <a:tab algn="l" pos="6824520"/>
                <a:tab algn="l" pos="7251840"/>
                <a:tab algn="l" pos="7677000"/>
                <a:tab algn="l" pos="8104320"/>
                <a:tab algn="l" pos="8531280"/>
              </a:tabLst>
            </a:pPr>
            <a:fld id="{BF3B1122-813D-4B44-BBBF-6FEF63ECE26A}" type="slidenum">
              <a:rPr b="0" lang="pt-BR" sz="13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&lt;número&gt;</a:t>
            </a:fld>
            <a:endParaRPr b="0" lang="pt-BR" sz="13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10BBE4B2-9F25-4156-8A5A-D6511BC7E6BD}" type="slidenum">
              <a:t>&lt;#&gt;</a:t>
            </a:fld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2B00A9E9-E3AE-4357-ABBC-8525A87CC2EB}" type="slidenum">
              <a:t>&lt;#&gt;</a:t>
            </a:fld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CCB53C57-B479-45E1-B1BC-64CCF4804458}" type="slidenum">
              <a:t>&lt;#&gt;</a:t>
            </a:fld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2FA73757-48F6-4E39-B139-CD39EBFC90C6}" type="slidenum">
              <a:t>&lt;#&gt;</a:t>
            </a:fld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6F120CBA-0BC5-4108-82B5-F57B3190510D}" type="slidenum">
              <a:t>&lt;#&gt;</a:t>
            </a:fld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9365CD94-096E-406D-99D7-2AA9E96F3BAD}" type="slidenum">
              <a:t>&lt;#&gt;</a:t>
            </a:fld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03D18732-A151-4375-A3E8-BD5DB4FCED00}" type="slidenum">
              <a:t>&lt;#&gt;</a:t>
            </a:fld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7AB0333E-7810-4DCD-8A49-E5234A77C2AD}" type="slidenum">
              <a:t>&lt;#&gt;</a:t>
            </a:fld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93836847-99D2-4242-A01F-AE239D61960A}" type="slidenum">
              <a:t>&lt;#&gt;</a:t>
            </a:fld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2CF5C6AF-4F20-415A-8190-DB7C50179652}" type="slidenum">
              <a:t>&lt;#&gt;</a:t>
            </a:fld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51D2830F-1FE3-4A5F-B6EC-A41EED52A1A7}" type="slidenum">
              <a:t>&lt;#&gt;</a:t>
            </a:fld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" name="PlaceHolder 7"/>
          <p:cNvSpPr>
            <a:spLocks noGrp="1"/>
          </p:cNvSpPr>
          <p:nvPr>
            <p:ph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E08F7A09-2DD1-414A-A5AC-DE230F3A6EA9}" type="slidenum">
              <a:t>&lt;#&gt;</a:t>
            </a:fld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72E0F54-0E3B-4D01-90B8-2A1AE0085F3E}" type="slidenum">
              <a:t>&lt;#&gt;</a:t>
            </a:fld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98078F1-405D-4D56-9F1A-B827029AA1E1}" type="slidenum">
              <a:t>&lt;#&gt;</a:t>
            </a:fld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FC61BA1-F0BF-4D4D-9A5C-D1DEF07B313E}" type="slidenum">
              <a:t>&lt;#&gt;</a:t>
            </a:fld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35FB488-144F-4A90-8E93-259CA8DBBBE0}" type="slidenum">
              <a:t>&lt;#&gt;</a:t>
            </a:fld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E551400-A8D5-4A66-A1CA-260209922A72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F896A65-97E7-4004-81B9-4A07155C8FFA}" type="slidenum">
              <a:t>&lt;#&gt;</a:t>
            </a:fld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24DACFD-E1BF-422C-BA9E-03291B0BA1DE}" type="slidenum">
              <a:t>&lt;#&gt;</a:t>
            </a:fld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8D85D7F-2597-4CB3-BF5A-6BBDF0C4083B}" type="slidenum">
              <a:t>&lt;#&gt;</a:t>
            </a:fld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60E1314-09C5-4AB4-9F80-7CEB17C9EA0F}" type="slidenum">
              <a:t>&lt;#&gt;</a:t>
            </a:fld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98CC809-E656-423F-88D8-A35611EA49D5}" type="slidenum">
              <a:t>&lt;#&gt;</a:t>
            </a:fld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596F26E-8312-4226-AEB2-9A04A85B4938}" type="slidenum">
              <a:t>&lt;#&gt;</a:t>
            </a:fld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3AD2131-7EF4-4786-A977-D1810362FF7D}" type="slidenum">
              <a:t>&lt;#&gt;</a:t>
            </a:fld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94FDF50-18B9-4763-8EE4-DED0DDB39E47}" type="slidenum">
              <a:t>&lt;#&gt;</a:t>
            </a:fld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4967146-B7CE-464F-B51A-5FACCCF59572}" type="slidenum">
              <a:t>&lt;#&gt;</a:t>
            </a:fld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B698DCA-8783-478E-8B18-F79ABF1538F8}" type="slidenum">
              <a:t>&lt;#&gt;</a:t>
            </a:fld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5B8E230-27C7-4DFC-855C-BA6FB94A14F8}" type="slidenum">
              <a:t>&lt;#&gt;</a:t>
            </a:fld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A39CC36-D760-4824-9C9C-14969716D157}" type="slidenum">
              <a:t>&lt;#&gt;</a:t>
            </a:fld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2E757A7-CD02-487D-89AB-8DF60060F237}" type="slidenum">
              <a:t>&lt;#&gt;</a:t>
            </a:fld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85C59BA-5318-421A-8A91-5A957A83B30E}" type="slidenum">
              <a:t>&lt;#&gt;</a:t>
            </a:fld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4982F9B-9CAC-4169-8B32-BE03E740DF96}" type="slidenum">
              <a:t>&lt;#&gt;</a:t>
            </a:fld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328E39F-49D0-456A-960A-3D7D0E0BC3FA}" type="slidenum">
              <a:t>&lt;#&gt;</a:t>
            </a:fld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B788392-6B29-4BB6-AD84-B538B9E80A16}" type="slidenum">
              <a:t>&lt;#&gt;</a:t>
            </a:fld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8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A24DC50-F265-4C67-887F-EF1915BB68FE}" type="slidenum">
              <a:t>&lt;#&gt;</a:t>
            </a:fld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3" name="PlaceHolder 5"/>
          <p:cNvSpPr>
            <a:spLocks noGrp="1"/>
          </p:cNvSpPr>
          <p:nvPr>
            <p:ph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4" name="PlaceHolder 6"/>
          <p:cNvSpPr>
            <a:spLocks noGrp="1"/>
          </p:cNvSpPr>
          <p:nvPr>
            <p:ph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5" name="PlaceHolder 7"/>
          <p:cNvSpPr>
            <a:spLocks noGrp="1"/>
          </p:cNvSpPr>
          <p:nvPr>
            <p:ph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F226AE7-EACA-4636-A04A-E1762B1D6754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1" descr=""/>
          <p:cNvPicPr/>
          <p:nvPr/>
        </p:nvPicPr>
        <p:blipFill>
          <a:blip r:embed="rId2"/>
          <a:stretch/>
        </p:blipFill>
        <p:spPr>
          <a:xfrm>
            <a:off x="-9360" y="0"/>
            <a:ext cx="10089720" cy="7559280"/>
          </a:xfrm>
          <a:prstGeom prst="rect">
            <a:avLst/>
          </a:prstGeom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GB" sz="4000" spc="-1" strike="noStrike">
                <a:solidFill>
                  <a:srgbClr val="ffffff"/>
                </a:solidFill>
                <a:latin typeface="Arial"/>
              </a:rPr>
              <a:t>Clique para editar o formato do texto do título</a:t>
            </a:r>
            <a:endParaRPr b="0" lang="en-GB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3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100" spc="-1" strike="noStrike">
                <a:solidFill>
                  <a:srgbClr val="ffffff"/>
                </a:solidFill>
                <a:latin typeface="Arial"/>
              </a:rPr>
              <a:t>Clique para editar o formato do texto da estrutura de tópicos</a:t>
            </a: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lnSpc>
                <a:spcPct val="93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600" spc="-1" strike="noStrike">
                <a:solidFill>
                  <a:srgbClr val="ffffff"/>
                </a:solidFill>
                <a:latin typeface="Arial"/>
              </a:rPr>
              <a:t>2.º nível da estrutura de tópicos</a:t>
            </a:r>
            <a:endParaRPr b="0" lang="en-GB" sz="16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400" spc="-1" strike="noStrike">
                <a:solidFill>
                  <a:srgbClr val="ffffff"/>
                </a:solidFill>
                <a:latin typeface="Arial"/>
              </a:rPr>
              <a:t>3.º nível da estrutura de tópicos</a:t>
            </a:r>
            <a:endParaRPr b="0" lang="en-GB" sz="1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lnSpc>
                <a:spcPct val="93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400" spc="-1" strike="noStrike">
                <a:solidFill>
                  <a:srgbClr val="ffffff"/>
                </a:solidFill>
                <a:latin typeface="Arial"/>
              </a:rPr>
              <a:t>4.º nível da estrutura de tópicos</a:t>
            </a:r>
            <a:endParaRPr b="0" lang="en-GB" sz="14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lnSpc>
                <a:spcPct val="93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ffffff"/>
                </a:solidFill>
                <a:latin typeface="Arial"/>
              </a:rPr>
              <a:t>5.º nível da estrutura de tópicos</a:t>
            </a:r>
            <a:endParaRPr b="0" lang="en-GB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lnSpc>
                <a:spcPct val="93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ffffff"/>
                </a:solidFill>
                <a:latin typeface="Arial"/>
              </a:rPr>
              <a:t>6.º nível da estrutura de tópicos</a:t>
            </a:r>
            <a:endParaRPr b="0" lang="en-GB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lnSpc>
                <a:spcPct val="93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ffffff"/>
                </a:solidFill>
                <a:latin typeface="Arial"/>
              </a:rPr>
              <a:t>7.º nível da estrutura de tópicos</a:t>
            </a:r>
            <a:endParaRPr b="0" lang="en-GB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Box 1"/>
          <p:cNvSpPr/>
          <p:nvPr/>
        </p:nvSpPr>
        <p:spPr>
          <a:xfrm>
            <a:off x="3448080" y="6886440"/>
            <a:ext cx="3193560" cy="51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" name="Text Box 3"/>
          <p:cNvSpPr/>
          <p:nvPr/>
        </p:nvSpPr>
        <p:spPr>
          <a:xfrm>
            <a:off x="503280" y="6886440"/>
            <a:ext cx="2346120" cy="51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1" name="Picture 4" descr=""/>
          <p:cNvPicPr/>
          <p:nvPr/>
        </p:nvPicPr>
        <p:blipFill>
          <a:blip r:embed="rId2"/>
          <a:stretch/>
        </p:blipFill>
        <p:spPr>
          <a:xfrm>
            <a:off x="0" y="0"/>
            <a:ext cx="10080360" cy="7559280"/>
          </a:xfrm>
          <a:prstGeom prst="rect">
            <a:avLst/>
          </a:prstGeom>
          <a:ln w="0">
            <a:noFill/>
          </a:ln>
        </p:spPr>
      </p:pic>
      <p:sp>
        <p:nvSpPr>
          <p:cNvPr id="42" name="PlaceHolder 1"/>
          <p:cNvSpPr>
            <a:spLocks noGrp="1"/>
          </p:cNvSpPr>
          <p:nvPr>
            <p:ph type="sldNum" idx="1"/>
          </p:nvPr>
        </p:nvSpPr>
        <p:spPr>
          <a:xfrm>
            <a:off x="7227720" y="6886440"/>
            <a:ext cx="2344320" cy="517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lstStyle>
            <a:lvl1pPr algn="r">
              <a:lnSpc>
                <a:spcPct val="95000"/>
              </a:lnSpc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  <a:defRPr b="0" lang="pt-BR" sz="1400" spc="-1" strike="noStrike">
                <a:solidFill>
                  <a:srgbClr val="000000"/>
                </a:solidFill>
                <a:latin typeface="Times New Roman"/>
                <a:ea typeface="Microsoft YaHei"/>
              </a:defRPr>
            </a:lvl1pPr>
          </a:lstStyle>
          <a:p>
            <a:pPr algn="r">
              <a:lnSpc>
                <a:spcPct val="95000"/>
              </a:lnSpc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fld id="{A48AE94D-9068-46D7-BA3E-52BB132DA2D0}" type="slidenum">
              <a:rPr b="0" lang="pt-BR" sz="14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GB" sz="3200" spc="-1" strike="noStrike">
                <a:solidFill>
                  <a:srgbClr val="ffffff"/>
                </a:solidFill>
                <a:latin typeface="Arial"/>
              </a:rPr>
              <a:t>Clique para editar o formato do texto do título</a:t>
            </a:r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3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100" spc="-1" strike="noStrike">
                <a:solidFill>
                  <a:srgbClr val="ffffff"/>
                </a:solidFill>
                <a:latin typeface="Arial"/>
              </a:rPr>
              <a:t>Clique para editar o formato do texto da estrutura de tópicos</a:t>
            </a: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lnSpc>
                <a:spcPct val="93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100" spc="-1" strike="noStrike">
                <a:solidFill>
                  <a:srgbClr val="ffffff"/>
                </a:solidFill>
                <a:latin typeface="Arial"/>
              </a:rPr>
              <a:t>2.º nível da estrutura de tópicos</a:t>
            </a: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100" spc="-1" strike="noStrike">
                <a:solidFill>
                  <a:srgbClr val="ffffff"/>
                </a:solidFill>
                <a:latin typeface="Arial"/>
              </a:rPr>
              <a:t>3.º nível da estrutura de tópicos</a:t>
            </a: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lnSpc>
                <a:spcPct val="93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100" spc="-1" strike="noStrike">
                <a:solidFill>
                  <a:srgbClr val="ffffff"/>
                </a:solidFill>
                <a:latin typeface="Arial"/>
              </a:rPr>
              <a:t>4.º nível da estrutura de tópicos</a:t>
            </a: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lnSpc>
                <a:spcPct val="93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ffffff"/>
                </a:solidFill>
                <a:latin typeface="Arial"/>
              </a:rPr>
              <a:t>5.º nível da estrutura de tópicos</a:t>
            </a:r>
            <a:endParaRPr b="0" lang="en-GB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lnSpc>
                <a:spcPct val="93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ffffff"/>
                </a:solidFill>
                <a:latin typeface="Arial"/>
              </a:rPr>
              <a:t>6.º nível da estrutura de tópicos</a:t>
            </a:r>
            <a:endParaRPr b="0" lang="en-GB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lnSpc>
                <a:spcPct val="93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ffffff"/>
                </a:solidFill>
                <a:latin typeface="Arial"/>
              </a:rPr>
              <a:t>7.º nível da estrutura de tópicos</a:t>
            </a:r>
            <a:endParaRPr b="0" lang="en-GB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 Box 1"/>
          <p:cNvSpPr/>
          <p:nvPr/>
        </p:nvSpPr>
        <p:spPr>
          <a:xfrm>
            <a:off x="3448080" y="6886440"/>
            <a:ext cx="3193560" cy="51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2" name="Text Box 3"/>
          <p:cNvSpPr/>
          <p:nvPr/>
        </p:nvSpPr>
        <p:spPr>
          <a:xfrm>
            <a:off x="503280" y="6886440"/>
            <a:ext cx="2346120" cy="51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3" name="Picture 4" descr=""/>
          <p:cNvPicPr/>
          <p:nvPr/>
        </p:nvPicPr>
        <p:blipFill>
          <a:blip r:embed="rId2"/>
          <a:stretch/>
        </p:blipFill>
        <p:spPr>
          <a:xfrm>
            <a:off x="0" y="0"/>
            <a:ext cx="10080360" cy="7559280"/>
          </a:xfrm>
          <a:prstGeom prst="rect">
            <a:avLst/>
          </a:prstGeom>
          <a:ln w="0">
            <a:noFill/>
          </a:ln>
        </p:spPr>
      </p:pic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863640" y="360360"/>
            <a:ext cx="8708760" cy="1199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>
              <a:lnSpc>
                <a:spcPct val="93000"/>
              </a:lnSpc>
              <a:buNone/>
            </a:pPr>
            <a:r>
              <a:rPr b="1" lang="pt-BR" sz="3200" spc="-1" strike="noStrike">
                <a:solidFill>
                  <a:srgbClr val="ffffff"/>
                </a:solidFill>
                <a:latin typeface="Arial"/>
                <a:ea typeface="Microsoft YaHei"/>
              </a:rPr>
              <a:t>Clique para editar o título mestre</a:t>
            </a:r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863640" y="1655640"/>
            <a:ext cx="8708760" cy="4493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18360" bIns="0" anchor="t">
            <a:noAutofit/>
          </a:bodyPr>
          <a:p>
            <a:pPr marL="343080" indent="-343080">
              <a:lnSpc>
                <a:spcPct val="93000"/>
              </a:lnSpc>
              <a:spcAft>
                <a:spcPts val="1426"/>
              </a:spcAft>
              <a:buNone/>
              <a:tabLst>
                <a:tab algn="l" pos="0"/>
              </a:tabLst>
            </a:pPr>
            <a:r>
              <a:rPr b="0" lang="pt-BR" sz="2100" spc="-1" strike="noStrike">
                <a:solidFill>
                  <a:srgbClr val="ffffff"/>
                </a:solidFill>
                <a:latin typeface="Arial"/>
                <a:ea typeface="Microsoft YaHei"/>
              </a:rPr>
              <a:t>Editar estilos de texto Mestre</a:t>
            </a: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  <a:p>
            <a:pPr marL="743040" indent="-285840">
              <a:lnSpc>
                <a:spcPct val="93000"/>
              </a:lnSpc>
              <a:spcAft>
                <a:spcPts val="1137"/>
              </a:spcAft>
              <a:buNone/>
              <a:tabLst>
                <a:tab algn="l" pos="0"/>
              </a:tabLst>
            </a:pPr>
            <a:r>
              <a:rPr b="0" lang="pt-BR" sz="2100" spc="-1" strike="noStrike">
                <a:solidFill>
                  <a:srgbClr val="ffffff"/>
                </a:solidFill>
                <a:latin typeface="Arial"/>
                <a:ea typeface="Microsoft YaHei"/>
              </a:rPr>
              <a:t>Segundo nível</a:t>
            </a: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  <a:p>
            <a:pPr marL="1143000" indent="-228600">
              <a:lnSpc>
                <a:spcPct val="93000"/>
              </a:lnSpc>
              <a:spcAft>
                <a:spcPts val="850"/>
              </a:spcAft>
              <a:buNone/>
              <a:tabLst>
                <a:tab algn="l" pos="0"/>
              </a:tabLst>
            </a:pPr>
            <a:r>
              <a:rPr b="0" lang="pt-BR" sz="2100" spc="-1" strike="noStrike">
                <a:solidFill>
                  <a:srgbClr val="ffffff"/>
                </a:solidFill>
                <a:latin typeface="Arial"/>
                <a:ea typeface="Microsoft YaHei"/>
              </a:rPr>
              <a:t>Terceiro nível</a:t>
            </a: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  <a:p>
            <a:pPr marL="1600200" indent="-228600">
              <a:lnSpc>
                <a:spcPct val="93000"/>
              </a:lnSpc>
              <a:spcAft>
                <a:spcPts val="575"/>
              </a:spcAft>
              <a:buNone/>
              <a:tabLst>
                <a:tab algn="l" pos="0"/>
              </a:tabLst>
            </a:pPr>
            <a:r>
              <a:rPr b="0" lang="pt-BR" sz="2100" spc="-1" strike="noStrike">
                <a:solidFill>
                  <a:srgbClr val="ffffff"/>
                </a:solidFill>
                <a:latin typeface="Arial"/>
                <a:ea typeface="Microsoft YaHei"/>
              </a:rPr>
              <a:t>Quarto nível</a:t>
            </a: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  <a:p>
            <a:pPr marL="2057400" indent="-228600">
              <a:lnSpc>
                <a:spcPct val="93000"/>
              </a:lnSpc>
              <a:spcAft>
                <a:spcPts val="289"/>
              </a:spcAft>
              <a:buNone/>
              <a:tabLst>
                <a:tab algn="l" pos="0"/>
              </a:tabLst>
            </a:pPr>
            <a:r>
              <a:rPr b="0" lang="pt-BR" sz="2100" spc="-1" strike="noStrike">
                <a:solidFill>
                  <a:srgbClr val="ffffff"/>
                </a:solidFill>
                <a:latin typeface="Arial"/>
                <a:ea typeface="Microsoft YaHei"/>
              </a:rPr>
              <a:t>Quinto nível</a:t>
            </a: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sldNum" idx="2"/>
          </p:nvPr>
        </p:nvSpPr>
        <p:spPr>
          <a:xfrm>
            <a:off x="7227720" y="6886440"/>
            <a:ext cx="2344320" cy="517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lstStyle>
            <a:lvl1pPr algn="r">
              <a:lnSpc>
                <a:spcPct val="95000"/>
              </a:lnSpc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  <a:defRPr b="0" lang="pt-BR" sz="1400" spc="-1" strike="noStrike">
                <a:solidFill>
                  <a:srgbClr val="000000"/>
                </a:solidFill>
                <a:latin typeface="Times New Roman"/>
                <a:ea typeface="Microsoft YaHei"/>
              </a:defRPr>
            </a:lvl1pPr>
          </a:lstStyle>
          <a:p>
            <a:pPr algn="r">
              <a:lnSpc>
                <a:spcPct val="95000"/>
              </a:lnSpc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fld id="{D577D9F9-3175-466D-AE93-5FC1BD10FF5B}" type="slidenum">
              <a:rPr b="0" lang="pt-BR" sz="14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 Box 1"/>
          <p:cNvSpPr/>
          <p:nvPr/>
        </p:nvSpPr>
        <p:spPr>
          <a:xfrm>
            <a:off x="3448080" y="6886440"/>
            <a:ext cx="3193560" cy="51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4" name="Text Box 3"/>
          <p:cNvSpPr/>
          <p:nvPr/>
        </p:nvSpPr>
        <p:spPr>
          <a:xfrm>
            <a:off x="503280" y="6886440"/>
            <a:ext cx="2346120" cy="51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25" name="Picture 4" descr=""/>
          <p:cNvPicPr/>
          <p:nvPr/>
        </p:nvPicPr>
        <p:blipFill>
          <a:blip r:embed="rId2"/>
          <a:stretch/>
        </p:blipFill>
        <p:spPr>
          <a:xfrm>
            <a:off x="0" y="0"/>
            <a:ext cx="10080360" cy="7559280"/>
          </a:xfrm>
          <a:prstGeom prst="rect">
            <a:avLst/>
          </a:prstGeom>
          <a:ln w="0">
            <a:noFill/>
          </a:ln>
        </p:spPr>
      </p:pic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863640" y="360360"/>
            <a:ext cx="8708760" cy="1199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>
              <a:lnSpc>
                <a:spcPct val="93000"/>
              </a:lnSpc>
              <a:buNone/>
            </a:pPr>
            <a:r>
              <a:rPr b="1" lang="pt-BR" sz="3200" spc="-1" strike="noStrike">
                <a:solidFill>
                  <a:srgbClr val="ffffff"/>
                </a:solidFill>
                <a:latin typeface="Arial"/>
                <a:ea typeface="Microsoft YaHei"/>
              </a:rPr>
              <a:t>Clique para editar o título mestre</a:t>
            </a:r>
            <a:endParaRPr b="0" lang="en-GB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863640" y="1655640"/>
            <a:ext cx="4277880" cy="4493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18360" bIns="0" anchor="t">
            <a:noAutofit/>
          </a:bodyPr>
          <a:p>
            <a:pPr marL="343080" indent="-343080">
              <a:lnSpc>
                <a:spcPct val="93000"/>
              </a:lnSpc>
              <a:spcAft>
                <a:spcPts val="1426"/>
              </a:spcAft>
              <a:buNone/>
              <a:tabLst>
                <a:tab algn="l" pos="0"/>
              </a:tabLst>
            </a:pPr>
            <a:r>
              <a:rPr b="0" lang="pt-BR" sz="2100" spc="-1" strike="noStrike">
                <a:solidFill>
                  <a:srgbClr val="ffffff"/>
                </a:solidFill>
                <a:latin typeface="Arial"/>
                <a:ea typeface="Microsoft YaHei"/>
              </a:rPr>
              <a:t>Editar estilos de texto Mestre</a:t>
            </a: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  <a:p>
            <a:pPr marL="743040" indent="-285840">
              <a:lnSpc>
                <a:spcPct val="93000"/>
              </a:lnSpc>
              <a:spcAft>
                <a:spcPts val="1137"/>
              </a:spcAft>
              <a:buNone/>
              <a:tabLst>
                <a:tab algn="l" pos="0"/>
              </a:tabLst>
            </a:pPr>
            <a:r>
              <a:rPr b="0" lang="pt-BR" sz="2100" spc="-1" strike="noStrike">
                <a:solidFill>
                  <a:srgbClr val="ffffff"/>
                </a:solidFill>
                <a:latin typeface="Arial"/>
                <a:ea typeface="Microsoft YaHei"/>
              </a:rPr>
              <a:t>Segundo nível</a:t>
            </a: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  <a:p>
            <a:pPr marL="1143000" indent="-228600">
              <a:lnSpc>
                <a:spcPct val="93000"/>
              </a:lnSpc>
              <a:spcAft>
                <a:spcPts val="850"/>
              </a:spcAft>
              <a:buNone/>
              <a:tabLst>
                <a:tab algn="l" pos="0"/>
              </a:tabLst>
            </a:pPr>
            <a:r>
              <a:rPr b="0" lang="pt-BR" sz="2100" spc="-1" strike="noStrike">
                <a:solidFill>
                  <a:srgbClr val="ffffff"/>
                </a:solidFill>
                <a:latin typeface="Arial"/>
                <a:ea typeface="Microsoft YaHei"/>
              </a:rPr>
              <a:t>Terceiro nível</a:t>
            </a: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  <a:p>
            <a:pPr marL="1600200" indent="-228600">
              <a:lnSpc>
                <a:spcPct val="93000"/>
              </a:lnSpc>
              <a:spcAft>
                <a:spcPts val="575"/>
              </a:spcAft>
              <a:buNone/>
              <a:tabLst>
                <a:tab algn="l" pos="0"/>
              </a:tabLst>
            </a:pPr>
            <a:r>
              <a:rPr b="0" lang="pt-BR" sz="2100" spc="-1" strike="noStrike">
                <a:solidFill>
                  <a:srgbClr val="ffffff"/>
                </a:solidFill>
                <a:latin typeface="Arial"/>
                <a:ea typeface="Microsoft YaHei"/>
              </a:rPr>
              <a:t>Quarto nível</a:t>
            </a: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  <a:p>
            <a:pPr marL="2057400" indent="-228600">
              <a:lnSpc>
                <a:spcPct val="93000"/>
              </a:lnSpc>
              <a:spcAft>
                <a:spcPts val="289"/>
              </a:spcAft>
              <a:buNone/>
              <a:tabLst>
                <a:tab algn="l" pos="0"/>
              </a:tabLst>
            </a:pPr>
            <a:r>
              <a:rPr b="0" lang="pt-BR" sz="2100" spc="-1" strike="noStrike">
                <a:solidFill>
                  <a:srgbClr val="ffffff"/>
                </a:solidFill>
                <a:latin typeface="Arial"/>
                <a:ea typeface="Microsoft YaHei"/>
              </a:rPr>
              <a:t>Quinto nível</a:t>
            </a: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5294160" y="1655640"/>
            <a:ext cx="4277880" cy="4493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18360" bIns="0" anchor="t">
            <a:noAutofit/>
          </a:bodyPr>
          <a:p>
            <a:pPr marL="343080" indent="-343080">
              <a:lnSpc>
                <a:spcPct val="93000"/>
              </a:lnSpc>
              <a:spcAft>
                <a:spcPts val="1426"/>
              </a:spcAft>
              <a:buNone/>
              <a:tabLst>
                <a:tab algn="l" pos="0"/>
              </a:tabLst>
            </a:pPr>
            <a:r>
              <a:rPr b="0" lang="pt-BR" sz="2100" spc="-1" strike="noStrike">
                <a:solidFill>
                  <a:srgbClr val="ffffff"/>
                </a:solidFill>
                <a:latin typeface="Arial"/>
                <a:ea typeface="Microsoft YaHei"/>
              </a:rPr>
              <a:t>Editar estilos de texto Mestre</a:t>
            </a: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  <a:p>
            <a:pPr marL="743040" indent="-285840">
              <a:lnSpc>
                <a:spcPct val="93000"/>
              </a:lnSpc>
              <a:spcAft>
                <a:spcPts val="1137"/>
              </a:spcAft>
              <a:buNone/>
              <a:tabLst>
                <a:tab algn="l" pos="0"/>
              </a:tabLst>
            </a:pPr>
            <a:r>
              <a:rPr b="0" lang="pt-BR" sz="2100" spc="-1" strike="noStrike">
                <a:solidFill>
                  <a:srgbClr val="ffffff"/>
                </a:solidFill>
                <a:latin typeface="Arial"/>
                <a:ea typeface="Microsoft YaHei"/>
              </a:rPr>
              <a:t>Segundo nível</a:t>
            </a: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  <a:p>
            <a:pPr marL="1143000" indent="-228600">
              <a:lnSpc>
                <a:spcPct val="93000"/>
              </a:lnSpc>
              <a:spcAft>
                <a:spcPts val="850"/>
              </a:spcAft>
              <a:buNone/>
              <a:tabLst>
                <a:tab algn="l" pos="0"/>
              </a:tabLst>
            </a:pPr>
            <a:r>
              <a:rPr b="0" lang="pt-BR" sz="2100" spc="-1" strike="noStrike">
                <a:solidFill>
                  <a:srgbClr val="ffffff"/>
                </a:solidFill>
                <a:latin typeface="Arial"/>
                <a:ea typeface="Microsoft YaHei"/>
              </a:rPr>
              <a:t>Terceiro nível</a:t>
            </a: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  <a:p>
            <a:pPr marL="1600200" indent="-228600">
              <a:lnSpc>
                <a:spcPct val="93000"/>
              </a:lnSpc>
              <a:spcAft>
                <a:spcPts val="575"/>
              </a:spcAft>
              <a:buNone/>
              <a:tabLst>
                <a:tab algn="l" pos="0"/>
              </a:tabLst>
            </a:pPr>
            <a:r>
              <a:rPr b="0" lang="pt-BR" sz="2100" spc="-1" strike="noStrike">
                <a:solidFill>
                  <a:srgbClr val="ffffff"/>
                </a:solidFill>
                <a:latin typeface="Arial"/>
                <a:ea typeface="Microsoft YaHei"/>
              </a:rPr>
              <a:t>Quarto nível</a:t>
            </a: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  <a:p>
            <a:pPr marL="2057400" indent="-228600">
              <a:lnSpc>
                <a:spcPct val="93000"/>
              </a:lnSpc>
              <a:spcAft>
                <a:spcPts val="289"/>
              </a:spcAft>
              <a:buNone/>
              <a:tabLst>
                <a:tab algn="l" pos="0"/>
              </a:tabLst>
            </a:pPr>
            <a:r>
              <a:rPr b="0" lang="pt-BR" sz="2100" spc="-1" strike="noStrike">
                <a:solidFill>
                  <a:srgbClr val="ffffff"/>
                </a:solidFill>
                <a:latin typeface="Arial"/>
                <a:ea typeface="Microsoft YaHei"/>
              </a:rPr>
              <a:t>Quinto nível</a:t>
            </a: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sldNum" idx="3"/>
          </p:nvPr>
        </p:nvSpPr>
        <p:spPr>
          <a:xfrm>
            <a:off x="7227720" y="6886440"/>
            <a:ext cx="2344320" cy="517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lstStyle>
            <a:lvl1pPr algn="r">
              <a:lnSpc>
                <a:spcPct val="95000"/>
              </a:lnSpc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  <a:defRPr b="0" lang="pt-BR" sz="1400" spc="-1" strike="noStrike">
                <a:solidFill>
                  <a:srgbClr val="000000"/>
                </a:solidFill>
                <a:latin typeface="Times New Roman"/>
                <a:ea typeface="Microsoft YaHei"/>
              </a:defRPr>
            </a:lvl1pPr>
          </a:lstStyle>
          <a:p>
            <a:pPr algn="r">
              <a:lnSpc>
                <a:spcPct val="95000"/>
              </a:lnSpc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fld id="{197C3BEA-C8D2-41D6-B085-A1D522257B6C}" type="slidenum">
              <a:rPr b="0" lang="pt-BR" sz="14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jpeg"/><Relationship Id="rId3" Type="http://schemas.openxmlformats.org/officeDocument/2006/relationships/image" Target="../media/image27.pn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6" Type="http://schemas.openxmlformats.org/officeDocument/2006/relationships/image" Target="../media/image30.jpeg"/><Relationship Id="rId7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image" Target="../media/image32.png"/><Relationship Id="rId3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hyperlink" Target="http://www.ngs.noaa.gov/ANTCAL/" TargetMode="External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image" Target="../media/image38.png"/><Relationship Id="rId3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chart" Target="../charts/chart2.xml"/><Relationship Id="rId2" Type="http://schemas.openxmlformats.org/officeDocument/2006/relationships/chart" Target="../charts/chart3.xml"/><Relationship Id="rId3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image" Target="../media/image53.png"/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56.png"/><Relationship Id="rId2" Type="http://schemas.openxmlformats.org/officeDocument/2006/relationships/image" Target="../media/image57.jpeg"/><Relationship Id="rId3" Type="http://schemas.openxmlformats.org/officeDocument/2006/relationships/image" Target="../media/image58.png"/><Relationship Id="rId4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59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slideLayout" Target="../slideLayouts/slideLayout2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60.png"/><Relationship Id="rId2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61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62.png"/><Relationship Id="rId2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63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40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40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40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Picture 6" descr="https://sirgas.ipgh.org/wp-content/uploads/2022/04/LOGO-SIRGAS.jpg"/>
          <p:cNvPicPr/>
          <p:nvPr/>
        </p:nvPicPr>
        <p:blipFill>
          <a:blip r:embed="rId1"/>
          <a:stretch/>
        </p:blipFill>
        <p:spPr>
          <a:xfrm>
            <a:off x="0" y="1403280"/>
            <a:ext cx="2518920" cy="2528640"/>
          </a:xfrm>
          <a:prstGeom prst="rect">
            <a:avLst/>
          </a:prstGeom>
          <a:ln w="0">
            <a:noFill/>
          </a:ln>
        </p:spPr>
      </p:pic>
      <p:sp>
        <p:nvSpPr>
          <p:cNvPr id="173" name="Text Box 1"/>
          <p:cNvSpPr/>
          <p:nvPr/>
        </p:nvSpPr>
        <p:spPr>
          <a:xfrm>
            <a:off x="2592360" y="1123920"/>
            <a:ext cx="6984720" cy="295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5280" bIns="0" anchor="ctr">
            <a:noAutofit/>
          </a:bodyPr>
          <a:p>
            <a:pPr algn="just">
              <a:lnSpc>
                <a:spcPct val="150000"/>
              </a:lnSpc>
              <a:spcAft>
                <a:spcPts val="1426"/>
              </a:spcAft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</a:tabLst>
            </a:pPr>
            <a:r>
              <a:rPr b="0" lang="pt-BR" sz="3200" spc="-1" strike="noStrike">
                <a:solidFill>
                  <a:srgbClr val="ffffff"/>
                </a:solidFill>
                <a:latin typeface="Arial"/>
                <a:ea typeface="Microsoft YaHei"/>
              </a:rPr>
              <a:t>Monitoramento da Variação do Nível Médio do Mar nas estações da Rede Maregráfica Permanente para Geodésia </a:t>
            </a:r>
            <a:r>
              <a:rPr b="0" lang="pt-BR" sz="3200" spc="-1" strike="noStrike">
                <a:solidFill>
                  <a:srgbClr val="00b0f0"/>
                </a:solidFill>
                <a:latin typeface="Arial"/>
                <a:ea typeface="Microsoft YaHei"/>
              </a:rPr>
              <a:t>2001-2020</a:t>
            </a:r>
            <a:endParaRPr b="0" lang="pt-BR" sz="3200" spc="-1" strike="noStrike">
              <a:latin typeface="Arial"/>
            </a:endParaRPr>
          </a:p>
        </p:txBody>
      </p:sp>
      <p:sp>
        <p:nvSpPr>
          <p:cNvPr id="174" name="Text Box 2"/>
          <p:cNvSpPr/>
          <p:nvPr/>
        </p:nvSpPr>
        <p:spPr>
          <a:xfrm>
            <a:off x="5537160" y="5940360"/>
            <a:ext cx="4176360" cy="36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8360" bIns="0" anchor="t">
            <a:noAutofit/>
          </a:bodyPr>
          <a:p>
            <a:pPr marL="343080" indent="-341280">
              <a:lnSpc>
                <a:spcPct val="93000"/>
              </a:lnSpc>
              <a:spcAft>
                <a:spcPts val="1426"/>
              </a:spcAft>
              <a:buNone/>
              <a:tabLst>
                <a:tab algn="l" pos="0"/>
              </a:tabLst>
            </a:pPr>
            <a:r>
              <a:rPr b="0" lang="pt-BR" sz="1800" spc="-1" strike="noStrike">
                <a:solidFill>
                  <a:srgbClr val="cccccc"/>
                </a:solidFill>
                <a:latin typeface="Arial"/>
                <a:ea typeface="Microsoft YaHei"/>
              </a:rPr>
              <a:t>Apresentado por </a:t>
            </a:r>
            <a:r>
              <a:rPr b="0" lang="pt-BR" sz="2400" spc="-1" strike="noStrike">
                <a:solidFill>
                  <a:srgbClr val="cccccc"/>
                </a:solidFill>
                <a:latin typeface="Arial"/>
                <a:ea typeface="Microsoft YaHei"/>
              </a:rPr>
              <a:t>Salomão Soares</a:t>
            </a:r>
            <a:endParaRPr b="0" lang="pt-BR" sz="2400" spc="-1" strike="noStrike">
              <a:latin typeface="Arial"/>
            </a:endParaRPr>
          </a:p>
          <a:p>
            <a:pPr marL="343080" indent="-341280">
              <a:lnSpc>
                <a:spcPct val="93000"/>
              </a:lnSpc>
              <a:spcAft>
                <a:spcPts val="1426"/>
              </a:spcAft>
              <a:buNone/>
              <a:tabLst>
                <a:tab algn="l" pos="0"/>
              </a:tabLst>
            </a:pPr>
            <a:endParaRPr b="0" lang="pt-BR" sz="1200" spc="-1" strike="noStrike">
              <a:latin typeface="Arial"/>
            </a:endParaRPr>
          </a:p>
        </p:txBody>
      </p:sp>
      <p:sp>
        <p:nvSpPr>
          <p:cNvPr id="175" name="Rectangle 3"/>
          <p:cNvSpPr/>
          <p:nvPr/>
        </p:nvSpPr>
        <p:spPr>
          <a:xfrm>
            <a:off x="4254480" y="3433680"/>
            <a:ext cx="1280880" cy="19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6" name="Retângulo 1"/>
          <p:cNvSpPr/>
          <p:nvPr/>
        </p:nvSpPr>
        <p:spPr>
          <a:xfrm>
            <a:off x="2592360" y="4630680"/>
            <a:ext cx="698472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pt-BR" sz="1800" spc="-1" strike="noStrike">
                <a:solidFill>
                  <a:srgbClr val="ffffff"/>
                </a:solidFill>
                <a:latin typeface="Univers"/>
                <a:ea typeface="Microsoft YaHei"/>
              </a:rPr>
              <a:t>Monitoreo de la Variación del Nivel Medio del Mar en estaciones de la Red Permanente de Mareas para Geodesia 2001-2020</a:t>
            </a: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Imagem 2" descr="Imagem de vídeo game&#10;&#10;Descrição gerada automaticamente com confiança média"/>
          <p:cNvPicPr/>
          <p:nvPr/>
        </p:nvPicPr>
        <p:blipFill>
          <a:blip r:embed="rId1"/>
          <a:stretch/>
        </p:blipFill>
        <p:spPr>
          <a:xfrm>
            <a:off x="1079640" y="1411200"/>
            <a:ext cx="8133840" cy="5092200"/>
          </a:xfrm>
          <a:prstGeom prst="rect">
            <a:avLst/>
          </a:prstGeom>
          <a:ln w="9525">
            <a:solidFill>
              <a:srgbClr val="000000"/>
            </a:solidFill>
            <a:miter/>
          </a:ln>
        </p:spPr>
      </p:pic>
      <p:sp>
        <p:nvSpPr>
          <p:cNvPr id="228" name="CaixaDeTexto 4"/>
          <p:cNvSpPr/>
          <p:nvPr/>
        </p:nvSpPr>
        <p:spPr>
          <a:xfrm>
            <a:off x="396720" y="6678720"/>
            <a:ext cx="9286560" cy="72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  <a:spcBef>
                <a:spcPts val="1199"/>
              </a:spcBef>
              <a:buNone/>
            </a:pPr>
            <a:r>
              <a:rPr b="0" lang="es-ES" sz="1400" spc="-1" strike="noStrike">
                <a:solidFill>
                  <a:srgbClr val="ffffff"/>
                </a:solidFill>
                <a:latin typeface="Univers"/>
                <a:ea typeface="Times New Roman"/>
              </a:rPr>
              <a:t>Sensores meteorológicos: presión atmosférica (A); temperatura y humedad interna (B); precipitación de lluvia - pluviómetro (C); dirección y velocidad del viento - anemómetro ultrasónico (D); temperatura y humedad exterior (E).</a:t>
            </a:r>
            <a:endParaRPr b="0" lang="pt-BR" sz="1400" spc="-1" strike="noStrike">
              <a:latin typeface="Arial"/>
            </a:endParaRPr>
          </a:p>
        </p:txBody>
      </p:sp>
      <p:sp>
        <p:nvSpPr>
          <p:cNvPr id="229" name="CaixaDeTexto 6"/>
          <p:cNvSpPr/>
          <p:nvPr/>
        </p:nvSpPr>
        <p:spPr>
          <a:xfrm>
            <a:off x="3887640" y="304920"/>
            <a:ext cx="597672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 algn="r">
              <a:lnSpc>
                <a:spcPct val="100000"/>
              </a:lnSpc>
              <a:spcBef>
                <a:spcPts val="1199"/>
              </a:spcBef>
              <a:spcAft>
                <a:spcPts val="1199"/>
              </a:spcAft>
              <a:buNone/>
              <a:tabLst>
                <a:tab algn="l" pos="0"/>
              </a:tabLst>
            </a:pPr>
            <a:r>
              <a:rPr b="1" lang="es-ES" sz="2800" spc="-1" strike="noStrike">
                <a:solidFill>
                  <a:srgbClr val="00b0f0"/>
                </a:solidFill>
                <a:latin typeface="Univers"/>
                <a:ea typeface="Times New Roman"/>
              </a:rPr>
              <a:t>Resumen actual de la RMPG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230" name="CaixaDeTexto 7"/>
          <p:cNvSpPr/>
          <p:nvPr/>
        </p:nvSpPr>
        <p:spPr>
          <a:xfrm>
            <a:off x="576360" y="685800"/>
            <a:ext cx="65512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pt-BR" sz="3600" spc="-1" strike="noStrike">
                <a:solidFill>
                  <a:srgbClr val="ffffff"/>
                </a:solidFill>
                <a:latin typeface="Univers"/>
                <a:ea typeface="Times New Roman"/>
              </a:rPr>
              <a:t>Configuración de la estación</a:t>
            </a:r>
            <a:endParaRPr b="0" lang="pt-BR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CaixaDeTexto 4"/>
          <p:cNvSpPr/>
          <p:nvPr/>
        </p:nvSpPr>
        <p:spPr>
          <a:xfrm>
            <a:off x="4751280" y="20520"/>
            <a:ext cx="532872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199"/>
              </a:spcBef>
              <a:spcAft>
                <a:spcPts val="1199"/>
              </a:spcAft>
              <a:buNone/>
            </a:pPr>
            <a:r>
              <a:rPr b="1" lang="es-ES" sz="2800" spc="-1" strike="noStrike">
                <a:solidFill>
                  <a:srgbClr val="00b0f0"/>
                </a:solidFill>
                <a:latin typeface="Univers"/>
                <a:ea typeface="Microsoft YaHei"/>
              </a:rPr>
              <a:t>Procesamiento y análisis de observaciones de mareógrafos</a:t>
            </a:r>
            <a:r>
              <a:rPr b="1" lang="pt-BR" sz="2800" spc="-1" strike="noStrike">
                <a:solidFill>
                  <a:srgbClr val="00b0f0"/>
                </a:solidFill>
                <a:latin typeface="Univers"/>
                <a:ea typeface="Microsoft YaHei"/>
              </a:rPr>
              <a:t> 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232" name="CaixaDeTexto 3"/>
          <p:cNvSpPr/>
          <p:nvPr/>
        </p:nvSpPr>
        <p:spPr>
          <a:xfrm>
            <a:off x="847800" y="1619280"/>
            <a:ext cx="64479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pt-BR" sz="3600" spc="-1" strike="noStrike">
                <a:solidFill>
                  <a:srgbClr val="ffffff"/>
                </a:solidFill>
                <a:latin typeface="Univers"/>
                <a:ea typeface="Microsoft YaHei"/>
              </a:rPr>
              <a:t>Soluciones computacionales</a:t>
            </a:r>
            <a:endParaRPr b="0" lang="pt-BR" sz="3600" spc="-1" strike="noStrike">
              <a:latin typeface="Arial"/>
            </a:endParaRPr>
          </a:p>
        </p:txBody>
      </p:sp>
      <p:pic>
        <p:nvPicPr>
          <p:cNvPr id="233" name="Gráfico 11" descr="Internet com preenchimento sólido"/>
          <p:cNvPicPr/>
          <p:nvPr/>
        </p:nvPicPr>
        <p:blipFill>
          <a:blip r:embed="rId1"/>
          <a:stretch/>
        </p:blipFill>
        <p:spPr>
          <a:xfrm>
            <a:off x="792000" y="2484360"/>
            <a:ext cx="914040" cy="914040"/>
          </a:xfrm>
          <a:prstGeom prst="rect">
            <a:avLst/>
          </a:prstGeom>
          <a:ln w="0">
            <a:noFill/>
          </a:ln>
        </p:spPr>
      </p:pic>
      <p:sp>
        <p:nvSpPr>
          <p:cNvPr id="234" name="CaixaDeTexto 16"/>
          <p:cNvSpPr/>
          <p:nvPr/>
        </p:nvSpPr>
        <p:spPr>
          <a:xfrm>
            <a:off x="1706400" y="2619360"/>
            <a:ext cx="255852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pt-BR" sz="2800" spc="-1" strike="noStrike">
                <a:solidFill>
                  <a:srgbClr val="ffffff"/>
                </a:solidFill>
                <a:latin typeface="Univers"/>
                <a:ea typeface="Microsoft YaHei"/>
              </a:rPr>
              <a:t>MAREGRAF</a:t>
            </a:r>
            <a:endParaRPr b="0" lang="pt-BR" sz="2800" spc="-1" strike="noStrike">
              <a:latin typeface="Arial"/>
            </a:endParaRPr>
          </a:p>
        </p:txBody>
      </p:sp>
      <p:pic>
        <p:nvPicPr>
          <p:cNvPr id="235" name="Imagem 15" descr=""/>
          <p:cNvPicPr/>
          <p:nvPr/>
        </p:nvPicPr>
        <p:blipFill>
          <a:blip r:embed="rId2"/>
          <a:srcRect l="1234" t="13489" r="3871" b="8386"/>
          <a:stretch/>
        </p:blipFill>
        <p:spPr>
          <a:xfrm>
            <a:off x="838080" y="3276720"/>
            <a:ext cx="9212040" cy="4262040"/>
          </a:xfrm>
          <a:prstGeom prst="rect">
            <a:avLst/>
          </a:prstGeom>
          <a:ln w="9525">
            <a:solidFill>
              <a:srgbClr val="000000"/>
            </a:solidFill>
            <a:miter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CaixaDeTexto 4"/>
          <p:cNvSpPr/>
          <p:nvPr/>
        </p:nvSpPr>
        <p:spPr>
          <a:xfrm>
            <a:off x="4751280" y="20520"/>
            <a:ext cx="532872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199"/>
              </a:spcBef>
              <a:spcAft>
                <a:spcPts val="1199"/>
              </a:spcAft>
              <a:buNone/>
            </a:pPr>
            <a:r>
              <a:rPr b="1" lang="es-ES" sz="2800" spc="-1" strike="noStrike">
                <a:solidFill>
                  <a:srgbClr val="00b0f0"/>
                </a:solidFill>
                <a:latin typeface="Univers"/>
                <a:ea typeface="Microsoft YaHei"/>
              </a:rPr>
              <a:t>Procesamiento y análisis de observaciones de mareógrafos</a:t>
            </a:r>
            <a:r>
              <a:rPr b="1" lang="pt-BR" sz="2800" spc="-1" strike="noStrike">
                <a:solidFill>
                  <a:srgbClr val="00b0f0"/>
                </a:solidFill>
                <a:latin typeface="Univers"/>
                <a:ea typeface="Microsoft YaHei"/>
              </a:rPr>
              <a:t> 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237" name="CaixaDeTexto 3"/>
          <p:cNvSpPr/>
          <p:nvPr/>
        </p:nvSpPr>
        <p:spPr>
          <a:xfrm>
            <a:off x="824040" y="1603440"/>
            <a:ext cx="64479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pt-BR" sz="3600" spc="-1" strike="noStrike">
                <a:solidFill>
                  <a:srgbClr val="ffffff"/>
                </a:solidFill>
                <a:latin typeface="Univers"/>
                <a:ea typeface="Microsoft YaHei"/>
              </a:rPr>
              <a:t>Soluciones computacionales</a:t>
            </a:r>
            <a:endParaRPr b="0" lang="pt-BR" sz="3600" spc="-1" strike="noStrike">
              <a:latin typeface="Arial"/>
            </a:endParaRPr>
          </a:p>
        </p:txBody>
      </p:sp>
      <p:pic>
        <p:nvPicPr>
          <p:cNvPr id="238" name="Gráfico 11" descr="Internet com preenchimento sólido"/>
          <p:cNvPicPr/>
          <p:nvPr/>
        </p:nvPicPr>
        <p:blipFill>
          <a:blip r:embed="rId1"/>
          <a:stretch/>
        </p:blipFill>
        <p:spPr>
          <a:xfrm>
            <a:off x="792000" y="2484360"/>
            <a:ext cx="914040" cy="914040"/>
          </a:xfrm>
          <a:prstGeom prst="rect">
            <a:avLst/>
          </a:prstGeom>
          <a:ln w="0">
            <a:noFill/>
          </a:ln>
        </p:spPr>
      </p:pic>
      <p:sp>
        <p:nvSpPr>
          <p:cNvPr id="239" name="CaixaDeTexto 20"/>
          <p:cNvSpPr/>
          <p:nvPr/>
        </p:nvSpPr>
        <p:spPr>
          <a:xfrm>
            <a:off x="1711440" y="2674800"/>
            <a:ext cx="180000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pt-BR" sz="2800" spc="-1" strike="noStrike">
                <a:solidFill>
                  <a:srgbClr val="ffffff"/>
                </a:solidFill>
                <a:latin typeface="Univers"/>
                <a:ea typeface="Microsoft YaHei"/>
              </a:rPr>
              <a:t>SLP64</a:t>
            </a:r>
            <a:endParaRPr b="0" lang="pt-BR" sz="2800" spc="-1" strike="noStrike">
              <a:latin typeface="Arial"/>
            </a:endParaRPr>
          </a:p>
        </p:txBody>
      </p:sp>
      <p:pic>
        <p:nvPicPr>
          <p:cNvPr id="240" name="Imagem 7" descr=""/>
          <p:cNvPicPr/>
          <p:nvPr/>
        </p:nvPicPr>
        <p:blipFill>
          <a:blip r:embed="rId2"/>
          <a:srcRect l="0" t="0" r="0" b="5251"/>
          <a:stretch/>
        </p:blipFill>
        <p:spPr>
          <a:xfrm>
            <a:off x="1871640" y="3181320"/>
            <a:ext cx="7992720" cy="4257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Imagem 1" descr=""/>
          <p:cNvPicPr/>
          <p:nvPr/>
        </p:nvPicPr>
        <p:blipFill>
          <a:blip r:embed="rId1"/>
          <a:stretch/>
        </p:blipFill>
        <p:spPr>
          <a:xfrm>
            <a:off x="863640" y="20520"/>
            <a:ext cx="9216720" cy="4973400"/>
          </a:xfrm>
          <a:prstGeom prst="rect">
            <a:avLst/>
          </a:prstGeom>
          <a:ln w="9525">
            <a:solidFill>
              <a:srgbClr val="000000"/>
            </a:solidFill>
            <a:miter/>
          </a:ln>
        </p:spPr>
      </p:pic>
      <p:sp>
        <p:nvSpPr>
          <p:cNvPr id="242" name="CaixaDeTexto 4"/>
          <p:cNvSpPr/>
          <p:nvPr/>
        </p:nvSpPr>
        <p:spPr>
          <a:xfrm>
            <a:off x="1019160" y="7112160"/>
            <a:ext cx="907380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pt-BR" sz="2400" spc="-1" strike="noStrike">
                <a:solidFill>
                  <a:srgbClr val="ffffff"/>
                </a:solidFill>
                <a:latin typeface="Univers"/>
                <a:ea typeface="Times New Roman"/>
              </a:rPr>
              <a:t>Esquema de control geodésico de estaciones mareográficas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243" name="CaixaDeTexto 5"/>
          <p:cNvSpPr/>
          <p:nvPr/>
        </p:nvSpPr>
        <p:spPr>
          <a:xfrm>
            <a:off x="5545080" y="108000"/>
            <a:ext cx="446364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199"/>
              </a:spcBef>
              <a:spcAft>
                <a:spcPts val="1199"/>
              </a:spcAft>
              <a:buNone/>
            </a:pPr>
            <a:r>
              <a:rPr b="1" lang="pt-BR" sz="2800" spc="-1" strike="noStrike">
                <a:solidFill>
                  <a:srgbClr val="00b0f0"/>
                </a:solidFill>
                <a:latin typeface="Univers"/>
                <a:ea typeface="Microsoft YaHei"/>
              </a:rPr>
              <a:t>Control geodésico de mareógrafos</a:t>
            </a:r>
            <a:endParaRPr b="0" lang="pt-BR" sz="2800" spc="-1" strike="noStrike">
              <a:latin typeface="Arial"/>
            </a:endParaRPr>
          </a:p>
        </p:txBody>
      </p:sp>
      <p:pic>
        <p:nvPicPr>
          <p:cNvPr id="244" name="Picture 14" descr=""/>
          <p:cNvPicPr/>
          <p:nvPr/>
        </p:nvPicPr>
        <p:blipFill>
          <a:blip r:embed="rId2"/>
          <a:srcRect l="0" t="0" r="28668" b="0"/>
          <a:stretch/>
        </p:blipFill>
        <p:spPr>
          <a:xfrm>
            <a:off x="3506760" y="5189400"/>
            <a:ext cx="2058480" cy="1920600"/>
          </a:xfrm>
          <a:prstGeom prst="rect">
            <a:avLst/>
          </a:prstGeom>
          <a:ln w="0">
            <a:noFill/>
          </a:ln>
        </p:spPr>
      </p:pic>
      <p:pic>
        <p:nvPicPr>
          <p:cNvPr id="245" name="Picture 1035" descr=""/>
          <p:cNvPicPr/>
          <p:nvPr/>
        </p:nvPicPr>
        <p:blipFill>
          <a:blip r:embed="rId3"/>
          <a:stretch/>
        </p:blipFill>
        <p:spPr>
          <a:xfrm>
            <a:off x="879480" y="5189400"/>
            <a:ext cx="2644560" cy="1922040"/>
          </a:xfrm>
          <a:prstGeom prst="rect">
            <a:avLst/>
          </a:prstGeom>
          <a:ln w="0">
            <a:noFill/>
          </a:ln>
        </p:spPr>
      </p:pic>
      <p:pic>
        <p:nvPicPr>
          <p:cNvPr id="246" name="Picture 1031" descr=""/>
          <p:cNvPicPr/>
          <p:nvPr/>
        </p:nvPicPr>
        <p:blipFill>
          <a:blip r:embed="rId4"/>
          <a:stretch/>
        </p:blipFill>
        <p:spPr>
          <a:xfrm>
            <a:off x="5565600" y="5189400"/>
            <a:ext cx="1063440" cy="1920600"/>
          </a:xfrm>
          <a:prstGeom prst="rect">
            <a:avLst/>
          </a:prstGeom>
          <a:ln w="0">
            <a:noFill/>
          </a:ln>
        </p:spPr>
      </p:pic>
      <p:pic>
        <p:nvPicPr>
          <p:cNvPr id="247" name="Picture 1029" descr=""/>
          <p:cNvPicPr/>
          <p:nvPr/>
        </p:nvPicPr>
        <p:blipFill>
          <a:blip r:embed="rId5"/>
          <a:stretch/>
        </p:blipFill>
        <p:spPr>
          <a:xfrm>
            <a:off x="6629400" y="5187960"/>
            <a:ext cx="1742760" cy="1895040"/>
          </a:xfrm>
          <a:prstGeom prst="rect">
            <a:avLst/>
          </a:prstGeom>
          <a:ln w="0">
            <a:noFill/>
          </a:ln>
        </p:spPr>
      </p:pic>
      <p:pic>
        <p:nvPicPr>
          <p:cNvPr id="248" name="Picture 1033" descr=""/>
          <p:cNvPicPr/>
          <p:nvPr/>
        </p:nvPicPr>
        <p:blipFill>
          <a:blip r:embed="rId6"/>
          <a:stretch/>
        </p:blipFill>
        <p:spPr>
          <a:xfrm>
            <a:off x="8372520" y="5187960"/>
            <a:ext cx="1679040" cy="1895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Retângulo 3"/>
          <p:cNvSpPr/>
          <p:nvPr/>
        </p:nvSpPr>
        <p:spPr>
          <a:xfrm>
            <a:off x="803160" y="108000"/>
            <a:ext cx="927684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pt-BR" sz="5400" spc="-1" strike="noStrike">
                <a:solidFill>
                  <a:srgbClr val="00b0f0"/>
                </a:solidFill>
                <a:latin typeface="Arial"/>
                <a:ea typeface="Microsoft YaHei"/>
              </a:rPr>
              <a:t>Ensayo de Van de Casteele</a:t>
            </a:r>
            <a:endParaRPr b="0" lang="pt-BR" sz="5400" spc="-1" strike="noStrike">
              <a:latin typeface="Arial"/>
            </a:endParaRPr>
          </a:p>
        </p:txBody>
      </p:sp>
      <p:pic>
        <p:nvPicPr>
          <p:cNvPr id="250" name="Imagem 4" descr=""/>
          <p:cNvPicPr/>
          <p:nvPr/>
        </p:nvPicPr>
        <p:blipFill>
          <a:blip r:embed="rId1"/>
          <a:stretch/>
        </p:blipFill>
        <p:spPr>
          <a:xfrm>
            <a:off x="503280" y="995400"/>
            <a:ext cx="2669760" cy="3558960"/>
          </a:xfrm>
          <a:prstGeom prst="rect">
            <a:avLst/>
          </a:prstGeom>
          <a:ln w="0">
            <a:noFill/>
          </a:ln>
        </p:spPr>
      </p:pic>
      <p:pic>
        <p:nvPicPr>
          <p:cNvPr id="251" name="Imagem 1" descr=""/>
          <p:cNvPicPr/>
          <p:nvPr/>
        </p:nvPicPr>
        <p:blipFill>
          <a:blip r:embed="rId2"/>
          <a:srcRect l="22140" t="24598" r="25711" b="10632"/>
          <a:stretch/>
        </p:blipFill>
        <p:spPr>
          <a:xfrm>
            <a:off x="4680000" y="985680"/>
            <a:ext cx="5111280" cy="3571560"/>
          </a:xfrm>
          <a:prstGeom prst="rect">
            <a:avLst/>
          </a:prstGeom>
          <a:ln w="0">
            <a:noFill/>
          </a:ln>
        </p:spPr>
      </p:pic>
      <p:sp>
        <p:nvSpPr>
          <p:cNvPr id="252" name="Retângulo 1"/>
          <p:cNvSpPr/>
          <p:nvPr/>
        </p:nvSpPr>
        <p:spPr>
          <a:xfrm>
            <a:off x="131760" y="4554360"/>
            <a:ext cx="7559280" cy="255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s-ES" sz="1800" spc="-1" strike="noStrike">
                <a:solidFill>
                  <a:srgbClr val="ffffff"/>
                </a:solidFill>
                <a:latin typeface="Arial"/>
                <a:ea typeface="Microsoft YaHei"/>
              </a:rPr>
              <a:t>{a} indica que el mareógrafo es perfecto;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s-ES" sz="1800" spc="-1" strike="noStrike">
                <a:solidFill>
                  <a:srgbClr val="ffffff"/>
                </a:solidFill>
                <a:latin typeface="Arial"/>
                <a:ea typeface="Microsoft YaHei"/>
              </a:rPr>
              <a:t>{b} indica un retraso en la respuesta del mareógrafo, este retraso puede ser causado por problemas en el mecanismo de medición o por obstrucciones en el orificio del tubo sensor o mal dimensionamiento;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s-ES" sz="1800" spc="-1" strike="noStrike">
                <a:solidFill>
                  <a:srgbClr val="ffffff"/>
                </a:solidFill>
                <a:latin typeface="Arial"/>
                <a:ea typeface="Microsoft YaHei"/>
              </a:rPr>
              <a:t>{c} fricción mecánica en el mareógrafo o mecanismo de boya en el tubo;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s-ES" sz="1800" spc="-1" strike="noStrike">
                <a:solidFill>
                  <a:srgbClr val="ffffff"/>
                </a:solidFill>
                <a:latin typeface="Arial"/>
                <a:ea typeface="Microsoft YaHei"/>
              </a:rPr>
              <a:t>{d} error de escala que puede ser causado por mal dimensionamiento de engranajes, papel de registro, diámetro del hilo flotante, entre otros;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s-ES" sz="1800" spc="-1" strike="noStrike">
                <a:solidFill>
                  <a:srgbClr val="ffffff"/>
                </a:solidFill>
                <a:latin typeface="Arial"/>
                <a:ea typeface="Microsoft YaHei"/>
              </a:rPr>
              <a:t>{e} error de escala en parte del registro;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s-ES" sz="1800" spc="-1" strike="noStrike">
                <a:solidFill>
                  <a:srgbClr val="ffffff"/>
                </a:solidFill>
                <a:latin typeface="Arial"/>
                <a:ea typeface="Microsoft YaHei"/>
              </a:rPr>
              <a:t>{f} resbalones o saltos en el mecanismo del mareógrafo.</a:t>
            </a: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Retângulo 3"/>
          <p:cNvSpPr/>
          <p:nvPr/>
        </p:nvSpPr>
        <p:spPr>
          <a:xfrm>
            <a:off x="803160" y="108000"/>
            <a:ext cx="927684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pt-BR" sz="5400" spc="-1" strike="noStrike">
                <a:solidFill>
                  <a:srgbClr val="00b0f0"/>
                </a:solidFill>
                <a:latin typeface="Arial"/>
                <a:ea typeface="Microsoft YaHei"/>
              </a:rPr>
              <a:t>Ensayo de Van de Casteele</a:t>
            </a:r>
            <a:endParaRPr b="0" lang="pt-BR" sz="5400" spc="-1" strike="noStrike">
              <a:latin typeface="Arial"/>
            </a:endParaRPr>
          </a:p>
        </p:txBody>
      </p:sp>
      <p:pic>
        <p:nvPicPr>
          <p:cNvPr id="254" name="Imagem 4" descr=""/>
          <p:cNvPicPr/>
          <p:nvPr/>
        </p:nvPicPr>
        <p:blipFill>
          <a:blip r:embed="rId1"/>
          <a:stretch/>
        </p:blipFill>
        <p:spPr>
          <a:xfrm>
            <a:off x="503280" y="995400"/>
            <a:ext cx="2669760" cy="3558960"/>
          </a:xfrm>
          <a:prstGeom prst="rect">
            <a:avLst/>
          </a:prstGeom>
          <a:ln w="0">
            <a:noFill/>
          </a:ln>
        </p:spPr>
      </p:pic>
      <p:pic>
        <p:nvPicPr>
          <p:cNvPr id="255" name="Imagem 1" descr=""/>
          <p:cNvPicPr/>
          <p:nvPr/>
        </p:nvPicPr>
        <p:blipFill>
          <a:blip r:embed="rId2"/>
          <a:srcRect l="22140" t="24598" r="25711" b="10632"/>
          <a:stretch/>
        </p:blipFill>
        <p:spPr>
          <a:xfrm>
            <a:off x="4680000" y="985680"/>
            <a:ext cx="5111280" cy="3571560"/>
          </a:xfrm>
          <a:prstGeom prst="rect">
            <a:avLst/>
          </a:prstGeom>
          <a:ln w="0">
            <a:noFill/>
          </a:ln>
        </p:spPr>
      </p:pic>
      <p:pic>
        <p:nvPicPr>
          <p:cNvPr id="256" name="Imagem 1" descr=""/>
          <p:cNvPicPr/>
          <p:nvPr/>
        </p:nvPicPr>
        <p:blipFill>
          <a:blip r:embed="rId3"/>
          <a:srcRect l="3844" t="22061" r="49994" b="20787"/>
          <a:stretch/>
        </p:blipFill>
        <p:spPr>
          <a:xfrm>
            <a:off x="-41400" y="4211640"/>
            <a:ext cx="4887720" cy="3403080"/>
          </a:xfrm>
          <a:prstGeom prst="rect">
            <a:avLst/>
          </a:prstGeom>
          <a:ln w="0">
            <a:noFill/>
          </a:ln>
        </p:spPr>
      </p:pic>
      <p:pic>
        <p:nvPicPr>
          <p:cNvPr id="257" name="Imagem 1" descr=""/>
          <p:cNvPicPr/>
          <p:nvPr/>
        </p:nvPicPr>
        <p:blipFill>
          <a:blip r:embed="rId4"/>
          <a:stretch/>
        </p:blipFill>
        <p:spPr>
          <a:xfrm>
            <a:off x="5013360" y="4211640"/>
            <a:ext cx="5051160" cy="334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CaixaDeTexto 5"/>
          <p:cNvSpPr/>
          <p:nvPr/>
        </p:nvSpPr>
        <p:spPr>
          <a:xfrm>
            <a:off x="4268880" y="466560"/>
            <a:ext cx="547344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199"/>
              </a:spcBef>
              <a:spcAft>
                <a:spcPts val="1199"/>
              </a:spcAft>
              <a:buNone/>
            </a:pPr>
            <a:r>
              <a:rPr b="1" lang="pt-BR" sz="2800" spc="-1" strike="noStrike">
                <a:solidFill>
                  <a:srgbClr val="00b0f0"/>
                </a:solidFill>
                <a:latin typeface="Univers"/>
                <a:ea typeface="Microsoft YaHei"/>
              </a:rPr>
              <a:t>Nivelación geométrica científica</a:t>
            </a:r>
            <a:endParaRPr b="0" lang="pt-BR" sz="2800" spc="-1" strike="noStrike">
              <a:latin typeface="Arial"/>
            </a:endParaRPr>
          </a:p>
        </p:txBody>
      </p:sp>
      <p:pic>
        <p:nvPicPr>
          <p:cNvPr id="259" name="Picture 10" descr=""/>
          <p:cNvPicPr/>
          <p:nvPr/>
        </p:nvPicPr>
        <p:blipFill>
          <a:blip r:embed="rId1"/>
          <a:srcRect l="29595" t="24329" r="30233" b="28336"/>
          <a:stretch/>
        </p:blipFill>
        <p:spPr>
          <a:xfrm>
            <a:off x="771480" y="1403280"/>
            <a:ext cx="8970480" cy="5946480"/>
          </a:xfrm>
          <a:prstGeom prst="rect">
            <a:avLst/>
          </a:prstGeom>
          <a:ln w="0">
            <a:noFill/>
          </a:ln>
        </p:spPr>
      </p:pic>
      <p:sp>
        <p:nvSpPr>
          <p:cNvPr id="260" name="Elipse 1"/>
          <p:cNvSpPr/>
          <p:nvPr/>
        </p:nvSpPr>
        <p:spPr>
          <a:xfrm>
            <a:off x="2664000" y="6683400"/>
            <a:ext cx="1871280" cy="74088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CaixaDeTexto 5"/>
          <p:cNvSpPr/>
          <p:nvPr/>
        </p:nvSpPr>
        <p:spPr>
          <a:xfrm>
            <a:off x="7848720" y="250920"/>
            <a:ext cx="410508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199"/>
              </a:spcBef>
              <a:spcAft>
                <a:spcPts val="1199"/>
              </a:spcAft>
              <a:buNone/>
            </a:pPr>
            <a:r>
              <a:rPr b="1" lang="pt-BR" sz="2800" spc="-1" strike="noStrike">
                <a:solidFill>
                  <a:srgbClr val="00b0f0"/>
                </a:solidFill>
                <a:latin typeface="Univers"/>
                <a:ea typeface="Microsoft YaHei"/>
              </a:rPr>
              <a:t>GNSS</a:t>
            </a:r>
            <a:endParaRPr b="0" lang="pt-BR" sz="2800" spc="-1" strike="noStrike">
              <a:latin typeface="Arial"/>
            </a:endParaRPr>
          </a:p>
        </p:txBody>
      </p:sp>
      <p:graphicFrame>
        <p:nvGraphicFramePr>
          <p:cNvPr id="262" name="Tabela 1"/>
          <p:cNvGraphicFramePr/>
          <p:nvPr/>
        </p:nvGraphicFramePr>
        <p:xfrm>
          <a:off x="1295280" y="1258920"/>
          <a:ext cx="7632360" cy="6192360"/>
        </p:xfrm>
        <a:graphic>
          <a:graphicData uri="http://schemas.openxmlformats.org/drawingml/2006/table">
            <a:tbl>
              <a:tblPr/>
              <a:tblGrid>
                <a:gridCol w="4047480"/>
                <a:gridCol w="3584880"/>
              </a:tblGrid>
              <a:tr h="278640">
                <a:tc gridSpan="2"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pt-BR" sz="1400" spc="-1" strike="noStrike">
                          <a:solidFill>
                            <a:srgbClr val="ffffff"/>
                          </a:solidFill>
                          <a:latin typeface="Arial"/>
                          <a:ea typeface="Microsoft YaHei"/>
                        </a:rPr>
                        <a:t>Estratégia de rastreio GNSS para CGEM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0cc99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446400"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pt-BR" sz="1400" spc="-1" strike="noStrike">
                          <a:solidFill>
                            <a:srgbClr val="ffffff"/>
                          </a:solidFill>
                          <a:latin typeface="Arial"/>
                          <a:ea typeface="Microsoft YaHei"/>
                        </a:rPr>
                        <a:t>Objetivo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Vincular as RRNN dos circuitos de nivelamento do CGEM à estação RBMC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ecdd"/>
                    </a:solidFill>
                  </a:tcPr>
                </a:tc>
              </a:tr>
              <a:tr h="278640"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pt-BR" sz="1400" spc="-1" strike="noStrike">
                          <a:solidFill>
                            <a:srgbClr val="ffffff"/>
                          </a:solidFill>
                          <a:latin typeface="Arial"/>
                          <a:ea typeface="Microsoft YaHei"/>
                        </a:rPr>
                        <a:t>Tipo de Equipamento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Geodésico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5ef"/>
                    </a:solidFill>
                  </a:tcPr>
                </a:tc>
              </a:tr>
              <a:tr h="278640"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pt-BR" sz="1400" spc="-1" strike="noStrike">
                          <a:solidFill>
                            <a:srgbClr val="ffffff"/>
                          </a:solidFill>
                          <a:latin typeface="Arial"/>
                          <a:ea typeface="Microsoft YaHei"/>
                        </a:rPr>
                        <a:t>Tempo de observação (horas/sessão)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6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ecdd"/>
                    </a:solidFill>
                  </a:tcPr>
                </a:tc>
              </a:tr>
              <a:tr h="278640"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pt-BR" sz="1400" spc="-1" strike="noStrike">
                          <a:solidFill>
                            <a:srgbClr val="ffffff"/>
                          </a:solidFill>
                          <a:latin typeface="Arial"/>
                          <a:ea typeface="Microsoft YaHei"/>
                        </a:rPr>
                        <a:t>Número de sessões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4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5ef"/>
                    </a:solidFill>
                  </a:tcPr>
                </a:tc>
              </a:tr>
              <a:tr h="278640"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pt-BR" sz="1400" spc="-1" strike="noStrike">
                          <a:solidFill>
                            <a:srgbClr val="ffffff"/>
                          </a:solidFill>
                          <a:latin typeface="Arial"/>
                          <a:ea typeface="Microsoft YaHei"/>
                        </a:rPr>
                        <a:t>Taxa de coleta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15 segundos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ecdd"/>
                    </a:solidFill>
                  </a:tcPr>
                </a:tc>
              </a:tr>
              <a:tr h="278640"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pt-BR" sz="1400" spc="-1" strike="noStrike">
                          <a:solidFill>
                            <a:srgbClr val="ffffff"/>
                          </a:solidFill>
                          <a:latin typeface="Arial"/>
                          <a:ea typeface="Microsoft YaHei"/>
                        </a:rPr>
                        <a:t>Máscara de elevação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10°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5ef"/>
                    </a:solidFill>
                  </a:tcPr>
                </a:tc>
              </a:tr>
              <a:tr h="278640"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pt-BR" sz="1400" spc="-1" strike="noStrike">
                          <a:solidFill>
                            <a:srgbClr val="ffffff"/>
                          </a:solidFill>
                          <a:latin typeface="Arial"/>
                          <a:ea typeface="Microsoft YaHei"/>
                        </a:rPr>
                        <a:t>Altura da Antena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Vertical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ecdd"/>
                    </a:solidFill>
                  </a:tcPr>
                </a:tc>
              </a:tr>
              <a:tr h="278640"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pt-BR" sz="1400" spc="-1" strike="noStrike">
                          <a:solidFill>
                            <a:srgbClr val="ffffff"/>
                          </a:solidFill>
                          <a:latin typeface="Arial"/>
                          <a:ea typeface="Microsoft YaHei"/>
                        </a:rPr>
                        <a:t>Orientação da Antena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Norte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5ef"/>
                    </a:solidFill>
                  </a:tcPr>
                </a:tc>
              </a:tr>
              <a:tr h="278640"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pt-BR" sz="1400" spc="-1" strike="noStrike">
                          <a:solidFill>
                            <a:srgbClr val="ffffff"/>
                          </a:solidFill>
                          <a:latin typeface="Arial"/>
                          <a:ea typeface="Microsoft YaHei"/>
                        </a:rPr>
                        <a:t>Fixação da Antena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Pino de centragem forçada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ecdd"/>
                    </a:solidFill>
                  </a:tcPr>
                </a:tc>
              </a:tr>
              <a:tr h="278640">
                <a:tc gridSpan="2"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pt-BR" sz="1400" spc="-1" strike="noStrike">
                          <a:solidFill>
                            <a:srgbClr val="ffffff"/>
                          </a:solidFill>
                          <a:latin typeface="Arial"/>
                          <a:ea typeface="Microsoft YaHei"/>
                        </a:rPr>
                        <a:t>Estratégia de processamento GNSS para CGEM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0cc99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446400"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pt-BR" sz="1400" spc="-1" strike="noStrike">
                          <a:solidFill>
                            <a:srgbClr val="ffffff"/>
                          </a:solidFill>
                          <a:latin typeface="Arial"/>
                          <a:ea typeface="Microsoft YaHei"/>
                        </a:rPr>
                        <a:t>Coordenadas da estação de referência (RBMC)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  <a:hlinkClick r:id="rId1"/>
                        </a:rPr>
                        <a:t>Coordenadas semanais SIRGAS-CON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ecdd"/>
                    </a:solidFill>
                  </a:tcPr>
                </a:tc>
              </a:tr>
              <a:tr h="278640"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pt-BR" sz="1400" spc="-1" strike="noStrike">
                          <a:solidFill>
                            <a:srgbClr val="ffffff"/>
                          </a:solidFill>
                          <a:latin typeface="Arial"/>
                          <a:ea typeface="Microsoft YaHei"/>
                        </a:rPr>
                        <a:t>Solução do processamento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Fixa 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5ef"/>
                    </a:solidFill>
                  </a:tcPr>
                </a:tc>
              </a:tr>
              <a:tr h="278640"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pt-BR" sz="1400" spc="-1" strike="noStrike">
                          <a:solidFill>
                            <a:srgbClr val="ffffff"/>
                          </a:solidFill>
                          <a:latin typeface="Arial"/>
                          <a:ea typeface="Microsoft YaHei"/>
                        </a:rPr>
                        <a:t>Tipo de Levantamento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Relativo Estático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ecdd"/>
                    </a:solidFill>
                  </a:tcPr>
                </a:tc>
              </a:tr>
              <a:tr h="278640"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pt-BR" sz="1400" spc="-1" strike="noStrike">
                          <a:solidFill>
                            <a:srgbClr val="ffffff"/>
                          </a:solidFill>
                          <a:latin typeface="Arial"/>
                          <a:ea typeface="Microsoft YaHei"/>
                        </a:rPr>
                        <a:t>Correção do Centro de Fase da Antena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IGS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5ef"/>
                    </a:solidFill>
                  </a:tcPr>
                </a:tc>
              </a:tr>
              <a:tr h="278640"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pt-BR" sz="1400" spc="-1" strike="noStrike">
                          <a:solidFill>
                            <a:srgbClr val="ffffff"/>
                          </a:solidFill>
                          <a:latin typeface="Arial"/>
                          <a:ea typeface="Microsoft YaHei"/>
                        </a:rPr>
                        <a:t>Constelação GNSS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GPS/GLONASS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ecdd"/>
                    </a:solidFill>
                  </a:tcPr>
                </a:tc>
              </a:tr>
              <a:tr h="278640"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pt-BR" sz="1400" spc="-1" strike="noStrike">
                          <a:solidFill>
                            <a:srgbClr val="ffffff"/>
                          </a:solidFill>
                          <a:latin typeface="Arial"/>
                          <a:ea typeface="Microsoft YaHei"/>
                        </a:rPr>
                        <a:t>Efemérides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Precisas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5ef"/>
                    </a:solidFill>
                  </a:tcPr>
                </a:tc>
              </a:tr>
              <a:tr h="278640"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pt-BR" sz="1400" spc="-1" strike="noStrike">
                          <a:solidFill>
                            <a:srgbClr val="ffffff"/>
                          </a:solidFill>
                          <a:latin typeface="Arial"/>
                          <a:ea typeface="Microsoft YaHei"/>
                        </a:rPr>
                        <a:t>Modelo troposférico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-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ecdd"/>
                    </a:solidFill>
                  </a:tcPr>
                </a:tc>
              </a:tr>
              <a:tr h="278640"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pt-BR" sz="1400" spc="-1" strike="noStrike">
                          <a:solidFill>
                            <a:srgbClr val="ffffff"/>
                          </a:solidFill>
                          <a:latin typeface="Arial"/>
                          <a:ea typeface="Microsoft YaHei"/>
                        </a:rPr>
                        <a:t>Modelo ionosférico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-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5ef"/>
                    </a:solidFill>
                  </a:tcPr>
                </a:tc>
              </a:tr>
              <a:tr h="278640"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pt-BR" sz="1400" spc="-1" strike="noStrike">
                          <a:solidFill>
                            <a:srgbClr val="ffffff"/>
                          </a:solidFill>
                          <a:latin typeface="Arial"/>
                          <a:ea typeface="Microsoft YaHei"/>
                        </a:rPr>
                        <a:t>Observáveis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L1/L2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ecdd"/>
                    </a:solidFill>
                  </a:tcPr>
                </a:tc>
              </a:tr>
              <a:tr h="284040"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pt-BR" sz="1400" spc="-1" strike="noStrike">
                          <a:solidFill>
                            <a:srgbClr val="ffffff"/>
                          </a:solidFill>
                          <a:latin typeface="Arial"/>
                          <a:ea typeface="Microsoft YaHei"/>
                        </a:rPr>
                        <a:t>Máscara de elevação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10°</a:t>
                      </a:r>
                      <a:endParaRPr b="0" lang="pt-BR" sz="1400" spc="-1" strike="noStrike"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5e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CaixaDeTexto 1"/>
          <p:cNvSpPr/>
          <p:nvPr/>
        </p:nvSpPr>
        <p:spPr>
          <a:xfrm>
            <a:off x="4753080" y="209520"/>
            <a:ext cx="518292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199"/>
              </a:spcBef>
              <a:spcAft>
                <a:spcPts val="1199"/>
              </a:spcAft>
              <a:buNone/>
            </a:pPr>
            <a:r>
              <a:rPr b="1" lang="pt-BR" sz="2800" spc="-1" strike="noStrike">
                <a:solidFill>
                  <a:srgbClr val="00b0f0"/>
                </a:solidFill>
                <a:latin typeface="Univers"/>
                <a:ea typeface="Microsoft YaHei"/>
              </a:rPr>
              <a:t>Presentación de resultados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264" name="CaixaDeTexto 5"/>
          <p:cNvSpPr/>
          <p:nvPr/>
        </p:nvSpPr>
        <p:spPr>
          <a:xfrm>
            <a:off x="6480000" y="536400"/>
            <a:ext cx="507636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  <a:spcBef>
                <a:spcPts val="1800"/>
              </a:spcBef>
              <a:spcAft>
                <a:spcPts val="601"/>
              </a:spcAft>
              <a:buNone/>
            </a:pPr>
            <a:r>
              <a:rPr b="1" lang="pt-BR" sz="2800" spc="-1" strike="noStrike">
                <a:solidFill>
                  <a:srgbClr val="0070c0"/>
                </a:solidFill>
                <a:latin typeface="Univers"/>
                <a:ea typeface="Times New Roman"/>
              </a:rPr>
              <a:t>Detección de salto</a:t>
            </a:r>
            <a:endParaRPr b="0" lang="pt-BR" sz="2800" spc="-1" strike="noStrike">
              <a:latin typeface="Arial"/>
            </a:endParaRPr>
          </a:p>
        </p:txBody>
      </p:sp>
      <p:graphicFrame>
        <p:nvGraphicFramePr>
          <p:cNvPr id="265" name="Gráfico 27"/>
          <p:cNvGraphicFramePr/>
          <p:nvPr/>
        </p:nvGraphicFramePr>
        <p:xfrm>
          <a:off x="2808000" y="4391280"/>
          <a:ext cx="7272360" cy="3204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pic>
        <p:nvPicPr>
          <p:cNvPr id="266" name="Imagem 4" descr=""/>
          <p:cNvPicPr/>
          <p:nvPr/>
        </p:nvPicPr>
        <p:blipFill>
          <a:blip r:embed="rId2"/>
          <a:srcRect l="36423" t="36019" r="19285" b="23317"/>
          <a:stretch/>
        </p:blipFill>
        <p:spPr>
          <a:xfrm>
            <a:off x="0" y="1046160"/>
            <a:ext cx="6479640" cy="3344400"/>
          </a:xfrm>
          <a:prstGeom prst="rect">
            <a:avLst/>
          </a:prstGeom>
          <a:ln w="0">
            <a:noFill/>
          </a:ln>
        </p:spPr>
      </p:pic>
      <p:sp>
        <p:nvSpPr>
          <p:cNvPr id="267" name="Seta: para Baixo 1"/>
          <p:cNvSpPr/>
          <p:nvPr/>
        </p:nvSpPr>
        <p:spPr>
          <a:xfrm>
            <a:off x="3745080" y="1692360"/>
            <a:ext cx="215640" cy="791640"/>
          </a:xfrm>
          <a:prstGeom prst="downArrow">
            <a:avLst>
              <a:gd name="adj1" fmla="val 50000"/>
              <a:gd name="adj2" fmla="val 50026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CaixaDeTexto 1"/>
          <p:cNvSpPr/>
          <p:nvPr/>
        </p:nvSpPr>
        <p:spPr>
          <a:xfrm>
            <a:off x="5040360" y="185760"/>
            <a:ext cx="467964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199"/>
              </a:spcBef>
              <a:spcAft>
                <a:spcPts val="1199"/>
              </a:spcAft>
              <a:buNone/>
            </a:pPr>
            <a:r>
              <a:rPr b="1" lang="pt-BR" sz="2800" spc="-1" strike="noStrike">
                <a:solidFill>
                  <a:srgbClr val="00b0f0"/>
                </a:solidFill>
                <a:latin typeface="Univers"/>
                <a:ea typeface="Microsoft YaHei"/>
              </a:rPr>
              <a:t>Presentación de resultados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269" name="CaixaDeTexto 5"/>
          <p:cNvSpPr/>
          <p:nvPr/>
        </p:nvSpPr>
        <p:spPr>
          <a:xfrm>
            <a:off x="4975200" y="1166040"/>
            <a:ext cx="484452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800"/>
              </a:spcBef>
              <a:spcAft>
                <a:spcPts val="601"/>
              </a:spcAft>
              <a:buNone/>
            </a:pPr>
            <a:r>
              <a:rPr b="1" lang="pt-BR" sz="2800" spc="-1" strike="noStrike">
                <a:solidFill>
                  <a:srgbClr val="0070c0"/>
                </a:solidFill>
                <a:latin typeface="Univers"/>
                <a:ea typeface="Times New Roman"/>
              </a:rPr>
              <a:t>Análisis de resíduos anuales</a:t>
            </a:r>
            <a:endParaRPr b="0" lang="pt-BR" sz="2800" spc="-1" strike="noStrike">
              <a:latin typeface="Arial"/>
            </a:endParaRPr>
          </a:p>
        </p:txBody>
      </p:sp>
      <p:pic>
        <p:nvPicPr>
          <p:cNvPr id="270" name="Imagem 3" descr=""/>
          <p:cNvPicPr/>
          <p:nvPr/>
        </p:nvPicPr>
        <p:blipFill>
          <a:blip r:embed="rId1"/>
          <a:stretch/>
        </p:blipFill>
        <p:spPr>
          <a:xfrm>
            <a:off x="23760" y="290520"/>
            <a:ext cx="4824000" cy="1757160"/>
          </a:xfrm>
          <a:prstGeom prst="rect">
            <a:avLst/>
          </a:prstGeom>
          <a:ln w="0">
            <a:noFill/>
          </a:ln>
        </p:spPr>
      </p:pic>
      <p:pic>
        <p:nvPicPr>
          <p:cNvPr id="271" name="Imagem 8" descr=""/>
          <p:cNvPicPr/>
          <p:nvPr/>
        </p:nvPicPr>
        <p:blipFill>
          <a:blip r:embed="rId2"/>
          <a:stretch/>
        </p:blipFill>
        <p:spPr>
          <a:xfrm>
            <a:off x="0" y="3957480"/>
            <a:ext cx="4844520" cy="1715760"/>
          </a:xfrm>
          <a:prstGeom prst="rect">
            <a:avLst/>
          </a:prstGeom>
          <a:ln w="0">
            <a:noFill/>
          </a:ln>
        </p:spPr>
      </p:pic>
      <p:pic>
        <p:nvPicPr>
          <p:cNvPr id="272" name="Imagem 16" descr=""/>
          <p:cNvPicPr/>
          <p:nvPr/>
        </p:nvPicPr>
        <p:blipFill>
          <a:blip r:embed="rId3"/>
          <a:stretch/>
        </p:blipFill>
        <p:spPr>
          <a:xfrm>
            <a:off x="38160" y="2146320"/>
            <a:ext cx="4844520" cy="1752120"/>
          </a:xfrm>
          <a:prstGeom prst="rect">
            <a:avLst/>
          </a:prstGeom>
          <a:ln w="0">
            <a:noFill/>
          </a:ln>
        </p:spPr>
      </p:pic>
      <p:pic>
        <p:nvPicPr>
          <p:cNvPr id="273" name="Imagem 3" descr=""/>
          <p:cNvPicPr/>
          <p:nvPr/>
        </p:nvPicPr>
        <p:blipFill>
          <a:blip r:embed="rId4"/>
          <a:stretch/>
        </p:blipFill>
        <p:spPr>
          <a:xfrm>
            <a:off x="38160" y="5732640"/>
            <a:ext cx="4844520" cy="1746000"/>
          </a:xfrm>
          <a:prstGeom prst="rect">
            <a:avLst/>
          </a:prstGeom>
          <a:ln w="0">
            <a:noFill/>
          </a:ln>
        </p:spPr>
      </p:pic>
      <p:pic>
        <p:nvPicPr>
          <p:cNvPr id="274" name="Imagem 3" descr=""/>
          <p:cNvPicPr/>
          <p:nvPr/>
        </p:nvPicPr>
        <p:blipFill>
          <a:blip r:embed="rId5"/>
          <a:stretch/>
        </p:blipFill>
        <p:spPr>
          <a:xfrm>
            <a:off x="4981680" y="2146320"/>
            <a:ext cx="4844520" cy="1752120"/>
          </a:xfrm>
          <a:prstGeom prst="rect">
            <a:avLst/>
          </a:prstGeom>
          <a:ln w="0">
            <a:noFill/>
          </a:ln>
        </p:spPr>
      </p:pic>
      <p:pic>
        <p:nvPicPr>
          <p:cNvPr id="275" name="Imagem 6" descr=""/>
          <p:cNvPicPr/>
          <p:nvPr/>
        </p:nvPicPr>
        <p:blipFill>
          <a:blip r:embed="rId6"/>
          <a:stretch/>
        </p:blipFill>
        <p:spPr>
          <a:xfrm>
            <a:off x="4981680" y="3957480"/>
            <a:ext cx="4844520" cy="1709280"/>
          </a:xfrm>
          <a:prstGeom prst="rect">
            <a:avLst/>
          </a:prstGeom>
          <a:ln w="0">
            <a:noFill/>
          </a:ln>
        </p:spPr>
      </p:pic>
      <p:pic>
        <p:nvPicPr>
          <p:cNvPr id="276" name="Imagem 6" descr=""/>
          <p:cNvPicPr/>
          <p:nvPr/>
        </p:nvPicPr>
        <p:blipFill>
          <a:blip r:embed="rId7"/>
          <a:stretch/>
        </p:blipFill>
        <p:spPr>
          <a:xfrm>
            <a:off x="4968720" y="5732640"/>
            <a:ext cx="4857480" cy="1792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aixaDeTexto 10"/>
          <p:cNvSpPr/>
          <p:nvPr/>
        </p:nvSpPr>
        <p:spPr>
          <a:xfrm>
            <a:off x="1008000" y="1260360"/>
            <a:ext cx="8316720" cy="136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  <a:buNone/>
            </a:pPr>
            <a:r>
              <a:rPr b="0" lang="es-ES" sz="2800" spc="-1" strike="noStrike">
                <a:solidFill>
                  <a:srgbClr val="ffffff"/>
                </a:solidFill>
                <a:latin typeface="Univers"/>
                <a:ea typeface="Times New Roman"/>
              </a:rPr>
              <a:t>Presentar los resultados referentes a la variación del nivel medio del mar en las estaciones de la RMPG.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178" name="CaixaDeTexto 12"/>
          <p:cNvSpPr/>
          <p:nvPr/>
        </p:nvSpPr>
        <p:spPr>
          <a:xfrm>
            <a:off x="831960" y="2658960"/>
            <a:ext cx="8915040" cy="106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57200" indent="-457200" algn="just">
              <a:lnSpc>
                <a:spcPct val="100000"/>
              </a:lnSpc>
              <a:buClr>
                <a:srgbClr val="a6a6a6"/>
              </a:buClr>
              <a:buFont typeface="Wingdings" charset="2"/>
              <a:buChar char=""/>
            </a:pPr>
            <a:r>
              <a:rPr b="0" lang="es-ES" sz="3200" spc="-1" strike="noStrike">
                <a:solidFill>
                  <a:srgbClr val="a6a6a6"/>
                </a:solidFill>
                <a:latin typeface="Univers"/>
                <a:ea typeface="Times New Roman"/>
              </a:rPr>
              <a:t>tratamiento y análisis de observaciones de mareógrafos.</a:t>
            </a:r>
            <a:endParaRPr b="0" lang="pt-BR" sz="3200" spc="-1" strike="noStrike">
              <a:latin typeface="Arial"/>
            </a:endParaRPr>
          </a:p>
        </p:txBody>
      </p:sp>
      <p:sp>
        <p:nvSpPr>
          <p:cNvPr id="179" name="CaixaDeTexto 14"/>
          <p:cNvSpPr/>
          <p:nvPr/>
        </p:nvSpPr>
        <p:spPr>
          <a:xfrm>
            <a:off x="852480" y="3774960"/>
            <a:ext cx="6589440" cy="210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pt-BR" sz="4000" spc="-1" strike="noStrike">
                <a:solidFill>
                  <a:srgbClr val="ffffff"/>
                </a:solidFill>
                <a:latin typeface="Univers"/>
                <a:ea typeface="Times New Roman"/>
              </a:rPr>
              <a:t>Período:</a:t>
            </a:r>
            <a:r>
              <a:rPr b="0" lang="pt-BR" sz="4400" spc="-1" strike="noStrike">
                <a:solidFill>
                  <a:srgbClr val="ffffff"/>
                </a:solidFill>
                <a:latin typeface="Univers"/>
                <a:ea typeface="Times New Roman"/>
              </a:rPr>
              <a:t> </a:t>
            </a:r>
            <a:endParaRPr b="0" lang="pt-BR" sz="4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pt-BR" sz="4400" spc="-1" strike="noStrike">
                <a:solidFill>
                  <a:srgbClr val="ffffff"/>
                </a:solidFill>
                <a:latin typeface="Univers"/>
                <a:ea typeface="Times New Roman"/>
              </a:rPr>
              <a:t>julio </a:t>
            </a:r>
            <a:r>
              <a:rPr b="0" lang="pt-BR" sz="4400" spc="-1" strike="noStrike">
                <a:solidFill>
                  <a:srgbClr val="0091c4"/>
                </a:solidFill>
                <a:latin typeface="Univers"/>
                <a:ea typeface="Times New Roman"/>
              </a:rPr>
              <a:t>2001</a:t>
            </a:r>
            <a:r>
              <a:rPr b="0" lang="pt-BR" sz="4400" spc="-1" strike="noStrike">
                <a:solidFill>
                  <a:srgbClr val="ffffff"/>
                </a:solidFill>
                <a:latin typeface="Univers"/>
                <a:ea typeface="Times New Roman"/>
              </a:rPr>
              <a:t> a</a:t>
            </a:r>
            <a:endParaRPr b="0" lang="pt-BR" sz="4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pt-BR" sz="4400" spc="-1" strike="noStrike">
                <a:solidFill>
                  <a:srgbClr val="ffffff"/>
                </a:solidFill>
                <a:latin typeface="Univers"/>
                <a:ea typeface="Times New Roman"/>
              </a:rPr>
              <a:t>diciembro  </a:t>
            </a:r>
            <a:r>
              <a:rPr b="0" lang="pt-BR" sz="4400" spc="-1" strike="noStrike">
                <a:solidFill>
                  <a:srgbClr val="0091c4"/>
                </a:solidFill>
                <a:latin typeface="Univers"/>
                <a:ea typeface="Times New Roman"/>
              </a:rPr>
              <a:t>2020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180" name="CaixaDeTexto 16"/>
          <p:cNvSpPr/>
          <p:nvPr/>
        </p:nvSpPr>
        <p:spPr>
          <a:xfrm>
            <a:off x="7056360" y="5176080"/>
            <a:ext cx="3624840" cy="222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pt-BR" sz="9600" spc="-1" strike="noStrike">
                <a:solidFill>
                  <a:srgbClr val="92d050"/>
                </a:solidFill>
                <a:latin typeface="Univers"/>
                <a:ea typeface="Times New Roman"/>
              </a:rPr>
              <a:t>19,5</a:t>
            </a:r>
            <a:r>
              <a:rPr b="0" lang="pt-BR" sz="9600" spc="-1" strike="noStrike">
                <a:solidFill>
                  <a:srgbClr val="ffffff"/>
                </a:solidFill>
                <a:latin typeface="Univers"/>
                <a:ea typeface="Times New Roman"/>
              </a:rPr>
              <a:t> </a:t>
            </a:r>
            <a:r>
              <a:rPr b="0" lang="pt-BR" sz="4400" spc="-1" strike="noStrike">
                <a:solidFill>
                  <a:srgbClr val="ffffff"/>
                </a:solidFill>
                <a:latin typeface="Univers"/>
                <a:ea typeface="Times New Roman"/>
              </a:rPr>
              <a:t>años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181" name="CaixaDeTexto 19"/>
          <p:cNvSpPr/>
          <p:nvPr/>
        </p:nvSpPr>
        <p:spPr>
          <a:xfrm>
            <a:off x="3527280" y="233280"/>
            <a:ext cx="597672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 algn="r">
              <a:lnSpc>
                <a:spcPct val="100000"/>
              </a:lnSpc>
              <a:spcBef>
                <a:spcPts val="1199"/>
              </a:spcBef>
              <a:spcAft>
                <a:spcPts val="1199"/>
              </a:spcAft>
              <a:buNone/>
              <a:tabLst>
                <a:tab algn="l" pos="0"/>
              </a:tabLst>
            </a:pPr>
            <a:r>
              <a:rPr b="1" lang="pt-BR" sz="2800" spc="-1" strike="noStrike">
                <a:solidFill>
                  <a:srgbClr val="00b0f0"/>
                </a:solidFill>
                <a:latin typeface="Univers"/>
                <a:ea typeface="Times New Roman"/>
              </a:rPr>
              <a:t>Objetivo</a:t>
            </a:r>
            <a:endParaRPr b="0" lang="pt-BR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CaixaDeTexto 1"/>
          <p:cNvSpPr/>
          <p:nvPr/>
        </p:nvSpPr>
        <p:spPr>
          <a:xfrm>
            <a:off x="5040360" y="185760"/>
            <a:ext cx="467964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199"/>
              </a:spcBef>
              <a:spcAft>
                <a:spcPts val="1199"/>
              </a:spcAft>
              <a:buNone/>
            </a:pPr>
            <a:r>
              <a:rPr b="1" lang="pt-BR" sz="2800" spc="-1" strike="noStrike">
                <a:solidFill>
                  <a:srgbClr val="00b0f0"/>
                </a:solidFill>
                <a:latin typeface="Univers"/>
                <a:ea typeface="Microsoft YaHei"/>
              </a:rPr>
              <a:t>Presentación de resultados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278" name="CaixaDeTexto 5"/>
          <p:cNvSpPr/>
          <p:nvPr/>
        </p:nvSpPr>
        <p:spPr>
          <a:xfrm>
            <a:off x="5889600" y="973080"/>
            <a:ext cx="417492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599"/>
              </a:spcBef>
              <a:spcAft>
                <a:spcPts val="601"/>
              </a:spcAft>
              <a:buNone/>
            </a:pPr>
            <a:r>
              <a:rPr b="1" lang="es-ES" sz="2800" spc="-1" strike="noStrike">
                <a:solidFill>
                  <a:srgbClr val="0070c0"/>
                </a:solidFill>
                <a:latin typeface="Univers"/>
                <a:ea typeface="Microsoft YaHei"/>
              </a:rPr>
              <a:t>Niveles medios mensuales del mar</a:t>
            </a:r>
            <a:endParaRPr b="0" lang="pt-BR" sz="2800" spc="-1" strike="noStrike">
              <a:latin typeface="Arial"/>
            </a:endParaRPr>
          </a:p>
        </p:txBody>
      </p:sp>
      <p:pic>
        <p:nvPicPr>
          <p:cNvPr id="279" name="Imagem 3" descr=""/>
          <p:cNvPicPr/>
          <p:nvPr/>
        </p:nvPicPr>
        <p:blipFill>
          <a:blip r:embed="rId1"/>
          <a:stretch/>
        </p:blipFill>
        <p:spPr>
          <a:xfrm>
            <a:off x="0" y="169920"/>
            <a:ext cx="4862160" cy="3512880"/>
          </a:xfrm>
          <a:prstGeom prst="rect">
            <a:avLst/>
          </a:prstGeom>
          <a:ln w="0">
            <a:noFill/>
          </a:ln>
        </p:spPr>
      </p:pic>
      <p:pic>
        <p:nvPicPr>
          <p:cNvPr id="280" name="Imagem 4" descr=""/>
          <p:cNvPicPr/>
          <p:nvPr/>
        </p:nvPicPr>
        <p:blipFill>
          <a:blip r:embed="rId2"/>
          <a:stretch/>
        </p:blipFill>
        <p:spPr>
          <a:xfrm>
            <a:off x="0" y="3657600"/>
            <a:ext cx="4862160" cy="3435120"/>
          </a:xfrm>
          <a:prstGeom prst="rect">
            <a:avLst/>
          </a:prstGeom>
          <a:ln w="0">
            <a:noFill/>
          </a:ln>
        </p:spPr>
      </p:pic>
      <p:pic>
        <p:nvPicPr>
          <p:cNvPr id="281" name="Imagem 3" descr=""/>
          <p:cNvPicPr/>
          <p:nvPr/>
        </p:nvPicPr>
        <p:blipFill>
          <a:blip r:embed="rId3"/>
          <a:stretch/>
        </p:blipFill>
        <p:spPr>
          <a:xfrm>
            <a:off x="5184720" y="2004840"/>
            <a:ext cx="4501800" cy="3287520"/>
          </a:xfrm>
          <a:prstGeom prst="rect">
            <a:avLst/>
          </a:prstGeom>
          <a:ln w="0">
            <a:noFill/>
          </a:ln>
        </p:spPr>
      </p:pic>
      <p:pic>
        <p:nvPicPr>
          <p:cNvPr id="282" name="Imagem 3" descr=""/>
          <p:cNvPicPr/>
          <p:nvPr/>
        </p:nvPicPr>
        <p:blipFill>
          <a:blip r:embed="rId4"/>
          <a:stretch/>
        </p:blipFill>
        <p:spPr>
          <a:xfrm>
            <a:off x="5184720" y="5265720"/>
            <a:ext cx="4535280" cy="1780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CaixaDeTexto 2"/>
          <p:cNvSpPr/>
          <p:nvPr/>
        </p:nvSpPr>
        <p:spPr>
          <a:xfrm>
            <a:off x="576360" y="882720"/>
            <a:ext cx="7897320" cy="124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  <a:spcBef>
                <a:spcPts val="1800"/>
              </a:spcBef>
              <a:spcAft>
                <a:spcPts val="601"/>
              </a:spcAft>
              <a:buNone/>
            </a:pPr>
            <a:r>
              <a:rPr b="1" lang="pt-BR" sz="2800" spc="-1" strike="noStrike">
                <a:solidFill>
                  <a:srgbClr val="0070c0"/>
                </a:solidFill>
                <a:latin typeface="Univers"/>
                <a:ea typeface="Microsoft YaHei"/>
              </a:rPr>
              <a:t>Movimiento vertical local</a:t>
            </a:r>
            <a:endParaRPr b="0" lang="pt-BR" sz="28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800"/>
              </a:spcBef>
              <a:spcAft>
                <a:spcPts val="601"/>
              </a:spcAft>
              <a:buNone/>
            </a:pPr>
            <a:endParaRPr b="0" lang="pt-BR" sz="2800" spc="-1" strike="noStrike">
              <a:latin typeface="Arial"/>
            </a:endParaRPr>
          </a:p>
        </p:txBody>
      </p:sp>
      <p:sp>
        <p:nvSpPr>
          <p:cNvPr id="284" name="CaixaDeTexto 16"/>
          <p:cNvSpPr/>
          <p:nvPr/>
        </p:nvSpPr>
        <p:spPr>
          <a:xfrm>
            <a:off x="4753080" y="209520"/>
            <a:ext cx="518292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199"/>
              </a:spcBef>
              <a:spcAft>
                <a:spcPts val="1199"/>
              </a:spcAft>
              <a:buNone/>
            </a:pPr>
            <a:r>
              <a:rPr b="1" lang="pt-BR" sz="2800" spc="-1" strike="noStrike">
                <a:solidFill>
                  <a:srgbClr val="00b0f0"/>
                </a:solidFill>
                <a:latin typeface="Univers"/>
                <a:ea typeface="Microsoft YaHei"/>
              </a:rPr>
              <a:t>Presentación de resultados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285" name="Retângulo 5"/>
          <p:cNvSpPr/>
          <p:nvPr/>
        </p:nvSpPr>
        <p:spPr>
          <a:xfrm>
            <a:off x="431640" y="1332000"/>
            <a:ext cx="9561240" cy="585432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286" name="Gráfico 15"/>
          <p:cNvGraphicFramePr/>
          <p:nvPr/>
        </p:nvGraphicFramePr>
        <p:xfrm>
          <a:off x="497520" y="1330920"/>
          <a:ext cx="8804880" cy="28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287" name="Gráfico 16"/>
          <p:cNvGraphicFramePr/>
          <p:nvPr/>
        </p:nvGraphicFramePr>
        <p:xfrm>
          <a:off x="305640" y="4089960"/>
          <a:ext cx="9248760" cy="3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8" name="Retângulo 1"/>
          <p:cNvSpPr/>
          <p:nvPr/>
        </p:nvSpPr>
        <p:spPr>
          <a:xfrm>
            <a:off x="576360" y="7226280"/>
            <a:ext cx="8280000" cy="2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pt-BR" sz="1000" spc="-1" strike="noStrike">
                <a:solidFill>
                  <a:srgbClr val="ffffff"/>
                </a:solidFill>
                <a:latin typeface="Arial"/>
                <a:ea typeface="Microsoft YaHei"/>
              </a:rPr>
              <a:t>SANTOS, 2022. Assessment of local vertical variation aimed at the integrity of tide gauge time series. En prensa.</a:t>
            </a:r>
            <a:endParaRPr b="0" lang="pt-BR" sz="1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CaixaDeTexto 2"/>
          <p:cNvSpPr/>
          <p:nvPr/>
        </p:nvSpPr>
        <p:spPr>
          <a:xfrm>
            <a:off x="647640" y="1268280"/>
            <a:ext cx="8640360" cy="124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  <a:spcBef>
                <a:spcPts val="1800"/>
              </a:spcBef>
              <a:spcAft>
                <a:spcPts val="601"/>
              </a:spcAft>
              <a:buNone/>
            </a:pPr>
            <a:r>
              <a:rPr b="1" lang="pt-BR" sz="2800" spc="-1" strike="noStrike">
                <a:solidFill>
                  <a:srgbClr val="0070c0"/>
                </a:solidFill>
                <a:latin typeface="Univers"/>
                <a:ea typeface="Microsoft YaHei"/>
              </a:rPr>
              <a:t>Control geodésico de mareógrafos</a:t>
            </a:r>
            <a:endParaRPr b="0" lang="pt-BR" sz="28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800"/>
              </a:spcBef>
              <a:spcAft>
                <a:spcPts val="601"/>
              </a:spcAft>
              <a:buNone/>
            </a:pPr>
            <a:endParaRPr b="0" lang="pt-BR" sz="2800" spc="-1" strike="noStrike">
              <a:latin typeface="Arial"/>
            </a:endParaRPr>
          </a:p>
        </p:txBody>
      </p:sp>
      <p:sp>
        <p:nvSpPr>
          <p:cNvPr id="290" name="CaixaDeTexto 12"/>
          <p:cNvSpPr/>
          <p:nvPr/>
        </p:nvSpPr>
        <p:spPr>
          <a:xfrm>
            <a:off x="979560" y="1995480"/>
            <a:ext cx="503820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70000" indent="-270000">
              <a:lnSpc>
                <a:spcPct val="100000"/>
              </a:lnSpc>
              <a:spcBef>
                <a:spcPts val="1599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pt-BR" sz="2000" spc="-1" strike="noStrike">
                <a:solidFill>
                  <a:srgbClr val="ffffff"/>
                </a:solidFill>
                <a:latin typeface="Univers"/>
                <a:ea typeface="Microsoft YaHei"/>
              </a:rPr>
              <a:t>Correlación de niveles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291" name="CaixaDeTexto 16"/>
          <p:cNvSpPr/>
          <p:nvPr/>
        </p:nvSpPr>
        <p:spPr>
          <a:xfrm>
            <a:off x="4753080" y="209520"/>
            <a:ext cx="518292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199"/>
              </a:spcBef>
              <a:spcAft>
                <a:spcPts val="1199"/>
              </a:spcAft>
              <a:buNone/>
            </a:pPr>
            <a:r>
              <a:rPr b="1" lang="pt-BR" sz="2800" spc="-1" strike="noStrike">
                <a:solidFill>
                  <a:srgbClr val="00b0f0"/>
                </a:solidFill>
                <a:latin typeface="Univers"/>
                <a:ea typeface="Microsoft YaHei"/>
              </a:rPr>
              <a:t>Presentación de resultados</a:t>
            </a:r>
            <a:endParaRPr b="0" lang="pt-BR" sz="2800" spc="-1" strike="noStrike">
              <a:latin typeface="Arial"/>
            </a:endParaRPr>
          </a:p>
        </p:txBody>
      </p:sp>
      <p:graphicFrame>
        <p:nvGraphicFramePr>
          <p:cNvPr id="292" name="Tabela 1"/>
          <p:cNvGraphicFramePr/>
          <p:nvPr/>
        </p:nvGraphicFramePr>
        <p:xfrm>
          <a:off x="422280" y="2643120"/>
          <a:ext cx="9226080" cy="4449240"/>
        </p:xfrm>
        <a:graphic>
          <a:graphicData uri="http://schemas.openxmlformats.org/drawingml/2006/table">
            <a:tbl>
              <a:tblPr/>
              <a:tblGrid>
                <a:gridCol w="1773360"/>
                <a:gridCol w="1062720"/>
                <a:gridCol w="1062720"/>
                <a:gridCol w="1062720"/>
                <a:gridCol w="1420920"/>
                <a:gridCol w="1420920"/>
                <a:gridCol w="1422720"/>
              </a:tblGrid>
              <a:tr h="431640">
                <a:tc rowSpan="2">
                  <a:txBody>
                    <a:bodyPr lIns="44280" rIns="4428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1" lang="pt-BR" sz="16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Estações maregráficas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0cc99"/>
                    </a:solidFill>
                  </a:tcPr>
                </a:tc>
                <a:tc gridSpan="6"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1" lang="pt-BR" sz="16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Constantes (m)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anchor="b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0cc99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520920"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1" lang="pt-BR" sz="1600" spc="-1" strike="noStrike">
                          <a:solidFill>
                            <a:srgbClr val="3333cc"/>
                          </a:solidFill>
                          <a:latin typeface="Arial"/>
                          <a:ea typeface="Microsoft YaHei"/>
                        </a:rPr>
                        <a:t>K1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anchor="b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ecdd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1" lang="pt-BR" sz="1600" spc="-1" strike="noStrike">
                          <a:solidFill>
                            <a:srgbClr val="3333cc"/>
                          </a:solidFill>
                          <a:latin typeface="Arial"/>
                          <a:ea typeface="Microsoft YaHei"/>
                        </a:rPr>
                        <a:t>K2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anchor="b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ecdd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1" lang="pt-BR" sz="1600" spc="-1" strike="noStrike">
                          <a:solidFill>
                            <a:srgbClr val="3333cc"/>
                          </a:solidFill>
                          <a:latin typeface="Arial"/>
                          <a:ea typeface="Microsoft YaHei"/>
                        </a:rPr>
                        <a:t>H1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anchor="b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ecdd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1" lang="pt-BR" sz="1600" spc="-1" strike="noStrike">
                          <a:solidFill>
                            <a:srgbClr val="3333cc"/>
                          </a:solidFill>
                          <a:latin typeface="Arial"/>
                          <a:ea typeface="Microsoft YaHei"/>
                        </a:rPr>
                        <a:t>H2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anchor="b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ecdd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1" lang="pt-BR" sz="1600" spc="-1" strike="noStrike">
                          <a:solidFill>
                            <a:srgbClr val="3333cc"/>
                          </a:solidFill>
                          <a:latin typeface="Arial"/>
                          <a:ea typeface="Microsoft YaHei"/>
                        </a:rPr>
                        <a:t>S1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anchor="b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ecdd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1" lang="pt-BR" sz="1600" spc="-1" strike="noStrike">
                          <a:solidFill>
                            <a:srgbClr val="3333cc"/>
                          </a:solidFill>
                          <a:latin typeface="Arial"/>
                          <a:ea typeface="Microsoft YaHei"/>
                        </a:rPr>
                        <a:t>S2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anchor="b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ecdd"/>
                    </a:solidFill>
                  </a:tcPr>
                </a:tc>
              </a:tr>
              <a:tr h="431640">
                <a:tc>
                  <a:txBody>
                    <a:bodyPr lIns="44280" rIns="44280" tIns="0" bIns="0" anchor="b">
                      <a:noAutofit/>
                    </a:bodyPr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b="1" lang="pt-BR" sz="16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Imbituba (SC)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anchor="b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1,442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anchor="b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5ef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1,457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anchor="b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5ef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1,035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anchor="b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5ef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1,050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anchor="b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5ef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0,157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anchor="b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5ef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0,172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anchor="b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5ef"/>
                    </a:solidFill>
                  </a:tcPr>
                </a:tc>
              </a:tr>
              <a:tr h="713520">
                <a:tc>
                  <a:txBody>
                    <a:bodyPr lIns="44280" rIns="44280" tIns="0" bIns="0" anchor="b">
                      <a:noAutofit/>
                    </a:bodyPr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b="1" lang="pt-BR" sz="16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Arraial do Cabo (RJ)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anchor="b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1,522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anchor="b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ecdd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1,834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anchor="b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ecdd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1,000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anchor="b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ecdd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1,312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anchor="b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ecdd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7,440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anchor="b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ecdd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7,752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anchor="b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ecdd"/>
                    </a:solidFill>
                  </a:tcPr>
                </a:tc>
              </a:tr>
              <a:tr h="431640">
                <a:tc>
                  <a:txBody>
                    <a:bodyPr lIns="44280" rIns="44280" tIns="0" bIns="0" anchor="b">
                      <a:noAutofit/>
                    </a:bodyPr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b="1" lang="pt-BR" sz="16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Macaé (RJ)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anchor="b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1,132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anchor="b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5ef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-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anchor="b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5ef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0,596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anchor="b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5ef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-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anchor="b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5ef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7,968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anchor="b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5ef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-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anchor="b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5ef"/>
                    </a:solidFill>
                  </a:tcPr>
                </a:tc>
              </a:tr>
              <a:tr h="431640">
                <a:tc>
                  <a:txBody>
                    <a:bodyPr lIns="44280" rIns="44280" tIns="0" bIns="0" anchor="b">
                      <a:noAutofit/>
                    </a:bodyPr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b="1" lang="pt-BR" sz="16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Salvador (BA)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anchor="b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6,850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anchor="b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ecdd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7,203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anchor="b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ecdd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5,991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anchor="b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ecdd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6,256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anchor="b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ecdd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17,982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anchor="b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ecdd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18,335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anchor="b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ecdd"/>
                    </a:solidFill>
                  </a:tcPr>
                </a:tc>
              </a:tr>
              <a:tr h="713520">
                <a:tc>
                  <a:txBody>
                    <a:bodyPr lIns="44280" rIns="44280" tIns="0" bIns="0" anchor="b">
                      <a:noAutofit/>
                    </a:bodyPr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b="1" lang="pt-BR" sz="16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Fortaleza (CE)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anchor="b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5,849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anchor="b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5ef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4,604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anchor="b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5ef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4,754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anchor="b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5ef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3,509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anchor="b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5ef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15,088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anchor="b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5ef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13,843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anchor="b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5ef"/>
                    </a:solidFill>
                  </a:tcPr>
                </a:tc>
              </a:tr>
              <a:tr h="431640">
                <a:tc>
                  <a:txBody>
                    <a:bodyPr lIns="44280" rIns="44280" tIns="0" bIns="0" anchor="b">
                      <a:noAutofit/>
                    </a:bodyPr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b="1" lang="pt-BR" sz="16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Belém (PA)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anchor="b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2,519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anchor="b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ecdd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-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anchor="b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ecdd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1,641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anchor="b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ecdd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-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anchor="b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ecdd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28,304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anchor="b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ecdd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-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anchor="b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ecdd"/>
                    </a:solidFill>
                  </a:tcPr>
                </a:tc>
              </a:tr>
              <a:tr h="431640">
                <a:tc>
                  <a:txBody>
                    <a:bodyPr lIns="44280" rIns="44280" tIns="0" bIns="0" anchor="b">
                      <a:noAutofit/>
                    </a:bodyPr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b="1" lang="pt-BR" sz="16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Santana (AP)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anchor="b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2,230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anchor="b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5ef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2,173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anchor="b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5ef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0,888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anchor="b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5ef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0,831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anchor="b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5ef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25,280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anchor="b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5ef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25,223</a:t>
                      </a:r>
                      <a:endParaRPr b="0" lang="pt-BR" sz="1600" spc="-1" strike="noStrike">
                        <a:latin typeface="Arial"/>
                      </a:endParaRPr>
                    </a:p>
                  </a:txBody>
                  <a:tcPr anchor="b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5e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CaixaDeTexto 1"/>
          <p:cNvSpPr/>
          <p:nvPr/>
        </p:nvSpPr>
        <p:spPr>
          <a:xfrm>
            <a:off x="5040360" y="185760"/>
            <a:ext cx="504000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199"/>
              </a:spcBef>
              <a:spcAft>
                <a:spcPts val="1199"/>
              </a:spcAft>
              <a:buNone/>
            </a:pPr>
            <a:r>
              <a:rPr b="1" lang="pt-BR" sz="2800" spc="-1" strike="noStrike">
                <a:solidFill>
                  <a:srgbClr val="00b0f0"/>
                </a:solidFill>
                <a:latin typeface="Univers"/>
                <a:ea typeface="Microsoft YaHei"/>
              </a:rPr>
              <a:t>Presentación de resultados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294" name="CaixaDeTexto 5"/>
          <p:cNvSpPr/>
          <p:nvPr/>
        </p:nvSpPr>
        <p:spPr>
          <a:xfrm>
            <a:off x="4068000" y="734040"/>
            <a:ext cx="7848360" cy="122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599"/>
              </a:spcBef>
              <a:spcAft>
                <a:spcPts val="601"/>
              </a:spcAft>
              <a:buNone/>
            </a:pPr>
            <a:r>
              <a:rPr b="1" lang="es-ES" sz="2800" spc="-1" strike="noStrike">
                <a:solidFill>
                  <a:srgbClr val="0070c0"/>
                </a:solidFill>
                <a:latin typeface="Univers"/>
                <a:ea typeface="Microsoft YaHei"/>
              </a:rPr>
              <a:t>Variación del nivel medio del mar</a:t>
            </a: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  <a:spcAft>
                <a:spcPts val="601"/>
              </a:spcAft>
              <a:buNone/>
            </a:pPr>
            <a:endParaRPr b="0" lang="pt-BR" sz="2800" spc="-1" strike="noStrike">
              <a:latin typeface="Arial"/>
            </a:endParaRPr>
          </a:p>
        </p:txBody>
      </p:sp>
      <p:graphicFrame>
        <p:nvGraphicFramePr>
          <p:cNvPr id="295" name="Tabela 7"/>
          <p:cNvGraphicFramePr/>
          <p:nvPr/>
        </p:nvGraphicFramePr>
        <p:xfrm>
          <a:off x="0" y="1300320"/>
          <a:ext cx="8135640" cy="3551040"/>
        </p:xfrm>
        <a:graphic>
          <a:graphicData uri="http://schemas.openxmlformats.org/drawingml/2006/table">
            <a:tbl>
              <a:tblPr/>
              <a:tblGrid>
                <a:gridCol w="1642320"/>
                <a:gridCol w="2647440"/>
                <a:gridCol w="2183400"/>
                <a:gridCol w="1662480"/>
              </a:tblGrid>
              <a:tr h="880560">
                <a:tc>
                  <a:txBody>
                    <a:bodyPr lIns="44280" rIns="4428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1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Mareógrafos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 lIns="44280" rIns="4428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1" lang="es-ES" sz="1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Variación del nivel medio del mar</a:t>
                      </a:r>
                      <a:r>
                        <a:rPr b="1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 (mm/ano) *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 lIns="44280" rIns="4428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1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Error estándar (mm/ano)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 lIns="44280" rIns="4428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1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Período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0cc99"/>
                    </a:solidFill>
                  </a:tcPr>
                </a:tc>
              </a:tr>
              <a:tr h="351360">
                <a:tc>
                  <a:txBody>
                    <a:bodyPr lIns="44280" rIns="44280" tIns="0" bIns="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b="1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Imbituba (SC)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 lIns="44280" rIns="4428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5,1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ecdd"/>
                    </a:solidFill>
                  </a:tcPr>
                </a:tc>
                <a:tc>
                  <a:txBody>
                    <a:bodyPr lIns="44280" rIns="4428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±0,9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ecdd"/>
                    </a:solidFill>
                  </a:tcPr>
                </a:tc>
                <a:tc>
                  <a:txBody>
                    <a:bodyPr lIns="44280" rIns="4428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2001-2020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ecdd"/>
                    </a:solidFill>
                  </a:tcPr>
                </a:tc>
              </a:tr>
              <a:tr h="351360">
                <a:tc>
                  <a:txBody>
                    <a:bodyPr lIns="44280" rIns="44280" tIns="0" bIns="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b="1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Macaé (RJ)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 lIns="44280" rIns="4428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4,9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5ef"/>
                    </a:solidFill>
                  </a:tcPr>
                </a:tc>
                <a:tc>
                  <a:txBody>
                    <a:bodyPr lIns="44280" rIns="4428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±1,2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5ef"/>
                    </a:solidFill>
                  </a:tcPr>
                </a:tc>
                <a:tc>
                  <a:txBody>
                    <a:bodyPr lIns="44280" rIns="4428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2001-2015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5ef"/>
                    </a:solidFill>
                  </a:tcPr>
                </a:tc>
              </a:tr>
              <a:tr h="587160">
                <a:tc>
                  <a:txBody>
                    <a:bodyPr lIns="44280" rIns="44280" tIns="0" bIns="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b="1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Arraial do Cabo (RJ)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 lIns="44280" rIns="4428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-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ecdd"/>
                    </a:solidFill>
                  </a:tcPr>
                </a:tc>
                <a:tc>
                  <a:txBody>
                    <a:bodyPr lIns="44280" rIns="4428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-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ecdd"/>
                    </a:solidFill>
                  </a:tcPr>
                </a:tc>
                <a:tc>
                  <a:txBody>
                    <a:bodyPr lIns="44280" rIns="4428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2017-2020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ecdd"/>
                    </a:solidFill>
                  </a:tcPr>
                </a:tc>
              </a:tr>
              <a:tr h="351360">
                <a:tc>
                  <a:txBody>
                    <a:bodyPr lIns="44280" rIns="44280" tIns="0" bIns="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b="1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Salvador (BA)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 lIns="44280" rIns="4428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2,7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5ef"/>
                    </a:solidFill>
                  </a:tcPr>
                </a:tc>
                <a:tc>
                  <a:txBody>
                    <a:bodyPr lIns="44280" rIns="4428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±0,7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5ef"/>
                    </a:solidFill>
                  </a:tcPr>
                </a:tc>
                <a:tc>
                  <a:txBody>
                    <a:bodyPr lIns="44280" rIns="4428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2004-2020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5ef"/>
                    </a:solidFill>
                  </a:tcPr>
                </a:tc>
              </a:tr>
              <a:tr h="351360">
                <a:tc>
                  <a:txBody>
                    <a:bodyPr lIns="44280" rIns="44280" tIns="0" bIns="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b="1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Fortaleza (CE)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 lIns="44280" rIns="4428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1,3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ecdd"/>
                    </a:solidFill>
                  </a:tcPr>
                </a:tc>
                <a:tc>
                  <a:txBody>
                    <a:bodyPr lIns="44280" rIns="4428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±0,4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ecdd"/>
                    </a:solidFill>
                  </a:tcPr>
                </a:tc>
                <a:tc>
                  <a:txBody>
                    <a:bodyPr lIns="44280" rIns="4428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2008-2019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ecdd"/>
                    </a:solidFill>
                  </a:tcPr>
                </a:tc>
              </a:tr>
              <a:tr h="351360">
                <a:tc>
                  <a:txBody>
                    <a:bodyPr lIns="44280" rIns="44280" tIns="0" bIns="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b="1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Belém (PA)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 lIns="44280" rIns="4428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-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5ef"/>
                    </a:solidFill>
                  </a:tcPr>
                </a:tc>
                <a:tc>
                  <a:txBody>
                    <a:bodyPr lIns="44280" rIns="4428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-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5ef"/>
                    </a:solidFill>
                  </a:tcPr>
                </a:tc>
                <a:tc>
                  <a:txBody>
                    <a:bodyPr lIns="44280" rIns="4428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2019-2020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5ef"/>
                    </a:solidFill>
                  </a:tcPr>
                </a:tc>
              </a:tr>
              <a:tr h="351360">
                <a:tc>
                  <a:txBody>
                    <a:bodyPr lIns="44280" rIns="44280" tIns="0" bIns="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b="1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Santana (AP)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 lIns="44280" rIns="4428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2,9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ecdd"/>
                    </a:solidFill>
                  </a:tcPr>
                </a:tc>
                <a:tc>
                  <a:txBody>
                    <a:bodyPr lIns="44280" rIns="4428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±4,2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ecdd"/>
                    </a:solidFill>
                  </a:tcPr>
                </a:tc>
                <a:tc>
                  <a:txBody>
                    <a:bodyPr lIns="44280" rIns="4428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2005-2020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ecd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6" name="Tabela 10"/>
          <p:cNvGraphicFramePr/>
          <p:nvPr/>
        </p:nvGraphicFramePr>
        <p:xfrm>
          <a:off x="0" y="5219640"/>
          <a:ext cx="5951160" cy="1914120"/>
        </p:xfrm>
        <a:graphic>
          <a:graphicData uri="http://schemas.openxmlformats.org/drawingml/2006/table">
            <a:tbl>
              <a:tblPr/>
              <a:tblGrid>
                <a:gridCol w="1642320"/>
                <a:gridCol w="2647080"/>
                <a:gridCol w="1661760"/>
              </a:tblGrid>
              <a:tr h="880560">
                <a:tc>
                  <a:txBody>
                    <a:bodyPr lIns="44280" rIns="4428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1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Estaciones GNSS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 lIns="44280" rIns="4428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1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Variación de componente vertical (mm/ano) *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 lIns="44280" rIns="4428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1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Período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0cc99"/>
                    </a:solidFill>
                  </a:tcPr>
                </a:tc>
              </a:tr>
              <a:tr h="351360">
                <a:tc>
                  <a:txBody>
                    <a:bodyPr lIns="44280" rIns="44280" tIns="0" bIns="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b="1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Imbituba (SC)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 lIns="44280" rIns="4428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1,3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ecdd"/>
                    </a:solidFill>
                  </a:tcPr>
                </a:tc>
                <a:tc>
                  <a:txBody>
                    <a:bodyPr lIns="44280" rIns="4428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2014-2019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ecdd"/>
                    </a:solidFill>
                  </a:tcPr>
                </a:tc>
              </a:tr>
              <a:tr h="351360">
                <a:tc>
                  <a:txBody>
                    <a:bodyPr lIns="44280" rIns="44280" tIns="0" bIns="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b="1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Salvador (BA)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 lIns="44280" rIns="4428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0,3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5ef"/>
                    </a:solidFill>
                  </a:tcPr>
                </a:tc>
                <a:tc>
                  <a:txBody>
                    <a:bodyPr lIns="44280" rIns="4428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2015-2019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5ef"/>
                    </a:solidFill>
                  </a:tcPr>
                </a:tc>
              </a:tr>
              <a:tr h="351360">
                <a:tc>
                  <a:txBody>
                    <a:bodyPr lIns="44280" rIns="44280" tIns="0" bIns="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b="1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Fortaleza (CE)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 lIns="44280" rIns="4428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-1,2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ecdd"/>
                    </a:solidFill>
                  </a:tcPr>
                </a:tc>
                <a:tc>
                  <a:txBody>
                    <a:bodyPr lIns="44280" rIns="4428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2014-2018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ecd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7" name="Tabela 11"/>
          <p:cNvGraphicFramePr/>
          <p:nvPr/>
        </p:nvGraphicFramePr>
        <p:xfrm>
          <a:off x="5968440" y="4884120"/>
          <a:ext cx="4114440" cy="2346120"/>
        </p:xfrm>
        <a:graphic>
          <a:graphicData uri="http://schemas.openxmlformats.org/drawingml/2006/table">
            <a:tbl>
              <a:tblPr/>
              <a:tblGrid>
                <a:gridCol w="1575360"/>
                <a:gridCol w="2539080"/>
              </a:tblGrid>
              <a:tr h="880560">
                <a:tc>
                  <a:txBody>
                    <a:bodyPr lIns="44280" rIns="4428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1" lang="pt-BR" sz="18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Mar - GNSS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 lIns="44280" rIns="4428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1" lang="es-ES" sz="1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Variación del nivel medio del mar absoluto</a:t>
                      </a:r>
                      <a:r>
                        <a:rPr b="1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 (mm/ano)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0cc99"/>
                    </a:solidFill>
                  </a:tcPr>
                </a:tc>
              </a:tr>
              <a:tr h="587160">
                <a:tc>
                  <a:txBody>
                    <a:bodyPr lIns="44280" rIns="44280" tIns="0" bIns="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b="1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Imbituba (SC)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 lIns="44280" rIns="4428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3,8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ecdd"/>
                    </a:solidFill>
                  </a:tcPr>
                </a:tc>
              </a:tr>
              <a:tr h="587160">
                <a:tc>
                  <a:txBody>
                    <a:bodyPr lIns="44280" rIns="44280" tIns="0" bIns="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b="1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Salvador (BA)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 lIns="44280" rIns="4428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2,4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5ef"/>
                    </a:solidFill>
                  </a:tcPr>
                </a:tc>
              </a:tr>
              <a:tr h="587160">
                <a:tc>
                  <a:txBody>
                    <a:bodyPr lIns="44280" rIns="44280" tIns="0" bIns="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b="1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Fortaleza (CE)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 lIns="44280" rIns="4428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2,5</a:t>
                      </a:r>
                      <a:endParaRPr b="0" lang="pt-BR" sz="1800" spc="-1" strike="noStrike"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ecdd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CaixaDeTexto 2"/>
          <p:cNvSpPr/>
          <p:nvPr/>
        </p:nvSpPr>
        <p:spPr>
          <a:xfrm>
            <a:off x="700200" y="896760"/>
            <a:ext cx="789912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  <a:spcBef>
                <a:spcPts val="1800"/>
              </a:spcBef>
              <a:spcAft>
                <a:spcPts val="601"/>
              </a:spcAft>
              <a:buNone/>
            </a:pPr>
            <a:r>
              <a:rPr b="1" lang="pt-BR" sz="2800" spc="-1" strike="noStrike">
                <a:solidFill>
                  <a:srgbClr val="0070c0"/>
                </a:solidFill>
                <a:latin typeface="Univers"/>
                <a:ea typeface="Microsoft YaHei"/>
              </a:rPr>
              <a:t>Control geodésico de mareógrafos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299" name="CaixaDeTexto 12"/>
          <p:cNvSpPr/>
          <p:nvPr/>
        </p:nvSpPr>
        <p:spPr>
          <a:xfrm>
            <a:off x="979560" y="1552680"/>
            <a:ext cx="503820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70000" indent="-270000">
              <a:lnSpc>
                <a:spcPct val="100000"/>
              </a:lnSpc>
              <a:spcBef>
                <a:spcPts val="1599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pt-BR" sz="2000" spc="-1" strike="noStrike">
                <a:solidFill>
                  <a:srgbClr val="ffffff"/>
                </a:solidFill>
                <a:latin typeface="Univers"/>
                <a:ea typeface="Microsoft YaHei"/>
              </a:rPr>
              <a:t>Correlación de niveles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300" name="CaixaDeTexto 16"/>
          <p:cNvSpPr/>
          <p:nvPr/>
        </p:nvSpPr>
        <p:spPr>
          <a:xfrm>
            <a:off x="4753080" y="209520"/>
            <a:ext cx="518292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199"/>
              </a:spcBef>
              <a:spcAft>
                <a:spcPts val="1199"/>
              </a:spcAft>
              <a:buNone/>
            </a:pPr>
            <a:r>
              <a:rPr b="1" lang="pt-BR" sz="2800" spc="-1" strike="noStrike">
                <a:solidFill>
                  <a:srgbClr val="00b0f0"/>
                </a:solidFill>
                <a:latin typeface="Univers"/>
                <a:ea typeface="Microsoft YaHei"/>
              </a:rPr>
              <a:t>Presentación de resultados</a:t>
            </a:r>
            <a:endParaRPr b="0" lang="pt-BR" sz="2800" spc="-1" strike="noStrike">
              <a:latin typeface="Arial"/>
            </a:endParaRPr>
          </a:p>
        </p:txBody>
      </p:sp>
      <p:pic>
        <p:nvPicPr>
          <p:cNvPr id="301" name="Imagem 13" descr=""/>
          <p:cNvPicPr/>
          <p:nvPr/>
        </p:nvPicPr>
        <p:blipFill>
          <a:blip r:embed="rId1"/>
          <a:stretch/>
        </p:blipFill>
        <p:spPr>
          <a:xfrm>
            <a:off x="681120" y="2131920"/>
            <a:ext cx="8648280" cy="4919400"/>
          </a:xfrm>
          <a:prstGeom prst="rect">
            <a:avLst/>
          </a:prstGeom>
          <a:ln w="9525">
            <a:solidFill>
              <a:srgbClr val="000000"/>
            </a:solidFill>
            <a:miter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CaixaDeTexto 2"/>
          <p:cNvSpPr/>
          <p:nvPr/>
        </p:nvSpPr>
        <p:spPr>
          <a:xfrm>
            <a:off x="700200" y="896760"/>
            <a:ext cx="789912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  <a:spcBef>
                <a:spcPts val="1800"/>
              </a:spcBef>
              <a:spcAft>
                <a:spcPts val="601"/>
              </a:spcAft>
              <a:buNone/>
            </a:pPr>
            <a:r>
              <a:rPr b="1" lang="pt-BR" sz="2800" spc="-1" strike="noStrike">
                <a:solidFill>
                  <a:srgbClr val="0070c0"/>
                </a:solidFill>
                <a:latin typeface="Univers"/>
                <a:ea typeface="Microsoft YaHei"/>
              </a:rPr>
              <a:t>Control geodésico de mareógrafos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303" name="CaixaDeTexto 12"/>
          <p:cNvSpPr/>
          <p:nvPr/>
        </p:nvSpPr>
        <p:spPr>
          <a:xfrm>
            <a:off x="979560" y="1552680"/>
            <a:ext cx="503820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70000" indent="-270000">
              <a:lnSpc>
                <a:spcPct val="100000"/>
              </a:lnSpc>
              <a:spcBef>
                <a:spcPts val="1599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pt-BR" sz="2000" spc="-1" strike="noStrike">
                <a:solidFill>
                  <a:srgbClr val="ffffff"/>
                </a:solidFill>
                <a:latin typeface="Univers"/>
                <a:ea typeface="Microsoft YaHei"/>
              </a:rPr>
              <a:t>Correlación de niveles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304" name="CaixaDeTexto 16"/>
          <p:cNvSpPr/>
          <p:nvPr/>
        </p:nvSpPr>
        <p:spPr>
          <a:xfrm>
            <a:off x="4753080" y="209520"/>
            <a:ext cx="518292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199"/>
              </a:spcBef>
              <a:spcAft>
                <a:spcPts val="1199"/>
              </a:spcAft>
              <a:buNone/>
            </a:pPr>
            <a:r>
              <a:rPr b="1" lang="pt-BR" sz="2800" spc="-1" strike="noStrike">
                <a:solidFill>
                  <a:srgbClr val="00b0f0"/>
                </a:solidFill>
                <a:latin typeface="Univers"/>
                <a:ea typeface="Microsoft YaHei"/>
              </a:rPr>
              <a:t>Presentación de resultados</a:t>
            </a:r>
            <a:endParaRPr b="0" lang="pt-BR" sz="2800" spc="-1" strike="noStrike">
              <a:latin typeface="Arial"/>
            </a:endParaRPr>
          </a:p>
        </p:txBody>
      </p:sp>
      <p:pic>
        <p:nvPicPr>
          <p:cNvPr id="305" name="Imagem 1" descr=""/>
          <p:cNvPicPr/>
          <p:nvPr/>
        </p:nvPicPr>
        <p:blipFill>
          <a:blip r:embed="rId1"/>
          <a:srcRect l="27198" t="32559" r="24235" b="19006"/>
          <a:stretch/>
        </p:blipFill>
        <p:spPr>
          <a:xfrm>
            <a:off x="1187280" y="2484360"/>
            <a:ext cx="7962480" cy="4463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CaixaDeTexto 2"/>
          <p:cNvSpPr/>
          <p:nvPr/>
        </p:nvSpPr>
        <p:spPr>
          <a:xfrm>
            <a:off x="4081320" y="301680"/>
            <a:ext cx="597672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spcBef>
                <a:spcPts val="1199"/>
              </a:spcBef>
              <a:spcAft>
                <a:spcPts val="1199"/>
              </a:spcAft>
              <a:buNone/>
              <a:tabLst>
                <a:tab algn="l" pos="0"/>
              </a:tabLst>
            </a:pPr>
            <a:r>
              <a:rPr b="1" lang="pt-BR" sz="2800" spc="-1" strike="noStrike">
                <a:solidFill>
                  <a:srgbClr val="00b0f0"/>
                </a:solidFill>
                <a:latin typeface="Univers"/>
                <a:ea typeface="Times New Roman"/>
              </a:rPr>
              <a:t>Comentarios finales y perspectivas</a:t>
            </a:r>
            <a:endParaRPr b="0" lang="pt-BR" sz="2800" spc="-1" strike="noStrike">
              <a:latin typeface="Arial"/>
            </a:endParaRPr>
          </a:p>
        </p:txBody>
      </p:sp>
      <p:pic>
        <p:nvPicPr>
          <p:cNvPr id="307" name="Gráfico 4" descr="Onda com preenchimento sólido"/>
          <p:cNvPicPr/>
          <p:nvPr/>
        </p:nvPicPr>
        <p:blipFill>
          <a:blip r:embed="rId1"/>
          <a:stretch/>
        </p:blipFill>
        <p:spPr>
          <a:xfrm>
            <a:off x="954000" y="2484360"/>
            <a:ext cx="914040" cy="914040"/>
          </a:xfrm>
          <a:prstGeom prst="rect">
            <a:avLst/>
          </a:prstGeom>
          <a:ln w="0">
            <a:noFill/>
          </a:ln>
        </p:spPr>
      </p:pic>
      <p:sp>
        <p:nvSpPr>
          <p:cNvPr id="308" name="Retângulo: Cantos Arredondados 9"/>
          <p:cNvSpPr/>
          <p:nvPr/>
        </p:nvSpPr>
        <p:spPr>
          <a:xfrm>
            <a:off x="968400" y="1258920"/>
            <a:ext cx="8319600" cy="732960"/>
          </a:xfrm>
          <a:prstGeom prst="roundRect">
            <a:avLst>
              <a:gd name="adj" fmla="val 16667"/>
            </a:avLst>
          </a:prstGeom>
          <a:solidFill>
            <a:schemeClr val="bg2">
              <a:lumMod val="25000"/>
            </a:schemeClr>
          </a:solidFill>
          <a:ln w="28575">
            <a:solidFill>
              <a:srgbClr val="ffffff">
                <a:lumMod val="65000"/>
              </a:srgbClr>
            </a:solidFill>
          </a:ln>
        </p:spPr>
        <p:style>
          <a:lnRef idx="2"/>
          <a:fillRef idx="0"/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309" name="Retângulo: Cantos Arredondados 4"/>
          <p:cNvSpPr/>
          <p:nvPr/>
        </p:nvSpPr>
        <p:spPr>
          <a:xfrm>
            <a:off x="1287360" y="1295280"/>
            <a:ext cx="7681680" cy="659880"/>
          </a:xfrm>
          <a:prstGeom prst="rect">
            <a:avLst/>
          </a:prstGeom>
          <a:noFill/>
          <a:ln w="0">
            <a:solidFill>
              <a:srgbClr val="000000">
                <a:lumMod val="95000"/>
                <a:lumOff val="5000"/>
              </a:srgb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90000"/>
              </a:lnSpc>
              <a:spcAft>
                <a:spcPts val="839"/>
              </a:spcAft>
              <a:buNone/>
            </a:pPr>
            <a:r>
              <a:rPr b="0" lang="es-ES" sz="2400" spc="-1" strike="noStrike">
                <a:solidFill>
                  <a:srgbClr val="f2f2f2"/>
                </a:solidFill>
                <a:latin typeface="Arial"/>
                <a:ea typeface="Microsoft YaHei"/>
              </a:rPr>
              <a:t>Principales productos a disposición del usuario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310" name="CaixaDeTexto 14"/>
          <p:cNvSpPr/>
          <p:nvPr/>
        </p:nvSpPr>
        <p:spPr>
          <a:xfrm>
            <a:off x="2303640" y="3782880"/>
            <a:ext cx="698472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s-ES" sz="2400" spc="-1" strike="noStrike">
                <a:solidFill>
                  <a:srgbClr val="ffffff"/>
                </a:solidFill>
                <a:latin typeface="Univers"/>
                <a:ea typeface="Microsoft YaHei"/>
              </a:rPr>
              <a:t>Planillas de correlación de niveles actualizadas con la inclusión de la conexión geocéntrica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311" name="CaixaDeTexto 16"/>
          <p:cNvSpPr/>
          <p:nvPr/>
        </p:nvSpPr>
        <p:spPr>
          <a:xfrm>
            <a:off x="2306160" y="6069960"/>
            <a:ext cx="69847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s-ES" sz="2400" spc="-1" strike="noStrike">
                <a:solidFill>
                  <a:srgbClr val="ffffff"/>
                </a:solidFill>
                <a:latin typeface="Univers"/>
                <a:ea typeface="Microsoft YaHei"/>
              </a:rPr>
              <a:t>Serie temporal consolidada del nivel del mar</a:t>
            </a:r>
            <a:endParaRPr b="0" lang="pt-BR" sz="2400" spc="-1" strike="noStrike">
              <a:latin typeface="Arial"/>
            </a:endParaRPr>
          </a:p>
        </p:txBody>
      </p:sp>
      <p:pic>
        <p:nvPicPr>
          <p:cNvPr id="312" name="Gráfico 17" descr="Onda com preenchimento sólido"/>
          <p:cNvPicPr/>
          <p:nvPr/>
        </p:nvPicPr>
        <p:blipFill>
          <a:blip r:embed="rId2"/>
          <a:stretch/>
        </p:blipFill>
        <p:spPr>
          <a:xfrm>
            <a:off x="968400" y="3514680"/>
            <a:ext cx="914040" cy="914040"/>
          </a:xfrm>
          <a:prstGeom prst="rect">
            <a:avLst/>
          </a:prstGeom>
          <a:ln w="0">
            <a:noFill/>
          </a:ln>
        </p:spPr>
      </p:pic>
      <p:pic>
        <p:nvPicPr>
          <p:cNvPr id="313" name="Gráfico 19" descr="Onda com preenchimento sólido"/>
          <p:cNvPicPr/>
          <p:nvPr/>
        </p:nvPicPr>
        <p:blipFill>
          <a:blip r:embed="rId3"/>
          <a:stretch/>
        </p:blipFill>
        <p:spPr>
          <a:xfrm>
            <a:off x="976320" y="4653000"/>
            <a:ext cx="914040" cy="914040"/>
          </a:xfrm>
          <a:prstGeom prst="rect">
            <a:avLst/>
          </a:prstGeom>
          <a:ln w="0">
            <a:noFill/>
          </a:ln>
        </p:spPr>
      </p:pic>
      <p:sp>
        <p:nvSpPr>
          <p:cNvPr id="314" name="CaixaDeTexto 21"/>
          <p:cNvSpPr/>
          <p:nvPr/>
        </p:nvSpPr>
        <p:spPr>
          <a:xfrm>
            <a:off x="2376360" y="5051520"/>
            <a:ext cx="691164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pt-BR" sz="2400" spc="-1" strike="noStrike">
                <a:solidFill>
                  <a:srgbClr val="ffffff"/>
                </a:solidFill>
                <a:latin typeface="Univers"/>
                <a:ea typeface="Microsoft YaHei"/>
              </a:rPr>
              <a:t>Archivos anuales de constantes armónicas</a:t>
            </a:r>
            <a:endParaRPr b="0" lang="pt-BR" sz="2400" spc="-1" strike="noStrike">
              <a:latin typeface="Arial"/>
            </a:endParaRPr>
          </a:p>
        </p:txBody>
      </p:sp>
      <p:pic>
        <p:nvPicPr>
          <p:cNvPr id="315" name="Gráfico 22" descr="Onda com preenchimento sólido"/>
          <p:cNvPicPr/>
          <p:nvPr/>
        </p:nvPicPr>
        <p:blipFill>
          <a:blip r:embed="rId4"/>
          <a:stretch/>
        </p:blipFill>
        <p:spPr>
          <a:xfrm>
            <a:off x="976320" y="5745240"/>
            <a:ext cx="914040" cy="914040"/>
          </a:xfrm>
          <a:prstGeom prst="rect">
            <a:avLst/>
          </a:prstGeom>
          <a:ln w="0">
            <a:noFill/>
          </a:ln>
        </p:spPr>
      </p:pic>
      <p:sp>
        <p:nvSpPr>
          <p:cNvPr id="316" name="CaixaDeTexto 23"/>
          <p:cNvSpPr/>
          <p:nvPr/>
        </p:nvSpPr>
        <p:spPr>
          <a:xfrm>
            <a:off x="2303640" y="2710800"/>
            <a:ext cx="691164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pt-BR" sz="2400" spc="-1" strike="noStrike">
                <a:solidFill>
                  <a:srgbClr val="ffffff"/>
                </a:solidFill>
                <a:latin typeface="Univers"/>
                <a:ea typeface="Microsoft YaHei"/>
              </a:rPr>
              <a:t>Datos diarios</a:t>
            </a:r>
            <a:endParaRPr b="0" lang="pt-B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Text Box 4"/>
          <p:cNvSpPr/>
          <p:nvPr/>
        </p:nvSpPr>
        <p:spPr>
          <a:xfrm>
            <a:off x="3095640" y="3132000"/>
            <a:ext cx="374472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1800"/>
              </a:spcBef>
              <a:buNone/>
            </a:pPr>
            <a:r>
              <a:rPr b="1" lang="pt-BR" sz="3600" spc="-1" strike="noStrike">
                <a:solidFill>
                  <a:srgbClr val="ffffff"/>
                </a:solidFill>
                <a:latin typeface="Arial"/>
                <a:ea typeface="Microsoft YaHei"/>
              </a:rPr>
              <a:t>¡Muchas gracias!</a:t>
            </a:r>
            <a:endParaRPr b="0" lang="pt-BR" sz="3600" spc="-1" strike="noStrike">
              <a:latin typeface="Arial"/>
            </a:endParaRPr>
          </a:p>
        </p:txBody>
      </p:sp>
      <p:sp>
        <p:nvSpPr>
          <p:cNvPr id="318" name="Text Box 8"/>
          <p:cNvSpPr/>
          <p:nvPr/>
        </p:nvSpPr>
        <p:spPr>
          <a:xfrm>
            <a:off x="1077840" y="5919840"/>
            <a:ext cx="849600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700"/>
              </a:spcBef>
              <a:buNone/>
            </a:pPr>
            <a:r>
              <a:rPr b="1" lang="pt-BR" sz="1400" spc="-1" strike="noStrike">
                <a:solidFill>
                  <a:srgbClr val="ffffff"/>
                </a:solidFill>
                <a:latin typeface="Arial"/>
                <a:ea typeface="Microsoft YaHei"/>
              </a:rPr>
              <a:t>Nossa missão: “Retratar o Brasil com informações necessárias ao conhecimento de sua realidade e ao exercício da cidadania”</a:t>
            </a:r>
            <a:r>
              <a:rPr b="0" lang="pt-BR" sz="1400" spc="-1" strike="noStrike">
                <a:solidFill>
                  <a:srgbClr val="ffffff"/>
                </a:solidFill>
                <a:latin typeface="Arial"/>
                <a:ea typeface="Microsoft YaHei"/>
              </a:rPr>
              <a:t> </a:t>
            </a:r>
            <a:endParaRPr b="0" lang="pt-BR" sz="1400" spc="-1" strike="noStrike">
              <a:latin typeface="Arial"/>
            </a:endParaRPr>
          </a:p>
        </p:txBody>
      </p:sp>
      <p:sp>
        <p:nvSpPr>
          <p:cNvPr id="319" name="Text Box 9"/>
          <p:cNvSpPr/>
          <p:nvPr/>
        </p:nvSpPr>
        <p:spPr>
          <a:xfrm>
            <a:off x="1152360" y="6443640"/>
            <a:ext cx="849600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700"/>
              </a:spcBef>
              <a:buNone/>
            </a:pPr>
            <a:r>
              <a:rPr b="1" lang="pt-BR" sz="1400" spc="-1" strike="noStrike">
                <a:solidFill>
                  <a:srgbClr val="ffffff"/>
                </a:solidFill>
                <a:latin typeface="Arial"/>
                <a:ea typeface="Microsoft YaHei"/>
              </a:rPr>
              <a:t>ibge@ibge.gov.br</a:t>
            </a:r>
            <a:endParaRPr b="0" lang="pt-BR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Imagem 1" descr=""/>
          <p:cNvPicPr/>
          <p:nvPr/>
        </p:nvPicPr>
        <p:blipFill>
          <a:blip r:embed="rId1"/>
          <a:stretch/>
        </p:blipFill>
        <p:spPr>
          <a:xfrm>
            <a:off x="144360" y="1403280"/>
            <a:ext cx="6767280" cy="4536720"/>
          </a:xfrm>
          <a:prstGeom prst="rect">
            <a:avLst/>
          </a:prstGeom>
          <a:ln w="9525">
            <a:solidFill>
              <a:srgbClr val="000000"/>
            </a:solidFill>
            <a:miter/>
          </a:ln>
        </p:spPr>
      </p:pic>
      <p:sp>
        <p:nvSpPr>
          <p:cNvPr id="321" name="CaixaDeTexto 3"/>
          <p:cNvSpPr/>
          <p:nvPr/>
        </p:nvSpPr>
        <p:spPr>
          <a:xfrm>
            <a:off x="219240" y="6156360"/>
            <a:ext cx="539712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s-ES" sz="2400" spc="-1" strike="noStrike">
                <a:solidFill>
                  <a:srgbClr val="ffffff"/>
                </a:solidFill>
                <a:latin typeface="Univers"/>
                <a:ea typeface="Times New Roman"/>
              </a:rPr>
              <a:t>Mediciones de los puntos de control de los sensores mareógrafos.</a:t>
            </a:r>
            <a:endParaRPr b="0" lang="pt-BR" sz="2400" spc="-1" strike="noStrike">
              <a:latin typeface="Arial"/>
            </a:endParaRPr>
          </a:p>
        </p:txBody>
      </p:sp>
      <p:pic>
        <p:nvPicPr>
          <p:cNvPr id="322" name="Imagem 4" descr=""/>
          <p:cNvPicPr/>
          <p:nvPr/>
        </p:nvPicPr>
        <p:blipFill>
          <a:blip r:embed="rId2"/>
          <a:stretch/>
        </p:blipFill>
        <p:spPr>
          <a:xfrm>
            <a:off x="7075440" y="3833640"/>
            <a:ext cx="2815920" cy="2087280"/>
          </a:xfrm>
          <a:prstGeom prst="rect">
            <a:avLst/>
          </a:prstGeom>
          <a:ln w="9525">
            <a:solidFill>
              <a:srgbClr val="000000"/>
            </a:solidFill>
            <a:miter/>
          </a:ln>
        </p:spPr>
      </p:pic>
      <p:pic>
        <p:nvPicPr>
          <p:cNvPr id="323" name="Imagem 5" descr=""/>
          <p:cNvPicPr/>
          <p:nvPr/>
        </p:nvPicPr>
        <p:blipFill>
          <a:blip r:embed="rId3"/>
          <a:stretch/>
        </p:blipFill>
        <p:spPr>
          <a:xfrm>
            <a:off x="7056360" y="1403280"/>
            <a:ext cx="2815920" cy="2088720"/>
          </a:xfrm>
          <a:prstGeom prst="rect">
            <a:avLst/>
          </a:prstGeom>
          <a:ln w="9525">
            <a:solidFill>
              <a:srgbClr val="000000"/>
            </a:solidFill>
            <a:miter/>
          </a:ln>
        </p:spPr>
      </p:pic>
      <p:sp>
        <p:nvSpPr>
          <p:cNvPr id="324" name="CaixaDeTexto 8"/>
          <p:cNvSpPr/>
          <p:nvPr/>
        </p:nvSpPr>
        <p:spPr>
          <a:xfrm>
            <a:off x="7192800" y="6156360"/>
            <a:ext cx="281592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s-ES" sz="2400" spc="-1" strike="noStrike">
                <a:solidFill>
                  <a:srgbClr val="ffffff"/>
                </a:solidFill>
                <a:latin typeface="Univers"/>
                <a:ea typeface="Times New Roman"/>
              </a:rPr>
              <a:t>Medición GNSS y nivelación en estaciones SAT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325" name="CaixaDeTexto 11"/>
          <p:cNvSpPr/>
          <p:nvPr/>
        </p:nvSpPr>
        <p:spPr>
          <a:xfrm>
            <a:off x="5400720" y="108000"/>
            <a:ext cx="460800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199"/>
              </a:spcBef>
              <a:spcAft>
                <a:spcPts val="1199"/>
              </a:spcAft>
              <a:buNone/>
            </a:pPr>
            <a:r>
              <a:rPr b="1" lang="pt-BR" sz="2800" spc="-1" strike="noStrike">
                <a:solidFill>
                  <a:srgbClr val="00b0f0"/>
                </a:solidFill>
                <a:latin typeface="Univers"/>
                <a:ea typeface="Microsoft YaHei"/>
              </a:rPr>
              <a:t>Control geodésico de mareógrafos</a:t>
            </a:r>
            <a:endParaRPr b="0" lang="pt-BR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CaixaDeTexto 2"/>
          <p:cNvSpPr/>
          <p:nvPr/>
        </p:nvSpPr>
        <p:spPr>
          <a:xfrm>
            <a:off x="3960720" y="395280"/>
            <a:ext cx="597492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spcBef>
                <a:spcPts val="1199"/>
              </a:spcBef>
              <a:spcAft>
                <a:spcPts val="1199"/>
              </a:spcAft>
              <a:buNone/>
              <a:tabLst>
                <a:tab algn="l" pos="0"/>
              </a:tabLst>
            </a:pPr>
            <a:r>
              <a:rPr b="1" lang="pt-BR" sz="2800" spc="-1" strike="noStrike">
                <a:solidFill>
                  <a:srgbClr val="00b0f0"/>
                </a:solidFill>
                <a:latin typeface="Univers"/>
                <a:ea typeface="Times New Roman"/>
              </a:rPr>
              <a:t>Comentarios finales y perspectivas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327" name="CaixaDeTexto 18"/>
          <p:cNvSpPr/>
          <p:nvPr/>
        </p:nvSpPr>
        <p:spPr>
          <a:xfrm>
            <a:off x="3095640" y="2771640"/>
            <a:ext cx="5905080" cy="307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s-ES" sz="2800" spc="-1" strike="noStrike">
                <a:solidFill>
                  <a:srgbClr val="92d050"/>
                </a:solidFill>
                <a:latin typeface="Univers"/>
                <a:ea typeface="Times New Roman"/>
              </a:rPr>
              <a:t>Los próximos pasos de la RMPG:</a:t>
            </a: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pt-BR" sz="2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s-ES" sz="2800" spc="-1" strike="noStrike">
                <a:solidFill>
                  <a:srgbClr val="ffffff"/>
                </a:solidFill>
                <a:latin typeface="Univers"/>
                <a:ea typeface="Times New Roman"/>
              </a:rPr>
              <a:t>perfeccionamiento de técnicas y procedimientos que mejoren aún más su información y contribuyan al cumplimiento de su misión institucional.</a:t>
            </a:r>
            <a:endParaRPr b="0" lang="pt-BR" sz="2800" spc="-1" strike="noStrike">
              <a:latin typeface="Arial"/>
            </a:endParaRPr>
          </a:p>
        </p:txBody>
      </p:sp>
      <p:pic>
        <p:nvPicPr>
          <p:cNvPr id="328" name="Gráfico 6" descr="Na mosca com preenchimento sólido"/>
          <p:cNvPicPr/>
          <p:nvPr/>
        </p:nvPicPr>
        <p:blipFill>
          <a:blip r:embed="rId1"/>
          <a:stretch/>
        </p:blipFill>
        <p:spPr>
          <a:xfrm>
            <a:off x="431640" y="3780000"/>
            <a:ext cx="2376000" cy="2376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Imagem 3" descr=""/>
          <p:cNvPicPr/>
          <p:nvPr/>
        </p:nvPicPr>
        <p:blipFill>
          <a:blip r:embed="rId1"/>
          <a:stretch/>
        </p:blipFill>
        <p:spPr>
          <a:xfrm>
            <a:off x="1011240" y="1403280"/>
            <a:ext cx="2544480" cy="3600000"/>
          </a:xfrm>
          <a:prstGeom prst="rect">
            <a:avLst/>
          </a:prstGeom>
          <a:ln w="3175">
            <a:solidFill>
              <a:srgbClr val="000000"/>
            </a:solidFill>
            <a:miter/>
          </a:ln>
        </p:spPr>
      </p:pic>
      <p:pic>
        <p:nvPicPr>
          <p:cNvPr id="183" name="Imagem 4" descr=""/>
          <p:cNvPicPr/>
          <p:nvPr/>
        </p:nvPicPr>
        <p:blipFill>
          <a:blip r:embed="rId2"/>
          <a:stretch/>
        </p:blipFill>
        <p:spPr>
          <a:xfrm>
            <a:off x="3935520" y="2160720"/>
            <a:ext cx="2544480" cy="3600000"/>
          </a:xfrm>
          <a:prstGeom prst="rect">
            <a:avLst/>
          </a:prstGeom>
          <a:ln w="3175">
            <a:solidFill>
              <a:srgbClr val="000000"/>
            </a:solidFill>
            <a:miter/>
          </a:ln>
        </p:spPr>
      </p:pic>
      <p:sp>
        <p:nvSpPr>
          <p:cNvPr id="184" name="CaixaDeTexto 7"/>
          <p:cNvSpPr/>
          <p:nvPr/>
        </p:nvSpPr>
        <p:spPr>
          <a:xfrm>
            <a:off x="984240" y="1473120"/>
            <a:ext cx="1812600" cy="173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pt-BR" sz="1200" spc="-1" strike="noStrike">
                <a:solidFill>
                  <a:srgbClr val="000000"/>
                </a:solidFill>
                <a:latin typeface="Arial"/>
                <a:ea typeface="Microsoft YaHei"/>
              </a:rPr>
              <a:t>Monitoramento da Variação </a:t>
            </a:r>
            <a:endParaRPr b="0" lang="pt-BR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pt-BR" sz="1200" spc="-1" strike="noStrike">
                <a:solidFill>
                  <a:srgbClr val="000000"/>
                </a:solidFill>
                <a:latin typeface="Arial"/>
                <a:ea typeface="Microsoft YaHei"/>
              </a:rPr>
              <a:t>Do Nível Médio do Mar nas </a:t>
            </a:r>
            <a:endParaRPr b="0" lang="pt-BR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pt-BR" sz="1200" spc="-1" strike="noStrike">
                <a:solidFill>
                  <a:srgbClr val="000000"/>
                </a:solidFill>
                <a:latin typeface="Arial"/>
                <a:ea typeface="Microsoft YaHei"/>
              </a:rPr>
              <a:t>Estações da Rede Maregráfica </a:t>
            </a:r>
            <a:endParaRPr b="0" lang="pt-BR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pt-BR" sz="1200" spc="-1" strike="noStrike">
                <a:solidFill>
                  <a:srgbClr val="000000"/>
                </a:solidFill>
                <a:latin typeface="Arial"/>
                <a:ea typeface="Microsoft YaHei"/>
              </a:rPr>
              <a:t>Permanente para Geodésia </a:t>
            </a:r>
            <a:endParaRPr b="0" lang="pt-BR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pt-BR" sz="1200" spc="-1" strike="noStrike">
                <a:solidFill>
                  <a:srgbClr val="000000"/>
                </a:solidFill>
                <a:latin typeface="Arial"/>
                <a:ea typeface="Microsoft YaHei"/>
              </a:rPr>
              <a:t>(RMPG) – </a:t>
            </a:r>
            <a:r>
              <a:rPr b="1" lang="pt-BR" sz="1200" spc="-1" strike="noStrike">
                <a:solidFill>
                  <a:srgbClr val="0070c0"/>
                </a:solidFill>
                <a:latin typeface="Arial"/>
                <a:ea typeface="Microsoft YaHei"/>
              </a:rPr>
              <a:t>2001-2012</a:t>
            </a:r>
            <a:endParaRPr b="0" lang="pt-BR" sz="1200" spc="-1" strike="noStrike">
              <a:latin typeface="Arial"/>
            </a:endParaRPr>
          </a:p>
        </p:txBody>
      </p:sp>
      <p:sp>
        <p:nvSpPr>
          <p:cNvPr id="185" name="CaixaDeTexto 9"/>
          <p:cNvSpPr/>
          <p:nvPr/>
        </p:nvSpPr>
        <p:spPr>
          <a:xfrm>
            <a:off x="3965400" y="2351160"/>
            <a:ext cx="1695240" cy="136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pt-BR" sz="1200" spc="-1" strike="noStrike">
                <a:solidFill>
                  <a:srgbClr val="000000"/>
                </a:solidFill>
                <a:latin typeface="Arial"/>
                <a:ea typeface="Microsoft YaHei"/>
              </a:rPr>
              <a:t>Análise do Nível Médio do Mar nas Estações da Rede Maregráfica Permanente para Geodésia - RMPG</a:t>
            </a:r>
            <a:endParaRPr b="0" lang="pt-BR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pt-BR" sz="1200" spc="-1" strike="noStrike">
                <a:solidFill>
                  <a:srgbClr val="0070c0"/>
                </a:solidFill>
                <a:latin typeface="Arial"/>
                <a:ea typeface="Microsoft YaHei"/>
              </a:rPr>
              <a:t>2001-2015</a:t>
            </a:r>
            <a:endParaRPr b="0" lang="pt-BR" sz="1200" spc="-1" strike="noStrike">
              <a:latin typeface="Arial"/>
            </a:endParaRPr>
          </a:p>
        </p:txBody>
      </p:sp>
      <p:sp>
        <p:nvSpPr>
          <p:cNvPr id="186" name="CaixaDeTexto 13"/>
          <p:cNvSpPr/>
          <p:nvPr/>
        </p:nvSpPr>
        <p:spPr>
          <a:xfrm>
            <a:off x="984240" y="5253120"/>
            <a:ext cx="257148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pt-BR" sz="1200" spc="-1" strike="noStrike">
                <a:solidFill>
                  <a:srgbClr val="ffffff"/>
                </a:solidFill>
                <a:latin typeface="Arial"/>
                <a:ea typeface="Microsoft YaHei"/>
              </a:rPr>
              <a:t>https://biblioteca.ibge.gov.br/visualizacao/livros/liv67218.pdf</a:t>
            </a:r>
            <a:endParaRPr b="0" lang="pt-BR" sz="1200" spc="-1" strike="noStrike">
              <a:latin typeface="Arial"/>
            </a:endParaRPr>
          </a:p>
        </p:txBody>
      </p:sp>
      <p:sp>
        <p:nvSpPr>
          <p:cNvPr id="187" name="CaixaDeTexto 15"/>
          <p:cNvSpPr/>
          <p:nvPr/>
        </p:nvSpPr>
        <p:spPr>
          <a:xfrm>
            <a:off x="3933720" y="6012000"/>
            <a:ext cx="254592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pt-BR" sz="1200" spc="-1" strike="noStrike">
                <a:solidFill>
                  <a:srgbClr val="ffffff"/>
                </a:solidFill>
                <a:latin typeface="Arial"/>
                <a:ea typeface="Microsoft YaHei"/>
              </a:rPr>
              <a:t>https://biblioteca.ibge.gov.br/visualizacao/livros/liv101890.pdf</a:t>
            </a:r>
            <a:endParaRPr b="0" lang="pt-BR" sz="1200" spc="-1" strike="noStrike">
              <a:latin typeface="Arial"/>
            </a:endParaRPr>
          </a:p>
        </p:txBody>
      </p:sp>
      <p:sp>
        <p:nvSpPr>
          <p:cNvPr id="188" name="CaixaDeTexto 10"/>
          <p:cNvSpPr/>
          <p:nvPr/>
        </p:nvSpPr>
        <p:spPr>
          <a:xfrm>
            <a:off x="6826320" y="6591240"/>
            <a:ext cx="255240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pt-BR" sz="1200" spc="-1" strike="noStrike">
                <a:solidFill>
                  <a:srgbClr val="ffffff"/>
                </a:solidFill>
                <a:latin typeface="Arial"/>
                <a:ea typeface="Microsoft YaHei"/>
              </a:rPr>
              <a:t>https://biblioteca.ibge.gov.br/visualizacao/livros/liv101890.pdf</a:t>
            </a:r>
            <a:endParaRPr b="0" lang="pt-BR" sz="1200" spc="-1" strike="noStrike">
              <a:latin typeface="Arial"/>
            </a:endParaRPr>
          </a:p>
        </p:txBody>
      </p:sp>
      <p:sp>
        <p:nvSpPr>
          <p:cNvPr id="189" name="CaixaDeTexto 11"/>
          <p:cNvSpPr/>
          <p:nvPr/>
        </p:nvSpPr>
        <p:spPr>
          <a:xfrm>
            <a:off x="3527280" y="233280"/>
            <a:ext cx="597672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 algn="r">
              <a:lnSpc>
                <a:spcPct val="100000"/>
              </a:lnSpc>
              <a:spcBef>
                <a:spcPts val="1199"/>
              </a:spcBef>
              <a:spcAft>
                <a:spcPts val="1199"/>
              </a:spcAft>
              <a:buNone/>
              <a:tabLst>
                <a:tab algn="l" pos="0"/>
              </a:tabLst>
            </a:pPr>
            <a:r>
              <a:rPr b="1" lang="pt-BR" sz="2800" spc="-1" strike="noStrike">
                <a:solidFill>
                  <a:srgbClr val="00b0f0"/>
                </a:solidFill>
                <a:latin typeface="Univers"/>
                <a:ea typeface="Times New Roman"/>
              </a:rPr>
              <a:t>Evolución</a:t>
            </a:r>
            <a:endParaRPr b="0" lang="pt-BR" sz="2800" spc="-1" strike="noStrike">
              <a:latin typeface="Arial"/>
            </a:endParaRPr>
          </a:p>
        </p:txBody>
      </p:sp>
      <p:pic>
        <p:nvPicPr>
          <p:cNvPr id="190" name="Gráfico 3" descr="Crachá com preenchimento sólido"/>
          <p:cNvPicPr/>
          <p:nvPr/>
        </p:nvPicPr>
        <p:blipFill>
          <a:blip r:embed="rId3"/>
          <a:stretch/>
        </p:blipFill>
        <p:spPr>
          <a:xfrm>
            <a:off x="4979880" y="1706400"/>
            <a:ext cx="453600" cy="453600"/>
          </a:xfrm>
          <a:prstGeom prst="rect">
            <a:avLst/>
          </a:prstGeom>
          <a:ln w="0">
            <a:noFill/>
          </a:ln>
        </p:spPr>
      </p:pic>
      <p:pic>
        <p:nvPicPr>
          <p:cNvPr id="191" name="Gráfico 5" descr="Selo 3 com preenchimento sólido"/>
          <p:cNvPicPr/>
          <p:nvPr/>
        </p:nvPicPr>
        <p:blipFill>
          <a:blip r:embed="rId4"/>
          <a:stretch/>
        </p:blipFill>
        <p:spPr>
          <a:xfrm>
            <a:off x="7872480" y="2338560"/>
            <a:ext cx="453600" cy="455400"/>
          </a:xfrm>
          <a:prstGeom prst="rect">
            <a:avLst/>
          </a:prstGeom>
          <a:ln w="0">
            <a:noFill/>
          </a:ln>
        </p:spPr>
      </p:pic>
      <p:pic>
        <p:nvPicPr>
          <p:cNvPr id="192" name="Gráfico 7" descr="Selo 1 com preenchimento sólido"/>
          <p:cNvPicPr/>
          <p:nvPr/>
        </p:nvPicPr>
        <p:blipFill>
          <a:blip r:embed="rId5"/>
          <a:stretch/>
        </p:blipFill>
        <p:spPr>
          <a:xfrm>
            <a:off x="2043000" y="874800"/>
            <a:ext cx="453600" cy="455400"/>
          </a:xfrm>
          <a:prstGeom prst="rect">
            <a:avLst/>
          </a:prstGeom>
          <a:ln w="0">
            <a:noFill/>
          </a:ln>
        </p:spPr>
      </p:pic>
      <p:pic>
        <p:nvPicPr>
          <p:cNvPr id="193" name="Imagem 1" descr=""/>
          <p:cNvPicPr/>
          <p:nvPr/>
        </p:nvPicPr>
        <p:blipFill>
          <a:blip r:embed="rId6"/>
          <a:srcRect l="17323" t="15927" r="67372" b="7363"/>
          <a:stretch/>
        </p:blipFill>
        <p:spPr>
          <a:xfrm>
            <a:off x="6840360" y="2952720"/>
            <a:ext cx="2552400" cy="3601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CaixaDeTexto 1"/>
          <p:cNvSpPr/>
          <p:nvPr/>
        </p:nvSpPr>
        <p:spPr>
          <a:xfrm>
            <a:off x="5040360" y="108000"/>
            <a:ext cx="496836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199"/>
              </a:spcBef>
              <a:spcAft>
                <a:spcPts val="1199"/>
              </a:spcAft>
              <a:buNone/>
            </a:pPr>
            <a:r>
              <a:rPr b="1" lang="pt-BR" sz="2800" spc="-1" strike="noStrike">
                <a:solidFill>
                  <a:srgbClr val="00b0f0"/>
                </a:solidFill>
                <a:latin typeface="Univers"/>
                <a:ea typeface="Microsoft YaHei"/>
              </a:rPr>
              <a:t>Control geodésico de mareógrafos</a:t>
            </a:r>
            <a:endParaRPr b="0" lang="pt-BR" sz="2800" spc="-1" strike="noStrike">
              <a:latin typeface="Arial"/>
            </a:endParaRPr>
          </a:p>
        </p:txBody>
      </p:sp>
      <p:pic>
        <p:nvPicPr>
          <p:cNvPr id="330" name="Imagem 2" descr=""/>
          <p:cNvPicPr/>
          <p:nvPr/>
        </p:nvPicPr>
        <p:blipFill>
          <a:blip r:embed="rId1"/>
          <a:stretch/>
        </p:blipFill>
        <p:spPr>
          <a:xfrm>
            <a:off x="685800" y="1763640"/>
            <a:ext cx="8708760" cy="4849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Imagem 1" descr="Tela de computador&#10;&#10;Descrição gerada automaticamente com confiança média"/>
          <p:cNvPicPr/>
          <p:nvPr/>
        </p:nvPicPr>
        <p:blipFill>
          <a:blip r:embed="rId1"/>
          <a:stretch/>
        </p:blipFill>
        <p:spPr>
          <a:xfrm>
            <a:off x="179280" y="1835280"/>
            <a:ext cx="9721440" cy="5433480"/>
          </a:xfrm>
          <a:prstGeom prst="rect">
            <a:avLst/>
          </a:prstGeom>
          <a:ln w="0">
            <a:noFill/>
          </a:ln>
        </p:spPr>
      </p:pic>
      <p:sp>
        <p:nvSpPr>
          <p:cNvPr id="332" name="CaixaDeTexto 6"/>
          <p:cNvSpPr/>
          <p:nvPr/>
        </p:nvSpPr>
        <p:spPr>
          <a:xfrm>
            <a:off x="3887640" y="270000"/>
            <a:ext cx="597672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 algn="r">
              <a:lnSpc>
                <a:spcPct val="100000"/>
              </a:lnSpc>
              <a:spcBef>
                <a:spcPts val="1199"/>
              </a:spcBef>
              <a:spcAft>
                <a:spcPts val="1199"/>
              </a:spcAft>
              <a:buNone/>
              <a:tabLst>
                <a:tab algn="l" pos="0"/>
              </a:tabLst>
            </a:pPr>
            <a:r>
              <a:rPr b="1" lang="es-ES" sz="2800" spc="-1" strike="noStrike">
                <a:solidFill>
                  <a:srgbClr val="00b0f0"/>
                </a:solidFill>
                <a:latin typeface="Univers"/>
                <a:ea typeface="Times New Roman"/>
              </a:rPr>
              <a:t>Resumen actual de la RMPG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333" name="CaixaDeTexto 8"/>
          <p:cNvSpPr/>
          <p:nvPr/>
        </p:nvSpPr>
        <p:spPr>
          <a:xfrm>
            <a:off x="647640" y="1042920"/>
            <a:ext cx="42476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pt-BR" sz="3600" spc="-1" strike="noStrike">
                <a:solidFill>
                  <a:srgbClr val="ffffff"/>
                </a:solidFill>
                <a:latin typeface="Univers"/>
                <a:ea typeface="Times New Roman"/>
              </a:rPr>
              <a:t>Estaciones </a:t>
            </a:r>
            <a:r>
              <a:rPr b="0" lang="pt-BR" sz="3600" spc="-1" strike="noStrike">
                <a:solidFill>
                  <a:srgbClr val="00b050"/>
                </a:solidFill>
                <a:latin typeface="Univers"/>
                <a:ea typeface="Times New Roman"/>
              </a:rPr>
              <a:t>activas</a:t>
            </a:r>
            <a:endParaRPr b="0" lang="pt-BR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Imagem 1" descr=""/>
          <p:cNvPicPr/>
          <p:nvPr/>
        </p:nvPicPr>
        <p:blipFill>
          <a:blip r:embed="rId1"/>
          <a:stretch/>
        </p:blipFill>
        <p:spPr>
          <a:xfrm>
            <a:off x="647640" y="974880"/>
            <a:ext cx="8784720" cy="5916240"/>
          </a:xfrm>
          <a:prstGeom prst="rect">
            <a:avLst/>
          </a:prstGeom>
          <a:ln w="0">
            <a:noFill/>
          </a:ln>
        </p:spPr>
      </p:pic>
      <p:sp>
        <p:nvSpPr>
          <p:cNvPr id="335" name="CaixaDeTexto 2"/>
          <p:cNvSpPr/>
          <p:nvPr/>
        </p:nvSpPr>
        <p:spPr>
          <a:xfrm>
            <a:off x="2160720" y="3780000"/>
            <a:ext cx="64728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pt-BR" sz="1400" spc="-1" strike="noStrike">
                <a:solidFill>
                  <a:srgbClr val="ffc000"/>
                </a:solidFill>
                <a:latin typeface="Arial"/>
                <a:ea typeface="Microsoft YaHei"/>
              </a:rPr>
              <a:t>Não</a:t>
            </a:r>
            <a:endParaRPr b="0" lang="pt-BR" sz="1400" spc="-1" strike="noStrike">
              <a:latin typeface="Arial"/>
            </a:endParaRPr>
          </a:p>
        </p:txBody>
      </p:sp>
      <p:sp>
        <p:nvSpPr>
          <p:cNvPr id="336" name="CaixaDeTexto 4"/>
          <p:cNvSpPr/>
          <p:nvPr/>
        </p:nvSpPr>
        <p:spPr>
          <a:xfrm>
            <a:off x="622440" y="6810480"/>
            <a:ext cx="928800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pt-BR" sz="2400" spc="-1" strike="noStrike">
                <a:solidFill>
                  <a:srgbClr val="ffffff"/>
                </a:solidFill>
                <a:latin typeface="Univers"/>
                <a:ea typeface="Times New Roman"/>
              </a:rPr>
              <a:t>Fluxograma das etapas necessárias à determinação do NMM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337" name="CaixaDeTexto 5"/>
          <p:cNvSpPr/>
          <p:nvPr/>
        </p:nvSpPr>
        <p:spPr>
          <a:xfrm>
            <a:off x="4751280" y="20520"/>
            <a:ext cx="532872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199"/>
              </a:spcBef>
              <a:spcAft>
                <a:spcPts val="1199"/>
              </a:spcAft>
              <a:buNone/>
            </a:pPr>
            <a:r>
              <a:rPr b="1" lang="es-ES" sz="2800" spc="-1" strike="noStrike">
                <a:solidFill>
                  <a:srgbClr val="00b0f0"/>
                </a:solidFill>
                <a:latin typeface="Univers"/>
                <a:ea typeface="Microsoft YaHei"/>
              </a:rPr>
              <a:t>Procesamiento y análisis de observaciones de mareógrafos</a:t>
            </a:r>
            <a:r>
              <a:rPr b="1" lang="pt-BR" sz="2800" spc="-1" strike="noStrike">
                <a:solidFill>
                  <a:srgbClr val="00b0f0"/>
                </a:solidFill>
                <a:latin typeface="Univers"/>
                <a:ea typeface="Microsoft YaHei"/>
              </a:rPr>
              <a:t> 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338" name="CaixaDeTexto 6"/>
          <p:cNvSpPr/>
          <p:nvPr/>
        </p:nvSpPr>
        <p:spPr>
          <a:xfrm>
            <a:off x="2087640" y="4335480"/>
            <a:ext cx="50436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pt-BR" sz="1400" spc="-1" strike="noStrike">
                <a:solidFill>
                  <a:srgbClr val="ffc000"/>
                </a:solidFill>
                <a:latin typeface="Arial"/>
                <a:ea typeface="Microsoft YaHei"/>
              </a:rPr>
              <a:t>Sim</a:t>
            </a:r>
            <a:endParaRPr b="0" lang="pt-BR" sz="1400" spc="-1" strike="noStrike">
              <a:latin typeface="Arial"/>
            </a:endParaRPr>
          </a:p>
        </p:txBody>
      </p:sp>
      <p:sp>
        <p:nvSpPr>
          <p:cNvPr id="339" name="CaixaDeTexto 7"/>
          <p:cNvSpPr/>
          <p:nvPr/>
        </p:nvSpPr>
        <p:spPr>
          <a:xfrm>
            <a:off x="6119640" y="6064200"/>
            <a:ext cx="64908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pt-BR" sz="1400" spc="-1" strike="noStrike">
                <a:solidFill>
                  <a:srgbClr val="ffc000"/>
                </a:solidFill>
                <a:latin typeface="Arial"/>
                <a:ea typeface="Microsoft YaHei"/>
              </a:rPr>
              <a:t>Não</a:t>
            </a:r>
            <a:endParaRPr b="0" lang="pt-BR" sz="1400" spc="-1" strike="noStrike">
              <a:latin typeface="Arial"/>
            </a:endParaRPr>
          </a:p>
        </p:txBody>
      </p:sp>
      <p:sp>
        <p:nvSpPr>
          <p:cNvPr id="340" name="CaixaDeTexto 8"/>
          <p:cNvSpPr/>
          <p:nvPr/>
        </p:nvSpPr>
        <p:spPr>
          <a:xfrm>
            <a:off x="7488360" y="5364000"/>
            <a:ext cx="50436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pt-BR" sz="1400" spc="-1" strike="noStrike">
                <a:solidFill>
                  <a:srgbClr val="ffc000"/>
                </a:solidFill>
                <a:latin typeface="Arial"/>
                <a:ea typeface="Microsoft YaHei"/>
              </a:rPr>
              <a:t>Sim</a:t>
            </a:r>
            <a:endParaRPr b="0" lang="pt-BR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CaixaDeTexto 2"/>
          <p:cNvSpPr/>
          <p:nvPr/>
        </p:nvSpPr>
        <p:spPr>
          <a:xfrm>
            <a:off x="700200" y="896760"/>
            <a:ext cx="789912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  <a:spcBef>
                <a:spcPts val="1800"/>
              </a:spcBef>
              <a:spcAft>
                <a:spcPts val="601"/>
              </a:spcAft>
              <a:buNone/>
            </a:pPr>
            <a:r>
              <a:rPr b="1" lang="pt-BR" sz="2800" spc="-1" strike="noStrike">
                <a:solidFill>
                  <a:srgbClr val="0070c0"/>
                </a:solidFill>
                <a:latin typeface="Univers"/>
                <a:ea typeface="Microsoft YaHei"/>
              </a:rPr>
              <a:t>Control geodésico de mareógrafos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342" name="CaixaDeTexto 12"/>
          <p:cNvSpPr/>
          <p:nvPr/>
        </p:nvSpPr>
        <p:spPr>
          <a:xfrm>
            <a:off x="979560" y="1552680"/>
            <a:ext cx="503820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70000" indent="-270000">
              <a:lnSpc>
                <a:spcPct val="100000"/>
              </a:lnSpc>
              <a:spcBef>
                <a:spcPts val="1599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pt-BR" sz="2000" spc="-1" strike="noStrike">
                <a:solidFill>
                  <a:srgbClr val="ffffff"/>
                </a:solidFill>
                <a:latin typeface="Univers"/>
                <a:ea typeface="Microsoft YaHei"/>
              </a:rPr>
              <a:t>Correlación de niveles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343" name="CaixaDeTexto 16"/>
          <p:cNvSpPr/>
          <p:nvPr/>
        </p:nvSpPr>
        <p:spPr>
          <a:xfrm>
            <a:off x="4753080" y="209520"/>
            <a:ext cx="518292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199"/>
              </a:spcBef>
              <a:spcAft>
                <a:spcPts val="1199"/>
              </a:spcAft>
              <a:buNone/>
            </a:pPr>
            <a:r>
              <a:rPr b="1" lang="pt-BR" sz="2800" spc="-1" strike="noStrike">
                <a:solidFill>
                  <a:srgbClr val="00b0f0"/>
                </a:solidFill>
                <a:latin typeface="Univers"/>
                <a:ea typeface="Microsoft YaHei"/>
              </a:rPr>
              <a:t>Presentación de resultados</a:t>
            </a:r>
            <a:endParaRPr b="0" lang="pt-BR" sz="2800" spc="-1" strike="noStrike">
              <a:latin typeface="Arial"/>
            </a:endParaRPr>
          </a:p>
        </p:txBody>
      </p:sp>
      <p:pic>
        <p:nvPicPr>
          <p:cNvPr id="344" name="Imagem 14" descr=""/>
          <p:cNvPicPr/>
          <p:nvPr/>
        </p:nvPicPr>
        <p:blipFill>
          <a:blip r:embed="rId1"/>
          <a:stretch/>
        </p:blipFill>
        <p:spPr>
          <a:xfrm>
            <a:off x="1090440" y="2484360"/>
            <a:ext cx="7899120" cy="4514400"/>
          </a:xfrm>
          <a:prstGeom prst="rect">
            <a:avLst/>
          </a:prstGeom>
          <a:ln w="9525">
            <a:solidFill>
              <a:srgbClr val="000000"/>
            </a:solidFill>
            <a:miter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aixaDeTexto 10"/>
          <p:cNvSpPr/>
          <p:nvPr/>
        </p:nvSpPr>
        <p:spPr>
          <a:xfrm>
            <a:off x="936720" y="1214280"/>
            <a:ext cx="8604000" cy="136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  <a:buNone/>
            </a:pPr>
            <a:r>
              <a:rPr b="0" lang="es-ES" sz="2800" spc="-1" strike="noStrike">
                <a:solidFill>
                  <a:srgbClr val="ffffff"/>
                </a:solidFill>
                <a:latin typeface="Univers"/>
                <a:ea typeface="Times New Roman"/>
              </a:rPr>
              <a:t>Esfuerzos importantes para mantenerse al día con las nuevas demandas propuestas para mejorar el componente vertical.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195" name="CaixaDeTexto 12"/>
          <p:cNvSpPr/>
          <p:nvPr/>
        </p:nvSpPr>
        <p:spPr>
          <a:xfrm>
            <a:off x="936720" y="3006720"/>
            <a:ext cx="8856360" cy="338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 algn="just">
              <a:lnSpc>
                <a:spcPct val="150000"/>
              </a:lnSpc>
              <a:buClr>
                <a:srgbClr val="ffffff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ffffff"/>
                </a:solidFill>
                <a:latin typeface="Univers"/>
                <a:ea typeface="Times New Roman"/>
              </a:rPr>
              <a:t>Red Geodésica Costera de Referencia </a:t>
            </a:r>
            <a:r>
              <a:rPr b="0" lang="pt-BR" sz="2400" spc="-1" strike="noStrike">
                <a:solidFill>
                  <a:srgbClr val="ffffff"/>
                </a:solidFill>
                <a:latin typeface="Univers"/>
                <a:ea typeface="Times New Roman"/>
              </a:rPr>
              <a:t>– </a:t>
            </a:r>
            <a:r>
              <a:rPr b="0" lang="pt-BR" sz="2400" spc="-1" strike="noStrike">
                <a:solidFill>
                  <a:srgbClr val="92d050"/>
                </a:solidFill>
                <a:latin typeface="Univers"/>
                <a:ea typeface="Times New Roman"/>
              </a:rPr>
              <a:t>RGCR</a:t>
            </a:r>
            <a:r>
              <a:rPr b="0" lang="pt-BR" sz="2400" spc="-1" strike="noStrike">
                <a:solidFill>
                  <a:srgbClr val="ffffff"/>
                </a:solidFill>
                <a:latin typeface="Univers"/>
                <a:ea typeface="Times New Roman"/>
              </a:rPr>
              <a:t>;</a:t>
            </a:r>
            <a:endParaRPr b="0" lang="pt-BR" sz="2400" spc="-1" strike="noStrike">
              <a:latin typeface="Arial"/>
            </a:endParaRPr>
          </a:p>
          <a:p>
            <a:pPr marL="285840" indent="-285840" algn="just">
              <a:lnSpc>
                <a:spcPct val="150000"/>
              </a:lnSpc>
              <a:buClr>
                <a:srgbClr val="ffffff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ffffff"/>
                </a:solidFill>
                <a:latin typeface="Univers"/>
                <a:ea typeface="Times New Roman"/>
              </a:rPr>
              <a:t>Reajuste de red altimétrica con números geopotenciales</a:t>
            </a:r>
            <a:r>
              <a:rPr b="0" lang="pt-BR" sz="2400" spc="-1" strike="noStrike">
                <a:solidFill>
                  <a:srgbClr val="ffffff"/>
                </a:solidFill>
                <a:latin typeface="Univers"/>
                <a:ea typeface="Times New Roman"/>
              </a:rPr>
              <a:t>, </a:t>
            </a:r>
            <a:r>
              <a:rPr b="0" lang="pt-BR" sz="2400" spc="-1" strike="noStrike">
                <a:solidFill>
                  <a:srgbClr val="92d050"/>
                </a:solidFill>
                <a:latin typeface="Univers"/>
                <a:ea typeface="Times New Roman"/>
              </a:rPr>
              <a:t>REALT-2018</a:t>
            </a:r>
            <a:r>
              <a:rPr b="0" lang="pt-BR" sz="2400" spc="-1" strike="noStrike">
                <a:solidFill>
                  <a:srgbClr val="ffffff"/>
                </a:solidFill>
                <a:latin typeface="Univers"/>
                <a:ea typeface="Times New Roman"/>
              </a:rPr>
              <a:t>;</a:t>
            </a:r>
            <a:endParaRPr b="0" lang="pt-BR" sz="2400" spc="-1" strike="noStrike">
              <a:latin typeface="Arial"/>
            </a:endParaRPr>
          </a:p>
          <a:p>
            <a:pPr marL="285840" indent="-285840" algn="just">
              <a:lnSpc>
                <a:spcPct val="150000"/>
              </a:lnSpc>
              <a:buClr>
                <a:srgbClr val="ffffff"/>
              </a:buClr>
              <a:buFont typeface="Arial"/>
              <a:buChar char="•"/>
            </a:pPr>
            <a:r>
              <a:rPr b="0" lang="pt-BR" sz="2400" spc="-1" strike="noStrike">
                <a:solidFill>
                  <a:srgbClr val="ffffff"/>
                </a:solidFill>
                <a:latin typeface="Univers"/>
                <a:ea typeface="Times New Roman"/>
              </a:rPr>
              <a:t>Modelo para convertir altitudes geométricas a altitudes normales,  </a:t>
            </a:r>
            <a:r>
              <a:rPr b="0" lang="pt-BR" sz="2400" spc="-1" strike="noStrike">
                <a:solidFill>
                  <a:srgbClr val="92d050"/>
                </a:solidFill>
                <a:latin typeface="Univers"/>
                <a:ea typeface="Times New Roman"/>
              </a:rPr>
              <a:t>hgeoHNOR2020</a:t>
            </a:r>
            <a:r>
              <a:rPr b="0" lang="pt-BR" sz="2400" spc="-1" strike="noStrike">
                <a:solidFill>
                  <a:srgbClr val="ffffff"/>
                </a:solidFill>
                <a:latin typeface="Univers"/>
                <a:ea typeface="Times New Roman"/>
              </a:rPr>
              <a:t>;</a:t>
            </a:r>
            <a:endParaRPr b="0" lang="pt-BR" sz="2400" spc="-1" strike="noStrike">
              <a:latin typeface="Arial"/>
            </a:endParaRPr>
          </a:p>
          <a:p>
            <a:pPr marL="285840" indent="-285840" algn="just">
              <a:lnSpc>
                <a:spcPct val="150000"/>
              </a:lnSpc>
              <a:buClr>
                <a:srgbClr val="ffffff"/>
              </a:buClr>
              <a:buFont typeface="Arial"/>
              <a:buChar char="•"/>
            </a:pPr>
            <a:r>
              <a:rPr b="0" lang="pt-BR" sz="2400" spc="-1" strike="noStrike">
                <a:solidFill>
                  <a:srgbClr val="ffffff"/>
                </a:solidFill>
                <a:latin typeface="Univers"/>
                <a:ea typeface="Times New Roman"/>
              </a:rPr>
              <a:t>International Height Reference System - </a:t>
            </a:r>
            <a:r>
              <a:rPr b="0" lang="pt-BR" sz="2400" spc="-1" strike="noStrike">
                <a:solidFill>
                  <a:srgbClr val="92d050"/>
                </a:solidFill>
                <a:latin typeface="Univers"/>
                <a:ea typeface="Times New Roman"/>
              </a:rPr>
              <a:t>IHRS</a:t>
            </a:r>
            <a:r>
              <a:rPr b="0" lang="pt-BR" sz="2400" spc="-1" strike="noStrike">
                <a:solidFill>
                  <a:srgbClr val="ffffff"/>
                </a:solidFill>
                <a:latin typeface="Univers"/>
                <a:ea typeface="Times New Roman"/>
              </a:rPr>
              <a:t>.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196" name="CaixaDeTexto 8"/>
          <p:cNvSpPr/>
          <p:nvPr/>
        </p:nvSpPr>
        <p:spPr>
          <a:xfrm>
            <a:off x="3816360" y="179280"/>
            <a:ext cx="597672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 algn="r">
              <a:lnSpc>
                <a:spcPct val="100000"/>
              </a:lnSpc>
              <a:spcBef>
                <a:spcPts val="1199"/>
              </a:spcBef>
              <a:spcAft>
                <a:spcPts val="1199"/>
              </a:spcAft>
              <a:buNone/>
              <a:tabLst>
                <a:tab algn="l" pos="0"/>
              </a:tabLst>
            </a:pPr>
            <a:r>
              <a:rPr b="1" lang="pt-BR" sz="2800" spc="-1" strike="noStrike">
                <a:solidFill>
                  <a:srgbClr val="00b0f0"/>
                </a:solidFill>
                <a:latin typeface="Univers"/>
                <a:ea typeface="Times New Roman"/>
              </a:rPr>
              <a:t>Contexto</a:t>
            </a:r>
            <a:endParaRPr b="0" lang="pt-BR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Imagem 6" descr="Diagrama&#10;&#10;Descrição gerada automaticamente"/>
          <p:cNvPicPr/>
          <p:nvPr/>
        </p:nvPicPr>
        <p:blipFill>
          <a:blip r:embed="rId1"/>
          <a:stretch/>
        </p:blipFill>
        <p:spPr>
          <a:xfrm>
            <a:off x="719280" y="709560"/>
            <a:ext cx="4825800" cy="3036600"/>
          </a:xfrm>
          <a:prstGeom prst="rect">
            <a:avLst/>
          </a:prstGeom>
          <a:ln w="9525">
            <a:solidFill>
              <a:srgbClr val="000000"/>
            </a:solidFill>
            <a:miter/>
          </a:ln>
        </p:spPr>
      </p:pic>
      <p:pic>
        <p:nvPicPr>
          <p:cNvPr id="198" name="Imagem 7" descr="Diagrama&#10;&#10;Descrição gerada automaticamente"/>
          <p:cNvPicPr/>
          <p:nvPr/>
        </p:nvPicPr>
        <p:blipFill>
          <a:blip r:embed="rId2"/>
          <a:stretch/>
        </p:blipFill>
        <p:spPr>
          <a:xfrm>
            <a:off x="4975200" y="3851280"/>
            <a:ext cx="4817880" cy="3120840"/>
          </a:xfrm>
          <a:prstGeom prst="rect">
            <a:avLst/>
          </a:prstGeom>
          <a:ln w="9525">
            <a:solidFill>
              <a:srgbClr val="000000"/>
            </a:solidFill>
            <a:miter/>
          </a:ln>
        </p:spPr>
      </p:pic>
      <p:sp>
        <p:nvSpPr>
          <p:cNvPr id="199" name="CaixaDeTexto 8"/>
          <p:cNvSpPr/>
          <p:nvPr/>
        </p:nvSpPr>
        <p:spPr>
          <a:xfrm>
            <a:off x="3816360" y="179280"/>
            <a:ext cx="597672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 algn="r">
              <a:lnSpc>
                <a:spcPct val="100000"/>
              </a:lnSpc>
              <a:spcBef>
                <a:spcPts val="1199"/>
              </a:spcBef>
              <a:spcAft>
                <a:spcPts val="1199"/>
              </a:spcAft>
              <a:buNone/>
              <a:tabLst>
                <a:tab algn="l" pos="0"/>
              </a:tabLst>
            </a:pPr>
            <a:r>
              <a:rPr b="1" lang="pt-BR" sz="2800" spc="-1" strike="noStrike">
                <a:solidFill>
                  <a:srgbClr val="00b0f0"/>
                </a:solidFill>
                <a:latin typeface="Univers"/>
                <a:ea typeface="Times New Roman"/>
              </a:rPr>
              <a:t>Contexto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200" name="CaixaDeTexto 9"/>
          <p:cNvSpPr/>
          <p:nvPr/>
        </p:nvSpPr>
        <p:spPr>
          <a:xfrm>
            <a:off x="503640" y="5196960"/>
            <a:ext cx="4268520" cy="118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pt-BR" sz="3200" spc="-1" strike="noStrike">
                <a:solidFill>
                  <a:srgbClr val="ffffff"/>
                </a:solidFill>
                <a:latin typeface="Univers"/>
                <a:ea typeface="Times New Roman"/>
              </a:rPr>
              <a:t>Concepto </a:t>
            </a:r>
            <a:r>
              <a:rPr b="1" lang="pt-BR" sz="4000" spc="-1" strike="noStrike">
                <a:solidFill>
                  <a:srgbClr val="92d050"/>
                </a:solidFill>
                <a:latin typeface="Univers"/>
                <a:ea typeface="Times New Roman"/>
              </a:rPr>
              <a:t>moderno</a:t>
            </a:r>
            <a:r>
              <a:rPr b="1" lang="pt-BR" sz="3200" spc="-1" strike="noStrike">
                <a:solidFill>
                  <a:srgbClr val="ffffff"/>
                </a:solidFill>
                <a:latin typeface="Univers"/>
                <a:ea typeface="Times New Roman"/>
              </a:rPr>
              <a:t> de referencia vertical</a:t>
            </a:r>
            <a:endParaRPr b="0" lang="pt-BR" sz="3200" spc="-1" strike="noStrike">
              <a:latin typeface="Arial"/>
            </a:endParaRPr>
          </a:p>
        </p:txBody>
      </p:sp>
      <p:sp>
        <p:nvSpPr>
          <p:cNvPr id="201" name="CaixaDeTexto 11"/>
          <p:cNvSpPr/>
          <p:nvPr/>
        </p:nvSpPr>
        <p:spPr>
          <a:xfrm>
            <a:off x="5761080" y="1860480"/>
            <a:ext cx="4174920" cy="118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pt-BR" sz="3200" spc="-1" strike="noStrike">
                <a:solidFill>
                  <a:srgbClr val="ffffff"/>
                </a:solidFill>
                <a:latin typeface="Univers"/>
                <a:ea typeface="Times New Roman"/>
              </a:rPr>
              <a:t>Concepto </a:t>
            </a:r>
            <a:r>
              <a:rPr b="1" lang="pt-BR" sz="4000" spc="-1" strike="noStrike">
                <a:solidFill>
                  <a:srgbClr val="92d050"/>
                </a:solidFill>
                <a:latin typeface="Univers"/>
                <a:ea typeface="Times New Roman"/>
              </a:rPr>
              <a:t>clásico</a:t>
            </a:r>
            <a:r>
              <a:rPr b="1" lang="pt-BR" sz="3200" spc="-1" strike="noStrike">
                <a:solidFill>
                  <a:srgbClr val="ffffff"/>
                </a:solidFill>
                <a:latin typeface="Univers"/>
                <a:ea typeface="Times New Roman"/>
              </a:rPr>
              <a:t> de referencia vertical </a:t>
            </a:r>
            <a:endParaRPr b="0" lang="pt-BR" sz="3200" spc="-1" strike="noStrike">
              <a:latin typeface="Arial"/>
            </a:endParaRPr>
          </a:p>
        </p:txBody>
      </p:sp>
      <p:sp>
        <p:nvSpPr>
          <p:cNvPr id="202" name="Retângulo 1"/>
          <p:cNvSpPr/>
          <p:nvPr/>
        </p:nvSpPr>
        <p:spPr>
          <a:xfrm>
            <a:off x="231840" y="6978600"/>
            <a:ext cx="9359640" cy="54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pt-BR" sz="1000" spc="-1" strike="noStrike">
                <a:solidFill>
                  <a:srgbClr val="ffffff"/>
                </a:solidFill>
                <a:latin typeface="Arial"/>
                <a:ea typeface="Microsoft YaHei"/>
              </a:rPr>
              <a:t>Fonte: SISTEMA DE REFERÊNCIA GEOCÊNTRICO PARA AS AMÉRICAS. Rio de Janeiro: Sirgas, dez. 2002. (Boletim informativo, n. 7). Preparado sob os auspícios de International Association of Geodesy - IAG, Instituto Panamericano de Geografía e Historia - IPGH e National Imagery and Mapping Agency - NIMA. Disponível em: http://sirgas.dgfi.tum.de/fileadmin/docs/ Boletines/bol_007.pdf. Acesso em: ago. 2021. Adaptado.</a:t>
            </a:r>
            <a:endParaRPr b="0" lang="pt-BR" sz="1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Imagem 4" descr=""/>
          <p:cNvPicPr/>
          <p:nvPr/>
        </p:nvPicPr>
        <p:blipFill>
          <a:blip r:embed="rId1"/>
          <a:srcRect l="0" t="6616" r="0" b="6117"/>
          <a:stretch/>
        </p:blipFill>
        <p:spPr>
          <a:xfrm>
            <a:off x="576360" y="1258920"/>
            <a:ext cx="4973400" cy="6132240"/>
          </a:xfrm>
          <a:prstGeom prst="rect">
            <a:avLst/>
          </a:prstGeom>
          <a:ln w="9525">
            <a:solidFill>
              <a:srgbClr val="000000"/>
            </a:solidFill>
            <a:miter/>
          </a:ln>
        </p:spPr>
      </p:pic>
      <p:sp>
        <p:nvSpPr>
          <p:cNvPr id="204" name="CaixaDeTexto 6"/>
          <p:cNvSpPr/>
          <p:nvPr/>
        </p:nvSpPr>
        <p:spPr>
          <a:xfrm>
            <a:off x="5832360" y="1258920"/>
            <a:ext cx="4005000" cy="435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  <a:buNone/>
            </a:pPr>
            <a:r>
              <a:rPr b="0" lang="pt-BR" sz="3200" spc="-1" strike="noStrike">
                <a:solidFill>
                  <a:srgbClr val="ffffff"/>
                </a:solidFill>
                <a:latin typeface="Univers"/>
                <a:ea typeface="Times New Roman"/>
              </a:rPr>
              <a:t>6 estaciones </a:t>
            </a:r>
            <a:r>
              <a:rPr b="0" lang="pt-BR" sz="3200" spc="-1" strike="noStrike">
                <a:solidFill>
                  <a:srgbClr val="00b050"/>
                </a:solidFill>
                <a:latin typeface="Univers"/>
                <a:ea typeface="Times New Roman"/>
              </a:rPr>
              <a:t>activas</a:t>
            </a:r>
            <a:endParaRPr b="0" lang="pt-BR" sz="3200" spc="-1" strike="noStrike">
              <a:latin typeface="Arial"/>
            </a:endParaRPr>
          </a:p>
          <a:p>
            <a:pPr marL="285840" indent="-285840" algn="just">
              <a:lnSpc>
                <a:spcPct val="150000"/>
              </a:lnSpc>
              <a:buClr>
                <a:srgbClr val="ffffff"/>
              </a:buClr>
              <a:buFont typeface="Arial"/>
              <a:buChar char="•"/>
            </a:pPr>
            <a:r>
              <a:rPr b="0" lang="pt-BR" sz="2400" spc="-1" strike="noStrike">
                <a:solidFill>
                  <a:srgbClr val="ffffff"/>
                </a:solidFill>
                <a:latin typeface="Univers"/>
                <a:ea typeface="Microsoft YaHei"/>
              </a:rPr>
              <a:t>Imbituba (SC)</a:t>
            </a:r>
            <a:endParaRPr b="0" lang="pt-BR" sz="2400" spc="-1" strike="noStrike">
              <a:latin typeface="Arial"/>
            </a:endParaRPr>
          </a:p>
          <a:p>
            <a:pPr marL="285840" indent="-285840" algn="just">
              <a:lnSpc>
                <a:spcPct val="150000"/>
              </a:lnSpc>
              <a:buClr>
                <a:srgbClr val="0091c4"/>
              </a:buClr>
              <a:buFont typeface="Arial"/>
              <a:buChar char="•"/>
            </a:pPr>
            <a:r>
              <a:rPr b="0" lang="pt-BR" sz="2400" spc="-1" strike="noStrike">
                <a:solidFill>
                  <a:srgbClr val="0091c4"/>
                </a:solidFill>
                <a:latin typeface="Univers"/>
                <a:ea typeface="Microsoft YaHei"/>
              </a:rPr>
              <a:t>Arraial do Cabo (RJ)</a:t>
            </a:r>
            <a:endParaRPr b="0" lang="pt-BR" sz="2400" spc="-1" strike="noStrike">
              <a:latin typeface="Arial"/>
            </a:endParaRPr>
          </a:p>
          <a:p>
            <a:pPr marL="285840" indent="-285840" algn="just">
              <a:lnSpc>
                <a:spcPct val="150000"/>
              </a:lnSpc>
              <a:buClr>
                <a:srgbClr val="ffffff"/>
              </a:buClr>
              <a:buFont typeface="Arial"/>
              <a:buChar char="•"/>
            </a:pPr>
            <a:r>
              <a:rPr b="0" lang="pt-BR" sz="2400" spc="-1" strike="noStrike">
                <a:solidFill>
                  <a:srgbClr val="ffffff"/>
                </a:solidFill>
                <a:latin typeface="Univers"/>
                <a:ea typeface="Microsoft YaHei"/>
              </a:rPr>
              <a:t>Salvador (BA)</a:t>
            </a:r>
            <a:endParaRPr b="0" lang="pt-BR" sz="2400" spc="-1" strike="noStrike">
              <a:latin typeface="Arial"/>
            </a:endParaRPr>
          </a:p>
          <a:p>
            <a:pPr marL="285840" indent="-285840" algn="just">
              <a:lnSpc>
                <a:spcPct val="150000"/>
              </a:lnSpc>
              <a:buClr>
                <a:srgbClr val="ffffff"/>
              </a:buClr>
              <a:buFont typeface="Arial"/>
              <a:buChar char="•"/>
            </a:pPr>
            <a:r>
              <a:rPr b="0" lang="pt-BR" sz="2400" spc="-1" strike="noStrike">
                <a:solidFill>
                  <a:srgbClr val="ffffff"/>
                </a:solidFill>
                <a:latin typeface="Univers"/>
                <a:ea typeface="Microsoft YaHei"/>
              </a:rPr>
              <a:t>Fortaleza(CE)</a:t>
            </a:r>
            <a:endParaRPr b="0" lang="pt-BR" sz="2400" spc="-1" strike="noStrike">
              <a:latin typeface="Arial"/>
            </a:endParaRPr>
          </a:p>
          <a:p>
            <a:pPr marL="285840" indent="-285840" algn="just">
              <a:lnSpc>
                <a:spcPct val="150000"/>
              </a:lnSpc>
              <a:buClr>
                <a:srgbClr val="0091c4"/>
              </a:buClr>
              <a:buFont typeface="Arial"/>
              <a:buChar char="•"/>
            </a:pPr>
            <a:r>
              <a:rPr b="0" lang="pt-BR" sz="2400" spc="-1" strike="noStrike">
                <a:solidFill>
                  <a:srgbClr val="0091c4"/>
                </a:solidFill>
                <a:latin typeface="Univers"/>
                <a:ea typeface="Microsoft YaHei"/>
              </a:rPr>
              <a:t>Belém(PA)</a:t>
            </a:r>
            <a:endParaRPr b="0" lang="pt-BR" sz="2400" spc="-1" strike="noStrike">
              <a:latin typeface="Arial"/>
            </a:endParaRPr>
          </a:p>
          <a:p>
            <a:pPr marL="285840" indent="-285840" algn="just">
              <a:lnSpc>
                <a:spcPct val="150000"/>
              </a:lnSpc>
              <a:buClr>
                <a:srgbClr val="ffffff"/>
              </a:buClr>
              <a:buFont typeface="Arial"/>
              <a:buChar char="•"/>
            </a:pPr>
            <a:r>
              <a:rPr b="0" lang="pt-BR" sz="2400" spc="-1" strike="noStrike">
                <a:solidFill>
                  <a:srgbClr val="ffffff"/>
                </a:solidFill>
                <a:latin typeface="Univers"/>
                <a:ea typeface="Microsoft YaHei"/>
              </a:rPr>
              <a:t>Santana (AP)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205" name="CaixaDeTexto 7"/>
          <p:cNvSpPr/>
          <p:nvPr/>
        </p:nvSpPr>
        <p:spPr>
          <a:xfrm>
            <a:off x="6119640" y="5867280"/>
            <a:ext cx="3744720" cy="11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  <a:buNone/>
            </a:pPr>
            <a:r>
              <a:rPr b="0" lang="pt-BR" sz="3200" spc="-1" strike="noStrike">
                <a:solidFill>
                  <a:srgbClr val="ffffff"/>
                </a:solidFill>
                <a:latin typeface="Univers"/>
                <a:ea typeface="Times New Roman"/>
              </a:rPr>
              <a:t>1 estación </a:t>
            </a:r>
            <a:r>
              <a:rPr b="0" lang="pt-BR" sz="3200" spc="-1" strike="noStrike">
                <a:solidFill>
                  <a:srgbClr val="ff0000"/>
                </a:solidFill>
                <a:latin typeface="Univers"/>
                <a:ea typeface="Times New Roman"/>
              </a:rPr>
              <a:t>inactiva</a:t>
            </a:r>
            <a:endParaRPr b="0" lang="pt-BR" sz="3200" spc="-1" strike="noStrike">
              <a:latin typeface="Arial"/>
            </a:endParaRPr>
          </a:p>
          <a:p>
            <a:pPr marL="285840" indent="-285840" algn="just">
              <a:lnSpc>
                <a:spcPct val="150000"/>
              </a:lnSpc>
              <a:buClr>
                <a:srgbClr val="ffffff"/>
              </a:buClr>
              <a:buFont typeface="Arial"/>
              <a:buChar char="•"/>
            </a:pPr>
            <a:r>
              <a:rPr b="0" lang="pt-BR" sz="2400" spc="-1" strike="noStrike">
                <a:solidFill>
                  <a:srgbClr val="ffffff"/>
                </a:solidFill>
                <a:latin typeface="Univers"/>
                <a:ea typeface="Microsoft YaHei"/>
              </a:rPr>
              <a:t>Macaé (RJ)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206" name="CaixaDeTexto 13"/>
          <p:cNvSpPr/>
          <p:nvPr/>
        </p:nvSpPr>
        <p:spPr>
          <a:xfrm>
            <a:off x="3887640" y="270000"/>
            <a:ext cx="597672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 algn="r">
              <a:lnSpc>
                <a:spcPct val="100000"/>
              </a:lnSpc>
              <a:spcBef>
                <a:spcPts val="1199"/>
              </a:spcBef>
              <a:spcAft>
                <a:spcPts val="1199"/>
              </a:spcAft>
              <a:buNone/>
              <a:tabLst>
                <a:tab algn="l" pos="0"/>
              </a:tabLst>
            </a:pPr>
            <a:r>
              <a:rPr b="1" lang="es-ES" sz="2800" spc="-1" strike="noStrike">
                <a:solidFill>
                  <a:srgbClr val="00b0f0"/>
                </a:solidFill>
                <a:latin typeface="Univers"/>
                <a:ea typeface="Times New Roman"/>
              </a:rPr>
              <a:t>Resumen actual de la RMPG</a:t>
            </a:r>
            <a:endParaRPr b="0" lang="pt-BR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sldNum" idx="7"/>
          </p:nvPr>
        </p:nvSpPr>
        <p:spPr>
          <a:xfrm>
            <a:off x="7227720" y="6886440"/>
            <a:ext cx="2346120" cy="518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lstStyle>
            <a:lvl1pPr algn="r">
              <a:lnSpc>
                <a:spcPct val="95000"/>
              </a:lnSpc>
              <a:buNone/>
              <a:tabLst>
                <a:tab algn="l" pos="449280"/>
                <a:tab algn="l" pos="896760"/>
                <a:tab algn="l" pos="1347840"/>
                <a:tab algn="l" pos="1797120"/>
                <a:tab algn="l" pos="2246400"/>
              </a:tabLst>
              <a:defRPr b="0" lang="pt-BR" sz="1400" spc="-1" strike="noStrike">
                <a:solidFill>
                  <a:srgbClr val="000000"/>
                </a:solidFill>
                <a:latin typeface="Times New Roman"/>
                <a:ea typeface="Microsoft YaHei"/>
              </a:defRPr>
            </a:lvl1pPr>
          </a:lstStyle>
          <a:p>
            <a:pPr algn="r">
              <a:lnSpc>
                <a:spcPct val="95000"/>
              </a:lnSpc>
              <a:buNone/>
              <a:tabLst>
                <a:tab algn="l" pos="449280"/>
                <a:tab algn="l" pos="896760"/>
                <a:tab algn="l" pos="1347840"/>
                <a:tab algn="l" pos="1797120"/>
                <a:tab algn="l" pos="2246400"/>
              </a:tabLst>
            </a:pPr>
            <a:fld id="{0D88CE3D-4884-4963-A360-9CBB2C8FC145}" type="slidenum">
              <a:rPr b="0" lang="pt-BR" sz="14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  <p:sp>
        <p:nvSpPr>
          <p:cNvPr id="208" name="Text Box 19"/>
          <p:cNvSpPr/>
          <p:nvPr/>
        </p:nvSpPr>
        <p:spPr>
          <a:xfrm>
            <a:off x="5904000" y="1477800"/>
            <a:ext cx="4051080" cy="203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199"/>
              </a:spcBef>
              <a:buNone/>
            </a:pPr>
            <a:r>
              <a:rPr b="0" lang="es-ES" sz="2400" spc="-1" strike="noStrike">
                <a:solidFill>
                  <a:srgbClr val="ffffff"/>
                </a:solidFill>
                <a:latin typeface="Univers"/>
                <a:ea typeface="Microsoft YaHei"/>
              </a:rPr>
              <a:t>Sistema de adquisición de datos del nivel del mar:</a:t>
            </a:r>
            <a:endParaRPr b="0" lang="pt-BR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00"/>
              </a:spcBef>
              <a:buNone/>
            </a:pPr>
            <a:r>
              <a:rPr b="0" lang="pt-BR" sz="2800" spc="-1" strike="noStrike">
                <a:solidFill>
                  <a:srgbClr val="ffffff"/>
                </a:solidFill>
                <a:latin typeface="Arial"/>
                <a:ea typeface="Microsoft YaHei"/>
              </a:rPr>
              <a:t>A - Sensor </a:t>
            </a:r>
            <a:r>
              <a:rPr b="0" lang="pt-BR" sz="2800" spc="-1" strike="noStrike">
                <a:solidFill>
                  <a:srgbClr val="92d050"/>
                </a:solidFill>
                <a:latin typeface="Arial"/>
                <a:ea typeface="Microsoft YaHei"/>
              </a:rPr>
              <a:t>Radar</a:t>
            </a:r>
            <a:r>
              <a:rPr b="0" lang="pt-BR" sz="2800" spc="-1" strike="noStrike">
                <a:solidFill>
                  <a:srgbClr val="ffffff"/>
                </a:solidFill>
                <a:latin typeface="Arial"/>
                <a:ea typeface="Microsoft YaHei"/>
              </a:rPr>
              <a:t>          </a:t>
            </a: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00"/>
              </a:spcBef>
              <a:buNone/>
            </a:pPr>
            <a:r>
              <a:rPr b="0" lang="pt-BR" sz="2800" spc="-1" strike="noStrike">
                <a:solidFill>
                  <a:srgbClr val="ffffff"/>
                </a:solidFill>
                <a:latin typeface="Arial"/>
                <a:ea typeface="Microsoft YaHei"/>
              </a:rPr>
              <a:t>B - Sensor </a:t>
            </a:r>
            <a:r>
              <a:rPr b="0" lang="pt-BR" sz="2800" spc="-1" strike="noStrike">
                <a:solidFill>
                  <a:srgbClr val="92d050"/>
                </a:solidFill>
                <a:latin typeface="Arial"/>
                <a:ea typeface="Microsoft YaHei"/>
              </a:rPr>
              <a:t>Encoder</a:t>
            </a:r>
            <a:endParaRPr b="0" lang="pt-BR" sz="2800" spc="-1" strike="noStrike">
              <a:latin typeface="Arial"/>
            </a:endParaRPr>
          </a:p>
        </p:txBody>
      </p:sp>
      <p:pic>
        <p:nvPicPr>
          <p:cNvPr id="209" name="Imagem 31" descr=""/>
          <p:cNvPicPr/>
          <p:nvPr/>
        </p:nvPicPr>
        <p:blipFill>
          <a:blip r:embed="rId1"/>
          <a:stretch/>
        </p:blipFill>
        <p:spPr>
          <a:xfrm>
            <a:off x="4605480" y="4287960"/>
            <a:ext cx="5349600" cy="3119040"/>
          </a:xfrm>
          <a:prstGeom prst="rect">
            <a:avLst/>
          </a:prstGeom>
          <a:ln w="0">
            <a:noFill/>
          </a:ln>
        </p:spPr>
      </p:pic>
      <p:pic>
        <p:nvPicPr>
          <p:cNvPr id="210" name="Imagem 32" descr=""/>
          <p:cNvPicPr/>
          <p:nvPr/>
        </p:nvPicPr>
        <p:blipFill>
          <a:blip r:embed="rId2"/>
          <a:stretch/>
        </p:blipFill>
        <p:spPr>
          <a:xfrm>
            <a:off x="216000" y="1216080"/>
            <a:ext cx="5400360" cy="3346200"/>
          </a:xfrm>
          <a:prstGeom prst="rect">
            <a:avLst/>
          </a:prstGeom>
          <a:ln w="9525">
            <a:solidFill>
              <a:srgbClr val="000000"/>
            </a:solidFill>
            <a:miter/>
          </a:ln>
        </p:spPr>
      </p:pic>
      <p:sp>
        <p:nvSpPr>
          <p:cNvPr id="211" name="CaixaDeTexto 34"/>
          <p:cNvSpPr/>
          <p:nvPr/>
        </p:nvSpPr>
        <p:spPr>
          <a:xfrm>
            <a:off x="290520" y="5016600"/>
            <a:ext cx="4173120" cy="258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199"/>
              </a:spcBef>
              <a:buNone/>
            </a:pPr>
            <a:r>
              <a:rPr b="0" lang="pt-BR" sz="2400" spc="-1" strike="noStrike">
                <a:solidFill>
                  <a:srgbClr val="ffffff"/>
                </a:solidFill>
                <a:latin typeface="Univers"/>
                <a:ea typeface="Microsoft YaHei"/>
              </a:rPr>
              <a:t>Sistema de telemetria</a:t>
            </a:r>
            <a:endParaRPr b="0" lang="pt-BR" sz="24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pt-BR" sz="2800" spc="-1" strike="noStrike">
                <a:solidFill>
                  <a:srgbClr val="ffffff"/>
                </a:solidFill>
                <a:latin typeface="Arial"/>
                <a:ea typeface="Microsoft YaHei"/>
              </a:rPr>
              <a:t>A - Antena </a:t>
            </a:r>
            <a:r>
              <a:rPr b="0" lang="pt-BR" sz="2800" spc="-1" strike="noStrike">
                <a:solidFill>
                  <a:srgbClr val="92d050"/>
                </a:solidFill>
                <a:latin typeface="Arial"/>
                <a:ea typeface="Microsoft YaHei"/>
              </a:rPr>
              <a:t>GOES</a:t>
            </a:r>
            <a:endParaRPr b="0" lang="pt-BR" sz="2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pt-BR" sz="2800" spc="-1" strike="noStrike">
                <a:solidFill>
                  <a:srgbClr val="ffffff"/>
                </a:solidFill>
                <a:latin typeface="Arial"/>
                <a:ea typeface="Microsoft YaHei"/>
              </a:rPr>
              <a:t>B - Antena </a:t>
            </a:r>
            <a:r>
              <a:rPr b="0" lang="pt-BR" sz="2800" spc="-1" strike="noStrike">
                <a:solidFill>
                  <a:srgbClr val="92d050"/>
                </a:solidFill>
                <a:latin typeface="Arial"/>
                <a:ea typeface="Microsoft YaHei"/>
              </a:rPr>
              <a:t>GSM</a:t>
            </a: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pt-BR" sz="2800" spc="-1" strike="noStrike">
              <a:latin typeface="Arial"/>
            </a:endParaRPr>
          </a:p>
        </p:txBody>
      </p:sp>
      <p:sp>
        <p:nvSpPr>
          <p:cNvPr id="212" name="CaixaDeTexto 37"/>
          <p:cNvSpPr/>
          <p:nvPr/>
        </p:nvSpPr>
        <p:spPr>
          <a:xfrm>
            <a:off x="3887640" y="270000"/>
            <a:ext cx="597672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 algn="r">
              <a:lnSpc>
                <a:spcPct val="100000"/>
              </a:lnSpc>
              <a:spcBef>
                <a:spcPts val="1199"/>
              </a:spcBef>
              <a:spcAft>
                <a:spcPts val="1199"/>
              </a:spcAft>
              <a:buNone/>
              <a:tabLst>
                <a:tab algn="l" pos="0"/>
              </a:tabLst>
            </a:pPr>
            <a:r>
              <a:rPr b="1" lang="es-ES" sz="2800" spc="-1" strike="noStrike">
                <a:solidFill>
                  <a:srgbClr val="00b0f0"/>
                </a:solidFill>
                <a:latin typeface="Univers"/>
                <a:ea typeface="Times New Roman"/>
              </a:rPr>
              <a:t>Resumen actual de la RMPG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213" name="CaixaDeTexto 39"/>
          <p:cNvSpPr/>
          <p:nvPr/>
        </p:nvSpPr>
        <p:spPr>
          <a:xfrm>
            <a:off x="399960" y="600120"/>
            <a:ext cx="64796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pt-BR" sz="3600" spc="-1" strike="noStrike">
                <a:solidFill>
                  <a:srgbClr val="ffffff"/>
                </a:solidFill>
                <a:latin typeface="Univers"/>
                <a:ea typeface="Times New Roman"/>
              </a:rPr>
              <a:t>Configuración de la estación</a:t>
            </a:r>
            <a:endParaRPr b="0" lang="pt-BR" sz="3600" spc="-1" strike="noStrike">
              <a:latin typeface="Arial"/>
            </a:endParaRPr>
          </a:p>
        </p:txBody>
      </p:sp>
      <p:sp>
        <p:nvSpPr>
          <p:cNvPr id="214" name="CaixaDeTexto 41"/>
          <p:cNvSpPr/>
          <p:nvPr/>
        </p:nvSpPr>
        <p:spPr>
          <a:xfrm>
            <a:off x="210960" y="6697800"/>
            <a:ext cx="345564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pt-BR" sz="2800" spc="-1" strike="noStrike">
                <a:solidFill>
                  <a:srgbClr val="ffffff"/>
                </a:solidFill>
                <a:latin typeface="Arial"/>
                <a:ea typeface="Microsoft YaHei"/>
              </a:rPr>
              <a:t> </a:t>
            </a:r>
            <a:r>
              <a:rPr b="0" lang="pt-BR" sz="2800" spc="-1" strike="noStrike">
                <a:solidFill>
                  <a:srgbClr val="ffffff"/>
                </a:solidFill>
                <a:latin typeface="Arial"/>
                <a:ea typeface="Microsoft YaHei"/>
              </a:rPr>
              <a:t>C -</a:t>
            </a:r>
            <a:r>
              <a:rPr b="0" lang="pt-BR" sz="1800" spc="-1" strike="noStrike">
                <a:solidFill>
                  <a:srgbClr val="ffffff"/>
                </a:solidFill>
                <a:latin typeface="Arial"/>
                <a:ea typeface="Microsoft YaHei"/>
              </a:rPr>
              <a:t> </a:t>
            </a:r>
            <a:r>
              <a:rPr b="0" lang="pt-BR" sz="2800" spc="-1" strike="noStrike">
                <a:solidFill>
                  <a:srgbClr val="ffffff"/>
                </a:solidFill>
                <a:latin typeface="Arial"/>
                <a:ea typeface="Microsoft YaHei"/>
              </a:rPr>
              <a:t>Backup local</a:t>
            </a:r>
            <a:endParaRPr b="0" lang="pt-BR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CaixaDeTexto 37"/>
          <p:cNvSpPr/>
          <p:nvPr/>
        </p:nvSpPr>
        <p:spPr>
          <a:xfrm>
            <a:off x="3887640" y="270000"/>
            <a:ext cx="597672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 algn="r">
              <a:lnSpc>
                <a:spcPct val="100000"/>
              </a:lnSpc>
              <a:spcBef>
                <a:spcPts val="1199"/>
              </a:spcBef>
              <a:spcAft>
                <a:spcPts val="1199"/>
              </a:spcAft>
              <a:buNone/>
              <a:tabLst>
                <a:tab algn="l" pos="0"/>
              </a:tabLst>
            </a:pPr>
            <a:r>
              <a:rPr b="1" lang="es-ES" sz="2800" spc="-1" strike="noStrike">
                <a:solidFill>
                  <a:srgbClr val="00b0f0"/>
                </a:solidFill>
                <a:latin typeface="Univers"/>
                <a:ea typeface="Times New Roman"/>
              </a:rPr>
              <a:t>Resumen actual de la RMPG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216" name="CaixaDeTexto 39"/>
          <p:cNvSpPr/>
          <p:nvPr/>
        </p:nvSpPr>
        <p:spPr>
          <a:xfrm>
            <a:off x="576360" y="685800"/>
            <a:ext cx="79927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pt-BR" sz="3600" spc="-1" strike="noStrike">
                <a:solidFill>
                  <a:srgbClr val="ffffff"/>
                </a:solidFill>
                <a:latin typeface="Univers"/>
                <a:ea typeface="Times New Roman"/>
              </a:rPr>
              <a:t>Configuración de la estación</a:t>
            </a:r>
            <a:endParaRPr b="0" lang="pt-BR" sz="3600" spc="-1" strike="noStrike">
              <a:latin typeface="Arial"/>
            </a:endParaRPr>
          </a:p>
        </p:txBody>
      </p:sp>
      <p:pic>
        <p:nvPicPr>
          <p:cNvPr id="217" name="Imagem 9" descr=""/>
          <p:cNvPicPr/>
          <p:nvPr/>
        </p:nvPicPr>
        <p:blipFill>
          <a:blip r:embed="rId1"/>
          <a:stretch/>
        </p:blipFill>
        <p:spPr>
          <a:xfrm>
            <a:off x="406440" y="2070000"/>
            <a:ext cx="9658080" cy="4800240"/>
          </a:xfrm>
          <a:prstGeom prst="rect">
            <a:avLst/>
          </a:prstGeom>
          <a:ln w="9525">
            <a:solidFill>
              <a:srgbClr val="000000"/>
            </a:solidFill>
            <a:miter/>
          </a:ln>
        </p:spPr>
      </p:pic>
      <p:sp>
        <p:nvSpPr>
          <p:cNvPr id="218" name="CaixaDeTexto 14"/>
          <p:cNvSpPr/>
          <p:nvPr/>
        </p:nvSpPr>
        <p:spPr>
          <a:xfrm>
            <a:off x="792000" y="1522440"/>
            <a:ext cx="503676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199"/>
              </a:spcBef>
              <a:buNone/>
            </a:pPr>
            <a:r>
              <a:rPr b="0" lang="pt-BR" sz="2400" spc="-1" strike="noStrike">
                <a:solidFill>
                  <a:srgbClr val="ffffff"/>
                </a:solidFill>
                <a:latin typeface="Univers"/>
                <a:ea typeface="Microsoft YaHei"/>
              </a:rPr>
              <a:t>sistema de telemetría</a:t>
            </a:r>
            <a:endParaRPr b="0" lang="pt-B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sldNum" idx="8"/>
          </p:nvPr>
        </p:nvSpPr>
        <p:spPr>
          <a:xfrm>
            <a:off x="7227720" y="6886440"/>
            <a:ext cx="2346120" cy="518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lstStyle>
            <a:lvl1pPr algn="r">
              <a:lnSpc>
                <a:spcPct val="95000"/>
              </a:lnSpc>
              <a:buNone/>
              <a:tabLst>
                <a:tab algn="l" pos="449280"/>
                <a:tab algn="l" pos="896760"/>
                <a:tab algn="l" pos="1347840"/>
                <a:tab algn="l" pos="1797120"/>
                <a:tab algn="l" pos="2246400"/>
              </a:tabLst>
              <a:defRPr b="0" lang="pt-BR" sz="1400" spc="-1" strike="noStrike">
                <a:solidFill>
                  <a:srgbClr val="000000"/>
                </a:solidFill>
                <a:latin typeface="Times New Roman"/>
                <a:ea typeface="Microsoft YaHei"/>
              </a:defRPr>
            </a:lvl1pPr>
          </a:lstStyle>
          <a:p>
            <a:pPr algn="r">
              <a:lnSpc>
                <a:spcPct val="95000"/>
              </a:lnSpc>
              <a:buNone/>
              <a:tabLst>
                <a:tab algn="l" pos="449280"/>
                <a:tab algn="l" pos="896760"/>
                <a:tab algn="l" pos="1347840"/>
                <a:tab algn="l" pos="1797120"/>
                <a:tab algn="l" pos="2246400"/>
              </a:tabLst>
            </a:pPr>
            <a:fld id="{D026E640-DB9E-4ABF-B359-79C9709E05FC}" type="slidenum">
              <a:rPr b="0" lang="pt-BR" sz="14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  <p:sp>
        <p:nvSpPr>
          <p:cNvPr id="220" name="CaixaDeTexto 37"/>
          <p:cNvSpPr/>
          <p:nvPr/>
        </p:nvSpPr>
        <p:spPr>
          <a:xfrm>
            <a:off x="3887640" y="270000"/>
            <a:ext cx="597672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 algn="r">
              <a:lnSpc>
                <a:spcPct val="100000"/>
              </a:lnSpc>
              <a:spcBef>
                <a:spcPts val="1199"/>
              </a:spcBef>
              <a:spcAft>
                <a:spcPts val="1199"/>
              </a:spcAft>
              <a:buNone/>
              <a:tabLst>
                <a:tab algn="l" pos="0"/>
              </a:tabLst>
            </a:pPr>
            <a:r>
              <a:rPr b="1" lang="es-ES" sz="2800" spc="-1" strike="noStrike">
                <a:solidFill>
                  <a:srgbClr val="00b0f0"/>
                </a:solidFill>
                <a:latin typeface="Univers"/>
                <a:ea typeface="Times New Roman"/>
              </a:rPr>
              <a:t>Resumen actual de la RMPG</a:t>
            </a:r>
            <a:endParaRPr b="0" lang="pt-BR" sz="2800" spc="-1" strike="noStrike">
              <a:latin typeface="Arial"/>
            </a:endParaRPr>
          </a:p>
        </p:txBody>
      </p:sp>
      <p:grpSp>
        <p:nvGrpSpPr>
          <p:cNvPr id="221" name="Agrupar 2"/>
          <p:cNvGrpSpPr/>
          <p:nvPr/>
        </p:nvGrpSpPr>
        <p:grpSpPr>
          <a:xfrm>
            <a:off x="719280" y="1046160"/>
            <a:ext cx="9073800" cy="1856880"/>
            <a:chOff x="719280" y="1046160"/>
            <a:chExt cx="9073800" cy="1856880"/>
          </a:xfrm>
        </p:grpSpPr>
        <p:sp>
          <p:nvSpPr>
            <p:cNvPr id="222" name="Retângulo: Cantos Arredondados 7"/>
            <p:cNvSpPr/>
            <p:nvPr/>
          </p:nvSpPr>
          <p:spPr>
            <a:xfrm>
              <a:off x="719280" y="1046160"/>
              <a:ext cx="9073800" cy="1856880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25000"/>
              </a:schemeClr>
            </a:solidFill>
            <a:ln w="28575">
              <a:solidFill>
                <a:srgbClr val="ffffff">
                  <a:lumMod val="65000"/>
                </a:srgbClr>
              </a:solidFill>
            </a:ln>
          </p:spPr>
          <p:style>
            <a:lnRef idx="2"/>
            <a:fillRef idx="0"/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223" name="Retângulo: Cantos Arredondados 4"/>
            <p:cNvSpPr/>
            <p:nvPr/>
          </p:nvSpPr>
          <p:spPr>
            <a:xfrm>
              <a:off x="880920" y="1136520"/>
              <a:ext cx="8749800" cy="1676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 marL="285840" indent="-285840" algn="just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</a:pPr>
              <a:r>
                <a:rPr b="0" lang="es-ES" sz="2400" spc="-1" strike="noStrike">
                  <a:solidFill>
                    <a:srgbClr val="ffffff"/>
                  </a:solidFill>
                  <a:latin typeface="Arial"/>
                  <a:ea typeface="Microsoft YaHei"/>
                </a:rPr>
                <a:t>Contribución al monitoreo del nivel del mar y alerta de tsunamis de la UNESCO.</a:t>
              </a:r>
              <a:endParaRPr b="0" lang="pt-BR" sz="2400" spc="-1" strike="noStrike">
                <a:latin typeface="Arial"/>
              </a:endParaRPr>
            </a:p>
            <a:p>
              <a:pPr marL="285840" indent="-285840" algn="just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</a:pPr>
              <a:r>
                <a:rPr b="0" lang="es-ES" sz="2400" spc="-1" strike="noStrike">
                  <a:solidFill>
                    <a:srgbClr val="ffffff"/>
                  </a:solidFill>
                  <a:latin typeface="Arial"/>
                  <a:ea typeface="Microsoft YaHei"/>
                </a:rPr>
                <a:t>Es parte del programa GLOSS-Brasil (Global Sea Level Observing System), un subprograma de GOOS-Brasil (Global Observing Ocean System)</a:t>
              </a:r>
              <a:endParaRPr b="0" lang="pt-BR" sz="2400" spc="-1" strike="noStrike">
                <a:latin typeface="Arial"/>
              </a:endParaRPr>
            </a:p>
          </p:txBody>
        </p:sp>
      </p:grpSp>
      <p:pic>
        <p:nvPicPr>
          <p:cNvPr id="224" name="Imagem 12" descr=""/>
          <p:cNvPicPr/>
          <p:nvPr/>
        </p:nvPicPr>
        <p:blipFill>
          <a:blip r:embed="rId1"/>
          <a:stretch/>
        </p:blipFill>
        <p:spPr>
          <a:xfrm>
            <a:off x="297000" y="3278160"/>
            <a:ext cx="7569000" cy="3854160"/>
          </a:xfrm>
          <a:prstGeom prst="rect">
            <a:avLst/>
          </a:prstGeom>
          <a:ln w="9525">
            <a:solidFill>
              <a:srgbClr val="000000"/>
            </a:solidFill>
            <a:miter/>
          </a:ln>
        </p:spPr>
      </p:pic>
      <p:pic>
        <p:nvPicPr>
          <p:cNvPr id="225" name="Imagem 1" descr=""/>
          <p:cNvPicPr/>
          <p:nvPr/>
        </p:nvPicPr>
        <p:blipFill>
          <a:blip r:embed="rId2"/>
          <a:srcRect l="24281" t="5554" r="24281" b="30947"/>
          <a:stretch/>
        </p:blipFill>
        <p:spPr>
          <a:xfrm>
            <a:off x="6540480" y="4791240"/>
            <a:ext cx="3416040" cy="2373120"/>
          </a:xfrm>
          <a:prstGeom prst="rect">
            <a:avLst/>
          </a:prstGeom>
          <a:ln w="0">
            <a:noFill/>
          </a:ln>
        </p:spPr>
      </p:pic>
      <p:sp>
        <p:nvSpPr>
          <p:cNvPr id="226" name="Retângulo 1"/>
          <p:cNvSpPr/>
          <p:nvPr/>
        </p:nvSpPr>
        <p:spPr>
          <a:xfrm>
            <a:off x="216000" y="7143840"/>
            <a:ext cx="8807040" cy="39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ffffff"/>
                </a:solidFill>
                <a:latin typeface="Arial"/>
                <a:ea typeface="Microsoft YaHei"/>
              </a:rPr>
              <a:t>Fonte: UNESCO. Intergovernmental Oceanographic Commission; FLANDERS MARINE INSTITUTE. Sea level station monitoring facility. Paris: IOC; Ostend: Vliz, [2021]. Disponível em: http://www.ioc-sealevelmonitoring.org/. Acesso em: ago. 2021.</a:t>
            </a:r>
            <a:endParaRPr b="0" lang="pt-BR" sz="1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12871</TotalTime>
  <Application>LibreOffice/7.3.6.2$Windows_X86_64 LibreOffice_project/c28ca90fd6e1a19e189fc16c05f8f8924961e12e</Application>
  <AppVersion>15.0000</AppVersion>
  <Words>1460</Words>
  <Paragraphs>295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2017-05-04T17:21:05Z</dcterms:created>
  <dc:creator>Salomao Soares</dc:creator>
  <dc:description/>
  <dc:language>pt-BR</dc:language>
  <cp:lastModifiedBy/>
  <cp:lastPrinted>2022-11-03T14:41:47Z</cp:lastPrinted>
  <dcterms:modified xsi:type="dcterms:W3CDTF">2022-11-09T07:47:05Z</dcterms:modified>
  <cp:revision>321</cp:revision>
  <dc:subject/>
  <dc:title>ede Geodésica de      eferência Costeira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6</vt:i4>
  </property>
  <property fmtid="{D5CDD505-2E9C-101B-9397-08002B2CF9AE}" pid="3" name="PresentationFormat">
    <vt:lpwstr>Personalizar</vt:lpwstr>
  </property>
  <property fmtid="{D5CDD505-2E9C-101B-9397-08002B2CF9AE}" pid="4" name="Slides">
    <vt:i4>33</vt:i4>
  </property>
</Properties>
</file>